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739200-239E-42D9-AAF2-ABEE1FB9A724}" type="doc">
      <dgm:prSet loTypeId="urn:microsoft.com/office/officeart/2005/8/layout/vList5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380AE06-3F63-4489-AFA0-ACB02E90BC0F}">
      <dgm:prSet/>
      <dgm:spPr/>
      <dgm:t>
        <a:bodyPr/>
        <a:lstStyle/>
        <a:p>
          <a:r>
            <a:rPr lang="en-US" dirty="0"/>
            <a:t>Jenny is a 16-year-old with sustained caring responsibilities.</a:t>
          </a:r>
        </a:p>
      </dgm:t>
    </dgm:pt>
    <dgm:pt modelId="{A65D020E-2AAF-4136-8D04-0B02F8694B2C}" type="parTrans" cxnId="{E1B199C7-FBD9-4166-B435-206A89C9C20E}">
      <dgm:prSet/>
      <dgm:spPr/>
      <dgm:t>
        <a:bodyPr/>
        <a:lstStyle/>
        <a:p>
          <a:endParaRPr lang="en-US"/>
        </a:p>
      </dgm:t>
    </dgm:pt>
    <dgm:pt modelId="{9E3ED4FC-8AA9-4796-AC36-B43C1B1E932D}" type="sibTrans" cxnId="{E1B199C7-FBD9-4166-B435-206A89C9C20E}">
      <dgm:prSet/>
      <dgm:spPr/>
      <dgm:t>
        <a:bodyPr/>
        <a:lstStyle/>
        <a:p>
          <a:endParaRPr lang="en-US"/>
        </a:p>
      </dgm:t>
    </dgm:pt>
    <dgm:pt modelId="{3D6F3A4E-FC48-4F19-AB1A-2B78D60EAF3A}">
      <dgm:prSet/>
      <dgm:spPr/>
      <dgm:t>
        <a:bodyPr/>
        <a:lstStyle/>
        <a:p>
          <a:r>
            <a:rPr lang="en-US"/>
            <a:t>She assumed this role following parental bereavement.</a:t>
          </a:r>
        </a:p>
      </dgm:t>
    </dgm:pt>
    <dgm:pt modelId="{A1861972-656B-4B9D-88E0-4BFE48933786}" type="parTrans" cxnId="{68C1E1A6-9537-4234-9684-2380935CBBFA}">
      <dgm:prSet/>
      <dgm:spPr/>
      <dgm:t>
        <a:bodyPr/>
        <a:lstStyle/>
        <a:p>
          <a:endParaRPr lang="en-US"/>
        </a:p>
      </dgm:t>
    </dgm:pt>
    <dgm:pt modelId="{7AEC99F5-1E5D-4B96-AF41-F9422641AA9F}" type="sibTrans" cxnId="{68C1E1A6-9537-4234-9684-2380935CBBFA}">
      <dgm:prSet/>
      <dgm:spPr/>
      <dgm:t>
        <a:bodyPr/>
        <a:lstStyle/>
        <a:p>
          <a:endParaRPr lang="en-US"/>
        </a:p>
      </dgm:t>
    </dgm:pt>
    <dgm:pt modelId="{EC9C4B9F-4F61-40FB-9B7E-36A65FAB396A}">
      <dgm:prSet/>
      <dgm:spPr/>
      <dgm:t>
        <a:bodyPr/>
        <a:lstStyle/>
        <a:p>
          <a:r>
            <a:rPr lang="en-US" dirty="0"/>
            <a:t>Caring occurred during a critical developmental stage(Flavin et al., 2006).</a:t>
          </a:r>
        </a:p>
      </dgm:t>
    </dgm:pt>
    <dgm:pt modelId="{97F780C7-C3B4-476D-A50C-A66EEC7E8E89}" type="parTrans" cxnId="{CB68232E-F25F-4552-82FC-30AE277CDCDB}">
      <dgm:prSet/>
      <dgm:spPr/>
      <dgm:t>
        <a:bodyPr/>
        <a:lstStyle/>
        <a:p>
          <a:endParaRPr lang="en-US"/>
        </a:p>
      </dgm:t>
    </dgm:pt>
    <dgm:pt modelId="{6C219B90-E00B-4625-82DE-D9D2E06B0EAB}" type="sibTrans" cxnId="{CB68232E-F25F-4552-82FC-30AE277CDCDB}">
      <dgm:prSet/>
      <dgm:spPr/>
      <dgm:t>
        <a:bodyPr/>
        <a:lstStyle/>
        <a:p>
          <a:endParaRPr lang="en-US"/>
        </a:p>
      </dgm:t>
    </dgm:pt>
    <dgm:pt modelId="{DA76D9DB-E5E9-49CC-819F-6BAC061D08EB}">
      <dgm:prSet/>
      <dgm:spPr/>
      <dgm:t>
        <a:bodyPr/>
        <a:lstStyle/>
        <a:p>
          <a:r>
            <a:rPr lang="en-US"/>
            <a:t>Adolescence requires emotional security and autonomy.</a:t>
          </a:r>
        </a:p>
      </dgm:t>
    </dgm:pt>
    <dgm:pt modelId="{BB301ECE-F71A-46A1-A94E-D246894AB37C}" type="parTrans" cxnId="{76CED1CD-3563-488D-A53F-F87D5AAF8A7A}">
      <dgm:prSet/>
      <dgm:spPr/>
      <dgm:t>
        <a:bodyPr/>
        <a:lstStyle/>
        <a:p>
          <a:endParaRPr lang="en-US"/>
        </a:p>
      </dgm:t>
    </dgm:pt>
    <dgm:pt modelId="{B0F7F082-1893-4D06-9280-C0BC3A0390B0}" type="sibTrans" cxnId="{76CED1CD-3563-488D-A53F-F87D5AAF8A7A}">
      <dgm:prSet/>
      <dgm:spPr/>
      <dgm:t>
        <a:bodyPr/>
        <a:lstStyle/>
        <a:p>
          <a:endParaRPr lang="en-US"/>
        </a:p>
      </dgm:t>
    </dgm:pt>
    <dgm:pt modelId="{444A34D8-D270-4EB3-8F54-C7220010FB6F}">
      <dgm:prSet/>
      <dgm:spPr/>
      <dgm:t>
        <a:bodyPr/>
        <a:lstStyle/>
        <a:p>
          <a:r>
            <a:rPr lang="en-US"/>
            <a:t>Disrupted caregiving may affect development.</a:t>
          </a:r>
        </a:p>
      </dgm:t>
    </dgm:pt>
    <dgm:pt modelId="{25D082D0-5ABA-4440-80F9-7434F7678854}" type="parTrans" cxnId="{68224074-4636-4FC5-BEF7-B6B21999FC62}">
      <dgm:prSet/>
      <dgm:spPr/>
      <dgm:t>
        <a:bodyPr/>
        <a:lstStyle/>
        <a:p>
          <a:endParaRPr lang="en-US"/>
        </a:p>
      </dgm:t>
    </dgm:pt>
    <dgm:pt modelId="{CF99B37E-588A-482B-9FA9-0A9ADB53DCA8}" type="sibTrans" cxnId="{68224074-4636-4FC5-BEF7-B6B21999FC62}">
      <dgm:prSet/>
      <dgm:spPr/>
      <dgm:t>
        <a:bodyPr/>
        <a:lstStyle/>
        <a:p>
          <a:endParaRPr lang="en-US"/>
        </a:p>
      </dgm:t>
    </dgm:pt>
    <dgm:pt modelId="{786BDCCE-B999-4731-805A-E6CF0C878BB1}">
      <dgm:prSet/>
      <dgm:spPr/>
      <dgm:t>
        <a:bodyPr/>
        <a:lstStyle/>
        <a:p>
          <a:r>
            <a:rPr lang="en-US"/>
            <a:t>The analysis informs targeted community support.</a:t>
          </a:r>
        </a:p>
      </dgm:t>
    </dgm:pt>
    <dgm:pt modelId="{7DE4AABB-809C-49E3-8036-36E4629C0195}" type="parTrans" cxnId="{96BC17BF-BE6F-46E5-9B3B-8320C34EB668}">
      <dgm:prSet/>
      <dgm:spPr/>
      <dgm:t>
        <a:bodyPr/>
        <a:lstStyle/>
        <a:p>
          <a:endParaRPr lang="en-US"/>
        </a:p>
      </dgm:t>
    </dgm:pt>
    <dgm:pt modelId="{55A93D45-AED4-4892-9C02-B322A2BC36CA}" type="sibTrans" cxnId="{96BC17BF-BE6F-46E5-9B3B-8320C34EB668}">
      <dgm:prSet/>
      <dgm:spPr/>
      <dgm:t>
        <a:bodyPr/>
        <a:lstStyle/>
        <a:p>
          <a:endParaRPr lang="en-US"/>
        </a:p>
      </dgm:t>
    </dgm:pt>
    <dgm:pt modelId="{39D6EFC7-6108-4DEB-98C0-B99565920AEF}" type="pres">
      <dgm:prSet presAssocID="{C8739200-239E-42D9-AAF2-ABEE1FB9A724}" presName="Name0" presStyleCnt="0">
        <dgm:presLayoutVars>
          <dgm:dir/>
          <dgm:animLvl val="lvl"/>
          <dgm:resizeHandles val="exact"/>
        </dgm:presLayoutVars>
      </dgm:prSet>
      <dgm:spPr/>
    </dgm:pt>
    <dgm:pt modelId="{FECAF863-1AC1-4856-AABC-12BEFFF017CA}" type="pres">
      <dgm:prSet presAssocID="{8380AE06-3F63-4489-AFA0-ACB02E90BC0F}" presName="linNode" presStyleCnt="0"/>
      <dgm:spPr/>
    </dgm:pt>
    <dgm:pt modelId="{42B7FF27-28CD-4EE0-BAA1-1BB4C6E15F6A}" type="pres">
      <dgm:prSet presAssocID="{8380AE06-3F63-4489-AFA0-ACB02E90BC0F}" presName="parentText" presStyleLbl="node1" presStyleIdx="0" presStyleCnt="6">
        <dgm:presLayoutVars>
          <dgm:chMax val="1"/>
          <dgm:bulletEnabled val="1"/>
        </dgm:presLayoutVars>
      </dgm:prSet>
      <dgm:spPr/>
    </dgm:pt>
    <dgm:pt modelId="{F84F0B30-E722-4D24-86A4-DD0819325901}" type="pres">
      <dgm:prSet presAssocID="{9E3ED4FC-8AA9-4796-AC36-B43C1B1E932D}" presName="sp" presStyleCnt="0"/>
      <dgm:spPr/>
    </dgm:pt>
    <dgm:pt modelId="{6CA25E0C-BC06-4351-9704-2D082D259E4B}" type="pres">
      <dgm:prSet presAssocID="{3D6F3A4E-FC48-4F19-AB1A-2B78D60EAF3A}" presName="linNode" presStyleCnt="0"/>
      <dgm:spPr/>
    </dgm:pt>
    <dgm:pt modelId="{5E52E8A2-F439-447A-B55D-EEE79DF3712B}" type="pres">
      <dgm:prSet presAssocID="{3D6F3A4E-FC48-4F19-AB1A-2B78D60EAF3A}" presName="parentText" presStyleLbl="node1" presStyleIdx="1" presStyleCnt="6">
        <dgm:presLayoutVars>
          <dgm:chMax val="1"/>
          <dgm:bulletEnabled val="1"/>
        </dgm:presLayoutVars>
      </dgm:prSet>
      <dgm:spPr/>
    </dgm:pt>
    <dgm:pt modelId="{31704678-1FEC-4248-A54E-D0CC20441C76}" type="pres">
      <dgm:prSet presAssocID="{7AEC99F5-1E5D-4B96-AF41-F9422641AA9F}" presName="sp" presStyleCnt="0"/>
      <dgm:spPr/>
    </dgm:pt>
    <dgm:pt modelId="{D029C9C5-650C-480A-BF34-321A8B5B07FB}" type="pres">
      <dgm:prSet presAssocID="{EC9C4B9F-4F61-40FB-9B7E-36A65FAB396A}" presName="linNode" presStyleCnt="0"/>
      <dgm:spPr/>
    </dgm:pt>
    <dgm:pt modelId="{E664D0D6-9789-40E1-A2C5-01C8F6653FAD}" type="pres">
      <dgm:prSet presAssocID="{EC9C4B9F-4F61-40FB-9B7E-36A65FAB396A}" presName="parentText" presStyleLbl="node1" presStyleIdx="2" presStyleCnt="6">
        <dgm:presLayoutVars>
          <dgm:chMax val="1"/>
          <dgm:bulletEnabled val="1"/>
        </dgm:presLayoutVars>
      </dgm:prSet>
      <dgm:spPr/>
    </dgm:pt>
    <dgm:pt modelId="{A617C318-CA77-497A-B6F4-CDC6A7C8C75F}" type="pres">
      <dgm:prSet presAssocID="{6C219B90-E00B-4625-82DE-D9D2E06B0EAB}" presName="sp" presStyleCnt="0"/>
      <dgm:spPr/>
    </dgm:pt>
    <dgm:pt modelId="{F7824713-D5D5-48DA-A1CA-E245680C1226}" type="pres">
      <dgm:prSet presAssocID="{DA76D9DB-E5E9-49CC-819F-6BAC061D08EB}" presName="linNode" presStyleCnt="0"/>
      <dgm:spPr/>
    </dgm:pt>
    <dgm:pt modelId="{51B1D2C7-5DE5-45DA-A86E-7B126D2C858C}" type="pres">
      <dgm:prSet presAssocID="{DA76D9DB-E5E9-49CC-819F-6BAC061D08EB}" presName="parentText" presStyleLbl="node1" presStyleIdx="3" presStyleCnt="6">
        <dgm:presLayoutVars>
          <dgm:chMax val="1"/>
          <dgm:bulletEnabled val="1"/>
        </dgm:presLayoutVars>
      </dgm:prSet>
      <dgm:spPr/>
    </dgm:pt>
    <dgm:pt modelId="{ED2FA7FE-BE5B-480C-BDA5-D96381AE3B31}" type="pres">
      <dgm:prSet presAssocID="{B0F7F082-1893-4D06-9280-C0BC3A0390B0}" presName="sp" presStyleCnt="0"/>
      <dgm:spPr/>
    </dgm:pt>
    <dgm:pt modelId="{73BCAA08-1665-48FE-BDCB-1A2487E4A7C8}" type="pres">
      <dgm:prSet presAssocID="{444A34D8-D270-4EB3-8F54-C7220010FB6F}" presName="linNode" presStyleCnt="0"/>
      <dgm:spPr/>
    </dgm:pt>
    <dgm:pt modelId="{C46905C8-5314-49DE-AF79-5903BCD4D13D}" type="pres">
      <dgm:prSet presAssocID="{444A34D8-D270-4EB3-8F54-C7220010FB6F}" presName="parentText" presStyleLbl="node1" presStyleIdx="4" presStyleCnt="6">
        <dgm:presLayoutVars>
          <dgm:chMax val="1"/>
          <dgm:bulletEnabled val="1"/>
        </dgm:presLayoutVars>
      </dgm:prSet>
      <dgm:spPr/>
    </dgm:pt>
    <dgm:pt modelId="{CF1BA8A1-9FF9-454A-8A75-51AF050695CB}" type="pres">
      <dgm:prSet presAssocID="{CF99B37E-588A-482B-9FA9-0A9ADB53DCA8}" presName="sp" presStyleCnt="0"/>
      <dgm:spPr/>
    </dgm:pt>
    <dgm:pt modelId="{E6DE76D6-76A4-409F-82C3-62436158D60C}" type="pres">
      <dgm:prSet presAssocID="{786BDCCE-B999-4731-805A-E6CF0C878BB1}" presName="linNode" presStyleCnt="0"/>
      <dgm:spPr/>
    </dgm:pt>
    <dgm:pt modelId="{1FB59878-E61D-44F8-9EA2-D3A05FD2761F}" type="pres">
      <dgm:prSet presAssocID="{786BDCCE-B999-4731-805A-E6CF0C878BB1}" presName="parentText" presStyleLbl="node1" presStyleIdx="5" presStyleCnt="6">
        <dgm:presLayoutVars>
          <dgm:chMax val="1"/>
          <dgm:bulletEnabled val="1"/>
        </dgm:presLayoutVars>
      </dgm:prSet>
      <dgm:spPr/>
    </dgm:pt>
  </dgm:ptLst>
  <dgm:cxnLst>
    <dgm:cxn modelId="{7FF04206-0D3A-49D6-93EF-83152082DFB1}" type="presOf" srcId="{EC9C4B9F-4F61-40FB-9B7E-36A65FAB396A}" destId="{E664D0D6-9789-40E1-A2C5-01C8F6653FAD}" srcOrd="0" destOrd="0" presId="urn:microsoft.com/office/officeart/2005/8/layout/vList5"/>
    <dgm:cxn modelId="{CB68232E-F25F-4552-82FC-30AE277CDCDB}" srcId="{C8739200-239E-42D9-AAF2-ABEE1FB9A724}" destId="{EC9C4B9F-4F61-40FB-9B7E-36A65FAB396A}" srcOrd="2" destOrd="0" parTransId="{97F780C7-C3B4-476D-A50C-A66EEC7E8E89}" sibTransId="{6C219B90-E00B-4625-82DE-D9D2E06B0EAB}"/>
    <dgm:cxn modelId="{A4EAE76F-3FF7-493F-BEB6-6B831F6E232B}" type="presOf" srcId="{3D6F3A4E-FC48-4F19-AB1A-2B78D60EAF3A}" destId="{5E52E8A2-F439-447A-B55D-EEE79DF3712B}" srcOrd="0" destOrd="0" presId="urn:microsoft.com/office/officeart/2005/8/layout/vList5"/>
    <dgm:cxn modelId="{68224074-4636-4FC5-BEF7-B6B21999FC62}" srcId="{C8739200-239E-42D9-AAF2-ABEE1FB9A724}" destId="{444A34D8-D270-4EB3-8F54-C7220010FB6F}" srcOrd="4" destOrd="0" parTransId="{25D082D0-5ABA-4440-80F9-7434F7678854}" sibTransId="{CF99B37E-588A-482B-9FA9-0A9ADB53DCA8}"/>
    <dgm:cxn modelId="{1E557294-3BB0-4F27-AE18-010B464383FB}" type="presOf" srcId="{8380AE06-3F63-4489-AFA0-ACB02E90BC0F}" destId="{42B7FF27-28CD-4EE0-BAA1-1BB4C6E15F6A}" srcOrd="0" destOrd="0" presId="urn:microsoft.com/office/officeart/2005/8/layout/vList5"/>
    <dgm:cxn modelId="{68C1E1A6-9537-4234-9684-2380935CBBFA}" srcId="{C8739200-239E-42D9-AAF2-ABEE1FB9A724}" destId="{3D6F3A4E-FC48-4F19-AB1A-2B78D60EAF3A}" srcOrd="1" destOrd="0" parTransId="{A1861972-656B-4B9D-88E0-4BFE48933786}" sibTransId="{7AEC99F5-1E5D-4B96-AF41-F9422641AA9F}"/>
    <dgm:cxn modelId="{4653F3B3-3626-4BEE-BEF2-DB06EF577F89}" type="presOf" srcId="{DA76D9DB-E5E9-49CC-819F-6BAC061D08EB}" destId="{51B1D2C7-5DE5-45DA-A86E-7B126D2C858C}" srcOrd="0" destOrd="0" presId="urn:microsoft.com/office/officeart/2005/8/layout/vList5"/>
    <dgm:cxn modelId="{3520EFBB-99DC-4BCA-9748-F321B98157DB}" type="presOf" srcId="{786BDCCE-B999-4731-805A-E6CF0C878BB1}" destId="{1FB59878-E61D-44F8-9EA2-D3A05FD2761F}" srcOrd="0" destOrd="0" presId="urn:microsoft.com/office/officeart/2005/8/layout/vList5"/>
    <dgm:cxn modelId="{2AFE32BE-7D20-4485-8C07-59442C77C27A}" type="presOf" srcId="{C8739200-239E-42D9-AAF2-ABEE1FB9A724}" destId="{39D6EFC7-6108-4DEB-98C0-B99565920AEF}" srcOrd="0" destOrd="0" presId="urn:microsoft.com/office/officeart/2005/8/layout/vList5"/>
    <dgm:cxn modelId="{96BC17BF-BE6F-46E5-9B3B-8320C34EB668}" srcId="{C8739200-239E-42D9-AAF2-ABEE1FB9A724}" destId="{786BDCCE-B999-4731-805A-E6CF0C878BB1}" srcOrd="5" destOrd="0" parTransId="{7DE4AABB-809C-49E3-8036-36E4629C0195}" sibTransId="{55A93D45-AED4-4892-9C02-B322A2BC36CA}"/>
    <dgm:cxn modelId="{E1B199C7-FBD9-4166-B435-206A89C9C20E}" srcId="{C8739200-239E-42D9-AAF2-ABEE1FB9A724}" destId="{8380AE06-3F63-4489-AFA0-ACB02E90BC0F}" srcOrd="0" destOrd="0" parTransId="{A65D020E-2AAF-4136-8D04-0B02F8694B2C}" sibTransId="{9E3ED4FC-8AA9-4796-AC36-B43C1B1E932D}"/>
    <dgm:cxn modelId="{76CED1CD-3563-488D-A53F-F87D5AAF8A7A}" srcId="{C8739200-239E-42D9-AAF2-ABEE1FB9A724}" destId="{DA76D9DB-E5E9-49CC-819F-6BAC061D08EB}" srcOrd="3" destOrd="0" parTransId="{BB301ECE-F71A-46A1-A94E-D246894AB37C}" sibTransId="{B0F7F082-1893-4D06-9280-C0BC3A0390B0}"/>
    <dgm:cxn modelId="{2A1F6FD0-7B27-48BF-ACD7-4BA758A0B4F9}" type="presOf" srcId="{444A34D8-D270-4EB3-8F54-C7220010FB6F}" destId="{C46905C8-5314-49DE-AF79-5903BCD4D13D}" srcOrd="0" destOrd="0" presId="urn:microsoft.com/office/officeart/2005/8/layout/vList5"/>
    <dgm:cxn modelId="{D36B13BF-5675-4275-8EEA-1C4CC1C600CF}" type="presParOf" srcId="{39D6EFC7-6108-4DEB-98C0-B99565920AEF}" destId="{FECAF863-1AC1-4856-AABC-12BEFFF017CA}" srcOrd="0" destOrd="0" presId="urn:microsoft.com/office/officeart/2005/8/layout/vList5"/>
    <dgm:cxn modelId="{52A2EE61-4E69-4FBB-BCD5-39A28F21AAF5}" type="presParOf" srcId="{FECAF863-1AC1-4856-AABC-12BEFFF017CA}" destId="{42B7FF27-28CD-4EE0-BAA1-1BB4C6E15F6A}" srcOrd="0" destOrd="0" presId="urn:microsoft.com/office/officeart/2005/8/layout/vList5"/>
    <dgm:cxn modelId="{6EEAFB0D-9C41-46E8-972F-FEE298BBA160}" type="presParOf" srcId="{39D6EFC7-6108-4DEB-98C0-B99565920AEF}" destId="{F84F0B30-E722-4D24-86A4-DD0819325901}" srcOrd="1" destOrd="0" presId="urn:microsoft.com/office/officeart/2005/8/layout/vList5"/>
    <dgm:cxn modelId="{D63E50CE-2453-4D39-85A7-38008F8B2F0B}" type="presParOf" srcId="{39D6EFC7-6108-4DEB-98C0-B99565920AEF}" destId="{6CA25E0C-BC06-4351-9704-2D082D259E4B}" srcOrd="2" destOrd="0" presId="urn:microsoft.com/office/officeart/2005/8/layout/vList5"/>
    <dgm:cxn modelId="{D1E86DF2-8F35-46C7-864F-8B6A43F444C1}" type="presParOf" srcId="{6CA25E0C-BC06-4351-9704-2D082D259E4B}" destId="{5E52E8A2-F439-447A-B55D-EEE79DF3712B}" srcOrd="0" destOrd="0" presId="urn:microsoft.com/office/officeart/2005/8/layout/vList5"/>
    <dgm:cxn modelId="{6DB49A1F-6F3B-4DF1-BC4C-AA9B49D8D326}" type="presParOf" srcId="{39D6EFC7-6108-4DEB-98C0-B99565920AEF}" destId="{31704678-1FEC-4248-A54E-D0CC20441C76}" srcOrd="3" destOrd="0" presId="urn:microsoft.com/office/officeart/2005/8/layout/vList5"/>
    <dgm:cxn modelId="{910AAD6B-B381-4160-BA03-7C5DBFFDE9C6}" type="presParOf" srcId="{39D6EFC7-6108-4DEB-98C0-B99565920AEF}" destId="{D029C9C5-650C-480A-BF34-321A8B5B07FB}" srcOrd="4" destOrd="0" presId="urn:microsoft.com/office/officeart/2005/8/layout/vList5"/>
    <dgm:cxn modelId="{D496DA0F-97F3-4FC1-9410-DF520B30A184}" type="presParOf" srcId="{D029C9C5-650C-480A-BF34-321A8B5B07FB}" destId="{E664D0D6-9789-40E1-A2C5-01C8F6653FAD}" srcOrd="0" destOrd="0" presId="urn:microsoft.com/office/officeart/2005/8/layout/vList5"/>
    <dgm:cxn modelId="{81CD6FEA-40D1-4340-9E3E-FCA10704BC8F}" type="presParOf" srcId="{39D6EFC7-6108-4DEB-98C0-B99565920AEF}" destId="{A617C318-CA77-497A-B6F4-CDC6A7C8C75F}" srcOrd="5" destOrd="0" presId="urn:microsoft.com/office/officeart/2005/8/layout/vList5"/>
    <dgm:cxn modelId="{5549F650-9EE0-4995-BD64-F4F05CEAA591}" type="presParOf" srcId="{39D6EFC7-6108-4DEB-98C0-B99565920AEF}" destId="{F7824713-D5D5-48DA-A1CA-E245680C1226}" srcOrd="6" destOrd="0" presId="urn:microsoft.com/office/officeart/2005/8/layout/vList5"/>
    <dgm:cxn modelId="{D2311EEE-F84F-4385-87E1-F6D1B4398415}" type="presParOf" srcId="{F7824713-D5D5-48DA-A1CA-E245680C1226}" destId="{51B1D2C7-5DE5-45DA-A86E-7B126D2C858C}" srcOrd="0" destOrd="0" presId="urn:microsoft.com/office/officeart/2005/8/layout/vList5"/>
    <dgm:cxn modelId="{316C3E69-7B01-4378-B6A3-CECAC5DF7EA2}" type="presParOf" srcId="{39D6EFC7-6108-4DEB-98C0-B99565920AEF}" destId="{ED2FA7FE-BE5B-480C-BDA5-D96381AE3B31}" srcOrd="7" destOrd="0" presId="urn:microsoft.com/office/officeart/2005/8/layout/vList5"/>
    <dgm:cxn modelId="{CBA8AB09-D8A8-4343-ACA4-8D61F61AD8D4}" type="presParOf" srcId="{39D6EFC7-6108-4DEB-98C0-B99565920AEF}" destId="{73BCAA08-1665-48FE-BDCB-1A2487E4A7C8}" srcOrd="8" destOrd="0" presId="urn:microsoft.com/office/officeart/2005/8/layout/vList5"/>
    <dgm:cxn modelId="{847CCE8D-5F68-42EB-ACD1-F29B182D90B2}" type="presParOf" srcId="{73BCAA08-1665-48FE-BDCB-1A2487E4A7C8}" destId="{C46905C8-5314-49DE-AF79-5903BCD4D13D}" srcOrd="0" destOrd="0" presId="urn:microsoft.com/office/officeart/2005/8/layout/vList5"/>
    <dgm:cxn modelId="{EB3A7756-A4F5-4455-B536-F65346888D63}" type="presParOf" srcId="{39D6EFC7-6108-4DEB-98C0-B99565920AEF}" destId="{CF1BA8A1-9FF9-454A-8A75-51AF050695CB}" srcOrd="9" destOrd="0" presId="urn:microsoft.com/office/officeart/2005/8/layout/vList5"/>
    <dgm:cxn modelId="{4C7A25B1-D2C0-4170-A6EB-5D52ECDA79FD}" type="presParOf" srcId="{39D6EFC7-6108-4DEB-98C0-B99565920AEF}" destId="{E6DE76D6-76A4-409F-82C3-62436158D60C}" srcOrd="10" destOrd="0" presId="urn:microsoft.com/office/officeart/2005/8/layout/vList5"/>
    <dgm:cxn modelId="{774D3A11-4137-4252-82BA-1FF85280E964}" type="presParOf" srcId="{E6DE76D6-76A4-409F-82C3-62436158D60C}" destId="{1FB59878-E61D-44F8-9EA2-D3A05FD2761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09DE48-1A70-48CB-904D-FFC4B065F914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9EA54B2-DC1E-4356-BD2F-03BA75F31FF4}">
      <dgm:prSet/>
      <dgm:spPr/>
      <dgm:t>
        <a:bodyPr/>
        <a:lstStyle/>
        <a:p>
          <a:r>
            <a:rPr lang="en-US" b="1"/>
            <a:t>Loss and Role Change</a:t>
          </a:r>
          <a:endParaRPr lang="en-US"/>
        </a:p>
      </dgm:t>
    </dgm:pt>
    <dgm:pt modelId="{455D4E09-76E8-47B7-B594-F8C1E909BEDA}" type="parTrans" cxnId="{95F3496E-83B3-46F2-90B9-87A52DB6758B}">
      <dgm:prSet/>
      <dgm:spPr/>
      <dgm:t>
        <a:bodyPr/>
        <a:lstStyle/>
        <a:p>
          <a:endParaRPr lang="en-US"/>
        </a:p>
      </dgm:t>
    </dgm:pt>
    <dgm:pt modelId="{123A75B7-1999-466C-97AB-480360D6FB17}" type="sibTrans" cxnId="{95F3496E-83B3-46F2-90B9-87A52DB6758B}">
      <dgm:prSet/>
      <dgm:spPr/>
      <dgm:t>
        <a:bodyPr/>
        <a:lstStyle/>
        <a:p>
          <a:endParaRPr lang="en-US"/>
        </a:p>
      </dgm:t>
    </dgm:pt>
    <dgm:pt modelId="{45355196-B546-433D-A580-3C9FE5656A84}">
      <dgm:prSet/>
      <dgm:spPr/>
      <dgm:t>
        <a:bodyPr/>
        <a:lstStyle/>
        <a:p>
          <a:r>
            <a:rPr lang="en-US" dirty="0"/>
            <a:t>Jenny lost her father in childhood.</a:t>
          </a:r>
        </a:p>
      </dgm:t>
    </dgm:pt>
    <dgm:pt modelId="{C3B9E333-B7EB-40E4-B76E-062B9CF4A970}" type="parTrans" cxnId="{BF5E81B4-B84A-4BED-ACF5-2F8F186C846A}">
      <dgm:prSet/>
      <dgm:spPr/>
      <dgm:t>
        <a:bodyPr/>
        <a:lstStyle/>
        <a:p>
          <a:endParaRPr lang="en-US"/>
        </a:p>
      </dgm:t>
    </dgm:pt>
    <dgm:pt modelId="{5541AEA8-B4B8-459A-9CEE-00AC05F4D572}" type="sibTrans" cxnId="{BF5E81B4-B84A-4BED-ACF5-2F8F186C846A}">
      <dgm:prSet/>
      <dgm:spPr/>
      <dgm:t>
        <a:bodyPr/>
        <a:lstStyle/>
        <a:p>
          <a:endParaRPr lang="en-US"/>
        </a:p>
      </dgm:t>
    </dgm:pt>
    <dgm:pt modelId="{09B09904-F97D-47CD-A6F6-31E17259828C}">
      <dgm:prSet/>
      <dgm:spPr/>
      <dgm:t>
        <a:bodyPr/>
        <a:lstStyle/>
        <a:p>
          <a:r>
            <a:rPr lang="en-US" dirty="0"/>
            <a:t>She became a primary caregiver.</a:t>
          </a:r>
        </a:p>
      </dgm:t>
    </dgm:pt>
    <dgm:pt modelId="{05CD968C-70B8-4A48-B9EA-2BE5FF85C880}" type="parTrans" cxnId="{7895BAA7-1038-48D1-9399-E8E30F7673AA}">
      <dgm:prSet/>
      <dgm:spPr/>
      <dgm:t>
        <a:bodyPr/>
        <a:lstStyle/>
        <a:p>
          <a:endParaRPr lang="en-US"/>
        </a:p>
      </dgm:t>
    </dgm:pt>
    <dgm:pt modelId="{0FB84D1D-F56C-43B2-9B20-A025913F6B05}" type="sibTrans" cxnId="{7895BAA7-1038-48D1-9399-E8E30F7673AA}">
      <dgm:prSet/>
      <dgm:spPr/>
      <dgm:t>
        <a:bodyPr/>
        <a:lstStyle/>
        <a:p>
          <a:endParaRPr lang="en-US"/>
        </a:p>
      </dgm:t>
    </dgm:pt>
    <dgm:pt modelId="{7E89B456-783F-4E95-BBD0-7FD5A6F0DCE2}">
      <dgm:prSet/>
      <dgm:spPr/>
      <dgm:t>
        <a:bodyPr/>
        <a:lstStyle/>
        <a:p>
          <a:r>
            <a:rPr lang="en-US" b="1"/>
            <a:t>Attachment Disruption</a:t>
          </a:r>
          <a:endParaRPr lang="en-US"/>
        </a:p>
      </dgm:t>
    </dgm:pt>
    <dgm:pt modelId="{337CD310-64CD-47A2-91F8-E292F34560F0}" type="parTrans" cxnId="{F7B9145F-E654-4936-90D4-6AB518084E30}">
      <dgm:prSet/>
      <dgm:spPr/>
      <dgm:t>
        <a:bodyPr/>
        <a:lstStyle/>
        <a:p>
          <a:endParaRPr lang="en-US"/>
        </a:p>
      </dgm:t>
    </dgm:pt>
    <dgm:pt modelId="{905723A0-2AD5-46CA-B769-E3E1398085B6}" type="sibTrans" cxnId="{F7B9145F-E654-4936-90D4-6AB518084E30}">
      <dgm:prSet/>
      <dgm:spPr/>
      <dgm:t>
        <a:bodyPr/>
        <a:lstStyle/>
        <a:p>
          <a:endParaRPr lang="en-US"/>
        </a:p>
      </dgm:t>
    </dgm:pt>
    <dgm:pt modelId="{05E2B461-ECE2-4A16-A5C4-9919E3030260}">
      <dgm:prSet/>
      <dgm:spPr/>
      <dgm:t>
        <a:bodyPr/>
        <a:lstStyle/>
        <a:p>
          <a:r>
            <a:rPr lang="en-US" dirty="0"/>
            <a:t>Emotional needs may be unmet.</a:t>
          </a:r>
        </a:p>
      </dgm:t>
    </dgm:pt>
    <dgm:pt modelId="{01A99A76-D0F9-490B-84EE-B294A22EEDE6}" type="parTrans" cxnId="{574ADF30-A6A1-4D7A-9C40-1C0492AEF8C7}">
      <dgm:prSet/>
      <dgm:spPr/>
      <dgm:t>
        <a:bodyPr/>
        <a:lstStyle/>
        <a:p>
          <a:endParaRPr lang="en-US"/>
        </a:p>
      </dgm:t>
    </dgm:pt>
    <dgm:pt modelId="{3AF6ACBF-A8E0-4E41-A7ED-8BA8891ECF4A}" type="sibTrans" cxnId="{574ADF30-A6A1-4D7A-9C40-1C0492AEF8C7}">
      <dgm:prSet/>
      <dgm:spPr/>
      <dgm:t>
        <a:bodyPr/>
        <a:lstStyle/>
        <a:p>
          <a:endParaRPr lang="en-US"/>
        </a:p>
      </dgm:t>
    </dgm:pt>
    <dgm:pt modelId="{2D5C57AD-AE37-4587-AD03-45EFE112D45A}">
      <dgm:prSet/>
      <dgm:spPr/>
      <dgm:t>
        <a:bodyPr/>
        <a:lstStyle/>
        <a:p>
          <a:r>
            <a:rPr lang="en-US"/>
            <a:t>Parent–child roles are reversed.</a:t>
          </a:r>
        </a:p>
      </dgm:t>
    </dgm:pt>
    <dgm:pt modelId="{0C4BD9B3-F077-4B72-B951-EB67CF8F4FFF}" type="parTrans" cxnId="{A5F3A502-1486-4F01-97C7-A46C4F3DDE53}">
      <dgm:prSet/>
      <dgm:spPr/>
      <dgm:t>
        <a:bodyPr/>
        <a:lstStyle/>
        <a:p>
          <a:endParaRPr lang="en-US"/>
        </a:p>
      </dgm:t>
    </dgm:pt>
    <dgm:pt modelId="{2F0821C4-6DC2-47FF-BB4B-97F508A325D2}" type="sibTrans" cxnId="{A5F3A502-1486-4F01-97C7-A46C4F3DDE53}">
      <dgm:prSet/>
      <dgm:spPr/>
      <dgm:t>
        <a:bodyPr/>
        <a:lstStyle/>
        <a:p>
          <a:endParaRPr lang="en-US"/>
        </a:p>
      </dgm:t>
    </dgm:pt>
    <dgm:pt modelId="{EBEE8E87-9A90-47C1-97F4-4945EAE1B4C8}">
      <dgm:prSet/>
      <dgm:spPr/>
      <dgm:t>
        <a:bodyPr/>
        <a:lstStyle/>
        <a:p>
          <a:r>
            <a:rPr lang="en-US"/>
            <a:t>Risk of insecure attachment patterns.</a:t>
          </a:r>
        </a:p>
      </dgm:t>
    </dgm:pt>
    <dgm:pt modelId="{AAA88C87-FC36-4657-9A4A-29410B07B17E}" type="parTrans" cxnId="{F0323667-A022-4D36-8FC4-691C78B582F6}">
      <dgm:prSet/>
      <dgm:spPr/>
      <dgm:t>
        <a:bodyPr/>
        <a:lstStyle/>
        <a:p>
          <a:endParaRPr lang="en-US"/>
        </a:p>
      </dgm:t>
    </dgm:pt>
    <dgm:pt modelId="{659AD325-7242-432F-9646-1FD33502030B}" type="sibTrans" cxnId="{F0323667-A022-4D36-8FC4-691C78B582F6}">
      <dgm:prSet/>
      <dgm:spPr/>
      <dgm:t>
        <a:bodyPr/>
        <a:lstStyle/>
        <a:p>
          <a:endParaRPr lang="en-US"/>
        </a:p>
      </dgm:t>
    </dgm:pt>
    <dgm:pt modelId="{A3D5B2D5-DD7F-4926-9788-A8248E720CB5}" type="pres">
      <dgm:prSet presAssocID="{C809DE48-1A70-48CB-904D-FFC4B065F914}" presName="vert0" presStyleCnt="0">
        <dgm:presLayoutVars>
          <dgm:dir/>
          <dgm:animOne val="branch"/>
          <dgm:animLvl val="lvl"/>
        </dgm:presLayoutVars>
      </dgm:prSet>
      <dgm:spPr/>
    </dgm:pt>
    <dgm:pt modelId="{6D5BBB57-2AD8-4302-AD99-89AC29AC78F2}" type="pres">
      <dgm:prSet presAssocID="{99EA54B2-DC1E-4356-BD2F-03BA75F31FF4}" presName="thickLine" presStyleLbl="alignNode1" presStyleIdx="0" presStyleCnt="7"/>
      <dgm:spPr/>
    </dgm:pt>
    <dgm:pt modelId="{E8D83B56-FE92-4544-ACCD-2BB620B9AB8D}" type="pres">
      <dgm:prSet presAssocID="{99EA54B2-DC1E-4356-BD2F-03BA75F31FF4}" presName="horz1" presStyleCnt="0"/>
      <dgm:spPr/>
    </dgm:pt>
    <dgm:pt modelId="{35DA6375-34C7-4723-BACD-429ABC0B9972}" type="pres">
      <dgm:prSet presAssocID="{99EA54B2-DC1E-4356-BD2F-03BA75F31FF4}" presName="tx1" presStyleLbl="revTx" presStyleIdx="0" presStyleCnt="7"/>
      <dgm:spPr/>
    </dgm:pt>
    <dgm:pt modelId="{92E06E53-6D32-481C-B60C-49122D6342D3}" type="pres">
      <dgm:prSet presAssocID="{99EA54B2-DC1E-4356-BD2F-03BA75F31FF4}" presName="vert1" presStyleCnt="0"/>
      <dgm:spPr/>
    </dgm:pt>
    <dgm:pt modelId="{3CBAAF49-F05D-4ED9-BCF8-513BE7D8A6B5}" type="pres">
      <dgm:prSet presAssocID="{45355196-B546-433D-A580-3C9FE5656A84}" presName="thickLine" presStyleLbl="alignNode1" presStyleIdx="1" presStyleCnt="7"/>
      <dgm:spPr/>
    </dgm:pt>
    <dgm:pt modelId="{5FF34E26-EE8C-4EAB-B938-BCD2C2818299}" type="pres">
      <dgm:prSet presAssocID="{45355196-B546-433D-A580-3C9FE5656A84}" presName="horz1" presStyleCnt="0"/>
      <dgm:spPr/>
    </dgm:pt>
    <dgm:pt modelId="{AFECB2C2-7D36-4239-9616-B231F62F9734}" type="pres">
      <dgm:prSet presAssocID="{45355196-B546-433D-A580-3C9FE5656A84}" presName="tx1" presStyleLbl="revTx" presStyleIdx="1" presStyleCnt="7"/>
      <dgm:spPr/>
    </dgm:pt>
    <dgm:pt modelId="{63CED4FE-F034-4A97-B3E3-C7C10A97401D}" type="pres">
      <dgm:prSet presAssocID="{45355196-B546-433D-A580-3C9FE5656A84}" presName="vert1" presStyleCnt="0"/>
      <dgm:spPr/>
    </dgm:pt>
    <dgm:pt modelId="{B2234D23-1E20-4196-9A59-86D2072649F7}" type="pres">
      <dgm:prSet presAssocID="{09B09904-F97D-47CD-A6F6-31E17259828C}" presName="thickLine" presStyleLbl="alignNode1" presStyleIdx="2" presStyleCnt="7"/>
      <dgm:spPr/>
    </dgm:pt>
    <dgm:pt modelId="{6B61B6C0-9E8E-479D-A79C-41A99843EDBD}" type="pres">
      <dgm:prSet presAssocID="{09B09904-F97D-47CD-A6F6-31E17259828C}" presName="horz1" presStyleCnt="0"/>
      <dgm:spPr/>
    </dgm:pt>
    <dgm:pt modelId="{9C8DAF6F-1862-424F-81C0-7735CA260210}" type="pres">
      <dgm:prSet presAssocID="{09B09904-F97D-47CD-A6F6-31E17259828C}" presName="tx1" presStyleLbl="revTx" presStyleIdx="2" presStyleCnt="7"/>
      <dgm:spPr/>
    </dgm:pt>
    <dgm:pt modelId="{5D434E9A-84D5-4EB2-AA90-8BD00D3CDC71}" type="pres">
      <dgm:prSet presAssocID="{09B09904-F97D-47CD-A6F6-31E17259828C}" presName="vert1" presStyleCnt="0"/>
      <dgm:spPr/>
    </dgm:pt>
    <dgm:pt modelId="{29C540A4-D7D7-403E-AB7E-FFDD1A33150E}" type="pres">
      <dgm:prSet presAssocID="{7E89B456-783F-4E95-BBD0-7FD5A6F0DCE2}" presName="thickLine" presStyleLbl="alignNode1" presStyleIdx="3" presStyleCnt="7"/>
      <dgm:spPr/>
    </dgm:pt>
    <dgm:pt modelId="{BDF34C63-96AB-47DD-AE38-A1E5A64BB793}" type="pres">
      <dgm:prSet presAssocID="{7E89B456-783F-4E95-BBD0-7FD5A6F0DCE2}" presName="horz1" presStyleCnt="0"/>
      <dgm:spPr/>
    </dgm:pt>
    <dgm:pt modelId="{37E2938F-DCEF-4140-84A0-5857F42AA7B6}" type="pres">
      <dgm:prSet presAssocID="{7E89B456-783F-4E95-BBD0-7FD5A6F0DCE2}" presName="tx1" presStyleLbl="revTx" presStyleIdx="3" presStyleCnt="7"/>
      <dgm:spPr/>
    </dgm:pt>
    <dgm:pt modelId="{AD563E24-F911-4528-BC97-4DE78DC09A4B}" type="pres">
      <dgm:prSet presAssocID="{7E89B456-783F-4E95-BBD0-7FD5A6F0DCE2}" presName="vert1" presStyleCnt="0"/>
      <dgm:spPr/>
    </dgm:pt>
    <dgm:pt modelId="{6A28A9C8-EC1B-495D-AD6E-50AB850D7F04}" type="pres">
      <dgm:prSet presAssocID="{05E2B461-ECE2-4A16-A5C4-9919E3030260}" presName="thickLine" presStyleLbl="alignNode1" presStyleIdx="4" presStyleCnt="7"/>
      <dgm:spPr/>
    </dgm:pt>
    <dgm:pt modelId="{A1FF01C9-455A-4F2A-96D9-5BDE81F5BAC7}" type="pres">
      <dgm:prSet presAssocID="{05E2B461-ECE2-4A16-A5C4-9919E3030260}" presName="horz1" presStyleCnt="0"/>
      <dgm:spPr/>
    </dgm:pt>
    <dgm:pt modelId="{45CD5BF7-5FD8-49A4-9E26-0B8B37D4B81E}" type="pres">
      <dgm:prSet presAssocID="{05E2B461-ECE2-4A16-A5C4-9919E3030260}" presName="tx1" presStyleLbl="revTx" presStyleIdx="4" presStyleCnt="7"/>
      <dgm:spPr/>
    </dgm:pt>
    <dgm:pt modelId="{DFE5F283-E4B4-4FBB-A4EF-46E65F09D87D}" type="pres">
      <dgm:prSet presAssocID="{05E2B461-ECE2-4A16-A5C4-9919E3030260}" presName="vert1" presStyleCnt="0"/>
      <dgm:spPr/>
    </dgm:pt>
    <dgm:pt modelId="{D33FA14A-23AF-4FCE-A15F-31A341A93F31}" type="pres">
      <dgm:prSet presAssocID="{2D5C57AD-AE37-4587-AD03-45EFE112D45A}" presName="thickLine" presStyleLbl="alignNode1" presStyleIdx="5" presStyleCnt="7"/>
      <dgm:spPr/>
    </dgm:pt>
    <dgm:pt modelId="{3EE1BB72-B5A7-41D0-BD1F-E1171F9804DD}" type="pres">
      <dgm:prSet presAssocID="{2D5C57AD-AE37-4587-AD03-45EFE112D45A}" presName="horz1" presStyleCnt="0"/>
      <dgm:spPr/>
    </dgm:pt>
    <dgm:pt modelId="{848BA8DD-2E0C-443D-ABC5-56AD34CF6AA4}" type="pres">
      <dgm:prSet presAssocID="{2D5C57AD-AE37-4587-AD03-45EFE112D45A}" presName="tx1" presStyleLbl="revTx" presStyleIdx="5" presStyleCnt="7"/>
      <dgm:spPr/>
    </dgm:pt>
    <dgm:pt modelId="{74944A6B-8AB3-4D33-99B5-96370EBAE013}" type="pres">
      <dgm:prSet presAssocID="{2D5C57AD-AE37-4587-AD03-45EFE112D45A}" presName="vert1" presStyleCnt="0"/>
      <dgm:spPr/>
    </dgm:pt>
    <dgm:pt modelId="{05164FFE-DF65-49DB-972F-FE5BB2BB0006}" type="pres">
      <dgm:prSet presAssocID="{EBEE8E87-9A90-47C1-97F4-4945EAE1B4C8}" presName="thickLine" presStyleLbl="alignNode1" presStyleIdx="6" presStyleCnt="7"/>
      <dgm:spPr/>
    </dgm:pt>
    <dgm:pt modelId="{6D235A8C-5DEE-4BF7-9E00-485DDFD5265E}" type="pres">
      <dgm:prSet presAssocID="{EBEE8E87-9A90-47C1-97F4-4945EAE1B4C8}" presName="horz1" presStyleCnt="0"/>
      <dgm:spPr/>
    </dgm:pt>
    <dgm:pt modelId="{FBC42A78-45C2-467D-9EFF-2ADD128D1F9D}" type="pres">
      <dgm:prSet presAssocID="{EBEE8E87-9A90-47C1-97F4-4945EAE1B4C8}" presName="tx1" presStyleLbl="revTx" presStyleIdx="6" presStyleCnt="7"/>
      <dgm:spPr/>
    </dgm:pt>
    <dgm:pt modelId="{99139E42-3EED-4C6E-9DF1-3AE9AEBA878B}" type="pres">
      <dgm:prSet presAssocID="{EBEE8E87-9A90-47C1-97F4-4945EAE1B4C8}" presName="vert1" presStyleCnt="0"/>
      <dgm:spPr/>
    </dgm:pt>
  </dgm:ptLst>
  <dgm:cxnLst>
    <dgm:cxn modelId="{A5F3A502-1486-4F01-97C7-A46C4F3DDE53}" srcId="{C809DE48-1A70-48CB-904D-FFC4B065F914}" destId="{2D5C57AD-AE37-4587-AD03-45EFE112D45A}" srcOrd="5" destOrd="0" parTransId="{0C4BD9B3-F077-4B72-B951-EB67CF8F4FFF}" sibTransId="{2F0821C4-6DC2-47FF-BB4B-97F508A325D2}"/>
    <dgm:cxn modelId="{8F0F5705-F3A7-4CB1-8146-CA4F7A6A24B6}" type="presOf" srcId="{99EA54B2-DC1E-4356-BD2F-03BA75F31FF4}" destId="{35DA6375-34C7-4723-BACD-429ABC0B9972}" srcOrd="0" destOrd="0" presId="urn:microsoft.com/office/officeart/2008/layout/LinedList"/>
    <dgm:cxn modelId="{574ADF30-A6A1-4D7A-9C40-1C0492AEF8C7}" srcId="{C809DE48-1A70-48CB-904D-FFC4B065F914}" destId="{05E2B461-ECE2-4A16-A5C4-9919E3030260}" srcOrd="4" destOrd="0" parTransId="{01A99A76-D0F9-490B-84EE-B294A22EEDE6}" sibTransId="{3AF6ACBF-A8E0-4E41-A7ED-8BA8891ECF4A}"/>
    <dgm:cxn modelId="{F7B9145F-E654-4936-90D4-6AB518084E30}" srcId="{C809DE48-1A70-48CB-904D-FFC4B065F914}" destId="{7E89B456-783F-4E95-BBD0-7FD5A6F0DCE2}" srcOrd="3" destOrd="0" parTransId="{337CD310-64CD-47A2-91F8-E292F34560F0}" sibTransId="{905723A0-2AD5-46CA-B769-E3E1398085B6}"/>
    <dgm:cxn modelId="{52936764-D32B-4E8A-ADC1-A0D6ACAAC94D}" type="presOf" srcId="{2D5C57AD-AE37-4587-AD03-45EFE112D45A}" destId="{848BA8DD-2E0C-443D-ABC5-56AD34CF6AA4}" srcOrd="0" destOrd="0" presId="urn:microsoft.com/office/officeart/2008/layout/LinedList"/>
    <dgm:cxn modelId="{F0323667-A022-4D36-8FC4-691C78B582F6}" srcId="{C809DE48-1A70-48CB-904D-FFC4B065F914}" destId="{EBEE8E87-9A90-47C1-97F4-4945EAE1B4C8}" srcOrd="6" destOrd="0" parTransId="{AAA88C87-FC36-4657-9A4A-29410B07B17E}" sibTransId="{659AD325-7242-432F-9646-1FD33502030B}"/>
    <dgm:cxn modelId="{95F3496E-83B3-46F2-90B9-87A52DB6758B}" srcId="{C809DE48-1A70-48CB-904D-FFC4B065F914}" destId="{99EA54B2-DC1E-4356-BD2F-03BA75F31FF4}" srcOrd="0" destOrd="0" parTransId="{455D4E09-76E8-47B7-B594-F8C1E909BEDA}" sibTransId="{123A75B7-1999-466C-97AB-480360D6FB17}"/>
    <dgm:cxn modelId="{17075950-12B7-46F2-B188-2FBA6CE422AA}" type="presOf" srcId="{EBEE8E87-9A90-47C1-97F4-4945EAE1B4C8}" destId="{FBC42A78-45C2-467D-9EFF-2ADD128D1F9D}" srcOrd="0" destOrd="0" presId="urn:microsoft.com/office/officeart/2008/layout/LinedList"/>
    <dgm:cxn modelId="{9F591F71-1B98-4CB2-B897-D247F2B60B44}" type="presOf" srcId="{7E89B456-783F-4E95-BBD0-7FD5A6F0DCE2}" destId="{37E2938F-DCEF-4140-84A0-5857F42AA7B6}" srcOrd="0" destOrd="0" presId="urn:microsoft.com/office/officeart/2008/layout/LinedList"/>
    <dgm:cxn modelId="{AFD9EE7F-02F7-4604-BC8C-F6054FF584DB}" type="presOf" srcId="{C809DE48-1A70-48CB-904D-FFC4B065F914}" destId="{A3D5B2D5-DD7F-4926-9788-A8248E720CB5}" srcOrd="0" destOrd="0" presId="urn:microsoft.com/office/officeart/2008/layout/LinedList"/>
    <dgm:cxn modelId="{8F4AAC9E-5F3A-4F9E-91E1-FC34BB440F80}" type="presOf" srcId="{05E2B461-ECE2-4A16-A5C4-9919E3030260}" destId="{45CD5BF7-5FD8-49A4-9E26-0B8B37D4B81E}" srcOrd="0" destOrd="0" presId="urn:microsoft.com/office/officeart/2008/layout/LinedList"/>
    <dgm:cxn modelId="{7895BAA7-1038-48D1-9399-E8E30F7673AA}" srcId="{C809DE48-1A70-48CB-904D-FFC4B065F914}" destId="{09B09904-F97D-47CD-A6F6-31E17259828C}" srcOrd="2" destOrd="0" parTransId="{05CD968C-70B8-4A48-B9EA-2BE5FF85C880}" sibTransId="{0FB84D1D-F56C-43B2-9B20-A025913F6B05}"/>
    <dgm:cxn modelId="{BF5E81B4-B84A-4BED-ACF5-2F8F186C846A}" srcId="{C809DE48-1A70-48CB-904D-FFC4B065F914}" destId="{45355196-B546-433D-A580-3C9FE5656A84}" srcOrd="1" destOrd="0" parTransId="{C3B9E333-B7EB-40E4-B76E-062B9CF4A970}" sibTransId="{5541AEA8-B4B8-459A-9CEE-00AC05F4D572}"/>
    <dgm:cxn modelId="{901A15DD-6372-4947-A9F0-17C616822E09}" type="presOf" srcId="{45355196-B546-433D-A580-3C9FE5656A84}" destId="{AFECB2C2-7D36-4239-9616-B231F62F9734}" srcOrd="0" destOrd="0" presId="urn:microsoft.com/office/officeart/2008/layout/LinedList"/>
    <dgm:cxn modelId="{DDFD64FA-930A-4F0F-9567-6B16B13805FA}" type="presOf" srcId="{09B09904-F97D-47CD-A6F6-31E17259828C}" destId="{9C8DAF6F-1862-424F-81C0-7735CA260210}" srcOrd="0" destOrd="0" presId="urn:microsoft.com/office/officeart/2008/layout/LinedList"/>
    <dgm:cxn modelId="{3D75A4D0-30B1-4A19-94C2-32D00B086B6B}" type="presParOf" srcId="{A3D5B2D5-DD7F-4926-9788-A8248E720CB5}" destId="{6D5BBB57-2AD8-4302-AD99-89AC29AC78F2}" srcOrd="0" destOrd="0" presId="urn:microsoft.com/office/officeart/2008/layout/LinedList"/>
    <dgm:cxn modelId="{D4E7E671-D997-4684-A8A4-60592A7A7CE5}" type="presParOf" srcId="{A3D5B2D5-DD7F-4926-9788-A8248E720CB5}" destId="{E8D83B56-FE92-4544-ACCD-2BB620B9AB8D}" srcOrd="1" destOrd="0" presId="urn:microsoft.com/office/officeart/2008/layout/LinedList"/>
    <dgm:cxn modelId="{36C144DD-F28E-4EA6-A6AC-7BE224D758C9}" type="presParOf" srcId="{E8D83B56-FE92-4544-ACCD-2BB620B9AB8D}" destId="{35DA6375-34C7-4723-BACD-429ABC0B9972}" srcOrd="0" destOrd="0" presId="urn:microsoft.com/office/officeart/2008/layout/LinedList"/>
    <dgm:cxn modelId="{26953B47-9815-4AE9-B9FF-F5AA6B5B9077}" type="presParOf" srcId="{E8D83B56-FE92-4544-ACCD-2BB620B9AB8D}" destId="{92E06E53-6D32-481C-B60C-49122D6342D3}" srcOrd="1" destOrd="0" presId="urn:microsoft.com/office/officeart/2008/layout/LinedList"/>
    <dgm:cxn modelId="{F2888D03-6429-47A9-ABBD-7A573A4A9BD1}" type="presParOf" srcId="{A3D5B2D5-DD7F-4926-9788-A8248E720CB5}" destId="{3CBAAF49-F05D-4ED9-BCF8-513BE7D8A6B5}" srcOrd="2" destOrd="0" presId="urn:microsoft.com/office/officeart/2008/layout/LinedList"/>
    <dgm:cxn modelId="{7528A17E-EE33-4B08-96E0-0A939C525564}" type="presParOf" srcId="{A3D5B2D5-DD7F-4926-9788-A8248E720CB5}" destId="{5FF34E26-EE8C-4EAB-B938-BCD2C2818299}" srcOrd="3" destOrd="0" presId="urn:microsoft.com/office/officeart/2008/layout/LinedList"/>
    <dgm:cxn modelId="{382EE015-B53C-481A-AE2F-FAA8F379778E}" type="presParOf" srcId="{5FF34E26-EE8C-4EAB-B938-BCD2C2818299}" destId="{AFECB2C2-7D36-4239-9616-B231F62F9734}" srcOrd="0" destOrd="0" presId="urn:microsoft.com/office/officeart/2008/layout/LinedList"/>
    <dgm:cxn modelId="{50FE5683-1F4D-4909-B730-0CADBA19CFDD}" type="presParOf" srcId="{5FF34E26-EE8C-4EAB-B938-BCD2C2818299}" destId="{63CED4FE-F034-4A97-B3E3-C7C10A97401D}" srcOrd="1" destOrd="0" presId="urn:microsoft.com/office/officeart/2008/layout/LinedList"/>
    <dgm:cxn modelId="{7B1AF531-F6A8-4ACC-BB91-6462D382F59D}" type="presParOf" srcId="{A3D5B2D5-DD7F-4926-9788-A8248E720CB5}" destId="{B2234D23-1E20-4196-9A59-86D2072649F7}" srcOrd="4" destOrd="0" presId="urn:microsoft.com/office/officeart/2008/layout/LinedList"/>
    <dgm:cxn modelId="{2504A507-E3A1-42A3-BE29-2C65A1F7E0AA}" type="presParOf" srcId="{A3D5B2D5-DD7F-4926-9788-A8248E720CB5}" destId="{6B61B6C0-9E8E-479D-A79C-41A99843EDBD}" srcOrd="5" destOrd="0" presId="urn:microsoft.com/office/officeart/2008/layout/LinedList"/>
    <dgm:cxn modelId="{3CBFE0F9-0CAA-4083-BD05-F58288DE655F}" type="presParOf" srcId="{6B61B6C0-9E8E-479D-A79C-41A99843EDBD}" destId="{9C8DAF6F-1862-424F-81C0-7735CA260210}" srcOrd="0" destOrd="0" presId="urn:microsoft.com/office/officeart/2008/layout/LinedList"/>
    <dgm:cxn modelId="{48B572EC-D1E5-41A6-BE5C-4E3190456B41}" type="presParOf" srcId="{6B61B6C0-9E8E-479D-A79C-41A99843EDBD}" destId="{5D434E9A-84D5-4EB2-AA90-8BD00D3CDC71}" srcOrd="1" destOrd="0" presId="urn:microsoft.com/office/officeart/2008/layout/LinedList"/>
    <dgm:cxn modelId="{17371A32-31FA-4943-859F-F64216CC793F}" type="presParOf" srcId="{A3D5B2D5-DD7F-4926-9788-A8248E720CB5}" destId="{29C540A4-D7D7-403E-AB7E-FFDD1A33150E}" srcOrd="6" destOrd="0" presId="urn:microsoft.com/office/officeart/2008/layout/LinedList"/>
    <dgm:cxn modelId="{65469E68-3CDE-4BB7-AAAD-820CFC74371D}" type="presParOf" srcId="{A3D5B2D5-DD7F-4926-9788-A8248E720CB5}" destId="{BDF34C63-96AB-47DD-AE38-A1E5A64BB793}" srcOrd="7" destOrd="0" presId="urn:microsoft.com/office/officeart/2008/layout/LinedList"/>
    <dgm:cxn modelId="{A03D20C4-C9A5-4059-8398-7381028E0CDF}" type="presParOf" srcId="{BDF34C63-96AB-47DD-AE38-A1E5A64BB793}" destId="{37E2938F-DCEF-4140-84A0-5857F42AA7B6}" srcOrd="0" destOrd="0" presId="urn:microsoft.com/office/officeart/2008/layout/LinedList"/>
    <dgm:cxn modelId="{01E981D7-19FD-47A4-BB47-5F904297CE52}" type="presParOf" srcId="{BDF34C63-96AB-47DD-AE38-A1E5A64BB793}" destId="{AD563E24-F911-4528-BC97-4DE78DC09A4B}" srcOrd="1" destOrd="0" presId="urn:microsoft.com/office/officeart/2008/layout/LinedList"/>
    <dgm:cxn modelId="{6E762389-C8BD-4F52-9041-45708B045284}" type="presParOf" srcId="{A3D5B2D5-DD7F-4926-9788-A8248E720CB5}" destId="{6A28A9C8-EC1B-495D-AD6E-50AB850D7F04}" srcOrd="8" destOrd="0" presId="urn:microsoft.com/office/officeart/2008/layout/LinedList"/>
    <dgm:cxn modelId="{70D47A10-F027-4445-89ED-35514D773C54}" type="presParOf" srcId="{A3D5B2D5-DD7F-4926-9788-A8248E720CB5}" destId="{A1FF01C9-455A-4F2A-96D9-5BDE81F5BAC7}" srcOrd="9" destOrd="0" presId="urn:microsoft.com/office/officeart/2008/layout/LinedList"/>
    <dgm:cxn modelId="{209F417A-56BF-4CB3-8034-EC87D4A34AEB}" type="presParOf" srcId="{A1FF01C9-455A-4F2A-96D9-5BDE81F5BAC7}" destId="{45CD5BF7-5FD8-49A4-9E26-0B8B37D4B81E}" srcOrd="0" destOrd="0" presId="urn:microsoft.com/office/officeart/2008/layout/LinedList"/>
    <dgm:cxn modelId="{99EA07A9-36E5-4046-B676-710D083AF72D}" type="presParOf" srcId="{A1FF01C9-455A-4F2A-96D9-5BDE81F5BAC7}" destId="{DFE5F283-E4B4-4FBB-A4EF-46E65F09D87D}" srcOrd="1" destOrd="0" presId="urn:microsoft.com/office/officeart/2008/layout/LinedList"/>
    <dgm:cxn modelId="{359EA44B-8667-4C19-9BCB-64D082C0CFB9}" type="presParOf" srcId="{A3D5B2D5-DD7F-4926-9788-A8248E720CB5}" destId="{D33FA14A-23AF-4FCE-A15F-31A341A93F31}" srcOrd="10" destOrd="0" presId="urn:microsoft.com/office/officeart/2008/layout/LinedList"/>
    <dgm:cxn modelId="{CC8200CD-BDEB-4490-B9FA-D3C348055CE0}" type="presParOf" srcId="{A3D5B2D5-DD7F-4926-9788-A8248E720CB5}" destId="{3EE1BB72-B5A7-41D0-BD1F-E1171F9804DD}" srcOrd="11" destOrd="0" presId="urn:microsoft.com/office/officeart/2008/layout/LinedList"/>
    <dgm:cxn modelId="{4770FBB5-42E5-4799-9AA2-CA3899B64BA2}" type="presParOf" srcId="{3EE1BB72-B5A7-41D0-BD1F-E1171F9804DD}" destId="{848BA8DD-2E0C-443D-ABC5-56AD34CF6AA4}" srcOrd="0" destOrd="0" presId="urn:microsoft.com/office/officeart/2008/layout/LinedList"/>
    <dgm:cxn modelId="{B393CA82-C87F-4454-ABFB-1691532BA18F}" type="presParOf" srcId="{3EE1BB72-B5A7-41D0-BD1F-E1171F9804DD}" destId="{74944A6B-8AB3-4D33-99B5-96370EBAE013}" srcOrd="1" destOrd="0" presId="urn:microsoft.com/office/officeart/2008/layout/LinedList"/>
    <dgm:cxn modelId="{D8B76A79-DBD9-45EF-93FA-4A795E5BB183}" type="presParOf" srcId="{A3D5B2D5-DD7F-4926-9788-A8248E720CB5}" destId="{05164FFE-DF65-49DB-972F-FE5BB2BB0006}" srcOrd="12" destOrd="0" presId="urn:microsoft.com/office/officeart/2008/layout/LinedList"/>
    <dgm:cxn modelId="{BE2985E5-21F5-4EF5-98CD-E3D87EF27EF9}" type="presParOf" srcId="{A3D5B2D5-DD7F-4926-9788-A8248E720CB5}" destId="{6D235A8C-5DEE-4BF7-9E00-485DDFD5265E}" srcOrd="13" destOrd="0" presId="urn:microsoft.com/office/officeart/2008/layout/LinedList"/>
    <dgm:cxn modelId="{45B3C377-1D2F-4700-875B-0097F2A86E39}" type="presParOf" srcId="{6D235A8C-5DEE-4BF7-9E00-485DDFD5265E}" destId="{FBC42A78-45C2-467D-9EFF-2ADD128D1F9D}" srcOrd="0" destOrd="0" presId="urn:microsoft.com/office/officeart/2008/layout/LinedList"/>
    <dgm:cxn modelId="{CBCD8927-D103-468C-A41D-3AB515B99DEC}" type="presParOf" srcId="{6D235A8C-5DEE-4BF7-9E00-485DDFD5265E}" destId="{99139E42-3EED-4C6E-9DF1-3AE9AEBA878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FF45BB3-124C-482E-9ACA-895160FF536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45EA837-861E-4BCF-9AAC-92D75CCF513E}">
      <dgm:prSet/>
      <dgm:spPr/>
      <dgm:t>
        <a:bodyPr/>
        <a:lstStyle/>
        <a:p>
          <a:r>
            <a:rPr lang="en-US" b="1"/>
            <a:t>Emotional Strain</a:t>
          </a:r>
          <a:endParaRPr lang="en-US"/>
        </a:p>
      </dgm:t>
    </dgm:pt>
    <dgm:pt modelId="{D03B14E8-A1CF-4988-8D0D-38881A33BB95}" type="parTrans" cxnId="{E79BBB3A-F041-432C-9E0C-E80D14A3A55F}">
      <dgm:prSet/>
      <dgm:spPr/>
      <dgm:t>
        <a:bodyPr/>
        <a:lstStyle/>
        <a:p>
          <a:endParaRPr lang="en-US"/>
        </a:p>
      </dgm:t>
    </dgm:pt>
    <dgm:pt modelId="{CB40C93D-E127-4C45-B18D-0B074DF0DA48}" type="sibTrans" cxnId="{E79BBB3A-F041-432C-9E0C-E80D14A3A55F}">
      <dgm:prSet/>
      <dgm:spPr/>
      <dgm:t>
        <a:bodyPr/>
        <a:lstStyle/>
        <a:p>
          <a:endParaRPr lang="en-US"/>
        </a:p>
      </dgm:t>
    </dgm:pt>
    <dgm:pt modelId="{9E2E8DA7-B15B-44B4-883C-99080024C35B}">
      <dgm:prSet/>
      <dgm:spPr/>
      <dgm:t>
        <a:bodyPr/>
        <a:lstStyle/>
        <a:p>
          <a:r>
            <a:rPr lang="en-US" dirty="0"/>
            <a:t>High levels of responsibility(Stack et al., 2010).</a:t>
          </a:r>
        </a:p>
      </dgm:t>
    </dgm:pt>
    <dgm:pt modelId="{BB64C5C5-F478-4B7D-BECF-2A792987695B}" type="parTrans" cxnId="{92D3E4D7-C842-4709-87D5-0D7ED02F92F0}">
      <dgm:prSet/>
      <dgm:spPr/>
      <dgm:t>
        <a:bodyPr/>
        <a:lstStyle/>
        <a:p>
          <a:endParaRPr lang="en-US"/>
        </a:p>
      </dgm:t>
    </dgm:pt>
    <dgm:pt modelId="{9F8E7BAD-5391-448A-90C9-23951687A19B}" type="sibTrans" cxnId="{92D3E4D7-C842-4709-87D5-0D7ED02F92F0}">
      <dgm:prSet/>
      <dgm:spPr/>
      <dgm:t>
        <a:bodyPr/>
        <a:lstStyle/>
        <a:p>
          <a:endParaRPr lang="en-US"/>
        </a:p>
      </dgm:t>
    </dgm:pt>
    <dgm:pt modelId="{F2EF93D4-79BB-418F-AE92-BDA7A7419E1C}">
      <dgm:prSet/>
      <dgm:spPr/>
      <dgm:t>
        <a:bodyPr/>
        <a:lstStyle/>
        <a:p>
          <a:r>
            <a:rPr lang="en-US"/>
            <a:t>Limited time for emotional processing.</a:t>
          </a:r>
        </a:p>
      </dgm:t>
    </dgm:pt>
    <dgm:pt modelId="{DC5B8EB9-811A-41A9-AC8E-E3A5D17A3278}" type="parTrans" cxnId="{2E5E452D-8D24-443B-93B1-8D5247B028B4}">
      <dgm:prSet/>
      <dgm:spPr/>
      <dgm:t>
        <a:bodyPr/>
        <a:lstStyle/>
        <a:p>
          <a:endParaRPr lang="en-US"/>
        </a:p>
      </dgm:t>
    </dgm:pt>
    <dgm:pt modelId="{9E47DAB7-3BE7-46E7-BB5B-ACE773D13899}" type="sibTrans" cxnId="{2E5E452D-8D24-443B-93B1-8D5247B028B4}">
      <dgm:prSet/>
      <dgm:spPr/>
      <dgm:t>
        <a:bodyPr/>
        <a:lstStyle/>
        <a:p>
          <a:endParaRPr lang="en-US"/>
        </a:p>
      </dgm:t>
    </dgm:pt>
    <dgm:pt modelId="{DFA63A1A-D7A2-42EC-8EFF-D9444DC9038C}">
      <dgm:prSet/>
      <dgm:spPr/>
      <dgm:t>
        <a:bodyPr/>
        <a:lstStyle/>
        <a:p>
          <a:r>
            <a:rPr lang="en-US"/>
            <a:t>Suppressed personal needs.</a:t>
          </a:r>
        </a:p>
      </dgm:t>
    </dgm:pt>
    <dgm:pt modelId="{111305FF-8115-40D4-B96E-4435F16A25C9}" type="parTrans" cxnId="{8D5FDD23-4F6E-4A11-8B58-8119709876D5}">
      <dgm:prSet/>
      <dgm:spPr/>
      <dgm:t>
        <a:bodyPr/>
        <a:lstStyle/>
        <a:p>
          <a:endParaRPr lang="en-US"/>
        </a:p>
      </dgm:t>
    </dgm:pt>
    <dgm:pt modelId="{B07BF9FC-92B8-4EB6-B5C2-236799806BDD}" type="sibTrans" cxnId="{8D5FDD23-4F6E-4A11-8B58-8119709876D5}">
      <dgm:prSet/>
      <dgm:spPr/>
      <dgm:t>
        <a:bodyPr/>
        <a:lstStyle/>
        <a:p>
          <a:endParaRPr lang="en-US"/>
        </a:p>
      </dgm:t>
    </dgm:pt>
    <dgm:pt modelId="{097019B4-4459-4218-B67A-2C0E5101E3B3}">
      <dgm:prSet/>
      <dgm:spPr/>
      <dgm:t>
        <a:bodyPr/>
        <a:lstStyle/>
        <a:p>
          <a:r>
            <a:rPr lang="en-US" b="1"/>
            <a:t>Possible Outcomes</a:t>
          </a:r>
          <a:endParaRPr lang="en-US"/>
        </a:p>
      </dgm:t>
    </dgm:pt>
    <dgm:pt modelId="{360130F3-E051-4935-882E-B9FA51E9D566}" type="parTrans" cxnId="{4841603C-72EC-435B-A25F-6E8CB18ED3D3}">
      <dgm:prSet/>
      <dgm:spPr/>
      <dgm:t>
        <a:bodyPr/>
        <a:lstStyle/>
        <a:p>
          <a:endParaRPr lang="en-US"/>
        </a:p>
      </dgm:t>
    </dgm:pt>
    <dgm:pt modelId="{B7668249-2AF1-46FE-933F-A29ECFC742AE}" type="sibTrans" cxnId="{4841603C-72EC-435B-A25F-6E8CB18ED3D3}">
      <dgm:prSet/>
      <dgm:spPr/>
      <dgm:t>
        <a:bodyPr/>
        <a:lstStyle/>
        <a:p>
          <a:endParaRPr lang="en-US"/>
        </a:p>
      </dgm:t>
    </dgm:pt>
    <dgm:pt modelId="{44B2C01A-DB3C-49A4-8CAF-26D5B7F69275}">
      <dgm:prSet/>
      <dgm:spPr/>
      <dgm:t>
        <a:bodyPr/>
        <a:lstStyle/>
        <a:p>
          <a:r>
            <a:rPr lang="en-US" dirty="0"/>
            <a:t>Anxiety and emotional fatigue(</a:t>
          </a:r>
          <a:r>
            <a:rPr lang="en-US" dirty="0" err="1"/>
            <a:t>Ioannou</a:t>
          </a:r>
          <a:r>
            <a:rPr lang="en-US" dirty="0"/>
            <a:t> et al., 2020).</a:t>
          </a:r>
        </a:p>
      </dgm:t>
    </dgm:pt>
    <dgm:pt modelId="{54822792-0CD8-4725-A8BC-A53F213DB2B7}" type="parTrans" cxnId="{7CDEDD8D-608A-44A7-AC90-CD28F3BDB49B}">
      <dgm:prSet/>
      <dgm:spPr/>
      <dgm:t>
        <a:bodyPr/>
        <a:lstStyle/>
        <a:p>
          <a:endParaRPr lang="en-US"/>
        </a:p>
      </dgm:t>
    </dgm:pt>
    <dgm:pt modelId="{4EDDF73D-47C9-4DD7-B233-618E991C73AA}" type="sibTrans" cxnId="{7CDEDD8D-608A-44A7-AC90-CD28F3BDB49B}">
      <dgm:prSet/>
      <dgm:spPr/>
      <dgm:t>
        <a:bodyPr/>
        <a:lstStyle/>
        <a:p>
          <a:endParaRPr lang="en-US"/>
        </a:p>
      </dgm:t>
    </dgm:pt>
    <dgm:pt modelId="{58771D23-0117-48AC-8871-C7A874467022}">
      <dgm:prSet/>
      <dgm:spPr/>
      <dgm:t>
        <a:bodyPr/>
        <a:lstStyle/>
        <a:p>
          <a:r>
            <a:rPr lang="en-US"/>
            <a:t>Low mood and stress.</a:t>
          </a:r>
        </a:p>
      </dgm:t>
    </dgm:pt>
    <dgm:pt modelId="{D8E68873-CF0F-4073-82E1-0CC9A8BD819C}" type="parTrans" cxnId="{0D49B5D7-9C9F-4506-8300-B9F7D821C552}">
      <dgm:prSet/>
      <dgm:spPr/>
      <dgm:t>
        <a:bodyPr/>
        <a:lstStyle/>
        <a:p>
          <a:endParaRPr lang="en-US"/>
        </a:p>
      </dgm:t>
    </dgm:pt>
    <dgm:pt modelId="{8A014EEB-C78A-4128-B475-48C7560FAFE4}" type="sibTrans" cxnId="{0D49B5D7-9C9F-4506-8300-B9F7D821C552}">
      <dgm:prSet/>
      <dgm:spPr/>
      <dgm:t>
        <a:bodyPr/>
        <a:lstStyle/>
        <a:p>
          <a:endParaRPr lang="en-US"/>
        </a:p>
      </dgm:t>
    </dgm:pt>
    <dgm:pt modelId="{464402F4-B7E1-4160-9368-C640A2C1A2B5}">
      <dgm:prSet/>
      <dgm:spPr/>
      <dgm:t>
        <a:bodyPr/>
        <a:lstStyle/>
        <a:p>
          <a:r>
            <a:rPr lang="en-US" dirty="0"/>
            <a:t>Reduced emotional security.</a:t>
          </a:r>
        </a:p>
      </dgm:t>
    </dgm:pt>
    <dgm:pt modelId="{2A77A948-E89D-4620-AE0A-E5D0888B02EA}" type="parTrans" cxnId="{01ADA2EF-80CA-42B4-AB78-E2A6A1ECF7E1}">
      <dgm:prSet/>
      <dgm:spPr/>
      <dgm:t>
        <a:bodyPr/>
        <a:lstStyle/>
        <a:p>
          <a:endParaRPr lang="en-US"/>
        </a:p>
      </dgm:t>
    </dgm:pt>
    <dgm:pt modelId="{CA51278A-1A0E-4998-B608-CE4D4FAC51F9}" type="sibTrans" cxnId="{01ADA2EF-80CA-42B4-AB78-E2A6A1ECF7E1}">
      <dgm:prSet/>
      <dgm:spPr/>
      <dgm:t>
        <a:bodyPr/>
        <a:lstStyle/>
        <a:p>
          <a:endParaRPr lang="en-US"/>
        </a:p>
      </dgm:t>
    </dgm:pt>
    <dgm:pt modelId="{92C08AC6-32AF-46C4-B1E7-A504DCB71E7D}" type="pres">
      <dgm:prSet presAssocID="{EFF45BB3-124C-482E-9ACA-895160FF5364}" presName="Name0" presStyleCnt="0">
        <dgm:presLayoutVars>
          <dgm:dir/>
          <dgm:resizeHandles val="exact"/>
        </dgm:presLayoutVars>
      </dgm:prSet>
      <dgm:spPr/>
    </dgm:pt>
    <dgm:pt modelId="{63B2AF8E-2A03-4D51-B868-90958734394D}" type="pres">
      <dgm:prSet presAssocID="{D45EA837-861E-4BCF-9AAC-92D75CCF513E}" presName="node" presStyleLbl="node1" presStyleIdx="0" presStyleCnt="8">
        <dgm:presLayoutVars>
          <dgm:bulletEnabled val="1"/>
        </dgm:presLayoutVars>
      </dgm:prSet>
      <dgm:spPr/>
    </dgm:pt>
    <dgm:pt modelId="{DF44DCAF-93C4-4818-9F23-549CD00A52EC}" type="pres">
      <dgm:prSet presAssocID="{CB40C93D-E127-4C45-B18D-0B074DF0DA48}" presName="sibTrans" presStyleLbl="sibTrans1D1" presStyleIdx="0" presStyleCnt="7"/>
      <dgm:spPr/>
    </dgm:pt>
    <dgm:pt modelId="{88F14797-8BFC-4FAD-ADC2-5B39177BCA9B}" type="pres">
      <dgm:prSet presAssocID="{CB40C93D-E127-4C45-B18D-0B074DF0DA48}" presName="connectorText" presStyleLbl="sibTrans1D1" presStyleIdx="0" presStyleCnt="7"/>
      <dgm:spPr/>
    </dgm:pt>
    <dgm:pt modelId="{367CB3F2-64DD-451D-AAFD-8E1487685E65}" type="pres">
      <dgm:prSet presAssocID="{9E2E8DA7-B15B-44B4-883C-99080024C35B}" presName="node" presStyleLbl="node1" presStyleIdx="1" presStyleCnt="8">
        <dgm:presLayoutVars>
          <dgm:bulletEnabled val="1"/>
        </dgm:presLayoutVars>
      </dgm:prSet>
      <dgm:spPr/>
    </dgm:pt>
    <dgm:pt modelId="{0093198C-8E7A-42B9-A2EC-97D330ECA8AC}" type="pres">
      <dgm:prSet presAssocID="{9F8E7BAD-5391-448A-90C9-23951687A19B}" presName="sibTrans" presStyleLbl="sibTrans1D1" presStyleIdx="1" presStyleCnt="7"/>
      <dgm:spPr/>
    </dgm:pt>
    <dgm:pt modelId="{41588538-D92E-4F18-A54A-5928DF4A5244}" type="pres">
      <dgm:prSet presAssocID="{9F8E7BAD-5391-448A-90C9-23951687A19B}" presName="connectorText" presStyleLbl="sibTrans1D1" presStyleIdx="1" presStyleCnt="7"/>
      <dgm:spPr/>
    </dgm:pt>
    <dgm:pt modelId="{CF9AC018-6C5D-4A00-86D5-6B8CA1A9C591}" type="pres">
      <dgm:prSet presAssocID="{F2EF93D4-79BB-418F-AE92-BDA7A7419E1C}" presName="node" presStyleLbl="node1" presStyleIdx="2" presStyleCnt="8">
        <dgm:presLayoutVars>
          <dgm:bulletEnabled val="1"/>
        </dgm:presLayoutVars>
      </dgm:prSet>
      <dgm:spPr/>
    </dgm:pt>
    <dgm:pt modelId="{D07F9878-D75A-4DEC-822F-5F5E960F731F}" type="pres">
      <dgm:prSet presAssocID="{9E47DAB7-3BE7-46E7-BB5B-ACE773D13899}" presName="sibTrans" presStyleLbl="sibTrans1D1" presStyleIdx="2" presStyleCnt="7"/>
      <dgm:spPr/>
    </dgm:pt>
    <dgm:pt modelId="{0D1162F8-0E1F-4D6B-9BFE-859EE6DAB3BC}" type="pres">
      <dgm:prSet presAssocID="{9E47DAB7-3BE7-46E7-BB5B-ACE773D13899}" presName="connectorText" presStyleLbl="sibTrans1D1" presStyleIdx="2" presStyleCnt="7"/>
      <dgm:spPr/>
    </dgm:pt>
    <dgm:pt modelId="{C2481778-D503-4150-B8D0-7AD9ADA1EA5A}" type="pres">
      <dgm:prSet presAssocID="{DFA63A1A-D7A2-42EC-8EFF-D9444DC9038C}" presName="node" presStyleLbl="node1" presStyleIdx="3" presStyleCnt="8">
        <dgm:presLayoutVars>
          <dgm:bulletEnabled val="1"/>
        </dgm:presLayoutVars>
      </dgm:prSet>
      <dgm:spPr/>
    </dgm:pt>
    <dgm:pt modelId="{D576606B-E6E5-4D58-8EDD-F31EC2794705}" type="pres">
      <dgm:prSet presAssocID="{B07BF9FC-92B8-4EB6-B5C2-236799806BDD}" presName="sibTrans" presStyleLbl="sibTrans1D1" presStyleIdx="3" presStyleCnt="7"/>
      <dgm:spPr/>
    </dgm:pt>
    <dgm:pt modelId="{D04668A0-F2D3-4277-BFA3-5A30F6E146AD}" type="pres">
      <dgm:prSet presAssocID="{B07BF9FC-92B8-4EB6-B5C2-236799806BDD}" presName="connectorText" presStyleLbl="sibTrans1D1" presStyleIdx="3" presStyleCnt="7"/>
      <dgm:spPr/>
    </dgm:pt>
    <dgm:pt modelId="{C27C6F66-F04E-4130-841A-7CBEF0B32ACF}" type="pres">
      <dgm:prSet presAssocID="{097019B4-4459-4218-B67A-2C0E5101E3B3}" presName="node" presStyleLbl="node1" presStyleIdx="4" presStyleCnt="8">
        <dgm:presLayoutVars>
          <dgm:bulletEnabled val="1"/>
        </dgm:presLayoutVars>
      </dgm:prSet>
      <dgm:spPr/>
    </dgm:pt>
    <dgm:pt modelId="{53B3FBE1-2E20-4B41-B13F-5C9550BC674A}" type="pres">
      <dgm:prSet presAssocID="{B7668249-2AF1-46FE-933F-A29ECFC742AE}" presName="sibTrans" presStyleLbl="sibTrans1D1" presStyleIdx="4" presStyleCnt="7"/>
      <dgm:spPr/>
    </dgm:pt>
    <dgm:pt modelId="{DBD61B39-4AB0-461C-BC61-B19AA2E36232}" type="pres">
      <dgm:prSet presAssocID="{B7668249-2AF1-46FE-933F-A29ECFC742AE}" presName="connectorText" presStyleLbl="sibTrans1D1" presStyleIdx="4" presStyleCnt="7"/>
      <dgm:spPr/>
    </dgm:pt>
    <dgm:pt modelId="{DAB923DF-F618-47DE-BA21-B7284B939AF7}" type="pres">
      <dgm:prSet presAssocID="{44B2C01A-DB3C-49A4-8CAF-26D5B7F69275}" presName="node" presStyleLbl="node1" presStyleIdx="5" presStyleCnt="8">
        <dgm:presLayoutVars>
          <dgm:bulletEnabled val="1"/>
        </dgm:presLayoutVars>
      </dgm:prSet>
      <dgm:spPr/>
    </dgm:pt>
    <dgm:pt modelId="{5839343A-D5C1-49FD-873F-F89E3ED16A39}" type="pres">
      <dgm:prSet presAssocID="{4EDDF73D-47C9-4DD7-B233-618E991C73AA}" presName="sibTrans" presStyleLbl="sibTrans1D1" presStyleIdx="5" presStyleCnt="7"/>
      <dgm:spPr/>
    </dgm:pt>
    <dgm:pt modelId="{72B38CE2-981C-4144-8F2B-FFE146FD2999}" type="pres">
      <dgm:prSet presAssocID="{4EDDF73D-47C9-4DD7-B233-618E991C73AA}" presName="connectorText" presStyleLbl="sibTrans1D1" presStyleIdx="5" presStyleCnt="7"/>
      <dgm:spPr/>
    </dgm:pt>
    <dgm:pt modelId="{76B09564-232B-416A-9433-ED12755EE263}" type="pres">
      <dgm:prSet presAssocID="{58771D23-0117-48AC-8871-C7A874467022}" presName="node" presStyleLbl="node1" presStyleIdx="6" presStyleCnt="8">
        <dgm:presLayoutVars>
          <dgm:bulletEnabled val="1"/>
        </dgm:presLayoutVars>
      </dgm:prSet>
      <dgm:spPr/>
    </dgm:pt>
    <dgm:pt modelId="{09C9796E-BCEA-4C22-B0CD-A680EC027297}" type="pres">
      <dgm:prSet presAssocID="{8A014EEB-C78A-4128-B475-48C7560FAFE4}" presName="sibTrans" presStyleLbl="sibTrans1D1" presStyleIdx="6" presStyleCnt="7"/>
      <dgm:spPr/>
    </dgm:pt>
    <dgm:pt modelId="{6B34455A-F5AB-419D-8ED2-BA04B5DAF413}" type="pres">
      <dgm:prSet presAssocID="{8A014EEB-C78A-4128-B475-48C7560FAFE4}" presName="connectorText" presStyleLbl="sibTrans1D1" presStyleIdx="6" presStyleCnt="7"/>
      <dgm:spPr/>
    </dgm:pt>
    <dgm:pt modelId="{72294BD9-A7FF-4498-B397-BD6539C42250}" type="pres">
      <dgm:prSet presAssocID="{464402F4-B7E1-4160-9368-C640A2C1A2B5}" presName="node" presStyleLbl="node1" presStyleIdx="7" presStyleCnt="8">
        <dgm:presLayoutVars>
          <dgm:bulletEnabled val="1"/>
        </dgm:presLayoutVars>
      </dgm:prSet>
      <dgm:spPr/>
    </dgm:pt>
  </dgm:ptLst>
  <dgm:cxnLst>
    <dgm:cxn modelId="{F979E105-9FEE-4FB7-938A-2F510866259E}" type="presOf" srcId="{B07BF9FC-92B8-4EB6-B5C2-236799806BDD}" destId="{D04668A0-F2D3-4277-BFA3-5A30F6E146AD}" srcOrd="1" destOrd="0" presId="urn:microsoft.com/office/officeart/2016/7/layout/RepeatingBendingProcessNew"/>
    <dgm:cxn modelId="{952AF514-0932-4029-B1AB-EC6E12D3BB3B}" type="presOf" srcId="{4EDDF73D-47C9-4DD7-B233-618E991C73AA}" destId="{5839343A-D5C1-49FD-873F-F89E3ED16A39}" srcOrd="0" destOrd="0" presId="urn:microsoft.com/office/officeart/2016/7/layout/RepeatingBendingProcessNew"/>
    <dgm:cxn modelId="{3D84B716-CAD2-4B44-8A01-32856297E85B}" type="presOf" srcId="{EFF45BB3-124C-482E-9ACA-895160FF5364}" destId="{92C08AC6-32AF-46C4-B1E7-A504DCB71E7D}" srcOrd="0" destOrd="0" presId="urn:microsoft.com/office/officeart/2016/7/layout/RepeatingBendingProcessNew"/>
    <dgm:cxn modelId="{2D9BD71A-2514-46E8-A912-011240D9DFB2}" type="presOf" srcId="{DFA63A1A-D7A2-42EC-8EFF-D9444DC9038C}" destId="{C2481778-D503-4150-B8D0-7AD9ADA1EA5A}" srcOrd="0" destOrd="0" presId="urn:microsoft.com/office/officeart/2016/7/layout/RepeatingBendingProcessNew"/>
    <dgm:cxn modelId="{759B2223-5312-4E8A-9383-A541C72C69A4}" type="presOf" srcId="{464402F4-B7E1-4160-9368-C640A2C1A2B5}" destId="{72294BD9-A7FF-4498-B397-BD6539C42250}" srcOrd="0" destOrd="0" presId="urn:microsoft.com/office/officeart/2016/7/layout/RepeatingBendingProcessNew"/>
    <dgm:cxn modelId="{8D5FDD23-4F6E-4A11-8B58-8119709876D5}" srcId="{EFF45BB3-124C-482E-9ACA-895160FF5364}" destId="{DFA63A1A-D7A2-42EC-8EFF-D9444DC9038C}" srcOrd="3" destOrd="0" parTransId="{111305FF-8115-40D4-B96E-4435F16A25C9}" sibTransId="{B07BF9FC-92B8-4EB6-B5C2-236799806BDD}"/>
    <dgm:cxn modelId="{182D282D-0207-4DD0-B1FA-C3DBB6BDF67F}" type="presOf" srcId="{B7668249-2AF1-46FE-933F-A29ECFC742AE}" destId="{DBD61B39-4AB0-461C-BC61-B19AA2E36232}" srcOrd="1" destOrd="0" presId="urn:microsoft.com/office/officeart/2016/7/layout/RepeatingBendingProcessNew"/>
    <dgm:cxn modelId="{2E5E452D-8D24-443B-93B1-8D5247B028B4}" srcId="{EFF45BB3-124C-482E-9ACA-895160FF5364}" destId="{F2EF93D4-79BB-418F-AE92-BDA7A7419E1C}" srcOrd="2" destOrd="0" parTransId="{DC5B8EB9-811A-41A9-AC8E-E3A5D17A3278}" sibTransId="{9E47DAB7-3BE7-46E7-BB5B-ACE773D13899}"/>
    <dgm:cxn modelId="{E79BBB3A-F041-432C-9E0C-E80D14A3A55F}" srcId="{EFF45BB3-124C-482E-9ACA-895160FF5364}" destId="{D45EA837-861E-4BCF-9AAC-92D75CCF513E}" srcOrd="0" destOrd="0" parTransId="{D03B14E8-A1CF-4988-8D0D-38881A33BB95}" sibTransId="{CB40C93D-E127-4C45-B18D-0B074DF0DA48}"/>
    <dgm:cxn modelId="{4841603C-72EC-435B-A25F-6E8CB18ED3D3}" srcId="{EFF45BB3-124C-482E-9ACA-895160FF5364}" destId="{097019B4-4459-4218-B67A-2C0E5101E3B3}" srcOrd="4" destOrd="0" parTransId="{360130F3-E051-4935-882E-B9FA51E9D566}" sibTransId="{B7668249-2AF1-46FE-933F-A29ECFC742AE}"/>
    <dgm:cxn modelId="{A3D3116A-B0FF-4BE6-A0DE-943B7AED4A7D}" type="presOf" srcId="{F2EF93D4-79BB-418F-AE92-BDA7A7419E1C}" destId="{CF9AC018-6C5D-4A00-86D5-6B8CA1A9C591}" srcOrd="0" destOrd="0" presId="urn:microsoft.com/office/officeart/2016/7/layout/RepeatingBendingProcessNew"/>
    <dgm:cxn modelId="{478BB14F-FD4F-44E6-90EA-05B2C3E91396}" type="presOf" srcId="{D45EA837-861E-4BCF-9AAC-92D75CCF513E}" destId="{63B2AF8E-2A03-4D51-B868-90958734394D}" srcOrd="0" destOrd="0" presId="urn:microsoft.com/office/officeart/2016/7/layout/RepeatingBendingProcessNew"/>
    <dgm:cxn modelId="{DF942252-4C9D-4422-BB68-A4B62363FFA9}" type="presOf" srcId="{CB40C93D-E127-4C45-B18D-0B074DF0DA48}" destId="{88F14797-8BFC-4FAD-ADC2-5B39177BCA9B}" srcOrd="1" destOrd="0" presId="urn:microsoft.com/office/officeart/2016/7/layout/RepeatingBendingProcessNew"/>
    <dgm:cxn modelId="{84D6CB72-0EA0-4478-BC10-960E8D39350A}" type="presOf" srcId="{9E47DAB7-3BE7-46E7-BB5B-ACE773D13899}" destId="{D07F9878-D75A-4DEC-822F-5F5E960F731F}" srcOrd="0" destOrd="0" presId="urn:microsoft.com/office/officeart/2016/7/layout/RepeatingBendingProcessNew"/>
    <dgm:cxn modelId="{FB197474-2633-4B9E-B97B-F569C5028B9A}" type="presOf" srcId="{9E47DAB7-3BE7-46E7-BB5B-ACE773D13899}" destId="{0D1162F8-0E1F-4D6B-9BFE-859EE6DAB3BC}" srcOrd="1" destOrd="0" presId="urn:microsoft.com/office/officeart/2016/7/layout/RepeatingBendingProcessNew"/>
    <dgm:cxn modelId="{55234255-7354-40DF-8BD4-248F7221B54A}" type="presOf" srcId="{8A014EEB-C78A-4128-B475-48C7560FAFE4}" destId="{6B34455A-F5AB-419D-8ED2-BA04B5DAF413}" srcOrd="1" destOrd="0" presId="urn:microsoft.com/office/officeart/2016/7/layout/RepeatingBendingProcessNew"/>
    <dgm:cxn modelId="{B864A257-0880-43E8-B7D0-72662E640449}" type="presOf" srcId="{9F8E7BAD-5391-448A-90C9-23951687A19B}" destId="{41588538-D92E-4F18-A54A-5928DF4A5244}" srcOrd="1" destOrd="0" presId="urn:microsoft.com/office/officeart/2016/7/layout/RepeatingBendingProcessNew"/>
    <dgm:cxn modelId="{7CDEDD8D-608A-44A7-AC90-CD28F3BDB49B}" srcId="{EFF45BB3-124C-482E-9ACA-895160FF5364}" destId="{44B2C01A-DB3C-49A4-8CAF-26D5B7F69275}" srcOrd="5" destOrd="0" parTransId="{54822792-0CD8-4725-A8BC-A53F213DB2B7}" sibTransId="{4EDDF73D-47C9-4DD7-B233-618E991C73AA}"/>
    <dgm:cxn modelId="{ECEAB791-539B-428D-8B17-121F2E2F5D78}" type="presOf" srcId="{097019B4-4459-4218-B67A-2C0E5101E3B3}" destId="{C27C6F66-F04E-4130-841A-7CBEF0B32ACF}" srcOrd="0" destOrd="0" presId="urn:microsoft.com/office/officeart/2016/7/layout/RepeatingBendingProcessNew"/>
    <dgm:cxn modelId="{C058DE92-7AA1-4BBC-AE61-654AF5FD91DD}" type="presOf" srcId="{4EDDF73D-47C9-4DD7-B233-618E991C73AA}" destId="{72B38CE2-981C-4144-8F2B-FFE146FD2999}" srcOrd="1" destOrd="0" presId="urn:microsoft.com/office/officeart/2016/7/layout/RepeatingBendingProcessNew"/>
    <dgm:cxn modelId="{28E1E492-6872-4771-B73C-01324EFDF5F2}" type="presOf" srcId="{B7668249-2AF1-46FE-933F-A29ECFC742AE}" destId="{53B3FBE1-2E20-4B41-B13F-5C9550BC674A}" srcOrd="0" destOrd="0" presId="urn:microsoft.com/office/officeart/2016/7/layout/RepeatingBendingProcessNew"/>
    <dgm:cxn modelId="{67353D9B-9977-4EEB-AF13-8A16E028F705}" type="presOf" srcId="{8A014EEB-C78A-4128-B475-48C7560FAFE4}" destId="{09C9796E-BCEA-4C22-B0CD-A680EC027297}" srcOrd="0" destOrd="0" presId="urn:microsoft.com/office/officeart/2016/7/layout/RepeatingBendingProcessNew"/>
    <dgm:cxn modelId="{A2AAC6A9-FFCD-4168-9057-12E8552794AA}" type="presOf" srcId="{B07BF9FC-92B8-4EB6-B5C2-236799806BDD}" destId="{D576606B-E6E5-4D58-8EDD-F31EC2794705}" srcOrd="0" destOrd="0" presId="urn:microsoft.com/office/officeart/2016/7/layout/RepeatingBendingProcessNew"/>
    <dgm:cxn modelId="{22B4C3AF-17A3-447D-B332-933AFDEA832F}" type="presOf" srcId="{CB40C93D-E127-4C45-B18D-0B074DF0DA48}" destId="{DF44DCAF-93C4-4818-9F23-549CD00A52EC}" srcOrd="0" destOrd="0" presId="urn:microsoft.com/office/officeart/2016/7/layout/RepeatingBendingProcessNew"/>
    <dgm:cxn modelId="{5572E0C0-BB60-4C88-AABE-FE3AE1B5A03C}" type="presOf" srcId="{9E2E8DA7-B15B-44B4-883C-99080024C35B}" destId="{367CB3F2-64DD-451D-AAFD-8E1487685E65}" srcOrd="0" destOrd="0" presId="urn:microsoft.com/office/officeart/2016/7/layout/RepeatingBendingProcessNew"/>
    <dgm:cxn modelId="{DF0AD1C1-9469-43A0-89DA-34B4A4765A72}" type="presOf" srcId="{44B2C01A-DB3C-49A4-8CAF-26D5B7F69275}" destId="{DAB923DF-F618-47DE-BA21-B7284B939AF7}" srcOrd="0" destOrd="0" presId="urn:microsoft.com/office/officeart/2016/7/layout/RepeatingBendingProcessNew"/>
    <dgm:cxn modelId="{E1456DC5-7F01-4784-9A40-1BECFF15F611}" type="presOf" srcId="{9F8E7BAD-5391-448A-90C9-23951687A19B}" destId="{0093198C-8E7A-42B9-A2EC-97D330ECA8AC}" srcOrd="0" destOrd="0" presId="urn:microsoft.com/office/officeart/2016/7/layout/RepeatingBendingProcessNew"/>
    <dgm:cxn modelId="{0D49B5D7-9C9F-4506-8300-B9F7D821C552}" srcId="{EFF45BB3-124C-482E-9ACA-895160FF5364}" destId="{58771D23-0117-48AC-8871-C7A874467022}" srcOrd="6" destOrd="0" parTransId="{D8E68873-CF0F-4073-82E1-0CC9A8BD819C}" sibTransId="{8A014EEB-C78A-4128-B475-48C7560FAFE4}"/>
    <dgm:cxn modelId="{92D3E4D7-C842-4709-87D5-0D7ED02F92F0}" srcId="{EFF45BB3-124C-482E-9ACA-895160FF5364}" destId="{9E2E8DA7-B15B-44B4-883C-99080024C35B}" srcOrd="1" destOrd="0" parTransId="{BB64C5C5-F478-4B7D-BECF-2A792987695B}" sibTransId="{9F8E7BAD-5391-448A-90C9-23951687A19B}"/>
    <dgm:cxn modelId="{0401D4E2-2E43-4002-AC22-D7F197A25D5F}" type="presOf" srcId="{58771D23-0117-48AC-8871-C7A874467022}" destId="{76B09564-232B-416A-9433-ED12755EE263}" srcOrd="0" destOrd="0" presId="urn:microsoft.com/office/officeart/2016/7/layout/RepeatingBendingProcessNew"/>
    <dgm:cxn modelId="{01ADA2EF-80CA-42B4-AB78-E2A6A1ECF7E1}" srcId="{EFF45BB3-124C-482E-9ACA-895160FF5364}" destId="{464402F4-B7E1-4160-9368-C640A2C1A2B5}" srcOrd="7" destOrd="0" parTransId="{2A77A948-E89D-4620-AE0A-E5D0888B02EA}" sibTransId="{CA51278A-1A0E-4998-B608-CE4D4FAC51F9}"/>
    <dgm:cxn modelId="{CCAD35BC-F35E-4BFC-A887-DFB243E17DCA}" type="presParOf" srcId="{92C08AC6-32AF-46C4-B1E7-A504DCB71E7D}" destId="{63B2AF8E-2A03-4D51-B868-90958734394D}" srcOrd="0" destOrd="0" presId="urn:microsoft.com/office/officeart/2016/7/layout/RepeatingBendingProcessNew"/>
    <dgm:cxn modelId="{B66CCAA0-9450-4335-8B8E-3B7CF3D3D856}" type="presParOf" srcId="{92C08AC6-32AF-46C4-B1E7-A504DCB71E7D}" destId="{DF44DCAF-93C4-4818-9F23-549CD00A52EC}" srcOrd="1" destOrd="0" presId="urn:microsoft.com/office/officeart/2016/7/layout/RepeatingBendingProcessNew"/>
    <dgm:cxn modelId="{A0E13D6B-6671-472B-B413-D0B70CA90BF6}" type="presParOf" srcId="{DF44DCAF-93C4-4818-9F23-549CD00A52EC}" destId="{88F14797-8BFC-4FAD-ADC2-5B39177BCA9B}" srcOrd="0" destOrd="0" presId="urn:microsoft.com/office/officeart/2016/7/layout/RepeatingBendingProcessNew"/>
    <dgm:cxn modelId="{A0E7B5D1-A184-496A-904A-6141D8C3FB26}" type="presParOf" srcId="{92C08AC6-32AF-46C4-B1E7-A504DCB71E7D}" destId="{367CB3F2-64DD-451D-AAFD-8E1487685E65}" srcOrd="2" destOrd="0" presId="urn:microsoft.com/office/officeart/2016/7/layout/RepeatingBendingProcessNew"/>
    <dgm:cxn modelId="{9991375A-D430-4A91-9A67-EE1F939A30BF}" type="presParOf" srcId="{92C08AC6-32AF-46C4-B1E7-A504DCB71E7D}" destId="{0093198C-8E7A-42B9-A2EC-97D330ECA8AC}" srcOrd="3" destOrd="0" presId="urn:microsoft.com/office/officeart/2016/7/layout/RepeatingBendingProcessNew"/>
    <dgm:cxn modelId="{6411851F-810C-48C2-B42E-C8C5CE9AE105}" type="presParOf" srcId="{0093198C-8E7A-42B9-A2EC-97D330ECA8AC}" destId="{41588538-D92E-4F18-A54A-5928DF4A5244}" srcOrd="0" destOrd="0" presId="urn:microsoft.com/office/officeart/2016/7/layout/RepeatingBendingProcessNew"/>
    <dgm:cxn modelId="{DC2639CA-1242-4991-967B-4A82BBE68D92}" type="presParOf" srcId="{92C08AC6-32AF-46C4-B1E7-A504DCB71E7D}" destId="{CF9AC018-6C5D-4A00-86D5-6B8CA1A9C591}" srcOrd="4" destOrd="0" presId="urn:microsoft.com/office/officeart/2016/7/layout/RepeatingBendingProcessNew"/>
    <dgm:cxn modelId="{AB269009-8D0C-4B44-B107-9678AA91C8D7}" type="presParOf" srcId="{92C08AC6-32AF-46C4-B1E7-A504DCB71E7D}" destId="{D07F9878-D75A-4DEC-822F-5F5E960F731F}" srcOrd="5" destOrd="0" presId="urn:microsoft.com/office/officeart/2016/7/layout/RepeatingBendingProcessNew"/>
    <dgm:cxn modelId="{BA195733-743E-493A-8BD2-035FF3100F65}" type="presParOf" srcId="{D07F9878-D75A-4DEC-822F-5F5E960F731F}" destId="{0D1162F8-0E1F-4D6B-9BFE-859EE6DAB3BC}" srcOrd="0" destOrd="0" presId="urn:microsoft.com/office/officeart/2016/7/layout/RepeatingBendingProcessNew"/>
    <dgm:cxn modelId="{4C10CE9C-10D9-4378-A8AB-DCE9F67BD118}" type="presParOf" srcId="{92C08AC6-32AF-46C4-B1E7-A504DCB71E7D}" destId="{C2481778-D503-4150-B8D0-7AD9ADA1EA5A}" srcOrd="6" destOrd="0" presId="urn:microsoft.com/office/officeart/2016/7/layout/RepeatingBendingProcessNew"/>
    <dgm:cxn modelId="{12ED683E-BB26-4823-953C-81A10A64F936}" type="presParOf" srcId="{92C08AC6-32AF-46C4-B1E7-A504DCB71E7D}" destId="{D576606B-E6E5-4D58-8EDD-F31EC2794705}" srcOrd="7" destOrd="0" presId="urn:microsoft.com/office/officeart/2016/7/layout/RepeatingBendingProcessNew"/>
    <dgm:cxn modelId="{89751219-193F-408D-A448-9FC4842A3D38}" type="presParOf" srcId="{D576606B-E6E5-4D58-8EDD-F31EC2794705}" destId="{D04668A0-F2D3-4277-BFA3-5A30F6E146AD}" srcOrd="0" destOrd="0" presId="urn:microsoft.com/office/officeart/2016/7/layout/RepeatingBendingProcessNew"/>
    <dgm:cxn modelId="{DF2FF705-ADBE-44DE-B07F-E0491149B4F7}" type="presParOf" srcId="{92C08AC6-32AF-46C4-B1E7-A504DCB71E7D}" destId="{C27C6F66-F04E-4130-841A-7CBEF0B32ACF}" srcOrd="8" destOrd="0" presId="urn:microsoft.com/office/officeart/2016/7/layout/RepeatingBendingProcessNew"/>
    <dgm:cxn modelId="{78CFC8D5-994E-46D5-86C2-8932972BF2AD}" type="presParOf" srcId="{92C08AC6-32AF-46C4-B1E7-A504DCB71E7D}" destId="{53B3FBE1-2E20-4B41-B13F-5C9550BC674A}" srcOrd="9" destOrd="0" presId="urn:microsoft.com/office/officeart/2016/7/layout/RepeatingBendingProcessNew"/>
    <dgm:cxn modelId="{B304BE63-1343-4AB6-AB75-428EC003D43E}" type="presParOf" srcId="{53B3FBE1-2E20-4B41-B13F-5C9550BC674A}" destId="{DBD61B39-4AB0-461C-BC61-B19AA2E36232}" srcOrd="0" destOrd="0" presId="urn:microsoft.com/office/officeart/2016/7/layout/RepeatingBendingProcessNew"/>
    <dgm:cxn modelId="{691E33BA-7784-47AB-8DEE-9E9802EA8115}" type="presParOf" srcId="{92C08AC6-32AF-46C4-B1E7-A504DCB71E7D}" destId="{DAB923DF-F618-47DE-BA21-B7284B939AF7}" srcOrd="10" destOrd="0" presId="urn:microsoft.com/office/officeart/2016/7/layout/RepeatingBendingProcessNew"/>
    <dgm:cxn modelId="{AC4150D6-D1EF-4AA6-8D7D-0A17D534487E}" type="presParOf" srcId="{92C08AC6-32AF-46C4-B1E7-A504DCB71E7D}" destId="{5839343A-D5C1-49FD-873F-F89E3ED16A39}" srcOrd="11" destOrd="0" presId="urn:microsoft.com/office/officeart/2016/7/layout/RepeatingBendingProcessNew"/>
    <dgm:cxn modelId="{F2C908B1-E595-470B-9749-73329C457B7E}" type="presParOf" srcId="{5839343A-D5C1-49FD-873F-F89E3ED16A39}" destId="{72B38CE2-981C-4144-8F2B-FFE146FD2999}" srcOrd="0" destOrd="0" presId="urn:microsoft.com/office/officeart/2016/7/layout/RepeatingBendingProcessNew"/>
    <dgm:cxn modelId="{34CAFA53-EF14-4812-9A56-DBBA00C88E06}" type="presParOf" srcId="{92C08AC6-32AF-46C4-B1E7-A504DCB71E7D}" destId="{76B09564-232B-416A-9433-ED12755EE263}" srcOrd="12" destOrd="0" presId="urn:microsoft.com/office/officeart/2016/7/layout/RepeatingBendingProcessNew"/>
    <dgm:cxn modelId="{D47C7A38-1894-4615-9655-549D4E3C03AB}" type="presParOf" srcId="{92C08AC6-32AF-46C4-B1E7-A504DCB71E7D}" destId="{09C9796E-BCEA-4C22-B0CD-A680EC027297}" srcOrd="13" destOrd="0" presId="urn:microsoft.com/office/officeart/2016/7/layout/RepeatingBendingProcessNew"/>
    <dgm:cxn modelId="{78C98434-D698-4458-91F5-507D9437706A}" type="presParOf" srcId="{09C9796E-BCEA-4C22-B0CD-A680EC027297}" destId="{6B34455A-F5AB-419D-8ED2-BA04B5DAF413}" srcOrd="0" destOrd="0" presId="urn:microsoft.com/office/officeart/2016/7/layout/RepeatingBendingProcessNew"/>
    <dgm:cxn modelId="{B1A6F808-5B7C-4B53-A8B9-36BB5B83C4E6}" type="presParOf" srcId="{92C08AC6-32AF-46C4-B1E7-A504DCB71E7D}" destId="{72294BD9-A7FF-4498-B397-BD6539C42250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8771033-2B10-48A8-9CDE-66F74620D03D}" type="doc">
      <dgm:prSet loTypeId="urn:microsoft.com/office/officeart/2005/8/layout/cycle8" loCatId="cycle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6CA10938-7E22-497C-BE8C-2D9CA1CB6654}">
      <dgm:prSet/>
      <dgm:spPr/>
      <dgm:t>
        <a:bodyPr/>
        <a:lstStyle/>
        <a:p>
          <a:r>
            <a:rPr lang="en-US" b="1"/>
            <a:t>Adolescent Development</a:t>
          </a:r>
          <a:endParaRPr lang="en-US"/>
        </a:p>
      </dgm:t>
    </dgm:pt>
    <dgm:pt modelId="{81690110-1E3E-4C1B-B9D5-F9AF29B768EF}" type="parTrans" cxnId="{776B0B33-A421-477B-BBC3-6EFDD66960B0}">
      <dgm:prSet/>
      <dgm:spPr/>
      <dgm:t>
        <a:bodyPr/>
        <a:lstStyle/>
        <a:p>
          <a:endParaRPr lang="en-US"/>
        </a:p>
      </dgm:t>
    </dgm:pt>
    <dgm:pt modelId="{35CD6DC1-6866-4F0B-9361-7EA383EBFD73}" type="sibTrans" cxnId="{776B0B33-A421-477B-BBC3-6EFDD66960B0}">
      <dgm:prSet/>
      <dgm:spPr/>
      <dgm:t>
        <a:bodyPr/>
        <a:lstStyle/>
        <a:p>
          <a:endParaRPr lang="en-US"/>
        </a:p>
      </dgm:t>
    </dgm:pt>
    <dgm:pt modelId="{6C1A7849-AAE6-4CB4-BD5B-6903EF53F64E}">
      <dgm:prSet/>
      <dgm:spPr/>
      <dgm:t>
        <a:bodyPr/>
        <a:lstStyle/>
        <a:p>
          <a:r>
            <a:rPr lang="en-US"/>
            <a:t>Adolescence requires peer interaction.</a:t>
          </a:r>
        </a:p>
      </dgm:t>
    </dgm:pt>
    <dgm:pt modelId="{7D3945E8-1ED8-4FAC-B543-FD9BE2DC79BD}" type="parTrans" cxnId="{FE0BBEE7-EC88-4A37-B2CC-FE63E5C292C0}">
      <dgm:prSet/>
      <dgm:spPr/>
      <dgm:t>
        <a:bodyPr/>
        <a:lstStyle/>
        <a:p>
          <a:endParaRPr lang="en-US"/>
        </a:p>
      </dgm:t>
    </dgm:pt>
    <dgm:pt modelId="{D1356C9A-F731-4E60-BB00-EE678A5D86FA}" type="sibTrans" cxnId="{FE0BBEE7-EC88-4A37-B2CC-FE63E5C292C0}">
      <dgm:prSet/>
      <dgm:spPr/>
      <dgm:t>
        <a:bodyPr/>
        <a:lstStyle/>
        <a:p>
          <a:endParaRPr lang="en-US"/>
        </a:p>
      </dgm:t>
    </dgm:pt>
    <dgm:pt modelId="{8D507293-E9FB-4D48-8EB4-B08F2C9AF566}">
      <dgm:prSet/>
      <dgm:spPr/>
      <dgm:t>
        <a:bodyPr/>
        <a:lstStyle/>
        <a:p>
          <a:r>
            <a:rPr lang="en-US"/>
            <a:t>Identity formation is crucial.</a:t>
          </a:r>
        </a:p>
      </dgm:t>
    </dgm:pt>
    <dgm:pt modelId="{2ACC0E43-790C-4D77-BCF2-F3FF46760DF9}" type="parTrans" cxnId="{E2DEB021-270A-45C9-99CA-5D8ED5512E96}">
      <dgm:prSet/>
      <dgm:spPr/>
      <dgm:t>
        <a:bodyPr/>
        <a:lstStyle/>
        <a:p>
          <a:endParaRPr lang="en-US"/>
        </a:p>
      </dgm:t>
    </dgm:pt>
    <dgm:pt modelId="{39468A17-0A70-4D1A-B267-6BF4DB6CE490}" type="sibTrans" cxnId="{E2DEB021-270A-45C9-99CA-5D8ED5512E96}">
      <dgm:prSet/>
      <dgm:spPr/>
      <dgm:t>
        <a:bodyPr/>
        <a:lstStyle/>
        <a:p>
          <a:endParaRPr lang="en-US"/>
        </a:p>
      </dgm:t>
    </dgm:pt>
    <dgm:pt modelId="{A9C3E120-BAD9-4623-879E-7AA2319C371B}">
      <dgm:prSet/>
      <dgm:spPr/>
      <dgm:t>
        <a:bodyPr/>
        <a:lstStyle/>
        <a:p>
          <a:r>
            <a:rPr lang="en-US" b="1"/>
            <a:t>Impact on Jenny</a:t>
          </a:r>
          <a:endParaRPr lang="en-US"/>
        </a:p>
      </dgm:t>
    </dgm:pt>
    <dgm:pt modelId="{F3A2BB85-5AC4-483B-8C15-4704B9068091}" type="parTrans" cxnId="{C62DBD15-F0AA-4373-9F41-9B0F78E3FA07}">
      <dgm:prSet/>
      <dgm:spPr/>
      <dgm:t>
        <a:bodyPr/>
        <a:lstStyle/>
        <a:p>
          <a:endParaRPr lang="en-US"/>
        </a:p>
      </dgm:t>
    </dgm:pt>
    <dgm:pt modelId="{0A4AF481-7E67-4A76-B864-67C03F977940}" type="sibTrans" cxnId="{C62DBD15-F0AA-4373-9F41-9B0F78E3FA07}">
      <dgm:prSet/>
      <dgm:spPr/>
      <dgm:t>
        <a:bodyPr/>
        <a:lstStyle/>
        <a:p>
          <a:endParaRPr lang="en-US"/>
        </a:p>
      </dgm:t>
    </dgm:pt>
    <dgm:pt modelId="{E36D4C7F-1DB8-48E1-B2B3-E0BCCC70205B}">
      <dgm:prSet/>
      <dgm:spPr/>
      <dgm:t>
        <a:bodyPr/>
        <a:lstStyle/>
        <a:p>
          <a:r>
            <a:rPr lang="en-US"/>
            <a:t>Reduced social engagement.</a:t>
          </a:r>
        </a:p>
      </dgm:t>
    </dgm:pt>
    <dgm:pt modelId="{0912BE55-C478-49AA-A25A-8818896DC01A}" type="parTrans" cxnId="{885D0F5B-ED3D-4BEE-B5ED-133F3FD80A39}">
      <dgm:prSet/>
      <dgm:spPr/>
      <dgm:t>
        <a:bodyPr/>
        <a:lstStyle/>
        <a:p>
          <a:endParaRPr lang="en-US"/>
        </a:p>
      </dgm:t>
    </dgm:pt>
    <dgm:pt modelId="{185E1F2D-BB66-4E21-B744-9EC3C5B5F252}" type="sibTrans" cxnId="{885D0F5B-ED3D-4BEE-B5ED-133F3FD80A39}">
      <dgm:prSet/>
      <dgm:spPr/>
      <dgm:t>
        <a:bodyPr/>
        <a:lstStyle/>
        <a:p>
          <a:endParaRPr lang="en-US"/>
        </a:p>
      </dgm:t>
    </dgm:pt>
    <dgm:pt modelId="{F82C1C6B-A3F4-4F73-88E1-B4F2CF935EE7}">
      <dgm:prSet/>
      <dgm:spPr/>
      <dgm:t>
        <a:bodyPr/>
        <a:lstStyle/>
        <a:p>
          <a:r>
            <a:rPr lang="en-US"/>
            <a:t>Limited independence.</a:t>
          </a:r>
        </a:p>
      </dgm:t>
    </dgm:pt>
    <dgm:pt modelId="{6F75231D-1AA3-44B3-8467-834063DBB700}" type="parTrans" cxnId="{78CFCFDB-135A-4F6A-88A3-DB948C2FBF5F}">
      <dgm:prSet/>
      <dgm:spPr/>
      <dgm:t>
        <a:bodyPr/>
        <a:lstStyle/>
        <a:p>
          <a:endParaRPr lang="en-US"/>
        </a:p>
      </dgm:t>
    </dgm:pt>
    <dgm:pt modelId="{ECE4931E-FAD4-4B58-88AA-BD1A0C820E1F}" type="sibTrans" cxnId="{78CFCFDB-135A-4F6A-88A3-DB948C2FBF5F}">
      <dgm:prSet/>
      <dgm:spPr/>
      <dgm:t>
        <a:bodyPr/>
        <a:lstStyle/>
        <a:p>
          <a:endParaRPr lang="en-US"/>
        </a:p>
      </dgm:t>
    </dgm:pt>
    <dgm:pt modelId="{79D58F0B-1C6E-4B5C-9A8F-1B2452033E32}">
      <dgm:prSet/>
      <dgm:spPr/>
      <dgm:t>
        <a:bodyPr/>
        <a:lstStyle/>
        <a:p>
          <a:r>
            <a:rPr lang="en-US"/>
            <a:t>Identity shaped by caregiving role.</a:t>
          </a:r>
        </a:p>
      </dgm:t>
    </dgm:pt>
    <dgm:pt modelId="{C3680D49-FC97-4320-8276-7B07CE83643F}" type="parTrans" cxnId="{F3373991-A751-4D4E-B34F-58BE75357613}">
      <dgm:prSet/>
      <dgm:spPr/>
      <dgm:t>
        <a:bodyPr/>
        <a:lstStyle/>
        <a:p>
          <a:endParaRPr lang="en-US"/>
        </a:p>
      </dgm:t>
    </dgm:pt>
    <dgm:pt modelId="{6BD15044-47AC-415B-AD70-3DF512110AF1}" type="sibTrans" cxnId="{F3373991-A751-4D4E-B34F-58BE75357613}">
      <dgm:prSet/>
      <dgm:spPr/>
      <dgm:t>
        <a:bodyPr/>
        <a:lstStyle/>
        <a:p>
          <a:endParaRPr lang="en-US"/>
        </a:p>
      </dgm:t>
    </dgm:pt>
    <dgm:pt modelId="{51CED52B-D2E8-44E4-84AA-CA93C3821F30}" type="pres">
      <dgm:prSet presAssocID="{98771033-2B10-48A8-9CDE-66F74620D03D}" presName="compositeShape" presStyleCnt="0">
        <dgm:presLayoutVars>
          <dgm:chMax val="7"/>
          <dgm:dir/>
          <dgm:resizeHandles val="exact"/>
        </dgm:presLayoutVars>
      </dgm:prSet>
      <dgm:spPr/>
    </dgm:pt>
    <dgm:pt modelId="{1A4FC0A5-30EC-4A0F-ADD1-C29DDCC781B2}" type="pres">
      <dgm:prSet presAssocID="{98771033-2B10-48A8-9CDE-66F74620D03D}" presName="wedge1" presStyleLbl="node1" presStyleIdx="0" presStyleCnt="7"/>
      <dgm:spPr/>
    </dgm:pt>
    <dgm:pt modelId="{BDE92C9E-9EE3-4E9F-A60D-33C21FC76410}" type="pres">
      <dgm:prSet presAssocID="{98771033-2B10-48A8-9CDE-66F74620D03D}" presName="dummy1a" presStyleCnt="0"/>
      <dgm:spPr/>
    </dgm:pt>
    <dgm:pt modelId="{BB87D8EE-7560-40C0-8B5E-BAE7398EB822}" type="pres">
      <dgm:prSet presAssocID="{98771033-2B10-48A8-9CDE-66F74620D03D}" presName="dummy1b" presStyleCnt="0"/>
      <dgm:spPr/>
    </dgm:pt>
    <dgm:pt modelId="{02B53ADC-3144-407E-AEA5-3CC8C672B5AB}" type="pres">
      <dgm:prSet presAssocID="{98771033-2B10-48A8-9CDE-66F74620D03D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</dgm:pt>
    <dgm:pt modelId="{013A0D25-F873-497D-80A3-B31E8541368F}" type="pres">
      <dgm:prSet presAssocID="{98771033-2B10-48A8-9CDE-66F74620D03D}" presName="wedge2" presStyleLbl="node1" presStyleIdx="1" presStyleCnt="7"/>
      <dgm:spPr/>
    </dgm:pt>
    <dgm:pt modelId="{60E18CBE-58C4-47DA-B842-0112834541ED}" type="pres">
      <dgm:prSet presAssocID="{98771033-2B10-48A8-9CDE-66F74620D03D}" presName="dummy2a" presStyleCnt="0"/>
      <dgm:spPr/>
    </dgm:pt>
    <dgm:pt modelId="{6A6CC5AF-F426-4518-86B9-CE67FB4CD32C}" type="pres">
      <dgm:prSet presAssocID="{98771033-2B10-48A8-9CDE-66F74620D03D}" presName="dummy2b" presStyleCnt="0"/>
      <dgm:spPr/>
    </dgm:pt>
    <dgm:pt modelId="{5790D9A1-8BB1-44E0-8A63-5FD73B8A97C0}" type="pres">
      <dgm:prSet presAssocID="{98771033-2B10-48A8-9CDE-66F74620D03D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</dgm:pt>
    <dgm:pt modelId="{A2E2836A-02C4-420B-B65F-2B593ABD7E9C}" type="pres">
      <dgm:prSet presAssocID="{98771033-2B10-48A8-9CDE-66F74620D03D}" presName="wedge3" presStyleLbl="node1" presStyleIdx="2" presStyleCnt="7"/>
      <dgm:spPr/>
    </dgm:pt>
    <dgm:pt modelId="{A30BEA44-981E-41B0-B9A6-F3F8294A8B1F}" type="pres">
      <dgm:prSet presAssocID="{98771033-2B10-48A8-9CDE-66F74620D03D}" presName="dummy3a" presStyleCnt="0"/>
      <dgm:spPr/>
    </dgm:pt>
    <dgm:pt modelId="{9B1C6470-F7F0-4BC0-8573-9C3E68667F67}" type="pres">
      <dgm:prSet presAssocID="{98771033-2B10-48A8-9CDE-66F74620D03D}" presName="dummy3b" presStyleCnt="0"/>
      <dgm:spPr/>
    </dgm:pt>
    <dgm:pt modelId="{F0C0E6D4-2683-4B75-8C70-BC6C3ADEFE7B}" type="pres">
      <dgm:prSet presAssocID="{98771033-2B10-48A8-9CDE-66F74620D03D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</dgm:pt>
    <dgm:pt modelId="{3673D9FC-C6FB-4E86-8CD1-81C7A9E49388}" type="pres">
      <dgm:prSet presAssocID="{98771033-2B10-48A8-9CDE-66F74620D03D}" presName="wedge4" presStyleLbl="node1" presStyleIdx="3" presStyleCnt="7"/>
      <dgm:spPr/>
    </dgm:pt>
    <dgm:pt modelId="{A108C0FB-39C1-434D-9EC1-73591411070D}" type="pres">
      <dgm:prSet presAssocID="{98771033-2B10-48A8-9CDE-66F74620D03D}" presName="dummy4a" presStyleCnt="0"/>
      <dgm:spPr/>
    </dgm:pt>
    <dgm:pt modelId="{282E504E-650A-41EF-ACA9-F488DF13677C}" type="pres">
      <dgm:prSet presAssocID="{98771033-2B10-48A8-9CDE-66F74620D03D}" presName="dummy4b" presStyleCnt="0"/>
      <dgm:spPr/>
    </dgm:pt>
    <dgm:pt modelId="{69524627-521D-40B0-BA33-1F81ABB882BB}" type="pres">
      <dgm:prSet presAssocID="{98771033-2B10-48A8-9CDE-66F74620D03D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</dgm:pt>
    <dgm:pt modelId="{D454B4A9-7CA6-4321-87F8-7733BF73D87A}" type="pres">
      <dgm:prSet presAssocID="{98771033-2B10-48A8-9CDE-66F74620D03D}" presName="wedge5" presStyleLbl="node1" presStyleIdx="4" presStyleCnt="7"/>
      <dgm:spPr/>
    </dgm:pt>
    <dgm:pt modelId="{1BCCFD31-B0CB-49CD-B528-B4C9C1CD0D3A}" type="pres">
      <dgm:prSet presAssocID="{98771033-2B10-48A8-9CDE-66F74620D03D}" presName="dummy5a" presStyleCnt="0"/>
      <dgm:spPr/>
    </dgm:pt>
    <dgm:pt modelId="{D38DA88B-F08E-4855-AEF1-9D119E5B7553}" type="pres">
      <dgm:prSet presAssocID="{98771033-2B10-48A8-9CDE-66F74620D03D}" presName="dummy5b" presStyleCnt="0"/>
      <dgm:spPr/>
    </dgm:pt>
    <dgm:pt modelId="{0742A3A5-67C2-4017-89A0-09CEB2D2659B}" type="pres">
      <dgm:prSet presAssocID="{98771033-2B10-48A8-9CDE-66F74620D03D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</dgm:pt>
    <dgm:pt modelId="{FBCDD8FA-B539-426C-A991-08A0579B432C}" type="pres">
      <dgm:prSet presAssocID="{98771033-2B10-48A8-9CDE-66F74620D03D}" presName="wedge6" presStyleLbl="node1" presStyleIdx="5" presStyleCnt="7"/>
      <dgm:spPr/>
    </dgm:pt>
    <dgm:pt modelId="{B7E815D0-97E7-4FA3-A601-6CFDB9BB269B}" type="pres">
      <dgm:prSet presAssocID="{98771033-2B10-48A8-9CDE-66F74620D03D}" presName="dummy6a" presStyleCnt="0"/>
      <dgm:spPr/>
    </dgm:pt>
    <dgm:pt modelId="{71B77C88-18B6-42DF-96A5-33D0271DB2B8}" type="pres">
      <dgm:prSet presAssocID="{98771033-2B10-48A8-9CDE-66F74620D03D}" presName="dummy6b" presStyleCnt="0"/>
      <dgm:spPr/>
    </dgm:pt>
    <dgm:pt modelId="{80CEF241-DE3B-43BE-AC41-48B00FF8E428}" type="pres">
      <dgm:prSet presAssocID="{98771033-2B10-48A8-9CDE-66F74620D03D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</dgm:pt>
    <dgm:pt modelId="{E3C58761-83BA-4EF0-9552-A6C0B05AAD6C}" type="pres">
      <dgm:prSet presAssocID="{98771033-2B10-48A8-9CDE-66F74620D03D}" presName="wedge7" presStyleLbl="node1" presStyleIdx="6" presStyleCnt="7"/>
      <dgm:spPr/>
    </dgm:pt>
    <dgm:pt modelId="{81246CD2-D47C-4615-80F0-2D7A7AED5926}" type="pres">
      <dgm:prSet presAssocID="{98771033-2B10-48A8-9CDE-66F74620D03D}" presName="dummy7a" presStyleCnt="0"/>
      <dgm:spPr/>
    </dgm:pt>
    <dgm:pt modelId="{A4B01E66-FE35-4F9B-91C1-2347EA62DE2E}" type="pres">
      <dgm:prSet presAssocID="{98771033-2B10-48A8-9CDE-66F74620D03D}" presName="dummy7b" presStyleCnt="0"/>
      <dgm:spPr/>
    </dgm:pt>
    <dgm:pt modelId="{347197DF-B494-441B-AA1E-F6E3A8B20F3A}" type="pres">
      <dgm:prSet presAssocID="{98771033-2B10-48A8-9CDE-66F74620D03D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</dgm:pt>
    <dgm:pt modelId="{02F98F83-5E0A-4CE9-B46F-DF795F62DA19}" type="pres">
      <dgm:prSet presAssocID="{35CD6DC1-6866-4F0B-9361-7EA383EBFD73}" presName="arrowWedge1" presStyleLbl="fgSibTrans2D1" presStyleIdx="0" presStyleCnt="7"/>
      <dgm:spPr/>
    </dgm:pt>
    <dgm:pt modelId="{8372B314-EFC8-4F46-B753-4FD3B5348085}" type="pres">
      <dgm:prSet presAssocID="{D1356C9A-F731-4E60-BB00-EE678A5D86FA}" presName="arrowWedge2" presStyleLbl="fgSibTrans2D1" presStyleIdx="1" presStyleCnt="7"/>
      <dgm:spPr/>
    </dgm:pt>
    <dgm:pt modelId="{E2596051-5DCD-454C-8132-7BE151A6DD96}" type="pres">
      <dgm:prSet presAssocID="{39468A17-0A70-4D1A-B267-6BF4DB6CE490}" presName="arrowWedge3" presStyleLbl="fgSibTrans2D1" presStyleIdx="2" presStyleCnt="7"/>
      <dgm:spPr/>
    </dgm:pt>
    <dgm:pt modelId="{462B141D-CB31-4DC4-A9E1-91A539D2E0AD}" type="pres">
      <dgm:prSet presAssocID="{0A4AF481-7E67-4A76-B864-67C03F977940}" presName="arrowWedge4" presStyleLbl="fgSibTrans2D1" presStyleIdx="3" presStyleCnt="7"/>
      <dgm:spPr/>
    </dgm:pt>
    <dgm:pt modelId="{B1462D97-8FCC-40AD-89F6-E3B2A7B80FC9}" type="pres">
      <dgm:prSet presAssocID="{185E1F2D-BB66-4E21-B744-9EC3C5B5F252}" presName="arrowWedge5" presStyleLbl="fgSibTrans2D1" presStyleIdx="4" presStyleCnt="7"/>
      <dgm:spPr/>
    </dgm:pt>
    <dgm:pt modelId="{2711AA68-2658-4819-BA7A-C5F8D7CD4A2B}" type="pres">
      <dgm:prSet presAssocID="{ECE4931E-FAD4-4B58-88AA-BD1A0C820E1F}" presName="arrowWedge6" presStyleLbl="fgSibTrans2D1" presStyleIdx="5" presStyleCnt="7"/>
      <dgm:spPr/>
    </dgm:pt>
    <dgm:pt modelId="{C83CCB77-7C5A-47A1-81EB-0399CEAF6F1A}" type="pres">
      <dgm:prSet presAssocID="{6BD15044-47AC-415B-AD70-3DF512110AF1}" presName="arrowWedge7" presStyleLbl="fgSibTrans2D1" presStyleIdx="6" presStyleCnt="7"/>
      <dgm:spPr/>
    </dgm:pt>
  </dgm:ptLst>
  <dgm:cxnLst>
    <dgm:cxn modelId="{71FBA70F-1A13-4A1C-9D6C-68F0857D81FA}" type="presOf" srcId="{8D507293-E9FB-4D48-8EB4-B08F2C9AF566}" destId="{A2E2836A-02C4-420B-B65F-2B593ABD7E9C}" srcOrd="0" destOrd="0" presId="urn:microsoft.com/office/officeart/2005/8/layout/cycle8"/>
    <dgm:cxn modelId="{C62DBD15-F0AA-4373-9F41-9B0F78E3FA07}" srcId="{98771033-2B10-48A8-9CDE-66F74620D03D}" destId="{A9C3E120-BAD9-4623-879E-7AA2319C371B}" srcOrd="3" destOrd="0" parTransId="{F3A2BB85-5AC4-483B-8C15-4704B9068091}" sibTransId="{0A4AF481-7E67-4A76-B864-67C03F977940}"/>
    <dgm:cxn modelId="{5A32A318-10A2-420A-B91F-F91E33698B36}" type="presOf" srcId="{A9C3E120-BAD9-4623-879E-7AA2319C371B}" destId="{69524627-521D-40B0-BA33-1F81ABB882BB}" srcOrd="1" destOrd="0" presId="urn:microsoft.com/office/officeart/2005/8/layout/cycle8"/>
    <dgm:cxn modelId="{A5721C1D-B2B2-44CB-85B4-05E650B14E1F}" type="presOf" srcId="{98771033-2B10-48A8-9CDE-66F74620D03D}" destId="{51CED52B-D2E8-44E4-84AA-CA93C3821F30}" srcOrd="0" destOrd="0" presId="urn:microsoft.com/office/officeart/2005/8/layout/cycle8"/>
    <dgm:cxn modelId="{E2DEB021-270A-45C9-99CA-5D8ED5512E96}" srcId="{98771033-2B10-48A8-9CDE-66F74620D03D}" destId="{8D507293-E9FB-4D48-8EB4-B08F2C9AF566}" srcOrd="2" destOrd="0" parTransId="{2ACC0E43-790C-4D77-BCF2-F3FF46760DF9}" sibTransId="{39468A17-0A70-4D1A-B267-6BF4DB6CE490}"/>
    <dgm:cxn modelId="{1054B52D-3FCA-42E8-B396-ED3D2D9E4410}" type="presOf" srcId="{8D507293-E9FB-4D48-8EB4-B08F2C9AF566}" destId="{F0C0E6D4-2683-4B75-8C70-BC6C3ADEFE7B}" srcOrd="1" destOrd="0" presId="urn:microsoft.com/office/officeart/2005/8/layout/cycle8"/>
    <dgm:cxn modelId="{776B0B33-A421-477B-BBC3-6EFDD66960B0}" srcId="{98771033-2B10-48A8-9CDE-66F74620D03D}" destId="{6CA10938-7E22-497C-BE8C-2D9CA1CB6654}" srcOrd="0" destOrd="0" parTransId="{81690110-1E3E-4C1B-B9D5-F9AF29B768EF}" sibTransId="{35CD6DC1-6866-4F0B-9361-7EA383EBFD73}"/>
    <dgm:cxn modelId="{D512CD40-75D6-4802-A44D-7AE30F169091}" type="presOf" srcId="{6C1A7849-AAE6-4CB4-BD5B-6903EF53F64E}" destId="{013A0D25-F873-497D-80A3-B31E8541368F}" srcOrd="0" destOrd="0" presId="urn:microsoft.com/office/officeart/2005/8/layout/cycle8"/>
    <dgm:cxn modelId="{885D0F5B-ED3D-4BEE-B5ED-133F3FD80A39}" srcId="{98771033-2B10-48A8-9CDE-66F74620D03D}" destId="{E36D4C7F-1DB8-48E1-B2B3-E0BCCC70205B}" srcOrd="4" destOrd="0" parTransId="{0912BE55-C478-49AA-A25A-8818896DC01A}" sibTransId="{185E1F2D-BB66-4E21-B744-9EC3C5B5F252}"/>
    <dgm:cxn modelId="{3DCD7C60-A759-4DFE-9A80-FD63198243F4}" type="presOf" srcId="{6C1A7849-AAE6-4CB4-BD5B-6903EF53F64E}" destId="{5790D9A1-8BB1-44E0-8A63-5FD73B8A97C0}" srcOrd="1" destOrd="0" presId="urn:microsoft.com/office/officeart/2005/8/layout/cycle8"/>
    <dgm:cxn modelId="{85B30764-7C8F-40B1-ACD3-FEDBD609BAD7}" type="presOf" srcId="{79D58F0B-1C6E-4B5C-9A8F-1B2452033E32}" destId="{E3C58761-83BA-4EF0-9552-A6C0B05AAD6C}" srcOrd="0" destOrd="0" presId="urn:microsoft.com/office/officeart/2005/8/layout/cycle8"/>
    <dgm:cxn modelId="{5D570953-0141-4382-B059-D61A2924A023}" type="presOf" srcId="{6CA10938-7E22-497C-BE8C-2D9CA1CB6654}" destId="{1A4FC0A5-30EC-4A0F-ADD1-C29DDCC781B2}" srcOrd="0" destOrd="0" presId="urn:microsoft.com/office/officeart/2005/8/layout/cycle8"/>
    <dgm:cxn modelId="{9CF27088-0887-49EA-AEC7-C61B94E3D33E}" type="presOf" srcId="{F82C1C6B-A3F4-4F73-88E1-B4F2CF935EE7}" destId="{FBCDD8FA-B539-426C-A991-08A0579B432C}" srcOrd="0" destOrd="0" presId="urn:microsoft.com/office/officeart/2005/8/layout/cycle8"/>
    <dgm:cxn modelId="{E4BF7D8C-1AA9-4B92-82F5-B21868A84508}" type="presOf" srcId="{E36D4C7F-1DB8-48E1-B2B3-E0BCCC70205B}" destId="{D454B4A9-7CA6-4321-87F8-7733BF73D87A}" srcOrd="0" destOrd="0" presId="urn:microsoft.com/office/officeart/2005/8/layout/cycle8"/>
    <dgm:cxn modelId="{F3373991-A751-4D4E-B34F-58BE75357613}" srcId="{98771033-2B10-48A8-9CDE-66F74620D03D}" destId="{79D58F0B-1C6E-4B5C-9A8F-1B2452033E32}" srcOrd="6" destOrd="0" parTransId="{C3680D49-FC97-4320-8276-7B07CE83643F}" sibTransId="{6BD15044-47AC-415B-AD70-3DF512110AF1}"/>
    <dgm:cxn modelId="{C144029D-ED51-456B-8EC5-E8604860AF1B}" type="presOf" srcId="{A9C3E120-BAD9-4623-879E-7AA2319C371B}" destId="{3673D9FC-C6FB-4E86-8CD1-81C7A9E49388}" srcOrd="0" destOrd="0" presId="urn:microsoft.com/office/officeart/2005/8/layout/cycle8"/>
    <dgm:cxn modelId="{6728C3BA-B22C-4D25-8FB7-4AB95CA321E3}" type="presOf" srcId="{F82C1C6B-A3F4-4F73-88E1-B4F2CF935EE7}" destId="{80CEF241-DE3B-43BE-AC41-48B00FF8E428}" srcOrd="1" destOrd="0" presId="urn:microsoft.com/office/officeart/2005/8/layout/cycle8"/>
    <dgm:cxn modelId="{B398F1C0-BA57-40F1-B563-651232EACCC5}" type="presOf" srcId="{6CA10938-7E22-497C-BE8C-2D9CA1CB6654}" destId="{02B53ADC-3144-407E-AEA5-3CC8C672B5AB}" srcOrd="1" destOrd="0" presId="urn:microsoft.com/office/officeart/2005/8/layout/cycle8"/>
    <dgm:cxn modelId="{7EFE00C7-5AD3-4C03-8385-4CCD385499B2}" type="presOf" srcId="{79D58F0B-1C6E-4B5C-9A8F-1B2452033E32}" destId="{347197DF-B494-441B-AA1E-F6E3A8B20F3A}" srcOrd="1" destOrd="0" presId="urn:microsoft.com/office/officeart/2005/8/layout/cycle8"/>
    <dgm:cxn modelId="{78CFCFDB-135A-4F6A-88A3-DB948C2FBF5F}" srcId="{98771033-2B10-48A8-9CDE-66F74620D03D}" destId="{F82C1C6B-A3F4-4F73-88E1-B4F2CF935EE7}" srcOrd="5" destOrd="0" parTransId="{6F75231D-1AA3-44B3-8467-834063DBB700}" sibTransId="{ECE4931E-FAD4-4B58-88AA-BD1A0C820E1F}"/>
    <dgm:cxn modelId="{FE0BBEE7-EC88-4A37-B2CC-FE63E5C292C0}" srcId="{98771033-2B10-48A8-9CDE-66F74620D03D}" destId="{6C1A7849-AAE6-4CB4-BD5B-6903EF53F64E}" srcOrd="1" destOrd="0" parTransId="{7D3945E8-1ED8-4FAC-B543-FD9BE2DC79BD}" sibTransId="{D1356C9A-F731-4E60-BB00-EE678A5D86FA}"/>
    <dgm:cxn modelId="{59FAA0F2-E354-4FAC-91F8-A5DCD9F82A21}" type="presOf" srcId="{E36D4C7F-1DB8-48E1-B2B3-E0BCCC70205B}" destId="{0742A3A5-67C2-4017-89A0-09CEB2D2659B}" srcOrd="1" destOrd="0" presId="urn:microsoft.com/office/officeart/2005/8/layout/cycle8"/>
    <dgm:cxn modelId="{9DA46F01-A1B6-478C-ABBA-CEDA92E3E93A}" type="presParOf" srcId="{51CED52B-D2E8-44E4-84AA-CA93C3821F30}" destId="{1A4FC0A5-30EC-4A0F-ADD1-C29DDCC781B2}" srcOrd="0" destOrd="0" presId="urn:microsoft.com/office/officeart/2005/8/layout/cycle8"/>
    <dgm:cxn modelId="{853ED253-FC2B-478E-AFD5-46B6CC42ECA7}" type="presParOf" srcId="{51CED52B-D2E8-44E4-84AA-CA93C3821F30}" destId="{BDE92C9E-9EE3-4E9F-A60D-33C21FC76410}" srcOrd="1" destOrd="0" presId="urn:microsoft.com/office/officeart/2005/8/layout/cycle8"/>
    <dgm:cxn modelId="{1DF3BA7D-F216-49AA-AD07-792C6D1DB759}" type="presParOf" srcId="{51CED52B-D2E8-44E4-84AA-CA93C3821F30}" destId="{BB87D8EE-7560-40C0-8B5E-BAE7398EB822}" srcOrd="2" destOrd="0" presId="urn:microsoft.com/office/officeart/2005/8/layout/cycle8"/>
    <dgm:cxn modelId="{AC20A292-8B9F-49D7-BF5E-4C57D77D48A0}" type="presParOf" srcId="{51CED52B-D2E8-44E4-84AA-CA93C3821F30}" destId="{02B53ADC-3144-407E-AEA5-3CC8C672B5AB}" srcOrd="3" destOrd="0" presId="urn:microsoft.com/office/officeart/2005/8/layout/cycle8"/>
    <dgm:cxn modelId="{4F71AD28-9A95-4993-889C-A13B08536C61}" type="presParOf" srcId="{51CED52B-D2E8-44E4-84AA-CA93C3821F30}" destId="{013A0D25-F873-497D-80A3-B31E8541368F}" srcOrd="4" destOrd="0" presId="urn:microsoft.com/office/officeart/2005/8/layout/cycle8"/>
    <dgm:cxn modelId="{91F8AAA0-EDB3-433D-995C-36947F9D5AB0}" type="presParOf" srcId="{51CED52B-D2E8-44E4-84AA-CA93C3821F30}" destId="{60E18CBE-58C4-47DA-B842-0112834541ED}" srcOrd="5" destOrd="0" presId="urn:microsoft.com/office/officeart/2005/8/layout/cycle8"/>
    <dgm:cxn modelId="{69106302-4E8E-494D-A9B1-FB12745973BD}" type="presParOf" srcId="{51CED52B-D2E8-44E4-84AA-CA93C3821F30}" destId="{6A6CC5AF-F426-4518-86B9-CE67FB4CD32C}" srcOrd="6" destOrd="0" presId="urn:microsoft.com/office/officeart/2005/8/layout/cycle8"/>
    <dgm:cxn modelId="{61DC3B0A-7F6D-4182-AEA5-C9DD1B1D3796}" type="presParOf" srcId="{51CED52B-D2E8-44E4-84AA-CA93C3821F30}" destId="{5790D9A1-8BB1-44E0-8A63-5FD73B8A97C0}" srcOrd="7" destOrd="0" presId="urn:microsoft.com/office/officeart/2005/8/layout/cycle8"/>
    <dgm:cxn modelId="{24245F8D-A341-41B5-9D66-F8B17F142C60}" type="presParOf" srcId="{51CED52B-D2E8-44E4-84AA-CA93C3821F30}" destId="{A2E2836A-02C4-420B-B65F-2B593ABD7E9C}" srcOrd="8" destOrd="0" presId="urn:microsoft.com/office/officeart/2005/8/layout/cycle8"/>
    <dgm:cxn modelId="{F0B5F779-FE97-4DD6-ADBE-5A912D8E5497}" type="presParOf" srcId="{51CED52B-D2E8-44E4-84AA-CA93C3821F30}" destId="{A30BEA44-981E-41B0-B9A6-F3F8294A8B1F}" srcOrd="9" destOrd="0" presId="urn:microsoft.com/office/officeart/2005/8/layout/cycle8"/>
    <dgm:cxn modelId="{1696A28E-627C-4CA1-9B36-131D62EDD248}" type="presParOf" srcId="{51CED52B-D2E8-44E4-84AA-CA93C3821F30}" destId="{9B1C6470-F7F0-4BC0-8573-9C3E68667F67}" srcOrd="10" destOrd="0" presId="urn:microsoft.com/office/officeart/2005/8/layout/cycle8"/>
    <dgm:cxn modelId="{652D9471-9E53-4427-BB48-B488BD52B636}" type="presParOf" srcId="{51CED52B-D2E8-44E4-84AA-CA93C3821F30}" destId="{F0C0E6D4-2683-4B75-8C70-BC6C3ADEFE7B}" srcOrd="11" destOrd="0" presId="urn:microsoft.com/office/officeart/2005/8/layout/cycle8"/>
    <dgm:cxn modelId="{60B4EF0E-F5C9-4ED6-AD98-045A73D70F1A}" type="presParOf" srcId="{51CED52B-D2E8-44E4-84AA-CA93C3821F30}" destId="{3673D9FC-C6FB-4E86-8CD1-81C7A9E49388}" srcOrd="12" destOrd="0" presId="urn:microsoft.com/office/officeart/2005/8/layout/cycle8"/>
    <dgm:cxn modelId="{04898449-F9C1-44BA-AC80-7663749D458D}" type="presParOf" srcId="{51CED52B-D2E8-44E4-84AA-CA93C3821F30}" destId="{A108C0FB-39C1-434D-9EC1-73591411070D}" srcOrd="13" destOrd="0" presId="urn:microsoft.com/office/officeart/2005/8/layout/cycle8"/>
    <dgm:cxn modelId="{6E4FF71A-8F88-47D9-A89B-D58B8137ADD7}" type="presParOf" srcId="{51CED52B-D2E8-44E4-84AA-CA93C3821F30}" destId="{282E504E-650A-41EF-ACA9-F488DF13677C}" srcOrd="14" destOrd="0" presId="urn:microsoft.com/office/officeart/2005/8/layout/cycle8"/>
    <dgm:cxn modelId="{03C2AB1F-5AD8-483A-8D18-B22BFC06EEFE}" type="presParOf" srcId="{51CED52B-D2E8-44E4-84AA-CA93C3821F30}" destId="{69524627-521D-40B0-BA33-1F81ABB882BB}" srcOrd="15" destOrd="0" presId="urn:microsoft.com/office/officeart/2005/8/layout/cycle8"/>
    <dgm:cxn modelId="{0B329292-2876-469B-B0CF-C7B75E1CA42F}" type="presParOf" srcId="{51CED52B-D2E8-44E4-84AA-CA93C3821F30}" destId="{D454B4A9-7CA6-4321-87F8-7733BF73D87A}" srcOrd="16" destOrd="0" presId="urn:microsoft.com/office/officeart/2005/8/layout/cycle8"/>
    <dgm:cxn modelId="{FFED137F-C0E3-41DD-8027-7A9EADA0606A}" type="presParOf" srcId="{51CED52B-D2E8-44E4-84AA-CA93C3821F30}" destId="{1BCCFD31-B0CB-49CD-B528-B4C9C1CD0D3A}" srcOrd="17" destOrd="0" presId="urn:microsoft.com/office/officeart/2005/8/layout/cycle8"/>
    <dgm:cxn modelId="{62234A83-A4D7-41B7-9403-4A1A1F715CB0}" type="presParOf" srcId="{51CED52B-D2E8-44E4-84AA-CA93C3821F30}" destId="{D38DA88B-F08E-4855-AEF1-9D119E5B7553}" srcOrd="18" destOrd="0" presId="urn:microsoft.com/office/officeart/2005/8/layout/cycle8"/>
    <dgm:cxn modelId="{90192D2B-EB5D-44E0-A5AF-6CDAF0378A45}" type="presParOf" srcId="{51CED52B-D2E8-44E4-84AA-CA93C3821F30}" destId="{0742A3A5-67C2-4017-89A0-09CEB2D2659B}" srcOrd="19" destOrd="0" presId="urn:microsoft.com/office/officeart/2005/8/layout/cycle8"/>
    <dgm:cxn modelId="{9CCD0E54-0DF1-41C0-8768-5DADFEDCE695}" type="presParOf" srcId="{51CED52B-D2E8-44E4-84AA-CA93C3821F30}" destId="{FBCDD8FA-B539-426C-A991-08A0579B432C}" srcOrd="20" destOrd="0" presId="urn:microsoft.com/office/officeart/2005/8/layout/cycle8"/>
    <dgm:cxn modelId="{F06689AE-0A36-4318-8D07-0202B5204B09}" type="presParOf" srcId="{51CED52B-D2E8-44E4-84AA-CA93C3821F30}" destId="{B7E815D0-97E7-4FA3-A601-6CFDB9BB269B}" srcOrd="21" destOrd="0" presId="urn:microsoft.com/office/officeart/2005/8/layout/cycle8"/>
    <dgm:cxn modelId="{379CD182-1732-4CC8-BE57-861C163EAFDD}" type="presParOf" srcId="{51CED52B-D2E8-44E4-84AA-CA93C3821F30}" destId="{71B77C88-18B6-42DF-96A5-33D0271DB2B8}" srcOrd="22" destOrd="0" presId="urn:microsoft.com/office/officeart/2005/8/layout/cycle8"/>
    <dgm:cxn modelId="{95323FF3-D946-4495-87D0-271F303CCBAA}" type="presParOf" srcId="{51CED52B-D2E8-44E4-84AA-CA93C3821F30}" destId="{80CEF241-DE3B-43BE-AC41-48B00FF8E428}" srcOrd="23" destOrd="0" presId="urn:microsoft.com/office/officeart/2005/8/layout/cycle8"/>
    <dgm:cxn modelId="{CCD63CFE-A649-4501-8B56-4B11112B971A}" type="presParOf" srcId="{51CED52B-D2E8-44E4-84AA-CA93C3821F30}" destId="{E3C58761-83BA-4EF0-9552-A6C0B05AAD6C}" srcOrd="24" destOrd="0" presId="urn:microsoft.com/office/officeart/2005/8/layout/cycle8"/>
    <dgm:cxn modelId="{C6589821-0896-44CC-911E-2C5F85595B4C}" type="presParOf" srcId="{51CED52B-D2E8-44E4-84AA-CA93C3821F30}" destId="{81246CD2-D47C-4615-80F0-2D7A7AED5926}" srcOrd="25" destOrd="0" presId="urn:microsoft.com/office/officeart/2005/8/layout/cycle8"/>
    <dgm:cxn modelId="{F4CF579C-5539-47DA-8003-C5CD87BEC031}" type="presParOf" srcId="{51CED52B-D2E8-44E4-84AA-CA93C3821F30}" destId="{A4B01E66-FE35-4F9B-91C1-2347EA62DE2E}" srcOrd="26" destOrd="0" presId="urn:microsoft.com/office/officeart/2005/8/layout/cycle8"/>
    <dgm:cxn modelId="{21F99A6D-BAF2-42B9-93E5-3352B0B418DA}" type="presParOf" srcId="{51CED52B-D2E8-44E4-84AA-CA93C3821F30}" destId="{347197DF-B494-441B-AA1E-F6E3A8B20F3A}" srcOrd="27" destOrd="0" presId="urn:microsoft.com/office/officeart/2005/8/layout/cycle8"/>
    <dgm:cxn modelId="{17C97AC3-A0CA-4412-A9DB-012E828F8170}" type="presParOf" srcId="{51CED52B-D2E8-44E4-84AA-CA93C3821F30}" destId="{02F98F83-5E0A-4CE9-B46F-DF795F62DA19}" srcOrd="28" destOrd="0" presId="urn:microsoft.com/office/officeart/2005/8/layout/cycle8"/>
    <dgm:cxn modelId="{08E0CE45-0AB7-4D26-AF40-40F861F96AFF}" type="presParOf" srcId="{51CED52B-D2E8-44E4-84AA-CA93C3821F30}" destId="{8372B314-EFC8-4F46-B753-4FD3B5348085}" srcOrd="29" destOrd="0" presId="urn:microsoft.com/office/officeart/2005/8/layout/cycle8"/>
    <dgm:cxn modelId="{8C42577C-A201-4665-808A-C5EC0ACC3228}" type="presParOf" srcId="{51CED52B-D2E8-44E4-84AA-CA93C3821F30}" destId="{E2596051-5DCD-454C-8132-7BE151A6DD96}" srcOrd="30" destOrd="0" presId="urn:microsoft.com/office/officeart/2005/8/layout/cycle8"/>
    <dgm:cxn modelId="{F6642EE3-8356-42AB-86B2-9F7AB328A07B}" type="presParOf" srcId="{51CED52B-D2E8-44E4-84AA-CA93C3821F30}" destId="{462B141D-CB31-4DC4-A9E1-91A539D2E0AD}" srcOrd="31" destOrd="0" presId="urn:microsoft.com/office/officeart/2005/8/layout/cycle8"/>
    <dgm:cxn modelId="{EDDCD583-DC6A-4348-AF59-AAA427DB309E}" type="presParOf" srcId="{51CED52B-D2E8-44E4-84AA-CA93C3821F30}" destId="{B1462D97-8FCC-40AD-89F6-E3B2A7B80FC9}" srcOrd="32" destOrd="0" presId="urn:microsoft.com/office/officeart/2005/8/layout/cycle8"/>
    <dgm:cxn modelId="{AFDD9337-D893-4EF9-91C3-11975530B07F}" type="presParOf" srcId="{51CED52B-D2E8-44E4-84AA-CA93C3821F30}" destId="{2711AA68-2658-4819-BA7A-C5F8D7CD4A2B}" srcOrd="33" destOrd="0" presId="urn:microsoft.com/office/officeart/2005/8/layout/cycle8"/>
    <dgm:cxn modelId="{75305562-E22B-4621-80F6-BCDAEF901C75}" type="presParOf" srcId="{51CED52B-D2E8-44E4-84AA-CA93C3821F30}" destId="{C83CCB77-7C5A-47A1-81EB-0399CEAF6F1A}" srcOrd="3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B8B4A5D-6807-45D4-A222-619CA1CB520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C998D06-C59D-47C6-865C-335AC98B8AE9}">
      <dgm:prSet/>
      <dgm:spPr/>
      <dgm:t>
        <a:bodyPr/>
        <a:lstStyle/>
        <a:p>
          <a:r>
            <a:rPr lang="en-US" b="1" dirty="0"/>
            <a:t>Emotional Support</a:t>
          </a:r>
          <a:endParaRPr lang="en-US" dirty="0"/>
        </a:p>
      </dgm:t>
    </dgm:pt>
    <dgm:pt modelId="{46787978-E93C-4B25-9F7B-90D0BC859E71}" type="parTrans" cxnId="{96EE9982-101E-412A-A503-B95799227E37}">
      <dgm:prSet/>
      <dgm:spPr/>
      <dgm:t>
        <a:bodyPr/>
        <a:lstStyle/>
        <a:p>
          <a:endParaRPr lang="en-US"/>
        </a:p>
      </dgm:t>
    </dgm:pt>
    <dgm:pt modelId="{BB6A12B5-0EC6-4CB2-BA0B-3C3594F42371}" type="sibTrans" cxnId="{96EE9982-101E-412A-A503-B95799227E37}">
      <dgm:prSet/>
      <dgm:spPr/>
      <dgm:t>
        <a:bodyPr/>
        <a:lstStyle/>
        <a:p>
          <a:endParaRPr lang="en-US"/>
        </a:p>
      </dgm:t>
    </dgm:pt>
    <dgm:pt modelId="{6615C284-E7FF-48CB-9299-6663E3D02678}">
      <dgm:prSet/>
      <dgm:spPr/>
      <dgm:t>
        <a:bodyPr/>
        <a:lstStyle/>
        <a:p>
          <a:r>
            <a:rPr lang="en-US"/>
            <a:t>Assign a trusted support worker.</a:t>
          </a:r>
        </a:p>
      </dgm:t>
    </dgm:pt>
    <dgm:pt modelId="{CC39F3A9-01A3-4BFC-B616-1A1D6AF0A379}" type="parTrans" cxnId="{B309F90B-0908-40B7-992F-C9C6778D9B62}">
      <dgm:prSet/>
      <dgm:spPr/>
      <dgm:t>
        <a:bodyPr/>
        <a:lstStyle/>
        <a:p>
          <a:endParaRPr lang="en-US"/>
        </a:p>
      </dgm:t>
    </dgm:pt>
    <dgm:pt modelId="{3E787D0E-DACC-4244-84F8-D418836260DD}" type="sibTrans" cxnId="{B309F90B-0908-40B7-992F-C9C6778D9B62}">
      <dgm:prSet/>
      <dgm:spPr/>
      <dgm:t>
        <a:bodyPr/>
        <a:lstStyle/>
        <a:p>
          <a:endParaRPr lang="en-US"/>
        </a:p>
      </dgm:t>
    </dgm:pt>
    <dgm:pt modelId="{35870670-66BD-400B-848B-976E845AB70A}">
      <dgm:prSet/>
      <dgm:spPr/>
      <dgm:t>
        <a:bodyPr/>
        <a:lstStyle/>
        <a:p>
          <a:r>
            <a:rPr lang="en-US"/>
            <a:t>Provide consistent emotional care.</a:t>
          </a:r>
        </a:p>
      </dgm:t>
    </dgm:pt>
    <dgm:pt modelId="{03994B53-2A99-4715-A328-F91C0CC5C834}" type="parTrans" cxnId="{986CE8E9-906F-437C-B6CA-45F0AB592755}">
      <dgm:prSet/>
      <dgm:spPr/>
      <dgm:t>
        <a:bodyPr/>
        <a:lstStyle/>
        <a:p>
          <a:endParaRPr lang="en-US"/>
        </a:p>
      </dgm:t>
    </dgm:pt>
    <dgm:pt modelId="{33B1C26D-B801-444C-8ADA-AE16644500D8}" type="sibTrans" cxnId="{986CE8E9-906F-437C-B6CA-45F0AB592755}">
      <dgm:prSet/>
      <dgm:spPr/>
      <dgm:t>
        <a:bodyPr/>
        <a:lstStyle/>
        <a:p>
          <a:endParaRPr lang="en-US"/>
        </a:p>
      </dgm:t>
    </dgm:pt>
    <dgm:pt modelId="{CEF30493-0875-4817-BA7A-EF8F0C6D28D6}">
      <dgm:prSet/>
      <dgm:spPr/>
      <dgm:t>
        <a:bodyPr/>
        <a:lstStyle/>
        <a:p>
          <a:r>
            <a:rPr lang="en-US" b="1"/>
            <a:t>Reducing Burden</a:t>
          </a:r>
          <a:endParaRPr lang="en-US"/>
        </a:p>
      </dgm:t>
    </dgm:pt>
    <dgm:pt modelId="{7F2BEFCE-FDBD-4C2E-BC90-E013331B690A}" type="parTrans" cxnId="{74A9FF86-0FF8-48DD-B41D-B577FE93D6FD}">
      <dgm:prSet/>
      <dgm:spPr/>
      <dgm:t>
        <a:bodyPr/>
        <a:lstStyle/>
        <a:p>
          <a:endParaRPr lang="en-US"/>
        </a:p>
      </dgm:t>
    </dgm:pt>
    <dgm:pt modelId="{6612BFC4-9244-4179-AC79-8E01164F53D5}" type="sibTrans" cxnId="{74A9FF86-0FF8-48DD-B41D-B577FE93D6FD}">
      <dgm:prSet/>
      <dgm:spPr/>
      <dgm:t>
        <a:bodyPr/>
        <a:lstStyle/>
        <a:p>
          <a:endParaRPr lang="en-US"/>
        </a:p>
      </dgm:t>
    </dgm:pt>
    <dgm:pt modelId="{931E40E3-B86E-47E8-ACFE-B69B6C6062D1}">
      <dgm:prSet/>
      <dgm:spPr/>
      <dgm:t>
        <a:bodyPr/>
        <a:lstStyle/>
        <a:p>
          <a:r>
            <a:rPr lang="en-US"/>
            <a:t>Introduce home care services.</a:t>
          </a:r>
        </a:p>
      </dgm:t>
    </dgm:pt>
    <dgm:pt modelId="{A71BB3EC-A523-4DF3-A9B9-180C8746DAE3}" type="parTrans" cxnId="{05F563FC-A38E-410B-8158-CDCBE77E6221}">
      <dgm:prSet/>
      <dgm:spPr/>
      <dgm:t>
        <a:bodyPr/>
        <a:lstStyle/>
        <a:p>
          <a:endParaRPr lang="en-US"/>
        </a:p>
      </dgm:t>
    </dgm:pt>
    <dgm:pt modelId="{22C4B91A-AEC0-49E4-903D-E03889E42911}" type="sibTrans" cxnId="{05F563FC-A38E-410B-8158-CDCBE77E6221}">
      <dgm:prSet/>
      <dgm:spPr/>
      <dgm:t>
        <a:bodyPr/>
        <a:lstStyle/>
        <a:p>
          <a:endParaRPr lang="en-US"/>
        </a:p>
      </dgm:t>
    </dgm:pt>
    <dgm:pt modelId="{CAC19356-331C-45C6-8000-70EF27B162A4}">
      <dgm:prSet/>
      <dgm:spPr/>
      <dgm:t>
        <a:bodyPr/>
        <a:lstStyle/>
        <a:p>
          <a:r>
            <a:rPr lang="en-US"/>
            <a:t>Reduce Jenny’s responsibilities.</a:t>
          </a:r>
        </a:p>
      </dgm:t>
    </dgm:pt>
    <dgm:pt modelId="{0799F7FA-9E81-4734-940A-B0A14C89E928}" type="parTrans" cxnId="{97DC2323-1B54-43AD-95FB-64E054AB1CD5}">
      <dgm:prSet/>
      <dgm:spPr/>
      <dgm:t>
        <a:bodyPr/>
        <a:lstStyle/>
        <a:p>
          <a:endParaRPr lang="en-US"/>
        </a:p>
      </dgm:t>
    </dgm:pt>
    <dgm:pt modelId="{53563942-C28E-44D3-8A24-55A3E980BE7F}" type="sibTrans" cxnId="{97DC2323-1B54-43AD-95FB-64E054AB1CD5}">
      <dgm:prSet/>
      <dgm:spPr/>
      <dgm:t>
        <a:bodyPr/>
        <a:lstStyle/>
        <a:p>
          <a:endParaRPr lang="en-US"/>
        </a:p>
      </dgm:t>
    </dgm:pt>
    <dgm:pt modelId="{E3D818F1-8DCF-4FA5-8ABE-C65496E98023}" type="pres">
      <dgm:prSet presAssocID="{9B8B4A5D-6807-45D4-A222-619CA1CB5202}" presName="linear" presStyleCnt="0">
        <dgm:presLayoutVars>
          <dgm:animLvl val="lvl"/>
          <dgm:resizeHandles val="exact"/>
        </dgm:presLayoutVars>
      </dgm:prSet>
      <dgm:spPr/>
    </dgm:pt>
    <dgm:pt modelId="{9FDF47C4-01D4-4A22-A91C-C1A665DEC02E}" type="pres">
      <dgm:prSet presAssocID="{0C998D06-C59D-47C6-865C-335AC98B8AE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503BD95-C1DC-406D-85BE-4C07BEE3E407}" type="pres">
      <dgm:prSet presAssocID="{BB6A12B5-0EC6-4CB2-BA0B-3C3594F42371}" presName="spacer" presStyleCnt="0"/>
      <dgm:spPr/>
    </dgm:pt>
    <dgm:pt modelId="{955AB4DB-F9CB-491A-BFEB-A55C796601E0}" type="pres">
      <dgm:prSet presAssocID="{6615C284-E7FF-48CB-9299-6663E3D0267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A9C58EC-3369-4527-8AE3-D2E7E21B93F1}" type="pres">
      <dgm:prSet presAssocID="{3E787D0E-DACC-4244-84F8-D418836260DD}" presName="spacer" presStyleCnt="0"/>
      <dgm:spPr/>
    </dgm:pt>
    <dgm:pt modelId="{9ED534FF-2E33-4A6A-AE70-3A15E3B4CDD0}" type="pres">
      <dgm:prSet presAssocID="{35870670-66BD-400B-848B-976E845AB70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B67E13F-B24A-47BD-9003-1085A5AEB2D0}" type="pres">
      <dgm:prSet presAssocID="{33B1C26D-B801-444C-8ADA-AE16644500D8}" presName="spacer" presStyleCnt="0"/>
      <dgm:spPr/>
    </dgm:pt>
    <dgm:pt modelId="{059B40A5-3C4E-40BA-8FB6-22151753C258}" type="pres">
      <dgm:prSet presAssocID="{CEF30493-0875-4817-BA7A-EF8F0C6D28D6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311B8A5A-F744-47EF-97C3-ED9409B8A698}" type="pres">
      <dgm:prSet presAssocID="{6612BFC4-9244-4179-AC79-8E01164F53D5}" presName="spacer" presStyleCnt="0"/>
      <dgm:spPr/>
    </dgm:pt>
    <dgm:pt modelId="{75DE4CBE-B5EA-4009-99F5-B7652AFD1051}" type="pres">
      <dgm:prSet presAssocID="{931E40E3-B86E-47E8-ACFE-B69B6C6062D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734CB520-B8E7-42EF-A266-41290F5BB087}" type="pres">
      <dgm:prSet presAssocID="{22C4B91A-AEC0-49E4-903D-E03889E42911}" presName="spacer" presStyleCnt="0"/>
      <dgm:spPr/>
    </dgm:pt>
    <dgm:pt modelId="{4113C667-97A7-4B7E-BA04-27DBE04F44FC}" type="pres">
      <dgm:prSet presAssocID="{CAC19356-331C-45C6-8000-70EF27B162A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309F90B-0908-40B7-992F-C9C6778D9B62}" srcId="{9B8B4A5D-6807-45D4-A222-619CA1CB5202}" destId="{6615C284-E7FF-48CB-9299-6663E3D02678}" srcOrd="1" destOrd="0" parTransId="{CC39F3A9-01A3-4BFC-B616-1A1D6AF0A379}" sibTransId="{3E787D0E-DACC-4244-84F8-D418836260DD}"/>
    <dgm:cxn modelId="{4FE57B1E-D82D-4E59-8068-4CEBA95669ED}" type="presOf" srcId="{CEF30493-0875-4817-BA7A-EF8F0C6D28D6}" destId="{059B40A5-3C4E-40BA-8FB6-22151753C258}" srcOrd="0" destOrd="0" presId="urn:microsoft.com/office/officeart/2005/8/layout/vList2"/>
    <dgm:cxn modelId="{97DC2323-1B54-43AD-95FB-64E054AB1CD5}" srcId="{9B8B4A5D-6807-45D4-A222-619CA1CB5202}" destId="{CAC19356-331C-45C6-8000-70EF27B162A4}" srcOrd="5" destOrd="0" parTransId="{0799F7FA-9E81-4734-940A-B0A14C89E928}" sibTransId="{53563942-C28E-44D3-8A24-55A3E980BE7F}"/>
    <dgm:cxn modelId="{96EE9982-101E-412A-A503-B95799227E37}" srcId="{9B8B4A5D-6807-45D4-A222-619CA1CB5202}" destId="{0C998D06-C59D-47C6-865C-335AC98B8AE9}" srcOrd="0" destOrd="0" parTransId="{46787978-E93C-4B25-9F7B-90D0BC859E71}" sibTransId="{BB6A12B5-0EC6-4CB2-BA0B-3C3594F42371}"/>
    <dgm:cxn modelId="{74A9FF86-0FF8-48DD-B41D-B577FE93D6FD}" srcId="{9B8B4A5D-6807-45D4-A222-619CA1CB5202}" destId="{CEF30493-0875-4817-BA7A-EF8F0C6D28D6}" srcOrd="3" destOrd="0" parTransId="{7F2BEFCE-FDBD-4C2E-BC90-E013331B690A}" sibTransId="{6612BFC4-9244-4179-AC79-8E01164F53D5}"/>
    <dgm:cxn modelId="{7EDCD891-EB74-42B4-A5D1-3B2C85DBFFB7}" type="presOf" srcId="{9B8B4A5D-6807-45D4-A222-619CA1CB5202}" destId="{E3D818F1-8DCF-4FA5-8ABE-C65496E98023}" srcOrd="0" destOrd="0" presId="urn:microsoft.com/office/officeart/2005/8/layout/vList2"/>
    <dgm:cxn modelId="{6AF72D94-C309-4597-8D2E-30F411BBC3F8}" type="presOf" srcId="{6615C284-E7FF-48CB-9299-6663E3D02678}" destId="{955AB4DB-F9CB-491A-BFEB-A55C796601E0}" srcOrd="0" destOrd="0" presId="urn:microsoft.com/office/officeart/2005/8/layout/vList2"/>
    <dgm:cxn modelId="{436293A7-97EC-44CA-BCC0-F695075EF4D4}" type="presOf" srcId="{0C998D06-C59D-47C6-865C-335AC98B8AE9}" destId="{9FDF47C4-01D4-4A22-A91C-C1A665DEC02E}" srcOrd="0" destOrd="0" presId="urn:microsoft.com/office/officeart/2005/8/layout/vList2"/>
    <dgm:cxn modelId="{872CFEB3-B1AF-4FB4-B66A-5805F89D0995}" type="presOf" srcId="{931E40E3-B86E-47E8-ACFE-B69B6C6062D1}" destId="{75DE4CBE-B5EA-4009-99F5-B7652AFD1051}" srcOrd="0" destOrd="0" presId="urn:microsoft.com/office/officeart/2005/8/layout/vList2"/>
    <dgm:cxn modelId="{986CE8E9-906F-437C-B6CA-45F0AB592755}" srcId="{9B8B4A5D-6807-45D4-A222-619CA1CB5202}" destId="{35870670-66BD-400B-848B-976E845AB70A}" srcOrd="2" destOrd="0" parTransId="{03994B53-2A99-4715-A328-F91C0CC5C834}" sibTransId="{33B1C26D-B801-444C-8ADA-AE16644500D8}"/>
    <dgm:cxn modelId="{7238FFF6-7910-4D70-8C56-58979021DE4A}" type="presOf" srcId="{35870670-66BD-400B-848B-976E845AB70A}" destId="{9ED534FF-2E33-4A6A-AE70-3A15E3B4CDD0}" srcOrd="0" destOrd="0" presId="urn:microsoft.com/office/officeart/2005/8/layout/vList2"/>
    <dgm:cxn modelId="{3B0B95F9-6B43-44C1-BD10-0018670E3489}" type="presOf" srcId="{CAC19356-331C-45C6-8000-70EF27B162A4}" destId="{4113C667-97A7-4B7E-BA04-27DBE04F44FC}" srcOrd="0" destOrd="0" presId="urn:microsoft.com/office/officeart/2005/8/layout/vList2"/>
    <dgm:cxn modelId="{05F563FC-A38E-410B-8158-CDCBE77E6221}" srcId="{9B8B4A5D-6807-45D4-A222-619CA1CB5202}" destId="{931E40E3-B86E-47E8-ACFE-B69B6C6062D1}" srcOrd="4" destOrd="0" parTransId="{A71BB3EC-A523-4DF3-A9B9-180C8746DAE3}" sibTransId="{22C4B91A-AEC0-49E4-903D-E03889E42911}"/>
    <dgm:cxn modelId="{8926C576-2968-49BC-9387-AA77D823AE21}" type="presParOf" srcId="{E3D818F1-8DCF-4FA5-8ABE-C65496E98023}" destId="{9FDF47C4-01D4-4A22-A91C-C1A665DEC02E}" srcOrd="0" destOrd="0" presId="urn:microsoft.com/office/officeart/2005/8/layout/vList2"/>
    <dgm:cxn modelId="{666089C1-DB58-4247-9166-7DED4E346996}" type="presParOf" srcId="{E3D818F1-8DCF-4FA5-8ABE-C65496E98023}" destId="{5503BD95-C1DC-406D-85BE-4C07BEE3E407}" srcOrd="1" destOrd="0" presId="urn:microsoft.com/office/officeart/2005/8/layout/vList2"/>
    <dgm:cxn modelId="{A5317790-340B-4BB3-A145-75E35AF75F77}" type="presParOf" srcId="{E3D818F1-8DCF-4FA5-8ABE-C65496E98023}" destId="{955AB4DB-F9CB-491A-BFEB-A55C796601E0}" srcOrd="2" destOrd="0" presId="urn:microsoft.com/office/officeart/2005/8/layout/vList2"/>
    <dgm:cxn modelId="{E363FA97-7F07-4AFC-90AC-B3601342495C}" type="presParOf" srcId="{E3D818F1-8DCF-4FA5-8ABE-C65496E98023}" destId="{2A9C58EC-3369-4527-8AE3-D2E7E21B93F1}" srcOrd="3" destOrd="0" presId="urn:microsoft.com/office/officeart/2005/8/layout/vList2"/>
    <dgm:cxn modelId="{CD8F794F-612E-414F-A69D-11AA0C9487D3}" type="presParOf" srcId="{E3D818F1-8DCF-4FA5-8ABE-C65496E98023}" destId="{9ED534FF-2E33-4A6A-AE70-3A15E3B4CDD0}" srcOrd="4" destOrd="0" presId="urn:microsoft.com/office/officeart/2005/8/layout/vList2"/>
    <dgm:cxn modelId="{C50774D5-4B1B-4BF1-A5DA-53FF6C04A1CA}" type="presParOf" srcId="{E3D818F1-8DCF-4FA5-8ABE-C65496E98023}" destId="{BB67E13F-B24A-47BD-9003-1085A5AEB2D0}" srcOrd="5" destOrd="0" presId="urn:microsoft.com/office/officeart/2005/8/layout/vList2"/>
    <dgm:cxn modelId="{48A04FF7-4514-4502-8C56-83AA192EE2CC}" type="presParOf" srcId="{E3D818F1-8DCF-4FA5-8ABE-C65496E98023}" destId="{059B40A5-3C4E-40BA-8FB6-22151753C258}" srcOrd="6" destOrd="0" presId="urn:microsoft.com/office/officeart/2005/8/layout/vList2"/>
    <dgm:cxn modelId="{37282D7C-FBD2-40BE-8737-E1638A87B69F}" type="presParOf" srcId="{E3D818F1-8DCF-4FA5-8ABE-C65496E98023}" destId="{311B8A5A-F744-47EF-97C3-ED9409B8A698}" srcOrd="7" destOrd="0" presId="urn:microsoft.com/office/officeart/2005/8/layout/vList2"/>
    <dgm:cxn modelId="{8993684B-C6EA-45CE-8570-EA50A16582FB}" type="presParOf" srcId="{E3D818F1-8DCF-4FA5-8ABE-C65496E98023}" destId="{75DE4CBE-B5EA-4009-99F5-B7652AFD1051}" srcOrd="8" destOrd="0" presId="urn:microsoft.com/office/officeart/2005/8/layout/vList2"/>
    <dgm:cxn modelId="{9BCE06FF-40A0-4BF6-99C2-68FB423EC0EC}" type="presParOf" srcId="{E3D818F1-8DCF-4FA5-8ABE-C65496E98023}" destId="{734CB520-B8E7-42EF-A266-41290F5BB087}" srcOrd="9" destOrd="0" presId="urn:microsoft.com/office/officeart/2005/8/layout/vList2"/>
    <dgm:cxn modelId="{6AECFB70-FB76-451A-AEF7-C4424B2CE448}" type="presParOf" srcId="{E3D818F1-8DCF-4FA5-8ABE-C65496E98023}" destId="{4113C667-97A7-4B7E-BA04-27DBE04F44F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B7FF27-28CD-4EE0-BAA1-1BB4C6E15F6A}">
      <dsp:nvSpPr>
        <dsp:cNvPr id="0" name=""/>
        <dsp:cNvSpPr/>
      </dsp:nvSpPr>
      <dsp:spPr>
        <a:xfrm>
          <a:off x="2206264" y="956"/>
          <a:ext cx="2482047" cy="55711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Jenny is a 16-year-old with sustained caring responsibilities.</a:t>
          </a:r>
        </a:p>
      </dsp:txBody>
      <dsp:txXfrm>
        <a:off x="2233460" y="28152"/>
        <a:ext cx="2427655" cy="502720"/>
      </dsp:txXfrm>
    </dsp:sp>
    <dsp:sp modelId="{5E52E8A2-F439-447A-B55D-EEE79DF3712B}">
      <dsp:nvSpPr>
        <dsp:cNvPr id="0" name=""/>
        <dsp:cNvSpPr/>
      </dsp:nvSpPr>
      <dsp:spPr>
        <a:xfrm>
          <a:off x="2206264" y="585924"/>
          <a:ext cx="2482047" cy="55711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She assumed this role following parental bereavement.</a:t>
          </a:r>
        </a:p>
      </dsp:txBody>
      <dsp:txXfrm>
        <a:off x="2233460" y="613120"/>
        <a:ext cx="2427655" cy="502720"/>
      </dsp:txXfrm>
    </dsp:sp>
    <dsp:sp modelId="{E664D0D6-9789-40E1-A2C5-01C8F6653FAD}">
      <dsp:nvSpPr>
        <dsp:cNvPr id="0" name=""/>
        <dsp:cNvSpPr/>
      </dsp:nvSpPr>
      <dsp:spPr>
        <a:xfrm>
          <a:off x="2206264" y="1170892"/>
          <a:ext cx="2482047" cy="55711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Caring occurred during a critical developmental stage(Flavin et al., 2006).</a:t>
          </a:r>
        </a:p>
      </dsp:txBody>
      <dsp:txXfrm>
        <a:off x="2233460" y="1198088"/>
        <a:ext cx="2427655" cy="502720"/>
      </dsp:txXfrm>
    </dsp:sp>
    <dsp:sp modelId="{51B1D2C7-5DE5-45DA-A86E-7B126D2C858C}">
      <dsp:nvSpPr>
        <dsp:cNvPr id="0" name=""/>
        <dsp:cNvSpPr/>
      </dsp:nvSpPr>
      <dsp:spPr>
        <a:xfrm>
          <a:off x="2206264" y="1755859"/>
          <a:ext cx="2482047" cy="55711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Adolescence requires emotional security and autonomy.</a:t>
          </a:r>
        </a:p>
      </dsp:txBody>
      <dsp:txXfrm>
        <a:off x="2233460" y="1783055"/>
        <a:ext cx="2427655" cy="502720"/>
      </dsp:txXfrm>
    </dsp:sp>
    <dsp:sp modelId="{C46905C8-5314-49DE-AF79-5903BCD4D13D}">
      <dsp:nvSpPr>
        <dsp:cNvPr id="0" name=""/>
        <dsp:cNvSpPr/>
      </dsp:nvSpPr>
      <dsp:spPr>
        <a:xfrm>
          <a:off x="2206264" y="2340827"/>
          <a:ext cx="2482047" cy="55711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Disrupted caregiving may affect development.</a:t>
          </a:r>
        </a:p>
      </dsp:txBody>
      <dsp:txXfrm>
        <a:off x="2233460" y="2368023"/>
        <a:ext cx="2427655" cy="502720"/>
      </dsp:txXfrm>
    </dsp:sp>
    <dsp:sp modelId="{1FB59878-E61D-44F8-9EA2-D3A05FD2761F}">
      <dsp:nvSpPr>
        <dsp:cNvPr id="0" name=""/>
        <dsp:cNvSpPr/>
      </dsp:nvSpPr>
      <dsp:spPr>
        <a:xfrm>
          <a:off x="2206264" y="2925795"/>
          <a:ext cx="2482047" cy="55711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The analysis informs targeted community support.</a:t>
          </a:r>
        </a:p>
      </dsp:txBody>
      <dsp:txXfrm>
        <a:off x="2233460" y="2952991"/>
        <a:ext cx="2427655" cy="5027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5BBB57-2AD8-4302-AD99-89AC29AC78F2}">
      <dsp:nvSpPr>
        <dsp:cNvPr id="0" name=""/>
        <dsp:cNvSpPr/>
      </dsp:nvSpPr>
      <dsp:spPr>
        <a:xfrm>
          <a:off x="0" y="444"/>
          <a:ext cx="4530898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5DA6375-34C7-4723-BACD-429ABC0B9972}">
      <dsp:nvSpPr>
        <dsp:cNvPr id="0" name=""/>
        <dsp:cNvSpPr/>
      </dsp:nvSpPr>
      <dsp:spPr>
        <a:xfrm>
          <a:off x="0" y="444"/>
          <a:ext cx="4530898" cy="519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Loss and Role Change</a:t>
          </a:r>
          <a:endParaRPr lang="en-US" sz="2100" kern="1200"/>
        </a:p>
      </dsp:txBody>
      <dsp:txXfrm>
        <a:off x="0" y="444"/>
        <a:ext cx="4530898" cy="519794"/>
      </dsp:txXfrm>
    </dsp:sp>
    <dsp:sp modelId="{3CBAAF49-F05D-4ED9-BCF8-513BE7D8A6B5}">
      <dsp:nvSpPr>
        <dsp:cNvPr id="0" name=""/>
        <dsp:cNvSpPr/>
      </dsp:nvSpPr>
      <dsp:spPr>
        <a:xfrm>
          <a:off x="0" y="520238"/>
          <a:ext cx="4530898" cy="0"/>
        </a:xfrm>
        <a:prstGeom prst="line">
          <a:avLst/>
        </a:prstGeom>
        <a:gradFill rotWithShape="0">
          <a:gsLst>
            <a:gs pos="0">
              <a:schemeClr val="accent5">
                <a:hueOff val="-2025358"/>
                <a:satOff val="-138"/>
                <a:lumOff val="32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25358"/>
                <a:satOff val="-138"/>
                <a:lumOff val="32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25358"/>
                <a:satOff val="-138"/>
                <a:lumOff val="32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2025358"/>
              <a:satOff val="-138"/>
              <a:lumOff val="32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FECB2C2-7D36-4239-9616-B231F62F9734}">
      <dsp:nvSpPr>
        <dsp:cNvPr id="0" name=""/>
        <dsp:cNvSpPr/>
      </dsp:nvSpPr>
      <dsp:spPr>
        <a:xfrm>
          <a:off x="0" y="520238"/>
          <a:ext cx="4530898" cy="519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Jenny lost her father in childhood.</a:t>
          </a:r>
        </a:p>
      </dsp:txBody>
      <dsp:txXfrm>
        <a:off x="0" y="520238"/>
        <a:ext cx="4530898" cy="519794"/>
      </dsp:txXfrm>
    </dsp:sp>
    <dsp:sp modelId="{B2234D23-1E20-4196-9A59-86D2072649F7}">
      <dsp:nvSpPr>
        <dsp:cNvPr id="0" name=""/>
        <dsp:cNvSpPr/>
      </dsp:nvSpPr>
      <dsp:spPr>
        <a:xfrm>
          <a:off x="0" y="1040033"/>
          <a:ext cx="4530898" cy="0"/>
        </a:xfrm>
        <a:prstGeom prst="line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C8DAF6F-1862-424F-81C0-7735CA260210}">
      <dsp:nvSpPr>
        <dsp:cNvPr id="0" name=""/>
        <dsp:cNvSpPr/>
      </dsp:nvSpPr>
      <dsp:spPr>
        <a:xfrm>
          <a:off x="0" y="1040033"/>
          <a:ext cx="4530898" cy="519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She became a primary caregiver.</a:t>
          </a:r>
        </a:p>
      </dsp:txBody>
      <dsp:txXfrm>
        <a:off x="0" y="1040033"/>
        <a:ext cx="4530898" cy="519794"/>
      </dsp:txXfrm>
    </dsp:sp>
    <dsp:sp modelId="{29C540A4-D7D7-403E-AB7E-FFDD1A33150E}">
      <dsp:nvSpPr>
        <dsp:cNvPr id="0" name=""/>
        <dsp:cNvSpPr/>
      </dsp:nvSpPr>
      <dsp:spPr>
        <a:xfrm>
          <a:off x="0" y="1559827"/>
          <a:ext cx="4530898" cy="0"/>
        </a:xfrm>
        <a:prstGeom prst="line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7E2938F-DCEF-4140-84A0-5857F42AA7B6}">
      <dsp:nvSpPr>
        <dsp:cNvPr id="0" name=""/>
        <dsp:cNvSpPr/>
      </dsp:nvSpPr>
      <dsp:spPr>
        <a:xfrm>
          <a:off x="0" y="1559827"/>
          <a:ext cx="4530898" cy="519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Attachment Disruption</a:t>
          </a:r>
          <a:endParaRPr lang="en-US" sz="2100" kern="1200"/>
        </a:p>
      </dsp:txBody>
      <dsp:txXfrm>
        <a:off x="0" y="1559827"/>
        <a:ext cx="4530898" cy="519794"/>
      </dsp:txXfrm>
    </dsp:sp>
    <dsp:sp modelId="{6A28A9C8-EC1B-495D-AD6E-50AB850D7F04}">
      <dsp:nvSpPr>
        <dsp:cNvPr id="0" name=""/>
        <dsp:cNvSpPr/>
      </dsp:nvSpPr>
      <dsp:spPr>
        <a:xfrm>
          <a:off x="0" y="2079622"/>
          <a:ext cx="4530898" cy="0"/>
        </a:xfrm>
        <a:prstGeom prst="line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5CD5BF7-5FD8-49A4-9E26-0B8B37D4B81E}">
      <dsp:nvSpPr>
        <dsp:cNvPr id="0" name=""/>
        <dsp:cNvSpPr/>
      </dsp:nvSpPr>
      <dsp:spPr>
        <a:xfrm>
          <a:off x="0" y="2079622"/>
          <a:ext cx="4530898" cy="519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Emotional needs may be unmet.</a:t>
          </a:r>
        </a:p>
      </dsp:txBody>
      <dsp:txXfrm>
        <a:off x="0" y="2079622"/>
        <a:ext cx="4530898" cy="519794"/>
      </dsp:txXfrm>
    </dsp:sp>
    <dsp:sp modelId="{D33FA14A-23AF-4FCE-A15F-31A341A93F31}">
      <dsp:nvSpPr>
        <dsp:cNvPr id="0" name=""/>
        <dsp:cNvSpPr/>
      </dsp:nvSpPr>
      <dsp:spPr>
        <a:xfrm>
          <a:off x="0" y="2599416"/>
          <a:ext cx="4530898" cy="0"/>
        </a:xfrm>
        <a:prstGeom prst="line">
          <a:avLst/>
        </a:prstGeom>
        <a:gradFill rotWithShape="0">
          <a:gsLst>
            <a:gs pos="0">
              <a:schemeClr val="accent5">
                <a:hueOff val="-10126791"/>
                <a:satOff val="-688"/>
                <a:lumOff val="16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126791"/>
                <a:satOff val="-688"/>
                <a:lumOff val="16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126791"/>
                <a:satOff val="-688"/>
                <a:lumOff val="16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0126791"/>
              <a:satOff val="-688"/>
              <a:lumOff val="163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48BA8DD-2E0C-443D-ABC5-56AD34CF6AA4}">
      <dsp:nvSpPr>
        <dsp:cNvPr id="0" name=""/>
        <dsp:cNvSpPr/>
      </dsp:nvSpPr>
      <dsp:spPr>
        <a:xfrm>
          <a:off x="0" y="2599416"/>
          <a:ext cx="4530898" cy="519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Parent–child roles are reversed.</a:t>
          </a:r>
        </a:p>
      </dsp:txBody>
      <dsp:txXfrm>
        <a:off x="0" y="2599416"/>
        <a:ext cx="4530898" cy="519794"/>
      </dsp:txXfrm>
    </dsp:sp>
    <dsp:sp modelId="{05164FFE-DF65-49DB-972F-FE5BB2BB0006}">
      <dsp:nvSpPr>
        <dsp:cNvPr id="0" name=""/>
        <dsp:cNvSpPr/>
      </dsp:nvSpPr>
      <dsp:spPr>
        <a:xfrm>
          <a:off x="0" y="3119211"/>
          <a:ext cx="4530898" cy="0"/>
        </a:xfrm>
        <a:prstGeom prst="line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BC42A78-45C2-467D-9EFF-2ADD128D1F9D}">
      <dsp:nvSpPr>
        <dsp:cNvPr id="0" name=""/>
        <dsp:cNvSpPr/>
      </dsp:nvSpPr>
      <dsp:spPr>
        <a:xfrm>
          <a:off x="0" y="3119211"/>
          <a:ext cx="4530898" cy="519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Risk of insecure attachment patterns.</a:t>
          </a:r>
        </a:p>
      </dsp:txBody>
      <dsp:txXfrm>
        <a:off x="0" y="3119211"/>
        <a:ext cx="4530898" cy="5197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44DCAF-93C4-4818-9F23-549CD00A52EC}">
      <dsp:nvSpPr>
        <dsp:cNvPr id="0" name=""/>
        <dsp:cNvSpPr/>
      </dsp:nvSpPr>
      <dsp:spPr>
        <a:xfrm>
          <a:off x="2154471" y="899169"/>
          <a:ext cx="46402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402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74120" y="942415"/>
        <a:ext cx="24731" cy="4946"/>
      </dsp:txXfrm>
    </dsp:sp>
    <dsp:sp modelId="{63B2AF8E-2A03-4D51-B868-90958734394D}">
      <dsp:nvSpPr>
        <dsp:cNvPr id="0" name=""/>
        <dsp:cNvSpPr/>
      </dsp:nvSpPr>
      <dsp:spPr>
        <a:xfrm>
          <a:off x="5712" y="299721"/>
          <a:ext cx="2150558" cy="12903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379" tIns="110614" rIns="105379" bIns="11061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Emotional Strain</a:t>
          </a:r>
          <a:endParaRPr lang="en-US" sz="1700" kern="1200"/>
        </a:p>
      </dsp:txBody>
      <dsp:txXfrm>
        <a:off x="5712" y="299721"/>
        <a:ext cx="2150558" cy="1290335"/>
      </dsp:txXfrm>
    </dsp:sp>
    <dsp:sp modelId="{0093198C-8E7A-42B9-A2EC-97D330ECA8AC}">
      <dsp:nvSpPr>
        <dsp:cNvPr id="0" name=""/>
        <dsp:cNvSpPr/>
      </dsp:nvSpPr>
      <dsp:spPr>
        <a:xfrm>
          <a:off x="4799659" y="899169"/>
          <a:ext cx="46402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402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19308" y="942415"/>
        <a:ext cx="24731" cy="4946"/>
      </dsp:txXfrm>
    </dsp:sp>
    <dsp:sp modelId="{367CB3F2-64DD-451D-AAFD-8E1487685E65}">
      <dsp:nvSpPr>
        <dsp:cNvPr id="0" name=""/>
        <dsp:cNvSpPr/>
      </dsp:nvSpPr>
      <dsp:spPr>
        <a:xfrm>
          <a:off x="2650900" y="299721"/>
          <a:ext cx="2150558" cy="12903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379" tIns="110614" rIns="105379" bIns="11061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High levels of responsibility(Stack et al., 2010).</a:t>
          </a:r>
        </a:p>
      </dsp:txBody>
      <dsp:txXfrm>
        <a:off x="2650900" y="299721"/>
        <a:ext cx="2150558" cy="1290335"/>
      </dsp:txXfrm>
    </dsp:sp>
    <dsp:sp modelId="{D07F9878-D75A-4DEC-822F-5F5E960F731F}">
      <dsp:nvSpPr>
        <dsp:cNvPr id="0" name=""/>
        <dsp:cNvSpPr/>
      </dsp:nvSpPr>
      <dsp:spPr>
        <a:xfrm>
          <a:off x="1080992" y="1588256"/>
          <a:ext cx="5290375" cy="464028"/>
        </a:xfrm>
        <a:custGeom>
          <a:avLst/>
          <a:gdLst/>
          <a:ahLst/>
          <a:cxnLst/>
          <a:rect l="0" t="0" r="0" b="0"/>
          <a:pathLst>
            <a:path>
              <a:moveTo>
                <a:pt x="5290375" y="0"/>
              </a:moveTo>
              <a:lnTo>
                <a:pt x="5290375" y="249114"/>
              </a:lnTo>
              <a:lnTo>
                <a:pt x="0" y="249114"/>
              </a:lnTo>
              <a:lnTo>
                <a:pt x="0" y="464028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93343" y="1817797"/>
        <a:ext cx="265672" cy="4946"/>
      </dsp:txXfrm>
    </dsp:sp>
    <dsp:sp modelId="{CF9AC018-6C5D-4A00-86D5-6B8CA1A9C591}">
      <dsp:nvSpPr>
        <dsp:cNvPr id="0" name=""/>
        <dsp:cNvSpPr/>
      </dsp:nvSpPr>
      <dsp:spPr>
        <a:xfrm>
          <a:off x="5296088" y="299721"/>
          <a:ext cx="2150558" cy="12903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379" tIns="110614" rIns="105379" bIns="11061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Limited time for emotional processing.</a:t>
          </a:r>
        </a:p>
      </dsp:txBody>
      <dsp:txXfrm>
        <a:off x="5296088" y="299721"/>
        <a:ext cx="2150558" cy="1290335"/>
      </dsp:txXfrm>
    </dsp:sp>
    <dsp:sp modelId="{D576606B-E6E5-4D58-8EDD-F31EC2794705}">
      <dsp:nvSpPr>
        <dsp:cNvPr id="0" name=""/>
        <dsp:cNvSpPr/>
      </dsp:nvSpPr>
      <dsp:spPr>
        <a:xfrm>
          <a:off x="2154471" y="2684133"/>
          <a:ext cx="46402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402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74120" y="2727379"/>
        <a:ext cx="24731" cy="4946"/>
      </dsp:txXfrm>
    </dsp:sp>
    <dsp:sp modelId="{C2481778-D503-4150-B8D0-7AD9ADA1EA5A}">
      <dsp:nvSpPr>
        <dsp:cNvPr id="0" name=""/>
        <dsp:cNvSpPr/>
      </dsp:nvSpPr>
      <dsp:spPr>
        <a:xfrm>
          <a:off x="5712" y="2084685"/>
          <a:ext cx="2150558" cy="12903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379" tIns="110614" rIns="105379" bIns="11061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Suppressed personal needs.</a:t>
          </a:r>
        </a:p>
      </dsp:txBody>
      <dsp:txXfrm>
        <a:off x="5712" y="2084685"/>
        <a:ext cx="2150558" cy="1290335"/>
      </dsp:txXfrm>
    </dsp:sp>
    <dsp:sp modelId="{53B3FBE1-2E20-4B41-B13F-5C9550BC674A}">
      <dsp:nvSpPr>
        <dsp:cNvPr id="0" name=""/>
        <dsp:cNvSpPr/>
      </dsp:nvSpPr>
      <dsp:spPr>
        <a:xfrm>
          <a:off x="4799659" y="2684133"/>
          <a:ext cx="46402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402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19308" y="2727379"/>
        <a:ext cx="24731" cy="4946"/>
      </dsp:txXfrm>
    </dsp:sp>
    <dsp:sp modelId="{C27C6F66-F04E-4130-841A-7CBEF0B32ACF}">
      <dsp:nvSpPr>
        <dsp:cNvPr id="0" name=""/>
        <dsp:cNvSpPr/>
      </dsp:nvSpPr>
      <dsp:spPr>
        <a:xfrm>
          <a:off x="2650900" y="2084685"/>
          <a:ext cx="2150558" cy="12903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379" tIns="110614" rIns="105379" bIns="11061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Possible Outcomes</a:t>
          </a:r>
          <a:endParaRPr lang="en-US" sz="1700" kern="1200"/>
        </a:p>
      </dsp:txBody>
      <dsp:txXfrm>
        <a:off x="2650900" y="2084685"/>
        <a:ext cx="2150558" cy="1290335"/>
      </dsp:txXfrm>
    </dsp:sp>
    <dsp:sp modelId="{5839343A-D5C1-49FD-873F-F89E3ED16A39}">
      <dsp:nvSpPr>
        <dsp:cNvPr id="0" name=""/>
        <dsp:cNvSpPr/>
      </dsp:nvSpPr>
      <dsp:spPr>
        <a:xfrm>
          <a:off x="1080992" y="3373220"/>
          <a:ext cx="5290375" cy="464028"/>
        </a:xfrm>
        <a:custGeom>
          <a:avLst/>
          <a:gdLst/>
          <a:ahLst/>
          <a:cxnLst/>
          <a:rect l="0" t="0" r="0" b="0"/>
          <a:pathLst>
            <a:path>
              <a:moveTo>
                <a:pt x="5290375" y="0"/>
              </a:moveTo>
              <a:lnTo>
                <a:pt x="5290375" y="249114"/>
              </a:lnTo>
              <a:lnTo>
                <a:pt x="0" y="249114"/>
              </a:lnTo>
              <a:lnTo>
                <a:pt x="0" y="464028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93343" y="3602761"/>
        <a:ext cx="265672" cy="4946"/>
      </dsp:txXfrm>
    </dsp:sp>
    <dsp:sp modelId="{DAB923DF-F618-47DE-BA21-B7284B939AF7}">
      <dsp:nvSpPr>
        <dsp:cNvPr id="0" name=""/>
        <dsp:cNvSpPr/>
      </dsp:nvSpPr>
      <dsp:spPr>
        <a:xfrm>
          <a:off x="5296088" y="2084685"/>
          <a:ext cx="2150558" cy="12903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379" tIns="110614" rIns="105379" bIns="11061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Anxiety and emotional fatigue(</a:t>
          </a:r>
          <a:r>
            <a:rPr lang="en-US" sz="1700" kern="1200" dirty="0" err="1"/>
            <a:t>Ioannou</a:t>
          </a:r>
          <a:r>
            <a:rPr lang="en-US" sz="1700" kern="1200" dirty="0"/>
            <a:t> et al., 2020).</a:t>
          </a:r>
        </a:p>
      </dsp:txBody>
      <dsp:txXfrm>
        <a:off x="5296088" y="2084685"/>
        <a:ext cx="2150558" cy="1290335"/>
      </dsp:txXfrm>
    </dsp:sp>
    <dsp:sp modelId="{09C9796E-BCEA-4C22-B0CD-A680EC027297}">
      <dsp:nvSpPr>
        <dsp:cNvPr id="0" name=""/>
        <dsp:cNvSpPr/>
      </dsp:nvSpPr>
      <dsp:spPr>
        <a:xfrm>
          <a:off x="2154471" y="4469096"/>
          <a:ext cx="46402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402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74120" y="4512343"/>
        <a:ext cx="24731" cy="4946"/>
      </dsp:txXfrm>
    </dsp:sp>
    <dsp:sp modelId="{76B09564-232B-416A-9433-ED12755EE263}">
      <dsp:nvSpPr>
        <dsp:cNvPr id="0" name=""/>
        <dsp:cNvSpPr/>
      </dsp:nvSpPr>
      <dsp:spPr>
        <a:xfrm>
          <a:off x="5712" y="3869649"/>
          <a:ext cx="2150558" cy="12903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379" tIns="110614" rIns="105379" bIns="11061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Low mood and stress.</a:t>
          </a:r>
        </a:p>
      </dsp:txBody>
      <dsp:txXfrm>
        <a:off x="5712" y="3869649"/>
        <a:ext cx="2150558" cy="1290335"/>
      </dsp:txXfrm>
    </dsp:sp>
    <dsp:sp modelId="{72294BD9-A7FF-4498-B397-BD6539C42250}">
      <dsp:nvSpPr>
        <dsp:cNvPr id="0" name=""/>
        <dsp:cNvSpPr/>
      </dsp:nvSpPr>
      <dsp:spPr>
        <a:xfrm>
          <a:off x="2650900" y="3869649"/>
          <a:ext cx="2150558" cy="12903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379" tIns="110614" rIns="105379" bIns="11061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Reduced emotional security.</a:t>
          </a:r>
        </a:p>
      </dsp:txBody>
      <dsp:txXfrm>
        <a:off x="2650900" y="3869649"/>
        <a:ext cx="2150558" cy="12903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4FC0A5-30EC-4A0F-ADD1-C29DDCC781B2}">
      <dsp:nvSpPr>
        <dsp:cNvPr id="0" name=""/>
        <dsp:cNvSpPr/>
      </dsp:nvSpPr>
      <dsp:spPr>
        <a:xfrm>
          <a:off x="1551203" y="344463"/>
          <a:ext cx="4743431" cy="4743431"/>
        </a:xfrm>
        <a:prstGeom prst="pie">
          <a:avLst>
            <a:gd name="adj1" fmla="val 16200000"/>
            <a:gd name="adj2" fmla="val 19285716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Adolescent Development</a:t>
          </a:r>
          <a:endParaRPr lang="en-US" sz="1400" kern="1200"/>
        </a:p>
      </dsp:txBody>
      <dsp:txXfrm>
        <a:off x="4043198" y="784924"/>
        <a:ext cx="1129388" cy="903510"/>
      </dsp:txXfrm>
    </dsp:sp>
    <dsp:sp modelId="{013A0D25-F873-497D-80A3-B31E8541368F}">
      <dsp:nvSpPr>
        <dsp:cNvPr id="0" name=""/>
        <dsp:cNvSpPr/>
      </dsp:nvSpPr>
      <dsp:spPr>
        <a:xfrm>
          <a:off x="1612190" y="420697"/>
          <a:ext cx="4743431" cy="4743431"/>
        </a:xfrm>
        <a:prstGeom prst="pie">
          <a:avLst>
            <a:gd name="adj1" fmla="val 19285716"/>
            <a:gd name="adj2" fmla="val 771428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Adolescence requires peer interaction.</a:t>
          </a:r>
        </a:p>
      </dsp:txBody>
      <dsp:txXfrm>
        <a:off x="4833770" y="2140191"/>
        <a:ext cx="1298796" cy="790571"/>
      </dsp:txXfrm>
    </dsp:sp>
    <dsp:sp modelId="{A2E2836A-02C4-420B-B65F-2B593ABD7E9C}">
      <dsp:nvSpPr>
        <dsp:cNvPr id="0" name=""/>
        <dsp:cNvSpPr/>
      </dsp:nvSpPr>
      <dsp:spPr>
        <a:xfrm>
          <a:off x="1590167" y="516695"/>
          <a:ext cx="4743431" cy="4743431"/>
        </a:xfrm>
        <a:prstGeom prst="pie">
          <a:avLst>
            <a:gd name="adj1" fmla="val 771428"/>
            <a:gd name="adj2" fmla="val 3857143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Identity formation is crucial.</a:t>
          </a:r>
        </a:p>
      </dsp:txBody>
      <dsp:txXfrm>
        <a:off x="4636127" y="3326048"/>
        <a:ext cx="1129388" cy="875276"/>
      </dsp:txXfrm>
    </dsp:sp>
    <dsp:sp modelId="{3673D9FC-C6FB-4E86-8CD1-81C7A9E49388}">
      <dsp:nvSpPr>
        <dsp:cNvPr id="0" name=""/>
        <dsp:cNvSpPr/>
      </dsp:nvSpPr>
      <dsp:spPr>
        <a:xfrm>
          <a:off x="1502074" y="559047"/>
          <a:ext cx="4743431" cy="4743431"/>
        </a:xfrm>
        <a:prstGeom prst="pie">
          <a:avLst>
            <a:gd name="adj1" fmla="val 3857226"/>
            <a:gd name="adj2" fmla="val 6942858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Impact on Jenny</a:t>
          </a:r>
          <a:endParaRPr lang="en-US" sz="1400" kern="1200"/>
        </a:p>
      </dsp:txBody>
      <dsp:txXfrm>
        <a:off x="3323213" y="4286028"/>
        <a:ext cx="1101153" cy="790571"/>
      </dsp:txXfrm>
    </dsp:sp>
    <dsp:sp modelId="{D454B4A9-7CA6-4321-87F8-7733BF73D87A}">
      <dsp:nvSpPr>
        <dsp:cNvPr id="0" name=""/>
        <dsp:cNvSpPr/>
      </dsp:nvSpPr>
      <dsp:spPr>
        <a:xfrm>
          <a:off x="1413982" y="516695"/>
          <a:ext cx="4743431" cy="4743431"/>
        </a:xfrm>
        <a:prstGeom prst="pie">
          <a:avLst>
            <a:gd name="adj1" fmla="val 6942858"/>
            <a:gd name="adj2" fmla="val 10028574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Reduced social engagement.</a:t>
          </a:r>
        </a:p>
      </dsp:txBody>
      <dsp:txXfrm>
        <a:off x="1982064" y="3326048"/>
        <a:ext cx="1129388" cy="875276"/>
      </dsp:txXfrm>
    </dsp:sp>
    <dsp:sp modelId="{FBCDD8FA-B539-426C-A991-08A0579B432C}">
      <dsp:nvSpPr>
        <dsp:cNvPr id="0" name=""/>
        <dsp:cNvSpPr/>
      </dsp:nvSpPr>
      <dsp:spPr>
        <a:xfrm>
          <a:off x="1391959" y="420697"/>
          <a:ext cx="4743431" cy="4743431"/>
        </a:xfrm>
        <a:prstGeom prst="pie">
          <a:avLst>
            <a:gd name="adj1" fmla="val 10028574"/>
            <a:gd name="adj2" fmla="val 13114284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Limited independence.</a:t>
          </a:r>
        </a:p>
      </dsp:txBody>
      <dsp:txXfrm>
        <a:off x="1615013" y="2140191"/>
        <a:ext cx="1298796" cy="790571"/>
      </dsp:txXfrm>
    </dsp:sp>
    <dsp:sp modelId="{E3C58761-83BA-4EF0-9552-A6C0B05AAD6C}">
      <dsp:nvSpPr>
        <dsp:cNvPr id="0" name=""/>
        <dsp:cNvSpPr/>
      </dsp:nvSpPr>
      <dsp:spPr>
        <a:xfrm>
          <a:off x="1452946" y="344463"/>
          <a:ext cx="4743431" cy="4743431"/>
        </a:xfrm>
        <a:prstGeom prst="pie">
          <a:avLst>
            <a:gd name="adj1" fmla="val 13114284"/>
            <a:gd name="adj2" fmla="val 162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Identity shaped by caregiving role.</a:t>
          </a:r>
        </a:p>
      </dsp:txBody>
      <dsp:txXfrm>
        <a:off x="2574993" y="784924"/>
        <a:ext cx="1129388" cy="903510"/>
      </dsp:txXfrm>
    </dsp:sp>
    <dsp:sp modelId="{02F98F83-5E0A-4CE9-B46F-DF795F62DA19}">
      <dsp:nvSpPr>
        <dsp:cNvPr id="0" name=""/>
        <dsp:cNvSpPr/>
      </dsp:nvSpPr>
      <dsp:spPr>
        <a:xfrm>
          <a:off x="1257325" y="50822"/>
          <a:ext cx="5330713" cy="5330713"/>
        </a:xfrm>
        <a:prstGeom prst="circularArrow">
          <a:avLst>
            <a:gd name="adj1" fmla="val 5085"/>
            <a:gd name="adj2" fmla="val 327528"/>
            <a:gd name="adj3" fmla="val 18957827"/>
            <a:gd name="adj4" fmla="val 16200343"/>
            <a:gd name="adj5" fmla="val 5932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72B314-EFC8-4F46-B753-4FD3B5348085}">
      <dsp:nvSpPr>
        <dsp:cNvPr id="0" name=""/>
        <dsp:cNvSpPr/>
      </dsp:nvSpPr>
      <dsp:spPr>
        <a:xfrm>
          <a:off x="1318696" y="127393"/>
          <a:ext cx="5330713" cy="5330713"/>
        </a:xfrm>
        <a:prstGeom prst="circularArrow">
          <a:avLst>
            <a:gd name="adj1" fmla="val 5085"/>
            <a:gd name="adj2" fmla="val 327528"/>
            <a:gd name="adj3" fmla="val 443744"/>
            <a:gd name="adj4" fmla="val 19285776"/>
            <a:gd name="adj5" fmla="val 5932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596051-5DCD-454C-8132-7BE151A6DD96}">
      <dsp:nvSpPr>
        <dsp:cNvPr id="0" name=""/>
        <dsp:cNvSpPr/>
      </dsp:nvSpPr>
      <dsp:spPr>
        <a:xfrm>
          <a:off x="1296595" y="223169"/>
          <a:ext cx="5330713" cy="5330713"/>
        </a:xfrm>
        <a:prstGeom prst="circularArrow">
          <a:avLst>
            <a:gd name="adj1" fmla="val 5085"/>
            <a:gd name="adj2" fmla="val 327528"/>
            <a:gd name="adj3" fmla="val 3529100"/>
            <a:gd name="adj4" fmla="val 770764"/>
            <a:gd name="adj5" fmla="val 5932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2B141D-CB31-4DC4-A9E1-91A539D2E0AD}">
      <dsp:nvSpPr>
        <dsp:cNvPr id="0" name=""/>
        <dsp:cNvSpPr/>
      </dsp:nvSpPr>
      <dsp:spPr>
        <a:xfrm>
          <a:off x="1208433" y="265282"/>
          <a:ext cx="5330713" cy="5330713"/>
        </a:xfrm>
        <a:prstGeom prst="circularArrow">
          <a:avLst>
            <a:gd name="adj1" fmla="val 5085"/>
            <a:gd name="adj2" fmla="val 327528"/>
            <a:gd name="adj3" fmla="val 6615046"/>
            <a:gd name="adj4" fmla="val 3857426"/>
            <a:gd name="adj5" fmla="val 5932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462D97-8FCC-40AD-89F6-E3B2A7B80FC9}">
      <dsp:nvSpPr>
        <dsp:cNvPr id="0" name=""/>
        <dsp:cNvSpPr/>
      </dsp:nvSpPr>
      <dsp:spPr>
        <a:xfrm>
          <a:off x="1120272" y="223169"/>
          <a:ext cx="5330713" cy="5330713"/>
        </a:xfrm>
        <a:prstGeom prst="circularArrow">
          <a:avLst>
            <a:gd name="adj1" fmla="val 5085"/>
            <a:gd name="adj2" fmla="val 327528"/>
            <a:gd name="adj3" fmla="val 9701707"/>
            <a:gd name="adj4" fmla="val 6943371"/>
            <a:gd name="adj5" fmla="val 5932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11AA68-2658-4819-BA7A-C5F8D7CD4A2B}">
      <dsp:nvSpPr>
        <dsp:cNvPr id="0" name=""/>
        <dsp:cNvSpPr/>
      </dsp:nvSpPr>
      <dsp:spPr>
        <a:xfrm>
          <a:off x="1098171" y="127393"/>
          <a:ext cx="5330713" cy="5330713"/>
        </a:xfrm>
        <a:prstGeom prst="circularArrow">
          <a:avLst>
            <a:gd name="adj1" fmla="val 5085"/>
            <a:gd name="adj2" fmla="val 327528"/>
            <a:gd name="adj3" fmla="val 12786695"/>
            <a:gd name="adj4" fmla="val 10028727"/>
            <a:gd name="adj5" fmla="val 5932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3CCB77-7C5A-47A1-81EB-0399CEAF6F1A}">
      <dsp:nvSpPr>
        <dsp:cNvPr id="0" name=""/>
        <dsp:cNvSpPr/>
      </dsp:nvSpPr>
      <dsp:spPr>
        <a:xfrm>
          <a:off x="1159541" y="50822"/>
          <a:ext cx="5330713" cy="5330713"/>
        </a:xfrm>
        <a:prstGeom prst="circularArrow">
          <a:avLst>
            <a:gd name="adj1" fmla="val 5085"/>
            <a:gd name="adj2" fmla="val 327528"/>
            <a:gd name="adj3" fmla="val 15872129"/>
            <a:gd name="adj4" fmla="val 13114645"/>
            <a:gd name="adj5" fmla="val 5932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DF47C4-01D4-4A22-A91C-C1A665DEC02E}">
      <dsp:nvSpPr>
        <dsp:cNvPr id="0" name=""/>
        <dsp:cNvSpPr/>
      </dsp:nvSpPr>
      <dsp:spPr>
        <a:xfrm>
          <a:off x="0" y="60976"/>
          <a:ext cx="5980386" cy="663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/>
            <a:t>Emotional Support</a:t>
          </a:r>
          <a:endParaRPr lang="en-US" sz="2700" kern="1200" dirty="0"/>
        </a:p>
      </dsp:txBody>
      <dsp:txXfrm>
        <a:off x="32384" y="93360"/>
        <a:ext cx="5915618" cy="598621"/>
      </dsp:txXfrm>
    </dsp:sp>
    <dsp:sp modelId="{955AB4DB-F9CB-491A-BFEB-A55C796601E0}">
      <dsp:nvSpPr>
        <dsp:cNvPr id="0" name=""/>
        <dsp:cNvSpPr/>
      </dsp:nvSpPr>
      <dsp:spPr>
        <a:xfrm>
          <a:off x="0" y="802126"/>
          <a:ext cx="5980386" cy="663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Assign a trusted support worker.</a:t>
          </a:r>
        </a:p>
      </dsp:txBody>
      <dsp:txXfrm>
        <a:off x="32384" y="834510"/>
        <a:ext cx="5915618" cy="598621"/>
      </dsp:txXfrm>
    </dsp:sp>
    <dsp:sp modelId="{9ED534FF-2E33-4A6A-AE70-3A15E3B4CDD0}">
      <dsp:nvSpPr>
        <dsp:cNvPr id="0" name=""/>
        <dsp:cNvSpPr/>
      </dsp:nvSpPr>
      <dsp:spPr>
        <a:xfrm>
          <a:off x="0" y="1543276"/>
          <a:ext cx="5980386" cy="663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Provide consistent emotional care.</a:t>
          </a:r>
        </a:p>
      </dsp:txBody>
      <dsp:txXfrm>
        <a:off x="32384" y="1575660"/>
        <a:ext cx="5915618" cy="598621"/>
      </dsp:txXfrm>
    </dsp:sp>
    <dsp:sp modelId="{059B40A5-3C4E-40BA-8FB6-22151753C258}">
      <dsp:nvSpPr>
        <dsp:cNvPr id="0" name=""/>
        <dsp:cNvSpPr/>
      </dsp:nvSpPr>
      <dsp:spPr>
        <a:xfrm>
          <a:off x="0" y="2284426"/>
          <a:ext cx="5980386" cy="663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/>
            <a:t>Reducing Burden</a:t>
          </a:r>
          <a:endParaRPr lang="en-US" sz="2700" kern="1200"/>
        </a:p>
      </dsp:txBody>
      <dsp:txXfrm>
        <a:off x="32384" y="2316810"/>
        <a:ext cx="5915618" cy="598621"/>
      </dsp:txXfrm>
    </dsp:sp>
    <dsp:sp modelId="{75DE4CBE-B5EA-4009-99F5-B7652AFD1051}">
      <dsp:nvSpPr>
        <dsp:cNvPr id="0" name=""/>
        <dsp:cNvSpPr/>
      </dsp:nvSpPr>
      <dsp:spPr>
        <a:xfrm>
          <a:off x="0" y="3025576"/>
          <a:ext cx="5980386" cy="663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Introduce home care services.</a:t>
          </a:r>
        </a:p>
      </dsp:txBody>
      <dsp:txXfrm>
        <a:off x="32384" y="3057960"/>
        <a:ext cx="5915618" cy="598621"/>
      </dsp:txXfrm>
    </dsp:sp>
    <dsp:sp modelId="{4113C667-97A7-4B7E-BA04-27DBE04F44FC}">
      <dsp:nvSpPr>
        <dsp:cNvPr id="0" name=""/>
        <dsp:cNvSpPr/>
      </dsp:nvSpPr>
      <dsp:spPr>
        <a:xfrm>
          <a:off x="0" y="3766726"/>
          <a:ext cx="5980386" cy="663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Reduce Jenny’s responsibilities.</a:t>
          </a:r>
        </a:p>
      </dsp:txBody>
      <dsp:txXfrm>
        <a:off x="32384" y="3799110"/>
        <a:ext cx="5915618" cy="5986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DDFB6-01E5-1F3A-67FB-AA6C218C31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573C6E-800A-3694-E96D-7C88DF09E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A87D92-9CC5-97FE-DA25-738DEB879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A16AA-AF75-46DA-A152-2E7FAE69C13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E2EF10-CE09-5805-9A86-C30EF9FC8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7CF2E-12B0-C2F6-B7E3-2FC7AED70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A5915-9E3C-45A8-981E-0928562FBF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044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FA806-B488-7A99-1358-9DC8805C7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3A04D-CA46-E15E-6D44-4B73AE67F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36B6F3-9F8C-D925-CF7D-5EA9D8B15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A16AA-AF75-46DA-A152-2E7FAE69C13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588382-48CC-A327-A931-D0402E40B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27B2C7-B9AA-6329-F704-115C0F860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A5915-9E3C-45A8-981E-0928562FBF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446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AD650-6BD5-DE7C-9FBE-46F4AEBBD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FC467B-D3C5-A9D0-FE6E-299A7828EA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E46111-EA5F-C9B1-BDE5-B9AE5B7B8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A16AA-AF75-46DA-A152-2E7FAE69C13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124ADA-EED3-DA99-1C04-D069886763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2E5587-053E-1392-1C04-FCE0E59D3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A5915-9E3C-45A8-981E-0928562FBF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760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706DE-C0B4-AE8B-7849-D99AB6038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685C07-0095-CB3F-ADAF-63D492BB04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04FF51-7FF3-D9A4-7FF0-8B243FAF9D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A19CE9-21A3-3476-52D1-6542390FF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A16AA-AF75-46DA-A152-2E7FAE69C13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C6AB72-B491-8D75-DBC9-5726EC544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7AC632-071E-63FF-A6E3-809A79577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A5915-9E3C-45A8-981E-0928562FBF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463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C7B01-F9B0-6257-7019-74C42874B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BE6B48-E9AF-0197-FD84-173FC71B87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A0736B-A65D-2F7D-FFE9-DE9472350A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AF2464-D393-A5AA-E444-1E8A8287D2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884FD4-F65F-4C6F-E56E-F6ABC814F9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0210DB-2640-F309-894E-474F4F021F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A16AA-AF75-46DA-A152-2E7FAE69C13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7DDE7-E938-1AB7-BF1D-E8220967A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B74CF5-5C5A-18E1-8E3D-AA0A405A3C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A5915-9E3C-45A8-981E-0928562FBF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722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D252D-6EEB-B8E6-39CC-C70487A22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092F09-755C-0E84-7D41-5C6D3EBE3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A16AA-AF75-46DA-A152-2E7FAE69C13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23619A-E85C-8A75-E538-63A77CA6D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F2F5C6-CE26-790C-8692-ABCB5E430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A5915-9E3C-45A8-981E-0928562FBF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990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22B1BB-8A0B-3CBD-D684-A08B3C8F9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A16AA-AF75-46DA-A152-2E7FAE69C13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A9ED18C-B3C3-8F3D-3BAC-CA42C25D53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704DFA-A957-7A2B-90A8-8A5C3FE2F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A5915-9E3C-45A8-981E-0928562FBF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765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E84DF-940A-867A-2335-6B5E5ECDB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F7ECE-A0FA-AFFE-41F2-4E82B3E031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39E02B-0A27-8933-F0D5-A182CC030A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5E7508-53D2-239A-3B01-893185C9C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A16AA-AF75-46DA-A152-2E7FAE69C13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7B5697-D026-4F4A-127F-216C93EBA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2D0CF7-0495-CEBA-8161-F73AB007A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A5915-9E3C-45A8-981E-0928562FBF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263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D3ACE-DFBA-B022-B0CE-174C202CB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744E0E-7586-EF98-32AB-A0726A1506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F79236-AD87-1D8B-9A88-224DF72F83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37C9F0-5124-2A93-A128-E80180220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A16AA-AF75-46DA-A152-2E7FAE69C13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3A750E-89AE-889B-A3BF-7D48E35190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068AB8-6C97-0073-F640-16C2B5D40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A5915-9E3C-45A8-981E-0928562FBF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37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15D9A-00F0-B490-564C-B59C1E621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E745CC-EA19-4DEB-B08E-ED55F1BD5F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EE19F0-F5EA-CDFB-9071-1C9A2E7CEB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A16AA-AF75-46DA-A152-2E7FAE69C13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ED1BF8-5148-A6AE-8E33-D93618A018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631F09-1625-66EB-F909-A0A60C259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A5915-9E3C-45A8-981E-0928562FBF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486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526371-3733-69FB-DCC2-46000565A4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A11CE5-F1F6-E2C7-8A8E-1F5BB7D93F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1E4BB1-30FA-659C-DCAD-EDB732074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A16AA-AF75-46DA-A152-2E7FAE69C13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4D1DB6-74F5-0F92-553B-DE1A0E5D0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74360C-8CC8-3CDE-9B5C-D1D4B4FF9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A5915-9E3C-45A8-981E-0928562FBF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132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4A15C4-8CCA-F2E2-B194-214F0AA36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655C3B-9BA5-9E6A-D2A9-54F4718D1F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FE3331-DFF7-21B6-73D8-16707677DA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33A16AA-AF75-46DA-A152-2E7FAE69C13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ADA140-687B-20F4-8DF1-037F61B161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566F66-971C-9569-627D-F9C9924A93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DA5915-9E3C-45A8-981E-0928562FBF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114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6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11DC88-D7B6-3926-E74B-1A09EA55FB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3442" y="921715"/>
            <a:ext cx="5163022" cy="2635993"/>
          </a:xfrm>
        </p:spPr>
        <p:txBody>
          <a:bodyPr anchor="b">
            <a:normAutofit/>
          </a:bodyPr>
          <a:lstStyle/>
          <a:p>
            <a:pPr algn="l"/>
            <a:r>
              <a:rPr lang="en-US" sz="3000" b="1" dirty="0"/>
              <a:t>The Developmental Impact of Adolescent Caregiving</a:t>
            </a:r>
            <a:br>
              <a:rPr lang="en-US" sz="3000" dirty="0"/>
            </a:br>
            <a:r>
              <a:rPr lang="en-US" sz="3000" b="1" dirty="0"/>
              <a:t>An Attachment Theory Analysis of Jenny’s Experiences and Support Needs</a:t>
            </a:r>
            <a:endParaRPr lang="en-GB" sz="3000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C05CA36-AD6A-4ABF-9A05-52E5A143D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022214"/>
            <a:ext cx="12192000" cy="2835786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D4331EE8-85A4-4588-8D9E-70E534D47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4022220"/>
            <a:ext cx="8153398" cy="2835780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49D6C862-61CC-4B46-8080-96583D65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022219"/>
            <a:ext cx="12253472" cy="2835781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3D40B6-D2B4-4387-B3BE-DA98713A9D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3442" y="4541263"/>
            <a:ext cx="4662957" cy="1395022"/>
          </a:xfrm>
        </p:spPr>
        <p:txBody>
          <a:bodyPr anchor="t">
            <a:normAutofit/>
          </a:bodyPr>
          <a:lstStyle/>
          <a:p>
            <a:pPr algn="l"/>
            <a:r>
              <a:rPr lang="en-US" dirty="0">
                <a:solidFill>
                  <a:srgbClr val="FFFFFF"/>
                </a:solidFill>
              </a:rPr>
              <a:t>Submitted By : Noreen </a:t>
            </a:r>
            <a:r>
              <a:rPr lang="en-US" dirty="0" err="1">
                <a:solidFill>
                  <a:srgbClr val="FFFFFF"/>
                </a:solidFill>
              </a:rPr>
              <a:t>Kouser</a:t>
            </a:r>
            <a:r>
              <a:rPr lang="en-US" dirty="0">
                <a:solidFill>
                  <a:srgbClr val="FFFFFF"/>
                </a:solidFill>
              </a:rPr>
              <a:t> (2433387)</a:t>
            </a:r>
          </a:p>
          <a:p>
            <a:pPr algn="l"/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5" name="Picture 4" descr="Close-up of hands holding each other&#10;&#10;AI-generated content may be incorrect.">
            <a:extLst>
              <a:ext uri="{FF2B5EF4-FFF2-40B4-BE49-F238E27FC236}">
                <a16:creationId xmlns:a16="http://schemas.microsoft.com/office/drawing/2014/main" id="{EF20BC32-2F3E-C653-34C3-E7D3FCE315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96" r="-2" b="3222"/>
          <a:stretch>
            <a:fillRect/>
          </a:stretch>
        </p:blipFill>
        <p:spPr>
          <a:xfrm>
            <a:off x="6573907" y="658501"/>
            <a:ext cx="5163022" cy="5162998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797"/>
            <a:ext cx="12191998" cy="457203"/>
          </a:xfrm>
          <a:prstGeom prst="rect">
            <a:avLst/>
          </a:prstGeom>
          <a:gradFill>
            <a:gsLst>
              <a:gs pos="0">
                <a:srgbClr val="000000">
                  <a:alpha val="43000"/>
                </a:srgbClr>
              </a:gs>
              <a:gs pos="79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5882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956AE-A477-1B06-26F3-8930FB7F3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CONTEXT AND PURPOSE</a:t>
            </a:r>
          </a:p>
        </p:txBody>
      </p:sp>
      <p:sp>
        <p:nvSpPr>
          <p:cNvPr id="1033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23F8939-E8CA-A614-EFC5-E2B581E822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45365" y="0"/>
            <a:ext cx="4243588" cy="4745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AC313F-2E56-BE0B-70D0-4F3873393D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8592955"/>
              </p:ext>
            </p:extLst>
          </p:nvPr>
        </p:nvGraphicFramePr>
        <p:xfrm>
          <a:off x="640080" y="2706624"/>
          <a:ext cx="6894576" cy="3483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20505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1" name="Rectangle 105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0C7E6A-9DB3-E40E-008A-5C71BEF13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 dirty="0"/>
              <a:t>Bowlby’s Attachment Theory</a:t>
            </a:r>
          </a:p>
        </p:txBody>
      </p:sp>
      <p:sp>
        <p:nvSpPr>
          <p:cNvPr id="1053" name="Rectangle 105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0" name="Rectangle 104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31BCE-90B0-A963-3A93-35E5A6BF94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US" sz="1900" b="1"/>
              <a:t>Core Theory</a:t>
            </a:r>
            <a:endParaRPr lang="en-US" sz="1900"/>
          </a:p>
          <a:p>
            <a:r>
              <a:rPr lang="en-US" sz="1900"/>
              <a:t>Developed by John Bowlby.</a:t>
            </a:r>
          </a:p>
          <a:p>
            <a:r>
              <a:rPr lang="en-US" sz="1900"/>
              <a:t>Focuses on early emotional bonds.</a:t>
            </a:r>
          </a:p>
          <a:p>
            <a:r>
              <a:rPr lang="en-US" sz="1900"/>
              <a:t>Emphasises caregiver responsiveness(Holmes, 2014).</a:t>
            </a:r>
          </a:p>
          <a:p>
            <a:r>
              <a:rPr lang="en-US" sz="1900" b="1"/>
              <a:t>Key Concepts</a:t>
            </a:r>
            <a:endParaRPr lang="en-US" sz="1900"/>
          </a:p>
          <a:p>
            <a:r>
              <a:rPr lang="en-US" sz="1900"/>
              <a:t>Secure and insecure attachment.</a:t>
            </a:r>
          </a:p>
          <a:p>
            <a:r>
              <a:rPr lang="en-US" sz="1900"/>
              <a:t>Internal Working Models.</a:t>
            </a:r>
          </a:p>
          <a:p>
            <a:r>
              <a:rPr lang="en-US" sz="1900"/>
              <a:t>Lifelong emotional influence(Johnson, Dweck and Chen, 2007).</a:t>
            </a:r>
          </a:p>
          <a:p>
            <a:endParaRPr lang="en-GB" sz="1900"/>
          </a:p>
        </p:txBody>
      </p:sp>
      <p:pic>
        <p:nvPicPr>
          <p:cNvPr id="1026" name="Picture 2" descr="Bowlby's Attachment Theory Explained - YouTube">
            <a:extLst>
              <a:ext uri="{FF2B5EF4-FFF2-40B4-BE49-F238E27FC236}">
                <a16:creationId xmlns:a16="http://schemas.microsoft.com/office/drawing/2014/main" id="{655351DD-D095-6AA3-C5BE-49CAA7CB86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10508" y="2484255"/>
            <a:ext cx="4952325" cy="371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2" name="Rectangle 1051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8141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3" name="Rectangle 2062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809A08-1A07-4DAD-1E47-C8574E307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Relevance to Jenny’s Situation</a:t>
            </a:r>
          </a:p>
        </p:txBody>
      </p:sp>
      <p:sp>
        <p:nvSpPr>
          <p:cNvPr id="2064" name="Rectangle 2063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5" name="Rectangle 206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f you've let go of these 7 attachments, you are wiser and more mature than  most people in their 60s">
            <a:extLst>
              <a:ext uri="{FF2B5EF4-FFF2-40B4-BE49-F238E27FC236}">
                <a16:creationId xmlns:a16="http://schemas.microsoft.com/office/drawing/2014/main" id="{22F04DD8-AB5F-3960-0C8F-3670AB74E9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36" r="8567" b="1"/>
          <a:stretch>
            <a:fillRect/>
          </a:stretch>
        </p:blipFill>
        <p:spPr bwMode="auto">
          <a:xfrm>
            <a:off x="5911532" y="2484255"/>
            <a:ext cx="5150277" cy="371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6" name="Rectangle 206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614F858-2EC1-CA45-21B0-00B8B96EA0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5809001"/>
              </p:ext>
            </p:extLst>
          </p:nvPr>
        </p:nvGraphicFramePr>
        <p:xfrm>
          <a:off x="793661" y="2599509"/>
          <a:ext cx="4530898" cy="363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62405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FD50F7-D01F-621E-39BC-3BBC553DA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429030"/>
            <a:ext cx="2834640" cy="5457589"/>
          </a:xfrm>
        </p:spPr>
        <p:txBody>
          <a:bodyPr anchor="ctr">
            <a:normAutofit/>
          </a:bodyPr>
          <a:lstStyle/>
          <a:p>
            <a:r>
              <a:rPr lang="en-GB" sz="3700" dirty="0"/>
              <a:t>Emotional Development Impact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320" y="6112341"/>
            <a:ext cx="10835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045208" y="4686084"/>
            <a:ext cx="54864" cy="2834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52FEE0-A751-394F-D1BD-FDD69C347B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5783055"/>
              </p:ext>
            </p:extLst>
          </p:nvPr>
        </p:nvGraphicFramePr>
        <p:xfrm>
          <a:off x="4041648" y="429030"/>
          <a:ext cx="7452360" cy="5459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73980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B87A7D-BA0E-0AE5-11BA-CEB58C233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429030"/>
            <a:ext cx="2834640" cy="5457589"/>
          </a:xfrm>
        </p:spPr>
        <p:txBody>
          <a:bodyPr anchor="ctr">
            <a:normAutofit/>
          </a:bodyPr>
          <a:lstStyle/>
          <a:p>
            <a:r>
              <a:rPr lang="en-GB" sz="3700"/>
              <a:t>Social and Identity Development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320" y="6112341"/>
            <a:ext cx="10835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045208" y="4686084"/>
            <a:ext cx="54864" cy="2834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4AA0AF-119E-BD6C-6F85-FC82F30645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183569"/>
              </p:ext>
            </p:extLst>
          </p:nvPr>
        </p:nvGraphicFramePr>
        <p:xfrm>
          <a:off x="4041647" y="429030"/>
          <a:ext cx="7747581" cy="56469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233100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D71A68-B452-86B6-98B0-2AACD95B5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1443"/>
            <a:ext cx="4443154" cy="1087819"/>
          </a:xfrm>
        </p:spPr>
        <p:txBody>
          <a:bodyPr anchor="b">
            <a:normAutofit/>
          </a:bodyPr>
          <a:lstStyle/>
          <a:p>
            <a:r>
              <a:rPr lang="en-GB" sz="3400"/>
              <a:t>Nature and Nurture Influences</a:t>
            </a:r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5541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D6A71-6098-AA2A-A37A-E69A62F56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" y="2684095"/>
            <a:ext cx="4443154" cy="34928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b="1" dirty="0"/>
              <a:t>Biological Factors (Nature)</a:t>
            </a:r>
            <a:endParaRPr lang="en-US" sz="1800" dirty="0"/>
          </a:p>
          <a:p>
            <a:r>
              <a:rPr lang="en-US" sz="1800" dirty="0"/>
              <a:t>Stress affects emotional regulation.</a:t>
            </a:r>
          </a:p>
          <a:p>
            <a:r>
              <a:rPr lang="en-US" sz="1800" dirty="0"/>
              <a:t>Brain development still ongoing(Wang and </a:t>
            </a:r>
            <a:r>
              <a:rPr lang="en-US" sz="1800" dirty="0" err="1"/>
              <a:t>Saudino</a:t>
            </a:r>
            <a:r>
              <a:rPr lang="en-US" sz="1800" dirty="0"/>
              <a:t>, 2011).</a:t>
            </a:r>
          </a:p>
          <a:p>
            <a:pPr marL="0" indent="0">
              <a:buNone/>
            </a:pPr>
            <a:r>
              <a:rPr lang="en-US" sz="1800" b="1" dirty="0"/>
              <a:t>Environmental Factors (Nurture)</a:t>
            </a:r>
            <a:endParaRPr lang="en-US" sz="1800" dirty="0"/>
          </a:p>
          <a:p>
            <a:r>
              <a:rPr lang="en-US" sz="1800" dirty="0"/>
              <a:t>Bereavement and caregiving pressure.</a:t>
            </a:r>
          </a:p>
          <a:p>
            <a:r>
              <a:rPr lang="en-US" sz="1800" dirty="0"/>
              <a:t>Lack of adult emotional support.</a:t>
            </a:r>
          </a:p>
          <a:p>
            <a:r>
              <a:rPr lang="en-US" sz="1800" dirty="0"/>
              <a:t>Limited social opportunities.</a:t>
            </a:r>
          </a:p>
          <a:p>
            <a:endParaRPr lang="en-GB" sz="1800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45CCFD7C-5DCA-B11D-2EFA-F61AE7AE19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85816" y="1710712"/>
            <a:ext cx="6440424" cy="3381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73843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74524-924A-6BC5-D17C-817923127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Attachment-Informed Support Plan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AC3DE3BC-D5BE-D56F-556A-2DFAAF3632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5023374"/>
              </p:ext>
            </p:extLst>
          </p:nvPr>
        </p:nvGraphicFramePr>
        <p:xfrm>
          <a:off x="536028" y="1825625"/>
          <a:ext cx="5980386" cy="44910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close-up of a person holding a person's shoulder&#10;&#10;AI-generated content may be incorrect.">
            <a:extLst>
              <a:ext uri="{FF2B5EF4-FFF2-40B4-BE49-F238E27FC236}">
                <a16:creationId xmlns:a16="http://schemas.microsoft.com/office/drawing/2014/main" id="{11C0EDAC-CC6D-EF8E-12B3-D9FBCA82E48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63042" y="1487515"/>
            <a:ext cx="3444875" cy="5167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7208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0" name="Rectangle 410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BDE8C6-3D3C-1DAA-4C3F-93E926ADD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3700" dirty="0"/>
              <a:t>Practical Interventions</a:t>
            </a:r>
          </a:p>
        </p:txBody>
      </p:sp>
      <p:grpSp>
        <p:nvGrpSpPr>
          <p:cNvPr id="4112" name="Group 41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4106" name="Rectangle 410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14" name="Rectangle 41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44CD0-C118-69D0-3BD2-4C67402497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US" sz="2000" b="1" dirty="0"/>
              <a:t>Targeted Support</a:t>
            </a:r>
            <a:endParaRPr lang="en-US" sz="2000" dirty="0"/>
          </a:p>
          <a:p>
            <a:r>
              <a:rPr lang="en-US" sz="2000" dirty="0"/>
              <a:t>Referral to young </a:t>
            </a:r>
            <a:r>
              <a:rPr lang="en-US" sz="2000" dirty="0" err="1"/>
              <a:t>carers’</a:t>
            </a:r>
            <a:r>
              <a:rPr lang="en-US" sz="2000" dirty="0"/>
              <a:t> services.</a:t>
            </a:r>
          </a:p>
          <a:p>
            <a:r>
              <a:rPr lang="en-US" sz="2000" dirty="0"/>
              <a:t>Access to counselling(Stevens et al., 2024).</a:t>
            </a:r>
          </a:p>
          <a:p>
            <a:r>
              <a:rPr lang="en-US" sz="2000" b="1" dirty="0"/>
              <a:t>Developmental Support</a:t>
            </a:r>
            <a:endParaRPr lang="en-US" sz="2000" dirty="0"/>
          </a:p>
          <a:p>
            <a:r>
              <a:rPr lang="en-US" sz="2000" dirty="0"/>
              <a:t>Peer support groups.</a:t>
            </a:r>
          </a:p>
          <a:p>
            <a:r>
              <a:rPr lang="en-US" sz="2000" dirty="0"/>
              <a:t>Time for leisure and education.</a:t>
            </a:r>
          </a:p>
          <a:p>
            <a:r>
              <a:rPr lang="en-US" sz="2000" dirty="0"/>
              <a:t>Encourage healthy boundaries.</a:t>
            </a:r>
          </a:p>
          <a:p>
            <a:endParaRPr lang="en-GB" sz="2000" dirty="0"/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Intervention Generic Blue icon | Freepik">
            <a:extLst>
              <a:ext uri="{FF2B5EF4-FFF2-40B4-BE49-F238E27FC236}">
                <a16:creationId xmlns:a16="http://schemas.microsoft.com/office/drawing/2014/main" id="{ED8E3298-A9C0-68B0-7315-E40E62BD15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" b="3065"/>
          <a:stretch>
            <a:fillRect/>
          </a:stretch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66747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8" name="Rectangle 3087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8768359E-FFBC-B7E7-331B-4F1E0718B1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75" r="9019" b="-1"/>
          <a:stretch>
            <a:fillRect/>
          </a:stretch>
        </p:blipFill>
        <p:spPr bwMode="auto"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3090" name="Freeform: Shape 3089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095" name="Freeform: Shape 3091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C79854-CE47-673B-E7D5-E7D7C6E72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5728"/>
          </a:xfrm>
        </p:spPr>
        <p:txBody>
          <a:bodyPr anchor="b">
            <a:normAutofit/>
          </a:bodyPr>
          <a:lstStyle/>
          <a:p>
            <a:r>
              <a:rPr lang="en-GB" sz="2800"/>
              <a:t>Evaluation of Attachment Theory</a:t>
            </a:r>
          </a:p>
        </p:txBody>
      </p:sp>
      <p:sp>
        <p:nvSpPr>
          <p:cNvPr id="3094" name="Rectangle 309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096" name="Rectangle 309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0FAB2-716D-8656-72C8-E7F45E2746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US" sz="1400" b="1"/>
              <a:t>Strengths</a:t>
            </a:r>
            <a:endParaRPr lang="en-US" sz="1400"/>
          </a:p>
          <a:p>
            <a:r>
              <a:rPr lang="en-US" sz="1400"/>
              <a:t>Highlights emotional needs (Woodhead, 2006).</a:t>
            </a:r>
          </a:p>
          <a:p>
            <a:r>
              <a:rPr lang="en-US" sz="1400"/>
              <a:t>Useful in care settings.</a:t>
            </a:r>
          </a:p>
          <a:p>
            <a:r>
              <a:rPr lang="en-US" sz="1400"/>
              <a:t>Lifespan-focused approach.</a:t>
            </a:r>
          </a:p>
          <a:p>
            <a:r>
              <a:rPr lang="en-US" sz="1400" b="1"/>
              <a:t>Limitations</a:t>
            </a:r>
            <a:endParaRPr lang="en-US" sz="1400"/>
          </a:p>
          <a:p>
            <a:r>
              <a:rPr lang="en-US" sz="1400"/>
              <a:t>Emphasis on early childhood.</a:t>
            </a:r>
          </a:p>
          <a:p>
            <a:r>
              <a:rPr lang="en-US" sz="1400"/>
              <a:t>Limited focus on wider social factors.</a:t>
            </a:r>
          </a:p>
          <a:p>
            <a:r>
              <a:rPr lang="en-US" sz="1400"/>
              <a:t>Should be used with other theories(Zhao et al., 2016).</a:t>
            </a:r>
          </a:p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8148231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70EAD9-D0A2-06B4-681D-3CE54D30E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Conclusion</a:t>
            </a:r>
          </a:p>
        </p:txBody>
      </p:sp>
      <p:sp>
        <p:nvSpPr>
          <p:cNvPr id="3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17269-E907-E791-5CA8-266E3150B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200"/>
              <a:t>Strong explanatory framework</a:t>
            </a:r>
          </a:p>
          <a:p>
            <a:r>
              <a:rPr lang="en-US" sz="2200"/>
              <a:t>Clear relevance to caregiving</a:t>
            </a:r>
          </a:p>
          <a:p>
            <a:r>
              <a:rPr lang="en-US" sz="2200"/>
              <a:t>Practical intervention guidance</a:t>
            </a:r>
          </a:p>
          <a:p>
            <a:r>
              <a:rPr lang="en-US" sz="2200"/>
              <a:t>Limited focus on resilience</a:t>
            </a:r>
          </a:p>
          <a:p>
            <a:r>
              <a:rPr lang="en-US" sz="2200"/>
              <a:t>Cultural caregiving gaps</a:t>
            </a:r>
          </a:p>
          <a:p>
            <a:r>
              <a:rPr lang="en-US" sz="2200"/>
              <a:t>Overall theoretical suitability</a:t>
            </a:r>
          </a:p>
          <a:p>
            <a:endParaRPr lang="en-GB" sz="2200"/>
          </a:p>
        </p:txBody>
      </p:sp>
      <p:pic>
        <p:nvPicPr>
          <p:cNvPr id="5" name="Picture 4" descr="A silhouette of hands making a peace sign&#10;&#10;AI-generated content may be incorrect.">
            <a:extLst>
              <a:ext uri="{FF2B5EF4-FFF2-40B4-BE49-F238E27FC236}">
                <a16:creationId xmlns:a16="http://schemas.microsoft.com/office/drawing/2014/main" id="{7EB39689-AE96-0938-354A-40B147AE03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374" r="-1" b="1885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610973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782" y="365125"/>
            <a:ext cx="10698018" cy="844839"/>
          </a:xfrm>
        </p:spPr>
        <p:txBody>
          <a:bodyPr>
            <a:normAutofit fontScale="90000"/>
          </a:bodyPr>
          <a:lstStyle/>
          <a:p>
            <a:pPr lvl="0"/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b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459509" y="1333140"/>
            <a:ext cx="10799618" cy="5330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Flavin, M.P.,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Dostaler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S.M., Simpson, K.,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Brison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R.J. and Pickett, W. (2006). Stages of development and injury patterns in the early years: a population-based analysis.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BMC Public Health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6, p.187.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://doi.org/10.1186/1471-2458-6-187.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Holmes, J. (2014).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John Bowlby and Attachment Theory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Routledge.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://doi.org/10.4324/9781315879772.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Ioannou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A., Papastavrou, E.,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Avraamides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M.N. and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Charalambous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 (2020). Virtual Reality and Symptoms Management of Anxiety, Depression, Fatigue, and Pain: A Systematic Review.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SAGE Open Nursing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6, p.237796082093616.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://doi.org/10.1177/2377960820936163.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Johnson, S.C.,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Dweck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C.S. and Chen, F.S. (2007). Evidence for Infants’ Internal Working Models of Attachment.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Science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18(6), pp.501–502.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://doi.org/10.1111/j.1467-9280.2007.01929.x.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Stack, D.M.,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Serbin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L.A.,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Enns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L.N.,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Ruttle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P.L. and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Barrieau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L. (2010). Parental Effects on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Childrenʼs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Emotional Development Over Time and Across Generations.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Infants &amp; Young Children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23(1), pp.52–69.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://doi.org/10.1097/iyc.0b013e3181c97606.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Stevens, M.,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Brimblecombe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N.,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Gowen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Skyer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R. and Moriarty, J. (2024). Young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carers’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experiences of services and support: What is helpful and how can support be improved? </a:t>
            </a:r>
            <a:r>
              <a:rPr kumimoji="0" lang="en-US" altLang="en-US" sz="16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PloS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one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19(3), pp.e0300551–e0300551.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://doi.org/10.1371/journal.pone.0300551.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Wang, M. and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Saudino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K.J. (2011). Emotion Regulation and Stress.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Adult Development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18(2), pp.95–103.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://doi.org/10.1007/s10804-010-9114-7.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Woodhead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 (2006).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Changing perspectives on early childhood: theory, research and policy Journal Item Background paper prepared for the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https://oro.open.ac.uk/6778/1/Woodhead_paper_for_UNESCO_EFA_2007.pdf.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Zhao, X., Lee, K.,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Baney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B., Penrod, J. and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Schubart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J.R. (2016). Resilience in the Context of Informal Caregiving: A Scoping Study.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Medical Research Archives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4(6). Available at: https://esmed.org/MRA/mra/article/view/690 [Accessed 5 Feb. 2026].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52239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953</Words>
  <Application>Microsoft Office PowerPoint</Application>
  <PresentationFormat>Widescreen</PresentationFormat>
  <Paragraphs>92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Times New Roman</vt:lpstr>
      <vt:lpstr>Office Theme</vt:lpstr>
      <vt:lpstr>The Developmental Impact of Adolescent Caregiving An Attachment Theory Analysis of Jenny’s Experiences and Support Needs</vt:lpstr>
      <vt:lpstr>CONTEXT AND PURPOSE</vt:lpstr>
      <vt:lpstr>Bowlby’s Attachment Theory</vt:lpstr>
      <vt:lpstr>Relevance to Jenny’s Situation</vt:lpstr>
      <vt:lpstr>Emotional Development Impact</vt:lpstr>
      <vt:lpstr>Social and Identity Development</vt:lpstr>
      <vt:lpstr>Nature and Nurture Influences</vt:lpstr>
      <vt:lpstr>Attachment-Informed Support Plan</vt:lpstr>
      <vt:lpstr>Practical Interventions</vt:lpstr>
      <vt:lpstr>Evaluation of Attachment Theory</vt:lpstr>
      <vt:lpstr>Conclusion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Developmental Impact of Adolescent Caregiving An Attachment Theory Analysis of Jenny’s Experiences and Support Needs</dc:title>
  <dc:creator>Kuch Bhi</dc:creator>
  <cp:lastModifiedBy>Kuch Bhi</cp:lastModifiedBy>
  <cp:revision>9</cp:revision>
  <dcterms:created xsi:type="dcterms:W3CDTF">2026-02-05T19:09:12Z</dcterms:created>
  <dcterms:modified xsi:type="dcterms:W3CDTF">2026-02-14T18:13:43Z</dcterms:modified>
</cp:coreProperties>
</file>