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Lst>
  <p:notesMasterIdLst>
    <p:notesMasterId r:id="rId31"/>
  </p:notesMasterIdLst>
  <p:sldIdLst>
    <p:sldId id="290" r:id="rId2"/>
    <p:sldId id="291" r:id="rId3"/>
    <p:sldId id="257" r:id="rId4"/>
    <p:sldId id="259" r:id="rId5"/>
    <p:sldId id="264" r:id="rId6"/>
    <p:sldId id="268" r:id="rId7"/>
    <p:sldId id="272" r:id="rId8"/>
    <p:sldId id="276" r:id="rId9"/>
    <p:sldId id="283" r:id="rId10"/>
    <p:sldId id="260" r:id="rId11"/>
    <p:sldId id="265" r:id="rId12"/>
    <p:sldId id="263" r:id="rId13"/>
    <p:sldId id="269" r:id="rId14"/>
    <p:sldId id="273" r:id="rId15"/>
    <p:sldId id="277" r:id="rId16"/>
    <p:sldId id="261" r:id="rId17"/>
    <p:sldId id="266" r:id="rId18"/>
    <p:sldId id="270" r:id="rId19"/>
    <p:sldId id="284" r:id="rId20"/>
    <p:sldId id="274" r:id="rId21"/>
    <p:sldId id="278" r:id="rId22"/>
    <p:sldId id="285" r:id="rId23"/>
    <p:sldId id="262" r:id="rId24"/>
    <p:sldId id="271" r:id="rId25"/>
    <p:sldId id="286" r:id="rId26"/>
    <p:sldId id="275" r:id="rId27"/>
    <p:sldId id="279" r:id="rId28"/>
    <p:sldId id="281" r:id="rId29"/>
    <p:sldId id="28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614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9D4190-934D-40A4-B950-740C7D47707A}" v="13" dt="2025-11-27T13:54:11.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228" autoAdjust="0"/>
    <p:restoredTop sz="94660"/>
  </p:normalViewPr>
  <p:slideViewPr>
    <p:cSldViewPr snapToGrid="0">
      <p:cViewPr varScale="1">
        <p:scale>
          <a:sx n="105" d="100"/>
          <a:sy n="105" d="100"/>
        </p:scale>
        <p:origin x="1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u Manik" userId="4de6708545999fc2" providerId="Windows Live" clId="Web-{FFA40CB5-03A7-4894-A70C-DF7DAF4C6399}"/>
    <pc:docChg chg="modSld">
      <pc:chgData name="Raju Manik" userId="4de6708545999fc2" providerId="Windows Live" clId="Web-{FFA40CB5-03A7-4894-A70C-DF7DAF4C6399}" dt="2025-11-27T13:54:58.322" v="0"/>
      <pc:docMkLst>
        <pc:docMk/>
      </pc:docMkLst>
      <pc:sldChg chg="addSp modSp mod setBg setClrOvrMap">
        <pc:chgData name="Raju Manik" userId="4de6708545999fc2" providerId="Windows Live" clId="Web-{FFA40CB5-03A7-4894-A70C-DF7DAF4C6399}" dt="2025-11-27T13:54:58.322" v="0"/>
        <pc:sldMkLst>
          <pc:docMk/>
          <pc:sldMk cId="2477144175" sldId="291"/>
        </pc:sldMkLst>
        <pc:spChg chg="mod ord">
          <ac:chgData name="Raju Manik" userId="4de6708545999fc2" providerId="Windows Live" clId="Web-{FFA40CB5-03A7-4894-A70C-DF7DAF4C6399}" dt="2025-11-27T13:54:58.322" v="0"/>
          <ac:spMkLst>
            <pc:docMk/>
            <pc:sldMk cId="2477144175" sldId="291"/>
            <ac:spMk id="3" creationId="{3E4D5E4E-D258-D59D-8912-FC98F7A17FB2}"/>
          </ac:spMkLst>
        </pc:spChg>
        <pc:spChg chg="add">
          <ac:chgData name="Raju Manik" userId="4de6708545999fc2" providerId="Windows Live" clId="Web-{FFA40CB5-03A7-4894-A70C-DF7DAF4C6399}" dt="2025-11-27T13:54:58.322" v="0"/>
          <ac:spMkLst>
            <pc:docMk/>
            <pc:sldMk cId="2477144175" sldId="291"/>
            <ac:spMk id="2055" creationId="{21D53CA0-FDE7-4B62-AE74-A671E6B82DC8}"/>
          </ac:spMkLst>
        </pc:spChg>
        <pc:spChg chg="add">
          <ac:chgData name="Raju Manik" userId="4de6708545999fc2" providerId="Windows Live" clId="Web-{FFA40CB5-03A7-4894-A70C-DF7DAF4C6399}" dt="2025-11-27T13:54:58.322" v="0"/>
          <ac:spMkLst>
            <pc:docMk/>
            <pc:sldMk cId="2477144175" sldId="291"/>
            <ac:spMk id="2057" creationId="{06FA22A8-DAD2-4DBF-BCF6-AA00E9D83620}"/>
          </ac:spMkLst>
        </pc:spChg>
        <pc:spChg chg="add">
          <ac:chgData name="Raju Manik" userId="4de6708545999fc2" providerId="Windows Live" clId="Web-{FFA40CB5-03A7-4894-A70C-DF7DAF4C6399}" dt="2025-11-27T13:54:58.322" v="0"/>
          <ac:spMkLst>
            <pc:docMk/>
            <pc:sldMk cId="2477144175" sldId="291"/>
            <ac:spMk id="2063" creationId="{85D52B88-A4AE-4B06-AEFC-8E492B9039CE}"/>
          </ac:spMkLst>
        </pc:spChg>
        <pc:spChg chg="add">
          <ac:chgData name="Raju Manik" userId="4de6708545999fc2" providerId="Windows Live" clId="Web-{FFA40CB5-03A7-4894-A70C-DF7DAF4C6399}" dt="2025-11-27T13:54:58.322" v="0"/>
          <ac:spMkLst>
            <pc:docMk/>
            <pc:sldMk cId="2477144175" sldId="291"/>
            <ac:spMk id="2065" creationId="{CFD6FA94-0FE6-4CC5-BC1A-1F4780CDAEE1}"/>
          </ac:spMkLst>
        </pc:spChg>
        <pc:picChg chg="mod">
          <ac:chgData name="Raju Manik" userId="4de6708545999fc2" providerId="Windows Live" clId="Web-{FFA40CB5-03A7-4894-A70C-DF7DAF4C6399}" dt="2025-11-27T13:54:58.322" v="0"/>
          <ac:picMkLst>
            <pc:docMk/>
            <pc:sldMk cId="2477144175" sldId="291"/>
            <ac:picMk id="2050" creationId="{2D269ACA-B29A-D0AA-F600-66EC10B9DB79}"/>
          </ac:picMkLst>
        </pc:picChg>
        <pc:cxnChg chg="add">
          <ac:chgData name="Raju Manik" userId="4de6708545999fc2" providerId="Windows Live" clId="Web-{FFA40CB5-03A7-4894-A70C-DF7DAF4C6399}" dt="2025-11-27T13:54:58.322" v="0"/>
          <ac:cxnSpMkLst>
            <pc:docMk/>
            <pc:sldMk cId="2477144175" sldId="291"/>
            <ac:cxnSpMk id="2059" creationId="{38CF2381-9166-48DC-8859-93B6A589395C}"/>
          </ac:cxnSpMkLst>
        </pc:cxnChg>
        <pc:cxnChg chg="add">
          <ac:chgData name="Raju Manik" userId="4de6708545999fc2" providerId="Windows Live" clId="Web-{FFA40CB5-03A7-4894-A70C-DF7DAF4C6399}" dt="2025-11-27T13:54:58.322" v="0"/>
          <ac:cxnSpMkLst>
            <pc:docMk/>
            <pc:sldMk cId="2477144175" sldId="291"/>
            <ac:cxnSpMk id="2061" creationId="{0268177E-1445-4DCF-955D-1CAE9B76FFDC}"/>
          </ac:cxnSpMkLst>
        </pc:cxnChg>
      </pc:sldChg>
    </pc:docChg>
  </pc:docChgLst>
  <pc:docChgLst>
    <pc:chgData name="Raju Manik" userId="4de6708545999fc2" providerId="LiveId" clId="{59A66D97-3C85-4096-8470-90B3E5DE003A}"/>
    <pc:docChg chg="undo custSel addSld delSld modSld sldOrd">
      <pc:chgData name="Raju Manik" userId="4de6708545999fc2" providerId="LiveId" clId="{59A66D97-3C85-4096-8470-90B3E5DE003A}" dt="2025-11-27T13:54:11.024" v="141" actId="1076"/>
      <pc:docMkLst>
        <pc:docMk/>
      </pc:docMkLst>
      <pc:sldChg chg="ord">
        <pc:chgData name="Raju Manik" userId="4de6708545999fc2" providerId="LiveId" clId="{59A66D97-3C85-4096-8470-90B3E5DE003A}" dt="2025-11-25T16:30:39.102" v="62"/>
        <pc:sldMkLst>
          <pc:docMk/>
          <pc:sldMk cId="1424406381" sldId="259"/>
        </pc:sldMkLst>
      </pc:sldChg>
      <pc:sldChg chg="ord">
        <pc:chgData name="Raju Manik" userId="4de6708545999fc2" providerId="LiveId" clId="{59A66D97-3C85-4096-8470-90B3E5DE003A}" dt="2025-11-25T16:21:49.365" v="11"/>
        <pc:sldMkLst>
          <pc:docMk/>
          <pc:sldMk cId="2964568344" sldId="260"/>
        </pc:sldMkLst>
      </pc:sldChg>
      <pc:sldChg chg="ord">
        <pc:chgData name="Raju Manik" userId="4de6708545999fc2" providerId="LiveId" clId="{59A66D97-3C85-4096-8470-90B3E5DE003A}" dt="2025-11-25T16:25:00.715" v="31"/>
        <pc:sldMkLst>
          <pc:docMk/>
          <pc:sldMk cId="406784315" sldId="261"/>
        </pc:sldMkLst>
      </pc:sldChg>
      <pc:sldChg chg="ord">
        <pc:chgData name="Raju Manik" userId="4de6708545999fc2" providerId="LiveId" clId="{59A66D97-3C85-4096-8470-90B3E5DE003A}" dt="2025-11-25T16:28:20.802" v="50"/>
        <pc:sldMkLst>
          <pc:docMk/>
          <pc:sldMk cId="2000812642" sldId="262"/>
        </pc:sldMkLst>
      </pc:sldChg>
      <pc:sldChg chg="modSp mod ord">
        <pc:chgData name="Raju Manik" userId="4de6708545999fc2" providerId="LiveId" clId="{59A66D97-3C85-4096-8470-90B3E5DE003A}" dt="2025-11-25T16:23:48.832" v="23" actId="27636"/>
        <pc:sldMkLst>
          <pc:docMk/>
          <pc:sldMk cId="2339030799" sldId="263"/>
        </pc:sldMkLst>
        <pc:spChg chg="mod">
          <ac:chgData name="Raju Manik" userId="4de6708545999fc2" providerId="LiveId" clId="{59A66D97-3C85-4096-8470-90B3E5DE003A}" dt="2025-11-25T16:23:48.832" v="23" actId="27636"/>
          <ac:spMkLst>
            <pc:docMk/>
            <pc:sldMk cId="2339030799" sldId="263"/>
            <ac:spMk id="2" creationId="{21FA60C9-A75A-BEDA-F452-7E8C0CEA86F0}"/>
          </ac:spMkLst>
        </pc:spChg>
      </pc:sldChg>
      <pc:sldChg chg="ord">
        <pc:chgData name="Raju Manik" userId="4de6708545999fc2" providerId="LiveId" clId="{59A66D97-3C85-4096-8470-90B3E5DE003A}" dt="2025-11-25T16:19:11.157" v="2"/>
        <pc:sldMkLst>
          <pc:docMk/>
          <pc:sldMk cId="678489363" sldId="264"/>
        </pc:sldMkLst>
      </pc:sldChg>
      <pc:sldChg chg="ord">
        <pc:chgData name="Raju Manik" userId="4de6708545999fc2" providerId="LiveId" clId="{59A66D97-3C85-4096-8470-90B3E5DE003A}" dt="2025-11-25T16:22:30.011" v="15"/>
        <pc:sldMkLst>
          <pc:docMk/>
          <pc:sldMk cId="1590458623" sldId="265"/>
        </pc:sldMkLst>
      </pc:sldChg>
      <pc:sldChg chg="ord">
        <pc:chgData name="Raju Manik" userId="4de6708545999fc2" providerId="LiveId" clId="{59A66D97-3C85-4096-8470-90B3E5DE003A}" dt="2025-11-25T16:25:14.435" v="33"/>
        <pc:sldMkLst>
          <pc:docMk/>
          <pc:sldMk cId="2844851922" sldId="266"/>
        </pc:sldMkLst>
      </pc:sldChg>
      <pc:sldChg chg="ord">
        <pc:chgData name="Raju Manik" userId="4de6708545999fc2" providerId="LiveId" clId="{59A66D97-3C85-4096-8470-90B3E5DE003A}" dt="2025-11-25T16:19:35.301" v="4"/>
        <pc:sldMkLst>
          <pc:docMk/>
          <pc:sldMk cId="3038649018" sldId="268"/>
        </pc:sldMkLst>
      </pc:sldChg>
      <pc:sldChg chg="ord">
        <pc:chgData name="Raju Manik" userId="4de6708545999fc2" providerId="LiveId" clId="{59A66D97-3C85-4096-8470-90B3E5DE003A}" dt="2025-11-25T16:24:10.092" v="25"/>
        <pc:sldMkLst>
          <pc:docMk/>
          <pc:sldMk cId="2967047133" sldId="269"/>
        </pc:sldMkLst>
      </pc:sldChg>
      <pc:sldChg chg="ord">
        <pc:chgData name="Raju Manik" userId="4de6708545999fc2" providerId="LiveId" clId="{59A66D97-3C85-4096-8470-90B3E5DE003A}" dt="2025-11-25T16:25:28.060" v="35"/>
        <pc:sldMkLst>
          <pc:docMk/>
          <pc:sldMk cId="1912598324" sldId="270"/>
        </pc:sldMkLst>
      </pc:sldChg>
      <pc:sldChg chg="ord">
        <pc:chgData name="Raju Manik" userId="4de6708545999fc2" providerId="LiveId" clId="{59A66D97-3C85-4096-8470-90B3E5DE003A}" dt="2025-11-25T16:28:31.442" v="52"/>
        <pc:sldMkLst>
          <pc:docMk/>
          <pc:sldMk cId="2603648805" sldId="271"/>
        </pc:sldMkLst>
      </pc:sldChg>
      <pc:sldChg chg="ord">
        <pc:chgData name="Raju Manik" userId="4de6708545999fc2" providerId="LiveId" clId="{59A66D97-3C85-4096-8470-90B3E5DE003A}" dt="2025-11-25T16:20:08.135" v="6"/>
        <pc:sldMkLst>
          <pc:docMk/>
          <pc:sldMk cId="2268292527" sldId="272"/>
        </pc:sldMkLst>
      </pc:sldChg>
      <pc:sldChg chg="ord">
        <pc:chgData name="Raju Manik" userId="4de6708545999fc2" providerId="LiveId" clId="{59A66D97-3C85-4096-8470-90B3E5DE003A}" dt="2025-11-25T16:24:32.936" v="27"/>
        <pc:sldMkLst>
          <pc:docMk/>
          <pc:sldMk cId="4278677278" sldId="273"/>
        </pc:sldMkLst>
      </pc:sldChg>
      <pc:sldChg chg="ord">
        <pc:chgData name="Raju Manik" userId="4de6708545999fc2" providerId="LiveId" clId="{59A66D97-3C85-4096-8470-90B3E5DE003A}" dt="2025-11-25T16:26:59.298" v="43"/>
        <pc:sldMkLst>
          <pc:docMk/>
          <pc:sldMk cId="3605276934" sldId="274"/>
        </pc:sldMkLst>
      </pc:sldChg>
      <pc:sldChg chg="ord">
        <pc:chgData name="Raju Manik" userId="4de6708545999fc2" providerId="LiveId" clId="{59A66D97-3C85-4096-8470-90B3E5DE003A}" dt="2025-11-25T16:29:15.395" v="57"/>
        <pc:sldMkLst>
          <pc:docMk/>
          <pc:sldMk cId="3567816510" sldId="275"/>
        </pc:sldMkLst>
      </pc:sldChg>
      <pc:sldChg chg="ord">
        <pc:chgData name="Raju Manik" userId="4de6708545999fc2" providerId="LiveId" clId="{59A66D97-3C85-4096-8470-90B3E5DE003A}" dt="2025-11-25T16:20:58.525" v="8"/>
        <pc:sldMkLst>
          <pc:docMk/>
          <pc:sldMk cId="419755839" sldId="276"/>
        </pc:sldMkLst>
      </pc:sldChg>
      <pc:sldChg chg="ord">
        <pc:chgData name="Raju Manik" userId="4de6708545999fc2" providerId="LiveId" clId="{59A66D97-3C85-4096-8470-90B3E5DE003A}" dt="2025-11-25T16:24:49.711" v="29"/>
        <pc:sldMkLst>
          <pc:docMk/>
          <pc:sldMk cId="712362130" sldId="277"/>
        </pc:sldMkLst>
      </pc:sldChg>
      <pc:sldChg chg="ord">
        <pc:chgData name="Raju Manik" userId="4de6708545999fc2" providerId="LiveId" clId="{59A66D97-3C85-4096-8470-90B3E5DE003A}" dt="2025-11-25T16:27:16.623" v="45"/>
        <pc:sldMkLst>
          <pc:docMk/>
          <pc:sldMk cId="2101987277" sldId="278"/>
        </pc:sldMkLst>
      </pc:sldChg>
      <pc:sldChg chg="ord">
        <pc:chgData name="Raju Manik" userId="4de6708545999fc2" providerId="LiveId" clId="{59A66D97-3C85-4096-8470-90B3E5DE003A}" dt="2025-11-25T16:29:21.777" v="59"/>
        <pc:sldMkLst>
          <pc:docMk/>
          <pc:sldMk cId="3355969087" sldId="279"/>
        </pc:sldMkLst>
      </pc:sldChg>
      <pc:sldChg chg="modSp new">
        <pc:chgData name="Raju Manik" userId="4de6708545999fc2" providerId="LiveId" clId="{59A66D97-3C85-4096-8470-90B3E5DE003A}" dt="2025-11-25T16:32:04.122" v="65"/>
        <pc:sldMkLst>
          <pc:docMk/>
          <pc:sldMk cId="982198961" sldId="283"/>
        </pc:sldMkLst>
        <pc:spChg chg="mod">
          <ac:chgData name="Raju Manik" userId="4de6708545999fc2" providerId="LiveId" clId="{59A66D97-3C85-4096-8470-90B3E5DE003A}" dt="2025-11-25T16:31:57.861" v="64"/>
          <ac:spMkLst>
            <pc:docMk/>
            <pc:sldMk cId="982198961" sldId="283"/>
            <ac:spMk id="2" creationId="{A18BBB5A-D71D-399A-3F32-88F71DD2BB8B}"/>
          </ac:spMkLst>
        </pc:spChg>
      </pc:sldChg>
      <pc:sldChg chg="modSp new">
        <pc:chgData name="Raju Manik" userId="4de6708545999fc2" providerId="LiveId" clId="{59A66D97-3C85-4096-8470-90B3E5DE003A}" dt="2025-11-25T16:26:44.371" v="41"/>
        <pc:sldMkLst>
          <pc:docMk/>
          <pc:sldMk cId="436704331" sldId="284"/>
        </pc:sldMkLst>
        <pc:spChg chg="mod">
          <ac:chgData name="Raju Manik" userId="4de6708545999fc2" providerId="LiveId" clId="{59A66D97-3C85-4096-8470-90B3E5DE003A}" dt="2025-11-25T16:26:40.034" v="40"/>
          <ac:spMkLst>
            <pc:docMk/>
            <pc:sldMk cId="436704331" sldId="284"/>
            <ac:spMk id="2" creationId="{F547E45D-1A90-187F-2378-7B37FA5123FB}"/>
          </ac:spMkLst>
        </pc:spChg>
      </pc:sldChg>
      <pc:sldChg chg="modSp new">
        <pc:chgData name="Raju Manik" userId="4de6708545999fc2" providerId="LiveId" clId="{59A66D97-3C85-4096-8470-90B3E5DE003A}" dt="2025-11-25T16:28:07.124" v="48"/>
        <pc:sldMkLst>
          <pc:docMk/>
          <pc:sldMk cId="284294745" sldId="285"/>
        </pc:sldMkLst>
        <pc:spChg chg="mod">
          <ac:chgData name="Raju Manik" userId="4de6708545999fc2" providerId="LiveId" clId="{59A66D97-3C85-4096-8470-90B3E5DE003A}" dt="2025-11-25T16:28:03.340" v="47"/>
          <ac:spMkLst>
            <pc:docMk/>
            <pc:sldMk cId="284294745" sldId="285"/>
            <ac:spMk id="2" creationId="{F6D417C3-DA07-B391-5105-FD0D6BAAD871}"/>
          </ac:spMkLst>
        </pc:spChg>
        <pc:spChg chg="mod">
          <ac:chgData name="Raju Manik" userId="4de6708545999fc2" providerId="LiveId" clId="{59A66D97-3C85-4096-8470-90B3E5DE003A}" dt="2025-11-25T16:28:07.124" v="48"/>
          <ac:spMkLst>
            <pc:docMk/>
            <pc:sldMk cId="284294745" sldId="285"/>
            <ac:spMk id="3" creationId="{78EF818A-F34A-E4B5-D733-840EDE65B6A4}"/>
          </ac:spMkLst>
        </pc:spChg>
      </pc:sldChg>
      <pc:sldChg chg="modSp new">
        <pc:chgData name="Raju Manik" userId="4de6708545999fc2" providerId="LiveId" clId="{59A66D97-3C85-4096-8470-90B3E5DE003A}" dt="2025-11-25T16:29:00.241" v="55"/>
        <pc:sldMkLst>
          <pc:docMk/>
          <pc:sldMk cId="2629668259" sldId="286"/>
        </pc:sldMkLst>
        <pc:spChg chg="mod">
          <ac:chgData name="Raju Manik" userId="4de6708545999fc2" providerId="LiveId" clId="{59A66D97-3C85-4096-8470-90B3E5DE003A}" dt="2025-11-25T16:28:56.377" v="54"/>
          <ac:spMkLst>
            <pc:docMk/>
            <pc:sldMk cId="2629668259" sldId="286"/>
            <ac:spMk id="2" creationId="{AF42865D-856F-A698-692B-C764AED50124}"/>
          </ac:spMkLst>
        </pc:spChg>
      </pc:sldChg>
      <pc:sldChg chg="modSp add del mod">
        <pc:chgData name="Raju Manik" userId="4de6708545999fc2" providerId="LiveId" clId="{59A66D97-3C85-4096-8470-90B3E5DE003A}" dt="2025-11-27T13:48:51.554" v="76" actId="47"/>
        <pc:sldMkLst>
          <pc:docMk/>
          <pc:sldMk cId="607948032" sldId="288"/>
        </pc:sldMkLst>
        <pc:spChg chg="mod">
          <ac:chgData name="Raju Manik" userId="4de6708545999fc2" providerId="LiveId" clId="{59A66D97-3C85-4096-8470-90B3E5DE003A}" dt="2025-11-27T13:48:49.656" v="75" actId="20577"/>
          <ac:spMkLst>
            <pc:docMk/>
            <pc:sldMk cId="607948032" sldId="288"/>
            <ac:spMk id="3" creationId="{909716F6-673D-B583-07E1-2A57488A24A2}"/>
          </ac:spMkLst>
        </pc:spChg>
      </pc:sldChg>
      <pc:sldChg chg="new del">
        <pc:chgData name="Raju Manik" userId="4de6708545999fc2" providerId="LiveId" clId="{59A66D97-3C85-4096-8470-90B3E5DE003A}" dt="2025-11-27T13:48:56.198" v="78" actId="47"/>
        <pc:sldMkLst>
          <pc:docMk/>
          <pc:sldMk cId="2296033346" sldId="289"/>
        </pc:sldMkLst>
      </pc:sldChg>
      <pc:sldChg chg="addSp delSp modSp new mod">
        <pc:chgData name="Raju Manik" userId="4de6708545999fc2" providerId="LiveId" clId="{59A66D97-3C85-4096-8470-90B3E5DE003A}" dt="2025-11-27T13:51:56.978" v="127" actId="113"/>
        <pc:sldMkLst>
          <pc:docMk/>
          <pc:sldMk cId="801181213" sldId="290"/>
        </pc:sldMkLst>
        <pc:spChg chg="add del mod">
          <ac:chgData name="Raju Manik" userId="4de6708545999fc2" providerId="LiveId" clId="{59A66D97-3C85-4096-8470-90B3E5DE003A}" dt="2025-11-27T13:49:40.332" v="84" actId="22"/>
          <ac:spMkLst>
            <pc:docMk/>
            <pc:sldMk cId="801181213" sldId="290"/>
            <ac:spMk id="3" creationId="{BEE6D833-31D3-4B7E-34E0-D20C412FFCB2}"/>
          </ac:spMkLst>
        </pc:spChg>
        <pc:spChg chg="add mod">
          <ac:chgData name="Raju Manik" userId="4de6708545999fc2" providerId="LiveId" clId="{59A66D97-3C85-4096-8470-90B3E5DE003A}" dt="2025-11-27T13:51:56.978" v="127" actId="113"/>
          <ac:spMkLst>
            <pc:docMk/>
            <pc:sldMk cId="801181213" sldId="290"/>
            <ac:spMk id="5" creationId="{E512B519-4706-31DD-267F-32D6FA648A57}"/>
          </ac:spMkLst>
        </pc:spChg>
        <pc:picChg chg="add mod">
          <ac:chgData name="Raju Manik" userId="4de6708545999fc2" providerId="LiveId" clId="{59A66D97-3C85-4096-8470-90B3E5DE003A}" dt="2025-11-27T13:51:44.267" v="122" actId="1076"/>
          <ac:picMkLst>
            <pc:docMk/>
            <pc:sldMk cId="801181213" sldId="290"/>
            <ac:picMk id="1026" creationId="{178EA472-9338-FF24-29ED-D1C0385C44B1}"/>
          </ac:picMkLst>
        </pc:picChg>
      </pc:sldChg>
      <pc:sldChg chg="addSp modSp new mod">
        <pc:chgData name="Raju Manik" userId="4de6708545999fc2" providerId="LiveId" clId="{59A66D97-3C85-4096-8470-90B3E5DE003A}" dt="2025-11-27T13:54:11.024" v="141" actId="1076"/>
        <pc:sldMkLst>
          <pc:docMk/>
          <pc:sldMk cId="2477144175" sldId="291"/>
        </pc:sldMkLst>
        <pc:spChg chg="add mod">
          <ac:chgData name="Raju Manik" userId="4de6708545999fc2" providerId="LiveId" clId="{59A66D97-3C85-4096-8470-90B3E5DE003A}" dt="2025-11-27T13:52:49.766" v="138" actId="1076"/>
          <ac:spMkLst>
            <pc:docMk/>
            <pc:sldMk cId="2477144175" sldId="291"/>
            <ac:spMk id="3" creationId="{3E4D5E4E-D258-D59D-8912-FC98F7A17FB2}"/>
          </ac:spMkLst>
        </pc:spChg>
        <pc:picChg chg="add mod">
          <ac:chgData name="Raju Manik" userId="4de6708545999fc2" providerId="LiveId" clId="{59A66D97-3C85-4096-8470-90B3E5DE003A}" dt="2025-11-27T13:54:11.024" v="141" actId="1076"/>
          <ac:picMkLst>
            <pc:docMk/>
            <pc:sldMk cId="2477144175" sldId="291"/>
            <ac:picMk id="2050" creationId="{2D269ACA-B29A-D0AA-F600-66EC10B9DB79}"/>
          </ac:picMkLst>
        </pc:picChg>
      </pc:sldChg>
    </pc:docChg>
  </pc:docChgLst>
  <pc:docChgLst>
    <pc:chgData name="Raju Manik" userId="4de6708545999fc2" providerId="Windows Live" clId="Web-{485F1A13-76B8-4D5B-829F-38B0D4B3A4E5}"/>
    <pc:docChg chg="modSld">
      <pc:chgData name="Raju Manik" userId="4de6708545999fc2" providerId="Windows Live" clId="Web-{485F1A13-76B8-4D5B-829F-38B0D4B3A4E5}" dt="2025-11-25T16:35:53.725" v="2"/>
      <pc:docMkLst>
        <pc:docMk/>
      </pc:docMkLst>
      <pc:sldChg chg="addSp delSp">
        <pc:chgData name="Raju Manik" userId="4de6708545999fc2" providerId="Windows Live" clId="Web-{485F1A13-76B8-4D5B-829F-38B0D4B3A4E5}" dt="2025-11-25T16:35:17.708" v="0"/>
        <pc:sldMkLst>
          <pc:docMk/>
          <pc:sldMk cId="982198961" sldId="283"/>
        </pc:sldMkLst>
        <pc:graphicFrameChg chg="add">
          <ac:chgData name="Raju Manik" userId="4de6708545999fc2" providerId="Windows Live" clId="Web-{485F1A13-76B8-4D5B-829F-38B0D4B3A4E5}" dt="2025-11-25T16:35:17.708" v="0"/>
          <ac:graphicFrameMkLst>
            <pc:docMk/>
            <pc:sldMk cId="982198961" sldId="283"/>
            <ac:graphicFrameMk id="5" creationId="{DD0AD6EB-3273-5566-9D8A-50DEB1ED8DBF}"/>
          </ac:graphicFrameMkLst>
        </pc:graphicFrameChg>
      </pc:sldChg>
      <pc:sldChg chg="addSp delSp modSp mod setBg">
        <pc:chgData name="Raju Manik" userId="4de6708545999fc2" providerId="Windows Live" clId="Web-{485F1A13-76B8-4D5B-829F-38B0D4B3A4E5}" dt="2025-11-25T16:35:25.864" v="1"/>
        <pc:sldMkLst>
          <pc:docMk/>
          <pc:sldMk cId="436704331" sldId="284"/>
        </pc:sldMkLst>
        <pc:spChg chg="mod">
          <ac:chgData name="Raju Manik" userId="4de6708545999fc2" providerId="Windows Live" clId="Web-{485F1A13-76B8-4D5B-829F-38B0D4B3A4E5}" dt="2025-11-25T16:35:25.864" v="1"/>
          <ac:spMkLst>
            <pc:docMk/>
            <pc:sldMk cId="436704331" sldId="284"/>
            <ac:spMk id="2" creationId="{F547E45D-1A90-187F-2378-7B37FA5123FB}"/>
          </ac:spMkLst>
        </pc:spChg>
        <pc:graphicFrameChg chg="add">
          <ac:chgData name="Raju Manik" userId="4de6708545999fc2" providerId="Windows Live" clId="Web-{485F1A13-76B8-4D5B-829F-38B0D4B3A4E5}" dt="2025-11-25T16:35:25.864" v="1"/>
          <ac:graphicFrameMkLst>
            <pc:docMk/>
            <pc:sldMk cId="436704331" sldId="284"/>
            <ac:graphicFrameMk id="5" creationId="{C6951A9C-A3F0-BDFB-3D4D-5F328B954C35}"/>
          </ac:graphicFrameMkLst>
        </pc:graphicFrameChg>
      </pc:sldChg>
      <pc:sldChg chg="addSp delSp modSp mod setBg">
        <pc:chgData name="Raju Manik" userId="4de6708545999fc2" providerId="Windows Live" clId="Web-{485F1A13-76B8-4D5B-829F-38B0D4B3A4E5}" dt="2025-11-25T16:35:53.725" v="2"/>
        <pc:sldMkLst>
          <pc:docMk/>
          <pc:sldMk cId="2629668259" sldId="286"/>
        </pc:sldMkLst>
        <pc:spChg chg="mod">
          <ac:chgData name="Raju Manik" userId="4de6708545999fc2" providerId="Windows Live" clId="Web-{485F1A13-76B8-4D5B-829F-38B0D4B3A4E5}" dt="2025-11-25T16:35:53.725" v="2"/>
          <ac:spMkLst>
            <pc:docMk/>
            <pc:sldMk cId="2629668259" sldId="286"/>
            <ac:spMk id="2" creationId="{AF42865D-856F-A698-692B-C764AED50124}"/>
          </ac:spMkLst>
        </pc:spChg>
        <pc:graphicFrameChg chg="add">
          <ac:chgData name="Raju Manik" userId="4de6708545999fc2" providerId="Windows Live" clId="Web-{485F1A13-76B8-4D5B-829F-38B0D4B3A4E5}" dt="2025-11-25T16:35:53.725" v="2"/>
          <ac:graphicFrameMkLst>
            <pc:docMk/>
            <pc:sldMk cId="2629668259" sldId="286"/>
            <ac:graphicFrameMk id="5" creationId="{D8E24B72-06F9-8CF7-6D47-6D2218810BC0}"/>
          </ac:graphicFrameMkLst>
        </pc:graphicFrameChg>
      </pc:sldChg>
    </pc:docChg>
  </pc:docChgLst>
</pc:chgInfo>
</file>

<file path=ppt/diagrams/_rels/data1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36658C-1B6F-4D79-A855-2FB5B5E7735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E781250-5A2C-4C02-8BC0-AA2491961D49}">
      <dgm:prSet/>
      <dgm:spPr/>
      <dgm:t>
        <a:bodyPr/>
        <a:lstStyle/>
        <a:p>
          <a:r>
            <a:rPr lang="en-IN"/>
            <a:t>Line managers are flexible and understanding to head cross-cultural teams.</a:t>
          </a:r>
          <a:endParaRPr lang="en-US"/>
        </a:p>
      </dgm:t>
    </dgm:pt>
    <dgm:pt modelId="{B77476C4-F900-419F-9F39-6B7AFD102288}" type="parTrans" cxnId="{E9CE3C6E-A6BB-4F5D-A038-912A9101F3BB}">
      <dgm:prSet/>
      <dgm:spPr/>
      <dgm:t>
        <a:bodyPr/>
        <a:lstStyle/>
        <a:p>
          <a:endParaRPr lang="en-US"/>
        </a:p>
      </dgm:t>
    </dgm:pt>
    <dgm:pt modelId="{293C55A0-3F5F-4720-A85B-14A196194035}" type="sibTrans" cxnId="{E9CE3C6E-A6BB-4F5D-A038-912A9101F3BB}">
      <dgm:prSet/>
      <dgm:spPr/>
      <dgm:t>
        <a:bodyPr/>
        <a:lstStyle/>
        <a:p>
          <a:endParaRPr lang="en-US"/>
        </a:p>
      </dgm:t>
    </dgm:pt>
    <dgm:pt modelId="{502734BA-E847-48C8-B6FF-CFEF62139BA6}">
      <dgm:prSet/>
      <dgm:spPr/>
      <dgm:t>
        <a:bodyPr/>
        <a:lstStyle/>
        <a:p>
          <a:r>
            <a:rPr lang="en-IN"/>
            <a:t>They have remote and distant retail staffs.</a:t>
          </a:r>
          <a:endParaRPr lang="en-US"/>
        </a:p>
      </dgm:t>
    </dgm:pt>
    <dgm:pt modelId="{0C46D18A-4552-4C24-919D-AE124943810C}" type="parTrans" cxnId="{746D3CDC-7D8F-492B-B449-A8966EEE1CA7}">
      <dgm:prSet/>
      <dgm:spPr/>
      <dgm:t>
        <a:bodyPr/>
        <a:lstStyle/>
        <a:p>
          <a:endParaRPr lang="en-US"/>
        </a:p>
      </dgm:t>
    </dgm:pt>
    <dgm:pt modelId="{5F22B4D0-BC45-4D97-AE89-E46123208D40}" type="sibTrans" cxnId="{746D3CDC-7D8F-492B-B449-A8966EEE1CA7}">
      <dgm:prSet/>
      <dgm:spPr/>
      <dgm:t>
        <a:bodyPr/>
        <a:lstStyle/>
        <a:p>
          <a:endParaRPr lang="en-US"/>
        </a:p>
      </dgm:t>
    </dgm:pt>
    <dgm:pt modelId="{50199851-1531-4C46-80AE-829ABE1F3462}">
      <dgm:prSet/>
      <dgm:spPr/>
      <dgm:t>
        <a:bodyPr/>
        <a:lstStyle/>
        <a:p>
          <a:r>
            <a:rPr lang="en-IN"/>
            <a:t>The onboarding of expatriates and their local integration are some of the supports that managers offer to them </a:t>
          </a:r>
          <a:r>
            <a:rPr lang="en-US"/>
            <a:t>(Bhakuni and Saxena, 2023)</a:t>
          </a:r>
          <a:r>
            <a:rPr lang="en-IN"/>
            <a:t>.</a:t>
          </a:r>
          <a:endParaRPr lang="en-US"/>
        </a:p>
      </dgm:t>
    </dgm:pt>
    <dgm:pt modelId="{77E8C6E8-0AF6-4769-B39A-7313539CE984}" type="parTrans" cxnId="{4EF5D712-0E49-49EE-B520-1B911D8E0555}">
      <dgm:prSet/>
      <dgm:spPr/>
      <dgm:t>
        <a:bodyPr/>
        <a:lstStyle/>
        <a:p>
          <a:endParaRPr lang="en-US"/>
        </a:p>
      </dgm:t>
    </dgm:pt>
    <dgm:pt modelId="{7AD4C378-1DA2-42A2-9842-0301CA2BA35F}" type="sibTrans" cxnId="{4EF5D712-0E49-49EE-B520-1B911D8E0555}">
      <dgm:prSet/>
      <dgm:spPr/>
      <dgm:t>
        <a:bodyPr/>
        <a:lstStyle/>
        <a:p>
          <a:endParaRPr lang="en-US"/>
        </a:p>
      </dgm:t>
    </dgm:pt>
    <dgm:pt modelId="{6187CDC3-5F95-4905-93F0-71AE5B5DA5A3}">
      <dgm:prSet/>
      <dgm:spPr/>
      <dgm:t>
        <a:bodyPr/>
        <a:lstStyle/>
        <a:p>
          <a:r>
            <a:rPr lang="en-IN"/>
            <a:t>They also focus on their operations to international retail and supply chain networks in which they achieve service and brand uniformity.</a:t>
          </a:r>
          <a:endParaRPr lang="en-US"/>
        </a:p>
      </dgm:t>
    </dgm:pt>
    <dgm:pt modelId="{39F03891-BC0A-458C-BEC1-48C3A8404C5B}" type="parTrans" cxnId="{A400A405-3218-4FEB-A384-1F2DC250A5F4}">
      <dgm:prSet/>
      <dgm:spPr/>
      <dgm:t>
        <a:bodyPr/>
        <a:lstStyle/>
        <a:p>
          <a:endParaRPr lang="en-US"/>
        </a:p>
      </dgm:t>
    </dgm:pt>
    <dgm:pt modelId="{781E6248-C275-4F7C-8EB5-05C9026E8F85}" type="sibTrans" cxnId="{A400A405-3218-4FEB-A384-1F2DC250A5F4}">
      <dgm:prSet/>
      <dgm:spPr/>
      <dgm:t>
        <a:bodyPr/>
        <a:lstStyle/>
        <a:p>
          <a:endParaRPr lang="en-US"/>
        </a:p>
      </dgm:t>
    </dgm:pt>
    <dgm:pt modelId="{30DBA5D5-121A-4D7E-AC82-5F628422775A}" type="pres">
      <dgm:prSet presAssocID="{B436658C-1B6F-4D79-A855-2FB5B5E77350}" presName="outerComposite" presStyleCnt="0">
        <dgm:presLayoutVars>
          <dgm:chMax val="5"/>
          <dgm:dir/>
          <dgm:resizeHandles val="exact"/>
        </dgm:presLayoutVars>
      </dgm:prSet>
      <dgm:spPr/>
    </dgm:pt>
    <dgm:pt modelId="{AC7F9C43-A473-44EB-A9D9-56CAA64DC7E9}" type="pres">
      <dgm:prSet presAssocID="{B436658C-1B6F-4D79-A855-2FB5B5E77350}" presName="dummyMaxCanvas" presStyleCnt="0">
        <dgm:presLayoutVars/>
      </dgm:prSet>
      <dgm:spPr/>
    </dgm:pt>
    <dgm:pt modelId="{CFA00750-E792-420C-BE82-D18D48A29197}" type="pres">
      <dgm:prSet presAssocID="{B436658C-1B6F-4D79-A855-2FB5B5E77350}" presName="FourNodes_1" presStyleLbl="node1" presStyleIdx="0" presStyleCnt="4">
        <dgm:presLayoutVars>
          <dgm:bulletEnabled val="1"/>
        </dgm:presLayoutVars>
      </dgm:prSet>
      <dgm:spPr/>
    </dgm:pt>
    <dgm:pt modelId="{9A372647-5EF2-4A19-B06D-DAC8DDFB3DE7}" type="pres">
      <dgm:prSet presAssocID="{B436658C-1B6F-4D79-A855-2FB5B5E77350}" presName="FourNodes_2" presStyleLbl="node1" presStyleIdx="1" presStyleCnt="4">
        <dgm:presLayoutVars>
          <dgm:bulletEnabled val="1"/>
        </dgm:presLayoutVars>
      </dgm:prSet>
      <dgm:spPr/>
    </dgm:pt>
    <dgm:pt modelId="{648646C9-C7DE-4F8D-AA21-995909FBD98F}" type="pres">
      <dgm:prSet presAssocID="{B436658C-1B6F-4D79-A855-2FB5B5E77350}" presName="FourNodes_3" presStyleLbl="node1" presStyleIdx="2" presStyleCnt="4">
        <dgm:presLayoutVars>
          <dgm:bulletEnabled val="1"/>
        </dgm:presLayoutVars>
      </dgm:prSet>
      <dgm:spPr/>
    </dgm:pt>
    <dgm:pt modelId="{1B8CA904-D4B8-4A52-8E7D-7D85CC4F3F61}" type="pres">
      <dgm:prSet presAssocID="{B436658C-1B6F-4D79-A855-2FB5B5E77350}" presName="FourNodes_4" presStyleLbl="node1" presStyleIdx="3" presStyleCnt="4">
        <dgm:presLayoutVars>
          <dgm:bulletEnabled val="1"/>
        </dgm:presLayoutVars>
      </dgm:prSet>
      <dgm:spPr/>
    </dgm:pt>
    <dgm:pt modelId="{DC0FA92C-6607-4148-B526-DC9D035EAE77}" type="pres">
      <dgm:prSet presAssocID="{B436658C-1B6F-4D79-A855-2FB5B5E77350}" presName="FourConn_1-2" presStyleLbl="fgAccFollowNode1" presStyleIdx="0" presStyleCnt="3">
        <dgm:presLayoutVars>
          <dgm:bulletEnabled val="1"/>
        </dgm:presLayoutVars>
      </dgm:prSet>
      <dgm:spPr/>
    </dgm:pt>
    <dgm:pt modelId="{46B5283F-B00D-4D3C-88F8-52D68036E39F}" type="pres">
      <dgm:prSet presAssocID="{B436658C-1B6F-4D79-A855-2FB5B5E77350}" presName="FourConn_2-3" presStyleLbl="fgAccFollowNode1" presStyleIdx="1" presStyleCnt="3">
        <dgm:presLayoutVars>
          <dgm:bulletEnabled val="1"/>
        </dgm:presLayoutVars>
      </dgm:prSet>
      <dgm:spPr/>
    </dgm:pt>
    <dgm:pt modelId="{DCC411F7-24B9-464F-AA20-02D98078886A}" type="pres">
      <dgm:prSet presAssocID="{B436658C-1B6F-4D79-A855-2FB5B5E77350}" presName="FourConn_3-4" presStyleLbl="fgAccFollowNode1" presStyleIdx="2" presStyleCnt="3">
        <dgm:presLayoutVars>
          <dgm:bulletEnabled val="1"/>
        </dgm:presLayoutVars>
      </dgm:prSet>
      <dgm:spPr/>
    </dgm:pt>
    <dgm:pt modelId="{0E7F6958-8F81-46C9-9029-1627B016A933}" type="pres">
      <dgm:prSet presAssocID="{B436658C-1B6F-4D79-A855-2FB5B5E77350}" presName="FourNodes_1_text" presStyleLbl="node1" presStyleIdx="3" presStyleCnt="4">
        <dgm:presLayoutVars>
          <dgm:bulletEnabled val="1"/>
        </dgm:presLayoutVars>
      </dgm:prSet>
      <dgm:spPr/>
    </dgm:pt>
    <dgm:pt modelId="{F910880A-5E2B-4518-8EBB-F03666667E83}" type="pres">
      <dgm:prSet presAssocID="{B436658C-1B6F-4D79-A855-2FB5B5E77350}" presName="FourNodes_2_text" presStyleLbl="node1" presStyleIdx="3" presStyleCnt="4">
        <dgm:presLayoutVars>
          <dgm:bulletEnabled val="1"/>
        </dgm:presLayoutVars>
      </dgm:prSet>
      <dgm:spPr/>
    </dgm:pt>
    <dgm:pt modelId="{750B051A-805E-4901-AEE5-1972B3873619}" type="pres">
      <dgm:prSet presAssocID="{B436658C-1B6F-4D79-A855-2FB5B5E77350}" presName="FourNodes_3_text" presStyleLbl="node1" presStyleIdx="3" presStyleCnt="4">
        <dgm:presLayoutVars>
          <dgm:bulletEnabled val="1"/>
        </dgm:presLayoutVars>
      </dgm:prSet>
      <dgm:spPr/>
    </dgm:pt>
    <dgm:pt modelId="{50211796-47CD-4308-9A60-6A5A5B16E5AF}" type="pres">
      <dgm:prSet presAssocID="{B436658C-1B6F-4D79-A855-2FB5B5E77350}" presName="FourNodes_4_text" presStyleLbl="node1" presStyleIdx="3" presStyleCnt="4">
        <dgm:presLayoutVars>
          <dgm:bulletEnabled val="1"/>
        </dgm:presLayoutVars>
      </dgm:prSet>
      <dgm:spPr/>
    </dgm:pt>
  </dgm:ptLst>
  <dgm:cxnLst>
    <dgm:cxn modelId="{945F1E04-A3DA-4F5F-992A-0F239AA3E406}" type="presOf" srcId="{7AD4C378-1DA2-42A2-9842-0301CA2BA35F}" destId="{DCC411F7-24B9-464F-AA20-02D98078886A}" srcOrd="0" destOrd="0" presId="urn:microsoft.com/office/officeart/2005/8/layout/vProcess5"/>
    <dgm:cxn modelId="{A400A405-3218-4FEB-A384-1F2DC250A5F4}" srcId="{B436658C-1B6F-4D79-A855-2FB5B5E77350}" destId="{6187CDC3-5F95-4905-93F0-71AE5B5DA5A3}" srcOrd="3" destOrd="0" parTransId="{39F03891-BC0A-458C-BEC1-48C3A8404C5B}" sibTransId="{781E6248-C275-4F7C-8EB5-05C9026E8F85}"/>
    <dgm:cxn modelId="{4EF5D712-0E49-49EE-B520-1B911D8E0555}" srcId="{B436658C-1B6F-4D79-A855-2FB5B5E77350}" destId="{50199851-1531-4C46-80AE-829ABE1F3462}" srcOrd="2" destOrd="0" parTransId="{77E8C6E8-0AF6-4769-B39A-7313539CE984}" sibTransId="{7AD4C378-1DA2-42A2-9842-0301CA2BA35F}"/>
    <dgm:cxn modelId="{AB43155C-19E2-4C0D-BC24-B724CC6E47D3}" type="presOf" srcId="{6187CDC3-5F95-4905-93F0-71AE5B5DA5A3}" destId="{1B8CA904-D4B8-4A52-8E7D-7D85CC4F3F61}" srcOrd="0" destOrd="0" presId="urn:microsoft.com/office/officeart/2005/8/layout/vProcess5"/>
    <dgm:cxn modelId="{E5521E5E-84EE-4DE2-9296-C879B7D50517}" type="presOf" srcId="{293C55A0-3F5F-4720-A85B-14A196194035}" destId="{DC0FA92C-6607-4148-B526-DC9D035EAE77}" srcOrd="0" destOrd="0" presId="urn:microsoft.com/office/officeart/2005/8/layout/vProcess5"/>
    <dgm:cxn modelId="{29FBF26D-3A84-4BE1-9CC9-5B72C60C92AD}" type="presOf" srcId="{B436658C-1B6F-4D79-A855-2FB5B5E77350}" destId="{30DBA5D5-121A-4D7E-AC82-5F628422775A}" srcOrd="0" destOrd="0" presId="urn:microsoft.com/office/officeart/2005/8/layout/vProcess5"/>
    <dgm:cxn modelId="{E9CE3C6E-A6BB-4F5D-A038-912A9101F3BB}" srcId="{B436658C-1B6F-4D79-A855-2FB5B5E77350}" destId="{FE781250-5A2C-4C02-8BC0-AA2491961D49}" srcOrd="0" destOrd="0" parTransId="{B77476C4-F900-419F-9F39-6B7AFD102288}" sibTransId="{293C55A0-3F5F-4720-A85B-14A196194035}"/>
    <dgm:cxn modelId="{11573470-838D-4C2E-9C69-D6A992978B23}" type="presOf" srcId="{FE781250-5A2C-4C02-8BC0-AA2491961D49}" destId="{0E7F6958-8F81-46C9-9029-1627B016A933}" srcOrd="1" destOrd="0" presId="urn:microsoft.com/office/officeart/2005/8/layout/vProcess5"/>
    <dgm:cxn modelId="{6404E071-88D1-441E-B20F-CB2CD2574B54}" type="presOf" srcId="{6187CDC3-5F95-4905-93F0-71AE5B5DA5A3}" destId="{50211796-47CD-4308-9A60-6A5A5B16E5AF}" srcOrd="1" destOrd="0" presId="urn:microsoft.com/office/officeart/2005/8/layout/vProcess5"/>
    <dgm:cxn modelId="{3EC1F491-CD9E-4F7B-BF85-A63DD44DA256}" type="presOf" srcId="{50199851-1531-4C46-80AE-829ABE1F3462}" destId="{648646C9-C7DE-4F8D-AA21-995909FBD98F}" srcOrd="0" destOrd="0" presId="urn:microsoft.com/office/officeart/2005/8/layout/vProcess5"/>
    <dgm:cxn modelId="{7B684594-ABC4-4AD5-BB97-EA508C25B159}" type="presOf" srcId="{502734BA-E847-48C8-B6FF-CFEF62139BA6}" destId="{9A372647-5EF2-4A19-B06D-DAC8DDFB3DE7}" srcOrd="0" destOrd="0" presId="urn:microsoft.com/office/officeart/2005/8/layout/vProcess5"/>
    <dgm:cxn modelId="{4D82D096-BEC0-4E54-B7CB-EEF2AFC52F95}" type="presOf" srcId="{FE781250-5A2C-4C02-8BC0-AA2491961D49}" destId="{CFA00750-E792-420C-BE82-D18D48A29197}" srcOrd="0" destOrd="0" presId="urn:microsoft.com/office/officeart/2005/8/layout/vProcess5"/>
    <dgm:cxn modelId="{1B22C0A1-6A5D-460F-9C0A-A9772E06780B}" type="presOf" srcId="{502734BA-E847-48C8-B6FF-CFEF62139BA6}" destId="{F910880A-5E2B-4518-8EBB-F03666667E83}" srcOrd="1" destOrd="0" presId="urn:microsoft.com/office/officeart/2005/8/layout/vProcess5"/>
    <dgm:cxn modelId="{746D3CDC-7D8F-492B-B449-A8966EEE1CA7}" srcId="{B436658C-1B6F-4D79-A855-2FB5B5E77350}" destId="{502734BA-E847-48C8-B6FF-CFEF62139BA6}" srcOrd="1" destOrd="0" parTransId="{0C46D18A-4552-4C24-919D-AE124943810C}" sibTransId="{5F22B4D0-BC45-4D97-AE89-E46123208D40}"/>
    <dgm:cxn modelId="{0070DEEF-56D1-46E2-B6CC-59C4AB8442C7}" type="presOf" srcId="{5F22B4D0-BC45-4D97-AE89-E46123208D40}" destId="{46B5283F-B00D-4D3C-88F8-52D68036E39F}" srcOrd="0" destOrd="0" presId="urn:microsoft.com/office/officeart/2005/8/layout/vProcess5"/>
    <dgm:cxn modelId="{350523FB-0E17-4511-BB4A-DC35E12A61F3}" type="presOf" srcId="{50199851-1531-4C46-80AE-829ABE1F3462}" destId="{750B051A-805E-4901-AEE5-1972B3873619}" srcOrd="1" destOrd="0" presId="urn:microsoft.com/office/officeart/2005/8/layout/vProcess5"/>
    <dgm:cxn modelId="{963C13BA-5A67-40A3-AF6A-BEF5609E63CA}" type="presParOf" srcId="{30DBA5D5-121A-4D7E-AC82-5F628422775A}" destId="{AC7F9C43-A473-44EB-A9D9-56CAA64DC7E9}" srcOrd="0" destOrd="0" presId="urn:microsoft.com/office/officeart/2005/8/layout/vProcess5"/>
    <dgm:cxn modelId="{245B43B4-02CE-4AB2-ADE3-7BF1D553083A}" type="presParOf" srcId="{30DBA5D5-121A-4D7E-AC82-5F628422775A}" destId="{CFA00750-E792-420C-BE82-D18D48A29197}" srcOrd="1" destOrd="0" presId="urn:microsoft.com/office/officeart/2005/8/layout/vProcess5"/>
    <dgm:cxn modelId="{A346CBA4-C117-4B30-84D8-EDB43F0B20C6}" type="presParOf" srcId="{30DBA5D5-121A-4D7E-AC82-5F628422775A}" destId="{9A372647-5EF2-4A19-B06D-DAC8DDFB3DE7}" srcOrd="2" destOrd="0" presId="urn:microsoft.com/office/officeart/2005/8/layout/vProcess5"/>
    <dgm:cxn modelId="{983041AA-1E2B-4AAA-AB11-D1621F346949}" type="presParOf" srcId="{30DBA5D5-121A-4D7E-AC82-5F628422775A}" destId="{648646C9-C7DE-4F8D-AA21-995909FBD98F}" srcOrd="3" destOrd="0" presId="urn:microsoft.com/office/officeart/2005/8/layout/vProcess5"/>
    <dgm:cxn modelId="{8220CB4B-0C81-4C7E-82F1-76FB487B2898}" type="presParOf" srcId="{30DBA5D5-121A-4D7E-AC82-5F628422775A}" destId="{1B8CA904-D4B8-4A52-8E7D-7D85CC4F3F61}" srcOrd="4" destOrd="0" presId="urn:microsoft.com/office/officeart/2005/8/layout/vProcess5"/>
    <dgm:cxn modelId="{D871D666-A636-48F9-8C49-A3EDF7C27C4D}" type="presParOf" srcId="{30DBA5D5-121A-4D7E-AC82-5F628422775A}" destId="{DC0FA92C-6607-4148-B526-DC9D035EAE77}" srcOrd="5" destOrd="0" presId="urn:microsoft.com/office/officeart/2005/8/layout/vProcess5"/>
    <dgm:cxn modelId="{91E5858F-AF8C-44D1-9C57-11D4EC9F905B}" type="presParOf" srcId="{30DBA5D5-121A-4D7E-AC82-5F628422775A}" destId="{46B5283F-B00D-4D3C-88F8-52D68036E39F}" srcOrd="6" destOrd="0" presId="urn:microsoft.com/office/officeart/2005/8/layout/vProcess5"/>
    <dgm:cxn modelId="{02679711-4A3E-4268-90BC-01745928A2A8}" type="presParOf" srcId="{30DBA5D5-121A-4D7E-AC82-5F628422775A}" destId="{DCC411F7-24B9-464F-AA20-02D98078886A}" srcOrd="7" destOrd="0" presId="urn:microsoft.com/office/officeart/2005/8/layout/vProcess5"/>
    <dgm:cxn modelId="{6E9B1A6B-BD77-4E4F-9B7E-8AD5108A42DC}" type="presParOf" srcId="{30DBA5D5-121A-4D7E-AC82-5F628422775A}" destId="{0E7F6958-8F81-46C9-9029-1627B016A933}" srcOrd="8" destOrd="0" presId="urn:microsoft.com/office/officeart/2005/8/layout/vProcess5"/>
    <dgm:cxn modelId="{56EC8463-CE71-4254-881F-AA6D9CA176C3}" type="presParOf" srcId="{30DBA5D5-121A-4D7E-AC82-5F628422775A}" destId="{F910880A-5E2B-4518-8EBB-F03666667E83}" srcOrd="9" destOrd="0" presId="urn:microsoft.com/office/officeart/2005/8/layout/vProcess5"/>
    <dgm:cxn modelId="{051EB050-A06B-42F4-AAFE-FB0FAF32FB50}" type="presParOf" srcId="{30DBA5D5-121A-4D7E-AC82-5F628422775A}" destId="{750B051A-805E-4901-AEE5-1972B3873619}" srcOrd="10" destOrd="0" presId="urn:microsoft.com/office/officeart/2005/8/layout/vProcess5"/>
    <dgm:cxn modelId="{CEF48B75-A60F-407B-B2EA-CF7E1F434969}" type="presParOf" srcId="{30DBA5D5-121A-4D7E-AC82-5F628422775A}" destId="{50211796-47CD-4308-9A60-6A5A5B16E5A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1C4E1D-D645-4AF8-BCD0-373A5039B229}"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41DC3656-C4A4-4C2D-8255-791C5B6D6A9E}">
      <dgm:prSet/>
      <dgm:spPr/>
      <dgm:t>
        <a:bodyPr/>
        <a:lstStyle/>
        <a:p>
          <a:r>
            <a:rPr lang="en-US"/>
            <a:t>Develop</a:t>
          </a:r>
        </a:p>
      </dgm:t>
    </dgm:pt>
    <dgm:pt modelId="{447AAA5A-3DC2-4203-B41F-F8EA762051AC}" type="parTrans" cxnId="{5424A85F-4BCE-4F8F-AB60-EE80367E31C4}">
      <dgm:prSet/>
      <dgm:spPr/>
      <dgm:t>
        <a:bodyPr/>
        <a:lstStyle/>
        <a:p>
          <a:endParaRPr lang="en-US"/>
        </a:p>
      </dgm:t>
    </dgm:pt>
    <dgm:pt modelId="{1A0CC44C-2CB6-44D5-BBB1-AF0799DDF7ED}" type="sibTrans" cxnId="{5424A85F-4BCE-4F8F-AB60-EE80367E31C4}">
      <dgm:prSet/>
      <dgm:spPr/>
      <dgm:t>
        <a:bodyPr/>
        <a:lstStyle/>
        <a:p>
          <a:endParaRPr lang="en-US"/>
        </a:p>
      </dgm:t>
    </dgm:pt>
    <dgm:pt modelId="{3CB14716-B924-4E80-8FF5-EF2A434BF587}">
      <dgm:prSet/>
      <dgm:spPr/>
      <dgm:t>
        <a:bodyPr/>
        <a:lstStyle/>
        <a:p>
          <a:r>
            <a:rPr lang="en-US"/>
            <a:t>Develop cross-cultural training to prepare partners for global roles.</a:t>
          </a:r>
        </a:p>
      </dgm:t>
    </dgm:pt>
    <dgm:pt modelId="{80126C45-2443-48BC-B5BE-6517FFE80BF5}" type="parTrans" cxnId="{8E16138C-3BEF-4707-9974-A7104D082399}">
      <dgm:prSet/>
      <dgm:spPr/>
      <dgm:t>
        <a:bodyPr/>
        <a:lstStyle/>
        <a:p>
          <a:endParaRPr lang="en-US"/>
        </a:p>
      </dgm:t>
    </dgm:pt>
    <dgm:pt modelId="{BEE57895-D555-4C07-B61B-3B037DDC3039}" type="sibTrans" cxnId="{8E16138C-3BEF-4707-9974-A7104D082399}">
      <dgm:prSet/>
      <dgm:spPr/>
      <dgm:t>
        <a:bodyPr/>
        <a:lstStyle/>
        <a:p>
          <a:endParaRPr lang="en-US"/>
        </a:p>
      </dgm:t>
    </dgm:pt>
    <dgm:pt modelId="{33CCABB0-6678-4F46-B590-02A194FF04A3}">
      <dgm:prSet/>
      <dgm:spPr/>
      <dgm:t>
        <a:bodyPr/>
        <a:lstStyle/>
        <a:p>
          <a:r>
            <a:rPr lang="en-US"/>
            <a:t>Implement</a:t>
          </a:r>
        </a:p>
      </dgm:t>
    </dgm:pt>
    <dgm:pt modelId="{44E806B6-7B9B-4DA9-BAFA-DC31D61E1F55}" type="parTrans" cxnId="{EA80F468-0599-477B-A31C-0C5543B25A0E}">
      <dgm:prSet/>
      <dgm:spPr/>
      <dgm:t>
        <a:bodyPr/>
        <a:lstStyle/>
        <a:p>
          <a:endParaRPr lang="en-US"/>
        </a:p>
      </dgm:t>
    </dgm:pt>
    <dgm:pt modelId="{8ED2A5C5-34EA-4C5C-B52D-FB0D9F3979F9}" type="sibTrans" cxnId="{EA80F468-0599-477B-A31C-0C5543B25A0E}">
      <dgm:prSet/>
      <dgm:spPr/>
      <dgm:t>
        <a:bodyPr/>
        <a:lstStyle/>
        <a:p>
          <a:endParaRPr lang="en-US"/>
        </a:p>
      </dgm:t>
    </dgm:pt>
    <dgm:pt modelId="{2BAA6671-8611-4713-AEF9-AD8F8766D281}">
      <dgm:prSet/>
      <dgm:spPr/>
      <dgm:t>
        <a:bodyPr/>
        <a:lstStyle/>
        <a:p>
          <a:r>
            <a:rPr lang="en-US"/>
            <a:t>Implement international leadership pipelines for emerging markets.</a:t>
          </a:r>
        </a:p>
      </dgm:t>
    </dgm:pt>
    <dgm:pt modelId="{108B3E16-7273-4A8A-8131-793204573C14}" type="parTrans" cxnId="{406C9902-58EF-4BBF-90DF-86BCC49B5712}">
      <dgm:prSet/>
      <dgm:spPr/>
      <dgm:t>
        <a:bodyPr/>
        <a:lstStyle/>
        <a:p>
          <a:endParaRPr lang="en-US"/>
        </a:p>
      </dgm:t>
    </dgm:pt>
    <dgm:pt modelId="{4D954F83-123D-499D-9516-72020987206A}" type="sibTrans" cxnId="{406C9902-58EF-4BBF-90DF-86BCC49B5712}">
      <dgm:prSet/>
      <dgm:spPr/>
      <dgm:t>
        <a:bodyPr/>
        <a:lstStyle/>
        <a:p>
          <a:endParaRPr lang="en-US"/>
        </a:p>
      </dgm:t>
    </dgm:pt>
    <dgm:pt modelId="{4440D69B-985C-49E0-B9B8-90F42F8DADDE}">
      <dgm:prSet/>
      <dgm:spPr/>
      <dgm:t>
        <a:bodyPr/>
        <a:lstStyle/>
        <a:p>
          <a:r>
            <a:rPr lang="en-US"/>
            <a:t>Standardise</a:t>
          </a:r>
        </a:p>
      </dgm:t>
    </dgm:pt>
    <dgm:pt modelId="{E8417862-D41E-47E3-BCBE-A2A5F69D5FCE}" type="parTrans" cxnId="{040604BF-C4A0-49A5-B634-2EEFC5A59D69}">
      <dgm:prSet/>
      <dgm:spPr/>
      <dgm:t>
        <a:bodyPr/>
        <a:lstStyle/>
        <a:p>
          <a:endParaRPr lang="en-US"/>
        </a:p>
      </dgm:t>
    </dgm:pt>
    <dgm:pt modelId="{BF1653AA-2D01-480A-B8A2-AB9383543A0E}" type="sibTrans" cxnId="{040604BF-C4A0-49A5-B634-2EEFC5A59D69}">
      <dgm:prSet/>
      <dgm:spPr/>
      <dgm:t>
        <a:bodyPr/>
        <a:lstStyle/>
        <a:p>
          <a:endParaRPr lang="en-US"/>
        </a:p>
      </dgm:t>
    </dgm:pt>
    <dgm:pt modelId="{62F86283-CF9D-4961-831A-CA2CF8FF9C4F}">
      <dgm:prSet/>
      <dgm:spPr/>
      <dgm:t>
        <a:bodyPr/>
        <a:lstStyle/>
        <a:p>
          <a:r>
            <a:rPr lang="en-US"/>
            <a:t>Standardise core competencies while allowing local flexibility.</a:t>
          </a:r>
        </a:p>
      </dgm:t>
    </dgm:pt>
    <dgm:pt modelId="{F5FA7853-55D7-46DC-9EDD-4D860E9225B0}" type="parTrans" cxnId="{87557866-8507-41E9-AC72-9730BA62A1A2}">
      <dgm:prSet/>
      <dgm:spPr/>
      <dgm:t>
        <a:bodyPr/>
        <a:lstStyle/>
        <a:p>
          <a:endParaRPr lang="en-US"/>
        </a:p>
      </dgm:t>
    </dgm:pt>
    <dgm:pt modelId="{8A70B392-F8B2-4F06-A9A1-9A81A164C95C}" type="sibTrans" cxnId="{87557866-8507-41E9-AC72-9730BA62A1A2}">
      <dgm:prSet/>
      <dgm:spPr/>
      <dgm:t>
        <a:bodyPr/>
        <a:lstStyle/>
        <a:p>
          <a:endParaRPr lang="en-US"/>
        </a:p>
      </dgm:t>
    </dgm:pt>
    <dgm:pt modelId="{5695862D-C4D1-4D89-9B21-9A4F5E1C29CB}">
      <dgm:prSet/>
      <dgm:spPr/>
      <dgm:t>
        <a:bodyPr/>
        <a:lstStyle/>
        <a:p>
          <a:r>
            <a:rPr lang="en-US"/>
            <a:t>Support</a:t>
          </a:r>
        </a:p>
      </dgm:t>
    </dgm:pt>
    <dgm:pt modelId="{4CB3864C-E438-4F9E-A9DB-811787C93399}" type="parTrans" cxnId="{2841860D-D0D5-4922-9CE8-5CBD64B322B3}">
      <dgm:prSet/>
      <dgm:spPr/>
      <dgm:t>
        <a:bodyPr/>
        <a:lstStyle/>
        <a:p>
          <a:endParaRPr lang="en-US"/>
        </a:p>
      </dgm:t>
    </dgm:pt>
    <dgm:pt modelId="{F53016E1-E3CC-4E68-A7BC-8E07F1592E06}" type="sibTrans" cxnId="{2841860D-D0D5-4922-9CE8-5CBD64B322B3}">
      <dgm:prSet/>
      <dgm:spPr/>
      <dgm:t>
        <a:bodyPr/>
        <a:lstStyle/>
        <a:p>
          <a:endParaRPr lang="en-US"/>
        </a:p>
      </dgm:t>
    </dgm:pt>
    <dgm:pt modelId="{349B45FB-D13A-4F2B-998C-21EE77860414}">
      <dgm:prSet/>
      <dgm:spPr/>
      <dgm:t>
        <a:bodyPr/>
        <a:lstStyle/>
        <a:p>
          <a:r>
            <a:rPr lang="en-US"/>
            <a:t>Support knowledge-sharing across regions through digital platforms.</a:t>
          </a:r>
        </a:p>
      </dgm:t>
    </dgm:pt>
    <dgm:pt modelId="{0529C02C-E5EF-4F6B-BB77-68B141B4DDC6}" type="parTrans" cxnId="{21DDAB49-0707-4536-8380-B5B77B4C0CF6}">
      <dgm:prSet/>
      <dgm:spPr/>
      <dgm:t>
        <a:bodyPr/>
        <a:lstStyle/>
        <a:p>
          <a:endParaRPr lang="en-US"/>
        </a:p>
      </dgm:t>
    </dgm:pt>
    <dgm:pt modelId="{8C8215DC-5DF8-46B1-9D4A-35AD37AB5703}" type="sibTrans" cxnId="{21DDAB49-0707-4536-8380-B5B77B4C0CF6}">
      <dgm:prSet/>
      <dgm:spPr/>
      <dgm:t>
        <a:bodyPr/>
        <a:lstStyle/>
        <a:p>
          <a:endParaRPr lang="en-US"/>
        </a:p>
      </dgm:t>
    </dgm:pt>
    <dgm:pt modelId="{4FFE1AC6-F785-45ED-9D81-B935ACD4C26A}">
      <dgm:prSet/>
      <dgm:spPr/>
      <dgm:t>
        <a:bodyPr/>
        <a:lstStyle/>
        <a:p>
          <a:r>
            <a:rPr lang="en-US"/>
            <a:t>Strengthen</a:t>
          </a:r>
        </a:p>
      </dgm:t>
    </dgm:pt>
    <dgm:pt modelId="{004D69F9-0174-46D6-BE3B-3D18106364C3}" type="parTrans" cxnId="{B6CB5D93-87B4-402B-B249-CF0FEB132DED}">
      <dgm:prSet/>
      <dgm:spPr/>
      <dgm:t>
        <a:bodyPr/>
        <a:lstStyle/>
        <a:p>
          <a:endParaRPr lang="en-US"/>
        </a:p>
      </dgm:t>
    </dgm:pt>
    <dgm:pt modelId="{084444F2-8797-4235-BDA5-F6A1156060C0}" type="sibTrans" cxnId="{B6CB5D93-87B4-402B-B249-CF0FEB132DED}">
      <dgm:prSet/>
      <dgm:spPr/>
      <dgm:t>
        <a:bodyPr/>
        <a:lstStyle/>
        <a:p>
          <a:endParaRPr lang="en-US"/>
        </a:p>
      </dgm:t>
    </dgm:pt>
    <dgm:pt modelId="{4C1648B6-0B2B-42FC-8BF0-66CBE8F4CC22}">
      <dgm:prSet/>
      <dgm:spPr/>
      <dgm:t>
        <a:bodyPr/>
        <a:lstStyle/>
        <a:p>
          <a:r>
            <a:rPr lang="en-US"/>
            <a:t>Strengthen global collaboration to maintain service consistency worldwide.</a:t>
          </a:r>
        </a:p>
      </dgm:t>
    </dgm:pt>
    <dgm:pt modelId="{B64C6D9D-5AEA-4E27-96F0-96802B7330BD}" type="parTrans" cxnId="{802438AB-C705-4846-81C9-4353CD30E8DF}">
      <dgm:prSet/>
      <dgm:spPr/>
      <dgm:t>
        <a:bodyPr/>
        <a:lstStyle/>
        <a:p>
          <a:endParaRPr lang="en-US"/>
        </a:p>
      </dgm:t>
    </dgm:pt>
    <dgm:pt modelId="{F1C467D2-DF0E-47E5-9826-AD969D03BBF5}" type="sibTrans" cxnId="{802438AB-C705-4846-81C9-4353CD30E8DF}">
      <dgm:prSet/>
      <dgm:spPr/>
      <dgm:t>
        <a:bodyPr/>
        <a:lstStyle/>
        <a:p>
          <a:endParaRPr lang="en-US"/>
        </a:p>
      </dgm:t>
    </dgm:pt>
    <dgm:pt modelId="{2ED0E3D6-CB4D-40BB-90E0-3764AACC4FD6}" type="pres">
      <dgm:prSet presAssocID="{C41C4E1D-D645-4AF8-BCD0-373A5039B229}" presName="Name0" presStyleCnt="0">
        <dgm:presLayoutVars>
          <dgm:dir/>
          <dgm:animLvl val="lvl"/>
          <dgm:resizeHandles val="exact"/>
        </dgm:presLayoutVars>
      </dgm:prSet>
      <dgm:spPr/>
    </dgm:pt>
    <dgm:pt modelId="{8FCD1AD0-B303-4A59-8307-0B39461DB5AF}" type="pres">
      <dgm:prSet presAssocID="{41DC3656-C4A4-4C2D-8255-791C5B6D6A9E}" presName="composite" presStyleCnt="0"/>
      <dgm:spPr/>
    </dgm:pt>
    <dgm:pt modelId="{CEDA6DD7-A925-4E1C-A679-89F7CEAA4E77}" type="pres">
      <dgm:prSet presAssocID="{41DC3656-C4A4-4C2D-8255-791C5B6D6A9E}" presName="parTx" presStyleLbl="alignNode1" presStyleIdx="0" presStyleCnt="5">
        <dgm:presLayoutVars>
          <dgm:chMax val="0"/>
          <dgm:chPref val="0"/>
        </dgm:presLayoutVars>
      </dgm:prSet>
      <dgm:spPr/>
    </dgm:pt>
    <dgm:pt modelId="{497FFFF5-E8ED-424A-A598-61CCB0157028}" type="pres">
      <dgm:prSet presAssocID="{41DC3656-C4A4-4C2D-8255-791C5B6D6A9E}" presName="desTx" presStyleLbl="alignAccFollowNode1" presStyleIdx="0" presStyleCnt="5">
        <dgm:presLayoutVars/>
      </dgm:prSet>
      <dgm:spPr/>
    </dgm:pt>
    <dgm:pt modelId="{1858DBFB-C176-4927-9D98-AD48A23FC969}" type="pres">
      <dgm:prSet presAssocID="{1A0CC44C-2CB6-44D5-BBB1-AF0799DDF7ED}" presName="space" presStyleCnt="0"/>
      <dgm:spPr/>
    </dgm:pt>
    <dgm:pt modelId="{7ABF8E77-89E7-4AF1-845E-5C16A3947092}" type="pres">
      <dgm:prSet presAssocID="{33CCABB0-6678-4F46-B590-02A194FF04A3}" presName="composite" presStyleCnt="0"/>
      <dgm:spPr/>
    </dgm:pt>
    <dgm:pt modelId="{327D5A59-4491-4582-8109-FF373A1BA1ED}" type="pres">
      <dgm:prSet presAssocID="{33CCABB0-6678-4F46-B590-02A194FF04A3}" presName="parTx" presStyleLbl="alignNode1" presStyleIdx="1" presStyleCnt="5">
        <dgm:presLayoutVars>
          <dgm:chMax val="0"/>
          <dgm:chPref val="0"/>
        </dgm:presLayoutVars>
      </dgm:prSet>
      <dgm:spPr/>
    </dgm:pt>
    <dgm:pt modelId="{C344FCD5-4F81-4031-B533-077CA377B4BA}" type="pres">
      <dgm:prSet presAssocID="{33CCABB0-6678-4F46-B590-02A194FF04A3}" presName="desTx" presStyleLbl="alignAccFollowNode1" presStyleIdx="1" presStyleCnt="5">
        <dgm:presLayoutVars/>
      </dgm:prSet>
      <dgm:spPr/>
    </dgm:pt>
    <dgm:pt modelId="{D5AC7B97-9511-47F4-9BFE-DE7AB58605B8}" type="pres">
      <dgm:prSet presAssocID="{8ED2A5C5-34EA-4C5C-B52D-FB0D9F3979F9}" presName="space" presStyleCnt="0"/>
      <dgm:spPr/>
    </dgm:pt>
    <dgm:pt modelId="{ECD717AB-E7AD-4412-A33C-E533B2892AA0}" type="pres">
      <dgm:prSet presAssocID="{4440D69B-985C-49E0-B9B8-90F42F8DADDE}" presName="composite" presStyleCnt="0"/>
      <dgm:spPr/>
    </dgm:pt>
    <dgm:pt modelId="{B881D025-0CD3-4036-9CBA-B559314514EA}" type="pres">
      <dgm:prSet presAssocID="{4440D69B-985C-49E0-B9B8-90F42F8DADDE}" presName="parTx" presStyleLbl="alignNode1" presStyleIdx="2" presStyleCnt="5">
        <dgm:presLayoutVars>
          <dgm:chMax val="0"/>
          <dgm:chPref val="0"/>
        </dgm:presLayoutVars>
      </dgm:prSet>
      <dgm:spPr/>
    </dgm:pt>
    <dgm:pt modelId="{1FF57981-0E8C-42A6-B1C5-C6E57AC34585}" type="pres">
      <dgm:prSet presAssocID="{4440D69B-985C-49E0-B9B8-90F42F8DADDE}" presName="desTx" presStyleLbl="alignAccFollowNode1" presStyleIdx="2" presStyleCnt="5">
        <dgm:presLayoutVars/>
      </dgm:prSet>
      <dgm:spPr/>
    </dgm:pt>
    <dgm:pt modelId="{7F02E27E-DD1C-4A9F-A6BD-772A742EF7FB}" type="pres">
      <dgm:prSet presAssocID="{BF1653AA-2D01-480A-B8A2-AB9383543A0E}" presName="space" presStyleCnt="0"/>
      <dgm:spPr/>
    </dgm:pt>
    <dgm:pt modelId="{A388884A-A4DD-4387-A577-329E9A2D6A5C}" type="pres">
      <dgm:prSet presAssocID="{5695862D-C4D1-4D89-9B21-9A4F5E1C29CB}" presName="composite" presStyleCnt="0"/>
      <dgm:spPr/>
    </dgm:pt>
    <dgm:pt modelId="{3B4A3ABB-5140-400B-B774-FBA10E5AF466}" type="pres">
      <dgm:prSet presAssocID="{5695862D-C4D1-4D89-9B21-9A4F5E1C29CB}" presName="parTx" presStyleLbl="alignNode1" presStyleIdx="3" presStyleCnt="5">
        <dgm:presLayoutVars>
          <dgm:chMax val="0"/>
          <dgm:chPref val="0"/>
        </dgm:presLayoutVars>
      </dgm:prSet>
      <dgm:spPr/>
    </dgm:pt>
    <dgm:pt modelId="{FA07C4A5-6E47-4386-96C5-34F364918CFF}" type="pres">
      <dgm:prSet presAssocID="{5695862D-C4D1-4D89-9B21-9A4F5E1C29CB}" presName="desTx" presStyleLbl="alignAccFollowNode1" presStyleIdx="3" presStyleCnt="5">
        <dgm:presLayoutVars/>
      </dgm:prSet>
      <dgm:spPr/>
    </dgm:pt>
    <dgm:pt modelId="{48B4BB47-9054-4089-9A43-E7657AA50E1A}" type="pres">
      <dgm:prSet presAssocID="{F53016E1-E3CC-4E68-A7BC-8E07F1592E06}" presName="space" presStyleCnt="0"/>
      <dgm:spPr/>
    </dgm:pt>
    <dgm:pt modelId="{0919924C-A350-4046-B2B5-25AED4DE867C}" type="pres">
      <dgm:prSet presAssocID="{4FFE1AC6-F785-45ED-9D81-B935ACD4C26A}" presName="composite" presStyleCnt="0"/>
      <dgm:spPr/>
    </dgm:pt>
    <dgm:pt modelId="{EB67FDE3-87ED-4DD8-94E5-8C823D5D9EC7}" type="pres">
      <dgm:prSet presAssocID="{4FFE1AC6-F785-45ED-9D81-B935ACD4C26A}" presName="parTx" presStyleLbl="alignNode1" presStyleIdx="4" presStyleCnt="5">
        <dgm:presLayoutVars>
          <dgm:chMax val="0"/>
          <dgm:chPref val="0"/>
        </dgm:presLayoutVars>
      </dgm:prSet>
      <dgm:spPr/>
    </dgm:pt>
    <dgm:pt modelId="{9EC85ECF-F60E-40F3-999C-CDF4FD0C6327}" type="pres">
      <dgm:prSet presAssocID="{4FFE1AC6-F785-45ED-9D81-B935ACD4C26A}" presName="desTx" presStyleLbl="alignAccFollowNode1" presStyleIdx="4" presStyleCnt="5">
        <dgm:presLayoutVars/>
      </dgm:prSet>
      <dgm:spPr/>
    </dgm:pt>
  </dgm:ptLst>
  <dgm:cxnLst>
    <dgm:cxn modelId="{406C9902-58EF-4BBF-90DF-86BCC49B5712}" srcId="{33CCABB0-6678-4F46-B590-02A194FF04A3}" destId="{2BAA6671-8611-4713-AEF9-AD8F8766D281}" srcOrd="0" destOrd="0" parTransId="{108B3E16-7273-4A8A-8131-793204573C14}" sibTransId="{4D954F83-123D-499D-9516-72020987206A}"/>
    <dgm:cxn modelId="{2841860D-D0D5-4922-9CE8-5CBD64B322B3}" srcId="{C41C4E1D-D645-4AF8-BCD0-373A5039B229}" destId="{5695862D-C4D1-4D89-9B21-9A4F5E1C29CB}" srcOrd="3" destOrd="0" parTransId="{4CB3864C-E438-4F9E-A9DB-811787C93399}" sibTransId="{F53016E1-E3CC-4E68-A7BC-8E07F1592E06}"/>
    <dgm:cxn modelId="{A9F0842D-0513-4B47-A95A-D39D855446C4}" type="presOf" srcId="{4440D69B-985C-49E0-B9B8-90F42F8DADDE}" destId="{B881D025-0CD3-4036-9CBA-B559314514EA}" srcOrd="0" destOrd="0" presId="urn:microsoft.com/office/officeart/2016/7/layout/HorizontalActionList"/>
    <dgm:cxn modelId="{BE85D42E-7180-4464-8DF2-76C0878FB4DF}" type="presOf" srcId="{349B45FB-D13A-4F2B-998C-21EE77860414}" destId="{FA07C4A5-6E47-4386-96C5-34F364918CFF}" srcOrd="0" destOrd="0" presId="urn:microsoft.com/office/officeart/2016/7/layout/HorizontalActionList"/>
    <dgm:cxn modelId="{4749B032-101F-4DB0-88B6-AA18EAD4ACBC}" type="presOf" srcId="{62F86283-CF9D-4961-831A-CA2CF8FF9C4F}" destId="{1FF57981-0E8C-42A6-B1C5-C6E57AC34585}" srcOrd="0" destOrd="0" presId="urn:microsoft.com/office/officeart/2016/7/layout/HorizontalActionList"/>
    <dgm:cxn modelId="{6602783F-E464-4146-98A7-BC034080E85A}" type="presOf" srcId="{33CCABB0-6678-4F46-B590-02A194FF04A3}" destId="{327D5A59-4491-4582-8109-FF373A1BA1ED}" srcOrd="0" destOrd="0" presId="urn:microsoft.com/office/officeart/2016/7/layout/HorizontalActionList"/>
    <dgm:cxn modelId="{6DF1A83F-C43A-497F-B15C-7605DD9E18D1}" type="presOf" srcId="{4C1648B6-0B2B-42FC-8BF0-66CBE8F4CC22}" destId="{9EC85ECF-F60E-40F3-999C-CDF4FD0C6327}" srcOrd="0" destOrd="0" presId="urn:microsoft.com/office/officeart/2016/7/layout/HorizontalActionList"/>
    <dgm:cxn modelId="{5424A85F-4BCE-4F8F-AB60-EE80367E31C4}" srcId="{C41C4E1D-D645-4AF8-BCD0-373A5039B229}" destId="{41DC3656-C4A4-4C2D-8255-791C5B6D6A9E}" srcOrd="0" destOrd="0" parTransId="{447AAA5A-3DC2-4203-B41F-F8EA762051AC}" sibTransId="{1A0CC44C-2CB6-44D5-BBB1-AF0799DDF7ED}"/>
    <dgm:cxn modelId="{B2C9B542-5A92-4DAC-A2DC-FD8E298D7E54}" type="presOf" srcId="{C41C4E1D-D645-4AF8-BCD0-373A5039B229}" destId="{2ED0E3D6-CB4D-40BB-90E0-3764AACC4FD6}" srcOrd="0" destOrd="0" presId="urn:microsoft.com/office/officeart/2016/7/layout/HorizontalActionList"/>
    <dgm:cxn modelId="{87557866-8507-41E9-AC72-9730BA62A1A2}" srcId="{4440D69B-985C-49E0-B9B8-90F42F8DADDE}" destId="{62F86283-CF9D-4961-831A-CA2CF8FF9C4F}" srcOrd="0" destOrd="0" parTransId="{F5FA7853-55D7-46DC-9EDD-4D860E9225B0}" sibTransId="{8A70B392-F8B2-4F06-A9A1-9A81A164C95C}"/>
    <dgm:cxn modelId="{EA80F468-0599-477B-A31C-0C5543B25A0E}" srcId="{C41C4E1D-D645-4AF8-BCD0-373A5039B229}" destId="{33CCABB0-6678-4F46-B590-02A194FF04A3}" srcOrd="1" destOrd="0" parTransId="{44E806B6-7B9B-4DA9-BAFA-DC31D61E1F55}" sibTransId="{8ED2A5C5-34EA-4C5C-B52D-FB0D9F3979F9}"/>
    <dgm:cxn modelId="{21DDAB49-0707-4536-8380-B5B77B4C0CF6}" srcId="{5695862D-C4D1-4D89-9B21-9A4F5E1C29CB}" destId="{349B45FB-D13A-4F2B-998C-21EE77860414}" srcOrd="0" destOrd="0" parTransId="{0529C02C-E5EF-4F6B-BB77-68B141B4DDC6}" sibTransId="{8C8215DC-5DF8-46B1-9D4A-35AD37AB5703}"/>
    <dgm:cxn modelId="{9EE94B6A-EB3E-4ABE-9F08-12C750D79EDA}" type="presOf" srcId="{5695862D-C4D1-4D89-9B21-9A4F5E1C29CB}" destId="{3B4A3ABB-5140-400B-B774-FBA10E5AF466}" srcOrd="0" destOrd="0" presId="urn:microsoft.com/office/officeart/2016/7/layout/HorizontalActionList"/>
    <dgm:cxn modelId="{003E1F7A-92B4-4A8C-9417-A6CF404C7874}" type="presOf" srcId="{41DC3656-C4A4-4C2D-8255-791C5B6D6A9E}" destId="{CEDA6DD7-A925-4E1C-A679-89F7CEAA4E77}" srcOrd="0" destOrd="0" presId="urn:microsoft.com/office/officeart/2016/7/layout/HorizontalActionList"/>
    <dgm:cxn modelId="{2CF39680-A99D-4B38-8D53-CD92727FDAA1}" type="presOf" srcId="{4FFE1AC6-F785-45ED-9D81-B935ACD4C26A}" destId="{EB67FDE3-87ED-4DD8-94E5-8C823D5D9EC7}" srcOrd="0" destOrd="0" presId="urn:microsoft.com/office/officeart/2016/7/layout/HorizontalActionList"/>
    <dgm:cxn modelId="{6665258A-D5A0-433F-B831-7CBBBF95EA5F}" type="presOf" srcId="{2BAA6671-8611-4713-AEF9-AD8F8766D281}" destId="{C344FCD5-4F81-4031-B533-077CA377B4BA}" srcOrd="0" destOrd="0" presId="urn:microsoft.com/office/officeart/2016/7/layout/HorizontalActionList"/>
    <dgm:cxn modelId="{8E16138C-3BEF-4707-9974-A7104D082399}" srcId="{41DC3656-C4A4-4C2D-8255-791C5B6D6A9E}" destId="{3CB14716-B924-4E80-8FF5-EF2A434BF587}" srcOrd="0" destOrd="0" parTransId="{80126C45-2443-48BC-B5BE-6517FFE80BF5}" sibTransId="{BEE57895-D555-4C07-B61B-3B037DDC3039}"/>
    <dgm:cxn modelId="{B6CB5D93-87B4-402B-B249-CF0FEB132DED}" srcId="{C41C4E1D-D645-4AF8-BCD0-373A5039B229}" destId="{4FFE1AC6-F785-45ED-9D81-B935ACD4C26A}" srcOrd="4" destOrd="0" parTransId="{004D69F9-0174-46D6-BE3B-3D18106364C3}" sibTransId="{084444F2-8797-4235-BDA5-F6A1156060C0}"/>
    <dgm:cxn modelId="{802438AB-C705-4846-81C9-4353CD30E8DF}" srcId="{4FFE1AC6-F785-45ED-9D81-B935ACD4C26A}" destId="{4C1648B6-0B2B-42FC-8BF0-66CBE8F4CC22}" srcOrd="0" destOrd="0" parTransId="{B64C6D9D-5AEA-4E27-96F0-96802B7330BD}" sibTransId="{F1C467D2-DF0E-47E5-9826-AD969D03BBF5}"/>
    <dgm:cxn modelId="{040604BF-C4A0-49A5-B634-2EEFC5A59D69}" srcId="{C41C4E1D-D645-4AF8-BCD0-373A5039B229}" destId="{4440D69B-985C-49E0-B9B8-90F42F8DADDE}" srcOrd="2" destOrd="0" parTransId="{E8417862-D41E-47E3-BCBE-A2A5F69D5FCE}" sibTransId="{BF1653AA-2D01-480A-B8A2-AB9383543A0E}"/>
    <dgm:cxn modelId="{47B0C0BF-EDF8-457D-B68D-40D0F8D7323C}" type="presOf" srcId="{3CB14716-B924-4E80-8FF5-EF2A434BF587}" destId="{497FFFF5-E8ED-424A-A598-61CCB0157028}" srcOrd="0" destOrd="0" presId="urn:microsoft.com/office/officeart/2016/7/layout/HorizontalActionList"/>
    <dgm:cxn modelId="{20F87384-8F79-493C-8AE7-68AA28B5330E}" type="presParOf" srcId="{2ED0E3D6-CB4D-40BB-90E0-3764AACC4FD6}" destId="{8FCD1AD0-B303-4A59-8307-0B39461DB5AF}" srcOrd="0" destOrd="0" presId="urn:microsoft.com/office/officeart/2016/7/layout/HorizontalActionList"/>
    <dgm:cxn modelId="{128B1D4F-8699-4979-93E5-F792D68331FD}" type="presParOf" srcId="{8FCD1AD0-B303-4A59-8307-0B39461DB5AF}" destId="{CEDA6DD7-A925-4E1C-A679-89F7CEAA4E77}" srcOrd="0" destOrd="0" presId="urn:microsoft.com/office/officeart/2016/7/layout/HorizontalActionList"/>
    <dgm:cxn modelId="{CD451E7C-AE82-4605-8505-3BCB01A69E6B}" type="presParOf" srcId="{8FCD1AD0-B303-4A59-8307-0B39461DB5AF}" destId="{497FFFF5-E8ED-424A-A598-61CCB0157028}" srcOrd="1" destOrd="0" presId="urn:microsoft.com/office/officeart/2016/7/layout/HorizontalActionList"/>
    <dgm:cxn modelId="{849227B4-B82E-44FB-8625-D5D98E972513}" type="presParOf" srcId="{2ED0E3D6-CB4D-40BB-90E0-3764AACC4FD6}" destId="{1858DBFB-C176-4927-9D98-AD48A23FC969}" srcOrd="1" destOrd="0" presId="urn:microsoft.com/office/officeart/2016/7/layout/HorizontalActionList"/>
    <dgm:cxn modelId="{1E3CA478-F87D-40B5-A64D-CCFEB913C46E}" type="presParOf" srcId="{2ED0E3D6-CB4D-40BB-90E0-3764AACC4FD6}" destId="{7ABF8E77-89E7-4AF1-845E-5C16A3947092}" srcOrd="2" destOrd="0" presId="urn:microsoft.com/office/officeart/2016/7/layout/HorizontalActionList"/>
    <dgm:cxn modelId="{D7BDE518-50E0-4944-953B-1CF14345CA22}" type="presParOf" srcId="{7ABF8E77-89E7-4AF1-845E-5C16A3947092}" destId="{327D5A59-4491-4582-8109-FF373A1BA1ED}" srcOrd="0" destOrd="0" presId="urn:microsoft.com/office/officeart/2016/7/layout/HorizontalActionList"/>
    <dgm:cxn modelId="{BEFFB169-F72A-42D3-BFF2-28AE40F7DBA8}" type="presParOf" srcId="{7ABF8E77-89E7-4AF1-845E-5C16A3947092}" destId="{C344FCD5-4F81-4031-B533-077CA377B4BA}" srcOrd="1" destOrd="0" presId="urn:microsoft.com/office/officeart/2016/7/layout/HorizontalActionList"/>
    <dgm:cxn modelId="{B416E411-69CD-4782-9A9D-C7FD42B54C82}" type="presParOf" srcId="{2ED0E3D6-CB4D-40BB-90E0-3764AACC4FD6}" destId="{D5AC7B97-9511-47F4-9BFE-DE7AB58605B8}" srcOrd="3" destOrd="0" presId="urn:microsoft.com/office/officeart/2016/7/layout/HorizontalActionList"/>
    <dgm:cxn modelId="{37566A9C-6D0B-44BB-960F-7EE68DB80616}" type="presParOf" srcId="{2ED0E3D6-CB4D-40BB-90E0-3764AACC4FD6}" destId="{ECD717AB-E7AD-4412-A33C-E533B2892AA0}" srcOrd="4" destOrd="0" presId="urn:microsoft.com/office/officeart/2016/7/layout/HorizontalActionList"/>
    <dgm:cxn modelId="{8A14030F-61C6-4E16-A372-D17312645930}" type="presParOf" srcId="{ECD717AB-E7AD-4412-A33C-E533B2892AA0}" destId="{B881D025-0CD3-4036-9CBA-B559314514EA}" srcOrd="0" destOrd="0" presId="urn:microsoft.com/office/officeart/2016/7/layout/HorizontalActionList"/>
    <dgm:cxn modelId="{46336AF9-08E0-4586-A00C-9EBFEB3E6EE9}" type="presParOf" srcId="{ECD717AB-E7AD-4412-A33C-E533B2892AA0}" destId="{1FF57981-0E8C-42A6-B1C5-C6E57AC34585}" srcOrd="1" destOrd="0" presId="urn:microsoft.com/office/officeart/2016/7/layout/HorizontalActionList"/>
    <dgm:cxn modelId="{C5CBA8A7-B600-49BF-B6F7-2BCC667157E9}" type="presParOf" srcId="{2ED0E3D6-CB4D-40BB-90E0-3764AACC4FD6}" destId="{7F02E27E-DD1C-4A9F-A6BD-772A742EF7FB}" srcOrd="5" destOrd="0" presId="urn:microsoft.com/office/officeart/2016/7/layout/HorizontalActionList"/>
    <dgm:cxn modelId="{C5106627-95A9-40E8-98A2-B78EF52853E1}" type="presParOf" srcId="{2ED0E3D6-CB4D-40BB-90E0-3764AACC4FD6}" destId="{A388884A-A4DD-4387-A577-329E9A2D6A5C}" srcOrd="6" destOrd="0" presId="urn:microsoft.com/office/officeart/2016/7/layout/HorizontalActionList"/>
    <dgm:cxn modelId="{DA72DFDC-E793-4948-BE02-BBA59254E208}" type="presParOf" srcId="{A388884A-A4DD-4387-A577-329E9A2D6A5C}" destId="{3B4A3ABB-5140-400B-B774-FBA10E5AF466}" srcOrd="0" destOrd="0" presId="urn:microsoft.com/office/officeart/2016/7/layout/HorizontalActionList"/>
    <dgm:cxn modelId="{BAAB2D67-6C57-4E05-8268-561BE2F94BBC}" type="presParOf" srcId="{A388884A-A4DD-4387-A577-329E9A2D6A5C}" destId="{FA07C4A5-6E47-4386-96C5-34F364918CFF}" srcOrd="1" destOrd="0" presId="urn:microsoft.com/office/officeart/2016/7/layout/HorizontalActionList"/>
    <dgm:cxn modelId="{B072B41D-D1FE-432C-931D-7D480E02BE68}" type="presParOf" srcId="{2ED0E3D6-CB4D-40BB-90E0-3764AACC4FD6}" destId="{48B4BB47-9054-4089-9A43-E7657AA50E1A}" srcOrd="7" destOrd="0" presId="urn:microsoft.com/office/officeart/2016/7/layout/HorizontalActionList"/>
    <dgm:cxn modelId="{F01B42C0-1A93-4481-A05A-7D15040D6B37}" type="presParOf" srcId="{2ED0E3D6-CB4D-40BB-90E0-3764AACC4FD6}" destId="{0919924C-A350-4046-B2B5-25AED4DE867C}" srcOrd="8" destOrd="0" presId="urn:microsoft.com/office/officeart/2016/7/layout/HorizontalActionList"/>
    <dgm:cxn modelId="{99EBF48D-966C-42BB-915F-4ABC61D8DBAE}" type="presParOf" srcId="{0919924C-A350-4046-B2B5-25AED4DE867C}" destId="{EB67FDE3-87ED-4DD8-94E5-8C823D5D9EC7}" srcOrd="0" destOrd="0" presId="urn:microsoft.com/office/officeart/2016/7/layout/HorizontalActionList"/>
    <dgm:cxn modelId="{05149257-0276-423F-9FD4-67FB45A5B97A}" type="presParOf" srcId="{0919924C-A350-4046-B2B5-25AED4DE867C}" destId="{9EC85ECF-F60E-40F3-999C-CDF4FD0C6327}"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D65986-356C-4FDD-9A6B-7DDD1732F85C}"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BDE0B2B0-F968-4751-ABAE-CD357F8C6241}">
      <dgm:prSet/>
      <dgm:spPr/>
      <dgm:t>
        <a:bodyPr/>
        <a:lstStyle/>
        <a:p>
          <a:r>
            <a:rPr lang="en-IN"/>
            <a:t>Partner training educations are determined by managers.</a:t>
          </a:r>
          <a:endParaRPr lang="en-US"/>
        </a:p>
      </dgm:t>
    </dgm:pt>
    <dgm:pt modelId="{C706C411-2144-46C4-912C-57732D5E5416}" type="parTrans" cxnId="{F5724368-07DB-4819-A4CD-688034CA8513}">
      <dgm:prSet/>
      <dgm:spPr/>
      <dgm:t>
        <a:bodyPr/>
        <a:lstStyle/>
        <a:p>
          <a:endParaRPr lang="en-US"/>
        </a:p>
      </dgm:t>
    </dgm:pt>
    <dgm:pt modelId="{E1F11857-B12D-4E69-AC7B-711FB92A65FD}" type="sibTrans" cxnId="{F5724368-07DB-4819-A4CD-688034CA8513}">
      <dgm:prSet/>
      <dgm:spPr/>
      <dgm:t>
        <a:bodyPr/>
        <a:lstStyle/>
        <a:p>
          <a:endParaRPr lang="en-US"/>
        </a:p>
      </dgm:t>
    </dgm:pt>
    <dgm:pt modelId="{3AADFF24-B9B2-46B6-B34A-A4697FDBE5F5}">
      <dgm:prSet/>
      <dgm:spPr/>
      <dgm:t>
        <a:bodyPr/>
        <a:lstStyle/>
        <a:p>
          <a:r>
            <a:rPr lang="en-IN"/>
            <a:t>They mediate training programs in barista and leadership.</a:t>
          </a:r>
          <a:endParaRPr lang="en-US"/>
        </a:p>
      </dgm:t>
    </dgm:pt>
    <dgm:pt modelId="{8BD30063-9319-499A-8DCE-87B70C0B6A20}" type="parTrans" cxnId="{AE28A21A-E17A-4F99-9A65-E04B685E8750}">
      <dgm:prSet/>
      <dgm:spPr/>
      <dgm:t>
        <a:bodyPr/>
        <a:lstStyle/>
        <a:p>
          <a:endParaRPr lang="en-US"/>
        </a:p>
      </dgm:t>
    </dgm:pt>
    <dgm:pt modelId="{93D4DF18-DEDC-4D59-AA46-46C7F49DE66B}" type="sibTrans" cxnId="{AE28A21A-E17A-4F99-9A65-E04B685E8750}">
      <dgm:prSet/>
      <dgm:spPr/>
      <dgm:t>
        <a:bodyPr/>
        <a:lstStyle/>
        <a:p>
          <a:endParaRPr lang="en-US"/>
        </a:p>
      </dgm:t>
    </dgm:pt>
    <dgm:pt modelId="{FBBF55AA-1BB9-4C9F-B238-9248A4D0470B}">
      <dgm:prSet/>
      <dgm:spPr/>
      <dgm:t>
        <a:bodyPr/>
        <a:lstStyle/>
        <a:p>
          <a:r>
            <a:rPr lang="en-IN"/>
            <a:t>It becomes their obligation to encourage frequent attendance in learning platforms.</a:t>
          </a:r>
          <a:endParaRPr lang="en-US"/>
        </a:p>
      </dgm:t>
    </dgm:pt>
    <dgm:pt modelId="{4684E0ED-1045-42E0-9BCF-243FDF316CBD}" type="parTrans" cxnId="{62DA7495-D99A-4500-BE94-8E570A2617FE}">
      <dgm:prSet/>
      <dgm:spPr/>
      <dgm:t>
        <a:bodyPr/>
        <a:lstStyle/>
        <a:p>
          <a:endParaRPr lang="en-US"/>
        </a:p>
      </dgm:t>
    </dgm:pt>
    <dgm:pt modelId="{A74744E8-B3FF-448A-9994-B09E84761C0F}" type="sibTrans" cxnId="{62DA7495-D99A-4500-BE94-8E570A2617FE}">
      <dgm:prSet/>
      <dgm:spPr/>
      <dgm:t>
        <a:bodyPr/>
        <a:lstStyle/>
        <a:p>
          <a:endParaRPr lang="en-US"/>
        </a:p>
      </dgm:t>
    </dgm:pt>
    <dgm:pt modelId="{1EC656A2-BC0F-41FA-8FB0-395E41779441}">
      <dgm:prSet/>
      <dgm:spPr/>
      <dgm:t>
        <a:bodyPr/>
        <a:lstStyle/>
        <a:p>
          <a:r>
            <a:rPr lang="en-IN"/>
            <a:t>To manage the skills in storing the objectives and customer services expectations, the managers monitor the capability development </a:t>
          </a:r>
          <a:r>
            <a:rPr lang="en-US"/>
            <a:t>(Fegade and Sharma, 2023)</a:t>
          </a:r>
          <a:r>
            <a:rPr lang="en-IN"/>
            <a:t>.</a:t>
          </a:r>
          <a:endParaRPr lang="en-US"/>
        </a:p>
      </dgm:t>
    </dgm:pt>
    <dgm:pt modelId="{207F645C-484C-463B-B49D-5A2EC3844A4E}" type="parTrans" cxnId="{C19ECE09-68EE-4047-884E-79578C451A55}">
      <dgm:prSet/>
      <dgm:spPr/>
      <dgm:t>
        <a:bodyPr/>
        <a:lstStyle/>
        <a:p>
          <a:endParaRPr lang="en-US"/>
        </a:p>
      </dgm:t>
    </dgm:pt>
    <dgm:pt modelId="{3252DBA6-56E1-4E11-9E04-879224C1DF0D}" type="sibTrans" cxnId="{C19ECE09-68EE-4047-884E-79578C451A55}">
      <dgm:prSet/>
      <dgm:spPr/>
      <dgm:t>
        <a:bodyPr/>
        <a:lstStyle/>
        <a:p>
          <a:endParaRPr lang="en-US"/>
        </a:p>
      </dgm:t>
    </dgm:pt>
    <dgm:pt modelId="{532604A8-6DFC-4116-BE1C-7A708032A181}" type="pres">
      <dgm:prSet presAssocID="{01D65986-356C-4FDD-9A6B-7DDD1732F85C}" presName="matrix" presStyleCnt="0">
        <dgm:presLayoutVars>
          <dgm:chMax val="1"/>
          <dgm:dir/>
          <dgm:resizeHandles val="exact"/>
        </dgm:presLayoutVars>
      </dgm:prSet>
      <dgm:spPr/>
    </dgm:pt>
    <dgm:pt modelId="{6B0CA543-C90B-488A-8000-B4BCECCB3961}" type="pres">
      <dgm:prSet presAssocID="{01D65986-356C-4FDD-9A6B-7DDD1732F85C}" presName="diamond" presStyleLbl="bgShp" presStyleIdx="0" presStyleCnt="1"/>
      <dgm:spPr/>
    </dgm:pt>
    <dgm:pt modelId="{08BAEACE-2C10-479C-B78B-E8118A969C56}" type="pres">
      <dgm:prSet presAssocID="{01D65986-356C-4FDD-9A6B-7DDD1732F85C}" presName="quad1" presStyleLbl="node1" presStyleIdx="0" presStyleCnt="4">
        <dgm:presLayoutVars>
          <dgm:chMax val="0"/>
          <dgm:chPref val="0"/>
          <dgm:bulletEnabled val="1"/>
        </dgm:presLayoutVars>
      </dgm:prSet>
      <dgm:spPr/>
    </dgm:pt>
    <dgm:pt modelId="{922C3996-F735-4449-9390-A7F4E16B0071}" type="pres">
      <dgm:prSet presAssocID="{01D65986-356C-4FDD-9A6B-7DDD1732F85C}" presName="quad2" presStyleLbl="node1" presStyleIdx="1" presStyleCnt="4">
        <dgm:presLayoutVars>
          <dgm:chMax val="0"/>
          <dgm:chPref val="0"/>
          <dgm:bulletEnabled val="1"/>
        </dgm:presLayoutVars>
      </dgm:prSet>
      <dgm:spPr/>
    </dgm:pt>
    <dgm:pt modelId="{AC9A723C-7536-4328-A16D-FDF5D71B62CA}" type="pres">
      <dgm:prSet presAssocID="{01D65986-356C-4FDD-9A6B-7DDD1732F85C}" presName="quad3" presStyleLbl="node1" presStyleIdx="2" presStyleCnt="4">
        <dgm:presLayoutVars>
          <dgm:chMax val="0"/>
          <dgm:chPref val="0"/>
          <dgm:bulletEnabled val="1"/>
        </dgm:presLayoutVars>
      </dgm:prSet>
      <dgm:spPr/>
    </dgm:pt>
    <dgm:pt modelId="{650C3CD2-EC14-4FA4-9955-6567DD82F0D1}" type="pres">
      <dgm:prSet presAssocID="{01D65986-356C-4FDD-9A6B-7DDD1732F85C}" presName="quad4" presStyleLbl="node1" presStyleIdx="3" presStyleCnt="4">
        <dgm:presLayoutVars>
          <dgm:chMax val="0"/>
          <dgm:chPref val="0"/>
          <dgm:bulletEnabled val="1"/>
        </dgm:presLayoutVars>
      </dgm:prSet>
      <dgm:spPr/>
    </dgm:pt>
  </dgm:ptLst>
  <dgm:cxnLst>
    <dgm:cxn modelId="{517AD801-1B37-4640-9F07-C1272D31F5E1}" type="presOf" srcId="{FBBF55AA-1BB9-4C9F-B238-9248A4D0470B}" destId="{AC9A723C-7536-4328-A16D-FDF5D71B62CA}" srcOrd="0" destOrd="0" presId="urn:microsoft.com/office/officeart/2005/8/layout/matrix3"/>
    <dgm:cxn modelId="{C19ECE09-68EE-4047-884E-79578C451A55}" srcId="{01D65986-356C-4FDD-9A6B-7DDD1732F85C}" destId="{1EC656A2-BC0F-41FA-8FB0-395E41779441}" srcOrd="3" destOrd="0" parTransId="{207F645C-484C-463B-B49D-5A2EC3844A4E}" sibTransId="{3252DBA6-56E1-4E11-9E04-879224C1DF0D}"/>
    <dgm:cxn modelId="{729A490B-B9C8-4AB2-A387-4AD20F00C796}" type="presOf" srcId="{01D65986-356C-4FDD-9A6B-7DDD1732F85C}" destId="{532604A8-6DFC-4116-BE1C-7A708032A181}" srcOrd="0" destOrd="0" presId="urn:microsoft.com/office/officeart/2005/8/layout/matrix3"/>
    <dgm:cxn modelId="{AE28A21A-E17A-4F99-9A65-E04B685E8750}" srcId="{01D65986-356C-4FDD-9A6B-7DDD1732F85C}" destId="{3AADFF24-B9B2-46B6-B34A-A4697FDBE5F5}" srcOrd="1" destOrd="0" parTransId="{8BD30063-9319-499A-8DCE-87B70C0B6A20}" sibTransId="{93D4DF18-DEDC-4D59-AA46-46C7F49DE66B}"/>
    <dgm:cxn modelId="{0F79D934-02EE-4CA3-ACED-384698559F6E}" type="presOf" srcId="{1EC656A2-BC0F-41FA-8FB0-395E41779441}" destId="{650C3CD2-EC14-4FA4-9955-6567DD82F0D1}" srcOrd="0" destOrd="0" presId="urn:microsoft.com/office/officeart/2005/8/layout/matrix3"/>
    <dgm:cxn modelId="{CC946D5D-1D38-49EE-B36A-9DE8E5DB9313}" type="presOf" srcId="{BDE0B2B0-F968-4751-ABAE-CD357F8C6241}" destId="{08BAEACE-2C10-479C-B78B-E8118A969C56}" srcOrd="0" destOrd="0" presId="urn:microsoft.com/office/officeart/2005/8/layout/matrix3"/>
    <dgm:cxn modelId="{F5724368-07DB-4819-A4CD-688034CA8513}" srcId="{01D65986-356C-4FDD-9A6B-7DDD1732F85C}" destId="{BDE0B2B0-F968-4751-ABAE-CD357F8C6241}" srcOrd="0" destOrd="0" parTransId="{C706C411-2144-46C4-912C-57732D5E5416}" sibTransId="{E1F11857-B12D-4E69-AC7B-711FB92A65FD}"/>
    <dgm:cxn modelId="{62DA7495-D99A-4500-BE94-8E570A2617FE}" srcId="{01D65986-356C-4FDD-9A6B-7DDD1732F85C}" destId="{FBBF55AA-1BB9-4C9F-B238-9248A4D0470B}" srcOrd="2" destOrd="0" parTransId="{4684E0ED-1045-42E0-9BCF-243FDF316CBD}" sibTransId="{A74744E8-B3FF-448A-9994-B09E84761C0F}"/>
    <dgm:cxn modelId="{AD7857CA-F47F-40AF-A892-179771A50C80}" type="presOf" srcId="{3AADFF24-B9B2-46B6-B34A-A4697FDBE5F5}" destId="{922C3996-F735-4449-9390-A7F4E16B0071}" srcOrd="0" destOrd="0" presId="urn:microsoft.com/office/officeart/2005/8/layout/matrix3"/>
    <dgm:cxn modelId="{D37C77C9-7D90-468F-9A59-4A5383D79758}" type="presParOf" srcId="{532604A8-6DFC-4116-BE1C-7A708032A181}" destId="{6B0CA543-C90B-488A-8000-B4BCECCB3961}" srcOrd="0" destOrd="0" presId="urn:microsoft.com/office/officeart/2005/8/layout/matrix3"/>
    <dgm:cxn modelId="{AA055EA2-9353-4003-B549-F9AE04AD5A9B}" type="presParOf" srcId="{532604A8-6DFC-4116-BE1C-7A708032A181}" destId="{08BAEACE-2C10-479C-B78B-E8118A969C56}" srcOrd="1" destOrd="0" presId="urn:microsoft.com/office/officeart/2005/8/layout/matrix3"/>
    <dgm:cxn modelId="{02242A1A-9436-4422-94F5-B32D2E371956}" type="presParOf" srcId="{532604A8-6DFC-4116-BE1C-7A708032A181}" destId="{922C3996-F735-4449-9390-A7F4E16B0071}" srcOrd="2" destOrd="0" presId="urn:microsoft.com/office/officeart/2005/8/layout/matrix3"/>
    <dgm:cxn modelId="{17FFE5A8-14BD-4191-A971-EBCEB40DE4A8}" type="presParOf" srcId="{532604A8-6DFC-4116-BE1C-7A708032A181}" destId="{AC9A723C-7536-4328-A16D-FDF5D71B62CA}" srcOrd="3" destOrd="0" presId="urn:microsoft.com/office/officeart/2005/8/layout/matrix3"/>
    <dgm:cxn modelId="{339A947C-6E9A-47EB-B9EC-4011E1CB1215}" type="presParOf" srcId="{532604A8-6DFC-4116-BE1C-7A708032A181}" destId="{650C3CD2-EC14-4FA4-9955-6567DD82F0D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2B3940-967F-423E-A462-DDBD32618F7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07E4ECD-C9BE-4FED-8F08-8F802FA84F5B}">
      <dgm:prSet/>
      <dgm:spPr/>
      <dgm:t>
        <a:bodyPr/>
        <a:lstStyle/>
        <a:p>
          <a:r>
            <a:rPr lang="en-IN"/>
            <a:t>Digital skill gaps limit adoption of new learning tools.</a:t>
          </a:r>
          <a:endParaRPr lang="en-US"/>
        </a:p>
      </dgm:t>
    </dgm:pt>
    <dgm:pt modelId="{57BFBEA4-9016-4C45-9CBA-BB5ED2149EC8}" type="parTrans" cxnId="{85A3618E-5670-4C80-AF31-D669FFC1A516}">
      <dgm:prSet/>
      <dgm:spPr/>
      <dgm:t>
        <a:bodyPr/>
        <a:lstStyle/>
        <a:p>
          <a:endParaRPr lang="en-US"/>
        </a:p>
      </dgm:t>
    </dgm:pt>
    <dgm:pt modelId="{B9011994-E73E-4442-8A58-79E2B1FBA2D4}" type="sibTrans" cxnId="{85A3618E-5670-4C80-AF31-D669FFC1A516}">
      <dgm:prSet/>
      <dgm:spPr/>
      <dgm:t>
        <a:bodyPr/>
        <a:lstStyle/>
        <a:p>
          <a:endParaRPr lang="en-US"/>
        </a:p>
      </dgm:t>
    </dgm:pt>
    <dgm:pt modelId="{2F3829F4-877A-4BBF-ACA1-D163F7E6AD4F}">
      <dgm:prSet/>
      <dgm:spPr/>
      <dgm:t>
        <a:bodyPr/>
        <a:lstStyle/>
        <a:p>
          <a:r>
            <a:rPr lang="en-IN"/>
            <a:t>Participation in training varies across markets.</a:t>
          </a:r>
          <a:endParaRPr lang="en-US"/>
        </a:p>
      </dgm:t>
    </dgm:pt>
    <dgm:pt modelId="{29DAC717-D2E1-41E5-A30C-A0E1AA3D6C30}" type="parTrans" cxnId="{36514685-CD3B-4C6A-9798-40882FBD1086}">
      <dgm:prSet/>
      <dgm:spPr/>
      <dgm:t>
        <a:bodyPr/>
        <a:lstStyle/>
        <a:p>
          <a:endParaRPr lang="en-US"/>
        </a:p>
      </dgm:t>
    </dgm:pt>
    <dgm:pt modelId="{2E04E504-B5E6-4D2D-AF80-2337330FD03E}" type="sibTrans" cxnId="{36514685-CD3B-4C6A-9798-40882FBD1086}">
      <dgm:prSet/>
      <dgm:spPr/>
      <dgm:t>
        <a:bodyPr/>
        <a:lstStyle/>
        <a:p>
          <a:endParaRPr lang="en-US"/>
        </a:p>
      </dgm:t>
    </dgm:pt>
    <dgm:pt modelId="{A8A2BE05-0104-4EDD-894F-88A1B9AE9B5E}">
      <dgm:prSet/>
      <dgm:spPr/>
      <dgm:t>
        <a:bodyPr/>
        <a:lstStyle/>
        <a:p>
          <a:r>
            <a:rPr lang="en-IN"/>
            <a:t>Fast-paced retail environments leave limited time for structured learning.</a:t>
          </a:r>
          <a:endParaRPr lang="en-US"/>
        </a:p>
      </dgm:t>
    </dgm:pt>
    <dgm:pt modelId="{9B8C356B-8F28-4024-BD15-2986971EBEEC}" type="parTrans" cxnId="{7CD2ACE8-33BE-4044-B830-6F5730C53F05}">
      <dgm:prSet/>
      <dgm:spPr/>
      <dgm:t>
        <a:bodyPr/>
        <a:lstStyle/>
        <a:p>
          <a:endParaRPr lang="en-US"/>
        </a:p>
      </dgm:t>
    </dgm:pt>
    <dgm:pt modelId="{67CECAD6-7A61-4851-9CD9-CB0650EE31DD}" type="sibTrans" cxnId="{7CD2ACE8-33BE-4044-B830-6F5730C53F05}">
      <dgm:prSet/>
      <dgm:spPr/>
      <dgm:t>
        <a:bodyPr/>
        <a:lstStyle/>
        <a:p>
          <a:endParaRPr lang="en-US"/>
        </a:p>
      </dgm:t>
    </dgm:pt>
    <dgm:pt modelId="{E6D1B06C-890C-45C6-997C-D5EC98763F11}">
      <dgm:prSet/>
      <dgm:spPr/>
      <dgm:t>
        <a:bodyPr/>
        <a:lstStyle/>
        <a:p>
          <a:r>
            <a:rPr lang="en-IN"/>
            <a:t>Capability needs evolve quickly due to digitalisation and customer expectations </a:t>
          </a:r>
          <a:r>
            <a:rPr lang="en-US"/>
            <a:t>(Uzule and Verina, 2023)</a:t>
          </a:r>
          <a:r>
            <a:rPr lang="en-IN"/>
            <a:t>.</a:t>
          </a:r>
          <a:endParaRPr lang="en-US"/>
        </a:p>
      </dgm:t>
    </dgm:pt>
    <dgm:pt modelId="{A842A5F3-28D4-4D24-B982-301B5D58BAC4}" type="parTrans" cxnId="{654E11DE-DE10-4E1B-BFFC-2A5E47A79BAF}">
      <dgm:prSet/>
      <dgm:spPr/>
      <dgm:t>
        <a:bodyPr/>
        <a:lstStyle/>
        <a:p>
          <a:endParaRPr lang="en-US"/>
        </a:p>
      </dgm:t>
    </dgm:pt>
    <dgm:pt modelId="{8DC4DA37-9174-4C89-A490-8239326AE593}" type="sibTrans" cxnId="{654E11DE-DE10-4E1B-BFFC-2A5E47A79BAF}">
      <dgm:prSet/>
      <dgm:spPr/>
      <dgm:t>
        <a:bodyPr/>
        <a:lstStyle/>
        <a:p>
          <a:endParaRPr lang="en-US"/>
        </a:p>
      </dgm:t>
    </dgm:pt>
    <dgm:pt modelId="{9A18AE44-C1AB-4201-A481-2F2A1A486988}">
      <dgm:prSet/>
      <dgm:spPr/>
      <dgm:t>
        <a:bodyPr/>
        <a:lstStyle/>
        <a:p>
          <a:r>
            <a:rPr lang="en-IN"/>
            <a:t>Maintaining consistent global training quality remains a challenge.</a:t>
          </a:r>
          <a:endParaRPr lang="en-US"/>
        </a:p>
      </dgm:t>
    </dgm:pt>
    <dgm:pt modelId="{3605C5D9-14AC-446C-8459-DBD7F7D06ED6}" type="parTrans" cxnId="{C8105C1C-8480-48EF-A46E-0C7CA0EB751C}">
      <dgm:prSet/>
      <dgm:spPr/>
      <dgm:t>
        <a:bodyPr/>
        <a:lstStyle/>
        <a:p>
          <a:endParaRPr lang="en-US"/>
        </a:p>
      </dgm:t>
    </dgm:pt>
    <dgm:pt modelId="{03F635B6-14FC-4E5F-9A48-F2635D498144}" type="sibTrans" cxnId="{C8105C1C-8480-48EF-A46E-0C7CA0EB751C}">
      <dgm:prSet/>
      <dgm:spPr/>
      <dgm:t>
        <a:bodyPr/>
        <a:lstStyle/>
        <a:p>
          <a:endParaRPr lang="en-US"/>
        </a:p>
      </dgm:t>
    </dgm:pt>
    <dgm:pt modelId="{2101E11E-5F17-43B7-AEB9-0D1DCB758975}" type="pres">
      <dgm:prSet presAssocID="{3E2B3940-967F-423E-A462-DDBD32618F75}" presName="diagram" presStyleCnt="0">
        <dgm:presLayoutVars>
          <dgm:dir/>
          <dgm:resizeHandles val="exact"/>
        </dgm:presLayoutVars>
      </dgm:prSet>
      <dgm:spPr/>
    </dgm:pt>
    <dgm:pt modelId="{F0DE739F-AADE-4A0B-A4BA-8A790DC8646D}" type="pres">
      <dgm:prSet presAssocID="{E07E4ECD-C9BE-4FED-8F08-8F802FA84F5B}" presName="node" presStyleLbl="node1" presStyleIdx="0" presStyleCnt="5">
        <dgm:presLayoutVars>
          <dgm:bulletEnabled val="1"/>
        </dgm:presLayoutVars>
      </dgm:prSet>
      <dgm:spPr/>
    </dgm:pt>
    <dgm:pt modelId="{035B4604-1D91-48D5-AE0A-28061F24A4FF}" type="pres">
      <dgm:prSet presAssocID="{B9011994-E73E-4442-8A58-79E2B1FBA2D4}" presName="sibTrans" presStyleCnt="0"/>
      <dgm:spPr/>
    </dgm:pt>
    <dgm:pt modelId="{47C26263-20A1-40D6-B822-ADFBDCF26F27}" type="pres">
      <dgm:prSet presAssocID="{2F3829F4-877A-4BBF-ACA1-D163F7E6AD4F}" presName="node" presStyleLbl="node1" presStyleIdx="1" presStyleCnt="5">
        <dgm:presLayoutVars>
          <dgm:bulletEnabled val="1"/>
        </dgm:presLayoutVars>
      </dgm:prSet>
      <dgm:spPr/>
    </dgm:pt>
    <dgm:pt modelId="{72221CE4-E276-4923-85EB-C801CF47795C}" type="pres">
      <dgm:prSet presAssocID="{2E04E504-B5E6-4D2D-AF80-2337330FD03E}" presName="sibTrans" presStyleCnt="0"/>
      <dgm:spPr/>
    </dgm:pt>
    <dgm:pt modelId="{DFFBFBE7-745F-4062-B5F6-6BD60F32D8D0}" type="pres">
      <dgm:prSet presAssocID="{A8A2BE05-0104-4EDD-894F-88A1B9AE9B5E}" presName="node" presStyleLbl="node1" presStyleIdx="2" presStyleCnt="5">
        <dgm:presLayoutVars>
          <dgm:bulletEnabled val="1"/>
        </dgm:presLayoutVars>
      </dgm:prSet>
      <dgm:spPr/>
    </dgm:pt>
    <dgm:pt modelId="{180D0457-9ABE-4C8B-97BE-00C2D92294BA}" type="pres">
      <dgm:prSet presAssocID="{67CECAD6-7A61-4851-9CD9-CB0650EE31DD}" presName="sibTrans" presStyleCnt="0"/>
      <dgm:spPr/>
    </dgm:pt>
    <dgm:pt modelId="{7580C70A-C11B-4A69-B7EC-55A273B29D9D}" type="pres">
      <dgm:prSet presAssocID="{E6D1B06C-890C-45C6-997C-D5EC98763F11}" presName="node" presStyleLbl="node1" presStyleIdx="3" presStyleCnt="5">
        <dgm:presLayoutVars>
          <dgm:bulletEnabled val="1"/>
        </dgm:presLayoutVars>
      </dgm:prSet>
      <dgm:spPr/>
    </dgm:pt>
    <dgm:pt modelId="{91597849-6E14-46B1-8EC0-12AC675C95FC}" type="pres">
      <dgm:prSet presAssocID="{8DC4DA37-9174-4C89-A490-8239326AE593}" presName="sibTrans" presStyleCnt="0"/>
      <dgm:spPr/>
    </dgm:pt>
    <dgm:pt modelId="{C967EE0B-A945-44B9-98EC-0F2415B0F121}" type="pres">
      <dgm:prSet presAssocID="{9A18AE44-C1AB-4201-A481-2F2A1A486988}" presName="node" presStyleLbl="node1" presStyleIdx="4" presStyleCnt="5">
        <dgm:presLayoutVars>
          <dgm:bulletEnabled val="1"/>
        </dgm:presLayoutVars>
      </dgm:prSet>
      <dgm:spPr/>
    </dgm:pt>
  </dgm:ptLst>
  <dgm:cxnLst>
    <dgm:cxn modelId="{0A94121B-C5CD-47A3-8A61-477D3705C0D9}" type="presOf" srcId="{A8A2BE05-0104-4EDD-894F-88A1B9AE9B5E}" destId="{DFFBFBE7-745F-4062-B5F6-6BD60F32D8D0}" srcOrd="0" destOrd="0" presId="urn:microsoft.com/office/officeart/2005/8/layout/default"/>
    <dgm:cxn modelId="{C8105C1C-8480-48EF-A46E-0C7CA0EB751C}" srcId="{3E2B3940-967F-423E-A462-DDBD32618F75}" destId="{9A18AE44-C1AB-4201-A481-2F2A1A486988}" srcOrd="4" destOrd="0" parTransId="{3605C5D9-14AC-446C-8459-DBD7F7D06ED6}" sibTransId="{03F635B6-14FC-4E5F-9A48-F2635D498144}"/>
    <dgm:cxn modelId="{68B50225-83A2-48F2-99F4-2CB3B0FE20D6}" type="presOf" srcId="{E07E4ECD-C9BE-4FED-8F08-8F802FA84F5B}" destId="{F0DE739F-AADE-4A0B-A4BA-8A790DC8646D}" srcOrd="0" destOrd="0" presId="urn:microsoft.com/office/officeart/2005/8/layout/default"/>
    <dgm:cxn modelId="{81943676-4667-4105-9FB5-D1075DA90F9A}" type="presOf" srcId="{9A18AE44-C1AB-4201-A481-2F2A1A486988}" destId="{C967EE0B-A945-44B9-98EC-0F2415B0F121}" srcOrd="0" destOrd="0" presId="urn:microsoft.com/office/officeart/2005/8/layout/default"/>
    <dgm:cxn modelId="{36514685-CD3B-4C6A-9798-40882FBD1086}" srcId="{3E2B3940-967F-423E-A462-DDBD32618F75}" destId="{2F3829F4-877A-4BBF-ACA1-D163F7E6AD4F}" srcOrd="1" destOrd="0" parTransId="{29DAC717-D2E1-41E5-A30C-A0E1AA3D6C30}" sibTransId="{2E04E504-B5E6-4D2D-AF80-2337330FD03E}"/>
    <dgm:cxn modelId="{85A3618E-5670-4C80-AF31-D669FFC1A516}" srcId="{3E2B3940-967F-423E-A462-DDBD32618F75}" destId="{E07E4ECD-C9BE-4FED-8F08-8F802FA84F5B}" srcOrd="0" destOrd="0" parTransId="{57BFBEA4-9016-4C45-9CBA-BB5ED2149EC8}" sibTransId="{B9011994-E73E-4442-8A58-79E2B1FBA2D4}"/>
    <dgm:cxn modelId="{E5CC9BA4-D55A-46F8-939B-2427A4397C9F}" type="presOf" srcId="{E6D1B06C-890C-45C6-997C-D5EC98763F11}" destId="{7580C70A-C11B-4A69-B7EC-55A273B29D9D}" srcOrd="0" destOrd="0" presId="urn:microsoft.com/office/officeart/2005/8/layout/default"/>
    <dgm:cxn modelId="{0A2AF1A7-F1B2-4B19-AE19-5B762F6CF33B}" type="presOf" srcId="{2F3829F4-877A-4BBF-ACA1-D163F7E6AD4F}" destId="{47C26263-20A1-40D6-B822-ADFBDCF26F27}" srcOrd="0" destOrd="0" presId="urn:microsoft.com/office/officeart/2005/8/layout/default"/>
    <dgm:cxn modelId="{32B2C6D8-5291-430E-80D6-8AB961589798}" type="presOf" srcId="{3E2B3940-967F-423E-A462-DDBD32618F75}" destId="{2101E11E-5F17-43B7-AEB9-0D1DCB758975}" srcOrd="0" destOrd="0" presId="urn:microsoft.com/office/officeart/2005/8/layout/default"/>
    <dgm:cxn modelId="{654E11DE-DE10-4E1B-BFFC-2A5E47A79BAF}" srcId="{3E2B3940-967F-423E-A462-DDBD32618F75}" destId="{E6D1B06C-890C-45C6-997C-D5EC98763F11}" srcOrd="3" destOrd="0" parTransId="{A842A5F3-28D4-4D24-B982-301B5D58BAC4}" sibTransId="{8DC4DA37-9174-4C89-A490-8239326AE593}"/>
    <dgm:cxn modelId="{7CD2ACE8-33BE-4044-B830-6F5730C53F05}" srcId="{3E2B3940-967F-423E-A462-DDBD32618F75}" destId="{A8A2BE05-0104-4EDD-894F-88A1B9AE9B5E}" srcOrd="2" destOrd="0" parTransId="{9B8C356B-8F28-4024-BD15-2986971EBEEC}" sibTransId="{67CECAD6-7A61-4851-9CD9-CB0650EE31DD}"/>
    <dgm:cxn modelId="{81124721-EED8-4FFC-857D-9359CFABA0DD}" type="presParOf" srcId="{2101E11E-5F17-43B7-AEB9-0D1DCB758975}" destId="{F0DE739F-AADE-4A0B-A4BA-8A790DC8646D}" srcOrd="0" destOrd="0" presId="urn:microsoft.com/office/officeart/2005/8/layout/default"/>
    <dgm:cxn modelId="{F9F59B89-4790-4A75-97C5-C11DA8C8DCF9}" type="presParOf" srcId="{2101E11E-5F17-43B7-AEB9-0D1DCB758975}" destId="{035B4604-1D91-48D5-AE0A-28061F24A4FF}" srcOrd="1" destOrd="0" presId="urn:microsoft.com/office/officeart/2005/8/layout/default"/>
    <dgm:cxn modelId="{8ECD49D8-3C9B-4E4E-BB78-D2C46883510D}" type="presParOf" srcId="{2101E11E-5F17-43B7-AEB9-0D1DCB758975}" destId="{47C26263-20A1-40D6-B822-ADFBDCF26F27}" srcOrd="2" destOrd="0" presId="urn:microsoft.com/office/officeart/2005/8/layout/default"/>
    <dgm:cxn modelId="{89D17F28-A717-446E-8A05-E66CAAC4661C}" type="presParOf" srcId="{2101E11E-5F17-43B7-AEB9-0D1DCB758975}" destId="{72221CE4-E276-4923-85EB-C801CF47795C}" srcOrd="3" destOrd="0" presId="urn:microsoft.com/office/officeart/2005/8/layout/default"/>
    <dgm:cxn modelId="{A725C93B-A8C4-4658-8054-50C5682D443C}" type="presParOf" srcId="{2101E11E-5F17-43B7-AEB9-0D1DCB758975}" destId="{DFFBFBE7-745F-4062-B5F6-6BD60F32D8D0}" srcOrd="4" destOrd="0" presId="urn:microsoft.com/office/officeart/2005/8/layout/default"/>
    <dgm:cxn modelId="{1DA5D56D-5FCA-4EA7-8910-5AFF46658C9A}" type="presParOf" srcId="{2101E11E-5F17-43B7-AEB9-0D1DCB758975}" destId="{180D0457-9ABE-4C8B-97BE-00C2D92294BA}" srcOrd="5" destOrd="0" presId="urn:microsoft.com/office/officeart/2005/8/layout/default"/>
    <dgm:cxn modelId="{322B07B2-79DA-43C4-A587-49606C526ED4}" type="presParOf" srcId="{2101E11E-5F17-43B7-AEB9-0D1DCB758975}" destId="{7580C70A-C11B-4A69-B7EC-55A273B29D9D}" srcOrd="6" destOrd="0" presId="urn:microsoft.com/office/officeart/2005/8/layout/default"/>
    <dgm:cxn modelId="{5695D07B-7E21-4C20-9266-DE04FB56456D}" type="presParOf" srcId="{2101E11E-5F17-43B7-AEB9-0D1DCB758975}" destId="{91597849-6E14-46B1-8EC0-12AC675C95FC}" srcOrd="7" destOrd="0" presId="urn:microsoft.com/office/officeart/2005/8/layout/default"/>
    <dgm:cxn modelId="{EB50DBBB-024F-4818-ABD8-96F10AA9B143}" type="presParOf" srcId="{2101E11E-5F17-43B7-AEB9-0D1DCB758975}" destId="{C967EE0B-A945-44B9-98EC-0F2415B0F12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8C6B5A-47A0-491E-A80E-BAF32A9C5090}"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12E2A79D-A718-4E27-BC97-46B2B91D93DC}">
      <dgm:prSet/>
      <dgm:spPr/>
      <dgm:t>
        <a:bodyPr/>
        <a:lstStyle/>
        <a:p>
          <a:r>
            <a:rPr lang="en-IN"/>
            <a:t>Introduce personalised learning pathways tailored to partner career goals.</a:t>
          </a:r>
          <a:endParaRPr lang="en-US"/>
        </a:p>
      </dgm:t>
    </dgm:pt>
    <dgm:pt modelId="{C37BF087-51DD-43B6-9607-7388BB449C50}" type="parTrans" cxnId="{63635A9C-760A-4D0E-9869-00E69E4EA0CD}">
      <dgm:prSet/>
      <dgm:spPr/>
      <dgm:t>
        <a:bodyPr/>
        <a:lstStyle/>
        <a:p>
          <a:endParaRPr lang="en-US"/>
        </a:p>
      </dgm:t>
    </dgm:pt>
    <dgm:pt modelId="{A54D9023-9446-4330-B352-5E6F4F80FAA6}" type="sibTrans" cxnId="{63635A9C-760A-4D0E-9869-00E69E4EA0CD}">
      <dgm:prSet phldrT="1" phldr="0"/>
      <dgm:spPr/>
      <dgm:t>
        <a:bodyPr/>
        <a:lstStyle/>
        <a:p>
          <a:r>
            <a:rPr lang="en-US"/>
            <a:t>1</a:t>
          </a:r>
        </a:p>
      </dgm:t>
    </dgm:pt>
    <dgm:pt modelId="{BCFE4F4B-C6A4-4B0B-BDCE-A923C903BA17}">
      <dgm:prSet/>
      <dgm:spPr/>
      <dgm:t>
        <a:bodyPr/>
        <a:lstStyle/>
        <a:p>
          <a:r>
            <a:rPr lang="en-IN"/>
            <a:t>Expand digital learning academies for operational, leadership, and technical skills.</a:t>
          </a:r>
          <a:endParaRPr lang="en-US"/>
        </a:p>
      </dgm:t>
    </dgm:pt>
    <dgm:pt modelId="{537EFF66-0A7C-4241-BF54-341096F65A53}" type="parTrans" cxnId="{7CD94108-7154-4BFC-BE1A-A340274F2FAA}">
      <dgm:prSet/>
      <dgm:spPr/>
      <dgm:t>
        <a:bodyPr/>
        <a:lstStyle/>
        <a:p>
          <a:endParaRPr lang="en-US"/>
        </a:p>
      </dgm:t>
    </dgm:pt>
    <dgm:pt modelId="{021934B0-39A2-4109-AB81-5B1A55A48797}" type="sibTrans" cxnId="{7CD94108-7154-4BFC-BE1A-A340274F2FAA}">
      <dgm:prSet phldrT="2" phldr="0"/>
      <dgm:spPr/>
      <dgm:t>
        <a:bodyPr/>
        <a:lstStyle/>
        <a:p>
          <a:r>
            <a:rPr lang="en-US"/>
            <a:t>2</a:t>
          </a:r>
        </a:p>
      </dgm:t>
    </dgm:pt>
    <dgm:pt modelId="{FF6A0B42-19F6-403A-BDDC-26AA776DA25C}">
      <dgm:prSet/>
      <dgm:spPr/>
      <dgm:t>
        <a:bodyPr/>
        <a:lstStyle/>
        <a:p>
          <a:r>
            <a:rPr lang="en-IN"/>
            <a:t>Strengthen mentoring and peer-learning systems globally </a:t>
          </a:r>
          <a:r>
            <a:rPr lang="en-US"/>
            <a:t>(Poulose et al.,2024)</a:t>
          </a:r>
          <a:r>
            <a:rPr lang="en-IN"/>
            <a:t>.</a:t>
          </a:r>
          <a:endParaRPr lang="en-US"/>
        </a:p>
      </dgm:t>
    </dgm:pt>
    <dgm:pt modelId="{8EF7AECB-1725-4A59-879D-753A9BCB1919}" type="parTrans" cxnId="{648C0BBC-48A9-4F07-BD9D-98DEB255164F}">
      <dgm:prSet/>
      <dgm:spPr/>
      <dgm:t>
        <a:bodyPr/>
        <a:lstStyle/>
        <a:p>
          <a:endParaRPr lang="en-US"/>
        </a:p>
      </dgm:t>
    </dgm:pt>
    <dgm:pt modelId="{618881E7-1BAA-4241-BF90-308B9A6F75AA}" type="sibTrans" cxnId="{648C0BBC-48A9-4F07-BD9D-98DEB255164F}">
      <dgm:prSet phldrT="3" phldr="0"/>
      <dgm:spPr/>
      <dgm:t>
        <a:bodyPr/>
        <a:lstStyle/>
        <a:p>
          <a:r>
            <a:rPr lang="en-US"/>
            <a:t>3</a:t>
          </a:r>
        </a:p>
      </dgm:t>
    </dgm:pt>
    <dgm:pt modelId="{D2410620-2438-425F-9B58-1B2891E7E82A}">
      <dgm:prSet/>
      <dgm:spPr/>
      <dgm:t>
        <a:bodyPr/>
        <a:lstStyle/>
        <a:p>
          <a:r>
            <a:rPr lang="en-IN"/>
            <a:t>Use skills mapping to identify future talent needs.</a:t>
          </a:r>
          <a:endParaRPr lang="en-US"/>
        </a:p>
      </dgm:t>
    </dgm:pt>
    <dgm:pt modelId="{ED626725-F175-4D29-8907-91000F50E25E}" type="parTrans" cxnId="{8CCA21B1-FB0F-4ACB-B4B6-8D1C8DE64839}">
      <dgm:prSet/>
      <dgm:spPr/>
      <dgm:t>
        <a:bodyPr/>
        <a:lstStyle/>
        <a:p>
          <a:endParaRPr lang="en-US"/>
        </a:p>
      </dgm:t>
    </dgm:pt>
    <dgm:pt modelId="{112515E1-00AE-45F5-B223-43126F776AA3}" type="sibTrans" cxnId="{8CCA21B1-FB0F-4ACB-B4B6-8D1C8DE64839}">
      <dgm:prSet phldrT="4" phldr="0"/>
      <dgm:spPr/>
      <dgm:t>
        <a:bodyPr/>
        <a:lstStyle/>
        <a:p>
          <a:r>
            <a:rPr lang="en-US"/>
            <a:t>4</a:t>
          </a:r>
        </a:p>
      </dgm:t>
    </dgm:pt>
    <dgm:pt modelId="{A54BCAD3-88A2-44F8-806C-8C91A91C949E}">
      <dgm:prSet/>
      <dgm:spPr/>
      <dgm:t>
        <a:bodyPr/>
        <a:lstStyle/>
        <a:p>
          <a:r>
            <a:rPr lang="en-IN"/>
            <a:t>Build stronger leadership pipelines to support succession and long-term growth across markets.</a:t>
          </a:r>
          <a:endParaRPr lang="en-US"/>
        </a:p>
      </dgm:t>
    </dgm:pt>
    <dgm:pt modelId="{A6FDD503-44D8-4CD7-A017-7269677747FE}" type="parTrans" cxnId="{EEF134A6-AEA7-4CEF-B347-1C927723B0D1}">
      <dgm:prSet/>
      <dgm:spPr/>
      <dgm:t>
        <a:bodyPr/>
        <a:lstStyle/>
        <a:p>
          <a:endParaRPr lang="en-US"/>
        </a:p>
      </dgm:t>
    </dgm:pt>
    <dgm:pt modelId="{CDE80BD3-02DA-4890-B8AE-1C333343C03E}" type="sibTrans" cxnId="{EEF134A6-AEA7-4CEF-B347-1C927723B0D1}">
      <dgm:prSet phldrT="5" phldr="0"/>
      <dgm:spPr/>
      <dgm:t>
        <a:bodyPr/>
        <a:lstStyle/>
        <a:p>
          <a:r>
            <a:rPr lang="en-US"/>
            <a:t>5</a:t>
          </a:r>
        </a:p>
      </dgm:t>
    </dgm:pt>
    <dgm:pt modelId="{9611B9A0-C92F-4985-9338-A5D5AC60A8C3}" type="pres">
      <dgm:prSet presAssocID="{7B8C6B5A-47A0-491E-A80E-BAF32A9C5090}" presName="linearFlow" presStyleCnt="0">
        <dgm:presLayoutVars>
          <dgm:dir/>
          <dgm:animLvl val="lvl"/>
          <dgm:resizeHandles val="exact"/>
        </dgm:presLayoutVars>
      </dgm:prSet>
      <dgm:spPr/>
    </dgm:pt>
    <dgm:pt modelId="{A4F7FF48-312B-45AE-83C2-B59A60CD8374}" type="pres">
      <dgm:prSet presAssocID="{12E2A79D-A718-4E27-BC97-46B2B91D93DC}" presName="compositeNode" presStyleCnt="0"/>
      <dgm:spPr/>
    </dgm:pt>
    <dgm:pt modelId="{2BCB675C-74BE-4C95-BB61-E1E3931F3E1C}" type="pres">
      <dgm:prSet presAssocID="{12E2A79D-A718-4E27-BC97-46B2B91D93DC}" presName="parTx" presStyleLbl="node1" presStyleIdx="0" presStyleCnt="0">
        <dgm:presLayoutVars>
          <dgm:chMax val="0"/>
          <dgm:chPref val="0"/>
          <dgm:bulletEnabled val="1"/>
        </dgm:presLayoutVars>
      </dgm:prSet>
      <dgm:spPr/>
    </dgm:pt>
    <dgm:pt modelId="{15652742-B6FD-4994-B6A9-7CA073FA7C91}" type="pres">
      <dgm:prSet presAssocID="{12E2A79D-A718-4E27-BC97-46B2B91D93DC}" presName="parSh" presStyleCnt="0"/>
      <dgm:spPr/>
    </dgm:pt>
    <dgm:pt modelId="{9A520011-5F2A-4EED-9352-2189AB5A73B3}" type="pres">
      <dgm:prSet presAssocID="{12E2A79D-A718-4E27-BC97-46B2B91D93DC}" presName="lineNode" presStyleLbl="alignAccFollowNode1" presStyleIdx="0" presStyleCnt="15"/>
      <dgm:spPr/>
    </dgm:pt>
    <dgm:pt modelId="{CAC2E0D9-8762-4015-81BF-0D3923E0066C}" type="pres">
      <dgm:prSet presAssocID="{12E2A79D-A718-4E27-BC97-46B2B91D93DC}" presName="lineArrowNode" presStyleLbl="alignAccFollowNode1" presStyleIdx="1" presStyleCnt="15"/>
      <dgm:spPr/>
    </dgm:pt>
    <dgm:pt modelId="{136A9251-1BE6-468C-967D-63C2FB6BDBFA}" type="pres">
      <dgm:prSet presAssocID="{A54D9023-9446-4330-B352-5E6F4F80FAA6}" presName="sibTransNodeCircle" presStyleLbl="alignNode1" presStyleIdx="0" presStyleCnt="5">
        <dgm:presLayoutVars>
          <dgm:chMax val="0"/>
          <dgm:bulletEnabled/>
        </dgm:presLayoutVars>
      </dgm:prSet>
      <dgm:spPr/>
    </dgm:pt>
    <dgm:pt modelId="{C67D2122-14EA-4D15-B46C-6C7A3F2349C2}" type="pres">
      <dgm:prSet presAssocID="{A54D9023-9446-4330-B352-5E6F4F80FAA6}" presName="spacerBetweenCircleAndCallout" presStyleCnt="0">
        <dgm:presLayoutVars/>
      </dgm:prSet>
      <dgm:spPr/>
    </dgm:pt>
    <dgm:pt modelId="{14A88BD9-C9AB-429F-B862-D3365A0C0AF2}" type="pres">
      <dgm:prSet presAssocID="{12E2A79D-A718-4E27-BC97-46B2B91D93DC}" presName="nodeText" presStyleLbl="alignAccFollowNode1" presStyleIdx="2" presStyleCnt="15">
        <dgm:presLayoutVars>
          <dgm:bulletEnabled val="1"/>
        </dgm:presLayoutVars>
      </dgm:prSet>
      <dgm:spPr/>
    </dgm:pt>
    <dgm:pt modelId="{B31C9D71-7F34-4AB6-A3A3-B48682E61320}" type="pres">
      <dgm:prSet presAssocID="{A54D9023-9446-4330-B352-5E6F4F80FAA6}" presName="sibTransComposite" presStyleCnt="0"/>
      <dgm:spPr/>
    </dgm:pt>
    <dgm:pt modelId="{BE3CAF1D-4123-41D6-A201-21B3595D9841}" type="pres">
      <dgm:prSet presAssocID="{BCFE4F4B-C6A4-4B0B-BDCE-A923C903BA17}" presName="compositeNode" presStyleCnt="0"/>
      <dgm:spPr/>
    </dgm:pt>
    <dgm:pt modelId="{E7D8A393-5FD6-4B67-ACE6-B8D2E4A55092}" type="pres">
      <dgm:prSet presAssocID="{BCFE4F4B-C6A4-4B0B-BDCE-A923C903BA17}" presName="parTx" presStyleLbl="node1" presStyleIdx="0" presStyleCnt="0">
        <dgm:presLayoutVars>
          <dgm:chMax val="0"/>
          <dgm:chPref val="0"/>
          <dgm:bulletEnabled val="1"/>
        </dgm:presLayoutVars>
      </dgm:prSet>
      <dgm:spPr/>
    </dgm:pt>
    <dgm:pt modelId="{68DE000A-05B3-4AC3-B9CE-993835485C88}" type="pres">
      <dgm:prSet presAssocID="{BCFE4F4B-C6A4-4B0B-BDCE-A923C903BA17}" presName="parSh" presStyleCnt="0"/>
      <dgm:spPr/>
    </dgm:pt>
    <dgm:pt modelId="{1731145B-2643-41F2-AEC0-6BC5AA1E8B9A}" type="pres">
      <dgm:prSet presAssocID="{BCFE4F4B-C6A4-4B0B-BDCE-A923C903BA17}" presName="lineNode" presStyleLbl="alignAccFollowNode1" presStyleIdx="3" presStyleCnt="15"/>
      <dgm:spPr/>
    </dgm:pt>
    <dgm:pt modelId="{D397A813-58DB-4E48-AA6D-14AC0794E2E4}" type="pres">
      <dgm:prSet presAssocID="{BCFE4F4B-C6A4-4B0B-BDCE-A923C903BA17}" presName="lineArrowNode" presStyleLbl="alignAccFollowNode1" presStyleIdx="4" presStyleCnt="15"/>
      <dgm:spPr/>
    </dgm:pt>
    <dgm:pt modelId="{832B89CA-770A-40BE-9903-9B83B41AA3C4}" type="pres">
      <dgm:prSet presAssocID="{021934B0-39A2-4109-AB81-5B1A55A48797}" presName="sibTransNodeCircle" presStyleLbl="alignNode1" presStyleIdx="1" presStyleCnt="5">
        <dgm:presLayoutVars>
          <dgm:chMax val="0"/>
          <dgm:bulletEnabled/>
        </dgm:presLayoutVars>
      </dgm:prSet>
      <dgm:spPr/>
    </dgm:pt>
    <dgm:pt modelId="{86AD7795-1A27-4E97-80F5-D5CB3C1F8779}" type="pres">
      <dgm:prSet presAssocID="{021934B0-39A2-4109-AB81-5B1A55A48797}" presName="spacerBetweenCircleAndCallout" presStyleCnt="0">
        <dgm:presLayoutVars/>
      </dgm:prSet>
      <dgm:spPr/>
    </dgm:pt>
    <dgm:pt modelId="{931EDF80-48D6-4CF3-88B9-C152CCEA75D4}" type="pres">
      <dgm:prSet presAssocID="{BCFE4F4B-C6A4-4B0B-BDCE-A923C903BA17}" presName="nodeText" presStyleLbl="alignAccFollowNode1" presStyleIdx="5" presStyleCnt="15">
        <dgm:presLayoutVars>
          <dgm:bulletEnabled val="1"/>
        </dgm:presLayoutVars>
      </dgm:prSet>
      <dgm:spPr/>
    </dgm:pt>
    <dgm:pt modelId="{9F693A7E-249C-4F90-AE04-FC610D2DE922}" type="pres">
      <dgm:prSet presAssocID="{021934B0-39A2-4109-AB81-5B1A55A48797}" presName="sibTransComposite" presStyleCnt="0"/>
      <dgm:spPr/>
    </dgm:pt>
    <dgm:pt modelId="{EFB20385-E86A-4E93-8359-F367824CD8E0}" type="pres">
      <dgm:prSet presAssocID="{FF6A0B42-19F6-403A-BDDC-26AA776DA25C}" presName="compositeNode" presStyleCnt="0"/>
      <dgm:spPr/>
    </dgm:pt>
    <dgm:pt modelId="{A561DB18-4507-4292-AA5D-F9ED23455177}" type="pres">
      <dgm:prSet presAssocID="{FF6A0B42-19F6-403A-BDDC-26AA776DA25C}" presName="parTx" presStyleLbl="node1" presStyleIdx="0" presStyleCnt="0">
        <dgm:presLayoutVars>
          <dgm:chMax val="0"/>
          <dgm:chPref val="0"/>
          <dgm:bulletEnabled val="1"/>
        </dgm:presLayoutVars>
      </dgm:prSet>
      <dgm:spPr/>
    </dgm:pt>
    <dgm:pt modelId="{52A16245-F3F8-4EF1-9F43-0A7B663DFBA3}" type="pres">
      <dgm:prSet presAssocID="{FF6A0B42-19F6-403A-BDDC-26AA776DA25C}" presName="parSh" presStyleCnt="0"/>
      <dgm:spPr/>
    </dgm:pt>
    <dgm:pt modelId="{374D6AAC-B0EE-43C0-AB54-3046A5F55FC2}" type="pres">
      <dgm:prSet presAssocID="{FF6A0B42-19F6-403A-BDDC-26AA776DA25C}" presName="lineNode" presStyleLbl="alignAccFollowNode1" presStyleIdx="6" presStyleCnt="15"/>
      <dgm:spPr/>
    </dgm:pt>
    <dgm:pt modelId="{E6B3E25F-F80D-4CE5-8E85-24D9EFC03DF6}" type="pres">
      <dgm:prSet presAssocID="{FF6A0B42-19F6-403A-BDDC-26AA776DA25C}" presName="lineArrowNode" presStyleLbl="alignAccFollowNode1" presStyleIdx="7" presStyleCnt="15"/>
      <dgm:spPr/>
    </dgm:pt>
    <dgm:pt modelId="{DAB75958-857A-4FF0-B93E-63A9CCB4879A}" type="pres">
      <dgm:prSet presAssocID="{618881E7-1BAA-4241-BF90-308B9A6F75AA}" presName="sibTransNodeCircle" presStyleLbl="alignNode1" presStyleIdx="2" presStyleCnt="5">
        <dgm:presLayoutVars>
          <dgm:chMax val="0"/>
          <dgm:bulletEnabled/>
        </dgm:presLayoutVars>
      </dgm:prSet>
      <dgm:spPr/>
    </dgm:pt>
    <dgm:pt modelId="{C0D80006-197A-4D24-B3EB-E88B6659C4BB}" type="pres">
      <dgm:prSet presAssocID="{618881E7-1BAA-4241-BF90-308B9A6F75AA}" presName="spacerBetweenCircleAndCallout" presStyleCnt="0">
        <dgm:presLayoutVars/>
      </dgm:prSet>
      <dgm:spPr/>
    </dgm:pt>
    <dgm:pt modelId="{6BA4DF53-51EC-4338-A8A0-899CC8B91DA8}" type="pres">
      <dgm:prSet presAssocID="{FF6A0B42-19F6-403A-BDDC-26AA776DA25C}" presName="nodeText" presStyleLbl="alignAccFollowNode1" presStyleIdx="8" presStyleCnt="15">
        <dgm:presLayoutVars>
          <dgm:bulletEnabled val="1"/>
        </dgm:presLayoutVars>
      </dgm:prSet>
      <dgm:spPr/>
    </dgm:pt>
    <dgm:pt modelId="{2A5F5084-B067-4223-AE15-FAE1E1930ED2}" type="pres">
      <dgm:prSet presAssocID="{618881E7-1BAA-4241-BF90-308B9A6F75AA}" presName="sibTransComposite" presStyleCnt="0"/>
      <dgm:spPr/>
    </dgm:pt>
    <dgm:pt modelId="{91DF5C67-AF2F-4638-A370-9622BC95F0F0}" type="pres">
      <dgm:prSet presAssocID="{D2410620-2438-425F-9B58-1B2891E7E82A}" presName="compositeNode" presStyleCnt="0"/>
      <dgm:spPr/>
    </dgm:pt>
    <dgm:pt modelId="{3F028316-CF69-4E32-957E-0CCA6685A5E0}" type="pres">
      <dgm:prSet presAssocID="{D2410620-2438-425F-9B58-1B2891E7E82A}" presName="parTx" presStyleLbl="node1" presStyleIdx="0" presStyleCnt="0">
        <dgm:presLayoutVars>
          <dgm:chMax val="0"/>
          <dgm:chPref val="0"/>
          <dgm:bulletEnabled val="1"/>
        </dgm:presLayoutVars>
      </dgm:prSet>
      <dgm:spPr/>
    </dgm:pt>
    <dgm:pt modelId="{884AB7F5-3D7E-49A8-8A05-E05A7D4BB970}" type="pres">
      <dgm:prSet presAssocID="{D2410620-2438-425F-9B58-1B2891E7E82A}" presName="parSh" presStyleCnt="0"/>
      <dgm:spPr/>
    </dgm:pt>
    <dgm:pt modelId="{285B4A1F-E91A-420C-88F2-32084125D4F2}" type="pres">
      <dgm:prSet presAssocID="{D2410620-2438-425F-9B58-1B2891E7E82A}" presName="lineNode" presStyleLbl="alignAccFollowNode1" presStyleIdx="9" presStyleCnt="15"/>
      <dgm:spPr/>
    </dgm:pt>
    <dgm:pt modelId="{2E156476-A555-46F6-8AF5-B395E712357C}" type="pres">
      <dgm:prSet presAssocID="{D2410620-2438-425F-9B58-1B2891E7E82A}" presName="lineArrowNode" presStyleLbl="alignAccFollowNode1" presStyleIdx="10" presStyleCnt="15"/>
      <dgm:spPr/>
    </dgm:pt>
    <dgm:pt modelId="{3429F92E-1CA8-45AD-8176-962C146E0D14}" type="pres">
      <dgm:prSet presAssocID="{112515E1-00AE-45F5-B223-43126F776AA3}" presName="sibTransNodeCircle" presStyleLbl="alignNode1" presStyleIdx="3" presStyleCnt="5">
        <dgm:presLayoutVars>
          <dgm:chMax val="0"/>
          <dgm:bulletEnabled/>
        </dgm:presLayoutVars>
      </dgm:prSet>
      <dgm:spPr/>
    </dgm:pt>
    <dgm:pt modelId="{56BFC063-10DF-4E3B-A74F-610285309129}" type="pres">
      <dgm:prSet presAssocID="{112515E1-00AE-45F5-B223-43126F776AA3}" presName="spacerBetweenCircleAndCallout" presStyleCnt="0">
        <dgm:presLayoutVars/>
      </dgm:prSet>
      <dgm:spPr/>
    </dgm:pt>
    <dgm:pt modelId="{5A063C5D-7F52-476A-B63C-B71706FE78B8}" type="pres">
      <dgm:prSet presAssocID="{D2410620-2438-425F-9B58-1B2891E7E82A}" presName="nodeText" presStyleLbl="alignAccFollowNode1" presStyleIdx="11" presStyleCnt="15">
        <dgm:presLayoutVars>
          <dgm:bulletEnabled val="1"/>
        </dgm:presLayoutVars>
      </dgm:prSet>
      <dgm:spPr/>
    </dgm:pt>
    <dgm:pt modelId="{48641FA8-C64D-45B3-8D5B-960EB15457F1}" type="pres">
      <dgm:prSet presAssocID="{112515E1-00AE-45F5-B223-43126F776AA3}" presName="sibTransComposite" presStyleCnt="0"/>
      <dgm:spPr/>
    </dgm:pt>
    <dgm:pt modelId="{6AE7C2DB-1442-4368-9642-67016FCF5E35}" type="pres">
      <dgm:prSet presAssocID="{A54BCAD3-88A2-44F8-806C-8C91A91C949E}" presName="compositeNode" presStyleCnt="0"/>
      <dgm:spPr/>
    </dgm:pt>
    <dgm:pt modelId="{0D1C49A8-421F-437C-B7E1-4B4609A5AF19}" type="pres">
      <dgm:prSet presAssocID="{A54BCAD3-88A2-44F8-806C-8C91A91C949E}" presName="parTx" presStyleLbl="node1" presStyleIdx="0" presStyleCnt="0">
        <dgm:presLayoutVars>
          <dgm:chMax val="0"/>
          <dgm:chPref val="0"/>
          <dgm:bulletEnabled val="1"/>
        </dgm:presLayoutVars>
      </dgm:prSet>
      <dgm:spPr/>
    </dgm:pt>
    <dgm:pt modelId="{CBCA69AD-332C-4C5A-A11B-EB5581367616}" type="pres">
      <dgm:prSet presAssocID="{A54BCAD3-88A2-44F8-806C-8C91A91C949E}" presName="parSh" presStyleCnt="0"/>
      <dgm:spPr/>
    </dgm:pt>
    <dgm:pt modelId="{83535F09-21C2-4953-A376-9036A0863049}" type="pres">
      <dgm:prSet presAssocID="{A54BCAD3-88A2-44F8-806C-8C91A91C949E}" presName="lineNode" presStyleLbl="alignAccFollowNode1" presStyleIdx="12" presStyleCnt="15"/>
      <dgm:spPr/>
    </dgm:pt>
    <dgm:pt modelId="{7F0E514D-F554-4384-B4F7-B31FF1089462}" type="pres">
      <dgm:prSet presAssocID="{A54BCAD3-88A2-44F8-806C-8C91A91C949E}" presName="lineArrowNode" presStyleLbl="alignAccFollowNode1" presStyleIdx="13" presStyleCnt="15"/>
      <dgm:spPr/>
    </dgm:pt>
    <dgm:pt modelId="{63B2CBB7-73FF-4281-B1A2-D62B977D56EB}" type="pres">
      <dgm:prSet presAssocID="{CDE80BD3-02DA-4890-B8AE-1C333343C03E}" presName="sibTransNodeCircle" presStyleLbl="alignNode1" presStyleIdx="4" presStyleCnt="5">
        <dgm:presLayoutVars>
          <dgm:chMax val="0"/>
          <dgm:bulletEnabled/>
        </dgm:presLayoutVars>
      </dgm:prSet>
      <dgm:spPr/>
    </dgm:pt>
    <dgm:pt modelId="{184AA092-BEE1-4EAD-8015-C15600DE2C46}" type="pres">
      <dgm:prSet presAssocID="{CDE80BD3-02DA-4890-B8AE-1C333343C03E}" presName="spacerBetweenCircleAndCallout" presStyleCnt="0">
        <dgm:presLayoutVars/>
      </dgm:prSet>
      <dgm:spPr/>
    </dgm:pt>
    <dgm:pt modelId="{5A798AFC-E6EB-45A7-93CF-7A084B9E30BF}" type="pres">
      <dgm:prSet presAssocID="{A54BCAD3-88A2-44F8-806C-8C91A91C949E}" presName="nodeText" presStyleLbl="alignAccFollowNode1" presStyleIdx="14" presStyleCnt="15">
        <dgm:presLayoutVars>
          <dgm:bulletEnabled val="1"/>
        </dgm:presLayoutVars>
      </dgm:prSet>
      <dgm:spPr/>
    </dgm:pt>
  </dgm:ptLst>
  <dgm:cxnLst>
    <dgm:cxn modelId="{7CD94108-7154-4BFC-BE1A-A340274F2FAA}" srcId="{7B8C6B5A-47A0-491E-A80E-BAF32A9C5090}" destId="{BCFE4F4B-C6A4-4B0B-BDCE-A923C903BA17}" srcOrd="1" destOrd="0" parTransId="{537EFF66-0A7C-4241-BF54-341096F65A53}" sibTransId="{021934B0-39A2-4109-AB81-5B1A55A48797}"/>
    <dgm:cxn modelId="{7CE94C16-F95B-40A9-9BE8-FC297C9547D5}" type="presOf" srcId="{D2410620-2438-425F-9B58-1B2891E7E82A}" destId="{5A063C5D-7F52-476A-B63C-B71706FE78B8}" srcOrd="0" destOrd="0" presId="urn:microsoft.com/office/officeart/2016/7/layout/LinearArrowProcessNumbered"/>
    <dgm:cxn modelId="{B3529D18-0DE0-4ED1-8D8B-8733C26B1E5C}" type="presOf" srcId="{7B8C6B5A-47A0-491E-A80E-BAF32A9C5090}" destId="{9611B9A0-C92F-4985-9338-A5D5AC60A8C3}" srcOrd="0" destOrd="0" presId="urn:microsoft.com/office/officeart/2016/7/layout/LinearArrowProcessNumbered"/>
    <dgm:cxn modelId="{C3EAB03F-F4E9-4096-9CF8-A43828F641EE}" type="presOf" srcId="{BCFE4F4B-C6A4-4B0B-BDCE-A923C903BA17}" destId="{931EDF80-48D6-4CF3-88B9-C152CCEA75D4}" srcOrd="0" destOrd="0" presId="urn:microsoft.com/office/officeart/2016/7/layout/LinearArrowProcessNumbered"/>
    <dgm:cxn modelId="{5A4C7877-D2B7-47AB-A32D-7125F0104BF7}" type="presOf" srcId="{12E2A79D-A718-4E27-BC97-46B2B91D93DC}" destId="{14A88BD9-C9AB-429F-B862-D3365A0C0AF2}" srcOrd="0" destOrd="0" presId="urn:microsoft.com/office/officeart/2016/7/layout/LinearArrowProcessNumbered"/>
    <dgm:cxn modelId="{0B9F7A77-CF9A-464F-ABDB-D84C607E45C3}" type="presOf" srcId="{A54BCAD3-88A2-44F8-806C-8C91A91C949E}" destId="{5A798AFC-E6EB-45A7-93CF-7A084B9E30BF}" srcOrd="0" destOrd="0" presId="urn:microsoft.com/office/officeart/2016/7/layout/LinearArrowProcessNumbered"/>
    <dgm:cxn modelId="{63635A9C-760A-4D0E-9869-00E69E4EA0CD}" srcId="{7B8C6B5A-47A0-491E-A80E-BAF32A9C5090}" destId="{12E2A79D-A718-4E27-BC97-46B2B91D93DC}" srcOrd="0" destOrd="0" parTransId="{C37BF087-51DD-43B6-9607-7388BB449C50}" sibTransId="{A54D9023-9446-4330-B352-5E6F4F80FAA6}"/>
    <dgm:cxn modelId="{EEF134A6-AEA7-4CEF-B347-1C927723B0D1}" srcId="{7B8C6B5A-47A0-491E-A80E-BAF32A9C5090}" destId="{A54BCAD3-88A2-44F8-806C-8C91A91C949E}" srcOrd="4" destOrd="0" parTransId="{A6FDD503-44D8-4CD7-A017-7269677747FE}" sibTransId="{CDE80BD3-02DA-4890-B8AE-1C333343C03E}"/>
    <dgm:cxn modelId="{6B189AAF-7875-417A-8ED4-0B1897519F51}" type="presOf" srcId="{FF6A0B42-19F6-403A-BDDC-26AA776DA25C}" destId="{6BA4DF53-51EC-4338-A8A0-899CC8B91DA8}" srcOrd="0" destOrd="0" presId="urn:microsoft.com/office/officeart/2016/7/layout/LinearArrowProcessNumbered"/>
    <dgm:cxn modelId="{8CCA21B1-FB0F-4ACB-B4B6-8D1C8DE64839}" srcId="{7B8C6B5A-47A0-491E-A80E-BAF32A9C5090}" destId="{D2410620-2438-425F-9B58-1B2891E7E82A}" srcOrd="3" destOrd="0" parTransId="{ED626725-F175-4D29-8907-91000F50E25E}" sibTransId="{112515E1-00AE-45F5-B223-43126F776AA3}"/>
    <dgm:cxn modelId="{648C0BBC-48A9-4F07-BD9D-98DEB255164F}" srcId="{7B8C6B5A-47A0-491E-A80E-BAF32A9C5090}" destId="{FF6A0B42-19F6-403A-BDDC-26AA776DA25C}" srcOrd="2" destOrd="0" parTransId="{8EF7AECB-1725-4A59-879D-753A9BCB1919}" sibTransId="{618881E7-1BAA-4241-BF90-308B9A6F75AA}"/>
    <dgm:cxn modelId="{CBE001BF-29B4-4B11-AF5E-6740A4954F59}" type="presOf" srcId="{618881E7-1BAA-4241-BF90-308B9A6F75AA}" destId="{DAB75958-857A-4FF0-B93E-63A9CCB4879A}" srcOrd="0" destOrd="0" presId="urn:microsoft.com/office/officeart/2016/7/layout/LinearArrowProcessNumbered"/>
    <dgm:cxn modelId="{D475C8D3-3C8C-4ABA-908B-91BCDC946E67}" type="presOf" srcId="{CDE80BD3-02DA-4890-B8AE-1C333343C03E}" destId="{63B2CBB7-73FF-4281-B1A2-D62B977D56EB}" srcOrd="0" destOrd="0" presId="urn:microsoft.com/office/officeart/2016/7/layout/LinearArrowProcessNumbered"/>
    <dgm:cxn modelId="{174571D5-0829-478F-B315-CDA6BAED1082}" type="presOf" srcId="{112515E1-00AE-45F5-B223-43126F776AA3}" destId="{3429F92E-1CA8-45AD-8176-962C146E0D14}" srcOrd="0" destOrd="0" presId="urn:microsoft.com/office/officeart/2016/7/layout/LinearArrowProcessNumbered"/>
    <dgm:cxn modelId="{B375EDE6-471A-41F0-9D1F-BF0892240E62}" type="presOf" srcId="{A54D9023-9446-4330-B352-5E6F4F80FAA6}" destId="{136A9251-1BE6-468C-967D-63C2FB6BDBFA}" srcOrd="0" destOrd="0" presId="urn:microsoft.com/office/officeart/2016/7/layout/LinearArrowProcessNumbered"/>
    <dgm:cxn modelId="{9EB727F2-F8DF-48D1-A9E7-2EFFF0B4B389}" type="presOf" srcId="{021934B0-39A2-4109-AB81-5B1A55A48797}" destId="{832B89CA-770A-40BE-9903-9B83B41AA3C4}" srcOrd="0" destOrd="0" presId="urn:microsoft.com/office/officeart/2016/7/layout/LinearArrowProcessNumbered"/>
    <dgm:cxn modelId="{EC937DC5-ED91-47C8-B4D5-3799E85B7F17}" type="presParOf" srcId="{9611B9A0-C92F-4985-9338-A5D5AC60A8C3}" destId="{A4F7FF48-312B-45AE-83C2-B59A60CD8374}" srcOrd="0" destOrd="0" presId="urn:microsoft.com/office/officeart/2016/7/layout/LinearArrowProcessNumbered"/>
    <dgm:cxn modelId="{D91DE654-762F-4E89-91AC-0AEA30431351}" type="presParOf" srcId="{A4F7FF48-312B-45AE-83C2-B59A60CD8374}" destId="{2BCB675C-74BE-4C95-BB61-E1E3931F3E1C}" srcOrd="0" destOrd="0" presId="urn:microsoft.com/office/officeart/2016/7/layout/LinearArrowProcessNumbered"/>
    <dgm:cxn modelId="{36EDA0E8-F671-412B-BF4E-40F34EB0D7EB}" type="presParOf" srcId="{A4F7FF48-312B-45AE-83C2-B59A60CD8374}" destId="{15652742-B6FD-4994-B6A9-7CA073FA7C91}" srcOrd="1" destOrd="0" presId="urn:microsoft.com/office/officeart/2016/7/layout/LinearArrowProcessNumbered"/>
    <dgm:cxn modelId="{3B45DF35-AA17-4F5C-8D29-E522D704E2D2}" type="presParOf" srcId="{15652742-B6FD-4994-B6A9-7CA073FA7C91}" destId="{9A520011-5F2A-4EED-9352-2189AB5A73B3}" srcOrd="0" destOrd="0" presId="urn:microsoft.com/office/officeart/2016/7/layout/LinearArrowProcessNumbered"/>
    <dgm:cxn modelId="{929ED3C7-B7E4-4EA9-A5C1-FB0873C920CF}" type="presParOf" srcId="{15652742-B6FD-4994-B6A9-7CA073FA7C91}" destId="{CAC2E0D9-8762-4015-81BF-0D3923E0066C}" srcOrd="1" destOrd="0" presId="urn:microsoft.com/office/officeart/2016/7/layout/LinearArrowProcessNumbered"/>
    <dgm:cxn modelId="{C4A93FB7-2C93-4981-ABDA-114B33BC63FA}" type="presParOf" srcId="{15652742-B6FD-4994-B6A9-7CA073FA7C91}" destId="{136A9251-1BE6-468C-967D-63C2FB6BDBFA}" srcOrd="2" destOrd="0" presId="urn:microsoft.com/office/officeart/2016/7/layout/LinearArrowProcessNumbered"/>
    <dgm:cxn modelId="{360B1BCB-E614-4793-80DF-BD9F43D3AC0B}" type="presParOf" srcId="{15652742-B6FD-4994-B6A9-7CA073FA7C91}" destId="{C67D2122-14EA-4D15-B46C-6C7A3F2349C2}" srcOrd="3" destOrd="0" presId="urn:microsoft.com/office/officeart/2016/7/layout/LinearArrowProcessNumbered"/>
    <dgm:cxn modelId="{6483FD78-BE80-49D0-B8E2-58570BD4D233}" type="presParOf" srcId="{A4F7FF48-312B-45AE-83C2-B59A60CD8374}" destId="{14A88BD9-C9AB-429F-B862-D3365A0C0AF2}" srcOrd="2" destOrd="0" presId="urn:microsoft.com/office/officeart/2016/7/layout/LinearArrowProcessNumbered"/>
    <dgm:cxn modelId="{92DA9B1E-DD3E-4D3D-8A54-AC9C3955E80A}" type="presParOf" srcId="{9611B9A0-C92F-4985-9338-A5D5AC60A8C3}" destId="{B31C9D71-7F34-4AB6-A3A3-B48682E61320}" srcOrd="1" destOrd="0" presId="urn:microsoft.com/office/officeart/2016/7/layout/LinearArrowProcessNumbered"/>
    <dgm:cxn modelId="{AB40B18F-C3F2-4B55-83ED-8B155FA116D3}" type="presParOf" srcId="{9611B9A0-C92F-4985-9338-A5D5AC60A8C3}" destId="{BE3CAF1D-4123-41D6-A201-21B3595D9841}" srcOrd="2" destOrd="0" presId="urn:microsoft.com/office/officeart/2016/7/layout/LinearArrowProcessNumbered"/>
    <dgm:cxn modelId="{A7D61361-A6B3-4A20-8B9B-4C9D5072D985}" type="presParOf" srcId="{BE3CAF1D-4123-41D6-A201-21B3595D9841}" destId="{E7D8A393-5FD6-4B67-ACE6-B8D2E4A55092}" srcOrd="0" destOrd="0" presId="urn:microsoft.com/office/officeart/2016/7/layout/LinearArrowProcessNumbered"/>
    <dgm:cxn modelId="{641D006A-3E9C-40CF-B23C-F04B8DC220FC}" type="presParOf" srcId="{BE3CAF1D-4123-41D6-A201-21B3595D9841}" destId="{68DE000A-05B3-4AC3-B9CE-993835485C88}" srcOrd="1" destOrd="0" presId="urn:microsoft.com/office/officeart/2016/7/layout/LinearArrowProcessNumbered"/>
    <dgm:cxn modelId="{14AC9813-4A27-4C55-90CB-323415CCD157}" type="presParOf" srcId="{68DE000A-05B3-4AC3-B9CE-993835485C88}" destId="{1731145B-2643-41F2-AEC0-6BC5AA1E8B9A}" srcOrd="0" destOrd="0" presId="urn:microsoft.com/office/officeart/2016/7/layout/LinearArrowProcessNumbered"/>
    <dgm:cxn modelId="{1638CC1B-0AC2-4996-B48A-D5E17ADE43C5}" type="presParOf" srcId="{68DE000A-05B3-4AC3-B9CE-993835485C88}" destId="{D397A813-58DB-4E48-AA6D-14AC0794E2E4}" srcOrd="1" destOrd="0" presId="urn:microsoft.com/office/officeart/2016/7/layout/LinearArrowProcessNumbered"/>
    <dgm:cxn modelId="{5702D018-6EFB-4B57-BBD8-A4396320FE91}" type="presParOf" srcId="{68DE000A-05B3-4AC3-B9CE-993835485C88}" destId="{832B89CA-770A-40BE-9903-9B83B41AA3C4}" srcOrd="2" destOrd="0" presId="urn:microsoft.com/office/officeart/2016/7/layout/LinearArrowProcessNumbered"/>
    <dgm:cxn modelId="{5C3071B3-3F06-46DD-BA1B-C96362F4BBE2}" type="presParOf" srcId="{68DE000A-05B3-4AC3-B9CE-993835485C88}" destId="{86AD7795-1A27-4E97-80F5-D5CB3C1F8779}" srcOrd="3" destOrd="0" presId="urn:microsoft.com/office/officeart/2016/7/layout/LinearArrowProcessNumbered"/>
    <dgm:cxn modelId="{3032F39C-A02E-435A-9CB8-0DE1CE714434}" type="presParOf" srcId="{BE3CAF1D-4123-41D6-A201-21B3595D9841}" destId="{931EDF80-48D6-4CF3-88B9-C152CCEA75D4}" srcOrd="2" destOrd="0" presId="urn:microsoft.com/office/officeart/2016/7/layout/LinearArrowProcessNumbered"/>
    <dgm:cxn modelId="{195DEB72-8107-4A60-BAAA-D09B9324CD4C}" type="presParOf" srcId="{9611B9A0-C92F-4985-9338-A5D5AC60A8C3}" destId="{9F693A7E-249C-4F90-AE04-FC610D2DE922}" srcOrd="3" destOrd="0" presId="urn:microsoft.com/office/officeart/2016/7/layout/LinearArrowProcessNumbered"/>
    <dgm:cxn modelId="{16641769-C119-4F61-A3D5-F5F443BDFC2F}" type="presParOf" srcId="{9611B9A0-C92F-4985-9338-A5D5AC60A8C3}" destId="{EFB20385-E86A-4E93-8359-F367824CD8E0}" srcOrd="4" destOrd="0" presId="urn:microsoft.com/office/officeart/2016/7/layout/LinearArrowProcessNumbered"/>
    <dgm:cxn modelId="{B5E81508-2C2A-4EC5-8FCA-6A1666142EE2}" type="presParOf" srcId="{EFB20385-E86A-4E93-8359-F367824CD8E0}" destId="{A561DB18-4507-4292-AA5D-F9ED23455177}" srcOrd="0" destOrd="0" presId="urn:microsoft.com/office/officeart/2016/7/layout/LinearArrowProcessNumbered"/>
    <dgm:cxn modelId="{AD58CF9B-C4C4-49C9-A226-CBBFC53C62BE}" type="presParOf" srcId="{EFB20385-E86A-4E93-8359-F367824CD8E0}" destId="{52A16245-F3F8-4EF1-9F43-0A7B663DFBA3}" srcOrd="1" destOrd="0" presId="urn:microsoft.com/office/officeart/2016/7/layout/LinearArrowProcessNumbered"/>
    <dgm:cxn modelId="{C5010B2D-CD61-423E-91D5-F8285CAFC964}" type="presParOf" srcId="{52A16245-F3F8-4EF1-9F43-0A7B663DFBA3}" destId="{374D6AAC-B0EE-43C0-AB54-3046A5F55FC2}" srcOrd="0" destOrd="0" presId="urn:microsoft.com/office/officeart/2016/7/layout/LinearArrowProcessNumbered"/>
    <dgm:cxn modelId="{E244B264-1595-4592-BF46-1CEFB98ADC77}" type="presParOf" srcId="{52A16245-F3F8-4EF1-9F43-0A7B663DFBA3}" destId="{E6B3E25F-F80D-4CE5-8E85-24D9EFC03DF6}" srcOrd="1" destOrd="0" presId="urn:microsoft.com/office/officeart/2016/7/layout/LinearArrowProcessNumbered"/>
    <dgm:cxn modelId="{232D23D5-BBA9-484C-9DA6-0008062E1651}" type="presParOf" srcId="{52A16245-F3F8-4EF1-9F43-0A7B663DFBA3}" destId="{DAB75958-857A-4FF0-B93E-63A9CCB4879A}" srcOrd="2" destOrd="0" presId="urn:microsoft.com/office/officeart/2016/7/layout/LinearArrowProcessNumbered"/>
    <dgm:cxn modelId="{3224A5C4-7577-406B-B390-631532C10B9F}" type="presParOf" srcId="{52A16245-F3F8-4EF1-9F43-0A7B663DFBA3}" destId="{C0D80006-197A-4D24-B3EB-E88B6659C4BB}" srcOrd="3" destOrd="0" presId="urn:microsoft.com/office/officeart/2016/7/layout/LinearArrowProcessNumbered"/>
    <dgm:cxn modelId="{C899D0A8-C234-4BA2-B377-F118C512AF85}" type="presParOf" srcId="{EFB20385-E86A-4E93-8359-F367824CD8E0}" destId="{6BA4DF53-51EC-4338-A8A0-899CC8B91DA8}" srcOrd="2" destOrd="0" presId="urn:microsoft.com/office/officeart/2016/7/layout/LinearArrowProcessNumbered"/>
    <dgm:cxn modelId="{0D5D732B-AC72-4867-A742-7B7CC0445629}" type="presParOf" srcId="{9611B9A0-C92F-4985-9338-A5D5AC60A8C3}" destId="{2A5F5084-B067-4223-AE15-FAE1E1930ED2}" srcOrd="5" destOrd="0" presId="urn:microsoft.com/office/officeart/2016/7/layout/LinearArrowProcessNumbered"/>
    <dgm:cxn modelId="{64FF3CE2-8505-45A7-ABE9-D5B411B70365}" type="presParOf" srcId="{9611B9A0-C92F-4985-9338-A5D5AC60A8C3}" destId="{91DF5C67-AF2F-4638-A370-9622BC95F0F0}" srcOrd="6" destOrd="0" presId="urn:microsoft.com/office/officeart/2016/7/layout/LinearArrowProcessNumbered"/>
    <dgm:cxn modelId="{D3E4F1BC-0E1B-42B5-9AED-3E5B61D63AD0}" type="presParOf" srcId="{91DF5C67-AF2F-4638-A370-9622BC95F0F0}" destId="{3F028316-CF69-4E32-957E-0CCA6685A5E0}" srcOrd="0" destOrd="0" presId="urn:microsoft.com/office/officeart/2016/7/layout/LinearArrowProcessNumbered"/>
    <dgm:cxn modelId="{5E08162A-6914-4B59-B067-73EA74B3CBE8}" type="presParOf" srcId="{91DF5C67-AF2F-4638-A370-9622BC95F0F0}" destId="{884AB7F5-3D7E-49A8-8A05-E05A7D4BB970}" srcOrd="1" destOrd="0" presId="urn:microsoft.com/office/officeart/2016/7/layout/LinearArrowProcessNumbered"/>
    <dgm:cxn modelId="{66D6B521-D115-49E7-BF82-72591A6884B9}" type="presParOf" srcId="{884AB7F5-3D7E-49A8-8A05-E05A7D4BB970}" destId="{285B4A1F-E91A-420C-88F2-32084125D4F2}" srcOrd="0" destOrd="0" presId="urn:microsoft.com/office/officeart/2016/7/layout/LinearArrowProcessNumbered"/>
    <dgm:cxn modelId="{420372B1-D68B-47FB-8444-351FFF8BBD8F}" type="presParOf" srcId="{884AB7F5-3D7E-49A8-8A05-E05A7D4BB970}" destId="{2E156476-A555-46F6-8AF5-B395E712357C}" srcOrd="1" destOrd="0" presId="urn:microsoft.com/office/officeart/2016/7/layout/LinearArrowProcessNumbered"/>
    <dgm:cxn modelId="{79B0A541-54B7-4437-96FD-4CF371B51C6F}" type="presParOf" srcId="{884AB7F5-3D7E-49A8-8A05-E05A7D4BB970}" destId="{3429F92E-1CA8-45AD-8176-962C146E0D14}" srcOrd="2" destOrd="0" presId="urn:microsoft.com/office/officeart/2016/7/layout/LinearArrowProcessNumbered"/>
    <dgm:cxn modelId="{4A83B422-81BB-4E98-A353-496A4568728F}" type="presParOf" srcId="{884AB7F5-3D7E-49A8-8A05-E05A7D4BB970}" destId="{56BFC063-10DF-4E3B-A74F-610285309129}" srcOrd="3" destOrd="0" presId="urn:microsoft.com/office/officeart/2016/7/layout/LinearArrowProcessNumbered"/>
    <dgm:cxn modelId="{EBBCDEF3-8D33-4E9F-AF52-EA9AD77563BD}" type="presParOf" srcId="{91DF5C67-AF2F-4638-A370-9622BC95F0F0}" destId="{5A063C5D-7F52-476A-B63C-B71706FE78B8}" srcOrd="2" destOrd="0" presId="urn:microsoft.com/office/officeart/2016/7/layout/LinearArrowProcessNumbered"/>
    <dgm:cxn modelId="{2A66937D-7560-4F03-9B5D-57970F8F426D}" type="presParOf" srcId="{9611B9A0-C92F-4985-9338-A5D5AC60A8C3}" destId="{48641FA8-C64D-45B3-8D5B-960EB15457F1}" srcOrd="7" destOrd="0" presId="urn:microsoft.com/office/officeart/2016/7/layout/LinearArrowProcessNumbered"/>
    <dgm:cxn modelId="{039B9191-4A93-4A22-9767-671D81AAEEA2}" type="presParOf" srcId="{9611B9A0-C92F-4985-9338-A5D5AC60A8C3}" destId="{6AE7C2DB-1442-4368-9642-67016FCF5E35}" srcOrd="8" destOrd="0" presId="urn:microsoft.com/office/officeart/2016/7/layout/LinearArrowProcessNumbered"/>
    <dgm:cxn modelId="{CB7CF371-17F9-443A-AABB-158AD4749A38}" type="presParOf" srcId="{6AE7C2DB-1442-4368-9642-67016FCF5E35}" destId="{0D1C49A8-421F-437C-B7E1-4B4609A5AF19}" srcOrd="0" destOrd="0" presId="urn:microsoft.com/office/officeart/2016/7/layout/LinearArrowProcessNumbered"/>
    <dgm:cxn modelId="{FB11FBF6-BD62-4869-94B9-0313F160358C}" type="presParOf" srcId="{6AE7C2DB-1442-4368-9642-67016FCF5E35}" destId="{CBCA69AD-332C-4C5A-A11B-EB5581367616}" srcOrd="1" destOrd="0" presId="urn:microsoft.com/office/officeart/2016/7/layout/LinearArrowProcessNumbered"/>
    <dgm:cxn modelId="{43531C1B-ED93-46EF-B361-50ACA8AA28BE}" type="presParOf" srcId="{CBCA69AD-332C-4C5A-A11B-EB5581367616}" destId="{83535F09-21C2-4953-A376-9036A0863049}" srcOrd="0" destOrd="0" presId="urn:microsoft.com/office/officeart/2016/7/layout/LinearArrowProcessNumbered"/>
    <dgm:cxn modelId="{12E240BC-BC8D-4444-9C0E-99895293C32F}" type="presParOf" srcId="{CBCA69AD-332C-4C5A-A11B-EB5581367616}" destId="{7F0E514D-F554-4384-B4F7-B31FF1089462}" srcOrd="1" destOrd="0" presId="urn:microsoft.com/office/officeart/2016/7/layout/LinearArrowProcessNumbered"/>
    <dgm:cxn modelId="{832D081A-8E35-48BA-AFC7-36949245F499}" type="presParOf" srcId="{CBCA69AD-332C-4C5A-A11B-EB5581367616}" destId="{63B2CBB7-73FF-4281-B1A2-D62B977D56EB}" srcOrd="2" destOrd="0" presId="urn:microsoft.com/office/officeart/2016/7/layout/LinearArrowProcessNumbered"/>
    <dgm:cxn modelId="{AB8CD3D2-4DAE-4101-B3EC-F7FB60C3225A}" type="presParOf" srcId="{CBCA69AD-332C-4C5A-A11B-EB5581367616}" destId="{184AA092-BEE1-4EAD-8015-C15600DE2C46}" srcOrd="3" destOrd="0" presId="urn:microsoft.com/office/officeart/2016/7/layout/LinearArrowProcessNumbered"/>
    <dgm:cxn modelId="{06267785-7BB4-4620-B154-48A830777703}" type="presParOf" srcId="{6AE7C2DB-1442-4368-9642-67016FCF5E35}" destId="{5A798AFC-E6EB-45A7-93CF-7A084B9E30BF}"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181931-3B99-4CFF-B245-834F2802E3E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E8C32D1-2FB6-423A-937C-AAB42DE8C975}">
      <dgm:prSet/>
      <dgm:spPr/>
      <dgm:t>
        <a:bodyPr/>
        <a:lstStyle/>
        <a:p>
          <a:r>
            <a:rPr lang="en-IN"/>
            <a:t>HR depreciates the Triple Shot Reinvention Strategy of Starbucks because it helps in hiring the right talent and choosing those candidates who can best fit the company requirements in terms of talent capabilities.</a:t>
          </a:r>
          <a:endParaRPr lang="en-US"/>
        </a:p>
      </dgm:t>
    </dgm:pt>
    <dgm:pt modelId="{8A86D197-F58F-4CE3-B518-F5435BEBE2BD}" type="parTrans" cxnId="{B3E3C513-4EFD-4B6B-8990-C29458E095FB}">
      <dgm:prSet/>
      <dgm:spPr/>
      <dgm:t>
        <a:bodyPr/>
        <a:lstStyle/>
        <a:p>
          <a:endParaRPr lang="en-US"/>
        </a:p>
      </dgm:t>
    </dgm:pt>
    <dgm:pt modelId="{5A685FB3-E258-4270-A382-EBF65298C7B7}" type="sibTrans" cxnId="{B3E3C513-4EFD-4B6B-8990-C29458E095FB}">
      <dgm:prSet/>
      <dgm:spPr/>
      <dgm:t>
        <a:bodyPr/>
        <a:lstStyle/>
        <a:p>
          <a:endParaRPr lang="en-US"/>
        </a:p>
      </dgm:t>
    </dgm:pt>
    <dgm:pt modelId="{E214A8F6-4CA2-4752-9909-36CF3FF9A211}">
      <dgm:prSet/>
      <dgm:spPr/>
      <dgm:t>
        <a:bodyPr/>
        <a:lstStyle/>
        <a:p>
          <a:r>
            <a:rPr lang="en-IN"/>
            <a:t>Sustainability pledges and partner wellbeing are incorporated in the recruitment procedure to get applicants who value the company.</a:t>
          </a:r>
          <a:endParaRPr lang="en-US"/>
        </a:p>
      </dgm:t>
    </dgm:pt>
    <dgm:pt modelId="{CF479F0D-A4AC-4951-AE0A-086B8D1404F6}" type="parTrans" cxnId="{4E26ACFD-4E23-4624-B98F-5D8E84F69A8A}">
      <dgm:prSet/>
      <dgm:spPr/>
      <dgm:t>
        <a:bodyPr/>
        <a:lstStyle/>
        <a:p>
          <a:endParaRPr lang="en-US"/>
        </a:p>
      </dgm:t>
    </dgm:pt>
    <dgm:pt modelId="{ED615CE7-975B-471A-9CE2-6982DD907F70}" type="sibTrans" cxnId="{4E26ACFD-4E23-4624-B98F-5D8E84F69A8A}">
      <dgm:prSet/>
      <dgm:spPr/>
      <dgm:t>
        <a:bodyPr/>
        <a:lstStyle/>
        <a:p>
          <a:endParaRPr lang="en-US"/>
        </a:p>
      </dgm:t>
    </dgm:pt>
    <dgm:pt modelId="{5FF123DA-6C95-4722-9D3A-801EC9ED6883}">
      <dgm:prSet/>
      <dgm:spPr/>
      <dgm:t>
        <a:bodyPr/>
        <a:lstStyle/>
        <a:p>
          <a:r>
            <a:rPr lang="en-IN"/>
            <a:t>Selection criteria and measures of performance are needed to make sure that new partners being hired help with the workforce productivity and service quality (Barreto and Mayya, 2023).</a:t>
          </a:r>
          <a:endParaRPr lang="en-US"/>
        </a:p>
      </dgm:t>
    </dgm:pt>
    <dgm:pt modelId="{44721F4E-8EB9-46AA-8C67-4402CEC71986}" type="parTrans" cxnId="{22DACB83-7DCC-4F18-BD62-23AF7BEB4309}">
      <dgm:prSet/>
      <dgm:spPr/>
      <dgm:t>
        <a:bodyPr/>
        <a:lstStyle/>
        <a:p>
          <a:endParaRPr lang="en-US"/>
        </a:p>
      </dgm:t>
    </dgm:pt>
    <dgm:pt modelId="{FC826459-CF88-4902-93EE-0C7A1E80123E}" type="sibTrans" cxnId="{22DACB83-7DCC-4F18-BD62-23AF7BEB4309}">
      <dgm:prSet/>
      <dgm:spPr/>
      <dgm:t>
        <a:bodyPr/>
        <a:lstStyle/>
        <a:p>
          <a:endParaRPr lang="en-US"/>
        </a:p>
      </dgm:t>
    </dgm:pt>
    <dgm:pt modelId="{D18D25FE-0377-427E-ACE6-4A5A909C5DCF}">
      <dgm:prSet/>
      <dgm:spPr/>
      <dgm:t>
        <a:bodyPr/>
        <a:lstStyle/>
        <a:p>
          <a:r>
            <a:rPr lang="en-IN"/>
            <a:t>Recruiting skills that are future ready reinforces the future competitiveness of Starbucks.</a:t>
          </a:r>
          <a:endParaRPr lang="en-US"/>
        </a:p>
      </dgm:t>
    </dgm:pt>
    <dgm:pt modelId="{694F3055-AC2A-4F7F-B11A-D2E0200C6957}" type="parTrans" cxnId="{122711B2-0AB8-4BD2-B0DA-919F5401FE30}">
      <dgm:prSet/>
      <dgm:spPr/>
      <dgm:t>
        <a:bodyPr/>
        <a:lstStyle/>
        <a:p>
          <a:endParaRPr lang="en-US"/>
        </a:p>
      </dgm:t>
    </dgm:pt>
    <dgm:pt modelId="{1550C467-D2AC-4E9B-B504-B9AA9F28F749}" type="sibTrans" cxnId="{122711B2-0AB8-4BD2-B0DA-919F5401FE30}">
      <dgm:prSet/>
      <dgm:spPr/>
      <dgm:t>
        <a:bodyPr/>
        <a:lstStyle/>
        <a:p>
          <a:endParaRPr lang="en-US"/>
        </a:p>
      </dgm:t>
    </dgm:pt>
    <dgm:pt modelId="{9B2018FB-EC50-4ED8-A681-D43E7E4F647A}" type="pres">
      <dgm:prSet presAssocID="{E4181931-3B99-4CFF-B245-834F2802E3E2}" presName="outerComposite" presStyleCnt="0">
        <dgm:presLayoutVars>
          <dgm:chMax val="5"/>
          <dgm:dir/>
          <dgm:resizeHandles val="exact"/>
        </dgm:presLayoutVars>
      </dgm:prSet>
      <dgm:spPr/>
    </dgm:pt>
    <dgm:pt modelId="{C17C6C5B-1495-4025-9705-2DDE90B8A2EC}" type="pres">
      <dgm:prSet presAssocID="{E4181931-3B99-4CFF-B245-834F2802E3E2}" presName="dummyMaxCanvas" presStyleCnt="0">
        <dgm:presLayoutVars/>
      </dgm:prSet>
      <dgm:spPr/>
    </dgm:pt>
    <dgm:pt modelId="{973CB6E9-5F8A-4DB7-A7F7-4ECE3808B55E}" type="pres">
      <dgm:prSet presAssocID="{E4181931-3B99-4CFF-B245-834F2802E3E2}" presName="FourNodes_1" presStyleLbl="node1" presStyleIdx="0" presStyleCnt="4">
        <dgm:presLayoutVars>
          <dgm:bulletEnabled val="1"/>
        </dgm:presLayoutVars>
      </dgm:prSet>
      <dgm:spPr/>
    </dgm:pt>
    <dgm:pt modelId="{FF0021FD-AE40-47FE-BF6A-872A1D9BD8B1}" type="pres">
      <dgm:prSet presAssocID="{E4181931-3B99-4CFF-B245-834F2802E3E2}" presName="FourNodes_2" presStyleLbl="node1" presStyleIdx="1" presStyleCnt="4">
        <dgm:presLayoutVars>
          <dgm:bulletEnabled val="1"/>
        </dgm:presLayoutVars>
      </dgm:prSet>
      <dgm:spPr/>
    </dgm:pt>
    <dgm:pt modelId="{809604B7-997E-4C07-9E65-226A7C5E7392}" type="pres">
      <dgm:prSet presAssocID="{E4181931-3B99-4CFF-B245-834F2802E3E2}" presName="FourNodes_3" presStyleLbl="node1" presStyleIdx="2" presStyleCnt="4">
        <dgm:presLayoutVars>
          <dgm:bulletEnabled val="1"/>
        </dgm:presLayoutVars>
      </dgm:prSet>
      <dgm:spPr/>
    </dgm:pt>
    <dgm:pt modelId="{9FD41978-CE77-44FE-89FE-A16AD04789D5}" type="pres">
      <dgm:prSet presAssocID="{E4181931-3B99-4CFF-B245-834F2802E3E2}" presName="FourNodes_4" presStyleLbl="node1" presStyleIdx="3" presStyleCnt="4">
        <dgm:presLayoutVars>
          <dgm:bulletEnabled val="1"/>
        </dgm:presLayoutVars>
      </dgm:prSet>
      <dgm:spPr/>
    </dgm:pt>
    <dgm:pt modelId="{A5142EC9-D82A-4C37-B84A-0B3E260C3479}" type="pres">
      <dgm:prSet presAssocID="{E4181931-3B99-4CFF-B245-834F2802E3E2}" presName="FourConn_1-2" presStyleLbl="fgAccFollowNode1" presStyleIdx="0" presStyleCnt="3">
        <dgm:presLayoutVars>
          <dgm:bulletEnabled val="1"/>
        </dgm:presLayoutVars>
      </dgm:prSet>
      <dgm:spPr/>
    </dgm:pt>
    <dgm:pt modelId="{61B2D5AA-468D-4C3E-9D11-607E7E37C526}" type="pres">
      <dgm:prSet presAssocID="{E4181931-3B99-4CFF-B245-834F2802E3E2}" presName="FourConn_2-3" presStyleLbl="fgAccFollowNode1" presStyleIdx="1" presStyleCnt="3">
        <dgm:presLayoutVars>
          <dgm:bulletEnabled val="1"/>
        </dgm:presLayoutVars>
      </dgm:prSet>
      <dgm:spPr/>
    </dgm:pt>
    <dgm:pt modelId="{CCC28C9E-D717-4D1C-A208-83D240C5FD4C}" type="pres">
      <dgm:prSet presAssocID="{E4181931-3B99-4CFF-B245-834F2802E3E2}" presName="FourConn_3-4" presStyleLbl="fgAccFollowNode1" presStyleIdx="2" presStyleCnt="3">
        <dgm:presLayoutVars>
          <dgm:bulletEnabled val="1"/>
        </dgm:presLayoutVars>
      </dgm:prSet>
      <dgm:spPr/>
    </dgm:pt>
    <dgm:pt modelId="{2D27C336-2519-412D-927F-5235A6542629}" type="pres">
      <dgm:prSet presAssocID="{E4181931-3B99-4CFF-B245-834F2802E3E2}" presName="FourNodes_1_text" presStyleLbl="node1" presStyleIdx="3" presStyleCnt="4">
        <dgm:presLayoutVars>
          <dgm:bulletEnabled val="1"/>
        </dgm:presLayoutVars>
      </dgm:prSet>
      <dgm:spPr/>
    </dgm:pt>
    <dgm:pt modelId="{7FE86099-5438-410A-9B87-7D1BF2753AB3}" type="pres">
      <dgm:prSet presAssocID="{E4181931-3B99-4CFF-B245-834F2802E3E2}" presName="FourNodes_2_text" presStyleLbl="node1" presStyleIdx="3" presStyleCnt="4">
        <dgm:presLayoutVars>
          <dgm:bulletEnabled val="1"/>
        </dgm:presLayoutVars>
      </dgm:prSet>
      <dgm:spPr/>
    </dgm:pt>
    <dgm:pt modelId="{DB15D8A6-25F6-4C7C-8EF0-2D5538855E5D}" type="pres">
      <dgm:prSet presAssocID="{E4181931-3B99-4CFF-B245-834F2802E3E2}" presName="FourNodes_3_text" presStyleLbl="node1" presStyleIdx="3" presStyleCnt="4">
        <dgm:presLayoutVars>
          <dgm:bulletEnabled val="1"/>
        </dgm:presLayoutVars>
      </dgm:prSet>
      <dgm:spPr/>
    </dgm:pt>
    <dgm:pt modelId="{CC59A480-93AF-432E-891E-D5D907E147E5}" type="pres">
      <dgm:prSet presAssocID="{E4181931-3B99-4CFF-B245-834F2802E3E2}" presName="FourNodes_4_text" presStyleLbl="node1" presStyleIdx="3" presStyleCnt="4">
        <dgm:presLayoutVars>
          <dgm:bulletEnabled val="1"/>
        </dgm:presLayoutVars>
      </dgm:prSet>
      <dgm:spPr/>
    </dgm:pt>
  </dgm:ptLst>
  <dgm:cxnLst>
    <dgm:cxn modelId="{B3E3C513-4EFD-4B6B-8990-C29458E095FB}" srcId="{E4181931-3B99-4CFF-B245-834F2802E3E2}" destId="{7E8C32D1-2FB6-423A-937C-AAB42DE8C975}" srcOrd="0" destOrd="0" parTransId="{8A86D197-F58F-4CE3-B518-F5435BEBE2BD}" sibTransId="{5A685FB3-E258-4270-A382-EBF65298C7B7}"/>
    <dgm:cxn modelId="{9B080214-4DB8-4A10-96A7-8CC36430EB3C}" type="presOf" srcId="{E214A8F6-4CA2-4752-9909-36CF3FF9A211}" destId="{7FE86099-5438-410A-9B87-7D1BF2753AB3}" srcOrd="1" destOrd="0" presId="urn:microsoft.com/office/officeart/2005/8/layout/vProcess5"/>
    <dgm:cxn modelId="{01C87B31-BA8A-4D6B-9D93-8BC164B858BE}" type="presOf" srcId="{7E8C32D1-2FB6-423A-937C-AAB42DE8C975}" destId="{973CB6E9-5F8A-4DB7-A7F7-4ECE3808B55E}" srcOrd="0" destOrd="0" presId="urn:microsoft.com/office/officeart/2005/8/layout/vProcess5"/>
    <dgm:cxn modelId="{6168E361-7BE3-47EB-A3CA-7E8B87BFCE5A}" type="presOf" srcId="{5FF123DA-6C95-4722-9D3A-801EC9ED6883}" destId="{809604B7-997E-4C07-9E65-226A7C5E7392}" srcOrd="0" destOrd="0" presId="urn:microsoft.com/office/officeart/2005/8/layout/vProcess5"/>
    <dgm:cxn modelId="{3BFB7066-326B-44B8-907D-4C54F12432D3}" type="presOf" srcId="{D18D25FE-0377-427E-ACE6-4A5A909C5DCF}" destId="{9FD41978-CE77-44FE-89FE-A16AD04789D5}" srcOrd="0" destOrd="0" presId="urn:microsoft.com/office/officeart/2005/8/layout/vProcess5"/>
    <dgm:cxn modelId="{73813079-217B-414B-A955-CB0171601258}" type="presOf" srcId="{ED615CE7-975B-471A-9CE2-6982DD907F70}" destId="{61B2D5AA-468D-4C3E-9D11-607E7E37C526}" srcOrd="0" destOrd="0" presId="urn:microsoft.com/office/officeart/2005/8/layout/vProcess5"/>
    <dgm:cxn modelId="{22DACB83-7DCC-4F18-BD62-23AF7BEB4309}" srcId="{E4181931-3B99-4CFF-B245-834F2802E3E2}" destId="{5FF123DA-6C95-4722-9D3A-801EC9ED6883}" srcOrd="2" destOrd="0" parTransId="{44721F4E-8EB9-46AA-8C67-4402CEC71986}" sibTransId="{FC826459-CF88-4902-93EE-0C7A1E80123E}"/>
    <dgm:cxn modelId="{94E2ED95-94B3-480B-A905-A92D13A99D77}" type="presOf" srcId="{5A685FB3-E258-4270-A382-EBF65298C7B7}" destId="{A5142EC9-D82A-4C37-B84A-0B3E260C3479}" srcOrd="0" destOrd="0" presId="urn:microsoft.com/office/officeart/2005/8/layout/vProcess5"/>
    <dgm:cxn modelId="{D964BDB1-44A9-4B48-87FB-A99166D3F149}" type="presOf" srcId="{D18D25FE-0377-427E-ACE6-4A5A909C5DCF}" destId="{CC59A480-93AF-432E-891E-D5D907E147E5}" srcOrd="1" destOrd="0" presId="urn:microsoft.com/office/officeart/2005/8/layout/vProcess5"/>
    <dgm:cxn modelId="{122711B2-0AB8-4BD2-B0DA-919F5401FE30}" srcId="{E4181931-3B99-4CFF-B245-834F2802E3E2}" destId="{D18D25FE-0377-427E-ACE6-4A5A909C5DCF}" srcOrd="3" destOrd="0" parTransId="{694F3055-AC2A-4F7F-B11A-D2E0200C6957}" sibTransId="{1550C467-D2AC-4E9B-B504-B9AA9F28F749}"/>
    <dgm:cxn modelId="{19A06FBC-DCEF-4826-9150-EB5E2E1A5FAB}" type="presOf" srcId="{FC826459-CF88-4902-93EE-0C7A1E80123E}" destId="{CCC28C9E-D717-4D1C-A208-83D240C5FD4C}" srcOrd="0" destOrd="0" presId="urn:microsoft.com/office/officeart/2005/8/layout/vProcess5"/>
    <dgm:cxn modelId="{542A68C7-BF52-4629-A17B-B7FDDBB503FB}" type="presOf" srcId="{E214A8F6-4CA2-4752-9909-36CF3FF9A211}" destId="{FF0021FD-AE40-47FE-BF6A-872A1D9BD8B1}" srcOrd="0" destOrd="0" presId="urn:microsoft.com/office/officeart/2005/8/layout/vProcess5"/>
    <dgm:cxn modelId="{50894FC7-F55F-4B02-AB90-D7A6C80D23BB}" type="presOf" srcId="{E4181931-3B99-4CFF-B245-834F2802E3E2}" destId="{9B2018FB-EC50-4ED8-A681-D43E7E4F647A}" srcOrd="0" destOrd="0" presId="urn:microsoft.com/office/officeart/2005/8/layout/vProcess5"/>
    <dgm:cxn modelId="{E50E51D0-91CE-44BF-A583-51CD55C0EBFA}" type="presOf" srcId="{5FF123DA-6C95-4722-9D3A-801EC9ED6883}" destId="{DB15D8A6-25F6-4C7C-8EF0-2D5538855E5D}" srcOrd="1" destOrd="0" presId="urn:microsoft.com/office/officeart/2005/8/layout/vProcess5"/>
    <dgm:cxn modelId="{61E206EE-2E97-4775-9565-7FF7EE9F088F}" type="presOf" srcId="{7E8C32D1-2FB6-423A-937C-AAB42DE8C975}" destId="{2D27C336-2519-412D-927F-5235A6542629}" srcOrd="1" destOrd="0" presId="urn:microsoft.com/office/officeart/2005/8/layout/vProcess5"/>
    <dgm:cxn modelId="{4E26ACFD-4E23-4624-B98F-5D8E84F69A8A}" srcId="{E4181931-3B99-4CFF-B245-834F2802E3E2}" destId="{E214A8F6-4CA2-4752-9909-36CF3FF9A211}" srcOrd="1" destOrd="0" parTransId="{CF479F0D-A4AC-4951-AE0A-086B8D1404F6}" sibTransId="{ED615CE7-975B-471A-9CE2-6982DD907F70}"/>
    <dgm:cxn modelId="{3E52D8B2-27CA-48C8-AC9C-E9925872213D}" type="presParOf" srcId="{9B2018FB-EC50-4ED8-A681-D43E7E4F647A}" destId="{C17C6C5B-1495-4025-9705-2DDE90B8A2EC}" srcOrd="0" destOrd="0" presId="urn:microsoft.com/office/officeart/2005/8/layout/vProcess5"/>
    <dgm:cxn modelId="{53CC4CA2-04B5-4E04-B96A-35E4305EB90A}" type="presParOf" srcId="{9B2018FB-EC50-4ED8-A681-D43E7E4F647A}" destId="{973CB6E9-5F8A-4DB7-A7F7-4ECE3808B55E}" srcOrd="1" destOrd="0" presId="urn:microsoft.com/office/officeart/2005/8/layout/vProcess5"/>
    <dgm:cxn modelId="{8A4CFC83-7AD6-460F-AD60-18CBA7F34312}" type="presParOf" srcId="{9B2018FB-EC50-4ED8-A681-D43E7E4F647A}" destId="{FF0021FD-AE40-47FE-BF6A-872A1D9BD8B1}" srcOrd="2" destOrd="0" presId="urn:microsoft.com/office/officeart/2005/8/layout/vProcess5"/>
    <dgm:cxn modelId="{458D2A66-1697-4902-BC02-5CB3DD7BD8E7}" type="presParOf" srcId="{9B2018FB-EC50-4ED8-A681-D43E7E4F647A}" destId="{809604B7-997E-4C07-9E65-226A7C5E7392}" srcOrd="3" destOrd="0" presId="urn:microsoft.com/office/officeart/2005/8/layout/vProcess5"/>
    <dgm:cxn modelId="{304AD698-40D7-4830-81BE-D9160870BB14}" type="presParOf" srcId="{9B2018FB-EC50-4ED8-A681-D43E7E4F647A}" destId="{9FD41978-CE77-44FE-89FE-A16AD04789D5}" srcOrd="4" destOrd="0" presId="urn:microsoft.com/office/officeart/2005/8/layout/vProcess5"/>
    <dgm:cxn modelId="{DBCF8E15-9402-4BBF-B8BA-586864F14461}" type="presParOf" srcId="{9B2018FB-EC50-4ED8-A681-D43E7E4F647A}" destId="{A5142EC9-D82A-4C37-B84A-0B3E260C3479}" srcOrd="5" destOrd="0" presId="urn:microsoft.com/office/officeart/2005/8/layout/vProcess5"/>
    <dgm:cxn modelId="{6EB79038-3BE1-4BCC-BD3A-3E228058B856}" type="presParOf" srcId="{9B2018FB-EC50-4ED8-A681-D43E7E4F647A}" destId="{61B2D5AA-468D-4C3E-9D11-607E7E37C526}" srcOrd="6" destOrd="0" presId="urn:microsoft.com/office/officeart/2005/8/layout/vProcess5"/>
    <dgm:cxn modelId="{E4F76613-7AFF-4E11-AF98-DA7C1DF77AFF}" type="presParOf" srcId="{9B2018FB-EC50-4ED8-A681-D43E7E4F647A}" destId="{CCC28C9E-D717-4D1C-A208-83D240C5FD4C}" srcOrd="7" destOrd="0" presId="urn:microsoft.com/office/officeart/2005/8/layout/vProcess5"/>
    <dgm:cxn modelId="{13B60A0C-4D06-4DC0-9D8B-C95E93167F9F}" type="presParOf" srcId="{9B2018FB-EC50-4ED8-A681-D43E7E4F647A}" destId="{2D27C336-2519-412D-927F-5235A6542629}" srcOrd="8" destOrd="0" presId="urn:microsoft.com/office/officeart/2005/8/layout/vProcess5"/>
    <dgm:cxn modelId="{C8DC251B-0186-4DF4-96D0-A75B25CA0D15}" type="presParOf" srcId="{9B2018FB-EC50-4ED8-A681-D43E7E4F647A}" destId="{7FE86099-5438-410A-9B87-7D1BF2753AB3}" srcOrd="9" destOrd="0" presId="urn:microsoft.com/office/officeart/2005/8/layout/vProcess5"/>
    <dgm:cxn modelId="{5C7BFC71-48B3-4C52-86A2-7C8991B76115}" type="presParOf" srcId="{9B2018FB-EC50-4ED8-A681-D43E7E4F647A}" destId="{DB15D8A6-25F6-4C7C-8EF0-2D5538855E5D}" srcOrd="10" destOrd="0" presId="urn:microsoft.com/office/officeart/2005/8/layout/vProcess5"/>
    <dgm:cxn modelId="{E4518625-EB7C-4882-B636-3AA37FF5F0C4}" type="presParOf" srcId="{9B2018FB-EC50-4ED8-A681-D43E7E4F647A}" destId="{CC59A480-93AF-432E-891E-D5D907E147E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50849E-CE79-4E64-A7EF-058F606AB2B9}"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EDA45D88-93A3-4F18-89DC-8DF39A6AC6D0}">
      <dgm:prSet/>
      <dgm:spPr/>
      <dgm:t>
        <a:bodyPr/>
        <a:lstStyle/>
        <a:p>
          <a:r>
            <a:rPr lang="en-US"/>
            <a:t>Strengthen</a:t>
          </a:r>
        </a:p>
      </dgm:t>
    </dgm:pt>
    <dgm:pt modelId="{A8B7387B-4C54-49EB-9F33-440D94648C92}" type="parTrans" cxnId="{6F8B3765-708D-45BD-9EAB-4768966D8079}">
      <dgm:prSet/>
      <dgm:spPr/>
      <dgm:t>
        <a:bodyPr/>
        <a:lstStyle/>
        <a:p>
          <a:endParaRPr lang="en-US"/>
        </a:p>
      </dgm:t>
    </dgm:pt>
    <dgm:pt modelId="{E4853FF2-1F38-471F-82C0-2339C1801EA1}" type="sibTrans" cxnId="{6F8B3765-708D-45BD-9EAB-4768966D8079}">
      <dgm:prSet/>
      <dgm:spPr/>
      <dgm:t>
        <a:bodyPr/>
        <a:lstStyle/>
        <a:p>
          <a:endParaRPr lang="en-US"/>
        </a:p>
      </dgm:t>
    </dgm:pt>
    <dgm:pt modelId="{BABA9440-9D3F-498D-B9FE-91C6140483A9}">
      <dgm:prSet/>
      <dgm:spPr/>
      <dgm:t>
        <a:bodyPr/>
        <a:lstStyle/>
        <a:p>
          <a:r>
            <a:rPr lang="en-US"/>
            <a:t>Strengthen predictive hiring analytics to identify high-potential talent.</a:t>
          </a:r>
        </a:p>
      </dgm:t>
    </dgm:pt>
    <dgm:pt modelId="{A78CB1D0-19C4-4F5E-9DD3-CCB5A7557866}" type="parTrans" cxnId="{EBC7B603-E077-4CB0-B885-6670DDB43808}">
      <dgm:prSet/>
      <dgm:spPr/>
      <dgm:t>
        <a:bodyPr/>
        <a:lstStyle/>
        <a:p>
          <a:endParaRPr lang="en-US"/>
        </a:p>
      </dgm:t>
    </dgm:pt>
    <dgm:pt modelId="{EA5880F1-DF66-4A97-B4B6-F264617BE835}" type="sibTrans" cxnId="{EBC7B603-E077-4CB0-B885-6670DDB43808}">
      <dgm:prSet/>
      <dgm:spPr/>
      <dgm:t>
        <a:bodyPr/>
        <a:lstStyle/>
        <a:p>
          <a:endParaRPr lang="en-US"/>
        </a:p>
      </dgm:t>
    </dgm:pt>
    <dgm:pt modelId="{DD618EE1-034B-4E4F-998F-005BB84EB57B}">
      <dgm:prSet/>
      <dgm:spPr/>
      <dgm:t>
        <a:bodyPr/>
        <a:lstStyle/>
        <a:p>
          <a:r>
            <a:rPr lang="en-US"/>
            <a:t>Enhance</a:t>
          </a:r>
        </a:p>
      </dgm:t>
    </dgm:pt>
    <dgm:pt modelId="{DE642C6C-CFCA-48F0-B116-F6D068195AB2}" type="parTrans" cxnId="{2A945B25-C9A0-4051-931E-A8B9930AC147}">
      <dgm:prSet/>
      <dgm:spPr/>
      <dgm:t>
        <a:bodyPr/>
        <a:lstStyle/>
        <a:p>
          <a:endParaRPr lang="en-US"/>
        </a:p>
      </dgm:t>
    </dgm:pt>
    <dgm:pt modelId="{2887F1ED-EBF9-499D-9572-AF71C229F39E}" type="sibTrans" cxnId="{2A945B25-C9A0-4051-931E-A8B9930AC147}">
      <dgm:prSet/>
      <dgm:spPr/>
      <dgm:t>
        <a:bodyPr/>
        <a:lstStyle/>
        <a:p>
          <a:endParaRPr lang="en-US"/>
        </a:p>
      </dgm:t>
    </dgm:pt>
    <dgm:pt modelId="{C1E17717-3B6F-4A29-8771-C2336E1214D5}">
      <dgm:prSet/>
      <dgm:spPr/>
      <dgm:t>
        <a:bodyPr/>
        <a:lstStyle/>
        <a:p>
          <a:r>
            <a:rPr lang="en-US"/>
            <a:t>Enhance employer branding to attract purpose-driven candidates.</a:t>
          </a:r>
        </a:p>
      </dgm:t>
    </dgm:pt>
    <dgm:pt modelId="{7487BDC2-1857-47FD-9B4D-AC9450486F1F}" type="parTrans" cxnId="{E7C82939-40DF-4D55-9630-9AE9FE939CED}">
      <dgm:prSet/>
      <dgm:spPr/>
      <dgm:t>
        <a:bodyPr/>
        <a:lstStyle/>
        <a:p>
          <a:endParaRPr lang="en-US"/>
        </a:p>
      </dgm:t>
    </dgm:pt>
    <dgm:pt modelId="{9E38E7F8-C162-46CC-B1EA-BD77E5A99FFD}" type="sibTrans" cxnId="{E7C82939-40DF-4D55-9630-9AE9FE939CED}">
      <dgm:prSet/>
      <dgm:spPr/>
      <dgm:t>
        <a:bodyPr/>
        <a:lstStyle/>
        <a:p>
          <a:endParaRPr lang="en-US"/>
        </a:p>
      </dgm:t>
    </dgm:pt>
    <dgm:pt modelId="{EDD5ED08-FC2C-4B55-83D4-1AA888BA6CDF}">
      <dgm:prSet/>
      <dgm:spPr/>
      <dgm:t>
        <a:bodyPr/>
        <a:lstStyle/>
        <a:p>
          <a:r>
            <a:rPr lang="en-US"/>
            <a:t>Streamline and digitise</a:t>
          </a:r>
        </a:p>
      </dgm:t>
    </dgm:pt>
    <dgm:pt modelId="{D84302FB-FCEF-4B98-8314-D5E4BC558240}" type="parTrans" cxnId="{E4ABA5EF-3347-4EA5-8E4F-775CA772E440}">
      <dgm:prSet/>
      <dgm:spPr/>
      <dgm:t>
        <a:bodyPr/>
        <a:lstStyle/>
        <a:p>
          <a:endParaRPr lang="en-US"/>
        </a:p>
      </dgm:t>
    </dgm:pt>
    <dgm:pt modelId="{05AB79AD-688C-4678-9916-BCF6F0235E6A}" type="sibTrans" cxnId="{E4ABA5EF-3347-4EA5-8E4F-775CA772E440}">
      <dgm:prSet/>
      <dgm:spPr/>
      <dgm:t>
        <a:bodyPr/>
        <a:lstStyle/>
        <a:p>
          <a:endParaRPr lang="en-US"/>
        </a:p>
      </dgm:t>
    </dgm:pt>
    <dgm:pt modelId="{B3F33F09-8921-444B-9539-84081B123A93}">
      <dgm:prSet/>
      <dgm:spPr/>
      <dgm:t>
        <a:bodyPr/>
        <a:lstStyle/>
        <a:p>
          <a:r>
            <a:rPr lang="en-US"/>
            <a:t>Streamline and digitise hiring processes for faster turnaround (Asif et al., 2025).</a:t>
          </a:r>
        </a:p>
      </dgm:t>
    </dgm:pt>
    <dgm:pt modelId="{65B326E7-885D-4EC4-8B14-4423AF77B265}" type="parTrans" cxnId="{C4A97443-1BC4-4878-B6F1-1DFFF8FDD49F}">
      <dgm:prSet/>
      <dgm:spPr/>
      <dgm:t>
        <a:bodyPr/>
        <a:lstStyle/>
        <a:p>
          <a:endParaRPr lang="en-US"/>
        </a:p>
      </dgm:t>
    </dgm:pt>
    <dgm:pt modelId="{CA443073-8D10-49AF-B7C1-24E3217E685C}" type="sibTrans" cxnId="{C4A97443-1BC4-4878-B6F1-1DFFF8FDD49F}">
      <dgm:prSet/>
      <dgm:spPr/>
      <dgm:t>
        <a:bodyPr/>
        <a:lstStyle/>
        <a:p>
          <a:endParaRPr lang="en-US"/>
        </a:p>
      </dgm:t>
    </dgm:pt>
    <dgm:pt modelId="{320BC242-FA51-4DB1-942F-ABCF6B424816}">
      <dgm:prSet/>
      <dgm:spPr/>
      <dgm:t>
        <a:bodyPr/>
        <a:lstStyle/>
        <a:p>
          <a:r>
            <a:rPr lang="en-US"/>
            <a:t>Expand</a:t>
          </a:r>
        </a:p>
      </dgm:t>
    </dgm:pt>
    <dgm:pt modelId="{3416E1D4-840B-4E84-98CF-67C835B4282C}" type="parTrans" cxnId="{D54AD66E-03BB-4DED-BEFD-94A708AC8215}">
      <dgm:prSet/>
      <dgm:spPr/>
      <dgm:t>
        <a:bodyPr/>
        <a:lstStyle/>
        <a:p>
          <a:endParaRPr lang="en-US"/>
        </a:p>
      </dgm:t>
    </dgm:pt>
    <dgm:pt modelId="{51776FDD-D507-4B35-AA82-0D70C1852AF1}" type="sibTrans" cxnId="{D54AD66E-03BB-4DED-BEFD-94A708AC8215}">
      <dgm:prSet/>
      <dgm:spPr/>
      <dgm:t>
        <a:bodyPr/>
        <a:lstStyle/>
        <a:p>
          <a:endParaRPr lang="en-US"/>
        </a:p>
      </dgm:t>
    </dgm:pt>
    <dgm:pt modelId="{C3878A26-863D-43F7-A569-EC9CA2D6879D}">
      <dgm:prSet/>
      <dgm:spPr/>
      <dgm:t>
        <a:bodyPr/>
        <a:lstStyle/>
        <a:p>
          <a:r>
            <a:rPr lang="en-US"/>
            <a:t>Expand partnerships with universities, colleges, and vocational institutes.</a:t>
          </a:r>
        </a:p>
      </dgm:t>
    </dgm:pt>
    <dgm:pt modelId="{B9EDAAC4-4DD0-42FF-A979-1DC88A8C8A2E}" type="parTrans" cxnId="{306CABBB-00A4-40F3-A52F-B02830331A86}">
      <dgm:prSet/>
      <dgm:spPr/>
      <dgm:t>
        <a:bodyPr/>
        <a:lstStyle/>
        <a:p>
          <a:endParaRPr lang="en-US"/>
        </a:p>
      </dgm:t>
    </dgm:pt>
    <dgm:pt modelId="{25AB5675-6E4C-4E72-9C83-A5697DBA71B8}" type="sibTrans" cxnId="{306CABBB-00A4-40F3-A52F-B02830331A86}">
      <dgm:prSet/>
      <dgm:spPr/>
      <dgm:t>
        <a:bodyPr/>
        <a:lstStyle/>
        <a:p>
          <a:endParaRPr lang="en-US"/>
        </a:p>
      </dgm:t>
    </dgm:pt>
    <dgm:pt modelId="{282D6EAD-EA28-4448-BD18-7B64CDA87264}">
      <dgm:prSet/>
      <dgm:spPr/>
      <dgm:t>
        <a:bodyPr/>
        <a:lstStyle/>
        <a:p>
          <a:r>
            <a:rPr lang="en-US"/>
            <a:t>Promote</a:t>
          </a:r>
        </a:p>
      </dgm:t>
    </dgm:pt>
    <dgm:pt modelId="{85B97767-2F89-40F7-BFB7-5CCC3B2D2A14}" type="parTrans" cxnId="{7E90CF70-8444-43D8-B09E-1799C2E3B271}">
      <dgm:prSet/>
      <dgm:spPr/>
      <dgm:t>
        <a:bodyPr/>
        <a:lstStyle/>
        <a:p>
          <a:endParaRPr lang="en-US"/>
        </a:p>
      </dgm:t>
    </dgm:pt>
    <dgm:pt modelId="{F997B5DF-CFF8-4A8B-8A94-3B7546379385}" type="sibTrans" cxnId="{7E90CF70-8444-43D8-B09E-1799C2E3B271}">
      <dgm:prSet/>
      <dgm:spPr/>
      <dgm:t>
        <a:bodyPr/>
        <a:lstStyle/>
        <a:p>
          <a:endParaRPr lang="en-US"/>
        </a:p>
      </dgm:t>
    </dgm:pt>
    <dgm:pt modelId="{5A8D5CEF-F307-42D1-A6C2-F354926E9CD5}">
      <dgm:prSet/>
      <dgm:spPr/>
      <dgm:t>
        <a:bodyPr/>
        <a:lstStyle/>
        <a:p>
          <a:r>
            <a:rPr lang="en-US"/>
            <a:t>Promote diversity-focused recruitment strategies to enrich global talent pools.</a:t>
          </a:r>
        </a:p>
      </dgm:t>
    </dgm:pt>
    <dgm:pt modelId="{74383729-6BC3-4027-A2CF-26A9159FA443}" type="parTrans" cxnId="{9F652FCA-E2D6-43B2-B8CF-C2C850EC76E2}">
      <dgm:prSet/>
      <dgm:spPr/>
      <dgm:t>
        <a:bodyPr/>
        <a:lstStyle/>
        <a:p>
          <a:endParaRPr lang="en-US"/>
        </a:p>
      </dgm:t>
    </dgm:pt>
    <dgm:pt modelId="{2A8C3C27-E0D8-4C79-A987-8A0E8FB07C13}" type="sibTrans" cxnId="{9F652FCA-E2D6-43B2-B8CF-C2C850EC76E2}">
      <dgm:prSet/>
      <dgm:spPr/>
      <dgm:t>
        <a:bodyPr/>
        <a:lstStyle/>
        <a:p>
          <a:endParaRPr lang="en-US"/>
        </a:p>
      </dgm:t>
    </dgm:pt>
    <dgm:pt modelId="{40E28198-D4B0-4DE4-AE75-2CF968BB15BD}" type="pres">
      <dgm:prSet presAssocID="{C950849E-CE79-4E64-A7EF-058F606AB2B9}" presName="Name0" presStyleCnt="0">
        <dgm:presLayoutVars>
          <dgm:dir/>
          <dgm:animLvl val="lvl"/>
          <dgm:resizeHandles val="exact"/>
        </dgm:presLayoutVars>
      </dgm:prSet>
      <dgm:spPr/>
    </dgm:pt>
    <dgm:pt modelId="{235E8A08-CC47-49C8-8260-2DBD1DD7279F}" type="pres">
      <dgm:prSet presAssocID="{EDA45D88-93A3-4F18-89DC-8DF39A6AC6D0}" presName="linNode" presStyleCnt="0"/>
      <dgm:spPr/>
    </dgm:pt>
    <dgm:pt modelId="{175C5883-475F-4E00-AC95-DBD74E73B5F1}" type="pres">
      <dgm:prSet presAssocID="{EDA45D88-93A3-4F18-89DC-8DF39A6AC6D0}" presName="parentText" presStyleLbl="alignNode1" presStyleIdx="0" presStyleCnt="5">
        <dgm:presLayoutVars>
          <dgm:chMax val="1"/>
          <dgm:bulletEnabled/>
        </dgm:presLayoutVars>
      </dgm:prSet>
      <dgm:spPr/>
    </dgm:pt>
    <dgm:pt modelId="{69987F14-4AFC-4C8A-A613-F4A80E0A8338}" type="pres">
      <dgm:prSet presAssocID="{EDA45D88-93A3-4F18-89DC-8DF39A6AC6D0}" presName="descendantText" presStyleLbl="alignAccFollowNode1" presStyleIdx="0" presStyleCnt="5">
        <dgm:presLayoutVars>
          <dgm:bulletEnabled/>
        </dgm:presLayoutVars>
      </dgm:prSet>
      <dgm:spPr/>
    </dgm:pt>
    <dgm:pt modelId="{23501358-237F-435E-BB1A-BDF3B1F08A38}" type="pres">
      <dgm:prSet presAssocID="{E4853FF2-1F38-471F-82C0-2339C1801EA1}" presName="sp" presStyleCnt="0"/>
      <dgm:spPr/>
    </dgm:pt>
    <dgm:pt modelId="{66A8B28D-7943-4C3A-B885-3E9127B2F62B}" type="pres">
      <dgm:prSet presAssocID="{DD618EE1-034B-4E4F-998F-005BB84EB57B}" presName="linNode" presStyleCnt="0"/>
      <dgm:spPr/>
    </dgm:pt>
    <dgm:pt modelId="{07FE855C-757B-413C-BA79-A66432C8C977}" type="pres">
      <dgm:prSet presAssocID="{DD618EE1-034B-4E4F-998F-005BB84EB57B}" presName="parentText" presStyleLbl="alignNode1" presStyleIdx="1" presStyleCnt="5">
        <dgm:presLayoutVars>
          <dgm:chMax val="1"/>
          <dgm:bulletEnabled/>
        </dgm:presLayoutVars>
      </dgm:prSet>
      <dgm:spPr/>
    </dgm:pt>
    <dgm:pt modelId="{4CEC21D2-8F35-4EB9-886C-C05E935A58E6}" type="pres">
      <dgm:prSet presAssocID="{DD618EE1-034B-4E4F-998F-005BB84EB57B}" presName="descendantText" presStyleLbl="alignAccFollowNode1" presStyleIdx="1" presStyleCnt="5">
        <dgm:presLayoutVars>
          <dgm:bulletEnabled/>
        </dgm:presLayoutVars>
      </dgm:prSet>
      <dgm:spPr/>
    </dgm:pt>
    <dgm:pt modelId="{C5517E45-3757-4D97-9594-9CFB746A0929}" type="pres">
      <dgm:prSet presAssocID="{2887F1ED-EBF9-499D-9572-AF71C229F39E}" presName="sp" presStyleCnt="0"/>
      <dgm:spPr/>
    </dgm:pt>
    <dgm:pt modelId="{806249DA-BB93-4D1D-9F06-5937CC0E32B5}" type="pres">
      <dgm:prSet presAssocID="{EDD5ED08-FC2C-4B55-83D4-1AA888BA6CDF}" presName="linNode" presStyleCnt="0"/>
      <dgm:spPr/>
    </dgm:pt>
    <dgm:pt modelId="{D6C71552-D113-4D37-94E6-D53BDDEF8D81}" type="pres">
      <dgm:prSet presAssocID="{EDD5ED08-FC2C-4B55-83D4-1AA888BA6CDF}" presName="parentText" presStyleLbl="alignNode1" presStyleIdx="2" presStyleCnt="5">
        <dgm:presLayoutVars>
          <dgm:chMax val="1"/>
          <dgm:bulletEnabled/>
        </dgm:presLayoutVars>
      </dgm:prSet>
      <dgm:spPr/>
    </dgm:pt>
    <dgm:pt modelId="{93950DE9-03ED-442E-A0F8-0CCB152CB913}" type="pres">
      <dgm:prSet presAssocID="{EDD5ED08-FC2C-4B55-83D4-1AA888BA6CDF}" presName="descendantText" presStyleLbl="alignAccFollowNode1" presStyleIdx="2" presStyleCnt="5">
        <dgm:presLayoutVars>
          <dgm:bulletEnabled/>
        </dgm:presLayoutVars>
      </dgm:prSet>
      <dgm:spPr/>
    </dgm:pt>
    <dgm:pt modelId="{943E379B-D381-419F-9526-98F37C8E8C6C}" type="pres">
      <dgm:prSet presAssocID="{05AB79AD-688C-4678-9916-BCF6F0235E6A}" presName="sp" presStyleCnt="0"/>
      <dgm:spPr/>
    </dgm:pt>
    <dgm:pt modelId="{67C3D6D4-E6B5-46F6-8E6C-B4A515A17F6C}" type="pres">
      <dgm:prSet presAssocID="{320BC242-FA51-4DB1-942F-ABCF6B424816}" presName="linNode" presStyleCnt="0"/>
      <dgm:spPr/>
    </dgm:pt>
    <dgm:pt modelId="{E0C0E4C8-5517-4319-9A33-E1DEA22FD395}" type="pres">
      <dgm:prSet presAssocID="{320BC242-FA51-4DB1-942F-ABCF6B424816}" presName="parentText" presStyleLbl="alignNode1" presStyleIdx="3" presStyleCnt="5">
        <dgm:presLayoutVars>
          <dgm:chMax val="1"/>
          <dgm:bulletEnabled/>
        </dgm:presLayoutVars>
      </dgm:prSet>
      <dgm:spPr/>
    </dgm:pt>
    <dgm:pt modelId="{FC5A1323-8EEC-441D-8DB3-8AB98E1A66A0}" type="pres">
      <dgm:prSet presAssocID="{320BC242-FA51-4DB1-942F-ABCF6B424816}" presName="descendantText" presStyleLbl="alignAccFollowNode1" presStyleIdx="3" presStyleCnt="5">
        <dgm:presLayoutVars>
          <dgm:bulletEnabled/>
        </dgm:presLayoutVars>
      </dgm:prSet>
      <dgm:spPr/>
    </dgm:pt>
    <dgm:pt modelId="{2EA9082D-F02D-43EE-B9FC-4885AAF0128A}" type="pres">
      <dgm:prSet presAssocID="{51776FDD-D507-4B35-AA82-0D70C1852AF1}" presName="sp" presStyleCnt="0"/>
      <dgm:spPr/>
    </dgm:pt>
    <dgm:pt modelId="{9628B46B-5ADF-4B01-BA5E-44A1A3EDCED7}" type="pres">
      <dgm:prSet presAssocID="{282D6EAD-EA28-4448-BD18-7B64CDA87264}" presName="linNode" presStyleCnt="0"/>
      <dgm:spPr/>
    </dgm:pt>
    <dgm:pt modelId="{5DCE2A92-958B-49D3-8BE3-78C11D4A18F4}" type="pres">
      <dgm:prSet presAssocID="{282D6EAD-EA28-4448-BD18-7B64CDA87264}" presName="parentText" presStyleLbl="alignNode1" presStyleIdx="4" presStyleCnt="5">
        <dgm:presLayoutVars>
          <dgm:chMax val="1"/>
          <dgm:bulletEnabled/>
        </dgm:presLayoutVars>
      </dgm:prSet>
      <dgm:spPr/>
    </dgm:pt>
    <dgm:pt modelId="{123669C7-0259-4F0C-A2CC-46ACB99B3518}" type="pres">
      <dgm:prSet presAssocID="{282D6EAD-EA28-4448-BD18-7B64CDA87264}" presName="descendantText" presStyleLbl="alignAccFollowNode1" presStyleIdx="4" presStyleCnt="5">
        <dgm:presLayoutVars>
          <dgm:bulletEnabled/>
        </dgm:presLayoutVars>
      </dgm:prSet>
      <dgm:spPr/>
    </dgm:pt>
  </dgm:ptLst>
  <dgm:cxnLst>
    <dgm:cxn modelId="{6AE18E02-F027-4D08-AAB5-574D9631646B}" type="presOf" srcId="{C1E17717-3B6F-4A29-8771-C2336E1214D5}" destId="{4CEC21D2-8F35-4EB9-886C-C05E935A58E6}" srcOrd="0" destOrd="0" presId="urn:microsoft.com/office/officeart/2016/7/layout/VerticalSolidActionList"/>
    <dgm:cxn modelId="{EBC7B603-E077-4CB0-B885-6670DDB43808}" srcId="{EDA45D88-93A3-4F18-89DC-8DF39A6AC6D0}" destId="{BABA9440-9D3F-498D-B9FE-91C6140483A9}" srcOrd="0" destOrd="0" parTransId="{A78CB1D0-19C4-4F5E-9DD3-CCB5A7557866}" sibTransId="{EA5880F1-DF66-4A97-B4B6-F264617BE835}"/>
    <dgm:cxn modelId="{9814C203-5F08-484E-A92A-DFDCD9E5DC6E}" type="presOf" srcId="{C3878A26-863D-43F7-A569-EC9CA2D6879D}" destId="{FC5A1323-8EEC-441D-8DB3-8AB98E1A66A0}" srcOrd="0" destOrd="0" presId="urn:microsoft.com/office/officeart/2016/7/layout/VerticalSolidActionList"/>
    <dgm:cxn modelId="{47480E12-5202-475F-A3AE-78097B2D6D3D}" type="presOf" srcId="{5A8D5CEF-F307-42D1-A6C2-F354926E9CD5}" destId="{123669C7-0259-4F0C-A2CC-46ACB99B3518}" srcOrd="0" destOrd="0" presId="urn:microsoft.com/office/officeart/2016/7/layout/VerticalSolidActionList"/>
    <dgm:cxn modelId="{2A945B25-C9A0-4051-931E-A8B9930AC147}" srcId="{C950849E-CE79-4E64-A7EF-058F606AB2B9}" destId="{DD618EE1-034B-4E4F-998F-005BB84EB57B}" srcOrd="1" destOrd="0" parTransId="{DE642C6C-CFCA-48F0-B116-F6D068195AB2}" sibTransId="{2887F1ED-EBF9-499D-9572-AF71C229F39E}"/>
    <dgm:cxn modelId="{A4F3042F-EB6F-4847-BD2F-BF58DC1BF308}" type="presOf" srcId="{282D6EAD-EA28-4448-BD18-7B64CDA87264}" destId="{5DCE2A92-958B-49D3-8BE3-78C11D4A18F4}" srcOrd="0" destOrd="0" presId="urn:microsoft.com/office/officeart/2016/7/layout/VerticalSolidActionList"/>
    <dgm:cxn modelId="{5B5C7C32-0D67-47A6-B9A0-4408089F58E7}" type="presOf" srcId="{C950849E-CE79-4E64-A7EF-058F606AB2B9}" destId="{40E28198-D4B0-4DE4-AE75-2CF968BB15BD}" srcOrd="0" destOrd="0" presId="urn:microsoft.com/office/officeart/2016/7/layout/VerticalSolidActionList"/>
    <dgm:cxn modelId="{E7C82939-40DF-4D55-9630-9AE9FE939CED}" srcId="{DD618EE1-034B-4E4F-998F-005BB84EB57B}" destId="{C1E17717-3B6F-4A29-8771-C2336E1214D5}" srcOrd="0" destOrd="0" parTransId="{7487BDC2-1857-47FD-9B4D-AC9450486F1F}" sibTransId="{9E38E7F8-C162-46CC-B1EA-BD77E5A99FFD}"/>
    <dgm:cxn modelId="{C4A97443-1BC4-4878-B6F1-1DFFF8FDD49F}" srcId="{EDD5ED08-FC2C-4B55-83D4-1AA888BA6CDF}" destId="{B3F33F09-8921-444B-9539-84081B123A93}" srcOrd="0" destOrd="0" parTransId="{65B326E7-885D-4EC4-8B14-4423AF77B265}" sibTransId="{CA443073-8D10-49AF-B7C1-24E3217E685C}"/>
    <dgm:cxn modelId="{6F8B3765-708D-45BD-9EAB-4768966D8079}" srcId="{C950849E-CE79-4E64-A7EF-058F606AB2B9}" destId="{EDA45D88-93A3-4F18-89DC-8DF39A6AC6D0}" srcOrd="0" destOrd="0" parTransId="{A8B7387B-4C54-49EB-9F33-440D94648C92}" sibTransId="{E4853FF2-1F38-471F-82C0-2339C1801EA1}"/>
    <dgm:cxn modelId="{DF6E416B-219A-43AF-96EA-4449E2F7BF65}" type="presOf" srcId="{EDA45D88-93A3-4F18-89DC-8DF39A6AC6D0}" destId="{175C5883-475F-4E00-AC95-DBD74E73B5F1}" srcOrd="0" destOrd="0" presId="urn:microsoft.com/office/officeart/2016/7/layout/VerticalSolidActionList"/>
    <dgm:cxn modelId="{D54AD66E-03BB-4DED-BEFD-94A708AC8215}" srcId="{C950849E-CE79-4E64-A7EF-058F606AB2B9}" destId="{320BC242-FA51-4DB1-942F-ABCF6B424816}" srcOrd="3" destOrd="0" parTransId="{3416E1D4-840B-4E84-98CF-67C835B4282C}" sibTransId="{51776FDD-D507-4B35-AA82-0D70C1852AF1}"/>
    <dgm:cxn modelId="{7E90CF70-8444-43D8-B09E-1799C2E3B271}" srcId="{C950849E-CE79-4E64-A7EF-058F606AB2B9}" destId="{282D6EAD-EA28-4448-BD18-7B64CDA87264}" srcOrd="4" destOrd="0" parTransId="{85B97767-2F89-40F7-BFB7-5CCC3B2D2A14}" sibTransId="{F997B5DF-CFF8-4A8B-8A94-3B7546379385}"/>
    <dgm:cxn modelId="{E3CE927F-FC0A-467E-84FB-6F13928D78FF}" type="presOf" srcId="{320BC242-FA51-4DB1-942F-ABCF6B424816}" destId="{E0C0E4C8-5517-4319-9A33-E1DEA22FD395}" srcOrd="0" destOrd="0" presId="urn:microsoft.com/office/officeart/2016/7/layout/VerticalSolidActionList"/>
    <dgm:cxn modelId="{306CABBB-00A4-40F3-A52F-B02830331A86}" srcId="{320BC242-FA51-4DB1-942F-ABCF6B424816}" destId="{C3878A26-863D-43F7-A569-EC9CA2D6879D}" srcOrd="0" destOrd="0" parTransId="{B9EDAAC4-4DD0-42FF-A979-1DC88A8C8A2E}" sibTransId="{25AB5675-6E4C-4E72-9C83-A5697DBA71B8}"/>
    <dgm:cxn modelId="{60DDC1BC-D28D-402D-8F02-9C75F56069F7}" type="presOf" srcId="{BABA9440-9D3F-498D-B9FE-91C6140483A9}" destId="{69987F14-4AFC-4C8A-A613-F4A80E0A8338}" srcOrd="0" destOrd="0" presId="urn:microsoft.com/office/officeart/2016/7/layout/VerticalSolidActionList"/>
    <dgm:cxn modelId="{9F652FCA-E2D6-43B2-B8CF-C2C850EC76E2}" srcId="{282D6EAD-EA28-4448-BD18-7B64CDA87264}" destId="{5A8D5CEF-F307-42D1-A6C2-F354926E9CD5}" srcOrd="0" destOrd="0" parTransId="{74383729-6BC3-4027-A2CF-26A9159FA443}" sibTransId="{2A8C3C27-E0D8-4C79-A987-8A0E8FB07C13}"/>
    <dgm:cxn modelId="{DB8A01DC-997F-46B2-80E4-F186D3A35CD5}" type="presOf" srcId="{EDD5ED08-FC2C-4B55-83D4-1AA888BA6CDF}" destId="{D6C71552-D113-4D37-94E6-D53BDDEF8D81}" srcOrd="0" destOrd="0" presId="urn:microsoft.com/office/officeart/2016/7/layout/VerticalSolidActionList"/>
    <dgm:cxn modelId="{1D5697E1-BCF1-4B83-A486-FA213472BE8D}" type="presOf" srcId="{B3F33F09-8921-444B-9539-84081B123A93}" destId="{93950DE9-03ED-442E-A0F8-0CCB152CB913}" srcOrd="0" destOrd="0" presId="urn:microsoft.com/office/officeart/2016/7/layout/VerticalSolidActionList"/>
    <dgm:cxn modelId="{C7127EEF-D10B-43DC-AC4A-5BB7DBFA361B}" type="presOf" srcId="{DD618EE1-034B-4E4F-998F-005BB84EB57B}" destId="{07FE855C-757B-413C-BA79-A66432C8C977}" srcOrd="0" destOrd="0" presId="urn:microsoft.com/office/officeart/2016/7/layout/VerticalSolidActionList"/>
    <dgm:cxn modelId="{E4ABA5EF-3347-4EA5-8E4F-775CA772E440}" srcId="{C950849E-CE79-4E64-A7EF-058F606AB2B9}" destId="{EDD5ED08-FC2C-4B55-83D4-1AA888BA6CDF}" srcOrd="2" destOrd="0" parTransId="{D84302FB-FCEF-4B98-8314-D5E4BC558240}" sibTransId="{05AB79AD-688C-4678-9916-BCF6F0235E6A}"/>
    <dgm:cxn modelId="{9D4B5CB0-B501-4F07-B657-C683A5D58F86}" type="presParOf" srcId="{40E28198-D4B0-4DE4-AE75-2CF968BB15BD}" destId="{235E8A08-CC47-49C8-8260-2DBD1DD7279F}" srcOrd="0" destOrd="0" presId="urn:microsoft.com/office/officeart/2016/7/layout/VerticalSolidActionList"/>
    <dgm:cxn modelId="{2D5DB93B-0203-4569-B934-D946F874C3B2}" type="presParOf" srcId="{235E8A08-CC47-49C8-8260-2DBD1DD7279F}" destId="{175C5883-475F-4E00-AC95-DBD74E73B5F1}" srcOrd="0" destOrd="0" presId="urn:microsoft.com/office/officeart/2016/7/layout/VerticalSolidActionList"/>
    <dgm:cxn modelId="{614306DA-0043-4D51-B000-AEAE866F4FC5}" type="presParOf" srcId="{235E8A08-CC47-49C8-8260-2DBD1DD7279F}" destId="{69987F14-4AFC-4C8A-A613-F4A80E0A8338}" srcOrd="1" destOrd="0" presId="urn:microsoft.com/office/officeart/2016/7/layout/VerticalSolidActionList"/>
    <dgm:cxn modelId="{E4C0C640-F744-41E0-90D9-CDE51DB12F2A}" type="presParOf" srcId="{40E28198-D4B0-4DE4-AE75-2CF968BB15BD}" destId="{23501358-237F-435E-BB1A-BDF3B1F08A38}" srcOrd="1" destOrd="0" presId="urn:microsoft.com/office/officeart/2016/7/layout/VerticalSolidActionList"/>
    <dgm:cxn modelId="{CA6E76D6-50B1-4979-A26F-07082A799B98}" type="presParOf" srcId="{40E28198-D4B0-4DE4-AE75-2CF968BB15BD}" destId="{66A8B28D-7943-4C3A-B885-3E9127B2F62B}" srcOrd="2" destOrd="0" presId="urn:microsoft.com/office/officeart/2016/7/layout/VerticalSolidActionList"/>
    <dgm:cxn modelId="{D4CCCF49-8BFA-4673-854B-17B0BFA649C8}" type="presParOf" srcId="{66A8B28D-7943-4C3A-B885-3E9127B2F62B}" destId="{07FE855C-757B-413C-BA79-A66432C8C977}" srcOrd="0" destOrd="0" presId="urn:microsoft.com/office/officeart/2016/7/layout/VerticalSolidActionList"/>
    <dgm:cxn modelId="{0438D123-0D71-4513-8520-C5B9E1991402}" type="presParOf" srcId="{66A8B28D-7943-4C3A-B885-3E9127B2F62B}" destId="{4CEC21D2-8F35-4EB9-886C-C05E935A58E6}" srcOrd="1" destOrd="0" presId="urn:microsoft.com/office/officeart/2016/7/layout/VerticalSolidActionList"/>
    <dgm:cxn modelId="{2991706D-79FE-4E16-8233-840AD98285B8}" type="presParOf" srcId="{40E28198-D4B0-4DE4-AE75-2CF968BB15BD}" destId="{C5517E45-3757-4D97-9594-9CFB746A0929}" srcOrd="3" destOrd="0" presId="urn:microsoft.com/office/officeart/2016/7/layout/VerticalSolidActionList"/>
    <dgm:cxn modelId="{C3A08D00-E7C2-44B0-8BFF-797A9F2ABD0D}" type="presParOf" srcId="{40E28198-D4B0-4DE4-AE75-2CF968BB15BD}" destId="{806249DA-BB93-4D1D-9F06-5937CC0E32B5}" srcOrd="4" destOrd="0" presId="urn:microsoft.com/office/officeart/2016/7/layout/VerticalSolidActionList"/>
    <dgm:cxn modelId="{5AA7674C-EB40-40DE-9A34-2C3634F601E9}" type="presParOf" srcId="{806249DA-BB93-4D1D-9F06-5937CC0E32B5}" destId="{D6C71552-D113-4D37-94E6-D53BDDEF8D81}" srcOrd="0" destOrd="0" presId="urn:microsoft.com/office/officeart/2016/7/layout/VerticalSolidActionList"/>
    <dgm:cxn modelId="{AF3B073C-D7CF-44DC-BC57-580CF9C75A71}" type="presParOf" srcId="{806249DA-BB93-4D1D-9F06-5937CC0E32B5}" destId="{93950DE9-03ED-442E-A0F8-0CCB152CB913}" srcOrd="1" destOrd="0" presId="urn:microsoft.com/office/officeart/2016/7/layout/VerticalSolidActionList"/>
    <dgm:cxn modelId="{A7DCD51A-E4DA-4FB7-A77F-13C473276C41}" type="presParOf" srcId="{40E28198-D4B0-4DE4-AE75-2CF968BB15BD}" destId="{943E379B-D381-419F-9526-98F37C8E8C6C}" srcOrd="5" destOrd="0" presId="urn:microsoft.com/office/officeart/2016/7/layout/VerticalSolidActionList"/>
    <dgm:cxn modelId="{74808A48-29B6-4597-85D3-299141C43110}" type="presParOf" srcId="{40E28198-D4B0-4DE4-AE75-2CF968BB15BD}" destId="{67C3D6D4-E6B5-46F6-8E6C-B4A515A17F6C}" srcOrd="6" destOrd="0" presId="urn:microsoft.com/office/officeart/2016/7/layout/VerticalSolidActionList"/>
    <dgm:cxn modelId="{1D0E7684-9DAF-4B4E-B634-2720F495807F}" type="presParOf" srcId="{67C3D6D4-E6B5-46F6-8E6C-B4A515A17F6C}" destId="{E0C0E4C8-5517-4319-9A33-E1DEA22FD395}" srcOrd="0" destOrd="0" presId="urn:microsoft.com/office/officeart/2016/7/layout/VerticalSolidActionList"/>
    <dgm:cxn modelId="{06C9B09E-33FC-4F43-8282-5A0B808CAFFD}" type="presParOf" srcId="{67C3D6D4-E6B5-46F6-8E6C-B4A515A17F6C}" destId="{FC5A1323-8EEC-441D-8DB3-8AB98E1A66A0}" srcOrd="1" destOrd="0" presId="urn:microsoft.com/office/officeart/2016/7/layout/VerticalSolidActionList"/>
    <dgm:cxn modelId="{74F3331D-E1ED-492E-80F6-CCDAB96D6DEE}" type="presParOf" srcId="{40E28198-D4B0-4DE4-AE75-2CF968BB15BD}" destId="{2EA9082D-F02D-43EE-B9FC-4885AAF0128A}" srcOrd="7" destOrd="0" presId="urn:microsoft.com/office/officeart/2016/7/layout/VerticalSolidActionList"/>
    <dgm:cxn modelId="{45CBE803-AFA9-4CE4-BFAE-F099E7C6D268}" type="presParOf" srcId="{40E28198-D4B0-4DE4-AE75-2CF968BB15BD}" destId="{9628B46B-5ADF-4B01-BA5E-44A1A3EDCED7}" srcOrd="8" destOrd="0" presId="urn:microsoft.com/office/officeart/2016/7/layout/VerticalSolidActionList"/>
    <dgm:cxn modelId="{532240DD-3CDA-498E-9AA4-4884ED332A8B}" type="presParOf" srcId="{9628B46B-5ADF-4B01-BA5E-44A1A3EDCED7}" destId="{5DCE2A92-958B-49D3-8BE3-78C11D4A18F4}" srcOrd="0" destOrd="0" presId="urn:microsoft.com/office/officeart/2016/7/layout/VerticalSolidActionList"/>
    <dgm:cxn modelId="{1BDB3C5C-E624-44B2-BF5A-C0F1350A35FB}" type="presParOf" srcId="{9628B46B-5ADF-4B01-BA5E-44A1A3EDCED7}" destId="{123669C7-0259-4F0C-A2CC-46ACB99B351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272468-9EF4-4689-A6E9-07DE8CA7293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D9F1C258-207F-436E-B133-DDE1791ADE0C}">
      <dgm:prSet/>
      <dgm:spPr/>
      <dgm:t>
        <a:bodyPr/>
        <a:lstStyle/>
        <a:p>
          <a:r>
            <a:rPr lang="en-IN"/>
            <a:t>HR digitalisation enhances workforce planning and decision-making.</a:t>
          </a:r>
          <a:endParaRPr lang="en-US"/>
        </a:p>
      </dgm:t>
    </dgm:pt>
    <dgm:pt modelId="{6141F1EF-C3F6-444F-AEF7-0C7A08FA9557}" type="parTrans" cxnId="{58A64B8B-86F5-43FB-B530-5438623A4098}">
      <dgm:prSet/>
      <dgm:spPr/>
      <dgm:t>
        <a:bodyPr/>
        <a:lstStyle/>
        <a:p>
          <a:endParaRPr lang="en-US"/>
        </a:p>
      </dgm:t>
    </dgm:pt>
    <dgm:pt modelId="{F0074E36-6B38-4C69-9E35-F46D4BD987F6}" type="sibTrans" cxnId="{58A64B8B-86F5-43FB-B530-5438623A4098}">
      <dgm:prSet/>
      <dgm:spPr/>
      <dgm:t>
        <a:bodyPr/>
        <a:lstStyle/>
        <a:p>
          <a:endParaRPr lang="en-US"/>
        </a:p>
      </dgm:t>
    </dgm:pt>
    <dgm:pt modelId="{F7D7D3D8-51A1-4093-994C-B4D48C0808A6}">
      <dgm:prSet/>
      <dgm:spPr/>
      <dgm:t>
        <a:bodyPr/>
        <a:lstStyle/>
        <a:p>
          <a:r>
            <a:rPr lang="en-IN"/>
            <a:t>Data-led insights support efficiency and partner engagement.</a:t>
          </a:r>
          <a:endParaRPr lang="en-US"/>
        </a:p>
      </dgm:t>
    </dgm:pt>
    <dgm:pt modelId="{CCCB9D4B-227F-497C-8ADA-50042616939A}" type="parTrans" cxnId="{0EFCF586-22F4-4D2F-BF5C-CD6597331A4D}">
      <dgm:prSet/>
      <dgm:spPr/>
      <dgm:t>
        <a:bodyPr/>
        <a:lstStyle/>
        <a:p>
          <a:endParaRPr lang="en-US"/>
        </a:p>
      </dgm:t>
    </dgm:pt>
    <dgm:pt modelId="{678E12C6-7790-4131-8897-0B8DAA013AA8}" type="sibTrans" cxnId="{0EFCF586-22F4-4D2F-BF5C-CD6597331A4D}">
      <dgm:prSet/>
      <dgm:spPr/>
      <dgm:t>
        <a:bodyPr/>
        <a:lstStyle/>
        <a:p>
          <a:endParaRPr lang="en-US"/>
        </a:p>
      </dgm:t>
    </dgm:pt>
    <dgm:pt modelId="{1171C36B-E5BE-4D5D-A80A-212C17D5B03D}">
      <dgm:prSet/>
      <dgm:spPr/>
      <dgm:t>
        <a:bodyPr/>
        <a:lstStyle/>
        <a:p>
          <a:r>
            <a:rPr lang="en-IN"/>
            <a:t>Mobile platforms and automated tools modernise HR services </a:t>
          </a:r>
          <a:r>
            <a:rPr lang="en-US"/>
            <a:t>(Elugbaju et al., 2025)</a:t>
          </a:r>
          <a:r>
            <a:rPr lang="en-IN"/>
            <a:t>.</a:t>
          </a:r>
          <a:endParaRPr lang="en-US"/>
        </a:p>
      </dgm:t>
    </dgm:pt>
    <dgm:pt modelId="{478C06E4-10E3-4EBF-AECA-DF50E64A32C1}" type="parTrans" cxnId="{A135FF8F-1503-4DE4-9DFE-1B739EA6C6A4}">
      <dgm:prSet/>
      <dgm:spPr/>
      <dgm:t>
        <a:bodyPr/>
        <a:lstStyle/>
        <a:p>
          <a:endParaRPr lang="en-US"/>
        </a:p>
      </dgm:t>
    </dgm:pt>
    <dgm:pt modelId="{C8818540-E1EF-428E-86D0-C12C99F66643}" type="sibTrans" cxnId="{A135FF8F-1503-4DE4-9DFE-1B739EA6C6A4}">
      <dgm:prSet/>
      <dgm:spPr/>
      <dgm:t>
        <a:bodyPr/>
        <a:lstStyle/>
        <a:p>
          <a:endParaRPr lang="en-US"/>
        </a:p>
      </dgm:t>
    </dgm:pt>
    <dgm:pt modelId="{E93A253F-03BC-46ED-8A16-90FD13E97754}">
      <dgm:prSet/>
      <dgm:spPr/>
      <dgm:t>
        <a:bodyPr/>
        <a:lstStyle/>
        <a:p>
          <a:r>
            <a:rPr lang="en-IN"/>
            <a:t>Technology integration aligns with Starbucks’ transformation agenda, improving experience for partners and customers alike.</a:t>
          </a:r>
          <a:endParaRPr lang="en-US"/>
        </a:p>
      </dgm:t>
    </dgm:pt>
    <dgm:pt modelId="{541D5801-A609-44FB-9174-B9FF6B45518C}" type="parTrans" cxnId="{CFC14CF9-A2B1-428D-8640-72EC9C669638}">
      <dgm:prSet/>
      <dgm:spPr/>
      <dgm:t>
        <a:bodyPr/>
        <a:lstStyle/>
        <a:p>
          <a:endParaRPr lang="en-US"/>
        </a:p>
      </dgm:t>
    </dgm:pt>
    <dgm:pt modelId="{7D7DD0F6-37BD-41B0-A5AF-0C7E64BE4B07}" type="sibTrans" cxnId="{CFC14CF9-A2B1-428D-8640-72EC9C669638}">
      <dgm:prSet/>
      <dgm:spPr/>
      <dgm:t>
        <a:bodyPr/>
        <a:lstStyle/>
        <a:p>
          <a:endParaRPr lang="en-US"/>
        </a:p>
      </dgm:t>
    </dgm:pt>
    <dgm:pt modelId="{2FD696FF-8955-4186-B342-00FA95AEF46C}" type="pres">
      <dgm:prSet presAssocID="{D4272468-9EF4-4689-A6E9-07DE8CA72935}" presName="matrix" presStyleCnt="0">
        <dgm:presLayoutVars>
          <dgm:chMax val="1"/>
          <dgm:dir/>
          <dgm:resizeHandles val="exact"/>
        </dgm:presLayoutVars>
      </dgm:prSet>
      <dgm:spPr/>
    </dgm:pt>
    <dgm:pt modelId="{7C5F5C63-3921-4410-859D-DE6E690E70BA}" type="pres">
      <dgm:prSet presAssocID="{D4272468-9EF4-4689-A6E9-07DE8CA72935}" presName="diamond" presStyleLbl="bgShp" presStyleIdx="0" presStyleCnt="1"/>
      <dgm:spPr/>
    </dgm:pt>
    <dgm:pt modelId="{0C128166-3FC2-4F86-A3A2-E801AEBFE0D8}" type="pres">
      <dgm:prSet presAssocID="{D4272468-9EF4-4689-A6E9-07DE8CA72935}" presName="quad1" presStyleLbl="node1" presStyleIdx="0" presStyleCnt="4">
        <dgm:presLayoutVars>
          <dgm:chMax val="0"/>
          <dgm:chPref val="0"/>
          <dgm:bulletEnabled val="1"/>
        </dgm:presLayoutVars>
      </dgm:prSet>
      <dgm:spPr/>
    </dgm:pt>
    <dgm:pt modelId="{58334BEF-2763-4A33-B270-F792C3ED9BB8}" type="pres">
      <dgm:prSet presAssocID="{D4272468-9EF4-4689-A6E9-07DE8CA72935}" presName="quad2" presStyleLbl="node1" presStyleIdx="1" presStyleCnt="4">
        <dgm:presLayoutVars>
          <dgm:chMax val="0"/>
          <dgm:chPref val="0"/>
          <dgm:bulletEnabled val="1"/>
        </dgm:presLayoutVars>
      </dgm:prSet>
      <dgm:spPr/>
    </dgm:pt>
    <dgm:pt modelId="{461BFC02-A59B-4344-A369-DCBEC6895258}" type="pres">
      <dgm:prSet presAssocID="{D4272468-9EF4-4689-A6E9-07DE8CA72935}" presName="quad3" presStyleLbl="node1" presStyleIdx="2" presStyleCnt="4">
        <dgm:presLayoutVars>
          <dgm:chMax val="0"/>
          <dgm:chPref val="0"/>
          <dgm:bulletEnabled val="1"/>
        </dgm:presLayoutVars>
      </dgm:prSet>
      <dgm:spPr/>
    </dgm:pt>
    <dgm:pt modelId="{D56AE8C3-F285-4098-BDA2-29B1FB08E98F}" type="pres">
      <dgm:prSet presAssocID="{D4272468-9EF4-4689-A6E9-07DE8CA72935}" presName="quad4" presStyleLbl="node1" presStyleIdx="3" presStyleCnt="4">
        <dgm:presLayoutVars>
          <dgm:chMax val="0"/>
          <dgm:chPref val="0"/>
          <dgm:bulletEnabled val="1"/>
        </dgm:presLayoutVars>
      </dgm:prSet>
      <dgm:spPr/>
    </dgm:pt>
  </dgm:ptLst>
  <dgm:cxnLst>
    <dgm:cxn modelId="{7E285C08-F248-4FA8-8739-6FA0A89191D2}" type="presOf" srcId="{E93A253F-03BC-46ED-8A16-90FD13E97754}" destId="{D56AE8C3-F285-4098-BDA2-29B1FB08E98F}" srcOrd="0" destOrd="0" presId="urn:microsoft.com/office/officeart/2005/8/layout/matrix3"/>
    <dgm:cxn modelId="{53B5425D-E9AE-4C81-8005-1B34C27B301A}" type="presOf" srcId="{1171C36B-E5BE-4D5D-A80A-212C17D5B03D}" destId="{461BFC02-A59B-4344-A369-DCBEC6895258}" srcOrd="0" destOrd="0" presId="urn:microsoft.com/office/officeart/2005/8/layout/matrix3"/>
    <dgm:cxn modelId="{6FFEA547-438B-44EA-B653-B977F50623F9}" type="presOf" srcId="{D9F1C258-207F-436E-B133-DDE1791ADE0C}" destId="{0C128166-3FC2-4F86-A3A2-E801AEBFE0D8}" srcOrd="0" destOrd="0" presId="urn:microsoft.com/office/officeart/2005/8/layout/matrix3"/>
    <dgm:cxn modelId="{78A04472-EE5C-461B-83B4-09D5C58D7A41}" type="presOf" srcId="{D4272468-9EF4-4689-A6E9-07DE8CA72935}" destId="{2FD696FF-8955-4186-B342-00FA95AEF46C}" srcOrd="0" destOrd="0" presId="urn:microsoft.com/office/officeart/2005/8/layout/matrix3"/>
    <dgm:cxn modelId="{C713DC75-FFDF-443C-9BE3-7626CDFF5F02}" type="presOf" srcId="{F7D7D3D8-51A1-4093-994C-B4D48C0808A6}" destId="{58334BEF-2763-4A33-B270-F792C3ED9BB8}" srcOrd="0" destOrd="0" presId="urn:microsoft.com/office/officeart/2005/8/layout/matrix3"/>
    <dgm:cxn modelId="{0EFCF586-22F4-4D2F-BF5C-CD6597331A4D}" srcId="{D4272468-9EF4-4689-A6E9-07DE8CA72935}" destId="{F7D7D3D8-51A1-4093-994C-B4D48C0808A6}" srcOrd="1" destOrd="0" parTransId="{CCCB9D4B-227F-497C-8ADA-50042616939A}" sibTransId="{678E12C6-7790-4131-8897-0B8DAA013AA8}"/>
    <dgm:cxn modelId="{58A64B8B-86F5-43FB-B530-5438623A4098}" srcId="{D4272468-9EF4-4689-A6E9-07DE8CA72935}" destId="{D9F1C258-207F-436E-B133-DDE1791ADE0C}" srcOrd="0" destOrd="0" parTransId="{6141F1EF-C3F6-444F-AEF7-0C7A08FA9557}" sibTransId="{F0074E36-6B38-4C69-9E35-F46D4BD987F6}"/>
    <dgm:cxn modelId="{A135FF8F-1503-4DE4-9DFE-1B739EA6C6A4}" srcId="{D4272468-9EF4-4689-A6E9-07DE8CA72935}" destId="{1171C36B-E5BE-4D5D-A80A-212C17D5B03D}" srcOrd="2" destOrd="0" parTransId="{478C06E4-10E3-4EBF-AECA-DF50E64A32C1}" sibTransId="{C8818540-E1EF-428E-86D0-C12C99F66643}"/>
    <dgm:cxn modelId="{CFC14CF9-A2B1-428D-8640-72EC9C669638}" srcId="{D4272468-9EF4-4689-A6E9-07DE8CA72935}" destId="{E93A253F-03BC-46ED-8A16-90FD13E97754}" srcOrd="3" destOrd="0" parTransId="{541D5801-A609-44FB-9174-B9FF6B45518C}" sibTransId="{7D7DD0F6-37BD-41B0-A5AF-0C7E64BE4B07}"/>
    <dgm:cxn modelId="{45F4EEC9-4A61-452C-A85A-4152F2143395}" type="presParOf" srcId="{2FD696FF-8955-4186-B342-00FA95AEF46C}" destId="{7C5F5C63-3921-4410-859D-DE6E690E70BA}" srcOrd="0" destOrd="0" presId="urn:microsoft.com/office/officeart/2005/8/layout/matrix3"/>
    <dgm:cxn modelId="{B3BA02AD-163B-48DE-8B93-6CF1024B7BEC}" type="presParOf" srcId="{2FD696FF-8955-4186-B342-00FA95AEF46C}" destId="{0C128166-3FC2-4F86-A3A2-E801AEBFE0D8}" srcOrd="1" destOrd="0" presId="urn:microsoft.com/office/officeart/2005/8/layout/matrix3"/>
    <dgm:cxn modelId="{253287F2-3CE6-44BA-94F3-26AD8F7086D5}" type="presParOf" srcId="{2FD696FF-8955-4186-B342-00FA95AEF46C}" destId="{58334BEF-2763-4A33-B270-F792C3ED9BB8}" srcOrd="2" destOrd="0" presId="urn:microsoft.com/office/officeart/2005/8/layout/matrix3"/>
    <dgm:cxn modelId="{30C388F8-4555-4F1A-8184-DB56AA42C10C}" type="presParOf" srcId="{2FD696FF-8955-4186-B342-00FA95AEF46C}" destId="{461BFC02-A59B-4344-A369-DCBEC6895258}" srcOrd="3" destOrd="0" presId="urn:microsoft.com/office/officeart/2005/8/layout/matrix3"/>
    <dgm:cxn modelId="{68487890-241B-4DD2-B60A-D40456996D85}" type="presParOf" srcId="{2FD696FF-8955-4186-B342-00FA95AEF46C}" destId="{D56AE8C3-F285-4098-BDA2-29B1FB08E98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9BBAF31-DE95-4371-93CE-0D7E41BE084B}"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DC62EB42-272A-44D8-B13F-3B0F2005E01E}">
      <dgm:prSet/>
      <dgm:spPr/>
      <dgm:t>
        <a:bodyPr/>
        <a:lstStyle/>
        <a:p>
          <a:r>
            <a:rPr lang="en-IN"/>
            <a:t>Use digital coaching tools and performance-conversation platforms.</a:t>
          </a:r>
          <a:endParaRPr lang="en-US"/>
        </a:p>
      </dgm:t>
    </dgm:pt>
    <dgm:pt modelId="{11547C57-FC41-4B33-A9C4-38C197AD880F}" type="parTrans" cxnId="{57B2D20A-CC3D-4948-8F4F-D2F9C23C076E}">
      <dgm:prSet/>
      <dgm:spPr/>
      <dgm:t>
        <a:bodyPr/>
        <a:lstStyle/>
        <a:p>
          <a:endParaRPr lang="en-US"/>
        </a:p>
      </dgm:t>
    </dgm:pt>
    <dgm:pt modelId="{65558558-D097-49DC-92CB-7F61D5EB2201}" type="sibTrans" cxnId="{57B2D20A-CC3D-4948-8F4F-D2F9C23C076E}">
      <dgm:prSet phldrT="1" phldr="0"/>
      <dgm:spPr/>
      <dgm:t>
        <a:bodyPr/>
        <a:lstStyle/>
        <a:p>
          <a:r>
            <a:rPr lang="en-US"/>
            <a:t>1</a:t>
          </a:r>
        </a:p>
      </dgm:t>
    </dgm:pt>
    <dgm:pt modelId="{C4AA882A-6CC7-4BB1-88C7-D2C0D43D1C26}">
      <dgm:prSet/>
      <dgm:spPr/>
      <dgm:t>
        <a:bodyPr/>
        <a:lstStyle/>
        <a:p>
          <a:r>
            <a:rPr lang="en-IN"/>
            <a:t>Provide automated HR compliance and policy guidance.</a:t>
          </a:r>
          <a:endParaRPr lang="en-US"/>
        </a:p>
      </dgm:t>
    </dgm:pt>
    <dgm:pt modelId="{D45BB7CF-703C-4D98-B786-4145475B9511}" type="parTrans" cxnId="{30890B98-C18D-4C4D-B386-0679ABC51808}">
      <dgm:prSet/>
      <dgm:spPr/>
      <dgm:t>
        <a:bodyPr/>
        <a:lstStyle/>
        <a:p>
          <a:endParaRPr lang="en-US"/>
        </a:p>
      </dgm:t>
    </dgm:pt>
    <dgm:pt modelId="{D0B90C01-AE06-41BA-80BF-00847D47A78E}" type="sibTrans" cxnId="{30890B98-C18D-4C4D-B386-0679ABC51808}">
      <dgm:prSet phldrT="2" phldr="0"/>
      <dgm:spPr/>
      <dgm:t>
        <a:bodyPr/>
        <a:lstStyle/>
        <a:p>
          <a:r>
            <a:rPr lang="en-US"/>
            <a:t>2</a:t>
          </a:r>
        </a:p>
      </dgm:t>
    </dgm:pt>
    <dgm:pt modelId="{DB3D9619-1A89-4F85-8754-2567DA88D6C5}">
      <dgm:prSet/>
      <dgm:spPr/>
      <dgm:t>
        <a:bodyPr/>
        <a:lstStyle/>
        <a:p>
          <a:r>
            <a:rPr lang="en-IN"/>
            <a:t>Offer data dashboards for informed decisions.</a:t>
          </a:r>
          <a:endParaRPr lang="en-US"/>
        </a:p>
      </dgm:t>
    </dgm:pt>
    <dgm:pt modelId="{147E7415-6983-426F-ACEC-5A6D76AEBFD8}" type="parTrans" cxnId="{89715A43-ADB3-4FAE-BD80-AA3C9A37A213}">
      <dgm:prSet/>
      <dgm:spPr/>
      <dgm:t>
        <a:bodyPr/>
        <a:lstStyle/>
        <a:p>
          <a:endParaRPr lang="en-US"/>
        </a:p>
      </dgm:t>
    </dgm:pt>
    <dgm:pt modelId="{7CAA24CF-250D-4F4B-83C2-2AAA09749F94}" type="sibTrans" cxnId="{89715A43-ADB3-4FAE-BD80-AA3C9A37A213}">
      <dgm:prSet phldrT="3" phldr="0"/>
      <dgm:spPr/>
      <dgm:t>
        <a:bodyPr/>
        <a:lstStyle/>
        <a:p>
          <a:r>
            <a:rPr lang="en-US"/>
            <a:t>3</a:t>
          </a:r>
        </a:p>
      </dgm:t>
    </dgm:pt>
    <dgm:pt modelId="{BE52E4D6-4B2B-4906-9E8D-01750BF8202E}">
      <dgm:prSet/>
      <dgm:spPr/>
      <dgm:t>
        <a:bodyPr/>
        <a:lstStyle/>
        <a:p>
          <a:r>
            <a:rPr lang="en-IN"/>
            <a:t>Equip managers to lead diverse and remote teams via collaboration tech.</a:t>
          </a:r>
          <a:endParaRPr lang="en-US"/>
        </a:p>
      </dgm:t>
    </dgm:pt>
    <dgm:pt modelId="{5B4D8478-4F38-4F29-9C15-FADDA0A3477D}" type="parTrans" cxnId="{733CF072-D89E-4784-BCC1-828B1613859A}">
      <dgm:prSet/>
      <dgm:spPr/>
      <dgm:t>
        <a:bodyPr/>
        <a:lstStyle/>
        <a:p>
          <a:endParaRPr lang="en-US"/>
        </a:p>
      </dgm:t>
    </dgm:pt>
    <dgm:pt modelId="{B9CBAFB3-7F39-4AA1-8C7E-C28EE6E55DAD}" type="sibTrans" cxnId="{733CF072-D89E-4784-BCC1-828B1613859A}">
      <dgm:prSet phldrT="4" phldr="0"/>
      <dgm:spPr/>
      <dgm:t>
        <a:bodyPr/>
        <a:lstStyle/>
        <a:p>
          <a:r>
            <a:rPr lang="en-US"/>
            <a:t>4</a:t>
          </a:r>
        </a:p>
      </dgm:t>
    </dgm:pt>
    <dgm:pt modelId="{97AE2144-F7D3-45FB-8BE2-3B9AFE25D0A6}">
      <dgm:prSet/>
      <dgm:spPr/>
      <dgm:t>
        <a:bodyPr/>
        <a:lstStyle/>
        <a:p>
          <a:r>
            <a:rPr lang="en-IN"/>
            <a:t>Build digital pathways for global managerial development.</a:t>
          </a:r>
          <a:endParaRPr lang="en-US"/>
        </a:p>
      </dgm:t>
    </dgm:pt>
    <dgm:pt modelId="{F68289BB-E38B-4948-B43C-18665CCB1FC2}" type="parTrans" cxnId="{82E552FD-5B36-4C86-A019-309177D7AE77}">
      <dgm:prSet/>
      <dgm:spPr/>
      <dgm:t>
        <a:bodyPr/>
        <a:lstStyle/>
        <a:p>
          <a:endParaRPr lang="en-US"/>
        </a:p>
      </dgm:t>
    </dgm:pt>
    <dgm:pt modelId="{C6970198-0D0C-4F73-9A78-8D5C782F2D95}" type="sibTrans" cxnId="{82E552FD-5B36-4C86-A019-309177D7AE77}">
      <dgm:prSet phldrT="5" phldr="0"/>
      <dgm:spPr/>
      <dgm:t>
        <a:bodyPr/>
        <a:lstStyle/>
        <a:p>
          <a:r>
            <a:rPr lang="en-US"/>
            <a:t>5</a:t>
          </a:r>
        </a:p>
      </dgm:t>
    </dgm:pt>
    <dgm:pt modelId="{E3B232B0-2DCC-402C-A3F5-99CF6E115AEF}" type="pres">
      <dgm:prSet presAssocID="{F9BBAF31-DE95-4371-93CE-0D7E41BE084B}" presName="Name0" presStyleCnt="0">
        <dgm:presLayoutVars>
          <dgm:animLvl val="lvl"/>
          <dgm:resizeHandles val="exact"/>
        </dgm:presLayoutVars>
      </dgm:prSet>
      <dgm:spPr/>
    </dgm:pt>
    <dgm:pt modelId="{1152654E-B80A-47EE-80E8-3BDCC94F153E}" type="pres">
      <dgm:prSet presAssocID="{DC62EB42-272A-44D8-B13F-3B0F2005E01E}" presName="compositeNode" presStyleCnt="0">
        <dgm:presLayoutVars>
          <dgm:bulletEnabled val="1"/>
        </dgm:presLayoutVars>
      </dgm:prSet>
      <dgm:spPr/>
    </dgm:pt>
    <dgm:pt modelId="{7875B1D0-24A3-4772-98A9-05C76DE7E40E}" type="pres">
      <dgm:prSet presAssocID="{DC62EB42-272A-44D8-B13F-3B0F2005E01E}" presName="bgRect" presStyleLbl="bgAccFollowNode1" presStyleIdx="0" presStyleCnt="5"/>
      <dgm:spPr/>
    </dgm:pt>
    <dgm:pt modelId="{9E4EAD3C-FCFE-4799-95C5-3EA4219918D2}" type="pres">
      <dgm:prSet presAssocID="{65558558-D097-49DC-92CB-7F61D5EB2201}" presName="sibTransNodeCircle" presStyleLbl="alignNode1" presStyleIdx="0" presStyleCnt="10">
        <dgm:presLayoutVars>
          <dgm:chMax val="0"/>
          <dgm:bulletEnabled/>
        </dgm:presLayoutVars>
      </dgm:prSet>
      <dgm:spPr/>
    </dgm:pt>
    <dgm:pt modelId="{715F001C-1ECB-4F1B-ACB8-89B66933FCAA}" type="pres">
      <dgm:prSet presAssocID="{DC62EB42-272A-44D8-B13F-3B0F2005E01E}" presName="bottomLine" presStyleLbl="alignNode1" presStyleIdx="1" presStyleCnt="10">
        <dgm:presLayoutVars/>
      </dgm:prSet>
      <dgm:spPr/>
    </dgm:pt>
    <dgm:pt modelId="{F511C47D-A5F4-42E7-909A-3D48535F5F83}" type="pres">
      <dgm:prSet presAssocID="{DC62EB42-272A-44D8-B13F-3B0F2005E01E}" presName="nodeText" presStyleLbl="bgAccFollowNode1" presStyleIdx="0" presStyleCnt="5">
        <dgm:presLayoutVars>
          <dgm:bulletEnabled val="1"/>
        </dgm:presLayoutVars>
      </dgm:prSet>
      <dgm:spPr/>
    </dgm:pt>
    <dgm:pt modelId="{82FEA32D-F318-4808-867C-A85784E2B487}" type="pres">
      <dgm:prSet presAssocID="{65558558-D097-49DC-92CB-7F61D5EB2201}" presName="sibTrans" presStyleCnt="0"/>
      <dgm:spPr/>
    </dgm:pt>
    <dgm:pt modelId="{994586B6-25F9-4017-8FD2-0BA5AEA54246}" type="pres">
      <dgm:prSet presAssocID="{C4AA882A-6CC7-4BB1-88C7-D2C0D43D1C26}" presName="compositeNode" presStyleCnt="0">
        <dgm:presLayoutVars>
          <dgm:bulletEnabled val="1"/>
        </dgm:presLayoutVars>
      </dgm:prSet>
      <dgm:spPr/>
    </dgm:pt>
    <dgm:pt modelId="{D56275B3-84F3-4D7F-B25B-4290E9C84704}" type="pres">
      <dgm:prSet presAssocID="{C4AA882A-6CC7-4BB1-88C7-D2C0D43D1C26}" presName="bgRect" presStyleLbl="bgAccFollowNode1" presStyleIdx="1" presStyleCnt="5"/>
      <dgm:spPr/>
    </dgm:pt>
    <dgm:pt modelId="{64CF5454-09FD-444C-AEC0-1877FF44E054}" type="pres">
      <dgm:prSet presAssocID="{D0B90C01-AE06-41BA-80BF-00847D47A78E}" presName="sibTransNodeCircle" presStyleLbl="alignNode1" presStyleIdx="2" presStyleCnt="10">
        <dgm:presLayoutVars>
          <dgm:chMax val="0"/>
          <dgm:bulletEnabled/>
        </dgm:presLayoutVars>
      </dgm:prSet>
      <dgm:spPr/>
    </dgm:pt>
    <dgm:pt modelId="{D2124AEA-3A6A-4CFB-8EE3-4C66F07FCCA5}" type="pres">
      <dgm:prSet presAssocID="{C4AA882A-6CC7-4BB1-88C7-D2C0D43D1C26}" presName="bottomLine" presStyleLbl="alignNode1" presStyleIdx="3" presStyleCnt="10">
        <dgm:presLayoutVars/>
      </dgm:prSet>
      <dgm:spPr/>
    </dgm:pt>
    <dgm:pt modelId="{B2C33375-28B5-4E12-8040-DD51C93332A0}" type="pres">
      <dgm:prSet presAssocID="{C4AA882A-6CC7-4BB1-88C7-D2C0D43D1C26}" presName="nodeText" presStyleLbl="bgAccFollowNode1" presStyleIdx="1" presStyleCnt="5">
        <dgm:presLayoutVars>
          <dgm:bulletEnabled val="1"/>
        </dgm:presLayoutVars>
      </dgm:prSet>
      <dgm:spPr/>
    </dgm:pt>
    <dgm:pt modelId="{4744F124-DABC-4C37-9761-390DCB3800B2}" type="pres">
      <dgm:prSet presAssocID="{D0B90C01-AE06-41BA-80BF-00847D47A78E}" presName="sibTrans" presStyleCnt="0"/>
      <dgm:spPr/>
    </dgm:pt>
    <dgm:pt modelId="{48DA669E-339E-4A10-91E3-C7E1F968EBA1}" type="pres">
      <dgm:prSet presAssocID="{DB3D9619-1A89-4F85-8754-2567DA88D6C5}" presName="compositeNode" presStyleCnt="0">
        <dgm:presLayoutVars>
          <dgm:bulletEnabled val="1"/>
        </dgm:presLayoutVars>
      </dgm:prSet>
      <dgm:spPr/>
    </dgm:pt>
    <dgm:pt modelId="{E10F23BE-893C-479E-B30E-ACE34C6101EA}" type="pres">
      <dgm:prSet presAssocID="{DB3D9619-1A89-4F85-8754-2567DA88D6C5}" presName="bgRect" presStyleLbl="bgAccFollowNode1" presStyleIdx="2" presStyleCnt="5"/>
      <dgm:spPr/>
    </dgm:pt>
    <dgm:pt modelId="{124E5092-E3A9-48F0-9CA2-A93068F737B2}" type="pres">
      <dgm:prSet presAssocID="{7CAA24CF-250D-4F4B-83C2-2AAA09749F94}" presName="sibTransNodeCircle" presStyleLbl="alignNode1" presStyleIdx="4" presStyleCnt="10">
        <dgm:presLayoutVars>
          <dgm:chMax val="0"/>
          <dgm:bulletEnabled/>
        </dgm:presLayoutVars>
      </dgm:prSet>
      <dgm:spPr/>
    </dgm:pt>
    <dgm:pt modelId="{5BF7F4FD-AB7F-44DD-80FE-9B5381962E76}" type="pres">
      <dgm:prSet presAssocID="{DB3D9619-1A89-4F85-8754-2567DA88D6C5}" presName="bottomLine" presStyleLbl="alignNode1" presStyleIdx="5" presStyleCnt="10">
        <dgm:presLayoutVars/>
      </dgm:prSet>
      <dgm:spPr/>
    </dgm:pt>
    <dgm:pt modelId="{845350E8-3942-45BE-B445-D775553ACE75}" type="pres">
      <dgm:prSet presAssocID="{DB3D9619-1A89-4F85-8754-2567DA88D6C5}" presName="nodeText" presStyleLbl="bgAccFollowNode1" presStyleIdx="2" presStyleCnt="5">
        <dgm:presLayoutVars>
          <dgm:bulletEnabled val="1"/>
        </dgm:presLayoutVars>
      </dgm:prSet>
      <dgm:spPr/>
    </dgm:pt>
    <dgm:pt modelId="{883B8152-814F-4962-AAEB-AB641222BBB7}" type="pres">
      <dgm:prSet presAssocID="{7CAA24CF-250D-4F4B-83C2-2AAA09749F94}" presName="sibTrans" presStyleCnt="0"/>
      <dgm:spPr/>
    </dgm:pt>
    <dgm:pt modelId="{BC5BAF42-BAB8-43BE-B9E8-2DAB3FF647DD}" type="pres">
      <dgm:prSet presAssocID="{BE52E4D6-4B2B-4906-9E8D-01750BF8202E}" presName="compositeNode" presStyleCnt="0">
        <dgm:presLayoutVars>
          <dgm:bulletEnabled val="1"/>
        </dgm:presLayoutVars>
      </dgm:prSet>
      <dgm:spPr/>
    </dgm:pt>
    <dgm:pt modelId="{1D66D340-B475-4669-99F4-4A37D7F8567A}" type="pres">
      <dgm:prSet presAssocID="{BE52E4D6-4B2B-4906-9E8D-01750BF8202E}" presName="bgRect" presStyleLbl="bgAccFollowNode1" presStyleIdx="3" presStyleCnt="5"/>
      <dgm:spPr/>
    </dgm:pt>
    <dgm:pt modelId="{2840123A-F91E-4AA1-AD06-292337432F98}" type="pres">
      <dgm:prSet presAssocID="{B9CBAFB3-7F39-4AA1-8C7E-C28EE6E55DAD}" presName="sibTransNodeCircle" presStyleLbl="alignNode1" presStyleIdx="6" presStyleCnt="10">
        <dgm:presLayoutVars>
          <dgm:chMax val="0"/>
          <dgm:bulletEnabled/>
        </dgm:presLayoutVars>
      </dgm:prSet>
      <dgm:spPr/>
    </dgm:pt>
    <dgm:pt modelId="{9133CBDD-CA43-42AB-9EEF-CFFCE1F0A20B}" type="pres">
      <dgm:prSet presAssocID="{BE52E4D6-4B2B-4906-9E8D-01750BF8202E}" presName="bottomLine" presStyleLbl="alignNode1" presStyleIdx="7" presStyleCnt="10">
        <dgm:presLayoutVars/>
      </dgm:prSet>
      <dgm:spPr/>
    </dgm:pt>
    <dgm:pt modelId="{AC38AF2B-336A-4177-8348-AE578432F748}" type="pres">
      <dgm:prSet presAssocID="{BE52E4D6-4B2B-4906-9E8D-01750BF8202E}" presName="nodeText" presStyleLbl="bgAccFollowNode1" presStyleIdx="3" presStyleCnt="5">
        <dgm:presLayoutVars>
          <dgm:bulletEnabled val="1"/>
        </dgm:presLayoutVars>
      </dgm:prSet>
      <dgm:spPr/>
    </dgm:pt>
    <dgm:pt modelId="{FB749114-F4CF-455A-894A-FCDCD5ECEF55}" type="pres">
      <dgm:prSet presAssocID="{B9CBAFB3-7F39-4AA1-8C7E-C28EE6E55DAD}" presName="sibTrans" presStyleCnt="0"/>
      <dgm:spPr/>
    </dgm:pt>
    <dgm:pt modelId="{B7EBDD3A-4933-4334-9675-B39E5AD42DDF}" type="pres">
      <dgm:prSet presAssocID="{97AE2144-F7D3-45FB-8BE2-3B9AFE25D0A6}" presName="compositeNode" presStyleCnt="0">
        <dgm:presLayoutVars>
          <dgm:bulletEnabled val="1"/>
        </dgm:presLayoutVars>
      </dgm:prSet>
      <dgm:spPr/>
    </dgm:pt>
    <dgm:pt modelId="{AD4F0E65-F1AA-4782-AC25-7048274C6511}" type="pres">
      <dgm:prSet presAssocID="{97AE2144-F7D3-45FB-8BE2-3B9AFE25D0A6}" presName="bgRect" presStyleLbl="bgAccFollowNode1" presStyleIdx="4" presStyleCnt="5"/>
      <dgm:spPr/>
    </dgm:pt>
    <dgm:pt modelId="{3CE87A38-9D3F-4CB4-990D-D7DBFD637EA3}" type="pres">
      <dgm:prSet presAssocID="{C6970198-0D0C-4F73-9A78-8D5C782F2D95}" presName="sibTransNodeCircle" presStyleLbl="alignNode1" presStyleIdx="8" presStyleCnt="10">
        <dgm:presLayoutVars>
          <dgm:chMax val="0"/>
          <dgm:bulletEnabled/>
        </dgm:presLayoutVars>
      </dgm:prSet>
      <dgm:spPr/>
    </dgm:pt>
    <dgm:pt modelId="{842EDE2D-BAFB-4BB4-A5B0-C301F7E32230}" type="pres">
      <dgm:prSet presAssocID="{97AE2144-F7D3-45FB-8BE2-3B9AFE25D0A6}" presName="bottomLine" presStyleLbl="alignNode1" presStyleIdx="9" presStyleCnt="10">
        <dgm:presLayoutVars/>
      </dgm:prSet>
      <dgm:spPr/>
    </dgm:pt>
    <dgm:pt modelId="{921056BE-3081-4CC6-ABCF-DDB46D73F5BB}" type="pres">
      <dgm:prSet presAssocID="{97AE2144-F7D3-45FB-8BE2-3B9AFE25D0A6}" presName="nodeText" presStyleLbl="bgAccFollowNode1" presStyleIdx="4" presStyleCnt="5">
        <dgm:presLayoutVars>
          <dgm:bulletEnabled val="1"/>
        </dgm:presLayoutVars>
      </dgm:prSet>
      <dgm:spPr/>
    </dgm:pt>
  </dgm:ptLst>
  <dgm:cxnLst>
    <dgm:cxn modelId="{57B2D20A-CC3D-4948-8F4F-D2F9C23C076E}" srcId="{F9BBAF31-DE95-4371-93CE-0D7E41BE084B}" destId="{DC62EB42-272A-44D8-B13F-3B0F2005E01E}" srcOrd="0" destOrd="0" parTransId="{11547C57-FC41-4B33-A9C4-38C197AD880F}" sibTransId="{65558558-D097-49DC-92CB-7F61D5EB2201}"/>
    <dgm:cxn modelId="{39A8630B-6231-40CE-9527-648DF8C7EACA}" type="presOf" srcId="{DB3D9619-1A89-4F85-8754-2567DA88D6C5}" destId="{E10F23BE-893C-479E-B30E-ACE34C6101EA}" srcOrd="0" destOrd="0" presId="urn:microsoft.com/office/officeart/2016/7/layout/BasicLinearProcessNumbered"/>
    <dgm:cxn modelId="{0ED8B011-BB0F-4AEB-82FF-100CBA2049CF}" type="presOf" srcId="{DC62EB42-272A-44D8-B13F-3B0F2005E01E}" destId="{7875B1D0-24A3-4772-98A9-05C76DE7E40E}" srcOrd="0" destOrd="0" presId="urn:microsoft.com/office/officeart/2016/7/layout/BasicLinearProcessNumbered"/>
    <dgm:cxn modelId="{4FE25C14-D137-4319-86BB-5037DAE28045}" type="presOf" srcId="{7CAA24CF-250D-4F4B-83C2-2AAA09749F94}" destId="{124E5092-E3A9-48F0-9CA2-A93068F737B2}" srcOrd="0" destOrd="0" presId="urn:microsoft.com/office/officeart/2016/7/layout/BasicLinearProcessNumbered"/>
    <dgm:cxn modelId="{7FD13A31-3DDA-4CBF-AEDF-34E8921D9CBF}" type="presOf" srcId="{97AE2144-F7D3-45FB-8BE2-3B9AFE25D0A6}" destId="{921056BE-3081-4CC6-ABCF-DDB46D73F5BB}" srcOrd="1" destOrd="0" presId="urn:microsoft.com/office/officeart/2016/7/layout/BasicLinearProcessNumbered"/>
    <dgm:cxn modelId="{89715A43-ADB3-4FAE-BD80-AA3C9A37A213}" srcId="{F9BBAF31-DE95-4371-93CE-0D7E41BE084B}" destId="{DB3D9619-1A89-4F85-8754-2567DA88D6C5}" srcOrd="2" destOrd="0" parTransId="{147E7415-6983-426F-ACEC-5A6D76AEBFD8}" sibTransId="{7CAA24CF-250D-4F4B-83C2-2AAA09749F94}"/>
    <dgm:cxn modelId="{FBAA8469-F2BE-4D6A-825B-12BD159A80AD}" type="presOf" srcId="{DC62EB42-272A-44D8-B13F-3B0F2005E01E}" destId="{F511C47D-A5F4-42E7-909A-3D48535F5F83}" srcOrd="1" destOrd="0" presId="urn:microsoft.com/office/officeart/2016/7/layout/BasicLinearProcessNumbered"/>
    <dgm:cxn modelId="{7821C34D-5578-4C61-ADC5-5D5167856837}" type="presOf" srcId="{F9BBAF31-DE95-4371-93CE-0D7E41BE084B}" destId="{E3B232B0-2DCC-402C-A3F5-99CF6E115AEF}" srcOrd="0" destOrd="0" presId="urn:microsoft.com/office/officeart/2016/7/layout/BasicLinearProcessNumbered"/>
    <dgm:cxn modelId="{D0B09C71-9714-4F9D-B954-31821FD810D7}" type="presOf" srcId="{DB3D9619-1A89-4F85-8754-2567DA88D6C5}" destId="{845350E8-3942-45BE-B445-D775553ACE75}" srcOrd="1" destOrd="0" presId="urn:microsoft.com/office/officeart/2016/7/layout/BasicLinearProcessNumbered"/>
    <dgm:cxn modelId="{733CF072-D89E-4784-BCC1-828B1613859A}" srcId="{F9BBAF31-DE95-4371-93CE-0D7E41BE084B}" destId="{BE52E4D6-4B2B-4906-9E8D-01750BF8202E}" srcOrd="3" destOrd="0" parTransId="{5B4D8478-4F38-4F29-9C15-FADDA0A3477D}" sibTransId="{B9CBAFB3-7F39-4AA1-8C7E-C28EE6E55DAD}"/>
    <dgm:cxn modelId="{48F8F783-D3E6-4D62-8055-9652DEB0C328}" type="presOf" srcId="{B9CBAFB3-7F39-4AA1-8C7E-C28EE6E55DAD}" destId="{2840123A-F91E-4AA1-AD06-292337432F98}" srcOrd="0" destOrd="0" presId="urn:microsoft.com/office/officeart/2016/7/layout/BasicLinearProcessNumbered"/>
    <dgm:cxn modelId="{A8358E84-70E8-4042-B9A7-AAD22CE3A04A}" type="presOf" srcId="{C4AA882A-6CC7-4BB1-88C7-D2C0D43D1C26}" destId="{B2C33375-28B5-4E12-8040-DD51C93332A0}" srcOrd="1" destOrd="0" presId="urn:microsoft.com/office/officeart/2016/7/layout/BasicLinearProcessNumbered"/>
    <dgm:cxn modelId="{30890B98-C18D-4C4D-B386-0679ABC51808}" srcId="{F9BBAF31-DE95-4371-93CE-0D7E41BE084B}" destId="{C4AA882A-6CC7-4BB1-88C7-D2C0D43D1C26}" srcOrd="1" destOrd="0" parTransId="{D45BB7CF-703C-4D98-B786-4145475B9511}" sibTransId="{D0B90C01-AE06-41BA-80BF-00847D47A78E}"/>
    <dgm:cxn modelId="{26F56A9B-4DA3-4C87-9B7F-8416CFEBAADF}" type="presOf" srcId="{C6970198-0D0C-4F73-9A78-8D5C782F2D95}" destId="{3CE87A38-9D3F-4CB4-990D-D7DBFD637EA3}" srcOrd="0" destOrd="0" presId="urn:microsoft.com/office/officeart/2016/7/layout/BasicLinearProcessNumbered"/>
    <dgm:cxn modelId="{3F1A1EC0-4791-44F8-8FFA-43DBCAED141E}" type="presOf" srcId="{65558558-D097-49DC-92CB-7F61D5EB2201}" destId="{9E4EAD3C-FCFE-4799-95C5-3EA4219918D2}" srcOrd="0" destOrd="0" presId="urn:microsoft.com/office/officeart/2016/7/layout/BasicLinearProcessNumbered"/>
    <dgm:cxn modelId="{77DF46CF-0E0A-46A0-A56E-0D205F23B5B6}" type="presOf" srcId="{D0B90C01-AE06-41BA-80BF-00847D47A78E}" destId="{64CF5454-09FD-444C-AEC0-1877FF44E054}" srcOrd="0" destOrd="0" presId="urn:microsoft.com/office/officeart/2016/7/layout/BasicLinearProcessNumbered"/>
    <dgm:cxn modelId="{4E4082D0-BCAC-4828-A568-CC5F74CC1AD3}" type="presOf" srcId="{C4AA882A-6CC7-4BB1-88C7-D2C0D43D1C26}" destId="{D56275B3-84F3-4D7F-B25B-4290E9C84704}" srcOrd="0" destOrd="0" presId="urn:microsoft.com/office/officeart/2016/7/layout/BasicLinearProcessNumbered"/>
    <dgm:cxn modelId="{2E90ADE1-408C-45EC-BCB9-9DE3CB61B0DC}" type="presOf" srcId="{BE52E4D6-4B2B-4906-9E8D-01750BF8202E}" destId="{AC38AF2B-336A-4177-8348-AE578432F748}" srcOrd="1" destOrd="0" presId="urn:microsoft.com/office/officeart/2016/7/layout/BasicLinearProcessNumbered"/>
    <dgm:cxn modelId="{FE3511E4-49F8-4E4E-BA0B-3FAE03A5A526}" type="presOf" srcId="{BE52E4D6-4B2B-4906-9E8D-01750BF8202E}" destId="{1D66D340-B475-4669-99F4-4A37D7F8567A}" srcOrd="0" destOrd="0" presId="urn:microsoft.com/office/officeart/2016/7/layout/BasicLinearProcessNumbered"/>
    <dgm:cxn modelId="{B4FAEFE5-92BA-4FB5-B762-0121018FB745}" type="presOf" srcId="{97AE2144-F7D3-45FB-8BE2-3B9AFE25D0A6}" destId="{AD4F0E65-F1AA-4782-AC25-7048274C6511}" srcOrd="0" destOrd="0" presId="urn:microsoft.com/office/officeart/2016/7/layout/BasicLinearProcessNumbered"/>
    <dgm:cxn modelId="{82E552FD-5B36-4C86-A019-309177D7AE77}" srcId="{F9BBAF31-DE95-4371-93CE-0D7E41BE084B}" destId="{97AE2144-F7D3-45FB-8BE2-3B9AFE25D0A6}" srcOrd="4" destOrd="0" parTransId="{F68289BB-E38B-4948-B43C-18665CCB1FC2}" sibTransId="{C6970198-0D0C-4F73-9A78-8D5C782F2D95}"/>
    <dgm:cxn modelId="{94726FCF-CF65-4B4C-8982-9A325E774B43}" type="presParOf" srcId="{E3B232B0-2DCC-402C-A3F5-99CF6E115AEF}" destId="{1152654E-B80A-47EE-80E8-3BDCC94F153E}" srcOrd="0" destOrd="0" presId="urn:microsoft.com/office/officeart/2016/7/layout/BasicLinearProcessNumbered"/>
    <dgm:cxn modelId="{CACD79CF-8C9B-463B-BD04-5B3A0C1AD00D}" type="presParOf" srcId="{1152654E-B80A-47EE-80E8-3BDCC94F153E}" destId="{7875B1D0-24A3-4772-98A9-05C76DE7E40E}" srcOrd="0" destOrd="0" presId="urn:microsoft.com/office/officeart/2016/7/layout/BasicLinearProcessNumbered"/>
    <dgm:cxn modelId="{10F76247-67FB-41C0-A6BF-77E5806CB60A}" type="presParOf" srcId="{1152654E-B80A-47EE-80E8-3BDCC94F153E}" destId="{9E4EAD3C-FCFE-4799-95C5-3EA4219918D2}" srcOrd="1" destOrd="0" presId="urn:microsoft.com/office/officeart/2016/7/layout/BasicLinearProcessNumbered"/>
    <dgm:cxn modelId="{46EB1EE1-54E8-4B35-A1CC-657E8E8AF77D}" type="presParOf" srcId="{1152654E-B80A-47EE-80E8-3BDCC94F153E}" destId="{715F001C-1ECB-4F1B-ACB8-89B66933FCAA}" srcOrd="2" destOrd="0" presId="urn:microsoft.com/office/officeart/2016/7/layout/BasicLinearProcessNumbered"/>
    <dgm:cxn modelId="{8CB8AC31-C489-4287-8583-8D9BF3D37E1E}" type="presParOf" srcId="{1152654E-B80A-47EE-80E8-3BDCC94F153E}" destId="{F511C47D-A5F4-42E7-909A-3D48535F5F83}" srcOrd="3" destOrd="0" presId="urn:microsoft.com/office/officeart/2016/7/layout/BasicLinearProcessNumbered"/>
    <dgm:cxn modelId="{817F9796-62F3-4C53-9F77-A054376AF437}" type="presParOf" srcId="{E3B232B0-2DCC-402C-A3F5-99CF6E115AEF}" destId="{82FEA32D-F318-4808-867C-A85784E2B487}" srcOrd="1" destOrd="0" presId="urn:microsoft.com/office/officeart/2016/7/layout/BasicLinearProcessNumbered"/>
    <dgm:cxn modelId="{B63C0163-74A6-4C73-94DF-E77159FF96E6}" type="presParOf" srcId="{E3B232B0-2DCC-402C-A3F5-99CF6E115AEF}" destId="{994586B6-25F9-4017-8FD2-0BA5AEA54246}" srcOrd="2" destOrd="0" presId="urn:microsoft.com/office/officeart/2016/7/layout/BasicLinearProcessNumbered"/>
    <dgm:cxn modelId="{5376F55E-B1B0-4DC2-967B-0EB7261B3EED}" type="presParOf" srcId="{994586B6-25F9-4017-8FD2-0BA5AEA54246}" destId="{D56275B3-84F3-4D7F-B25B-4290E9C84704}" srcOrd="0" destOrd="0" presId="urn:microsoft.com/office/officeart/2016/7/layout/BasicLinearProcessNumbered"/>
    <dgm:cxn modelId="{9E00ADFA-7CF7-44C5-BCAF-10EA28143FF3}" type="presParOf" srcId="{994586B6-25F9-4017-8FD2-0BA5AEA54246}" destId="{64CF5454-09FD-444C-AEC0-1877FF44E054}" srcOrd="1" destOrd="0" presId="urn:microsoft.com/office/officeart/2016/7/layout/BasicLinearProcessNumbered"/>
    <dgm:cxn modelId="{8CB06B5F-B941-453B-A5C1-B70F3D78441A}" type="presParOf" srcId="{994586B6-25F9-4017-8FD2-0BA5AEA54246}" destId="{D2124AEA-3A6A-4CFB-8EE3-4C66F07FCCA5}" srcOrd="2" destOrd="0" presId="urn:microsoft.com/office/officeart/2016/7/layout/BasicLinearProcessNumbered"/>
    <dgm:cxn modelId="{56ABF81E-C98E-4DE1-8EFE-637350B75F49}" type="presParOf" srcId="{994586B6-25F9-4017-8FD2-0BA5AEA54246}" destId="{B2C33375-28B5-4E12-8040-DD51C93332A0}" srcOrd="3" destOrd="0" presId="urn:microsoft.com/office/officeart/2016/7/layout/BasicLinearProcessNumbered"/>
    <dgm:cxn modelId="{75A8BE80-875F-4628-ABC2-1C52368DCEE5}" type="presParOf" srcId="{E3B232B0-2DCC-402C-A3F5-99CF6E115AEF}" destId="{4744F124-DABC-4C37-9761-390DCB3800B2}" srcOrd="3" destOrd="0" presId="urn:microsoft.com/office/officeart/2016/7/layout/BasicLinearProcessNumbered"/>
    <dgm:cxn modelId="{0963DC02-0255-4A91-AF97-044E08E420CC}" type="presParOf" srcId="{E3B232B0-2DCC-402C-A3F5-99CF6E115AEF}" destId="{48DA669E-339E-4A10-91E3-C7E1F968EBA1}" srcOrd="4" destOrd="0" presId="urn:microsoft.com/office/officeart/2016/7/layout/BasicLinearProcessNumbered"/>
    <dgm:cxn modelId="{38A39890-1A99-4F8F-BABC-82E353F4F34B}" type="presParOf" srcId="{48DA669E-339E-4A10-91E3-C7E1F968EBA1}" destId="{E10F23BE-893C-479E-B30E-ACE34C6101EA}" srcOrd="0" destOrd="0" presId="urn:microsoft.com/office/officeart/2016/7/layout/BasicLinearProcessNumbered"/>
    <dgm:cxn modelId="{E0259553-B759-4E2C-B42F-3D954E544212}" type="presParOf" srcId="{48DA669E-339E-4A10-91E3-C7E1F968EBA1}" destId="{124E5092-E3A9-48F0-9CA2-A93068F737B2}" srcOrd="1" destOrd="0" presId="urn:microsoft.com/office/officeart/2016/7/layout/BasicLinearProcessNumbered"/>
    <dgm:cxn modelId="{350D77F7-4F82-4E19-AEF8-EE0B8609A886}" type="presParOf" srcId="{48DA669E-339E-4A10-91E3-C7E1F968EBA1}" destId="{5BF7F4FD-AB7F-44DD-80FE-9B5381962E76}" srcOrd="2" destOrd="0" presId="urn:microsoft.com/office/officeart/2016/7/layout/BasicLinearProcessNumbered"/>
    <dgm:cxn modelId="{C66754C2-2729-4910-BD0F-D97756A49D20}" type="presParOf" srcId="{48DA669E-339E-4A10-91E3-C7E1F968EBA1}" destId="{845350E8-3942-45BE-B445-D775553ACE75}" srcOrd="3" destOrd="0" presId="urn:microsoft.com/office/officeart/2016/7/layout/BasicLinearProcessNumbered"/>
    <dgm:cxn modelId="{DE9CF4E3-FB0A-4D5D-AB5C-AC036EC55AF4}" type="presParOf" srcId="{E3B232B0-2DCC-402C-A3F5-99CF6E115AEF}" destId="{883B8152-814F-4962-AAEB-AB641222BBB7}" srcOrd="5" destOrd="0" presId="urn:microsoft.com/office/officeart/2016/7/layout/BasicLinearProcessNumbered"/>
    <dgm:cxn modelId="{C7B3F979-A71A-4A37-AA65-3DE04EF07BE3}" type="presParOf" srcId="{E3B232B0-2DCC-402C-A3F5-99CF6E115AEF}" destId="{BC5BAF42-BAB8-43BE-B9E8-2DAB3FF647DD}" srcOrd="6" destOrd="0" presId="urn:microsoft.com/office/officeart/2016/7/layout/BasicLinearProcessNumbered"/>
    <dgm:cxn modelId="{7145C78A-2DA7-43DD-8755-F2F27EA4B855}" type="presParOf" srcId="{BC5BAF42-BAB8-43BE-B9E8-2DAB3FF647DD}" destId="{1D66D340-B475-4669-99F4-4A37D7F8567A}" srcOrd="0" destOrd="0" presId="urn:microsoft.com/office/officeart/2016/7/layout/BasicLinearProcessNumbered"/>
    <dgm:cxn modelId="{6F6F5EC8-2BAF-4EAB-9340-46EBD5D5D52E}" type="presParOf" srcId="{BC5BAF42-BAB8-43BE-B9E8-2DAB3FF647DD}" destId="{2840123A-F91E-4AA1-AD06-292337432F98}" srcOrd="1" destOrd="0" presId="urn:microsoft.com/office/officeart/2016/7/layout/BasicLinearProcessNumbered"/>
    <dgm:cxn modelId="{A83E09B7-6881-4B5E-8B66-B3C54865847F}" type="presParOf" srcId="{BC5BAF42-BAB8-43BE-B9E8-2DAB3FF647DD}" destId="{9133CBDD-CA43-42AB-9EEF-CFFCE1F0A20B}" srcOrd="2" destOrd="0" presId="urn:microsoft.com/office/officeart/2016/7/layout/BasicLinearProcessNumbered"/>
    <dgm:cxn modelId="{6C50F317-CE72-46A1-9204-550EE8F5108B}" type="presParOf" srcId="{BC5BAF42-BAB8-43BE-B9E8-2DAB3FF647DD}" destId="{AC38AF2B-336A-4177-8348-AE578432F748}" srcOrd="3" destOrd="0" presId="urn:microsoft.com/office/officeart/2016/7/layout/BasicLinearProcessNumbered"/>
    <dgm:cxn modelId="{7DA4BB3A-EE34-4396-A584-FA77C7CC7F71}" type="presParOf" srcId="{E3B232B0-2DCC-402C-A3F5-99CF6E115AEF}" destId="{FB749114-F4CF-455A-894A-FCDCD5ECEF55}" srcOrd="7" destOrd="0" presId="urn:microsoft.com/office/officeart/2016/7/layout/BasicLinearProcessNumbered"/>
    <dgm:cxn modelId="{5AF8C4F2-0381-4AD1-9C05-EDE70BF14387}" type="presParOf" srcId="{E3B232B0-2DCC-402C-A3F5-99CF6E115AEF}" destId="{B7EBDD3A-4933-4334-9675-B39E5AD42DDF}" srcOrd="8" destOrd="0" presId="urn:microsoft.com/office/officeart/2016/7/layout/BasicLinearProcessNumbered"/>
    <dgm:cxn modelId="{DFE22C9B-830C-4234-9FFF-82589E909672}" type="presParOf" srcId="{B7EBDD3A-4933-4334-9675-B39E5AD42DDF}" destId="{AD4F0E65-F1AA-4782-AC25-7048274C6511}" srcOrd="0" destOrd="0" presId="urn:microsoft.com/office/officeart/2016/7/layout/BasicLinearProcessNumbered"/>
    <dgm:cxn modelId="{7E833664-3786-4A21-B520-FB889F91F7E7}" type="presParOf" srcId="{B7EBDD3A-4933-4334-9675-B39E5AD42DDF}" destId="{3CE87A38-9D3F-4CB4-990D-D7DBFD637EA3}" srcOrd="1" destOrd="0" presId="urn:microsoft.com/office/officeart/2016/7/layout/BasicLinearProcessNumbered"/>
    <dgm:cxn modelId="{383831FA-2646-4FD7-905A-F90D4D3FCB1F}" type="presParOf" srcId="{B7EBDD3A-4933-4334-9675-B39E5AD42DDF}" destId="{842EDE2D-BAFB-4BB4-A5B0-C301F7E32230}" srcOrd="2" destOrd="0" presId="urn:microsoft.com/office/officeart/2016/7/layout/BasicLinearProcessNumbered"/>
    <dgm:cxn modelId="{D0B8F0C0-547C-484A-BC14-CB460A1EDA18}" type="presParOf" srcId="{B7EBDD3A-4933-4334-9675-B39E5AD42DDF}" destId="{921056BE-3081-4CC6-ABCF-DDB46D73F5B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336C0F-1FB5-429F-9EB1-1D15330970D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7E9DAB32-F827-48A4-9F1C-97D359CA2FCB}">
      <dgm:prSet/>
      <dgm:spPr/>
      <dgm:t>
        <a:bodyPr/>
        <a:lstStyle/>
        <a:p>
          <a:r>
            <a:rPr lang="en-IN"/>
            <a:t>Integrating new HR systems with legacy tools is difficult.</a:t>
          </a:r>
          <a:endParaRPr lang="en-US"/>
        </a:p>
      </dgm:t>
    </dgm:pt>
    <dgm:pt modelId="{700D72A8-1783-4E78-A5B7-8E7BD618E57A}" type="parTrans" cxnId="{7F0553EC-8F98-40AF-8B80-16B4133A1615}">
      <dgm:prSet/>
      <dgm:spPr/>
      <dgm:t>
        <a:bodyPr/>
        <a:lstStyle/>
        <a:p>
          <a:endParaRPr lang="en-US"/>
        </a:p>
      </dgm:t>
    </dgm:pt>
    <dgm:pt modelId="{9236D64F-A659-4DE9-9575-1DA9C4D3D69B}" type="sibTrans" cxnId="{7F0553EC-8F98-40AF-8B80-16B4133A1615}">
      <dgm:prSet/>
      <dgm:spPr/>
      <dgm:t>
        <a:bodyPr/>
        <a:lstStyle/>
        <a:p>
          <a:endParaRPr lang="en-US"/>
        </a:p>
      </dgm:t>
    </dgm:pt>
    <dgm:pt modelId="{8A827EC5-FD8E-44B1-94B0-F9D0CA5D409F}">
      <dgm:prSet/>
      <dgm:spPr/>
      <dgm:t>
        <a:bodyPr/>
        <a:lstStyle/>
        <a:p>
          <a:r>
            <a:rPr lang="en-IN"/>
            <a:t>Ensuring smooth global partner adoption requires training and change management.</a:t>
          </a:r>
          <a:endParaRPr lang="en-US"/>
        </a:p>
      </dgm:t>
    </dgm:pt>
    <dgm:pt modelId="{C4C9585D-D1E5-49E2-AE2F-7EB99612F85A}" type="parTrans" cxnId="{D76590A3-50E6-48D2-A5FD-4C723ECC470E}">
      <dgm:prSet/>
      <dgm:spPr/>
      <dgm:t>
        <a:bodyPr/>
        <a:lstStyle/>
        <a:p>
          <a:endParaRPr lang="en-US"/>
        </a:p>
      </dgm:t>
    </dgm:pt>
    <dgm:pt modelId="{F1D005A8-6229-42D1-A3AC-24C0928021C6}" type="sibTrans" cxnId="{D76590A3-50E6-48D2-A5FD-4C723ECC470E}">
      <dgm:prSet/>
      <dgm:spPr/>
      <dgm:t>
        <a:bodyPr/>
        <a:lstStyle/>
        <a:p>
          <a:endParaRPr lang="en-US"/>
        </a:p>
      </dgm:t>
    </dgm:pt>
    <dgm:pt modelId="{5EC9DE5D-9D9E-4408-970F-FC42177F00C2}">
      <dgm:prSet/>
      <dgm:spPr/>
      <dgm:t>
        <a:bodyPr/>
        <a:lstStyle/>
        <a:p>
          <a:r>
            <a:rPr lang="en-IN"/>
            <a:t>Cybersecurity risks grow with digital expansion.</a:t>
          </a:r>
          <a:endParaRPr lang="en-US"/>
        </a:p>
      </dgm:t>
    </dgm:pt>
    <dgm:pt modelId="{A5F52992-AF2F-4AE1-8E2B-61F8999A2731}" type="parTrans" cxnId="{FC5255E9-E0AD-41CD-AF35-64CF8657886F}">
      <dgm:prSet/>
      <dgm:spPr/>
      <dgm:t>
        <a:bodyPr/>
        <a:lstStyle/>
        <a:p>
          <a:endParaRPr lang="en-US"/>
        </a:p>
      </dgm:t>
    </dgm:pt>
    <dgm:pt modelId="{14F3F813-31D3-415B-9E25-0D0D8E546DA4}" type="sibTrans" cxnId="{FC5255E9-E0AD-41CD-AF35-64CF8657886F}">
      <dgm:prSet/>
      <dgm:spPr/>
      <dgm:t>
        <a:bodyPr/>
        <a:lstStyle/>
        <a:p>
          <a:endParaRPr lang="en-US"/>
        </a:p>
      </dgm:t>
    </dgm:pt>
    <dgm:pt modelId="{3F12D93D-498A-4DEA-B708-F440E61D03D8}">
      <dgm:prSet/>
      <dgm:spPr/>
      <dgm:t>
        <a:bodyPr/>
        <a:lstStyle/>
        <a:p>
          <a:r>
            <a:rPr lang="en-IN"/>
            <a:t>High technology investment must justify ROI.</a:t>
          </a:r>
          <a:endParaRPr lang="en-US"/>
        </a:p>
      </dgm:t>
    </dgm:pt>
    <dgm:pt modelId="{38C079EC-C581-4A60-8C51-62B4468711F5}" type="parTrans" cxnId="{A8F05375-BCFE-4139-8E7A-C8C2B7E2A946}">
      <dgm:prSet/>
      <dgm:spPr/>
      <dgm:t>
        <a:bodyPr/>
        <a:lstStyle/>
        <a:p>
          <a:endParaRPr lang="en-US"/>
        </a:p>
      </dgm:t>
    </dgm:pt>
    <dgm:pt modelId="{9713D3D6-DD9D-4B5A-A788-7DA1F9C355E1}" type="sibTrans" cxnId="{A8F05375-BCFE-4139-8E7A-C8C2B7E2A946}">
      <dgm:prSet/>
      <dgm:spPr/>
      <dgm:t>
        <a:bodyPr/>
        <a:lstStyle/>
        <a:p>
          <a:endParaRPr lang="en-US"/>
        </a:p>
      </dgm:t>
    </dgm:pt>
    <dgm:pt modelId="{F765F507-F6E4-4EF8-924E-B36453A216C8}">
      <dgm:prSet/>
      <dgm:spPr/>
      <dgm:t>
        <a:bodyPr/>
        <a:lstStyle/>
        <a:p>
          <a:r>
            <a:rPr lang="en-IN"/>
            <a:t>Differences in digital readiness across countries hinder uniform implementation </a:t>
          </a:r>
          <a:r>
            <a:rPr lang="en-US"/>
            <a:t>(Bratamanggala, 2023)</a:t>
          </a:r>
          <a:r>
            <a:rPr lang="en-IN"/>
            <a:t>.</a:t>
          </a:r>
          <a:endParaRPr lang="en-US"/>
        </a:p>
      </dgm:t>
    </dgm:pt>
    <dgm:pt modelId="{8BAB39B1-BABF-4DF9-A0B1-EA2B16781A41}" type="parTrans" cxnId="{DD86E435-8348-4720-8314-B129B1D2A552}">
      <dgm:prSet/>
      <dgm:spPr/>
      <dgm:t>
        <a:bodyPr/>
        <a:lstStyle/>
        <a:p>
          <a:endParaRPr lang="en-US"/>
        </a:p>
      </dgm:t>
    </dgm:pt>
    <dgm:pt modelId="{B94D78EC-7F64-4AC3-A07A-387FF1F8E57E}" type="sibTrans" cxnId="{DD86E435-8348-4720-8314-B129B1D2A552}">
      <dgm:prSet/>
      <dgm:spPr/>
      <dgm:t>
        <a:bodyPr/>
        <a:lstStyle/>
        <a:p>
          <a:endParaRPr lang="en-US"/>
        </a:p>
      </dgm:t>
    </dgm:pt>
    <dgm:pt modelId="{0E6AE062-0B79-490D-96A8-B11F6A0D51FF}" type="pres">
      <dgm:prSet presAssocID="{FE336C0F-1FB5-429F-9EB1-1D15330970DF}" presName="diagram" presStyleCnt="0">
        <dgm:presLayoutVars>
          <dgm:dir/>
          <dgm:resizeHandles val="exact"/>
        </dgm:presLayoutVars>
      </dgm:prSet>
      <dgm:spPr/>
    </dgm:pt>
    <dgm:pt modelId="{13417E18-8706-4277-9207-AA5446A51A20}" type="pres">
      <dgm:prSet presAssocID="{7E9DAB32-F827-48A4-9F1C-97D359CA2FCB}" presName="node" presStyleLbl="node1" presStyleIdx="0" presStyleCnt="5">
        <dgm:presLayoutVars>
          <dgm:bulletEnabled val="1"/>
        </dgm:presLayoutVars>
      </dgm:prSet>
      <dgm:spPr/>
    </dgm:pt>
    <dgm:pt modelId="{1FB02C92-AE0B-4091-9598-61445A98C15D}" type="pres">
      <dgm:prSet presAssocID="{9236D64F-A659-4DE9-9575-1DA9C4D3D69B}" presName="sibTrans" presStyleLbl="sibTrans2D1" presStyleIdx="0" presStyleCnt="4"/>
      <dgm:spPr/>
    </dgm:pt>
    <dgm:pt modelId="{E91DE0E9-700E-4455-8AE4-413C6A56C0B8}" type="pres">
      <dgm:prSet presAssocID="{9236D64F-A659-4DE9-9575-1DA9C4D3D69B}" presName="connectorText" presStyleLbl="sibTrans2D1" presStyleIdx="0" presStyleCnt="4"/>
      <dgm:spPr/>
    </dgm:pt>
    <dgm:pt modelId="{E01A16CA-0473-4596-8480-7EBE71968FDC}" type="pres">
      <dgm:prSet presAssocID="{8A827EC5-FD8E-44B1-94B0-F9D0CA5D409F}" presName="node" presStyleLbl="node1" presStyleIdx="1" presStyleCnt="5">
        <dgm:presLayoutVars>
          <dgm:bulletEnabled val="1"/>
        </dgm:presLayoutVars>
      </dgm:prSet>
      <dgm:spPr/>
    </dgm:pt>
    <dgm:pt modelId="{3C415C7D-AE0E-4C3F-8470-D8B7C75B15E7}" type="pres">
      <dgm:prSet presAssocID="{F1D005A8-6229-42D1-A3AC-24C0928021C6}" presName="sibTrans" presStyleLbl="sibTrans2D1" presStyleIdx="1" presStyleCnt="4"/>
      <dgm:spPr/>
    </dgm:pt>
    <dgm:pt modelId="{ADA55295-52D1-4E15-A75A-E372DE15EB6A}" type="pres">
      <dgm:prSet presAssocID="{F1D005A8-6229-42D1-A3AC-24C0928021C6}" presName="connectorText" presStyleLbl="sibTrans2D1" presStyleIdx="1" presStyleCnt="4"/>
      <dgm:spPr/>
    </dgm:pt>
    <dgm:pt modelId="{E812EF9A-36FA-457F-AD57-612B9867D59D}" type="pres">
      <dgm:prSet presAssocID="{5EC9DE5D-9D9E-4408-970F-FC42177F00C2}" presName="node" presStyleLbl="node1" presStyleIdx="2" presStyleCnt="5">
        <dgm:presLayoutVars>
          <dgm:bulletEnabled val="1"/>
        </dgm:presLayoutVars>
      </dgm:prSet>
      <dgm:spPr/>
    </dgm:pt>
    <dgm:pt modelId="{7F4E5466-A72A-4F7D-9E82-EBEECF93E27F}" type="pres">
      <dgm:prSet presAssocID="{14F3F813-31D3-415B-9E25-0D0D8E546DA4}" presName="sibTrans" presStyleLbl="sibTrans2D1" presStyleIdx="2" presStyleCnt="4"/>
      <dgm:spPr/>
    </dgm:pt>
    <dgm:pt modelId="{3AB59786-C2A6-4E14-8007-555F4DEF095D}" type="pres">
      <dgm:prSet presAssocID="{14F3F813-31D3-415B-9E25-0D0D8E546DA4}" presName="connectorText" presStyleLbl="sibTrans2D1" presStyleIdx="2" presStyleCnt="4"/>
      <dgm:spPr/>
    </dgm:pt>
    <dgm:pt modelId="{C73CEBFF-0370-449C-BC28-D12B8192FAE4}" type="pres">
      <dgm:prSet presAssocID="{3F12D93D-498A-4DEA-B708-F440E61D03D8}" presName="node" presStyleLbl="node1" presStyleIdx="3" presStyleCnt="5">
        <dgm:presLayoutVars>
          <dgm:bulletEnabled val="1"/>
        </dgm:presLayoutVars>
      </dgm:prSet>
      <dgm:spPr/>
    </dgm:pt>
    <dgm:pt modelId="{5D6619DE-5D36-47FA-ADB7-C31D2923003F}" type="pres">
      <dgm:prSet presAssocID="{9713D3D6-DD9D-4B5A-A788-7DA1F9C355E1}" presName="sibTrans" presStyleLbl="sibTrans2D1" presStyleIdx="3" presStyleCnt="4"/>
      <dgm:spPr/>
    </dgm:pt>
    <dgm:pt modelId="{FF6A8C63-356E-4496-BE17-EA103381F8A3}" type="pres">
      <dgm:prSet presAssocID="{9713D3D6-DD9D-4B5A-A788-7DA1F9C355E1}" presName="connectorText" presStyleLbl="sibTrans2D1" presStyleIdx="3" presStyleCnt="4"/>
      <dgm:spPr/>
    </dgm:pt>
    <dgm:pt modelId="{19A9B4EA-E8C7-44BD-A759-4BB6102E036A}" type="pres">
      <dgm:prSet presAssocID="{F765F507-F6E4-4EF8-924E-B36453A216C8}" presName="node" presStyleLbl="node1" presStyleIdx="4" presStyleCnt="5">
        <dgm:presLayoutVars>
          <dgm:bulletEnabled val="1"/>
        </dgm:presLayoutVars>
      </dgm:prSet>
      <dgm:spPr/>
    </dgm:pt>
  </dgm:ptLst>
  <dgm:cxnLst>
    <dgm:cxn modelId="{77A78015-49FF-4A45-BEFA-E3D99DC51EBA}" type="presOf" srcId="{FE336C0F-1FB5-429F-9EB1-1D15330970DF}" destId="{0E6AE062-0B79-490D-96A8-B11F6A0D51FF}" srcOrd="0" destOrd="0" presId="urn:microsoft.com/office/officeart/2005/8/layout/process5"/>
    <dgm:cxn modelId="{DD86E435-8348-4720-8314-B129B1D2A552}" srcId="{FE336C0F-1FB5-429F-9EB1-1D15330970DF}" destId="{F765F507-F6E4-4EF8-924E-B36453A216C8}" srcOrd="4" destOrd="0" parTransId="{8BAB39B1-BABF-4DF9-A0B1-EA2B16781A41}" sibTransId="{B94D78EC-7F64-4AC3-A07A-387FF1F8E57E}"/>
    <dgm:cxn modelId="{06A91542-1BE1-4F57-9C8C-5A365F88B433}" type="presOf" srcId="{F1D005A8-6229-42D1-A3AC-24C0928021C6}" destId="{3C415C7D-AE0E-4C3F-8470-D8B7C75B15E7}" srcOrd="0" destOrd="0" presId="urn:microsoft.com/office/officeart/2005/8/layout/process5"/>
    <dgm:cxn modelId="{08613A63-1138-4644-9017-F4DEA48644D2}" type="presOf" srcId="{9236D64F-A659-4DE9-9575-1DA9C4D3D69B}" destId="{1FB02C92-AE0B-4091-9598-61445A98C15D}" srcOrd="0" destOrd="0" presId="urn:microsoft.com/office/officeart/2005/8/layout/process5"/>
    <dgm:cxn modelId="{A8F05375-BCFE-4139-8E7A-C8C2B7E2A946}" srcId="{FE336C0F-1FB5-429F-9EB1-1D15330970DF}" destId="{3F12D93D-498A-4DEA-B708-F440E61D03D8}" srcOrd="3" destOrd="0" parTransId="{38C079EC-C581-4A60-8C51-62B4468711F5}" sibTransId="{9713D3D6-DD9D-4B5A-A788-7DA1F9C355E1}"/>
    <dgm:cxn modelId="{E6C5E476-C7BF-42BC-B660-B5189A141D00}" type="presOf" srcId="{8A827EC5-FD8E-44B1-94B0-F9D0CA5D409F}" destId="{E01A16CA-0473-4596-8480-7EBE71968FDC}" srcOrd="0" destOrd="0" presId="urn:microsoft.com/office/officeart/2005/8/layout/process5"/>
    <dgm:cxn modelId="{175AA37B-4FCD-4B84-B0E5-026135ABE8F5}" type="presOf" srcId="{7E9DAB32-F827-48A4-9F1C-97D359CA2FCB}" destId="{13417E18-8706-4277-9207-AA5446A51A20}" srcOrd="0" destOrd="0" presId="urn:microsoft.com/office/officeart/2005/8/layout/process5"/>
    <dgm:cxn modelId="{4DBF9599-E20F-4DD4-9001-295B5F4C3B01}" type="presOf" srcId="{14F3F813-31D3-415B-9E25-0D0D8E546DA4}" destId="{7F4E5466-A72A-4F7D-9E82-EBEECF93E27F}" srcOrd="0" destOrd="0" presId="urn:microsoft.com/office/officeart/2005/8/layout/process5"/>
    <dgm:cxn modelId="{9A06F899-40F0-416C-8A01-2529179A98D5}" type="presOf" srcId="{14F3F813-31D3-415B-9E25-0D0D8E546DA4}" destId="{3AB59786-C2A6-4E14-8007-555F4DEF095D}" srcOrd="1" destOrd="0" presId="urn:microsoft.com/office/officeart/2005/8/layout/process5"/>
    <dgm:cxn modelId="{D76590A3-50E6-48D2-A5FD-4C723ECC470E}" srcId="{FE336C0F-1FB5-429F-9EB1-1D15330970DF}" destId="{8A827EC5-FD8E-44B1-94B0-F9D0CA5D409F}" srcOrd="1" destOrd="0" parTransId="{C4C9585D-D1E5-49E2-AE2F-7EB99612F85A}" sibTransId="{F1D005A8-6229-42D1-A3AC-24C0928021C6}"/>
    <dgm:cxn modelId="{D7FB98A8-FD26-4E93-AD98-12793E883D14}" type="presOf" srcId="{9236D64F-A659-4DE9-9575-1DA9C4D3D69B}" destId="{E91DE0E9-700E-4455-8AE4-413C6A56C0B8}" srcOrd="1" destOrd="0" presId="urn:microsoft.com/office/officeart/2005/8/layout/process5"/>
    <dgm:cxn modelId="{36DE3CC8-C19A-4A12-984D-4FD0C13B9BDF}" type="presOf" srcId="{5EC9DE5D-9D9E-4408-970F-FC42177F00C2}" destId="{E812EF9A-36FA-457F-AD57-612B9867D59D}" srcOrd="0" destOrd="0" presId="urn:microsoft.com/office/officeart/2005/8/layout/process5"/>
    <dgm:cxn modelId="{CAE8B9DE-3972-4901-831E-0D98C3B35937}" type="presOf" srcId="{F765F507-F6E4-4EF8-924E-B36453A216C8}" destId="{19A9B4EA-E8C7-44BD-A759-4BB6102E036A}" srcOrd="0" destOrd="0" presId="urn:microsoft.com/office/officeart/2005/8/layout/process5"/>
    <dgm:cxn modelId="{4699DCDE-CAD2-409B-A7C3-2F097BC83555}" type="presOf" srcId="{F1D005A8-6229-42D1-A3AC-24C0928021C6}" destId="{ADA55295-52D1-4E15-A75A-E372DE15EB6A}" srcOrd="1" destOrd="0" presId="urn:microsoft.com/office/officeart/2005/8/layout/process5"/>
    <dgm:cxn modelId="{CAB5E7E3-E21E-41A3-B3FE-D03C9A7F196A}" type="presOf" srcId="{9713D3D6-DD9D-4B5A-A788-7DA1F9C355E1}" destId="{FF6A8C63-356E-4496-BE17-EA103381F8A3}" srcOrd="1" destOrd="0" presId="urn:microsoft.com/office/officeart/2005/8/layout/process5"/>
    <dgm:cxn modelId="{FC5255E9-E0AD-41CD-AF35-64CF8657886F}" srcId="{FE336C0F-1FB5-429F-9EB1-1D15330970DF}" destId="{5EC9DE5D-9D9E-4408-970F-FC42177F00C2}" srcOrd="2" destOrd="0" parTransId="{A5F52992-AF2F-4AE1-8E2B-61F8999A2731}" sibTransId="{14F3F813-31D3-415B-9E25-0D0D8E546DA4}"/>
    <dgm:cxn modelId="{836DEBE9-E651-42EF-974B-E99B5B680B7B}" type="presOf" srcId="{3F12D93D-498A-4DEA-B708-F440E61D03D8}" destId="{C73CEBFF-0370-449C-BC28-D12B8192FAE4}" srcOrd="0" destOrd="0" presId="urn:microsoft.com/office/officeart/2005/8/layout/process5"/>
    <dgm:cxn modelId="{7F0553EC-8F98-40AF-8B80-16B4133A1615}" srcId="{FE336C0F-1FB5-429F-9EB1-1D15330970DF}" destId="{7E9DAB32-F827-48A4-9F1C-97D359CA2FCB}" srcOrd="0" destOrd="0" parTransId="{700D72A8-1783-4E78-A5B7-8E7BD618E57A}" sibTransId="{9236D64F-A659-4DE9-9575-1DA9C4D3D69B}"/>
    <dgm:cxn modelId="{1238A6F3-A8D4-4B5C-9F94-CA52229C7FC2}" type="presOf" srcId="{9713D3D6-DD9D-4B5A-A788-7DA1F9C355E1}" destId="{5D6619DE-5D36-47FA-ADB7-C31D2923003F}" srcOrd="0" destOrd="0" presId="urn:microsoft.com/office/officeart/2005/8/layout/process5"/>
    <dgm:cxn modelId="{00DFD412-DA44-482F-B2A2-9CAEB901FA7E}" type="presParOf" srcId="{0E6AE062-0B79-490D-96A8-B11F6A0D51FF}" destId="{13417E18-8706-4277-9207-AA5446A51A20}" srcOrd="0" destOrd="0" presId="urn:microsoft.com/office/officeart/2005/8/layout/process5"/>
    <dgm:cxn modelId="{41CD2B9C-A132-4F27-94B4-2D557C36F04E}" type="presParOf" srcId="{0E6AE062-0B79-490D-96A8-B11F6A0D51FF}" destId="{1FB02C92-AE0B-4091-9598-61445A98C15D}" srcOrd="1" destOrd="0" presId="urn:microsoft.com/office/officeart/2005/8/layout/process5"/>
    <dgm:cxn modelId="{C0D56748-7704-4F5C-9A70-97E7175C2715}" type="presParOf" srcId="{1FB02C92-AE0B-4091-9598-61445A98C15D}" destId="{E91DE0E9-700E-4455-8AE4-413C6A56C0B8}" srcOrd="0" destOrd="0" presId="urn:microsoft.com/office/officeart/2005/8/layout/process5"/>
    <dgm:cxn modelId="{5C81FB03-C438-4F52-B591-A1BB14FE31A5}" type="presParOf" srcId="{0E6AE062-0B79-490D-96A8-B11F6A0D51FF}" destId="{E01A16CA-0473-4596-8480-7EBE71968FDC}" srcOrd="2" destOrd="0" presId="urn:microsoft.com/office/officeart/2005/8/layout/process5"/>
    <dgm:cxn modelId="{B6739564-F9A8-47AE-B726-B65A936F1B84}" type="presParOf" srcId="{0E6AE062-0B79-490D-96A8-B11F6A0D51FF}" destId="{3C415C7D-AE0E-4C3F-8470-D8B7C75B15E7}" srcOrd="3" destOrd="0" presId="urn:microsoft.com/office/officeart/2005/8/layout/process5"/>
    <dgm:cxn modelId="{534C9ADA-7507-4BBD-B08E-F76E80CD578B}" type="presParOf" srcId="{3C415C7D-AE0E-4C3F-8470-D8B7C75B15E7}" destId="{ADA55295-52D1-4E15-A75A-E372DE15EB6A}" srcOrd="0" destOrd="0" presId="urn:microsoft.com/office/officeart/2005/8/layout/process5"/>
    <dgm:cxn modelId="{D181D5EF-8AAB-477B-B2AC-86B6BBE87546}" type="presParOf" srcId="{0E6AE062-0B79-490D-96A8-B11F6A0D51FF}" destId="{E812EF9A-36FA-457F-AD57-612B9867D59D}" srcOrd="4" destOrd="0" presId="urn:microsoft.com/office/officeart/2005/8/layout/process5"/>
    <dgm:cxn modelId="{325D3759-D8A4-4752-84BE-E90F886C7135}" type="presParOf" srcId="{0E6AE062-0B79-490D-96A8-B11F6A0D51FF}" destId="{7F4E5466-A72A-4F7D-9E82-EBEECF93E27F}" srcOrd="5" destOrd="0" presId="urn:microsoft.com/office/officeart/2005/8/layout/process5"/>
    <dgm:cxn modelId="{503D1D0A-D535-4BB9-9660-74C60BAB1BFC}" type="presParOf" srcId="{7F4E5466-A72A-4F7D-9E82-EBEECF93E27F}" destId="{3AB59786-C2A6-4E14-8007-555F4DEF095D}" srcOrd="0" destOrd="0" presId="urn:microsoft.com/office/officeart/2005/8/layout/process5"/>
    <dgm:cxn modelId="{C125A161-74DB-404A-875A-28B3EE50C3AB}" type="presParOf" srcId="{0E6AE062-0B79-490D-96A8-B11F6A0D51FF}" destId="{C73CEBFF-0370-449C-BC28-D12B8192FAE4}" srcOrd="6" destOrd="0" presId="urn:microsoft.com/office/officeart/2005/8/layout/process5"/>
    <dgm:cxn modelId="{43339E31-2E16-4E5C-814A-8C8719C2CEB5}" type="presParOf" srcId="{0E6AE062-0B79-490D-96A8-B11F6A0D51FF}" destId="{5D6619DE-5D36-47FA-ADB7-C31D2923003F}" srcOrd="7" destOrd="0" presId="urn:microsoft.com/office/officeart/2005/8/layout/process5"/>
    <dgm:cxn modelId="{56DD00E9-C248-4FDC-8387-481401E0E21D}" type="presParOf" srcId="{5D6619DE-5D36-47FA-ADB7-C31D2923003F}" destId="{FF6A8C63-356E-4496-BE17-EA103381F8A3}" srcOrd="0" destOrd="0" presId="urn:microsoft.com/office/officeart/2005/8/layout/process5"/>
    <dgm:cxn modelId="{353D16DF-32A7-4F48-B368-FCC73B59A9E3}" type="presParOf" srcId="{0E6AE062-0B79-490D-96A8-B11F6A0D51FF}" destId="{19A9B4EA-E8C7-44BD-A759-4BB6102E036A}"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0DEB9C3-71F6-4A3D-81BA-93DAB04E35C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828988-51BD-40AB-A4AC-C258274D6155}">
      <dgm:prSet/>
      <dgm:spPr/>
      <dgm:t>
        <a:bodyPr/>
        <a:lstStyle/>
        <a:p>
          <a:pPr>
            <a:lnSpc>
              <a:spcPct val="100000"/>
            </a:lnSpc>
          </a:pPr>
          <a:r>
            <a:rPr lang="en-IN"/>
            <a:t>Integrate advanced analytics to improve workforce insights and planning.</a:t>
          </a:r>
          <a:endParaRPr lang="en-US"/>
        </a:p>
      </dgm:t>
    </dgm:pt>
    <dgm:pt modelId="{062A9461-D999-42C4-98B5-D3AF023CDE77}" type="parTrans" cxnId="{29262BAB-8AFC-4206-8437-B9D515362776}">
      <dgm:prSet/>
      <dgm:spPr/>
      <dgm:t>
        <a:bodyPr/>
        <a:lstStyle/>
        <a:p>
          <a:endParaRPr lang="en-US"/>
        </a:p>
      </dgm:t>
    </dgm:pt>
    <dgm:pt modelId="{4184D7A8-9D42-4863-BA0E-D639E0B4821C}" type="sibTrans" cxnId="{29262BAB-8AFC-4206-8437-B9D515362776}">
      <dgm:prSet/>
      <dgm:spPr/>
      <dgm:t>
        <a:bodyPr/>
        <a:lstStyle/>
        <a:p>
          <a:endParaRPr lang="en-US"/>
        </a:p>
      </dgm:t>
    </dgm:pt>
    <dgm:pt modelId="{682EA9FB-7B0C-402B-9D9F-3FD96DB041E8}">
      <dgm:prSet/>
      <dgm:spPr/>
      <dgm:t>
        <a:bodyPr/>
        <a:lstStyle/>
        <a:p>
          <a:pPr>
            <a:lnSpc>
              <a:spcPct val="100000"/>
            </a:lnSpc>
          </a:pPr>
          <a:r>
            <a:rPr lang="en-IN"/>
            <a:t>Expand automation across HR functions for efficiency.</a:t>
          </a:r>
          <a:endParaRPr lang="en-US"/>
        </a:p>
      </dgm:t>
    </dgm:pt>
    <dgm:pt modelId="{FE52C1E3-8A6D-47FE-9710-C0C2E8BA197A}" type="parTrans" cxnId="{4AB68C28-6E14-48EA-B339-18B481A98125}">
      <dgm:prSet/>
      <dgm:spPr/>
      <dgm:t>
        <a:bodyPr/>
        <a:lstStyle/>
        <a:p>
          <a:endParaRPr lang="en-US"/>
        </a:p>
      </dgm:t>
    </dgm:pt>
    <dgm:pt modelId="{1CD59ECC-555B-4FF8-87E5-4D7D81C1E70E}" type="sibTrans" cxnId="{4AB68C28-6E14-48EA-B339-18B481A98125}">
      <dgm:prSet/>
      <dgm:spPr/>
      <dgm:t>
        <a:bodyPr/>
        <a:lstStyle/>
        <a:p>
          <a:endParaRPr lang="en-US"/>
        </a:p>
      </dgm:t>
    </dgm:pt>
    <dgm:pt modelId="{FB056E91-E9C2-43A0-85EC-3119887DAC77}">
      <dgm:prSet/>
      <dgm:spPr/>
      <dgm:t>
        <a:bodyPr/>
        <a:lstStyle/>
        <a:p>
          <a:pPr>
            <a:lnSpc>
              <a:spcPct val="100000"/>
            </a:lnSpc>
          </a:pPr>
          <a:r>
            <a:rPr lang="en-IN"/>
            <a:t>Invest in robust cybersecurity frameworks to protect partner data.</a:t>
          </a:r>
          <a:endParaRPr lang="en-US"/>
        </a:p>
      </dgm:t>
    </dgm:pt>
    <dgm:pt modelId="{6104288C-D5D8-4418-A664-21F0E2B2BC46}" type="parTrans" cxnId="{3D3CE8C0-92D4-4334-8A42-1B9185FF5067}">
      <dgm:prSet/>
      <dgm:spPr/>
      <dgm:t>
        <a:bodyPr/>
        <a:lstStyle/>
        <a:p>
          <a:endParaRPr lang="en-US"/>
        </a:p>
      </dgm:t>
    </dgm:pt>
    <dgm:pt modelId="{CA83AEEE-0274-4A5D-82AF-B09A0C8452BB}" type="sibTrans" cxnId="{3D3CE8C0-92D4-4334-8A42-1B9185FF5067}">
      <dgm:prSet/>
      <dgm:spPr/>
      <dgm:t>
        <a:bodyPr/>
        <a:lstStyle/>
        <a:p>
          <a:endParaRPr lang="en-US"/>
        </a:p>
      </dgm:t>
    </dgm:pt>
    <dgm:pt modelId="{3F31CAC7-529C-486E-BA88-1BEB89081489}">
      <dgm:prSet/>
      <dgm:spPr/>
      <dgm:t>
        <a:bodyPr/>
        <a:lstStyle/>
        <a:p>
          <a:pPr>
            <a:lnSpc>
              <a:spcPct val="100000"/>
            </a:lnSpc>
          </a:pPr>
          <a:r>
            <a:rPr lang="en-IN"/>
            <a:t>Increase digital literacy training for smooth adoption </a:t>
          </a:r>
          <a:r>
            <a:rPr lang="en-US"/>
            <a:t>(Halid et al., 2020)</a:t>
          </a:r>
          <a:r>
            <a:rPr lang="en-IN"/>
            <a:t>.</a:t>
          </a:r>
          <a:endParaRPr lang="en-US"/>
        </a:p>
      </dgm:t>
    </dgm:pt>
    <dgm:pt modelId="{D3BB9E77-0F62-4212-8F9B-3531999E6970}" type="parTrans" cxnId="{47B0D682-404C-4A26-8F99-E37E577D4020}">
      <dgm:prSet/>
      <dgm:spPr/>
      <dgm:t>
        <a:bodyPr/>
        <a:lstStyle/>
        <a:p>
          <a:endParaRPr lang="en-US"/>
        </a:p>
      </dgm:t>
    </dgm:pt>
    <dgm:pt modelId="{F844691D-3BFE-4ED5-A778-C1D99A4FD777}" type="sibTrans" cxnId="{47B0D682-404C-4A26-8F99-E37E577D4020}">
      <dgm:prSet/>
      <dgm:spPr/>
      <dgm:t>
        <a:bodyPr/>
        <a:lstStyle/>
        <a:p>
          <a:endParaRPr lang="en-US"/>
        </a:p>
      </dgm:t>
    </dgm:pt>
    <dgm:pt modelId="{CFE69D8E-E5AA-4AE1-9703-EB6D48DD354D}">
      <dgm:prSet/>
      <dgm:spPr/>
      <dgm:t>
        <a:bodyPr/>
        <a:lstStyle/>
        <a:p>
          <a:pPr>
            <a:lnSpc>
              <a:spcPct val="100000"/>
            </a:lnSpc>
          </a:pPr>
          <a:r>
            <a:rPr lang="en-IN"/>
            <a:t>Align HR tech decisions with business transformation priorities for long-term value.</a:t>
          </a:r>
          <a:endParaRPr lang="en-US"/>
        </a:p>
      </dgm:t>
    </dgm:pt>
    <dgm:pt modelId="{5BAB5CF1-F9F4-4BC3-92BF-054EDFAFC4EB}" type="parTrans" cxnId="{DEC8268B-E42F-49C6-B9FB-D78532B53DEA}">
      <dgm:prSet/>
      <dgm:spPr/>
      <dgm:t>
        <a:bodyPr/>
        <a:lstStyle/>
        <a:p>
          <a:endParaRPr lang="en-US"/>
        </a:p>
      </dgm:t>
    </dgm:pt>
    <dgm:pt modelId="{446F0805-E35F-478A-A573-6BD24838590E}" type="sibTrans" cxnId="{DEC8268B-E42F-49C6-B9FB-D78532B53DEA}">
      <dgm:prSet/>
      <dgm:spPr/>
      <dgm:t>
        <a:bodyPr/>
        <a:lstStyle/>
        <a:p>
          <a:endParaRPr lang="en-US"/>
        </a:p>
      </dgm:t>
    </dgm:pt>
    <dgm:pt modelId="{3DF0AAEE-89BC-468B-B270-B30EFB9F2512}" type="pres">
      <dgm:prSet presAssocID="{50DEB9C3-71F6-4A3D-81BA-93DAB04E35C8}" presName="root" presStyleCnt="0">
        <dgm:presLayoutVars>
          <dgm:dir/>
          <dgm:resizeHandles val="exact"/>
        </dgm:presLayoutVars>
      </dgm:prSet>
      <dgm:spPr/>
    </dgm:pt>
    <dgm:pt modelId="{9C2B85ED-28CC-4C3A-84E6-C284E876D435}" type="pres">
      <dgm:prSet presAssocID="{B9828988-51BD-40AB-A4AC-C258274D6155}" presName="compNode" presStyleCnt="0"/>
      <dgm:spPr/>
    </dgm:pt>
    <dgm:pt modelId="{5B5BCE79-1489-4D23-8308-938D6B3F0456}" type="pres">
      <dgm:prSet presAssocID="{B9828988-51BD-40AB-A4AC-C258274D6155}" presName="bgRect" presStyleLbl="bgShp" presStyleIdx="0" presStyleCnt="5"/>
      <dgm:spPr/>
    </dgm:pt>
    <dgm:pt modelId="{D49F3C7D-671D-41C2-B909-305CF60A8C0B}" type="pres">
      <dgm:prSet presAssocID="{B9828988-51BD-40AB-A4AC-C258274D615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18117B8-80C8-4D6F-A4F3-246DC8305C0B}" type="pres">
      <dgm:prSet presAssocID="{B9828988-51BD-40AB-A4AC-C258274D6155}" presName="spaceRect" presStyleCnt="0"/>
      <dgm:spPr/>
    </dgm:pt>
    <dgm:pt modelId="{10C1FCC2-376D-46A7-B10A-AC00FC58F145}" type="pres">
      <dgm:prSet presAssocID="{B9828988-51BD-40AB-A4AC-C258274D6155}" presName="parTx" presStyleLbl="revTx" presStyleIdx="0" presStyleCnt="5">
        <dgm:presLayoutVars>
          <dgm:chMax val="0"/>
          <dgm:chPref val="0"/>
        </dgm:presLayoutVars>
      </dgm:prSet>
      <dgm:spPr/>
    </dgm:pt>
    <dgm:pt modelId="{241B40FF-291A-4129-9ACB-C7B8B58A6C47}" type="pres">
      <dgm:prSet presAssocID="{4184D7A8-9D42-4863-BA0E-D639E0B4821C}" presName="sibTrans" presStyleCnt="0"/>
      <dgm:spPr/>
    </dgm:pt>
    <dgm:pt modelId="{3F3DD325-EB10-4304-A85B-3063A5BE66C9}" type="pres">
      <dgm:prSet presAssocID="{682EA9FB-7B0C-402B-9D9F-3FD96DB041E8}" presName="compNode" presStyleCnt="0"/>
      <dgm:spPr/>
    </dgm:pt>
    <dgm:pt modelId="{A8B2FAEC-6CA7-454B-8E3A-698E672DE30C}" type="pres">
      <dgm:prSet presAssocID="{682EA9FB-7B0C-402B-9D9F-3FD96DB041E8}" presName="bgRect" presStyleLbl="bgShp" presStyleIdx="1" presStyleCnt="5"/>
      <dgm:spPr/>
    </dgm:pt>
    <dgm:pt modelId="{2CBCC72A-7E7E-46F6-AAFE-39EE23036AE1}" type="pres">
      <dgm:prSet presAssocID="{682EA9FB-7B0C-402B-9D9F-3FD96DB041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FD1880F8-AAB4-4FE0-AD4F-7D91774C4EA6}" type="pres">
      <dgm:prSet presAssocID="{682EA9FB-7B0C-402B-9D9F-3FD96DB041E8}" presName="spaceRect" presStyleCnt="0"/>
      <dgm:spPr/>
    </dgm:pt>
    <dgm:pt modelId="{1FE7CC43-59EB-4B1D-BD35-78C97DF59D2E}" type="pres">
      <dgm:prSet presAssocID="{682EA9FB-7B0C-402B-9D9F-3FD96DB041E8}" presName="parTx" presStyleLbl="revTx" presStyleIdx="1" presStyleCnt="5">
        <dgm:presLayoutVars>
          <dgm:chMax val="0"/>
          <dgm:chPref val="0"/>
        </dgm:presLayoutVars>
      </dgm:prSet>
      <dgm:spPr/>
    </dgm:pt>
    <dgm:pt modelId="{7C918E78-AFAF-4551-A3F3-4783E2BBFA15}" type="pres">
      <dgm:prSet presAssocID="{1CD59ECC-555B-4FF8-87E5-4D7D81C1E70E}" presName="sibTrans" presStyleCnt="0"/>
      <dgm:spPr/>
    </dgm:pt>
    <dgm:pt modelId="{ECB1AE6F-4A63-49EF-9DD0-FF6F3F8A292C}" type="pres">
      <dgm:prSet presAssocID="{FB056E91-E9C2-43A0-85EC-3119887DAC77}" presName="compNode" presStyleCnt="0"/>
      <dgm:spPr/>
    </dgm:pt>
    <dgm:pt modelId="{A400CD33-FB0D-447E-9FF5-44FFF5CD52FC}" type="pres">
      <dgm:prSet presAssocID="{FB056E91-E9C2-43A0-85EC-3119887DAC77}" presName="bgRect" presStyleLbl="bgShp" presStyleIdx="2" presStyleCnt="5"/>
      <dgm:spPr/>
    </dgm:pt>
    <dgm:pt modelId="{6C3728A5-941A-4DC3-A603-07CBA2342615}" type="pres">
      <dgm:prSet presAssocID="{FB056E91-E9C2-43A0-85EC-3119887DAC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F38550B6-8274-4F08-87FB-C56E12A3C338}" type="pres">
      <dgm:prSet presAssocID="{FB056E91-E9C2-43A0-85EC-3119887DAC77}" presName="spaceRect" presStyleCnt="0"/>
      <dgm:spPr/>
    </dgm:pt>
    <dgm:pt modelId="{779732E2-6073-4C2C-9B8B-158BFFB61BFD}" type="pres">
      <dgm:prSet presAssocID="{FB056E91-E9C2-43A0-85EC-3119887DAC77}" presName="parTx" presStyleLbl="revTx" presStyleIdx="2" presStyleCnt="5">
        <dgm:presLayoutVars>
          <dgm:chMax val="0"/>
          <dgm:chPref val="0"/>
        </dgm:presLayoutVars>
      </dgm:prSet>
      <dgm:spPr/>
    </dgm:pt>
    <dgm:pt modelId="{6AA6E035-763A-4B83-BE4C-D25E6C944B48}" type="pres">
      <dgm:prSet presAssocID="{CA83AEEE-0274-4A5D-82AF-B09A0C8452BB}" presName="sibTrans" presStyleCnt="0"/>
      <dgm:spPr/>
    </dgm:pt>
    <dgm:pt modelId="{A04A8144-5654-4383-AB9D-DC6362FD57A4}" type="pres">
      <dgm:prSet presAssocID="{3F31CAC7-529C-486E-BA88-1BEB89081489}" presName="compNode" presStyleCnt="0"/>
      <dgm:spPr/>
    </dgm:pt>
    <dgm:pt modelId="{876B2C99-0183-4E89-A56B-31B451C8139B}" type="pres">
      <dgm:prSet presAssocID="{3F31CAC7-529C-486E-BA88-1BEB89081489}" presName="bgRect" presStyleLbl="bgShp" presStyleIdx="3" presStyleCnt="5"/>
      <dgm:spPr/>
    </dgm:pt>
    <dgm:pt modelId="{B2107A4F-CEE4-4805-B2C9-5BDE3C770CD9}" type="pres">
      <dgm:prSet presAssocID="{3F31CAC7-529C-486E-BA88-1BEB890814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aduation Cap"/>
        </a:ext>
      </dgm:extLst>
    </dgm:pt>
    <dgm:pt modelId="{917735E2-116B-4D4B-AA8A-8EE8FEC8332D}" type="pres">
      <dgm:prSet presAssocID="{3F31CAC7-529C-486E-BA88-1BEB89081489}" presName="spaceRect" presStyleCnt="0"/>
      <dgm:spPr/>
    </dgm:pt>
    <dgm:pt modelId="{2C01FAFD-C656-4E69-9717-AFD71477E3F2}" type="pres">
      <dgm:prSet presAssocID="{3F31CAC7-529C-486E-BA88-1BEB89081489}" presName="parTx" presStyleLbl="revTx" presStyleIdx="3" presStyleCnt="5">
        <dgm:presLayoutVars>
          <dgm:chMax val="0"/>
          <dgm:chPref val="0"/>
        </dgm:presLayoutVars>
      </dgm:prSet>
      <dgm:spPr/>
    </dgm:pt>
    <dgm:pt modelId="{33B83D84-80A5-4B3C-9547-EE8BA47270FB}" type="pres">
      <dgm:prSet presAssocID="{F844691D-3BFE-4ED5-A778-C1D99A4FD777}" presName="sibTrans" presStyleCnt="0"/>
      <dgm:spPr/>
    </dgm:pt>
    <dgm:pt modelId="{E7B1E349-C5FF-42BB-A5ED-E3C7955AD920}" type="pres">
      <dgm:prSet presAssocID="{CFE69D8E-E5AA-4AE1-9703-EB6D48DD354D}" presName="compNode" presStyleCnt="0"/>
      <dgm:spPr/>
    </dgm:pt>
    <dgm:pt modelId="{BBF581C0-791D-4E91-9E85-7F5DF2A3214C}" type="pres">
      <dgm:prSet presAssocID="{CFE69D8E-E5AA-4AE1-9703-EB6D48DD354D}" presName="bgRect" presStyleLbl="bgShp" presStyleIdx="4" presStyleCnt="5"/>
      <dgm:spPr/>
    </dgm:pt>
    <dgm:pt modelId="{081D5BCD-012C-4512-B4E8-83FA7B5F2303}" type="pres">
      <dgm:prSet presAssocID="{CFE69D8E-E5AA-4AE1-9703-EB6D48DD354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1BD25006-70A4-4A25-B71A-9C520B6F3E02}" type="pres">
      <dgm:prSet presAssocID="{CFE69D8E-E5AA-4AE1-9703-EB6D48DD354D}" presName="spaceRect" presStyleCnt="0"/>
      <dgm:spPr/>
    </dgm:pt>
    <dgm:pt modelId="{0FB35E00-4D87-473D-8A4E-BC5D80FE2B4D}" type="pres">
      <dgm:prSet presAssocID="{CFE69D8E-E5AA-4AE1-9703-EB6D48DD354D}" presName="parTx" presStyleLbl="revTx" presStyleIdx="4" presStyleCnt="5">
        <dgm:presLayoutVars>
          <dgm:chMax val="0"/>
          <dgm:chPref val="0"/>
        </dgm:presLayoutVars>
      </dgm:prSet>
      <dgm:spPr/>
    </dgm:pt>
  </dgm:ptLst>
  <dgm:cxnLst>
    <dgm:cxn modelId="{4AB68C28-6E14-48EA-B339-18B481A98125}" srcId="{50DEB9C3-71F6-4A3D-81BA-93DAB04E35C8}" destId="{682EA9FB-7B0C-402B-9D9F-3FD96DB041E8}" srcOrd="1" destOrd="0" parTransId="{FE52C1E3-8A6D-47FE-9710-C0C2E8BA197A}" sibTransId="{1CD59ECC-555B-4FF8-87E5-4D7D81C1E70E}"/>
    <dgm:cxn modelId="{D7B58667-ABD9-4960-A2AB-438E750BD0E1}" type="presOf" srcId="{FB056E91-E9C2-43A0-85EC-3119887DAC77}" destId="{779732E2-6073-4C2C-9B8B-158BFFB61BFD}" srcOrd="0" destOrd="0" presId="urn:microsoft.com/office/officeart/2018/2/layout/IconVerticalSolidList"/>
    <dgm:cxn modelId="{47B0D682-404C-4A26-8F99-E37E577D4020}" srcId="{50DEB9C3-71F6-4A3D-81BA-93DAB04E35C8}" destId="{3F31CAC7-529C-486E-BA88-1BEB89081489}" srcOrd="3" destOrd="0" parTransId="{D3BB9E77-0F62-4212-8F9B-3531999E6970}" sibTransId="{F844691D-3BFE-4ED5-A778-C1D99A4FD777}"/>
    <dgm:cxn modelId="{DEC8268B-E42F-49C6-B9FB-D78532B53DEA}" srcId="{50DEB9C3-71F6-4A3D-81BA-93DAB04E35C8}" destId="{CFE69D8E-E5AA-4AE1-9703-EB6D48DD354D}" srcOrd="4" destOrd="0" parTransId="{5BAB5CF1-F9F4-4BC3-92BF-054EDFAFC4EB}" sibTransId="{446F0805-E35F-478A-A573-6BD24838590E}"/>
    <dgm:cxn modelId="{29262BAB-8AFC-4206-8437-B9D515362776}" srcId="{50DEB9C3-71F6-4A3D-81BA-93DAB04E35C8}" destId="{B9828988-51BD-40AB-A4AC-C258274D6155}" srcOrd="0" destOrd="0" parTransId="{062A9461-D999-42C4-98B5-D3AF023CDE77}" sibTransId="{4184D7A8-9D42-4863-BA0E-D639E0B4821C}"/>
    <dgm:cxn modelId="{8D2F04BA-F54F-4A3B-8F18-CCE422BC70DE}" type="presOf" srcId="{682EA9FB-7B0C-402B-9D9F-3FD96DB041E8}" destId="{1FE7CC43-59EB-4B1D-BD35-78C97DF59D2E}" srcOrd="0" destOrd="0" presId="urn:microsoft.com/office/officeart/2018/2/layout/IconVerticalSolidList"/>
    <dgm:cxn modelId="{536371C0-DCC5-4024-8F54-C3414B2CA73E}" type="presOf" srcId="{CFE69D8E-E5AA-4AE1-9703-EB6D48DD354D}" destId="{0FB35E00-4D87-473D-8A4E-BC5D80FE2B4D}" srcOrd="0" destOrd="0" presId="urn:microsoft.com/office/officeart/2018/2/layout/IconVerticalSolidList"/>
    <dgm:cxn modelId="{3D3CE8C0-92D4-4334-8A42-1B9185FF5067}" srcId="{50DEB9C3-71F6-4A3D-81BA-93DAB04E35C8}" destId="{FB056E91-E9C2-43A0-85EC-3119887DAC77}" srcOrd="2" destOrd="0" parTransId="{6104288C-D5D8-4418-A664-21F0E2B2BC46}" sibTransId="{CA83AEEE-0274-4A5D-82AF-B09A0C8452BB}"/>
    <dgm:cxn modelId="{EA0FFCC8-67CB-4C24-8966-68A666C30B32}" type="presOf" srcId="{B9828988-51BD-40AB-A4AC-C258274D6155}" destId="{10C1FCC2-376D-46A7-B10A-AC00FC58F145}" srcOrd="0" destOrd="0" presId="urn:microsoft.com/office/officeart/2018/2/layout/IconVerticalSolidList"/>
    <dgm:cxn modelId="{B09003D6-712A-400B-9CD4-CCCC7F78312F}" type="presOf" srcId="{3F31CAC7-529C-486E-BA88-1BEB89081489}" destId="{2C01FAFD-C656-4E69-9717-AFD71477E3F2}" srcOrd="0" destOrd="0" presId="urn:microsoft.com/office/officeart/2018/2/layout/IconVerticalSolidList"/>
    <dgm:cxn modelId="{C670BDE5-382A-473D-8FD8-E8E3FCDDD3C3}" type="presOf" srcId="{50DEB9C3-71F6-4A3D-81BA-93DAB04E35C8}" destId="{3DF0AAEE-89BC-468B-B270-B30EFB9F2512}" srcOrd="0" destOrd="0" presId="urn:microsoft.com/office/officeart/2018/2/layout/IconVerticalSolidList"/>
    <dgm:cxn modelId="{5E6B14FF-1D52-419F-9691-93E8A4FA6F4B}" type="presParOf" srcId="{3DF0AAEE-89BC-468B-B270-B30EFB9F2512}" destId="{9C2B85ED-28CC-4C3A-84E6-C284E876D435}" srcOrd="0" destOrd="0" presId="urn:microsoft.com/office/officeart/2018/2/layout/IconVerticalSolidList"/>
    <dgm:cxn modelId="{DB214537-5B66-4874-AF10-1A1EA8A744DC}" type="presParOf" srcId="{9C2B85ED-28CC-4C3A-84E6-C284E876D435}" destId="{5B5BCE79-1489-4D23-8308-938D6B3F0456}" srcOrd="0" destOrd="0" presId="urn:microsoft.com/office/officeart/2018/2/layout/IconVerticalSolidList"/>
    <dgm:cxn modelId="{5D175E8A-A75D-4DB6-ABE9-AF0892283F03}" type="presParOf" srcId="{9C2B85ED-28CC-4C3A-84E6-C284E876D435}" destId="{D49F3C7D-671D-41C2-B909-305CF60A8C0B}" srcOrd="1" destOrd="0" presId="urn:microsoft.com/office/officeart/2018/2/layout/IconVerticalSolidList"/>
    <dgm:cxn modelId="{E25734C0-4361-4ABA-8805-EF03E88D64B5}" type="presParOf" srcId="{9C2B85ED-28CC-4C3A-84E6-C284E876D435}" destId="{518117B8-80C8-4D6F-A4F3-246DC8305C0B}" srcOrd="2" destOrd="0" presId="urn:microsoft.com/office/officeart/2018/2/layout/IconVerticalSolidList"/>
    <dgm:cxn modelId="{1883B217-73AA-4F2D-8949-100B8068654D}" type="presParOf" srcId="{9C2B85ED-28CC-4C3A-84E6-C284E876D435}" destId="{10C1FCC2-376D-46A7-B10A-AC00FC58F145}" srcOrd="3" destOrd="0" presId="urn:microsoft.com/office/officeart/2018/2/layout/IconVerticalSolidList"/>
    <dgm:cxn modelId="{AD69839A-9CDB-4E1B-B216-BAEE4A5EAABC}" type="presParOf" srcId="{3DF0AAEE-89BC-468B-B270-B30EFB9F2512}" destId="{241B40FF-291A-4129-9ACB-C7B8B58A6C47}" srcOrd="1" destOrd="0" presId="urn:microsoft.com/office/officeart/2018/2/layout/IconVerticalSolidList"/>
    <dgm:cxn modelId="{6CC8D73B-F481-4AEB-AE20-DCC1B6E8AB42}" type="presParOf" srcId="{3DF0AAEE-89BC-468B-B270-B30EFB9F2512}" destId="{3F3DD325-EB10-4304-A85B-3063A5BE66C9}" srcOrd="2" destOrd="0" presId="urn:microsoft.com/office/officeart/2018/2/layout/IconVerticalSolidList"/>
    <dgm:cxn modelId="{EEA16D2B-4EA1-47FD-8182-31E833994CCF}" type="presParOf" srcId="{3F3DD325-EB10-4304-A85B-3063A5BE66C9}" destId="{A8B2FAEC-6CA7-454B-8E3A-698E672DE30C}" srcOrd="0" destOrd="0" presId="urn:microsoft.com/office/officeart/2018/2/layout/IconVerticalSolidList"/>
    <dgm:cxn modelId="{7F224133-EA34-4D64-96AC-8100B44A1B3C}" type="presParOf" srcId="{3F3DD325-EB10-4304-A85B-3063A5BE66C9}" destId="{2CBCC72A-7E7E-46F6-AAFE-39EE23036AE1}" srcOrd="1" destOrd="0" presId="urn:microsoft.com/office/officeart/2018/2/layout/IconVerticalSolidList"/>
    <dgm:cxn modelId="{8641DBFC-B667-4B9B-A804-774F128B4861}" type="presParOf" srcId="{3F3DD325-EB10-4304-A85B-3063A5BE66C9}" destId="{FD1880F8-AAB4-4FE0-AD4F-7D91774C4EA6}" srcOrd="2" destOrd="0" presId="urn:microsoft.com/office/officeart/2018/2/layout/IconVerticalSolidList"/>
    <dgm:cxn modelId="{98CC6835-E523-4386-BEA3-14B9A4898CB7}" type="presParOf" srcId="{3F3DD325-EB10-4304-A85B-3063A5BE66C9}" destId="{1FE7CC43-59EB-4B1D-BD35-78C97DF59D2E}" srcOrd="3" destOrd="0" presId="urn:microsoft.com/office/officeart/2018/2/layout/IconVerticalSolidList"/>
    <dgm:cxn modelId="{E6234531-1254-4E1F-A27E-F41E0FF77617}" type="presParOf" srcId="{3DF0AAEE-89BC-468B-B270-B30EFB9F2512}" destId="{7C918E78-AFAF-4551-A3F3-4783E2BBFA15}" srcOrd="3" destOrd="0" presId="urn:microsoft.com/office/officeart/2018/2/layout/IconVerticalSolidList"/>
    <dgm:cxn modelId="{BB2AD931-DFB5-4F4C-BA7D-B88D64EB3391}" type="presParOf" srcId="{3DF0AAEE-89BC-468B-B270-B30EFB9F2512}" destId="{ECB1AE6F-4A63-49EF-9DD0-FF6F3F8A292C}" srcOrd="4" destOrd="0" presId="urn:microsoft.com/office/officeart/2018/2/layout/IconVerticalSolidList"/>
    <dgm:cxn modelId="{CB0B7604-B3F6-44D8-A9D1-245FC7922B78}" type="presParOf" srcId="{ECB1AE6F-4A63-49EF-9DD0-FF6F3F8A292C}" destId="{A400CD33-FB0D-447E-9FF5-44FFF5CD52FC}" srcOrd="0" destOrd="0" presId="urn:microsoft.com/office/officeart/2018/2/layout/IconVerticalSolidList"/>
    <dgm:cxn modelId="{F660CC0F-781C-4580-884B-E6E3F9C40A83}" type="presParOf" srcId="{ECB1AE6F-4A63-49EF-9DD0-FF6F3F8A292C}" destId="{6C3728A5-941A-4DC3-A603-07CBA2342615}" srcOrd="1" destOrd="0" presId="urn:microsoft.com/office/officeart/2018/2/layout/IconVerticalSolidList"/>
    <dgm:cxn modelId="{21937A62-A0C0-42C5-AE07-B109FDC4B6D9}" type="presParOf" srcId="{ECB1AE6F-4A63-49EF-9DD0-FF6F3F8A292C}" destId="{F38550B6-8274-4F08-87FB-C56E12A3C338}" srcOrd="2" destOrd="0" presId="urn:microsoft.com/office/officeart/2018/2/layout/IconVerticalSolidList"/>
    <dgm:cxn modelId="{A26D3448-B951-423B-9818-BE9211E7FA1B}" type="presParOf" srcId="{ECB1AE6F-4A63-49EF-9DD0-FF6F3F8A292C}" destId="{779732E2-6073-4C2C-9B8B-158BFFB61BFD}" srcOrd="3" destOrd="0" presId="urn:microsoft.com/office/officeart/2018/2/layout/IconVerticalSolidList"/>
    <dgm:cxn modelId="{4A7F264C-BAC8-4F5B-A322-B3D6E8A8D93C}" type="presParOf" srcId="{3DF0AAEE-89BC-468B-B270-B30EFB9F2512}" destId="{6AA6E035-763A-4B83-BE4C-D25E6C944B48}" srcOrd="5" destOrd="0" presId="urn:microsoft.com/office/officeart/2018/2/layout/IconVerticalSolidList"/>
    <dgm:cxn modelId="{E9D55897-F5D2-4DF4-99C0-77A0A28E2034}" type="presParOf" srcId="{3DF0AAEE-89BC-468B-B270-B30EFB9F2512}" destId="{A04A8144-5654-4383-AB9D-DC6362FD57A4}" srcOrd="6" destOrd="0" presId="urn:microsoft.com/office/officeart/2018/2/layout/IconVerticalSolidList"/>
    <dgm:cxn modelId="{1EB268CA-8CDA-4198-B0F7-AAE14FCA7FFC}" type="presParOf" srcId="{A04A8144-5654-4383-AB9D-DC6362FD57A4}" destId="{876B2C99-0183-4E89-A56B-31B451C8139B}" srcOrd="0" destOrd="0" presId="urn:microsoft.com/office/officeart/2018/2/layout/IconVerticalSolidList"/>
    <dgm:cxn modelId="{244E1C21-10E1-4EBD-BC47-20BE10B5254B}" type="presParOf" srcId="{A04A8144-5654-4383-AB9D-DC6362FD57A4}" destId="{B2107A4F-CEE4-4805-B2C9-5BDE3C770CD9}" srcOrd="1" destOrd="0" presId="urn:microsoft.com/office/officeart/2018/2/layout/IconVerticalSolidList"/>
    <dgm:cxn modelId="{2DC149CE-C47C-4C4D-91D0-424A17509157}" type="presParOf" srcId="{A04A8144-5654-4383-AB9D-DC6362FD57A4}" destId="{917735E2-116B-4D4B-AA8A-8EE8FEC8332D}" srcOrd="2" destOrd="0" presId="urn:microsoft.com/office/officeart/2018/2/layout/IconVerticalSolidList"/>
    <dgm:cxn modelId="{1EF611FD-72F1-4951-A1EA-C8CD33EE3BED}" type="presParOf" srcId="{A04A8144-5654-4383-AB9D-DC6362FD57A4}" destId="{2C01FAFD-C656-4E69-9717-AFD71477E3F2}" srcOrd="3" destOrd="0" presId="urn:microsoft.com/office/officeart/2018/2/layout/IconVerticalSolidList"/>
    <dgm:cxn modelId="{03826287-5E12-4748-A250-E3C91ACD1F2E}" type="presParOf" srcId="{3DF0AAEE-89BC-468B-B270-B30EFB9F2512}" destId="{33B83D84-80A5-4B3C-9547-EE8BA47270FB}" srcOrd="7" destOrd="0" presId="urn:microsoft.com/office/officeart/2018/2/layout/IconVerticalSolidList"/>
    <dgm:cxn modelId="{73C4AE0B-47CF-477A-91DE-EC61D382AA6D}" type="presParOf" srcId="{3DF0AAEE-89BC-468B-B270-B30EFB9F2512}" destId="{E7B1E349-C5FF-42BB-A5ED-E3C7955AD920}" srcOrd="8" destOrd="0" presId="urn:microsoft.com/office/officeart/2018/2/layout/IconVerticalSolidList"/>
    <dgm:cxn modelId="{9C5C527C-1E67-485A-AC51-9BC52D7A9926}" type="presParOf" srcId="{E7B1E349-C5FF-42BB-A5ED-E3C7955AD920}" destId="{BBF581C0-791D-4E91-9E85-7F5DF2A3214C}" srcOrd="0" destOrd="0" presId="urn:microsoft.com/office/officeart/2018/2/layout/IconVerticalSolidList"/>
    <dgm:cxn modelId="{76919344-458A-4DF0-8242-96DE453ED18A}" type="presParOf" srcId="{E7B1E349-C5FF-42BB-A5ED-E3C7955AD920}" destId="{081D5BCD-012C-4512-B4E8-83FA7B5F2303}" srcOrd="1" destOrd="0" presId="urn:microsoft.com/office/officeart/2018/2/layout/IconVerticalSolidList"/>
    <dgm:cxn modelId="{9F1532DE-4A6A-4271-9810-C0813A10EF2D}" type="presParOf" srcId="{E7B1E349-C5FF-42BB-A5ED-E3C7955AD920}" destId="{1BD25006-70A4-4A25-B71A-9C520B6F3E02}" srcOrd="2" destOrd="0" presId="urn:microsoft.com/office/officeart/2018/2/layout/IconVerticalSolidList"/>
    <dgm:cxn modelId="{A37CB819-B60B-4160-B7A8-5AB375011E99}" type="presParOf" srcId="{E7B1E349-C5FF-42BB-A5ED-E3C7955AD920}" destId="{0FB35E00-4D87-473D-8A4E-BC5D80FE2B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00750-E792-420C-BE82-D18D48A29197}">
      <dsp:nvSpPr>
        <dsp:cNvPr id="0" name=""/>
        <dsp:cNvSpPr/>
      </dsp:nvSpPr>
      <dsp:spPr>
        <a:xfrm>
          <a:off x="0" y="0"/>
          <a:ext cx="8046720" cy="83293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Line managers are flexible and understanding to head cross-cultural teams.</a:t>
          </a:r>
          <a:endParaRPr lang="en-US" sz="1800" kern="1200"/>
        </a:p>
      </dsp:txBody>
      <dsp:txXfrm>
        <a:off x="24396" y="24396"/>
        <a:ext cx="7077531" cy="784145"/>
      </dsp:txXfrm>
    </dsp:sp>
    <dsp:sp modelId="{9A372647-5EF2-4A19-B06D-DAC8DDFB3DE7}">
      <dsp:nvSpPr>
        <dsp:cNvPr id="0" name=""/>
        <dsp:cNvSpPr/>
      </dsp:nvSpPr>
      <dsp:spPr>
        <a:xfrm>
          <a:off x="673912" y="984380"/>
          <a:ext cx="8046720" cy="83293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They have remote and distant retail staffs.</a:t>
          </a:r>
          <a:endParaRPr lang="en-US" sz="1800" kern="1200"/>
        </a:p>
      </dsp:txBody>
      <dsp:txXfrm>
        <a:off x="698308" y="1008776"/>
        <a:ext cx="6782605" cy="784145"/>
      </dsp:txXfrm>
    </dsp:sp>
    <dsp:sp modelId="{648646C9-C7DE-4F8D-AA21-995909FBD98F}">
      <dsp:nvSpPr>
        <dsp:cNvPr id="0" name=""/>
        <dsp:cNvSpPr/>
      </dsp:nvSpPr>
      <dsp:spPr>
        <a:xfrm>
          <a:off x="1337767" y="1968761"/>
          <a:ext cx="8046720" cy="83293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The onboarding of expatriates and their local integration are some of the supports that managers offer to them </a:t>
          </a:r>
          <a:r>
            <a:rPr lang="en-US" sz="1800" kern="1200"/>
            <a:t>(Bhakuni and Saxena, 2023)</a:t>
          </a:r>
          <a:r>
            <a:rPr lang="en-IN" sz="1800" kern="1200"/>
            <a:t>.</a:t>
          </a:r>
          <a:endParaRPr lang="en-US" sz="1800" kern="1200"/>
        </a:p>
      </dsp:txBody>
      <dsp:txXfrm>
        <a:off x="1362163" y="1993157"/>
        <a:ext cx="6792664" cy="784145"/>
      </dsp:txXfrm>
    </dsp:sp>
    <dsp:sp modelId="{1B8CA904-D4B8-4A52-8E7D-7D85CC4F3F61}">
      <dsp:nvSpPr>
        <dsp:cNvPr id="0" name=""/>
        <dsp:cNvSpPr/>
      </dsp:nvSpPr>
      <dsp:spPr>
        <a:xfrm>
          <a:off x="2011680" y="2953142"/>
          <a:ext cx="8046720" cy="83293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They also focus on their operations to international retail and supply chain networks in which they achieve service and brand uniformity.</a:t>
          </a:r>
          <a:endParaRPr lang="en-US" sz="1800" kern="1200"/>
        </a:p>
      </dsp:txBody>
      <dsp:txXfrm>
        <a:off x="2036076" y="2977538"/>
        <a:ext cx="6782605" cy="784145"/>
      </dsp:txXfrm>
    </dsp:sp>
    <dsp:sp modelId="{DC0FA92C-6607-4148-B526-DC9D035EAE77}">
      <dsp:nvSpPr>
        <dsp:cNvPr id="0" name=""/>
        <dsp:cNvSpPr/>
      </dsp:nvSpPr>
      <dsp:spPr>
        <a:xfrm>
          <a:off x="7505310" y="637954"/>
          <a:ext cx="541409" cy="54140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7127" y="637954"/>
        <a:ext cx="297775" cy="407410"/>
      </dsp:txXfrm>
    </dsp:sp>
    <dsp:sp modelId="{46B5283F-B00D-4D3C-88F8-52D68036E39F}">
      <dsp:nvSpPr>
        <dsp:cNvPr id="0" name=""/>
        <dsp:cNvSpPr/>
      </dsp:nvSpPr>
      <dsp:spPr>
        <a:xfrm>
          <a:off x="8179223" y="1622335"/>
          <a:ext cx="541409" cy="54140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1040" y="1622335"/>
        <a:ext cx="297775" cy="407410"/>
      </dsp:txXfrm>
    </dsp:sp>
    <dsp:sp modelId="{DCC411F7-24B9-464F-AA20-02D98078886A}">
      <dsp:nvSpPr>
        <dsp:cNvPr id="0" name=""/>
        <dsp:cNvSpPr/>
      </dsp:nvSpPr>
      <dsp:spPr>
        <a:xfrm>
          <a:off x="8843077" y="2606716"/>
          <a:ext cx="541409" cy="54140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4894" y="2606716"/>
        <a:ext cx="297775" cy="407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A6DD7-A925-4E1C-A679-89F7CEAA4E77}">
      <dsp:nvSpPr>
        <dsp:cNvPr id="0" name=""/>
        <dsp:cNvSpPr/>
      </dsp:nvSpPr>
      <dsp:spPr>
        <a:xfrm>
          <a:off x="5009" y="804671"/>
          <a:ext cx="1923360" cy="5770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88" tIns="151988" rIns="151988" bIns="151988" numCol="1" spcCol="1270" anchor="ctr" anchorCtr="0">
          <a:noAutofit/>
        </a:bodyPr>
        <a:lstStyle/>
        <a:p>
          <a:pPr marL="0" lvl="0" indent="0" algn="ctr" defTabSz="844550">
            <a:lnSpc>
              <a:spcPct val="90000"/>
            </a:lnSpc>
            <a:spcBef>
              <a:spcPct val="0"/>
            </a:spcBef>
            <a:spcAft>
              <a:spcPct val="35000"/>
            </a:spcAft>
            <a:buNone/>
          </a:pPr>
          <a:r>
            <a:rPr lang="en-US" sz="1900" kern="1200"/>
            <a:t>Develop</a:t>
          </a:r>
        </a:p>
      </dsp:txBody>
      <dsp:txXfrm>
        <a:off x="5009" y="804671"/>
        <a:ext cx="1923360" cy="577008"/>
      </dsp:txXfrm>
    </dsp:sp>
    <dsp:sp modelId="{497FFFF5-E8ED-424A-A598-61CCB0157028}">
      <dsp:nvSpPr>
        <dsp:cNvPr id="0" name=""/>
        <dsp:cNvSpPr/>
      </dsp:nvSpPr>
      <dsp:spPr>
        <a:xfrm>
          <a:off x="5009" y="1381680"/>
          <a:ext cx="1923360" cy="183700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985" tIns="189985" rIns="189985" bIns="189985" numCol="1" spcCol="1270" anchor="t" anchorCtr="0">
          <a:noAutofit/>
        </a:bodyPr>
        <a:lstStyle/>
        <a:p>
          <a:pPr marL="0" lvl="0" indent="0" algn="l" defTabSz="622300">
            <a:lnSpc>
              <a:spcPct val="90000"/>
            </a:lnSpc>
            <a:spcBef>
              <a:spcPct val="0"/>
            </a:spcBef>
            <a:spcAft>
              <a:spcPct val="35000"/>
            </a:spcAft>
            <a:buNone/>
          </a:pPr>
          <a:r>
            <a:rPr lang="en-US" sz="1400" kern="1200"/>
            <a:t>Develop cross-cultural training to prepare partners for global roles.</a:t>
          </a:r>
        </a:p>
      </dsp:txBody>
      <dsp:txXfrm>
        <a:off x="5009" y="1381680"/>
        <a:ext cx="1923360" cy="1837007"/>
      </dsp:txXfrm>
    </dsp:sp>
    <dsp:sp modelId="{327D5A59-4491-4582-8109-FF373A1BA1ED}">
      <dsp:nvSpPr>
        <dsp:cNvPr id="0" name=""/>
        <dsp:cNvSpPr/>
      </dsp:nvSpPr>
      <dsp:spPr>
        <a:xfrm>
          <a:off x="2036264" y="804671"/>
          <a:ext cx="1923360" cy="5770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88" tIns="151988" rIns="151988" bIns="151988" numCol="1" spcCol="1270" anchor="ctr" anchorCtr="0">
          <a:noAutofit/>
        </a:bodyPr>
        <a:lstStyle/>
        <a:p>
          <a:pPr marL="0" lvl="0" indent="0" algn="ctr" defTabSz="844550">
            <a:lnSpc>
              <a:spcPct val="90000"/>
            </a:lnSpc>
            <a:spcBef>
              <a:spcPct val="0"/>
            </a:spcBef>
            <a:spcAft>
              <a:spcPct val="35000"/>
            </a:spcAft>
            <a:buNone/>
          </a:pPr>
          <a:r>
            <a:rPr lang="en-US" sz="1900" kern="1200"/>
            <a:t>Implement</a:t>
          </a:r>
        </a:p>
      </dsp:txBody>
      <dsp:txXfrm>
        <a:off x="2036264" y="804671"/>
        <a:ext cx="1923360" cy="577008"/>
      </dsp:txXfrm>
    </dsp:sp>
    <dsp:sp modelId="{C344FCD5-4F81-4031-B533-077CA377B4BA}">
      <dsp:nvSpPr>
        <dsp:cNvPr id="0" name=""/>
        <dsp:cNvSpPr/>
      </dsp:nvSpPr>
      <dsp:spPr>
        <a:xfrm>
          <a:off x="2036264" y="1381680"/>
          <a:ext cx="1923360" cy="183700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985" tIns="189985" rIns="189985" bIns="189985" numCol="1" spcCol="1270" anchor="t" anchorCtr="0">
          <a:noAutofit/>
        </a:bodyPr>
        <a:lstStyle/>
        <a:p>
          <a:pPr marL="0" lvl="0" indent="0" algn="l" defTabSz="622300">
            <a:lnSpc>
              <a:spcPct val="90000"/>
            </a:lnSpc>
            <a:spcBef>
              <a:spcPct val="0"/>
            </a:spcBef>
            <a:spcAft>
              <a:spcPct val="35000"/>
            </a:spcAft>
            <a:buNone/>
          </a:pPr>
          <a:r>
            <a:rPr lang="en-US" sz="1400" kern="1200"/>
            <a:t>Implement international leadership pipelines for emerging markets.</a:t>
          </a:r>
        </a:p>
      </dsp:txBody>
      <dsp:txXfrm>
        <a:off x="2036264" y="1381680"/>
        <a:ext cx="1923360" cy="1837007"/>
      </dsp:txXfrm>
    </dsp:sp>
    <dsp:sp modelId="{B881D025-0CD3-4036-9CBA-B559314514EA}">
      <dsp:nvSpPr>
        <dsp:cNvPr id="0" name=""/>
        <dsp:cNvSpPr/>
      </dsp:nvSpPr>
      <dsp:spPr>
        <a:xfrm>
          <a:off x="4067519" y="804671"/>
          <a:ext cx="1923360" cy="5770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88" tIns="151988" rIns="151988" bIns="151988" numCol="1" spcCol="1270" anchor="ctr" anchorCtr="0">
          <a:noAutofit/>
        </a:bodyPr>
        <a:lstStyle/>
        <a:p>
          <a:pPr marL="0" lvl="0" indent="0" algn="ctr" defTabSz="844550">
            <a:lnSpc>
              <a:spcPct val="90000"/>
            </a:lnSpc>
            <a:spcBef>
              <a:spcPct val="0"/>
            </a:spcBef>
            <a:spcAft>
              <a:spcPct val="35000"/>
            </a:spcAft>
            <a:buNone/>
          </a:pPr>
          <a:r>
            <a:rPr lang="en-US" sz="1900" kern="1200"/>
            <a:t>Standardise</a:t>
          </a:r>
        </a:p>
      </dsp:txBody>
      <dsp:txXfrm>
        <a:off x="4067519" y="804671"/>
        <a:ext cx="1923360" cy="577008"/>
      </dsp:txXfrm>
    </dsp:sp>
    <dsp:sp modelId="{1FF57981-0E8C-42A6-B1C5-C6E57AC34585}">
      <dsp:nvSpPr>
        <dsp:cNvPr id="0" name=""/>
        <dsp:cNvSpPr/>
      </dsp:nvSpPr>
      <dsp:spPr>
        <a:xfrm>
          <a:off x="4067519" y="1381680"/>
          <a:ext cx="1923360" cy="183700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985" tIns="189985" rIns="189985" bIns="189985" numCol="1" spcCol="1270" anchor="t" anchorCtr="0">
          <a:noAutofit/>
        </a:bodyPr>
        <a:lstStyle/>
        <a:p>
          <a:pPr marL="0" lvl="0" indent="0" algn="l" defTabSz="622300">
            <a:lnSpc>
              <a:spcPct val="90000"/>
            </a:lnSpc>
            <a:spcBef>
              <a:spcPct val="0"/>
            </a:spcBef>
            <a:spcAft>
              <a:spcPct val="35000"/>
            </a:spcAft>
            <a:buNone/>
          </a:pPr>
          <a:r>
            <a:rPr lang="en-US" sz="1400" kern="1200"/>
            <a:t>Standardise core competencies while allowing local flexibility.</a:t>
          </a:r>
        </a:p>
      </dsp:txBody>
      <dsp:txXfrm>
        <a:off x="4067519" y="1381680"/>
        <a:ext cx="1923360" cy="1837007"/>
      </dsp:txXfrm>
    </dsp:sp>
    <dsp:sp modelId="{3B4A3ABB-5140-400B-B774-FBA10E5AF466}">
      <dsp:nvSpPr>
        <dsp:cNvPr id="0" name=""/>
        <dsp:cNvSpPr/>
      </dsp:nvSpPr>
      <dsp:spPr>
        <a:xfrm>
          <a:off x="6098774" y="804671"/>
          <a:ext cx="1923360" cy="5770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88" tIns="151988" rIns="151988" bIns="151988" numCol="1" spcCol="1270" anchor="ctr" anchorCtr="0">
          <a:noAutofit/>
        </a:bodyPr>
        <a:lstStyle/>
        <a:p>
          <a:pPr marL="0" lvl="0" indent="0" algn="ctr" defTabSz="844550">
            <a:lnSpc>
              <a:spcPct val="90000"/>
            </a:lnSpc>
            <a:spcBef>
              <a:spcPct val="0"/>
            </a:spcBef>
            <a:spcAft>
              <a:spcPct val="35000"/>
            </a:spcAft>
            <a:buNone/>
          </a:pPr>
          <a:r>
            <a:rPr lang="en-US" sz="1900" kern="1200"/>
            <a:t>Support</a:t>
          </a:r>
        </a:p>
      </dsp:txBody>
      <dsp:txXfrm>
        <a:off x="6098774" y="804671"/>
        <a:ext cx="1923360" cy="577008"/>
      </dsp:txXfrm>
    </dsp:sp>
    <dsp:sp modelId="{FA07C4A5-6E47-4386-96C5-34F364918CFF}">
      <dsp:nvSpPr>
        <dsp:cNvPr id="0" name=""/>
        <dsp:cNvSpPr/>
      </dsp:nvSpPr>
      <dsp:spPr>
        <a:xfrm>
          <a:off x="6098774" y="1381680"/>
          <a:ext cx="1923360" cy="183700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985" tIns="189985" rIns="189985" bIns="189985" numCol="1" spcCol="1270" anchor="t" anchorCtr="0">
          <a:noAutofit/>
        </a:bodyPr>
        <a:lstStyle/>
        <a:p>
          <a:pPr marL="0" lvl="0" indent="0" algn="l" defTabSz="622300">
            <a:lnSpc>
              <a:spcPct val="90000"/>
            </a:lnSpc>
            <a:spcBef>
              <a:spcPct val="0"/>
            </a:spcBef>
            <a:spcAft>
              <a:spcPct val="35000"/>
            </a:spcAft>
            <a:buNone/>
          </a:pPr>
          <a:r>
            <a:rPr lang="en-US" sz="1400" kern="1200"/>
            <a:t>Support knowledge-sharing across regions through digital platforms.</a:t>
          </a:r>
        </a:p>
      </dsp:txBody>
      <dsp:txXfrm>
        <a:off x="6098774" y="1381680"/>
        <a:ext cx="1923360" cy="1837007"/>
      </dsp:txXfrm>
    </dsp:sp>
    <dsp:sp modelId="{EB67FDE3-87ED-4DD8-94E5-8C823D5D9EC7}">
      <dsp:nvSpPr>
        <dsp:cNvPr id="0" name=""/>
        <dsp:cNvSpPr/>
      </dsp:nvSpPr>
      <dsp:spPr>
        <a:xfrm>
          <a:off x="8130029" y="804671"/>
          <a:ext cx="1923360" cy="577008"/>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88" tIns="151988" rIns="151988" bIns="151988" numCol="1" spcCol="1270" anchor="ctr" anchorCtr="0">
          <a:noAutofit/>
        </a:bodyPr>
        <a:lstStyle/>
        <a:p>
          <a:pPr marL="0" lvl="0" indent="0" algn="ctr" defTabSz="844550">
            <a:lnSpc>
              <a:spcPct val="90000"/>
            </a:lnSpc>
            <a:spcBef>
              <a:spcPct val="0"/>
            </a:spcBef>
            <a:spcAft>
              <a:spcPct val="35000"/>
            </a:spcAft>
            <a:buNone/>
          </a:pPr>
          <a:r>
            <a:rPr lang="en-US" sz="1900" kern="1200"/>
            <a:t>Strengthen</a:t>
          </a:r>
        </a:p>
      </dsp:txBody>
      <dsp:txXfrm>
        <a:off x="8130029" y="804671"/>
        <a:ext cx="1923360" cy="577008"/>
      </dsp:txXfrm>
    </dsp:sp>
    <dsp:sp modelId="{9EC85ECF-F60E-40F3-999C-CDF4FD0C6327}">
      <dsp:nvSpPr>
        <dsp:cNvPr id="0" name=""/>
        <dsp:cNvSpPr/>
      </dsp:nvSpPr>
      <dsp:spPr>
        <a:xfrm>
          <a:off x="8130029" y="1381680"/>
          <a:ext cx="1923360" cy="183700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9985" tIns="189985" rIns="189985" bIns="189985" numCol="1" spcCol="1270" anchor="t" anchorCtr="0">
          <a:noAutofit/>
        </a:bodyPr>
        <a:lstStyle/>
        <a:p>
          <a:pPr marL="0" lvl="0" indent="0" algn="l" defTabSz="622300">
            <a:lnSpc>
              <a:spcPct val="90000"/>
            </a:lnSpc>
            <a:spcBef>
              <a:spcPct val="0"/>
            </a:spcBef>
            <a:spcAft>
              <a:spcPct val="35000"/>
            </a:spcAft>
            <a:buNone/>
          </a:pPr>
          <a:r>
            <a:rPr lang="en-US" sz="1400" kern="1200"/>
            <a:t>Strengthen global collaboration to maintain service consistency worldwide.</a:t>
          </a:r>
        </a:p>
      </dsp:txBody>
      <dsp:txXfrm>
        <a:off x="8130029" y="1381680"/>
        <a:ext cx="1923360" cy="1837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CA543-C90B-488A-8000-B4BCECCB3961}">
      <dsp:nvSpPr>
        <dsp:cNvPr id="0" name=""/>
        <dsp:cNvSpPr/>
      </dsp:nvSpPr>
      <dsp:spPr>
        <a:xfrm>
          <a:off x="929481" y="0"/>
          <a:ext cx="5051424" cy="505142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AEACE-2C10-479C-B78B-E8118A969C56}">
      <dsp:nvSpPr>
        <dsp:cNvPr id="0" name=""/>
        <dsp:cNvSpPr/>
      </dsp:nvSpPr>
      <dsp:spPr>
        <a:xfrm>
          <a:off x="1409366"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Partner training educations are determined by managers.</a:t>
          </a:r>
          <a:endParaRPr lang="en-US" sz="1400" kern="1200"/>
        </a:p>
      </dsp:txBody>
      <dsp:txXfrm>
        <a:off x="1505536" y="576055"/>
        <a:ext cx="1777715" cy="1777715"/>
      </dsp:txXfrm>
    </dsp:sp>
    <dsp:sp modelId="{922C3996-F735-4449-9390-A7F4E16B0071}">
      <dsp:nvSpPr>
        <dsp:cNvPr id="0" name=""/>
        <dsp:cNvSpPr/>
      </dsp:nvSpPr>
      <dsp:spPr>
        <a:xfrm>
          <a:off x="3530964"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They mediate training programs in barista and leadership.</a:t>
          </a:r>
          <a:endParaRPr lang="en-US" sz="1400" kern="1200"/>
        </a:p>
      </dsp:txBody>
      <dsp:txXfrm>
        <a:off x="3627134" y="576055"/>
        <a:ext cx="1777715" cy="1777715"/>
      </dsp:txXfrm>
    </dsp:sp>
    <dsp:sp modelId="{AC9A723C-7536-4328-A16D-FDF5D71B62CA}">
      <dsp:nvSpPr>
        <dsp:cNvPr id="0" name=""/>
        <dsp:cNvSpPr/>
      </dsp:nvSpPr>
      <dsp:spPr>
        <a:xfrm>
          <a:off x="1409366"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It becomes their obligation to encourage frequent attendance in learning platforms.</a:t>
          </a:r>
          <a:endParaRPr lang="en-US" sz="1400" kern="1200"/>
        </a:p>
      </dsp:txBody>
      <dsp:txXfrm>
        <a:off x="1505536" y="2697653"/>
        <a:ext cx="1777715" cy="1777715"/>
      </dsp:txXfrm>
    </dsp:sp>
    <dsp:sp modelId="{650C3CD2-EC14-4FA4-9955-6567DD82F0D1}">
      <dsp:nvSpPr>
        <dsp:cNvPr id="0" name=""/>
        <dsp:cNvSpPr/>
      </dsp:nvSpPr>
      <dsp:spPr>
        <a:xfrm>
          <a:off x="3530964"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To manage the skills in storing the objectives and customer services expectations, the managers monitor the capability development </a:t>
          </a:r>
          <a:r>
            <a:rPr lang="en-US" sz="1400" kern="1200"/>
            <a:t>(Fegade and Sharma, 2023)</a:t>
          </a:r>
          <a:r>
            <a:rPr lang="en-IN" sz="1400" kern="1200"/>
            <a:t>.</a:t>
          </a:r>
          <a:endParaRPr lang="en-US" sz="1400" kern="1200"/>
        </a:p>
      </dsp:txBody>
      <dsp:txXfrm>
        <a:off x="3627134" y="2697653"/>
        <a:ext cx="1777715" cy="17777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E739F-AADE-4A0B-A4BA-8A790DC8646D}">
      <dsp:nvSpPr>
        <dsp:cNvPr id="0" name=""/>
        <dsp:cNvSpPr/>
      </dsp:nvSpPr>
      <dsp:spPr>
        <a:xfrm>
          <a:off x="377190" y="3160"/>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Digital skill gaps limit adoption of new learning tools.</a:t>
          </a:r>
          <a:endParaRPr lang="en-US" sz="2100" kern="1200"/>
        </a:p>
      </dsp:txBody>
      <dsp:txXfrm>
        <a:off x="377190" y="3160"/>
        <a:ext cx="2907506" cy="1744503"/>
      </dsp:txXfrm>
    </dsp:sp>
    <dsp:sp modelId="{47C26263-20A1-40D6-B822-ADFBDCF26F27}">
      <dsp:nvSpPr>
        <dsp:cNvPr id="0" name=""/>
        <dsp:cNvSpPr/>
      </dsp:nvSpPr>
      <dsp:spPr>
        <a:xfrm>
          <a:off x="3575446" y="3160"/>
          <a:ext cx="2907506" cy="174450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Participation in training varies across markets.</a:t>
          </a:r>
          <a:endParaRPr lang="en-US" sz="2100" kern="1200"/>
        </a:p>
      </dsp:txBody>
      <dsp:txXfrm>
        <a:off x="3575446" y="3160"/>
        <a:ext cx="2907506" cy="1744503"/>
      </dsp:txXfrm>
    </dsp:sp>
    <dsp:sp modelId="{DFFBFBE7-745F-4062-B5F6-6BD60F32D8D0}">
      <dsp:nvSpPr>
        <dsp:cNvPr id="0" name=""/>
        <dsp:cNvSpPr/>
      </dsp:nvSpPr>
      <dsp:spPr>
        <a:xfrm>
          <a:off x="6773703" y="3160"/>
          <a:ext cx="2907506" cy="174450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Fast-paced retail environments leave limited time for structured learning.</a:t>
          </a:r>
          <a:endParaRPr lang="en-US" sz="2100" kern="1200"/>
        </a:p>
      </dsp:txBody>
      <dsp:txXfrm>
        <a:off x="6773703" y="3160"/>
        <a:ext cx="2907506" cy="1744503"/>
      </dsp:txXfrm>
    </dsp:sp>
    <dsp:sp modelId="{7580C70A-C11B-4A69-B7EC-55A273B29D9D}">
      <dsp:nvSpPr>
        <dsp:cNvPr id="0" name=""/>
        <dsp:cNvSpPr/>
      </dsp:nvSpPr>
      <dsp:spPr>
        <a:xfrm>
          <a:off x="1976318" y="2038415"/>
          <a:ext cx="2907506" cy="17445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Capability needs evolve quickly due to digitalisation and customer expectations </a:t>
          </a:r>
          <a:r>
            <a:rPr lang="en-US" sz="2100" kern="1200"/>
            <a:t>(Uzule and Verina, 2023)</a:t>
          </a:r>
          <a:r>
            <a:rPr lang="en-IN" sz="2100" kern="1200"/>
            <a:t>.</a:t>
          </a:r>
          <a:endParaRPr lang="en-US" sz="2100" kern="1200"/>
        </a:p>
      </dsp:txBody>
      <dsp:txXfrm>
        <a:off x="1976318" y="2038415"/>
        <a:ext cx="2907506" cy="1744503"/>
      </dsp:txXfrm>
    </dsp:sp>
    <dsp:sp modelId="{C967EE0B-A945-44B9-98EC-0F2415B0F121}">
      <dsp:nvSpPr>
        <dsp:cNvPr id="0" name=""/>
        <dsp:cNvSpPr/>
      </dsp:nvSpPr>
      <dsp:spPr>
        <a:xfrm>
          <a:off x="5174575" y="2038415"/>
          <a:ext cx="2907506" cy="174450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kern="1200"/>
            <a:t>Maintaining consistent global training quality remains a challenge.</a:t>
          </a:r>
          <a:endParaRPr lang="en-US" sz="2100" kern="1200"/>
        </a:p>
      </dsp:txBody>
      <dsp:txXfrm>
        <a:off x="5174575" y="2038415"/>
        <a:ext cx="2907506" cy="17445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20011-5F2A-4EED-9352-2189AB5A73B3}">
      <dsp:nvSpPr>
        <dsp:cNvPr id="0" name=""/>
        <dsp:cNvSpPr/>
      </dsp:nvSpPr>
      <dsp:spPr>
        <a:xfrm>
          <a:off x="1006822" y="827404"/>
          <a:ext cx="804475" cy="71"/>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C2E0D9-8762-4015-81BF-0D3923E0066C}">
      <dsp:nvSpPr>
        <dsp:cNvPr id="0" name=""/>
        <dsp:cNvSpPr/>
      </dsp:nvSpPr>
      <dsp:spPr>
        <a:xfrm>
          <a:off x="1859566" y="759864"/>
          <a:ext cx="92514" cy="173766"/>
        </a:xfrm>
        <a:prstGeom prst="chevron">
          <a:avLst>
            <a:gd name="adj" fmla="val 90000"/>
          </a:avLst>
        </a:prstGeom>
        <a:solidFill>
          <a:schemeClr val="accent2">
            <a:tint val="40000"/>
            <a:alpha val="90000"/>
            <a:hueOff val="161450"/>
            <a:satOff val="60"/>
            <a:lumOff val="8"/>
            <a:alphaOff val="0"/>
          </a:schemeClr>
        </a:solidFill>
        <a:ln w="15875" cap="flat" cmpd="sng" algn="ctr">
          <a:solidFill>
            <a:schemeClr val="accent2">
              <a:tint val="40000"/>
              <a:alpha val="90000"/>
              <a:hueOff val="161450"/>
              <a:satOff val="60"/>
              <a:lumOff val="8"/>
              <a:alphaOff val="0"/>
            </a:schemeClr>
          </a:solidFill>
          <a:prstDash val="solid"/>
        </a:ln>
        <a:effectLst/>
      </dsp:spPr>
      <dsp:style>
        <a:lnRef idx="2">
          <a:scrgbClr r="0" g="0" b="0"/>
        </a:lnRef>
        <a:fillRef idx="1">
          <a:scrgbClr r="0" g="0" b="0"/>
        </a:fillRef>
        <a:effectRef idx="0">
          <a:scrgbClr r="0" g="0" b="0"/>
        </a:effectRef>
        <a:fontRef idx="minor"/>
      </dsp:style>
    </dsp:sp>
    <dsp:sp modelId="{136A9251-1BE6-468C-967D-63C2FB6BDBFA}">
      <dsp:nvSpPr>
        <dsp:cNvPr id="0" name=""/>
        <dsp:cNvSpPr/>
      </dsp:nvSpPr>
      <dsp:spPr>
        <a:xfrm>
          <a:off x="506377" y="427554"/>
          <a:ext cx="799770" cy="799770"/>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036" tIns="31036" rIns="31036" bIns="31036" numCol="1" spcCol="1270" anchor="ctr" anchorCtr="0">
          <a:noAutofit/>
        </a:bodyPr>
        <a:lstStyle/>
        <a:p>
          <a:pPr marL="0" lvl="0" indent="0" algn="ctr" defTabSz="1600200">
            <a:lnSpc>
              <a:spcPct val="90000"/>
            </a:lnSpc>
            <a:spcBef>
              <a:spcPct val="0"/>
            </a:spcBef>
            <a:spcAft>
              <a:spcPct val="35000"/>
            </a:spcAft>
            <a:buNone/>
          </a:pPr>
          <a:r>
            <a:rPr lang="en-US" sz="3600" kern="1200"/>
            <a:t>1</a:t>
          </a:r>
        </a:p>
      </dsp:txBody>
      <dsp:txXfrm>
        <a:off x="623501" y="544678"/>
        <a:ext cx="565522" cy="565522"/>
      </dsp:txXfrm>
    </dsp:sp>
    <dsp:sp modelId="{14A88BD9-C9AB-429F-B862-D3365A0C0AF2}">
      <dsp:nvSpPr>
        <dsp:cNvPr id="0" name=""/>
        <dsp:cNvSpPr/>
      </dsp:nvSpPr>
      <dsp:spPr>
        <a:xfrm>
          <a:off x="1227" y="1392925"/>
          <a:ext cx="1810069" cy="1965600"/>
        </a:xfrm>
        <a:prstGeom prst="upArrowCallout">
          <a:avLst>
            <a:gd name="adj1" fmla="val 50000"/>
            <a:gd name="adj2" fmla="val 20000"/>
            <a:gd name="adj3" fmla="val 20000"/>
            <a:gd name="adj4" fmla="val 100000"/>
          </a:avLst>
        </a:prstGeom>
        <a:solidFill>
          <a:schemeClr val="accent2">
            <a:tint val="40000"/>
            <a:alpha val="90000"/>
            <a:hueOff val="322901"/>
            <a:satOff val="120"/>
            <a:lumOff val="15"/>
            <a:alphaOff val="0"/>
          </a:schemeClr>
        </a:solidFill>
        <a:ln w="15875" cap="flat" cmpd="sng" algn="ctr">
          <a:solidFill>
            <a:schemeClr val="accent2">
              <a:tint val="40000"/>
              <a:alpha val="90000"/>
              <a:hueOff val="322901"/>
              <a:satOff val="120"/>
              <a:lumOff val="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780" tIns="165100" rIns="142780" bIns="165100" numCol="1" spcCol="1270" anchor="t" anchorCtr="0">
          <a:noAutofit/>
        </a:bodyPr>
        <a:lstStyle/>
        <a:p>
          <a:pPr marL="0" lvl="0" indent="0" algn="l" defTabSz="488950">
            <a:lnSpc>
              <a:spcPct val="90000"/>
            </a:lnSpc>
            <a:spcBef>
              <a:spcPct val="0"/>
            </a:spcBef>
            <a:spcAft>
              <a:spcPct val="35000"/>
            </a:spcAft>
            <a:buNone/>
          </a:pPr>
          <a:r>
            <a:rPr lang="en-IN" sz="1100" kern="1200"/>
            <a:t>Introduce personalised learning pathways tailored to partner career goals.</a:t>
          </a:r>
          <a:endParaRPr lang="en-US" sz="1100" kern="1200"/>
        </a:p>
      </dsp:txBody>
      <dsp:txXfrm>
        <a:off x="1227" y="1754939"/>
        <a:ext cx="1810069" cy="1603586"/>
      </dsp:txXfrm>
    </dsp:sp>
    <dsp:sp modelId="{1731145B-2643-41F2-AEC0-6BC5AA1E8B9A}">
      <dsp:nvSpPr>
        <dsp:cNvPr id="0" name=""/>
        <dsp:cNvSpPr/>
      </dsp:nvSpPr>
      <dsp:spPr>
        <a:xfrm>
          <a:off x="2012416" y="827404"/>
          <a:ext cx="1810069" cy="71"/>
        </a:xfrm>
        <a:prstGeom prst="rect">
          <a:avLst/>
        </a:prstGeom>
        <a:solidFill>
          <a:schemeClr val="accent2">
            <a:tint val="40000"/>
            <a:alpha val="90000"/>
            <a:hueOff val="484351"/>
            <a:satOff val="181"/>
            <a:lumOff val="23"/>
            <a:alphaOff val="0"/>
          </a:schemeClr>
        </a:solidFill>
        <a:ln w="15875" cap="flat" cmpd="sng" algn="ctr">
          <a:solidFill>
            <a:schemeClr val="accent2">
              <a:tint val="40000"/>
              <a:alpha val="90000"/>
              <a:hueOff val="484351"/>
              <a:satOff val="181"/>
              <a:lumOff val="23"/>
              <a:alphaOff val="0"/>
            </a:schemeClr>
          </a:solidFill>
          <a:prstDash val="solid"/>
        </a:ln>
        <a:effectLst/>
      </dsp:spPr>
      <dsp:style>
        <a:lnRef idx="2">
          <a:scrgbClr r="0" g="0" b="0"/>
        </a:lnRef>
        <a:fillRef idx="1">
          <a:scrgbClr r="0" g="0" b="0"/>
        </a:fillRef>
        <a:effectRef idx="0">
          <a:scrgbClr r="0" g="0" b="0"/>
        </a:effectRef>
        <a:fontRef idx="minor"/>
      </dsp:style>
    </dsp:sp>
    <dsp:sp modelId="{D397A813-58DB-4E48-AA6D-14AC0794E2E4}">
      <dsp:nvSpPr>
        <dsp:cNvPr id="0" name=""/>
        <dsp:cNvSpPr/>
      </dsp:nvSpPr>
      <dsp:spPr>
        <a:xfrm>
          <a:off x="3870755" y="759864"/>
          <a:ext cx="92514" cy="173766"/>
        </a:xfrm>
        <a:prstGeom prst="chevron">
          <a:avLst>
            <a:gd name="adj" fmla="val 90000"/>
          </a:avLst>
        </a:prstGeom>
        <a:solidFill>
          <a:schemeClr val="accent2">
            <a:tint val="40000"/>
            <a:alpha val="90000"/>
            <a:hueOff val="645801"/>
            <a:satOff val="241"/>
            <a:lumOff val="30"/>
            <a:alphaOff val="0"/>
          </a:schemeClr>
        </a:solidFill>
        <a:ln w="15875" cap="flat" cmpd="sng" algn="ctr">
          <a:solidFill>
            <a:schemeClr val="accent2">
              <a:tint val="40000"/>
              <a:alpha val="90000"/>
              <a:hueOff val="645801"/>
              <a:satOff val="241"/>
              <a:lumOff val="30"/>
              <a:alphaOff val="0"/>
            </a:schemeClr>
          </a:solidFill>
          <a:prstDash val="solid"/>
        </a:ln>
        <a:effectLst/>
      </dsp:spPr>
      <dsp:style>
        <a:lnRef idx="2">
          <a:scrgbClr r="0" g="0" b="0"/>
        </a:lnRef>
        <a:fillRef idx="1">
          <a:scrgbClr r="0" g="0" b="0"/>
        </a:fillRef>
        <a:effectRef idx="0">
          <a:scrgbClr r="0" g="0" b="0"/>
        </a:effectRef>
        <a:fontRef idx="minor"/>
      </dsp:style>
    </dsp:sp>
    <dsp:sp modelId="{832B89CA-770A-40BE-9903-9B83B41AA3C4}">
      <dsp:nvSpPr>
        <dsp:cNvPr id="0" name=""/>
        <dsp:cNvSpPr/>
      </dsp:nvSpPr>
      <dsp:spPr>
        <a:xfrm>
          <a:off x="2517566" y="427554"/>
          <a:ext cx="799770" cy="799770"/>
        </a:xfrm>
        <a:prstGeom prst="ellipse">
          <a:avLst/>
        </a:prstGeom>
        <a:solidFill>
          <a:schemeClr val="accent2">
            <a:hueOff val="810023"/>
            <a:satOff val="113"/>
            <a:lumOff val="98"/>
            <a:alphaOff val="0"/>
          </a:schemeClr>
        </a:solidFill>
        <a:ln w="15875" cap="flat" cmpd="sng" algn="ctr">
          <a:solidFill>
            <a:schemeClr val="accent2">
              <a:hueOff val="810023"/>
              <a:satOff val="113"/>
              <a:lumOff val="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036" tIns="31036" rIns="31036" bIns="31036" numCol="1" spcCol="1270" anchor="ctr" anchorCtr="0">
          <a:noAutofit/>
        </a:bodyPr>
        <a:lstStyle/>
        <a:p>
          <a:pPr marL="0" lvl="0" indent="0" algn="ctr" defTabSz="1600200">
            <a:lnSpc>
              <a:spcPct val="90000"/>
            </a:lnSpc>
            <a:spcBef>
              <a:spcPct val="0"/>
            </a:spcBef>
            <a:spcAft>
              <a:spcPct val="35000"/>
            </a:spcAft>
            <a:buNone/>
          </a:pPr>
          <a:r>
            <a:rPr lang="en-US" sz="3600" kern="1200"/>
            <a:t>2</a:t>
          </a:r>
        </a:p>
      </dsp:txBody>
      <dsp:txXfrm>
        <a:off x="2634690" y="544678"/>
        <a:ext cx="565522" cy="565522"/>
      </dsp:txXfrm>
    </dsp:sp>
    <dsp:sp modelId="{931EDF80-48D6-4CF3-88B9-C152CCEA75D4}">
      <dsp:nvSpPr>
        <dsp:cNvPr id="0" name=""/>
        <dsp:cNvSpPr/>
      </dsp:nvSpPr>
      <dsp:spPr>
        <a:xfrm>
          <a:off x="2012416" y="1392925"/>
          <a:ext cx="1810069" cy="1965600"/>
        </a:xfrm>
        <a:prstGeom prst="upArrowCallout">
          <a:avLst>
            <a:gd name="adj1" fmla="val 50000"/>
            <a:gd name="adj2" fmla="val 20000"/>
            <a:gd name="adj3" fmla="val 20000"/>
            <a:gd name="adj4" fmla="val 100000"/>
          </a:avLst>
        </a:prstGeom>
        <a:solidFill>
          <a:schemeClr val="accent2">
            <a:tint val="40000"/>
            <a:alpha val="90000"/>
            <a:hueOff val="807252"/>
            <a:satOff val="301"/>
            <a:lumOff val="38"/>
            <a:alphaOff val="0"/>
          </a:schemeClr>
        </a:solidFill>
        <a:ln w="15875" cap="flat" cmpd="sng" algn="ctr">
          <a:solidFill>
            <a:schemeClr val="accent2">
              <a:tint val="40000"/>
              <a:alpha val="90000"/>
              <a:hueOff val="807252"/>
              <a:satOff val="301"/>
              <a:lumOff val="3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780" tIns="165100" rIns="142780" bIns="165100" numCol="1" spcCol="1270" anchor="t" anchorCtr="0">
          <a:noAutofit/>
        </a:bodyPr>
        <a:lstStyle/>
        <a:p>
          <a:pPr marL="0" lvl="0" indent="0" algn="l" defTabSz="488950">
            <a:lnSpc>
              <a:spcPct val="90000"/>
            </a:lnSpc>
            <a:spcBef>
              <a:spcPct val="0"/>
            </a:spcBef>
            <a:spcAft>
              <a:spcPct val="35000"/>
            </a:spcAft>
            <a:buNone/>
          </a:pPr>
          <a:r>
            <a:rPr lang="en-IN" sz="1100" kern="1200"/>
            <a:t>Expand digital learning academies for operational, leadership, and technical skills.</a:t>
          </a:r>
          <a:endParaRPr lang="en-US" sz="1100" kern="1200"/>
        </a:p>
      </dsp:txBody>
      <dsp:txXfrm>
        <a:off x="2012416" y="1754939"/>
        <a:ext cx="1810069" cy="1603586"/>
      </dsp:txXfrm>
    </dsp:sp>
    <dsp:sp modelId="{374D6AAC-B0EE-43C0-AB54-3046A5F55FC2}">
      <dsp:nvSpPr>
        <dsp:cNvPr id="0" name=""/>
        <dsp:cNvSpPr/>
      </dsp:nvSpPr>
      <dsp:spPr>
        <a:xfrm>
          <a:off x="4023605" y="827404"/>
          <a:ext cx="1810069" cy="72"/>
        </a:xfrm>
        <a:prstGeom prst="rect">
          <a:avLst/>
        </a:prstGeom>
        <a:solidFill>
          <a:schemeClr val="accent2">
            <a:tint val="40000"/>
            <a:alpha val="90000"/>
            <a:hueOff val="968702"/>
            <a:satOff val="361"/>
            <a:lumOff val="45"/>
            <a:alphaOff val="0"/>
          </a:schemeClr>
        </a:solidFill>
        <a:ln w="15875" cap="flat" cmpd="sng" algn="ctr">
          <a:solidFill>
            <a:schemeClr val="accent2">
              <a:tint val="40000"/>
              <a:alpha val="90000"/>
              <a:hueOff val="968702"/>
              <a:satOff val="361"/>
              <a:lumOff val="45"/>
              <a:alphaOff val="0"/>
            </a:schemeClr>
          </a:solidFill>
          <a:prstDash val="solid"/>
        </a:ln>
        <a:effectLst/>
      </dsp:spPr>
      <dsp:style>
        <a:lnRef idx="2">
          <a:scrgbClr r="0" g="0" b="0"/>
        </a:lnRef>
        <a:fillRef idx="1">
          <a:scrgbClr r="0" g="0" b="0"/>
        </a:fillRef>
        <a:effectRef idx="0">
          <a:scrgbClr r="0" g="0" b="0"/>
        </a:effectRef>
        <a:fontRef idx="minor"/>
      </dsp:style>
    </dsp:sp>
    <dsp:sp modelId="{E6B3E25F-F80D-4CE5-8E85-24D9EFC03DF6}">
      <dsp:nvSpPr>
        <dsp:cNvPr id="0" name=""/>
        <dsp:cNvSpPr/>
      </dsp:nvSpPr>
      <dsp:spPr>
        <a:xfrm>
          <a:off x="5881944" y="759864"/>
          <a:ext cx="92514" cy="173766"/>
        </a:xfrm>
        <a:prstGeom prst="chevron">
          <a:avLst>
            <a:gd name="adj" fmla="val 90000"/>
          </a:avLst>
        </a:prstGeom>
        <a:solidFill>
          <a:schemeClr val="accent2">
            <a:tint val="40000"/>
            <a:alpha val="90000"/>
            <a:hueOff val="1130152"/>
            <a:satOff val="422"/>
            <a:lumOff val="53"/>
            <a:alphaOff val="0"/>
          </a:schemeClr>
        </a:solidFill>
        <a:ln w="15875" cap="flat" cmpd="sng" algn="ctr">
          <a:solidFill>
            <a:schemeClr val="accent2">
              <a:tint val="40000"/>
              <a:alpha val="90000"/>
              <a:hueOff val="1130152"/>
              <a:satOff val="422"/>
              <a:lumOff val="53"/>
              <a:alphaOff val="0"/>
            </a:schemeClr>
          </a:solidFill>
          <a:prstDash val="solid"/>
        </a:ln>
        <a:effectLst/>
      </dsp:spPr>
      <dsp:style>
        <a:lnRef idx="2">
          <a:scrgbClr r="0" g="0" b="0"/>
        </a:lnRef>
        <a:fillRef idx="1">
          <a:scrgbClr r="0" g="0" b="0"/>
        </a:fillRef>
        <a:effectRef idx="0">
          <a:scrgbClr r="0" g="0" b="0"/>
        </a:effectRef>
        <a:fontRef idx="minor"/>
      </dsp:style>
    </dsp:sp>
    <dsp:sp modelId="{DAB75958-857A-4FF0-B93E-63A9CCB4879A}">
      <dsp:nvSpPr>
        <dsp:cNvPr id="0" name=""/>
        <dsp:cNvSpPr/>
      </dsp:nvSpPr>
      <dsp:spPr>
        <a:xfrm>
          <a:off x="4528755" y="427554"/>
          <a:ext cx="799770" cy="799770"/>
        </a:xfrm>
        <a:prstGeom prst="ellipse">
          <a:avLst/>
        </a:prstGeom>
        <a:solidFill>
          <a:schemeClr val="accent2">
            <a:hueOff val="1620045"/>
            <a:satOff val="225"/>
            <a:lumOff val="196"/>
            <a:alphaOff val="0"/>
          </a:schemeClr>
        </a:solidFill>
        <a:ln w="15875" cap="flat" cmpd="sng" algn="ctr">
          <a:solidFill>
            <a:schemeClr val="accent2">
              <a:hueOff val="1620045"/>
              <a:satOff val="225"/>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036" tIns="31036" rIns="31036" bIns="31036" numCol="1" spcCol="1270" anchor="ctr" anchorCtr="0">
          <a:noAutofit/>
        </a:bodyPr>
        <a:lstStyle/>
        <a:p>
          <a:pPr marL="0" lvl="0" indent="0" algn="ctr" defTabSz="1600200">
            <a:lnSpc>
              <a:spcPct val="90000"/>
            </a:lnSpc>
            <a:spcBef>
              <a:spcPct val="0"/>
            </a:spcBef>
            <a:spcAft>
              <a:spcPct val="35000"/>
            </a:spcAft>
            <a:buNone/>
          </a:pPr>
          <a:r>
            <a:rPr lang="en-US" sz="3600" kern="1200"/>
            <a:t>3</a:t>
          </a:r>
        </a:p>
      </dsp:txBody>
      <dsp:txXfrm>
        <a:off x="4645879" y="544678"/>
        <a:ext cx="565522" cy="565522"/>
      </dsp:txXfrm>
    </dsp:sp>
    <dsp:sp modelId="{6BA4DF53-51EC-4338-A8A0-899CC8B91DA8}">
      <dsp:nvSpPr>
        <dsp:cNvPr id="0" name=""/>
        <dsp:cNvSpPr/>
      </dsp:nvSpPr>
      <dsp:spPr>
        <a:xfrm>
          <a:off x="4023605" y="1392925"/>
          <a:ext cx="1810069" cy="1965600"/>
        </a:xfrm>
        <a:prstGeom prst="upArrowCallout">
          <a:avLst>
            <a:gd name="adj1" fmla="val 50000"/>
            <a:gd name="adj2" fmla="val 20000"/>
            <a:gd name="adj3" fmla="val 20000"/>
            <a:gd name="adj4" fmla="val 100000"/>
          </a:avLst>
        </a:prstGeom>
        <a:solidFill>
          <a:schemeClr val="accent2">
            <a:tint val="40000"/>
            <a:alpha val="90000"/>
            <a:hueOff val="1291603"/>
            <a:satOff val="482"/>
            <a:lumOff val="61"/>
            <a:alphaOff val="0"/>
          </a:schemeClr>
        </a:solidFill>
        <a:ln w="15875" cap="flat" cmpd="sng" algn="ctr">
          <a:solidFill>
            <a:schemeClr val="accent2">
              <a:tint val="40000"/>
              <a:alpha val="90000"/>
              <a:hueOff val="1291603"/>
              <a:satOff val="482"/>
              <a:lumOff val="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780" tIns="165100" rIns="142780" bIns="165100" numCol="1" spcCol="1270" anchor="t" anchorCtr="0">
          <a:noAutofit/>
        </a:bodyPr>
        <a:lstStyle/>
        <a:p>
          <a:pPr marL="0" lvl="0" indent="0" algn="l" defTabSz="488950">
            <a:lnSpc>
              <a:spcPct val="90000"/>
            </a:lnSpc>
            <a:spcBef>
              <a:spcPct val="0"/>
            </a:spcBef>
            <a:spcAft>
              <a:spcPct val="35000"/>
            </a:spcAft>
            <a:buNone/>
          </a:pPr>
          <a:r>
            <a:rPr lang="en-IN" sz="1100" kern="1200"/>
            <a:t>Strengthen mentoring and peer-learning systems globally </a:t>
          </a:r>
          <a:r>
            <a:rPr lang="en-US" sz="1100" kern="1200"/>
            <a:t>(Poulose et al.,2024)</a:t>
          </a:r>
          <a:r>
            <a:rPr lang="en-IN" sz="1100" kern="1200"/>
            <a:t>.</a:t>
          </a:r>
          <a:endParaRPr lang="en-US" sz="1100" kern="1200"/>
        </a:p>
      </dsp:txBody>
      <dsp:txXfrm>
        <a:off x="4023605" y="1754939"/>
        <a:ext cx="1810069" cy="1603586"/>
      </dsp:txXfrm>
    </dsp:sp>
    <dsp:sp modelId="{285B4A1F-E91A-420C-88F2-32084125D4F2}">
      <dsp:nvSpPr>
        <dsp:cNvPr id="0" name=""/>
        <dsp:cNvSpPr/>
      </dsp:nvSpPr>
      <dsp:spPr>
        <a:xfrm>
          <a:off x="6034794" y="827404"/>
          <a:ext cx="1810069" cy="72"/>
        </a:xfrm>
        <a:prstGeom prst="rect">
          <a:avLst/>
        </a:prstGeom>
        <a:solidFill>
          <a:schemeClr val="accent2">
            <a:tint val="40000"/>
            <a:alpha val="90000"/>
            <a:hueOff val="1453053"/>
            <a:satOff val="542"/>
            <a:lumOff val="68"/>
            <a:alphaOff val="0"/>
          </a:schemeClr>
        </a:solidFill>
        <a:ln w="15875" cap="flat" cmpd="sng" algn="ctr">
          <a:solidFill>
            <a:schemeClr val="accent2">
              <a:tint val="40000"/>
              <a:alpha val="90000"/>
              <a:hueOff val="1453053"/>
              <a:satOff val="542"/>
              <a:lumOff val="68"/>
              <a:alphaOff val="0"/>
            </a:schemeClr>
          </a:solidFill>
          <a:prstDash val="solid"/>
        </a:ln>
        <a:effectLst/>
      </dsp:spPr>
      <dsp:style>
        <a:lnRef idx="2">
          <a:scrgbClr r="0" g="0" b="0"/>
        </a:lnRef>
        <a:fillRef idx="1">
          <a:scrgbClr r="0" g="0" b="0"/>
        </a:fillRef>
        <a:effectRef idx="0">
          <a:scrgbClr r="0" g="0" b="0"/>
        </a:effectRef>
        <a:fontRef idx="minor"/>
      </dsp:style>
    </dsp:sp>
    <dsp:sp modelId="{2E156476-A555-46F6-8AF5-B395E712357C}">
      <dsp:nvSpPr>
        <dsp:cNvPr id="0" name=""/>
        <dsp:cNvSpPr/>
      </dsp:nvSpPr>
      <dsp:spPr>
        <a:xfrm>
          <a:off x="7893132" y="759864"/>
          <a:ext cx="92514" cy="173766"/>
        </a:xfrm>
        <a:prstGeom prst="chevron">
          <a:avLst>
            <a:gd name="adj" fmla="val 90000"/>
          </a:avLst>
        </a:prstGeom>
        <a:solidFill>
          <a:schemeClr val="accent2">
            <a:tint val="40000"/>
            <a:alpha val="90000"/>
            <a:hueOff val="1614503"/>
            <a:satOff val="602"/>
            <a:lumOff val="76"/>
            <a:alphaOff val="0"/>
          </a:schemeClr>
        </a:solidFill>
        <a:ln w="15875" cap="flat" cmpd="sng" algn="ctr">
          <a:solidFill>
            <a:schemeClr val="accent2">
              <a:tint val="40000"/>
              <a:alpha val="90000"/>
              <a:hueOff val="1614503"/>
              <a:satOff val="602"/>
              <a:lumOff val="76"/>
              <a:alphaOff val="0"/>
            </a:schemeClr>
          </a:solidFill>
          <a:prstDash val="solid"/>
        </a:ln>
        <a:effectLst/>
      </dsp:spPr>
      <dsp:style>
        <a:lnRef idx="2">
          <a:scrgbClr r="0" g="0" b="0"/>
        </a:lnRef>
        <a:fillRef idx="1">
          <a:scrgbClr r="0" g="0" b="0"/>
        </a:fillRef>
        <a:effectRef idx="0">
          <a:scrgbClr r="0" g="0" b="0"/>
        </a:effectRef>
        <a:fontRef idx="minor"/>
      </dsp:style>
    </dsp:sp>
    <dsp:sp modelId="{3429F92E-1CA8-45AD-8176-962C146E0D14}">
      <dsp:nvSpPr>
        <dsp:cNvPr id="0" name=""/>
        <dsp:cNvSpPr/>
      </dsp:nvSpPr>
      <dsp:spPr>
        <a:xfrm>
          <a:off x="6539944" y="427554"/>
          <a:ext cx="799770" cy="799770"/>
        </a:xfrm>
        <a:prstGeom prst="ellipse">
          <a:avLst/>
        </a:prstGeom>
        <a:solidFill>
          <a:schemeClr val="accent2">
            <a:hueOff val="2430068"/>
            <a:satOff val="338"/>
            <a:lumOff val="294"/>
            <a:alphaOff val="0"/>
          </a:schemeClr>
        </a:solidFill>
        <a:ln w="15875" cap="flat" cmpd="sng" algn="ctr">
          <a:solidFill>
            <a:schemeClr val="accent2">
              <a:hueOff val="2430068"/>
              <a:satOff val="338"/>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036" tIns="31036" rIns="31036" bIns="31036" numCol="1" spcCol="1270" anchor="ctr" anchorCtr="0">
          <a:noAutofit/>
        </a:bodyPr>
        <a:lstStyle/>
        <a:p>
          <a:pPr marL="0" lvl="0" indent="0" algn="ctr" defTabSz="1600200">
            <a:lnSpc>
              <a:spcPct val="90000"/>
            </a:lnSpc>
            <a:spcBef>
              <a:spcPct val="0"/>
            </a:spcBef>
            <a:spcAft>
              <a:spcPct val="35000"/>
            </a:spcAft>
            <a:buNone/>
          </a:pPr>
          <a:r>
            <a:rPr lang="en-US" sz="3600" kern="1200"/>
            <a:t>4</a:t>
          </a:r>
        </a:p>
      </dsp:txBody>
      <dsp:txXfrm>
        <a:off x="6657068" y="544678"/>
        <a:ext cx="565522" cy="565522"/>
      </dsp:txXfrm>
    </dsp:sp>
    <dsp:sp modelId="{5A063C5D-7F52-476A-B63C-B71706FE78B8}">
      <dsp:nvSpPr>
        <dsp:cNvPr id="0" name=""/>
        <dsp:cNvSpPr/>
      </dsp:nvSpPr>
      <dsp:spPr>
        <a:xfrm>
          <a:off x="6034794" y="1392925"/>
          <a:ext cx="1810069" cy="1965600"/>
        </a:xfrm>
        <a:prstGeom prst="upArrowCallout">
          <a:avLst>
            <a:gd name="adj1" fmla="val 50000"/>
            <a:gd name="adj2" fmla="val 20000"/>
            <a:gd name="adj3" fmla="val 20000"/>
            <a:gd name="adj4" fmla="val 100000"/>
          </a:avLst>
        </a:prstGeom>
        <a:solidFill>
          <a:schemeClr val="accent2">
            <a:tint val="40000"/>
            <a:alpha val="90000"/>
            <a:hueOff val="1775954"/>
            <a:satOff val="662"/>
            <a:lumOff val="83"/>
            <a:alphaOff val="0"/>
          </a:schemeClr>
        </a:solidFill>
        <a:ln w="15875" cap="flat" cmpd="sng" algn="ctr">
          <a:solidFill>
            <a:schemeClr val="accent2">
              <a:tint val="40000"/>
              <a:alpha val="90000"/>
              <a:hueOff val="1775954"/>
              <a:satOff val="662"/>
              <a:lumOff val="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780" tIns="165100" rIns="142780" bIns="165100" numCol="1" spcCol="1270" anchor="t" anchorCtr="0">
          <a:noAutofit/>
        </a:bodyPr>
        <a:lstStyle/>
        <a:p>
          <a:pPr marL="0" lvl="0" indent="0" algn="l" defTabSz="488950">
            <a:lnSpc>
              <a:spcPct val="90000"/>
            </a:lnSpc>
            <a:spcBef>
              <a:spcPct val="0"/>
            </a:spcBef>
            <a:spcAft>
              <a:spcPct val="35000"/>
            </a:spcAft>
            <a:buNone/>
          </a:pPr>
          <a:r>
            <a:rPr lang="en-IN" sz="1100" kern="1200"/>
            <a:t>Use skills mapping to identify future talent needs.</a:t>
          </a:r>
          <a:endParaRPr lang="en-US" sz="1100" kern="1200"/>
        </a:p>
      </dsp:txBody>
      <dsp:txXfrm>
        <a:off x="6034794" y="1754939"/>
        <a:ext cx="1810069" cy="1603586"/>
      </dsp:txXfrm>
    </dsp:sp>
    <dsp:sp modelId="{83535F09-21C2-4953-A376-9036A0863049}">
      <dsp:nvSpPr>
        <dsp:cNvPr id="0" name=""/>
        <dsp:cNvSpPr/>
      </dsp:nvSpPr>
      <dsp:spPr>
        <a:xfrm>
          <a:off x="8045983" y="827403"/>
          <a:ext cx="905034" cy="72"/>
        </a:xfrm>
        <a:prstGeom prst="rect">
          <a:avLst/>
        </a:prstGeom>
        <a:solidFill>
          <a:schemeClr val="accent2">
            <a:tint val="40000"/>
            <a:alpha val="90000"/>
            <a:hueOff val="1937404"/>
            <a:satOff val="723"/>
            <a:lumOff val="91"/>
            <a:alphaOff val="0"/>
          </a:schemeClr>
        </a:solidFill>
        <a:ln w="15875" cap="flat" cmpd="sng" algn="ctr">
          <a:solidFill>
            <a:schemeClr val="accent2">
              <a:tint val="40000"/>
              <a:alpha val="90000"/>
              <a:hueOff val="1937404"/>
              <a:satOff val="723"/>
              <a:lumOff val="91"/>
              <a:alphaOff val="0"/>
            </a:schemeClr>
          </a:solidFill>
          <a:prstDash val="solid"/>
        </a:ln>
        <a:effectLst/>
      </dsp:spPr>
      <dsp:style>
        <a:lnRef idx="2">
          <a:scrgbClr r="0" g="0" b="0"/>
        </a:lnRef>
        <a:fillRef idx="1">
          <a:scrgbClr r="0" g="0" b="0"/>
        </a:fillRef>
        <a:effectRef idx="0">
          <a:scrgbClr r="0" g="0" b="0"/>
        </a:effectRef>
        <a:fontRef idx="minor"/>
      </dsp:style>
    </dsp:sp>
    <dsp:sp modelId="{63B2CBB7-73FF-4281-B1A2-D62B977D56EB}">
      <dsp:nvSpPr>
        <dsp:cNvPr id="0" name=""/>
        <dsp:cNvSpPr/>
      </dsp:nvSpPr>
      <dsp:spPr>
        <a:xfrm>
          <a:off x="8551132" y="427554"/>
          <a:ext cx="799770" cy="799770"/>
        </a:xfrm>
        <a:prstGeom prst="ellipse">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036" tIns="31036" rIns="31036" bIns="31036" numCol="1" spcCol="1270" anchor="ctr" anchorCtr="0">
          <a:noAutofit/>
        </a:bodyPr>
        <a:lstStyle/>
        <a:p>
          <a:pPr marL="0" lvl="0" indent="0" algn="ctr" defTabSz="1600200">
            <a:lnSpc>
              <a:spcPct val="90000"/>
            </a:lnSpc>
            <a:spcBef>
              <a:spcPct val="0"/>
            </a:spcBef>
            <a:spcAft>
              <a:spcPct val="35000"/>
            </a:spcAft>
            <a:buNone/>
          </a:pPr>
          <a:r>
            <a:rPr lang="en-US" sz="3600" kern="1200"/>
            <a:t>5</a:t>
          </a:r>
        </a:p>
      </dsp:txBody>
      <dsp:txXfrm>
        <a:off x="8668256" y="544678"/>
        <a:ext cx="565522" cy="565522"/>
      </dsp:txXfrm>
    </dsp:sp>
    <dsp:sp modelId="{5A798AFC-E6EB-45A7-93CF-7A084B9E30BF}">
      <dsp:nvSpPr>
        <dsp:cNvPr id="0" name=""/>
        <dsp:cNvSpPr/>
      </dsp:nvSpPr>
      <dsp:spPr>
        <a:xfrm>
          <a:off x="8045983" y="1392925"/>
          <a:ext cx="1810069" cy="1965600"/>
        </a:xfrm>
        <a:prstGeom prst="upArrowCallout">
          <a:avLst>
            <a:gd name="adj1" fmla="val 50000"/>
            <a:gd name="adj2" fmla="val 20000"/>
            <a:gd name="adj3" fmla="val 20000"/>
            <a:gd name="adj4" fmla="val 100000"/>
          </a:avLst>
        </a:prstGeom>
        <a:solidFill>
          <a:schemeClr val="accent2">
            <a:tint val="40000"/>
            <a:alpha val="90000"/>
            <a:hueOff val="2260305"/>
            <a:satOff val="843"/>
            <a:lumOff val="106"/>
            <a:alphaOff val="0"/>
          </a:schemeClr>
        </a:solidFill>
        <a:ln w="15875" cap="flat" cmpd="sng" algn="ctr">
          <a:solidFill>
            <a:schemeClr val="accent2">
              <a:tint val="40000"/>
              <a:alpha val="90000"/>
              <a:hueOff val="2260305"/>
              <a:satOff val="843"/>
              <a:lumOff val="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780" tIns="165100" rIns="142780" bIns="165100" numCol="1" spcCol="1270" anchor="t" anchorCtr="0">
          <a:noAutofit/>
        </a:bodyPr>
        <a:lstStyle/>
        <a:p>
          <a:pPr marL="0" lvl="0" indent="0" algn="l" defTabSz="488950">
            <a:lnSpc>
              <a:spcPct val="90000"/>
            </a:lnSpc>
            <a:spcBef>
              <a:spcPct val="0"/>
            </a:spcBef>
            <a:spcAft>
              <a:spcPct val="35000"/>
            </a:spcAft>
            <a:buNone/>
          </a:pPr>
          <a:r>
            <a:rPr lang="en-IN" sz="1100" kern="1200"/>
            <a:t>Build stronger leadership pipelines to support succession and long-term growth across markets.</a:t>
          </a:r>
          <a:endParaRPr lang="en-US" sz="1100" kern="1200"/>
        </a:p>
      </dsp:txBody>
      <dsp:txXfrm>
        <a:off x="8045983" y="1754939"/>
        <a:ext cx="1810069" cy="16035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CB6E9-5F8A-4DB7-A7F7-4ECE3808B55E}">
      <dsp:nvSpPr>
        <dsp:cNvPr id="0" name=""/>
        <dsp:cNvSpPr/>
      </dsp:nvSpPr>
      <dsp:spPr>
        <a:xfrm>
          <a:off x="0" y="0"/>
          <a:ext cx="8046720" cy="83293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t>HR depreciates the Triple Shot Reinvention Strategy of Starbucks because it helps in hiring the right talent and choosing those candidates who can best fit the company requirements in terms of talent capabilities.</a:t>
          </a:r>
          <a:endParaRPr lang="en-US" sz="1500" kern="1200"/>
        </a:p>
      </dsp:txBody>
      <dsp:txXfrm>
        <a:off x="24396" y="24396"/>
        <a:ext cx="7077531" cy="784145"/>
      </dsp:txXfrm>
    </dsp:sp>
    <dsp:sp modelId="{FF0021FD-AE40-47FE-BF6A-872A1D9BD8B1}">
      <dsp:nvSpPr>
        <dsp:cNvPr id="0" name=""/>
        <dsp:cNvSpPr/>
      </dsp:nvSpPr>
      <dsp:spPr>
        <a:xfrm>
          <a:off x="673912" y="984380"/>
          <a:ext cx="8046720" cy="83293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t>Sustainability pledges and partner wellbeing are incorporated in the recruitment procedure to get applicants who value the company.</a:t>
          </a:r>
          <a:endParaRPr lang="en-US" sz="1500" kern="1200"/>
        </a:p>
      </dsp:txBody>
      <dsp:txXfrm>
        <a:off x="698308" y="1008776"/>
        <a:ext cx="6782605" cy="784145"/>
      </dsp:txXfrm>
    </dsp:sp>
    <dsp:sp modelId="{809604B7-997E-4C07-9E65-226A7C5E7392}">
      <dsp:nvSpPr>
        <dsp:cNvPr id="0" name=""/>
        <dsp:cNvSpPr/>
      </dsp:nvSpPr>
      <dsp:spPr>
        <a:xfrm>
          <a:off x="1337767" y="1968761"/>
          <a:ext cx="8046720" cy="83293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t>Selection criteria and measures of performance are needed to make sure that new partners being hired help with the workforce productivity and service quality (Barreto and Mayya, 2023).</a:t>
          </a:r>
          <a:endParaRPr lang="en-US" sz="1500" kern="1200"/>
        </a:p>
      </dsp:txBody>
      <dsp:txXfrm>
        <a:off x="1362163" y="1993157"/>
        <a:ext cx="6792664" cy="784145"/>
      </dsp:txXfrm>
    </dsp:sp>
    <dsp:sp modelId="{9FD41978-CE77-44FE-89FE-A16AD04789D5}">
      <dsp:nvSpPr>
        <dsp:cNvPr id="0" name=""/>
        <dsp:cNvSpPr/>
      </dsp:nvSpPr>
      <dsp:spPr>
        <a:xfrm>
          <a:off x="2011680" y="2953142"/>
          <a:ext cx="8046720" cy="83293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kern="1200"/>
            <a:t>Recruiting skills that are future ready reinforces the future competitiveness of Starbucks.</a:t>
          </a:r>
          <a:endParaRPr lang="en-US" sz="1500" kern="1200"/>
        </a:p>
      </dsp:txBody>
      <dsp:txXfrm>
        <a:off x="2036076" y="2977538"/>
        <a:ext cx="6782605" cy="784145"/>
      </dsp:txXfrm>
    </dsp:sp>
    <dsp:sp modelId="{A5142EC9-D82A-4C37-B84A-0B3E260C3479}">
      <dsp:nvSpPr>
        <dsp:cNvPr id="0" name=""/>
        <dsp:cNvSpPr/>
      </dsp:nvSpPr>
      <dsp:spPr>
        <a:xfrm>
          <a:off x="7505310" y="637954"/>
          <a:ext cx="541409" cy="54140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7127" y="637954"/>
        <a:ext cx="297775" cy="407410"/>
      </dsp:txXfrm>
    </dsp:sp>
    <dsp:sp modelId="{61B2D5AA-468D-4C3E-9D11-607E7E37C526}">
      <dsp:nvSpPr>
        <dsp:cNvPr id="0" name=""/>
        <dsp:cNvSpPr/>
      </dsp:nvSpPr>
      <dsp:spPr>
        <a:xfrm>
          <a:off x="8179223" y="1622335"/>
          <a:ext cx="541409" cy="54140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1040" y="1622335"/>
        <a:ext cx="297775" cy="407410"/>
      </dsp:txXfrm>
    </dsp:sp>
    <dsp:sp modelId="{CCC28C9E-D717-4D1C-A208-83D240C5FD4C}">
      <dsp:nvSpPr>
        <dsp:cNvPr id="0" name=""/>
        <dsp:cNvSpPr/>
      </dsp:nvSpPr>
      <dsp:spPr>
        <a:xfrm>
          <a:off x="8843077" y="2606716"/>
          <a:ext cx="541409" cy="54140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4894" y="2606716"/>
        <a:ext cx="297775" cy="4074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87F14-4AFC-4C8A-A613-F4A80E0A8338}">
      <dsp:nvSpPr>
        <dsp:cNvPr id="0" name=""/>
        <dsp:cNvSpPr/>
      </dsp:nvSpPr>
      <dsp:spPr>
        <a:xfrm>
          <a:off x="1359535" y="2455"/>
          <a:ext cx="5438140" cy="107729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273632" rIns="105515" bIns="273632" numCol="1" spcCol="1270" anchor="ctr" anchorCtr="0">
          <a:noAutofit/>
        </a:bodyPr>
        <a:lstStyle/>
        <a:p>
          <a:pPr marL="0" lvl="0" indent="0" algn="l" defTabSz="711200">
            <a:lnSpc>
              <a:spcPct val="90000"/>
            </a:lnSpc>
            <a:spcBef>
              <a:spcPct val="0"/>
            </a:spcBef>
            <a:spcAft>
              <a:spcPct val="35000"/>
            </a:spcAft>
            <a:buNone/>
          </a:pPr>
          <a:r>
            <a:rPr lang="en-US" sz="1600" kern="1200"/>
            <a:t>Strengthen predictive hiring analytics to identify high-potential talent.</a:t>
          </a:r>
        </a:p>
      </dsp:txBody>
      <dsp:txXfrm>
        <a:off x="1359535" y="2455"/>
        <a:ext cx="5438140" cy="1077290"/>
      </dsp:txXfrm>
    </dsp:sp>
    <dsp:sp modelId="{175C5883-475F-4E00-AC95-DBD74E73B5F1}">
      <dsp:nvSpPr>
        <dsp:cNvPr id="0" name=""/>
        <dsp:cNvSpPr/>
      </dsp:nvSpPr>
      <dsp:spPr>
        <a:xfrm>
          <a:off x="0" y="2455"/>
          <a:ext cx="1359535" cy="107729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06412" rIns="71942" bIns="106412" numCol="1" spcCol="1270" anchor="ctr" anchorCtr="0">
          <a:noAutofit/>
        </a:bodyPr>
        <a:lstStyle/>
        <a:p>
          <a:pPr marL="0" lvl="0" indent="0" algn="ctr" defTabSz="889000">
            <a:lnSpc>
              <a:spcPct val="90000"/>
            </a:lnSpc>
            <a:spcBef>
              <a:spcPct val="0"/>
            </a:spcBef>
            <a:spcAft>
              <a:spcPct val="35000"/>
            </a:spcAft>
            <a:buNone/>
          </a:pPr>
          <a:r>
            <a:rPr lang="en-US" sz="2000" kern="1200"/>
            <a:t>Strengthen</a:t>
          </a:r>
        </a:p>
      </dsp:txBody>
      <dsp:txXfrm>
        <a:off x="0" y="2455"/>
        <a:ext cx="1359535" cy="1077290"/>
      </dsp:txXfrm>
    </dsp:sp>
    <dsp:sp modelId="{4CEC21D2-8F35-4EB9-886C-C05E935A58E6}">
      <dsp:nvSpPr>
        <dsp:cNvPr id="0" name=""/>
        <dsp:cNvSpPr/>
      </dsp:nvSpPr>
      <dsp:spPr>
        <a:xfrm>
          <a:off x="1359535" y="1144383"/>
          <a:ext cx="5438140" cy="107729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273632" rIns="105515" bIns="273632" numCol="1" spcCol="1270" anchor="ctr" anchorCtr="0">
          <a:noAutofit/>
        </a:bodyPr>
        <a:lstStyle/>
        <a:p>
          <a:pPr marL="0" lvl="0" indent="0" algn="l" defTabSz="711200">
            <a:lnSpc>
              <a:spcPct val="90000"/>
            </a:lnSpc>
            <a:spcBef>
              <a:spcPct val="0"/>
            </a:spcBef>
            <a:spcAft>
              <a:spcPct val="35000"/>
            </a:spcAft>
            <a:buNone/>
          </a:pPr>
          <a:r>
            <a:rPr lang="en-US" sz="1600" kern="1200"/>
            <a:t>Enhance employer branding to attract purpose-driven candidates.</a:t>
          </a:r>
        </a:p>
      </dsp:txBody>
      <dsp:txXfrm>
        <a:off x="1359535" y="1144383"/>
        <a:ext cx="5438140" cy="1077290"/>
      </dsp:txXfrm>
    </dsp:sp>
    <dsp:sp modelId="{07FE855C-757B-413C-BA79-A66432C8C977}">
      <dsp:nvSpPr>
        <dsp:cNvPr id="0" name=""/>
        <dsp:cNvSpPr/>
      </dsp:nvSpPr>
      <dsp:spPr>
        <a:xfrm>
          <a:off x="0" y="1144383"/>
          <a:ext cx="1359535" cy="1077290"/>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06412" rIns="71942" bIns="106412" numCol="1" spcCol="1270" anchor="ctr" anchorCtr="0">
          <a:noAutofit/>
        </a:bodyPr>
        <a:lstStyle/>
        <a:p>
          <a:pPr marL="0" lvl="0" indent="0" algn="ctr" defTabSz="889000">
            <a:lnSpc>
              <a:spcPct val="90000"/>
            </a:lnSpc>
            <a:spcBef>
              <a:spcPct val="0"/>
            </a:spcBef>
            <a:spcAft>
              <a:spcPct val="35000"/>
            </a:spcAft>
            <a:buNone/>
          </a:pPr>
          <a:r>
            <a:rPr lang="en-US" sz="2000" kern="1200"/>
            <a:t>Enhance</a:t>
          </a:r>
        </a:p>
      </dsp:txBody>
      <dsp:txXfrm>
        <a:off x="0" y="1144383"/>
        <a:ext cx="1359535" cy="1077290"/>
      </dsp:txXfrm>
    </dsp:sp>
    <dsp:sp modelId="{93950DE9-03ED-442E-A0F8-0CCB152CB913}">
      <dsp:nvSpPr>
        <dsp:cNvPr id="0" name=""/>
        <dsp:cNvSpPr/>
      </dsp:nvSpPr>
      <dsp:spPr>
        <a:xfrm>
          <a:off x="1359535" y="2286310"/>
          <a:ext cx="5438140" cy="107729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273632" rIns="105515" bIns="273632" numCol="1" spcCol="1270" anchor="ctr" anchorCtr="0">
          <a:noAutofit/>
        </a:bodyPr>
        <a:lstStyle/>
        <a:p>
          <a:pPr marL="0" lvl="0" indent="0" algn="l" defTabSz="711200">
            <a:lnSpc>
              <a:spcPct val="90000"/>
            </a:lnSpc>
            <a:spcBef>
              <a:spcPct val="0"/>
            </a:spcBef>
            <a:spcAft>
              <a:spcPct val="35000"/>
            </a:spcAft>
            <a:buNone/>
          </a:pPr>
          <a:r>
            <a:rPr lang="en-US" sz="1600" kern="1200"/>
            <a:t>Streamline and digitise hiring processes for faster turnaround (Asif et al., 2025).</a:t>
          </a:r>
        </a:p>
      </dsp:txBody>
      <dsp:txXfrm>
        <a:off x="1359535" y="2286310"/>
        <a:ext cx="5438140" cy="1077290"/>
      </dsp:txXfrm>
    </dsp:sp>
    <dsp:sp modelId="{D6C71552-D113-4D37-94E6-D53BDDEF8D81}">
      <dsp:nvSpPr>
        <dsp:cNvPr id="0" name=""/>
        <dsp:cNvSpPr/>
      </dsp:nvSpPr>
      <dsp:spPr>
        <a:xfrm>
          <a:off x="0" y="2286310"/>
          <a:ext cx="1359535" cy="1077290"/>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06412" rIns="71942" bIns="106412" numCol="1" spcCol="1270" anchor="ctr" anchorCtr="0">
          <a:noAutofit/>
        </a:bodyPr>
        <a:lstStyle/>
        <a:p>
          <a:pPr marL="0" lvl="0" indent="0" algn="ctr" defTabSz="889000">
            <a:lnSpc>
              <a:spcPct val="90000"/>
            </a:lnSpc>
            <a:spcBef>
              <a:spcPct val="0"/>
            </a:spcBef>
            <a:spcAft>
              <a:spcPct val="35000"/>
            </a:spcAft>
            <a:buNone/>
          </a:pPr>
          <a:r>
            <a:rPr lang="en-US" sz="2000" kern="1200"/>
            <a:t>Streamline and digitise</a:t>
          </a:r>
        </a:p>
      </dsp:txBody>
      <dsp:txXfrm>
        <a:off x="0" y="2286310"/>
        <a:ext cx="1359535" cy="1077290"/>
      </dsp:txXfrm>
    </dsp:sp>
    <dsp:sp modelId="{FC5A1323-8EEC-441D-8DB3-8AB98E1A66A0}">
      <dsp:nvSpPr>
        <dsp:cNvPr id="0" name=""/>
        <dsp:cNvSpPr/>
      </dsp:nvSpPr>
      <dsp:spPr>
        <a:xfrm>
          <a:off x="1359535" y="3428238"/>
          <a:ext cx="5438140" cy="1077290"/>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273632" rIns="105515" bIns="273632" numCol="1" spcCol="1270" anchor="ctr" anchorCtr="0">
          <a:noAutofit/>
        </a:bodyPr>
        <a:lstStyle/>
        <a:p>
          <a:pPr marL="0" lvl="0" indent="0" algn="l" defTabSz="711200">
            <a:lnSpc>
              <a:spcPct val="90000"/>
            </a:lnSpc>
            <a:spcBef>
              <a:spcPct val="0"/>
            </a:spcBef>
            <a:spcAft>
              <a:spcPct val="35000"/>
            </a:spcAft>
            <a:buNone/>
          </a:pPr>
          <a:r>
            <a:rPr lang="en-US" sz="1600" kern="1200"/>
            <a:t>Expand partnerships with universities, colleges, and vocational institutes.</a:t>
          </a:r>
        </a:p>
      </dsp:txBody>
      <dsp:txXfrm>
        <a:off x="1359535" y="3428238"/>
        <a:ext cx="5438140" cy="1077290"/>
      </dsp:txXfrm>
    </dsp:sp>
    <dsp:sp modelId="{E0C0E4C8-5517-4319-9A33-E1DEA22FD395}">
      <dsp:nvSpPr>
        <dsp:cNvPr id="0" name=""/>
        <dsp:cNvSpPr/>
      </dsp:nvSpPr>
      <dsp:spPr>
        <a:xfrm>
          <a:off x="0" y="3428238"/>
          <a:ext cx="1359535" cy="1077290"/>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06412" rIns="71942" bIns="106412" numCol="1" spcCol="1270" anchor="ctr" anchorCtr="0">
          <a:noAutofit/>
        </a:bodyPr>
        <a:lstStyle/>
        <a:p>
          <a:pPr marL="0" lvl="0" indent="0" algn="ctr" defTabSz="889000">
            <a:lnSpc>
              <a:spcPct val="90000"/>
            </a:lnSpc>
            <a:spcBef>
              <a:spcPct val="0"/>
            </a:spcBef>
            <a:spcAft>
              <a:spcPct val="35000"/>
            </a:spcAft>
            <a:buNone/>
          </a:pPr>
          <a:r>
            <a:rPr lang="en-US" sz="2000" kern="1200"/>
            <a:t>Expand</a:t>
          </a:r>
        </a:p>
      </dsp:txBody>
      <dsp:txXfrm>
        <a:off x="0" y="3428238"/>
        <a:ext cx="1359535" cy="1077290"/>
      </dsp:txXfrm>
    </dsp:sp>
    <dsp:sp modelId="{123669C7-0259-4F0C-A2CC-46ACB99B3518}">
      <dsp:nvSpPr>
        <dsp:cNvPr id="0" name=""/>
        <dsp:cNvSpPr/>
      </dsp:nvSpPr>
      <dsp:spPr>
        <a:xfrm>
          <a:off x="1359535" y="4570166"/>
          <a:ext cx="5438140" cy="1077290"/>
        </a:xfrm>
        <a:prstGeom prst="rect">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273632" rIns="105515" bIns="273632" numCol="1" spcCol="1270" anchor="ctr" anchorCtr="0">
          <a:noAutofit/>
        </a:bodyPr>
        <a:lstStyle/>
        <a:p>
          <a:pPr marL="0" lvl="0" indent="0" algn="l" defTabSz="711200">
            <a:lnSpc>
              <a:spcPct val="90000"/>
            </a:lnSpc>
            <a:spcBef>
              <a:spcPct val="0"/>
            </a:spcBef>
            <a:spcAft>
              <a:spcPct val="35000"/>
            </a:spcAft>
            <a:buNone/>
          </a:pPr>
          <a:r>
            <a:rPr lang="en-US" sz="1600" kern="1200"/>
            <a:t>Promote diversity-focused recruitment strategies to enrich global talent pools.</a:t>
          </a:r>
        </a:p>
      </dsp:txBody>
      <dsp:txXfrm>
        <a:off x="1359535" y="4570166"/>
        <a:ext cx="5438140" cy="1077290"/>
      </dsp:txXfrm>
    </dsp:sp>
    <dsp:sp modelId="{5DCE2A92-958B-49D3-8BE3-78C11D4A18F4}">
      <dsp:nvSpPr>
        <dsp:cNvPr id="0" name=""/>
        <dsp:cNvSpPr/>
      </dsp:nvSpPr>
      <dsp:spPr>
        <a:xfrm>
          <a:off x="0" y="4570166"/>
          <a:ext cx="1359535" cy="1077290"/>
        </a:xfrm>
        <a:prstGeom prst="rect">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06412" rIns="71942" bIns="106412" numCol="1" spcCol="1270" anchor="ctr" anchorCtr="0">
          <a:noAutofit/>
        </a:bodyPr>
        <a:lstStyle/>
        <a:p>
          <a:pPr marL="0" lvl="0" indent="0" algn="ctr" defTabSz="889000">
            <a:lnSpc>
              <a:spcPct val="90000"/>
            </a:lnSpc>
            <a:spcBef>
              <a:spcPct val="0"/>
            </a:spcBef>
            <a:spcAft>
              <a:spcPct val="35000"/>
            </a:spcAft>
            <a:buNone/>
          </a:pPr>
          <a:r>
            <a:rPr lang="en-US" sz="2000" kern="1200"/>
            <a:t>Promote</a:t>
          </a:r>
        </a:p>
      </dsp:txBody>
      <dsp:txXfrm>
        <a:off x="0" y="4570166"/>
        <a:ext cx="1359535" cy="10772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F5C63-3921-4410-859D-DE6E690E70BA}">
      <dsp:nvSpPr>
        <dsp:cNvPr id="0" name=""/>
        <dsp:cNvSpPr/>
      </dsp:nvSpPr>
      <dsp:spPr>
        <a:xfrm>
          <a:off x="573881" y="0"/>
          <a:ext cx="5649912" cy="56499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28166-3FC2-4F86-A3A2-E801AEBFE0D8}">
      <dsp:nvSpPr>
        <dsp:cNvPr id="0" name=""/>
        <dsp:cNvSpPr/>
      </dsp:nvSpPr>
      <dsp:spPr>
        <a:xfrm>
          <a:off x="1110623" y="536741"/>
          <a:ext cx="2203465" cy="220346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HR digitalisation enhances workforce planning and decision-making.</a:t>
          </a:r>
          <a:endParaRPr lang="en-US" sz="1600" kern="1200"/>
        </a:p>
      </dsp:txBody>
      <dsp:txXfrm>
        <a:off x="1218187" y="644305"/>
        <a:ext cx="1988337" cy="1988337"/>
      </dsp:txXfrm>
    </dsp:sp>
    <dsp:sp modelId="{58334BEF-2763-4A33-B270-F792C3ED9BB8}">
      <dsp:nvSpPr>
        <dsp:cNvPr id="0" name=""/>
        <dsp:cNvSpPr/>
      </dsp:nvSpPr>
      <dsp:spPr>
        <a:xfrm>
          <a:off x="3483586" y="536741"/>
          <a:ext cx="2203465" cy="220346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Data-led insights support efficiency and partner engagement.</a:t>
          </a:r>
          <a:endParaRPr lang="en-US" sz="1600" kern="1200"/>
        </a:p>
      </dsp:txBody>
      <dsp:txXfrm>
        <a:off x="3591150" y="644305"/>
        <a:ext cx="1988337" cy="1988337"/>
      </dsp:txXfrm>
    </dsp:sp>
    <dsp:sp modelId="{461BFC02-A59B-4344-A369-DCBEC6895258}">
      <dsp:nvSpPr>
        <dsp:cNvPr id="0" name=""/>
        <dsp:cNvSpPr/>
      </dsp:nvSpPr>
      <dsp:spPr>
        <a:xfrm>
          <a:off x="1110623" y="2909704"/>
          <a:ext cx="2203465" cy="220346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Mobile platforms and automated tools modernise HR services </a:t>
          </a:r>
          <a:r>
            <a:rPr lang="en-US" sz="1600" kern="1200"/>
            <a:t>(Elugbaju et al., 2025)</a:t>
          </a:r>
          <a:r>
            <a:rPr lang="en-IN" sz="1600" kern="1200"/>
            <a:t>.</a:t>
          </a:r>
          <a:endParaRPr lang="en-US" sz="1600" kern="1200"/>
        </a:p>
      </dsp:txBody>
      <dsp:txXfrm>
        <a:off x="1218187" y="3017268"/>
        <a:ext cx="1988337" cy="1988337"/>
      </dsp:txXfrm>
    </dsp:sp>
    <dsp:sp modelId="{D56AE8C3-F285-4098-BDA2-29B1FB08E98F}">
      <dsp:nvSpPr>
        <dsp:cNvPr id="0" name=""/>
        <dsp:cNvSpPr/>
      </dsp:nvSpPr>
      <dsp:spPr>
        <a:xfrm>
          <a:off x="3483586" y="2909704"/>
          <a:ext cx="2203465" cy="220346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Technology integration aligns with Starbucks’ transformation agenda, improving experience for partners and customers alike.</a:t>
          </a:r>
          <a:endParaRPr lang="en-US" sz="1600" kern="1200"/>
        </a:p>
      </dsp:txBody>
      <dsp:txXfrm>
        <a:off x="3591150" y="3017268"/>
        <a:ext cx="1988337" cy="19883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5B1D0-24A3-4772-98A9-05C76DE7E40E}">
      <dsp:nvSpPr>
        <dsp:cNvPr id="0" name=""/>
        <dsp:cNvSpPr/>
      </dsp:nvSpPr>
      <dsp:spPr>
        <a:xfrm>
          <a:off x="3437" y="590064"/>
          <a:ext cx="1861393" cy="260595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533400">
            <a:lnSpc>
              <a:spcPct val="90000"/>
            </a:lnSpc>
            <a:spcBef>
              <a:spcPct val="0"/>
            </a:spcBef>
            <a:spcAft>
              <a:spcPct val="35000"/>
            </a:spcAft>
            <a:buNone/>
          </a:pPr>
          <a:r>
            <a:rPr lang="en-IN" sz="1200" kern="1200"/>
            <a:t>Use digital coaching tools and performance-conversation platforms.</a:t>
          </a:r>
          <a:endParaRPr lang="en-US" sz="1200" kern="1200"/>
        </a:p>
      </dsp:txBody>
      <dsp:txXfrm>
        <a:off x="3437" y="1580325"/>
        <a:ext cx="1861393" cy="1563570"/>
      </dsp:txXfrm>
    </dsp:sp>
    <dsp:sp modelId="{9E4EAD3C-FCFE-4799-95C5-3EA4219918D2}">
      <dsp:nvSpPr>
        <dsp:cNvPr id="0" name=""/>
        <dsp:cNvSpPr/>
      </dsp:nvSpPr>
      <dsp:spPr>
        <a:xfrm>
          <a:off x="543242" y="850659"/>
          <a:ext cx="781785" cy="781785"/>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57732" y="965149"/>
        <a:ext cx="552805" cy="552805"/>
      </dsp:txXfrm>
    </dsp:sp>
    <dsp:sp modelId="{715F001C-1ECB-4F1B-ACB8-89B66933FCAA}">
      <dsp:nvSpPr>
        <dsp:cNvPr id="0" name=""/>
        <dsp:cNvSpPr/>
      </dsp:nvSpPr>
      <dsp:spPr>
        <a:xfrm>
          <a:off x="3437" y="3195943"/>
          <a:ext cx="1861393" cy="72"/>
        </a:xfrm>
        <a:prstGeom prst="rect">
          <a:avLst/>
        </a:prstGeom>
        <a:solidFill>
          <a:schemeClr val="accent2">
            <a:hueOff val="360010"/>
            <a:satOff val="50"/>
            <a:lumOff val="44"/>
            <a:alphaOff val="0"/>
          </a:schemeClr>
        </a:solidFill>
        <a:ln w="15875" cap="flat" cmpd="sng" algn="ctr">
          <a:solidFill>
            <a:schemeClr val="accent2">
              <a:hueOff val="360010"/>
              <a:satOff val="50"/>
              <a:lumOff val="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275B3-84F3-4D7F-B25B-4290E9C84704}">
      <dsp:nvSpPr>
        <dsp:cNvPr id="0" name=""/>
        <dsp:cNvSpPr/>
      </dsp:nvSpPr>
      <dsp:spPr>
        <a:xfrm>
          <a:off x="2050970" y="590064"/>
          <a:ext cx="1861393" cy="2605950"/>
        </a:xfrm>
        <a:prstGeom prst="rect">
          <a:avLst/>
        </a:prstGeom>
        <a:solidFill>
          <a:schemeClr val="accent2">
            <a:tint val="40000"/>
            <a:alpha val="90000"/>
            <a:hueOff val="565076"/>
            <a:satOff val="211"/>
            <a:lumOff val="26"/>
            <a:alphaOff val="0"/>
          </a:schemeClr>
        </a:solidFill>
        <a:ln w="15875" cap="flat" cmpd="sng" algn="ctr">
          <a:solidFill>
            <a:schemeClr val="accent2">
              <a:tint val="40000"/>
              <a:alpha val="90000"/>
              <a:hueOff val="565076"/>
              <a:satOff val="211"/>
              <a:lumOff val="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533400">
            <a:lnSpc>
              <a:spcPct val="90000"/>
            </a:lnSpc>
            <a:spcBef>
              <a:spcPct val="0"/>
            </a:spcBef>
            <a:spcAft>
              <a:spcPct val="35000"/>
            </a:spcAft>
            <a:buNone/>
          </a:pPr>
          <a:r>
            <a:rPr lang="en-IN" sz="1200" kern="1200"/>
            <a:t>Provide automated HR compliance and policy guidance.</a:t>
          </a:r>
          <a:endParaRPr lang="en-US" sz="1200" kern="1200"/>
        </a:p>
      </dsp:txBody>
      <dsp:txXfrm>
        <a:off x="2050970" y="1580325"/>
        <a:ext cx="1861393" cy="1563570"/>
      </dsp:txXfrm>
    </dsp:sp>
    <dsp:sp modelId="{64CF5454-09FD-444C-AEC0-1877FF44E054}">
      <dsp:nvSpPr>
        <dsp:cNvPr id="0" name=""/>
        <dsp:cNvSpPr/>
      </dsp:nvSpPr>
      <dsp:spPr>
        <a:xfrm>
          <a:off x="2590774" y="850659"/>
          <a:ext cx="781785" cy="781785"/>
        </a:xfrm>
        <a:prstGeom prst="ellipse">
          <a:avLst/>
        </a:prstGeom>
        <a:solidFill>
          <a:schemeClr val="accent2">
            <a:hueOff val="720020"/>
            <a:satOff val="100"/>
            <a:lumOff val="87"/>
            <a:alphaOff val="0"/>
          </a:schemeClr>
        </a:solidFill>
        <a:ln w="15875" cap="flat" cmpd="sng" algn="ctr">
          <a:solidFill>
            <a:schemeClr val="accent2">
              <a:hueOff val="720020"/>
              <a:satOff val="100"/>
              <a:lumOff val="8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705264" y="965149"/>
        <a:ext cx="552805" cy="552805"/>
      </dsp:txXfrm>
    </dsp:sp>
    <dsp:sp modelId="{D2124AEA-3A6A-4CFB-8EE3-4C66F07FCCA5}">
      <dsp:nvSpPr>
        <dsp:cNvPr id="0" name=""/>
        <dsp:cNvSpPr/>
      </dsp:nvSpPr>
      <dsp:spPr>
        <a:xfrm>
          <a:off x="2050970" y="3195943"/>
          <a:ext cx="1861393" cy="72"/>
        </a:xfrm>
        <a:prstGeom prst="rect">
          <a:avLst/>
        </a:prstGeom>
        <a:solidFill>
          <a:schemeClr val="accent2">
            <a:hueOff val="1080030"/>
            <a:satOff val="150"/>
            <a:lumOff val="131"/>
            <a:alphaOff val="0"/>
          </a:schemeClr>
        </a:solidFill>
        <a:ln w="15875" cap="flat" cmpd="sng" algn="ctr">
          <a:solidFill>
            <a:schemeClr val="accent2">
              <a:hueOff val="1080030"/>
              <a:satOff val="150"/>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0F23BE-893C-479E-B30E-ACE34C6101EA}">
      <dsp:nvSpPr>
        <dsp:cNvPr id="0" name=""/>
        <dsp:cNvSpPr/>
      </dsp:nvSpPr>
      <dsp:spPr>
        <a:xfrm>
          <a:off x="4098503" y="590064"/>
          <a:ext cx="1861393" cy="2605950"/>
        </a:xfrm>
        <a:prstGeom prst="rect">
          <a:avLst/>
        </a:prstGeom>
        <a:solidFill>
          <a:schemeClr val="accent2">
            <a:tint val="40000"/>
            <a:alpha val="90000"/>
            <a:hueOff val="1130152"/>
            <a:satOff val="422"/>
            <a:lumOff val="53"/>
            <a:alphaOff val="0"/>
          </a:schemeClr>
        </a:solidFill>
        <a:ln w="15875" cap="flat" cmpd="sng" algn="ctr">
          <a:solidFill>
            <a:schemeClr val="accent2">
              <a:tint val="40000"/>
              <a:alpha val="90000"/>
              <a:hueOff val="1130152"/>
              <a:satOff val="422"/>
              <a:lumOff val="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533400">
            <a:lnSpc>
              <a:spcPct val="90000"/>
            </a:lnSpc>
            <a:spcBef>
              <a:spcPct val="0"/>
            </a:spcBef>
            <a:spcAft>
              <a:spcPct val="35000"/>
            </a:spcAft>
            <a:buNone/>
          </a:pPr>
          <a:r>
            <a:rPr lang="en-IN" sz="1200" kern="1200"/>
            <a:t>Offer data dashboards for informed decisions.</a:t>
          </a:r>
          <a:endParaRPr lang="en-US" sz="1200" kern="1200"/>
        </a:p>
      </dsp:txBody>
      <dsp:txXfrm>
        <a:off x="4098503" y="1580325"/>
        <a:ext cx="1861393" cy="1563570"/>
      </dsp:txXfrm>
    </dsp:sp>
    <dsp:sp modelId="{124E5092-E3A9-48F0-9CA2-A93068F737B2}">
      <dsp:nvSpPr>
        <dsp:cNvPr id="0" name=""/>
        <dsp:cNvSpPr/>
      </dsp:nvSpPr>
      <dsp:spPr>
        <a:xfrm>
          <a:off x="4638307" y="850659"/>
          <a:ext cx="781785" cy="781785"/>
        </a:xfrm>
        <a:prstGeom prst="ellipse">
          <a:avLst/>
        </a:prstGeom>
        <a:solidFill>
          <a:schemeClr val="accent2">
            <a:hueOff val="1440040"/>
            <a:satOff val="200"/>
            <a:lumOff val="174"/>
            <a:alphaOff val="0"/>
          </a:schemeClr>
        </a:solidFill>
        <a:ln w="15875" cap="flat" cmpd="sng" algn="ctr">
          <a:solidFill>
            <a:schemeClr val="accent2">
              <a:hueOff val="1440040"/>
              <a:satOff val="200"/>
              <a:lumOff val="1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752797" y="965149"/>
        <a:ext cx="552805" cy="552805"/>
      </dsp:txXfrm>
    </dsp:sp>
    <dsp:sp modelId="{5BF7F4FD-AB7F-44DD-80FE-9B5381962E76}">
      <dsp:nvSpPr>
        <dsp:cNvPr id="0" name=""/>
        <dsp:cNvSpPr/>
      </dsp:nvSpPr>
      <dsp:spPr>
        <a:xfrm>
          <a:off x="4098503" y="3195943"/>
          <a:ext cx="1861393" cy="72"/>
        </a:xfrm>
        <a:prstGeom prst="rect">
          <a:avLst/>
        </a:prstGeom>
        <a:solidFill>
          <a:schemeClr val="accent2">
            <a:hueOff val="1800050"/>
            <a:satOff val="251"/>
            <a:lumOff val="218"/>
            <a:alphaOff val="0"/>
          </a:schemeClr>
        </a:solidFill>
        <a:ln w="15875" cap="flat" cmpd="sng" algn="ctr">
          <a:solidFill>
            <a:schemeClr val="accent2">
              <a:hueOff val="1800050"/>
              <a:satOff val="251"/>
              <a:lumOff val="2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66D340-B475-4669-99F4-4A37D7F8567A}">
      <dsp:nvSpPr>
        <dsp:cNvPr id="0" name=""/>
        <dsp:cNvSpPr/>
      </dsp:nvSpPr>
      <dsp:spPr>
        <a:xfrm>
          <a:off x="6146036" y="590064"/>
          <a:ext cx="1861393" cy="2605950"/>
        </a:xfrm>
        <a:prstGeom prst="rect">
          <a:avLst/>
        </a:prstGeom>
        <a:solidFill>
          <a:schemeClr val="accent2">
            <a:tint val="40000"/>
            <a:alpha val="90000"/>
            <a:hueOff val="1695229"/>
            <a:satOff val="632"/>
            <a:lumOff val="79"/>
            <a:alphaOff val="0"/>
          </a:schemeClr>
        </a:solidFill>
        <a:ln w="15875" cap="flat" cmpd="sng" algn="ctr">
          <a:solidFill>
            <a:schemeClr val="accent2">
              <a:tint val="40000"/>
              <a:alpha val="90000"/>
              <a:hueOff val="1695229"/>
              <a:satOff val="632"/>
              <a:lumOff val="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533400">
            <a:lnSpc>
              <a:spcPct val="90000"/>
            </a:lnSpc>
            <a:spcBef>
              <a:spcPct val="0"/>
            </a:spcBef>
            <a:spcAft>
              <a:spcPct val="35000"/>
            </a:spcAft>
            <a:buNone/>
          </a:pPr>
          <a:r>
            <a:rPr lang="en-IN" sz="1200" kern="1200"/>
            <a:t>Equip managers to lead diverse and remote teams via collaboration tech.</a:t>
          </a:r>
          <a:endParaRPr lang="en-US" sz="1200" kern="1200"/>
        </a:p>
      </dsp:txBody>
      <dsp:txXfrm>
        <a:off x="6146036" y="1580325"/>
        <a:ext cx="1861393" cy="1563570"/>
      </dsp:txXfrm>
    </dsp:sp>
    <dsp:sp modelId="{2840123A-F91E-4AA1-AD06-292337432F98}">
      <dsp:nvSpPr>
        <dsp:cNvPr id="0" name=""/>
        <dsp:cNvSpPr/>
      </dsp:nvSpPr>
      <dsp:spPr>
        <a:xfrm>
          <a:off x="6685840" y="850659"/>
          <a:ext cx="781785" cy="781785"/>
        </a:xfrm>
        <a:prstGeom prst="ellipse">
          <a:avLst/>
        </a:prstGeom>
        <a:solidFill>
          <a:schemeClr val="accent2">
            <a:hueOff val="2160060"/>
            <a:satOff val="301"/>
            <a:lumOff val="261"/>
            <a:alphaOff val="0"/>
          </a:schemeClr>
        </a:solidFill>
        <a:ln w="15875" cap="flat" cmpd="sng" algn="ctr">
          <a:solidFill>
            <a:schemeClr val="accent2">
              <a:hueOff val="2160060"/>
              <a:satOff val="301"/>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800330" y="965149"/>
        <a:ext cx="552805" cy="552805"/>
      </dsp:txXfrm>
    </dsp:sp>
    <dsp:sp modelId="{9133CBDD-CA43-42AB-9EEF-CFFCE1F0A20B}">
      <dsp:nvSpPr>
        <dsp:cNvPr id="0" name=""/>
        <dsp:cNvSpPr/>
      </dsp:nvSpPr>
      <dsp:spPr>
        <a:xfrm>
          <a:off x="6146036" y="3195943"/>
          <a:ext cx="1861393" cy="72"/>
        </a:xfrm>
        <a:prstGeom prst="rect">
          <a:avLst/>
        </a:prstGeom>
        <a:solidFill>
          <a:schemeClr val="accent2">
            <a:hueOff val="2520070"/>
            <a:satOff val="351"/>
            <a:lumOff val="305"/>
            <a:alphaOff val="0"/>
          </a:schemeClr>
        </a:solidFill>
        <a:ln w="15875" cap="flat" cmpd="sng" algn="ctr">
          <a:solidFill>
            <a:schemeClr val="accent2">
              <a:hueOff val="2520070"/>
              <a:satOff val="351"/>
              <a:lumOff val="3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F0E65-F1AA-4782-AC25-7048274C6511}">
      <dsp:nvSpPr>
        <dsp:cNvPr id="0" name=""/>
        <dsp:cNvSpPr/>
      </dsp:nvSpPr>
      <dsp:spPr>
        <a:xfrm>
          <a:off x="8193568" y="590064"/>
          <a:ext cx="1861393" cy="2605950"/>
        </a:xfrm>
        <a:prstGeom prst="rect">
          <a:avLst/>
        </a:prstGeom>
        <a:solidFill>
          <a:schemeClr val="accent2">
            <a:tint val="40000"/>
            <a:alpha val="90000"/>
            <a:hueOff val="2260305"/>
            <a:satOff val="843"/>
            <a:lumOff val="106"/>
            <a:alphaOff val="0"/>
          </a:schemeClr>
        </a:solidFill>
        <a:ln w="15875" cap="flat" cmpd="sng" algn="ctr">
          <a:solidFill>
            <a:schemeClr val="accent2">
              <a:tint val="40000"/>
              <a:alpha val="90000"/>
              <a:hueOff val="2260305"/>
              <a:satOff val="843"/>
              <a:lumOff val="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121" tIns="330200" rIns="145121" bIns="330200" numCol="1" spcCol="1270" anchor="t" anchorCtr="0">
          <a:noAutofit/>
        </a:bodyPr>
        <a:lstStyle/>
        <a:p>
          <a:pPr marL="0" lvl="0" indent="0" algn="l" defTabSz="533400">
            <a:lnSpc>
              <a:spcPct val="90000"/>
            </a:lnSpc>
            <a:spcBef>
              <a:spcPct val="0"/>
            </a:spcBef>
            <a:spcAft>
              <a:spcPct val="35000"/>
            </a:spcAft>
            <a:buNone/>
          </a:pPr>
          <a:r>
            <a:rPr lang="en-IN" sz="1200" kern="1200"/>
            <a:t>Build digital pathways for global managerial development.</a:t>
          </a:r>
          <a:endParaRPr lang="en-US" sz="1200" kern="1200"/>
        </a:p>
      </dsp:txBody>
      <dsp:txXfrm>
        <a:off x="8193568" y="1580325"/>
        <a:ext cx="1861393" cy="1563570"/>
      </dsp:txXfrm>
    </dsp:sp>
    <dsp:sp modelId="{3CE87A38-9D3F-4CB4-990D-D7DBFD637EA3}">
      <dsp:nvSpPr>
        <dsp:cNvPr id="0" name=""/>
        <dsp:cNvSpPr/>
      </dsp:nvSpPr>
      <dsp:spPr>
        <a:xfrm>
          <a:off x="8733372" y="850659"/>
          <a:ext cx="781785" cy="781785"/>
        </a:xfrm>
        <a:prstGeom prst="ellipse">
          <a:avLst/>
        </a:prstGeom>
        <a:solidFill>
          <a:schemeClr val="accent2">
            <a:hueOff val="2880080"/>
            <a:satOff val="401"/>
            <a:lumOff val="348"/>
            <a:alphaOff val="0"/>
          </a:schemeClr>
        </a:solidFill>
        <a:ln w="15875" cap="flat" cmpd="sng" algn="ctr">
          <a:solidFill>
            <a:schemeClr val="accent2">
              <a:hueOff val="2880080"/>
              <a:satOff val="401"/>
              <a:lumOff val="34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51" tIns="12700" rIns="60951" bIns="12700"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8847862" y="965149"/>
        <a:ext cx="552805" cy="552805"/>
      </dsp:txXfrm>
    </dsp:sp>
    <dsp:sp modelId="{842EDE2D-BAFB-4BB4-A5B0-C301F7E32230}">
      <dsp:nvSpPr>
        <dsp:cNvPr id="0" name=""/>
        <dsp:cNvSpPr/>
      </dsp:nvSpPr>
      <dsp:spPr>
        <a:xfrm>
          <a:off x="8193568" y="3195943"/>
          <a:ext cx="1861393" cy="72"/>
        </a:xfrm>
        <a:prstGeom prst="rect">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17E18-8706-4277-9207-AA5446A51A20}">
      <dsp:nvSpPr>
        <dsp:cNvPr id="0" name=""/>
        <dsp:cNvSpPr/>
      </dsp:nvSpPr>
      <dsp:spPr>
        <a:xfrm>
          <a:off x="251459" y="0"/>
          <a:ext cx="2514600" cy="15087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Integrating new HR systems with legacy tools is difficult.</a:t>
          </a:r>
          <a:endParaRPr lang="en-US" sz="1800" kern="1200"/>
        </a:p>
      </dsp:txBody>
      <dsp:txXfrm>
        <a:off x="295649" y="44190"/>
        <a:ext cx="2426220" cy="1420380"/>
      </dsp:txXfrm>
    </dsp:sp>
    <dsp:sp modelId="{1FB02C92-AE0B-4091-9598-61445A98C15D}">
      <dsp:nvSpPr>
        <dsp:cNvPr id="0" name=""/>
        <dsp:cNvSpPr/>
      </dsp:nvSpPr>
      <dsp:spPr>
        <a:xfrm>
          <a:off x="2987344" y="442569"/>
          <a:ext cx="533095" cy="6236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87344" y="567293"/>
        <a:ext cx="373167" cy="374172"/>
      </dsp:txXfrm>
    </dsp:sp>
    <dsp:sp modelId="{E01A16CA-0473-4596-8480-7EBE71968FDC}">
      <dsp:nvSpPr>
        <dsp:cNvPr id="0" name=""/>
        <dsp:cNvSpPr/>
      </dsp:nvSpPr>
      <dsp:spPr>
        <a:xfrm>
          <a:off x="3771899" y="0"/>
          <a:ext cx="2514600" cy="15087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Ensuring smooth global partner adoption requires training and change management.</a:t>
          </a:r>
          <a:endParaRPr lang="en-US" sz="1800" kern="1200"/>
        </a:p>
      </dsp:txBody>
      <dsp:txXfrm>
        <a:off x="3816089" y="44190"/>
        <a:ext cx="2426220" cy="1420380"/>
      </dsp:txXfrm>
    </dsp:sp>
    <dsp:sp modelId="{3C415C7D-AE0E-4C3F-8470-D8B7C75B15E7}">
      <dsp:nvSpPr>
        <dsp:cNvPr id="0" name=""/>
        <dsp:cNvSpPr/>
      </dsp:nvSpPr>
      <dsp:spPr>
        <a:xfrm>
          <a:off x="6507784" y="442569"/>
          <a:ext cx="533095" cy="6236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507784" y="567293"/>
        <a:ext cx="373167" cy="374172"/>
      </dsp:txXfrm>
    </dsp:sp>
    <dsp:sp modelId="{E812EF9A-36FA-457F-AD57-612B9867D59D}">
      <dsp:nvSpPr>
        <dsp:cNvPr id="0" name=""/>
        <dsp:cNvSpPr/>
      </dsp:nvSpPr>
      <dsp:spPr>
        <a:xfrm>
          <a:off x="7292340" y="0"/>
          <a:ext cx="2514600" cy="15087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Cybersecurity risks grow with digital expansion.</a:t>
          </a:r>
          <a:endParaRPr lang="en-US" sz="1800" kern="1200"/>
        </a:p>
      </dsp:txBody>
      <dsp:txXfrm>
        <a:off x="7336530" y="44190"/>
        <a:ext cx="2426220" cy="1420380"/>
      </dsp:txXfrm>
    </dsp:sp>
    <dsp:sp modelId="{7F4E5466-A72A-4F7D-9E82-EBEECF93E27F}">
      <dsp:nvSpPr>
        <dsp:cNvPr id="0" name=""/>
        <dsp:cNvSpPr/>
      </dsp:nvSpPr>
      <dsp:spPr>
        <a:xfrm rot="5400000">
          <a:off x="8283092" y="1684781"/>
          <a:ext cx="533095" cy="6236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362554" y="1730043"/>
        <a:ext cx="374172" cy="373167"/>
      </dsp:txXfrm>
    </dsp:sp>
    <dsp:sp modelId="{C73CEBFF-0370-449C-BC28-D12B8192FAE4}">
      <dsp:nvSpPr>
        <dsp:cNvPr id="0" name=""/>
        <dsp:cNvSpPr/>
      </dsp:nvSpPr>
      <dsp:spPr>
        <a:xfrm>
          <a:off x="7292340" y="2514599"/>
          <a:ext cx="2514600" cy="15087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High technology investment must justify ROI.</a:t>
          </a:r>
          <a:endParaRPr lang="en-US" sz="1800" kern="1200"/>
        </a:p>
      </dsp:txBody>
      <dsp:txXfrm>
        <a:off x="7336530" y="2558789"/>
        <a:ext cx="2426220" cy="1420380"/>
      </dsp:txXfrm>
    </dsp:sp>
    <dsp:sp modelId="{5D6619DE-5D36-47FA-ADB7-C31D2923003F}">
      <dsp:nvSpPr>
        <dsp:cNvPr id="0" name=""/>
        <dsp:cNvSpPr/>
      </dsp:nvSpPr>
      <dsp:spPr>
        <a:xfrm rot="10800000">
          <a:off x="6537960" y="2957169"/>
          <a:ext cx="533095" cy="6236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6697888" y="3081893"/>
        <a:ext cx="373167" cy="374172"/>
      </dsp:txXfrm>
    </dsp:sp>
    <dsp:sp modelId="{19A9B4EA-E8C7-44BD-A759-4BB6102E036A}">
      <dsp:nvSpPr>
        <dsp:cNvPr id="0" name=""/>
        <dsp:cNvSpPr/>
      </dsp:nvSpPr>
      <dsp:spPr>
        <a:xfrm>
          <a:off x="3771899" y="2514599"/>
          <a:ext cx="2514600" cy="15087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Differences in digital readiness across countries hinder uniform implementation </a:t>
          </a:r>
          <a:r>
            <a:rPr lang="en-US" sz="1800" kern="1200"/>
            <a:t>(Bratamanggala, 2023)</a:t>
          </a:r>
          <a:r>
            <a:rPr lang="en-IN" sz="1800" kern="1200"/>
            <a:t>.</a:t>
          </a:r>
          <a:endParaRPr lang="en-US" sz="1800" kern="1200"/>
        </a:p>
      </dsp:txBody>
      <dsp:txXfrm>
        <a:off x="3816089" y="2558789"/>
        <a:ext cx="2426220" cy="14203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5BCE79-1489-4D23-8308-938D6B3F0456}">
      <dsp:nvSpPr>
        <dsp:cNvPr id="0" name=""/>
        <dsp:cNvSpPr/>
      </dsp:nvSpPr>
      <dsp:spPr>
        <a:xfrm>
          <a:off x="0" y="3143"/>
          <a:ext cx="10058399" cy="6695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F3C7D-671D-41C2-B909-305CF60A8C0B}">
      <dsp:nvSpPr>
        <dsp:cNvPr id="0" name=""/>
        <dsp:cNvSpPr/>
      </dsp:nvSpPr>
      <dsp:spPr>
        <a:xfrm>
          <a:off x="202527" y="153783"/>
          <a:ext cx="368231" cy="368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C1FCC2-376D-46A7-B10A-AC00FC58F145}">
      <dsp:nvSpPr>
        <dsp:cNvPr id="0" name=""/>
        <dsp:cNvSpPr/>
      </dsp:nvSpPr>
      <dsp:spPr>
        <a:xfrm>
          <a:off x="773286" y="3143"/>
          <a:ext cx="9285113" cy="66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57" tIns="70857" rIns="70857" bIns="70857" numCol="1" spcCol="1270" anchor="ctr" anchorCtr="0">
          <a:noAutofit/>
        </a:bodyPr>
        <a:lstStyle/>
        <a:p>
          <a:pPr marL="0" lvl="0" indent="0" algn="l" defTabSz="844550">
            <a:lnSpc>
              <a:spcPct val="100000"/>
            </a:lnSpc>
            <a:spcBef>
              <a:spcPct val="0"/>
            </a:spcBef>
            <a:spcAft>
              <a:spcPct val="35000"/>
            </a:spcAft>
            <a:buNone/>
          </a:pPr>
          <a:r>
            <a:rPr lang="en-IN" sz="1900" kern="1200"/>
            <a:t>Integrate advanced analytics to improve workforce insights and planning.</a:t>
          </a:r>
          <a:endParaRPr lang="en-US" sz="1900" kern="1200"/>
        </a:p>
      </dsp:txBody>
      <dsp:txXfrm>
        <a:off x="773286" y="3143"/>
        <a:ext cx="9285113" cy="669512"/>
      </dsp:txXfrm>
    </dsp:sp>
    <dsp:sp modelId="{A8B2FAEC-6CA7-454B-8E3A-698E672DE30C}">
      <dsp:nvSpPr>
        <dsp:cNvPr id="0" name=""/>
        <dsp:cNvSpPr/>
      </dsp:nvSpPr>
      <dsp:spPr>
        <a:xfrm>
          <a:off x="0" y="840033"/>
          <a:ext cx="10058399" cy="6695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CC72A-7E7E-46F6-AAFE-39EE23036AE1}">
      <dsp:nvSpPr>
        <dsp:cNvPr id="0" name=""/>
        <dsp:cNvSpPr/>
      </dsp:nvSpPr>
      <dsp:spPr>
        <a:xfrm>
          <a:off x="202527" y="990673"/>
          <a:ext cx="368231" cy="368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E7CC43-59EB-4B1D-BD35-78C97DF59D2E}">
      <dsp:nvSpPr>
        <dsp:cNvPr id="0" name=""/>
        <dsp:cNvSpPr/>
      </dsp:nvSpPr>
      <dsp:spPr>
        <a:xfrm>
          <a:off x="773286" y="840033"/>
          <a:ext cx="9285113" cy="66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57" tIns="70857" rIns="70857" bIns="70857" numCol="1" spcCol="1270" anchor="ctr" anchorCtr="0">
          <a:noAutofit/>
        </a:bodyPr>
        <a:lstStyle/>
        <a:p>
          <a:pPr marL="0" lvl="0" indent="0" algn="l" defTabSz="844550">
            <a:lnSpc>
              <a:spcPct val="100000"/>
            </a:lnSpc>
            <a:spcBef>
              <a:spcPct val="0"/>
            </a:spcBef>
            <a:spcAft>
              <a:spcPct val="35000"/>
            </a:spcAft>
            <a:buNone/>
          </a:pPr>
          <a:r>
            <a:rPr lang="en-IN" sz="1900" kern="1200"/>
            <a:t>Expand automation across HR functions for efficiency.</a:t>
          </a:r>
          <a:endParaRPr lang="en-US" sz="1900" kern="1200"/>
        </a:p>
      </dsp:txBody>
      <dsp:txXfrm>
        <a:off x="773286" y="840033"/>
        <a:ext cx="9285113" cy="669512"/>
      </dsp:txXfrm>
    </dsp:sp>
    <dsp:sp modelId="{A400CD33-FB0D-447E-9FF5-44FFF5CD52FC}">
      <dsp:nvSpPr>
        <dsp:cNvPr id="0" name=""/>
        <dsp:cNvSpPr/>
      </dsp:nvSpPr>
      <dsp:spPr>
        <a:xfrm>
          <a:off x="0" y="1676923"/>
          <a:ext cx="10058399" cy="6695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728A5-941A-4DC3-A603-07CBA2342615}">
      <dsp:nvSpPr>
        <dsp:cNvPr id="0" name=""/>
        <dsp:cNvSpPr/>
      </dsp:nvSpPr>
      <dsp:spPr>
        <a:xfrm>
          <a:off x="202527" y="1827564"/>
          <a:ext cx="368231" cy="368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9732E2-6073-4C2C-9B8B-158BFFB61BFD}">
      <dsp:nvSpPr>
        <dsp:cNvPr id="0" name=""/>
        <dsp:cNvSpPr/>
      </dsp:nvSpPr>
      <dsp:spPr>
        <a:xfrm>
          <a:off x="773286" y="1676923"/>
          <a:ext cx="9285113" cy="66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57" tIns="70857" rIns="70857" bIns="70857" numCol="1" spcCol="1270" anchor="ctr" anchorCtr="0">
          <a:noAutofit/>
        </a:bodyPr>
        <a:lstStyle/>
        <a:p>
          <a:pPr marL="0" lvl="0" indent="0" algn="l" defTabSz="844550">
            <a:lnSpc>
              <a:spcPct val="100000"/>
            </a:lnSpc>
            <a:spcBef>
              <a:spcPct val="0"/>
            </a:spcBef>
            <a:spcAft>
              <a:spcPct val="35000"/>
            </a:spcAft>
            <a:buNone/>
          </a:pPr>
          <a:r>
            <a:rPr lang="en-IN" sz="1900" kern="1200"/>
            <a:t>Invest in robust cybersecurity frameworks to protect partner data.</a:t>
          </a:r>
          <a:endParaRPr lang="en-US" sz="1900" kern="1200"/>
        </a:p>
      </dsp:txBody>
      <dsp:txXfrm>
        <a:off x="773286" y="1676923"/>
        <a:ext cx="9285113" cy="669512"/>
      </dsp:txXfrm>
    </dsp:sp>
    <dsp:sp modelId="{876B2C99-0183-4E89-A56B-31B451C8139B}">
      <dsp:nvSpPr>
        <dsp:cNvPr id="0" name=""/>
        <dsp:cNvSpPr/>
      </dsp:nvSpPr>
      <dsp:spPr>
        <a:xfrm>
          <a:off x="0" y="2513814"/>
          <a:ext cx="10058399" cy="6695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07A4F-CEE4-4805-B2C9-5BDE3C770CD9}">
      <dsp:nvSpPr>
        <dsp:cNvPr id="0" name=""/>
        <dsp:cNvSpPr/>
      </dsp:nvSpPr>
      <dsp:spPr>
        <a:xfrm>
          <a:off x="202527" y="2664454"/>
          <a:ext cx="368231" cy="368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01FAFD-C656-4E69-9717-AFD71477E3F2}">
      <dsp:nvSpPr>
        <dsp:cNvPr id="0" name=""/>
        <dsp:cNvSpPr/>
      </dsp:nvSpPr>
      <dsp:spPr>
        <a:xfrm>
          <a:off x="773286" y="2513814"/>
          <a:ext cx="9285113" cy="66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57" tIns="70857" rIns="70857" bIns="70857" numCol="1" spcCol="1270" anchor="ctr" anchorCtr="0">
          <a:noAutofit/>
        </a:bodyPr>
        <a:lstStyle/>
        <a:p>
          <a:pPr marL="0" lvl="0" indent="0" algn="l" defTabSz="844550">
            <a:lnSpc>
              <a:spcPct val="100000"/>
            </a:lnSpc>
            <a:spcBef>
              <a:spcPct val="0"/>
            </a:spcBef>
            <a:spcAft>
              <a:spcPct val="35000"/>
            </a:spcAft>
            <a:buNone/>
          </a:pPr>
          <a:r>
            <a:rPr lang="en-IN" sz="1900" kern="1200"/>
            <a:t>Increase digital literacy training for smooth adoption </a:t>
          </a:r>
          <a:r>
            <a:rPr lang="en-US" sz="1900" kern="1200"/>
            <a:t>(Halid et al., 2020)</a:t>
          </a:r>
          <a:r>
            <a:rPr lang="en-IN" sz="1900" kern="1200"/>
            <a:t>.</a:t>
          </a:r>
          <a:endParaRPr lang="en-US" sz="1900" kern="1200"/>
        </a:p>
      </dsp:txBody>
      <dsp:txXfrm>
        <a:off x="773286" y="2513814"/>
        <a:ext cx="9285113" cy="669512"/>
      </dsp:txXfrm>
    </dsp:sp>
    <dsp:sp modelId="{BBF581C0-791D-4E91-9E85-7F5DF2A3214C}">
      <dsp:nvSpPr>
        <dsp:cNvPr id="0" name=""/>
        <dsp:cNvSpPr/>
      </dsp:nvSpPr>
      <dsp:spPr>
        <a:xfrm>
          <a:off x="0" y="3350704"/>
          <a:ext cx="10058399" cy="6695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D5BCD-012C-4512-B4E8-83FA7B5F2303}">
      <dsp:nvSpPr>
        <dsp:cNvPr id="0" name=""/>
        <dsp:cNvSpPr/>
      </dsp:nvSpPr>
      <dsp:spPr>
        <a:xfrm>
          <a:off x="202527" y="3501344"/>
          <a:ext cx="368231" cy="368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B35E00-4D87-473D-8A4E-BC5D80FE2B4D}">
      <dsp:nvSpPr>
        <dsp:cNvPr id="0" name=""/>
        <dsp:cNvSpPr/>
      </dsp:nvSpPr>
      <dsp:spPr>
        <a:xfrm>
          <a:off x="773286" y="3350704"/>
          <a:ext cx="9285113" cy="66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57" tIns="70857" rIns="70857" bIns="70857" numCol="1" spcCol="1270" anchor="ctr" anchorCtr="0">
          <a:noAutofit/>
        </a:bodyPr>
        <a:lstStyle/>
        <a:p>
          <a:pPr marL="0" lvl="0" indent="0" algn="l" defTabSz="844550">
            <a:lnSpc>
              <a:spcPct val="100000"/>
            </a:lnSpc>
            <a:spcBef>
              <a:spcPct val="0"/>
            </a:spcBef>
            <a:spcAft>
              <a:spcPct val="35000"/>
            </a:spcAft>
            <a:buNone/>
          </a:pPr>
          <a:r>
            <a:rPr lang="en-IN" sz="1900" kern="1200"/>
            <a:t>Align HR tech decisions with business transformation priorities for long-term value.</a:t>
          </a:r>
          <a:endParaRPr lang="en-US" sz="1900" kern="1200"/>
        </a:p>
      </dsp:txBody>
      <dsp:txXfrm>
        <a:off x="773286" y="3350704"/>
        <a:ext cx="9285113" cy="66951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3E218-CFDD-46E8-B5E5-5A51CD83BA5D}" type="datetimeFigureOut">
              <a:rPr lang="en-IN" smtClean="0"/>
              <a:t>27-11-2025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AD2B45-2815-422B-BECF-421DDC17DFE7}" type="slidenum">
              <a:rPr lang="en-IN" smtClean="0"/>
              <a:t>‹#›</a:t>
            </a:fld>
            <a:endParaRPr lang="en-IN"/>
          </a:p>
        </p:txBody>
      </p:sp>
    </p:spTree>
    <p:extLst>
      <p:ext uri="{BB962C8B-B14F-4D97-AF65-F5344CB8AC3E}">
        <p14:creationId xmlns:p14="http://schemas.microsoft.com/office/powerpoint/2010/main" val="549743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offers beverages, food and new retail formats via its thousands of stores located in 80 + countries in operation. The company pays attention to customer experience, sustainability and digital innovation and employs an international diverse workforce. Additional key HR themes include international operation, training of employees, recruitment and perpetual digital transformation to ease international performance and international expansion.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3</a:t>
            </a:fld>
            <a:endParaRPr lang="en-IN"/>
          </a:p>
        </p:txBody>
      </p:sp>
    </p:spTree>
    <p:extLst>
      <p:ext uri="{BB962C8B-B14F-4D97-AF65-F5344CB8AC3E}">
        <p14:creationId xmlns:p14="http://schemas.microsoft.com/office/powerpoint/2010/main" val="1320146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has already established effective global mobility policies that permit the change of partners and leadership development. The on-line platforms support the inter-country collaboration and HR monitors the compliance with different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 The cultural inclusive workforce practices promote diversity, local accommodation and cohesive brand values and hence the coherent operations in the international markets are observed.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4</a:t>
            </a:fld>
            <a:endParaRPr lang="en-IN"/>
          </a:p>
        </p:txBody>
      </p:sp>
    </p:spTree>
    <p:extLst>
      <p:ext uri="{BB962C8B-B14F-4D97-AF65-F5344CB8AC3E}">
        <p14:creationId xmlns:p14="http://schemas.microsoft.com/office/powerpoint/2010/main" val="1989201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Line managers are the ones who command cross-cultural teams with flexibility, bargain with remotely based employees and facilitate integration of expatriates. They conveyed the activities in de-centric retail and supply chain networks which ensured a quality and brand consistency of the services delivered. They are highly globalized by the virtue of their leadership, but they also fail to meddle with local operations.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5</a:t>
            </a:fld>
            <a:endParaRPr lang="en-IN"/>
          </a:p>
        </p:txBody>
      </p:sp>
    </p:spTree>
    <p:extLst>
      <p:ext uri="{BB962C8B-B14F-4D97-AF65-F5344CB8AC3E}">
        <p14:creationId xmlns:p14="http://schemas.microsoft.com/office/powerpoint/2010/main" val="1755361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has an international corporate HR model that enables it to penetrate markets easily and to achieve a consistency in the delivery of services. The mobility of talents increases the cross-regional leadership, but compliance entails the consistency of the operations. Coherent culture and people practice have been maintained to create a coherent brand experience and help achieve successful adoption into the various global markets.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6</a:t>
            </a:fld>
            <a:endParaRPr lang="en-IN"/>
          </a:p>
        </p:txBody>
      </p:sp>
    </p:spTree>
    <p:extLst>
      <p:ext uri="{BB962C8B-B14F-4D97-AF65-F5344CB8AC3E}">
        <p14:creationId xmlns:p14="http://schemas.microsoft.com/office/powerpoint/2010/main" val="2986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disparities are the barriers that Starbucks experiences in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 cost of mobility and cultural integration. The remote team is further aggravating and it is challenging to strike the balance between the global standards and the local need. These challenges impact uniformity, talent usage in addition to HR effectiveness in the foreign markets.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7</a:t>
            </a:fld>
            <a:endParaRPr lang="en-IN"/>
          </a:p>
        </p:txBody>
      </p:sp>
    </p:spTree>
    <p:extLst>
      <p:ext uri="{BB962C8B-B14F-4D97-AF65-F5344CB8AC3E}">
        <p14:creationId xmlns:p14="http://schemas.microsoft.com/office/powerpoint/2010/main" val="2237539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handle international HR issues, Starbucks should add more cross-cultural training, bolster compliance infrastructure, as well as boost mobility programs. </a:t>
            </a:r>
            <a:r>
              <a:rPr lang="en-US" sz="1200" kern="1200" dirty="0" err="1">
                <a:solidFill>
                  <a:schemeClr val="tx1"/>
                </a:solidFill>
                <a:effectLst/>
                <a:latin typeface="+mn-lt"/>
                <a:ea typeface="+mn-ea"/>
                <a:cs typeface="+mn-cs"/>
              </a:rPr>
              <a:t>Standardisation</a:t>
            </a:r>
            <a:r>
              <a:rPr lang="en-US" sz="1200" kern="1200" dirty="0">
                <a:solidFill>
                  <a:schemeClr val="tx1"/>
                </a:solidFill>
                <a:effectLst/>
                <a:latin typeface="+mn-lt"/>
                <a:ea typeface="+mn-ea"/>
                <a:cs typeface="+mn-cs"/>
              </a:rPr>
              <a:t> of expectations of leadership will be done around the globe but allow flexibility at the regions. Markets can be enhanced through the digital platform to ensure better communication and HR consistency.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8</a:t>
            </a:fld>
            <a:endParaRPr lang="en-IN"/>
          </a:p>
        </p:txBody>
      </p:sp>
    </p:spTree>
    <p:extLst>
      <p:ext uri="{BB962C8B-B14F-4D97-AF65-F5344CB8AC3E}">
        <p14:creationId xmlns:p14="http://schemas.microsoft.com/office/powerpoint/2010/main" val="214617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has developed cross-cultural and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core competencies, as well as offering international leadership has achieved global competence by off-pipelines leadership. Through internet solutions, sharing of knowledge in markets and the efficiency of operations is ensured through functional adaptability of the local context. These HR practices can be attributed to the maintenance of the quality standards of the service provided and compliance with the functionality of Starbucks in various conditions at the international level.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9</a:t>
            </a:fld>
            <a:endParaRPr lang="en-IN"/>
          </a:p>
        </p:txBody>
      </p:sp>
    </p:spTree>
    <p:extLst>
      <p:ext uri="{BB962C8B-B14F-4D97-AF65-F5344CB8AC3E}">
        <p14:creationId xmlns:p14="http://schemas.microsoft.com/office/powerpoint/2010/main" val="2913018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Detailed training to promote core competence Starbucks offers formal training in Barista and Shift Supervisor training. Its Leadership Experience creates the future leaderships in respect of values-dependent development. Digital learning structures and successful academies facilitate on-going development of capabilities. Specified career paths encourage rotation among partners and a good pool of talent in case and when the organisation requires the talented.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10</a:t>
            </a:fld>
            <a:endParaRPr lang="en-IN"/>
          </a:p>
        </p:txBody>
      </p:sp>
    </p:spTree>
    <p:extLst>
      <p:ext uri="{BB962C8B-B14F-4D97-AF65-F5344CB8AC3E}">
        <p14:creationId xmlns:p14="http://schemas.microsoft.com/office/powerpoint/2010/main" val="2565073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managers establish competencies gaps of their partners, market the training of the baristas and the leaders, and ask the latter to participate in the learning programs. They can check development of ability to achieve this to fit the skills based on the performance and customer service expectation of the store such that the teams are competent, confident and aligned to the business objectives.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11</a:t>
            </a:fld>
            <a:endParaRPr lang="en-IN"/>
          </a:p>
        </p:txBody>
      </p:sp>
    </p:spTree>
    <p:extLst>
      <p:ext uri="{BB962C8B-B14F-4D97-AF65-F5344CB8AC3E}">
        <p14:creationId xmlns:p14="http://schemas.microsoft.com/office/powerpoint/2010/main" val="3741558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line managers coach couples and apply HR policies in addition to the upkeep of operating standards. They engage in key talent development and retention. Bearers of culture such as the managers enhance values and partner-oriented culture in Starbucks, which ensures active staff and the same customer experience in every store across the stores.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12</a:t>
            </a:fld>
            <a:endParaRPr lang="en-IN"/>
          </a:p>
        </p:txBody>
      </p:sp>
    </p:spTree>
    <p:extLst>
      <p:ext uri="{BB962C8B-B14F-4D97-AF65-F5344CB8AC3E}">
        <p14:creationId xmlns:p14="http://schemas.microsoft.com/office/powerpoint/2010/main" val="2277977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Training increases customer experience, efficiency and sustainability consciousness. Digital learning and leadership development are used in improving transformation efforts and in supporting succession planning, respectively. Competency development programs of this kind can be integrated with long-term strategy of Starbucks in sustainable growth and high-performance teams on the global level.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13</a:t>
            </a:fld>
            <a:endParaRPr lang="en-IN"/>
          </a:p>
        </p:txBody>
      </p:sp>
    </p:spTree>
    <p:extLst>
      <p:ext uri="{BB962C8B-B14F-4D97-AF65-F5344CB8AC3E}">
        <p14:creationId xmlns:p14="http://schemas.microsoft.com/office/powerpoint/2010/main" val="681800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Digital capability to support adequate entry of learning and adoption has been lopsided in global markets. The slowness of retail frustrates training space and digital and customer change need greater capability. The quality of the continuous training remains a problem.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14</a:t>
            </a:fld>
            <a:endParaRPr lang="en-IN"/>
          </a:p>
        </p:txBody>
      </p:sp>
    </p:spTree>
    <p:extLst>
      <p:ext uri="{BB962C8B-B14F-4D97-AF65-F5344CB8AC3E}">
        <p14:creationId xmlns:p14="http://schemas.microsoft.com/office/powerpoint/2010/main" val="4498992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should turn to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learning experiences, augment online universities, and enhance mentoring. The skills mapping will determine capability requirements in future as compared to strong leadership pipelines which will provide succession preparedness. The moves enable workforce competitiveness at the long-run locally and internationally.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15</a:t>
            </a:fld>
            <a:endParaRPr lang="en-IN"/>
          </a:p>
        </p:txBody>
      </p:sp>
    </p:spTree>
    <p:extLst>
      <p:ext uri="{BB962C8B-B14F-4D97-AF65-F5344CB8AC3E}">
        <p14:creationId xmlns:p14="http://schemas.microsoft.com/office/powerpoint/2010/main" val="21616563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efficiency of the hires is attributed to the fact that Starbucks employs online advertisements, digital-based screening, and interviews that use values. Young talents are interested in early careers programs and the good employer brand makes it even more appealing across the globe. The recruitment strategy concentrates on diversity, equity and inclusion in all marketplaces with culturally fit and service-oriented recruitment that generates the quality of workforce throughout the world.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16</a:t>
            </a:fld>
            <a:endParaRPr lang="en-IN"/>
          </a:p>
        </p:txBody>
      </p:sp>
    </p:spTree>
    <p:extLst>
      <p:ext uri="{BB962C8B-B14F-4D97-AF65-F5344CB8AC3E}">
        <p14:creationId xmlns:p14="http://schemas.microsoft.com/office/powerpoint/2010/main" val="4240499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Interview, competencies and culture fit measurement of the candidates also continue to be assisted by the managers. They not only carry out staffing in a timely manner, but also onboarding with a view of checking the level of staffing and the quality of services being offered. Their presence guarantees that the stores receive competent and value-oriented partners which meets the culture/operations need of Starbucks.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17</a:t>
            </a:fld>
            <a:endParaRPr lang="en-IN"/>
          </a:p>
        </p:txBody>
      </p:sp>
    </p:spTree>
    <p:extLst>
      <p:ext uri="{BB962C8B-B14F-4D97-AF65-F5344CB8AC3E}">
        <p14:creationId xmlns:p14="http://schemas.microsoft.com/office/powerpoint/2010/main" val="782483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recruits the talent because they have a sense of purpose through service oriented people who align with the values of the company. Hiring will be directed by diversity goals and a strong employer brand will attract international talents. Recruitment activities improve the future pipelines of leadership as well as ensuring good acquisitions that help in continuity of performance in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18</a:t>
            </a:fld>
            <a:endParaRPr lang="en-IN"/>
          </a:p>
        </p:txBody>
      </p:sp>
    </p:spTree>
    <p:extLst>
      <p:ext uri="{BB962C8B-B14F-4D97-AF65-F5344CB8AC3E}">
        <p14:creationId xmlns:p14="http://schemas.microsoft.com/office/powerpoint/2010/main" val="3996767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Triple Shot Reinvention Strategy is complemented by recruitment and selection activities which help Starbucks to hire and select talents who can develop organisational capabilities. The HR practices align the hiring decisions with the priorities of sustainability and partner wellbeing. The active selection of productive, competitive, and resilient employees is determined by the performance-based selection and future-oriented skill demands. Such people management policies strengthen the global expansion abilities of Starbucks in the long-term.</a:t>
            </a: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19</a:t>
            </a:fld>
            <a:endParaRPr lang="en-IN"/>
          </a:p>
        </p:txBody>
      </p:sp>
    </p:spTree>
    <p:extLst>
      <p:ext uri="{BB962C8B-B14F-4D97-AF65-F5344CB8AC3E}">
        <p14:creationId xmlns:p14="http://schemas.microsoft.com/office/powerpoint/2010/main" val="2077074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has a talent gap and a fierce competition in the recruitment of talents in an area of digital and supply chain abilities. The younger generations would desire to be flexible and have a purpose that makes recruiting difficult. It will require a positive employer image and innovative methods of recruiting employees to maintain diversity in the international market and recruit culture-fit HR.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20</a:t>
            </a:fld>
            <a:endParaRPr lang="en-IN"/>
          </a:p>
        </p:txBody>
      </p:sp>
    </p:spTree>
    <p:extLst>
      <p:ext uri="{BB962C8B-B14F-4D97-AF65-F5344CB8AC3E}">
        <p14:creationId xmlns:p14="http://schemas.microsoft.com/office/powerpoint/2010/main" val="590889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optimize the hiring of the case of Starbucks, it can be improved by using predictive analytics, employer branding, and hiring rate. The relations with universities and vocational institutes are developed so that the sphere of talents becomes wider. The strategies which focus on diversity are to offer global recruitment and management demands in future.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21</a:t>
            </a:fld>
            <a:endParaRPr lang="en-IN"/>
          </a:p>
        </p:txBody>
      </p:sp>
    </p:spTree>
    <p:extLst>
      <p:ext uri="{BB962C8B-B14F-4D97-AF65-F5344CB8AC3E}">
        <p14:creationId xmlns:p14="http://schemas.microsoft.com/office/powerpoint/2010/main" val="3051885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Starbucks employs a people-first HR approach that reinforces the belonging of partners in the company, values-based leadership, and ethical decision-making. Technology aids wellbeing, learning and performance management and global HR systems are integrated to support talent development and lifelong learning to create a connected, capable and future ready workforce.</a:t>
            </a: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22</a:t>
            </a:fld>
            <a:endParaRPr lang="en-IN"/>
          </a:p>
        </p:txBody>
      </p:sp>
    </p:spTree>
    <p:extLst>
      <p:ext uri="{BB962C8B-B14F-4D97-AF65-F5344CB8AC3E}">
        <p14:creationId xmlns:p14="http://schemas.microsoft.com/office/powerpoint/2010/main" val="37136763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operates on the Workday system to carry out composite HR operations and employs AI analytics to organize its staff. The mobile learning is conducive to the dynamic development, and the automatic scheduling is streamlining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deployment. Decision making using data enhances HR effectiveness and experience among partners, which upholds the commitment that Starbucks is devoted to the digital change and </a:t>
            </a:r>
            <a:r>
              <a:rPr lang="en-US" sz="1200" kern="1200" dirty="0" err="1">
                <a:solidFill>
                  <a:schemeClr val="tx1"/>
                </a:solidFill>
                <a:effectLst/>
                <a:latin typeface="+mn-lt"/>
                <a:ea typeface="+mn-ea"/>
                <a:cs typeface="+mn-cs"/>
              </a:rPr>
              <a:t>modernisation</a:t>
            </a:r>
            <a:r>
              <a:rPr lang="en-US" sz="1200" kern="1200" dirty="0">
                <a:solidFill>
                  <a:schemeClr val="tx1"/>
                </a:solidFill>
                <a:effectLst/>
                <a:latin typeface="+mn-lt"/>
                <a:ea typeface="+mn-ea"/>
                <a:cs typeface="+mn-cs"/>
              </a:rPr>
              <a:t> of organisations.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23</a:t>
            </a:fld>
            <a:endParaRPr lang="en-IN"/>
          </a:p>
        </p:txBody>
      </p:sp>
    </p:spTree>
    <p:extLst>
      <p:ext uri="{BB962C8B-B14F-4D97-AF65-F5344CB8AC3E}">
        <p14:creationId xmlns:p14="http://schemas.microsoft.com/office/powerpoint/2010/main" val="7608344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Workforce planning and decision-making are encouraged with the help of digital HR technologies, and interaction with the partners. Automation and mobile platforms lower HR services to menial jobs that increase processes and efficiency. The insights based on data will assist Starbucks in ready agenda of digital transformation, which will involve modernised operations according to the strategic goals of the business.</a:t>
            </a: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24</a:t>
            </a:fld>
            <a:endParaRPr lang="en-IN"/>
          </a:p>
        </p:txBody>
      </p:sp>
    </p:spTree>
    <p:extLst>
      <p:ext uri="{BB962C8B-B14F-4D97-AF65-F5344CB8AC3E}">
        <p14:creationId xmlns:p14="http://schemas.microsoft.com/office/powerpoint/2010/main" val="3194607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focuses on strengthening line manager capacity with the use of digital coaching tools, automated HR compliance, and data dashboards. The technology aids the executive functioning of various and distant teams. Digital development pathways enhance management proficiencies, enhance performance discussion and bets that managers can make to regular global performances, as well as operational excellence.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25</a:t>
            </a:fld>
            <a:endParaRPr lang="en-IN"/>
          </a:p>
        </p:txBody>
      </p:sp>
    </p:spTree>
    <p:extLst>
      <p:ext uri="{BB962C8B-B14F-4D97-AF65-F5344CB8AC3E}">
        <p14:creationId xmlns:p14="http://schemas.microsoft.com/office/powerpoint/2010/main" val="16120927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integration of new HR systems with the systems which are old technology has continued to be a challenge. This would be required regarding vigorous training and change management to ensure that the partners of the globe embrace it. The threat of cybersecurity is increasing with the advancement of digitalization, the rationality of investing in technology should be justified. The lack of digital preparedness in various countries is not homogeneous and the same-fit implementation is challenging.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26</a:t>
            </a:fld>
            <a:endParaRPr lang="en-IN"/>
          </a:p>
        </p:txBody>
      </p:sp>
    </p:spTree>
    <p:extLst>
      <p:ext uri="{BB962C8B-B14F-4D97-AF65-F5344CB8AC3E}">
        <p14:creationId xmlns:p14="http://schemas.microsoft.com/office/powerpoint/2010/main" val="5367573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Deployment of further automation of HR, further integration of superior analytics and cybersecurity investment will augment digital maturity. Digital literacy initiatives allow the digitization of more regions. Assuring that the HR technology is consistent with the business transformation aims will ensure the value addition on long-term grounds and increased experience with a partner.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27</a:t>
            </a:fld>
            <a:endParaRPr lang="en-IN"/>
          </a:p>
        </p:txBody>
      </p:sp>
    </p:spTree>
    <p:extLst>
      <p:ext uri="{BB962C8B-B14F-4D97-AF65-F5344CB8AC3E}">
        <p14:creationId xmlns:p14="http://schemas.microsoft.com/office/powerpoint/2010/main" val="18176879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Starbucks has a successful HR practice that promotes its success on the international level. The alignment of activities, training sessions, hiring and technology is important. The future priorities are digital transformation, agile workforce and development of leaders. The competitiveness will remain in a humanistic approach. The additional investment in the health and capacity of the partners will strengthen the international growth and brand production at the uppermost level.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8AD2B45-2815-422B-BECF-421DDC17DFE7}" type="slidenum">
              <a:rPr lang="en-IN" smtClean="0"/>
              <a:t>28</a:t>
            </a:fld>
            <a:endParaRPr lang="en-IN"/>
          </a:p>
        </p:txBody>
      </p:sp>
    </p:spTree>
    <p:extLst>
      <p:ext uri="{BB962C8B-B14F-4D97-AF65-F5344CB8AC3E}">
        <p14:creationId xmlns:p14="http://schemas.microsoft.com/office/powerpoint/2010/main" val="255944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2AFB7A-6F67-4094-BBB0-56660DA32FBA}"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4CD77F-8F7B-4A0F-9E5B-34C5C0DCBE8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2813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2AFB7A-6F67-4094-BBB0-56660DA32FBA}"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3979154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2AFB7A-6F67-4094-BBB0-56660DA32FBA}"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4CD77F-8F7B-4A0F-9E5B-34C5C0DCBE8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5440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2AFB7A-6F67-4094-BBB0-56660DA32FBA}"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2351086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2AFB7A-6F67-4094-BBB0-56660DA32FBA}" type="datetimeFigureOut">
              <a:rPr lang="en-IN" smtClean="0"/>
              <a:t>27-11-2025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2271017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2AFB7A-6F67-4094-BBB0-56660DA32FBA}" type="datetimeFigureOut">
              <a:rPr lang="en-IN" smtClean="0"/>
              <a:t>27-11-2025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2421980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02AFB7A-6F67-4094-BBB0-56660DA32FBA}" type="datetimeFigureOut">
              <a:rPr lang="en-IN" smtClean="0"/>
              <a:t>27-11-2025</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4227424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02AFB7A-6F67-4094-BBB0-56660DA32FBA}" type="datetimeFigureOut">
              <a:rPr lang="en-IN" smtClean="0"/>
              <a:t>27-11-2025</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04CD77F-8F7B-4A0F-9E5B-34C5C0DCBE81}" type="slidenum">
              <a:rPr lang="en-IN" smtClean="0"/>
              <a:t>‹#›</a:t>
            </a:fld>
            <a:endParaRPr lang="en-IN"/>
          </a:p>
        </p:txBody>
      </p:sp>
    </p:spTree>
    <p:extLst>
      <p:ext uri="{BB962C8B-B14F-4D97-AF65-F5344CB8AC3E}">
        <p14:creationId xmlns:p14="http://schemas.microsoft.com/office/powerpoint/2010/main" val="627651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2AFB7A-6F67-4094-BBB0-56660DA32FBA}" type="datetimeFigureOut">
              <a:rPr lang="en-IN" smtClean="0"/>
              <a:t>27-11-2025</a:t>
            </a:fld>
            <a:endParaRPr lang="en-IN"/>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3089074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2AFB7A-6F67-4094-BBB0-56660DA32FBA}"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114247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2AFB7A-6F67-4094-BBB0-56660DA32FBA}" type="datetimeFigureOut">
              <a:rPr lang="en-IN" smtClean="0"/>
              <a:t>27-11-2025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04CD77F-8F7B-4A0F-9E5B-34C5C0DCBE81}" type="slidenum">
              <a:rPr lang="en-IN" smtClean="0"/>
              <a:t>‹#›</a:t>
            </a:fld>
            <a:endParaRPr lang="en-IN"/>
          </a:p>
        </p:txBody>
      </p:sp>
    </p:spTree>
    <p:extLst>
      <p:ext uri="{BB962C8B-B14F-4D97-AF65-F5344CB8AC3E}">
        <p14:creationId xmlns:p14="http://schemas.microsoft.com/office/powerpoint/2010/main" val="169605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02AFB7A-6F67-4094-BBB0-56660DA32FBA}" type="datetimeFigureOut">
              <a:rPr lang="en-IN" smtClean="0"/>
              <a:t>27-11-2025</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04CD77F-8F7B-4A0F-9E5B-34C5C0DCBE81}"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69992"/>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12B519-4706-31DD-267F-32D6FA648A57}"/>
              </a:ext>
            </a:extLst>
          </p:cNvPr>
          <p:cNvSpPr txBox="1"/>
          <p:nvPr/>
        </p:nvSpPr>
        <p:spPr>
          <a:xfrm>
            <a:off x="3048762" y="2095717"/>
            <a:ext cx="6094476" cy="3759299"/>
          </a:xfrm>
          <a:prstGeom prst="rect">
            <a:avLst/>
          </a:prstGeom>
          <a:noFill/>
        </p:spPr>
        <p:txBody>
          <a:bodyPr wrap="square">
            <a:spAutoFit/>
          </a:bodyPr>
          <a:lstStyle/>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Module: Human Capital Management</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Module code: LCMB7023</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Lecturer: Dr Charles A.C. </a:t>
            </a:r>
            <a:r>
              <a:rPr lang="en-IN" sz="1050" kern="100" dirty="0" err="1">
                <a:effectLst/>
                <a:latin typeface="Arial Nova" panose="020B0504020202020204" pitchFamily="34" charset="0"/>
                <a:ea typeface="Aptos" panose="020B0004020202020204" pitchFamily="34" charset="0"/>
                <a:cs typeface="Times New Roman" panose="02020603050405020304" pitchFamily="18" charset="0"/>
              </a:rPr>
              <a:t>Oham</a:t>
            </a:r>
            <a:endParaRPr lang="en-IN" sz="1050" kern="100" dirty="0">
              <a:effectLst/>
              <a:latin typeface="Arial Nova" panose="020B0504020202020204" pitchFamily="34" charset="0"/>
              <a:ea typeface="Aptos" panose="020B0004020202020204" pitchFamily="34" charset="0"/>
              <a:cs typeface="Times New Roman" panose="02020603050405020304" pitchFamily="18" charset="0"/>
            </a:endParaRPr>
          </a:p>
          <a:p>
            <a:pPr algn="ctr">
              <a:lnSpc>
                <a:spcPct val="150000"/>
              </a:lnSpc>
              <a:spcAft>
                <a:spcPts val="800"/>
              </a:spcAft>
              <a:buNone/>
            </a:pPr>
            <a:r>
              <a:rPr lang="en-IN" sz="1100" b="1" kern="100" dirty="0">
                <a:effectLst/>
                <a:latin typeface="Arial Nova" panose="020B0504020202020204" pitchFamily="34" charset="0"/>
                <a:ea typeface="Aptos" panose="020B0004020202020204" pitchFamily="34" charset="0"/>
                <a:cs typeface="Times New Roman" panose="02020603050405020304" pitchFamily="18" charset="0"/>
              </a:rPr>
              <a:t>Assignment Title: Assessment component 2: Group presentation</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Group : 03</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Term: 1</a:t>
            </a:r>
          </a:p>
          <a:p>
            <a:pPr algn="ctr">
              <a:lnSpc>
                <a:spcPct val="150000"/>
              </a:lnSpc>
              <a:spcAft>
                <a:spcPts val="800"/>
              </a:spcAft>
              <a:buNone/>
            </a:pPr>
            <a:r>
              <a:rPr lang="en-IN" sz="1050" b="1" kern="100" dirty="0">
                <a:effectLst/>
                <a:latin typeface="Arial Nova" panose="020B0504020202020204" pitchFamily="34" charset="0"/>
                <a:ea typeface="Aptos" panose="020B0004020202020204" pitchFamily="34" charset="0"/>
                <a:cs typeface="Times New Roman" panose="02020603050405020304" pitchFamily="18" charset="0"/>
              </a:rPr>
              <a:t>Group members :</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Patel </a:t>
            </a:r>
            <a:r>
              <a:rPr lang="en-IN" sz="1050" kern="100" dirty="0" err="1">
                <a:effectLst/>
                <a:latin typeface="Arial Nova" panose="020B0504020202020204" pitchFamily="34" charset="0"/>
                <a:ea typeface="Aptos" panose="020B0004020202020204" pitchFamily="34" charset="0"/>
                <a:cs typeface="Times New Roman" panose="02020603050405020304" pitchFamily="18" charset="0"/>
              </a:rPr>
              <a:t>Urjefaben</a:t>
            </a: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 </a:t>
            </a:r>
            <a:r>
              <a:rPr lang="en-IN" sz="1050" kern="100" dirty="0" err="1">
                <a:effectLst/>
                <a:latin typeface="Arial Nova" panose="020B0504020202020204" pitchFamily="34" charset="0"/>
                <a:ea typeface="Aptos" panose="020B0004020202020204" pitchFamily="34" charset="0"/>
                <a:cs typeface="Times New Roman" panose="02020603050405020304" pitchFamily="18" charset="0"/>
              </a:rPr>
              <a:t>Usmanbhai</a:t>
            </a: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 -(Group Leader) Student ID: 2504917</a:t>
            </a:r>
          </a:p>
          <a:p>
            <a:pPr algn="ctr">
              <a:lnSpc>
                <a:spcPct val="150000"/>
              </a:lnSpc>
              <a:spcAft>
                <a:spcPts val="800"/>
              </a:spcAft>
              <a:buNone/>
            </a:pPr>
            <a:r>
              <a:rPr lang="en-IN" sz="1050" kern="100" dirty="0" err="1">
                <a:effectLst/>
                <a:latin typeface="Arial Nova" panose="020B0504020202020204" pitchFamily="34" charset="0"/>
                <a:ea typeface="Aptos" panose="020B0004020202020204" pitchFamily="34" charset="0"/>
                <a:cs typeface="Times New Roman" panose="02020603050405020304" pitchFamily="18" charset="0"/>
              </a:rPr>
              <a:t>Minuddin</a:t>
            </a: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 Sarker - Student ID: 2503533</a:t>
            </a:r>
          </a:p>
          <a:p>
            <a:pPr algn="ctr">
              <a:lnSpc>
                <a:spcPct val="150000"/>
              </a:lnSpc>
              <a:spcAft>
                <a:spcPts val="800"/>
              </a:spcAft>
              <a:buNone/>
            </a:pPr>
            <a:r>
              <a:rPr lang="en-IN" sz="1050" kern="100" dirty="0" err="1">
                <a:effectLst/>
                <a:latin typeface="Arial Nova" panose="020B0504020202020204" pitchFamily="34" charset="0"/>
                <a:ea typeface="Aptos" panose="020B0004020202020204" pitchFamily="34" charset="0"/>
                <a:cs typeface="Times New Roman" panose="02020603050405020304" pitchFamily="18" charset="0"/>
              </a:rPr>
              <a:t>Khunt</a:t>
            </a: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 Naimish Bhimji Bhai - Student ID: 2505506</a:t>
            </a:r>
          </a:p>
          <a:p>
            <a:pPr algn="ctr">
              <a:lnSpc>
                <a:spcPct val="150000"/>
              </a:lnSpc>
              <a:spcAft>
                <a:spcPts val="800"/>
              </a:spcAft>
              <a:buNone/>
            </a:pPr>
            <a:r>
              <a:rPr lang="en-IN" sz="1050" kern="100" dirty="0">
                <a:effectLst/>
                <a:latin typeface="Arial Nova" panose="020B0504020202020204" pitchFamily="34" charset="0"/>
                <a:ea typeface="Aptos" panose="020B0004020202020204" pitchFamily="34" charset="0"/>
                <a:cs typeface="Times New Roman" panose="02020603050405020304" pitchFamily="18" charset="0"/>
              </a:rPr>
              <a:t>Md Rabiul Hassan - Student ID: 2504429</a:t>
            </a:r>
          </a:p>
        </p:txBody>
      </p:sp>
      <p:pic>
        <p:nvPicPr>
          <p:cNvPr id="1026" name="Picture 2" descr="university-of-wales-trinity-saint-david-logo-vector | ESRC Wales Doctoral  Training Partnership">
            <a:extLst>
              <a:ext uri="{FF2B5EF4-FFF2-40B4-BE49-F238E27FC236}">
                <a16:creationId xmlns:a16="http://schemas.microsoft.com/office/drawing/2014/main" id="{178EA472-9338-FF24-29ED-D1C0385C44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056" b="19444"/>
          <a:stretch>
            <a:fillRect/>
          </a:stretch>
        </p:blipFill>
        <p:spPr bwMode="auto">
          <a:xfrm>
            <a:off x="4041267" y="393193"/>
            <a:ext cx="4109466" cy="1404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18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57" name="Rectangle 2056">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9" name="Straight Connector 2058">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International Management | La Roche University">
            <a:extLst>
              <a:ext uri="{FF2B5EF4-FFF2-40B4-BE49-F238E27FC236}">
                <a16:creationId xmlns:a16="http://schemas.microsoft.com/office/drawing/2014/main" id="{2D269ACA-B29A-D0AA-F600-66EC10B9DB79}"/>
              </a:ext>
            </a:extLst>
          </p:cNvPr>
          <p:cNvPicPr>
            <a:picLocks noChangeAspect="1" noChangeArrowheads="1"/>
          </p:cNvPicPr>
          <p:nvPr/>
        </p:nvPicPr>
        <p:blipFill>
          <a:blip r:embed="rId2">
            <a:duotone>
              <a:prstClr val="black"/>
              <a:schemeClr val="tx2">
                <a:tint val="45000"/>
                <a:satMod val="400000"/>
              </a:schemeClr>
            </a:duotone>
            <a:alphaModFix amt="40000"/>
            <a:extLst>
              <a:ext uri="{28A0092B-C50C-407E-A947-70E740481C1C}">
                <a14:useLocalDpi xmlns:a14="http://schemas.microsoft.com/office/drawing/2010/main" val="0"/>
              </a:ext>
            </a:extLst>
          </a:blip>
          <a:srcRect r="888" b="-1"/>
          <a:stretch>
            <a:fillRect/>
          </a:stretch>
        </p:blipFill>
        <p:spPr bwMode="auto">
          <a:xfrm>
            <a:off x="20" y="10"/>
            <a:ext cx="12191980" cy="68579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E4D5E4E-D258-D59D-8912-FC98F7A17FB2}"/>
              </a:ext>
            </a:extLst>
          </p:cNvPr>
          <p:cNvSpPr txBox="1"/>
          <p:nvPr/>
        </p:nvSpPr>
        <p:spPr>
          <a:xfrm>
            <a:off x="1097280" y="758952"/>
            <a:ext cx="10058400" cy="3566160"/>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8000" b="1" spc="-50">
                <a:solidFill>
                  <a:schemeClr val="tx1">
                    <a:lumMod val="85000"/>
                    <a:lumOff val="15000"/>
                  </a:schemeClr>
                </a:solidFill>
                <a:latin typeface="+mj-lt"/>
                <a:ea typeface="+mj-ea"/>
                <a:cs typeface="+mj-cs"/>
              </a:rPr>
              <a:t>MANAGING INTERNATIONAL OPERATIONS</a:t>
            </a:r>
          </a:p>
        </p:txBody>
      </p:sp>
      <p:cxnSp>
        <p:nvCxnSpPr>
          <p:cNvPr id="2061" name="Straight Connector 2060">
            <a:extLst>
              <a:ext uri="{FF2B5EF4-FFF2-40B4-BE49-F238E27FC236}">
                <a16:creationId xmlns:a16="http://schemas.microsoft.com/office/drawing/2014/main" id="{0268177E-1445-4DCF-955D-1CAE9B76F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80000"/>
              </a:schemeClr>
            </a:solidFill>
          </a:ln>
        </p:spPr>
        <p:style>
          <a:lnRef idx="1">
            <a:schemeClr val="accent1"/>
          </a:lnRef>
          <a:fillRef idx="0">
            <a:schemeClr val="accent1"/>
          </a:fillRef>
          <a:effectRef idx="0">
            <a:schemeClr val="accent1"/>
          </a:effectRef>
          <a:fontRef idx="minor">
            <a:schemeClr val="tx1"/>
          </a:fontRef>
        </p:style>
      </p:cxnSp>
      <p:sp>
        <p:nvSpPr>
          <p:cNvPr id="2063" name="Rectangle 2062">
            <a:extLst>
              <a:ext uri="{FF2B5EF4-FFF2-40B4-BE49-F238E27FC236}">
                <a16:creationId xmlns:a16="http://schemas.microsoft.com/office/drawing/2014/main" id="{85D52B88-A4AE-4B06-AEFC-8E492B903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65" name="Rectangle 2064">
            <a:extLst>
              <a:ext uri="{FF2B5EF4-FFF2-40B4-BE49-F238E27FC236}">
                <a16:creationId xmlns:a16="http://schemas.microsoft.com/office/drawing/2014/main" id="{CFD6FA94-0FE6-4CC5-BC1A-1F4780CDA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714417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3D991-B20F-707B-BF7E-81A65BCC0CFA}"/>
              </a:ext>
            </a:extLst>
          </p:cNvPr>
          <p:cNvSpPr>
            <a:spLocks noGrp="1"/>
          </p:cNvSpPr>
          <p:nvPr>
            <p:ph type="title"/>
          </p:nvPr>
        </p:nvSpPr>
        <p:spPr>
          <a:xfrm>
            <a:off x="6411685" y="634946"/>
            <a:ext cx="5127171" cy="1450757"/>
          </a:xfrm>
        </p:spPr>
        <p:txBody>
          <a:bodyPr>
            <a:normAutofit/>
          </a:bodyPr>
          <a:lstStyle/>
          <a:p>
            <a:r>
              <a:rPr lang="en-IN" b="1" dirty="0"/>
              <a:t>Introduction to Starbucks</a:t>
            </a:r>
            <a:endParaRPr lang="en-IN" dirty="0"/>
          </a:p>
        </p:txBody>
      </p:sp>
      <p:pic>
        <p:nvPicPr>
          <p:cNvPr id="5" name="Picture 4">
            <a:extLst>
              <a:ext uri="{FF2B5EF4-FFF2-40B4-BE49-F238E27FC236}">
                <a16:creationId xmlns:a16="http://schemas.microsoft.com/office/drawing/2014/main" id="{5A1937F6-9590-26FD-C597-DEF1B450B60F}"/>
              </a:ext>
            </a:extLst>
          </p:cNvPr>
          <p:cNvPicPr>
            <a:picLocks noChangeAspect="1"/>
          </p:cNvPicPr>
          <p:nvPr/>
        </p:nvPicPr>
        <p:blipFill>
          <a:blip r:embed="rId3"/>
          <a:stretch>
            <a:fillRect/>
          </a:stretch>
        </p:blipFill>
        <p:spPr>
          <a:xfrm>
            <a:off x="643192" y="1592604"/>
            <a:ext cx="5451627" cy="3352750"/>
          </a:xfrm>
          <a:prstGeom prst="rect">
            <a:avLst/>
          </a:prstGeom>
        </p:spPr>
      </p:pic>
      <p:cxnSp>
        <p:nvCxnSpPr>
          <p:cNvPr id="12" name="Straight Connector 1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D2C45E-8F9A-70E0-B7D9-A353F403BB5D}"/>
              </a:ext>
            </a:extLst>
          </p:cNvPr>
          <p:cNvSpPr>
            <a:spLocks noGrp="1"/>
          </p:cNvSpPr>
          <p:nvPr>
            <p:ph idx="1"/>
          </p:nvPr>
        </p:nvSpPr>
        <p:spPr>
          <a:xfrm>
            <a:off x="6411684" y="2198914"/>
            <a:ext cx="5127172" cy="3670180"/>
          </a:xfrm>
        </p:spPr>
        <p:txBody>
          <a:bodyPr>
            <a:normAutofit/>
          </a:bodyPr>
          <a:lstStyle/>
          <a:p>
            <a:pPr lvl="0"/>
            <a:r>
              <a:rPr lang="en-IN" dirty="0"/>
              <a:t>Starbucks is a chain coffeehouse business corporation across the globe, and it operates thousands of stores in 80 or so countries.</a:t>
            </a:r>
          </a:p>
          <a:p>
            <a:pPr lvl="0"/>
            <a:r>
              <a:rPr lang="en-IN" dirty="0"/>
              <a:t>It sells all kinds of beverages, consumables and novel retailing schemes.</a:t>
            </a:r>
          </a:p>
          <a:p>
            <a:pPr lvl="0"/>
            <a:r>
              <a:rPr lang="en-IN" dirty="0"/>
              <a:t>Starbucks focuses on the customer experience, sustainability, and digital innovation that employs a great number of people of a multicultural nature.</a:t>
            </a:r>
          </a:p>
          <a:p>
            <a:pPr lvl="0"/>
            <a:r>
              <a:rPr lang="en-IN" dirty="0"/>
              <a:t>The crucial HR themes are global operations, training, recruitment and digital transformation.</a:t>
            </a:r>
          </a:p>
          <a:p>
            <a:endParaRPr lang="en-IN" dirty="0"/>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5047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8946F-861E-E26F-054A-55E7D149A819}"/>
              </a:ext>
            </a:extLst>
          </p:cNvPr>
          <p:cNvSpPr>
            <a:spLocks noGrp="1"/>
          </p:cNvSpPr>
          <p:nvPr>
            <p:ph type="title"/>
          </p:nvPr>
        </p:nvSpPr>
        <p:spPr>
          <a:xfrm>
            <a:off x="6411685" y="634946"/>
            <a:ext cx="5127171" cy="1450757"/>
          </a:xfrm>
        </p:spPr>
        <p:txBody>
          <a:bodyPr>
            <a:normAutofit/>
          </a:bodyPr>
          <a:lstStyle/>
          <a:p>
            <a:r>
              <a:rPr lang="en-IN" sz="3400" b="1" dirty="0"/>
              <a:t>HR Practices in International Operations at Starbucks</a:t>
            </a:r>
            <a:endParaRPr lang="en-IN" sz="3400" dirty="0"/>
          </a:p>
        </p:txBody>
      </p:sp>
      <p:pic>
        <p:nvPicPr>
          <p:cNvPr id="5" name="Picture 4">
            <a:extLst>
              <a:ext uri="{FF2B5EF4-FFF2-40B4-BE49-F238E27FC236}">
                <a16:creationId xmlns:a16="http://schemas.microsoft.com/office/drawing/2014/main" id="{687AA7C7-DF3F-301A-8F1A-F28943EBC1D9}"/>
              </a:ext>
            </a:extLst>
          </p:cNvPr>
          <p:cNvPicPr>
            <a:picLocks noChangeAspect="1"/>
          </p:cNvPicPr>
          <p:nvPr/>
        </p:nvPicPr>
        <p:blipFill>
          <a:blip r:embed="rId3"/>
          <a:stretch>
            <a:fillRect/>
          </a:stretch>
        </p:blipFill>
        <p:spPr>
          <a:xfrm>
            <a:off x="643192" y="958852"/>
            <a:ext cx="5451627" cy="4620254"/>
          </a:xfrm>
          <a:prstGeom prst="rect">
            <a:avLst/>
          </a:prstGeom>
        </p:spPr>
      </p:pic>
      <p:cxnSp>
        <p:nvCxnSpPr>
          <p:cNvPr id="12" name="Straight Connector 1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0D409F-7ED1-B845-93C5-445D9B62A16D}"/>
              </a:ext>
            </a:extLst>
          </p:cNvPr>
          <p:cNvSpPr>
            <a:spLocks noGrp="1"/>
          </p:cNvSpPr>
          <p:nvPr>
            <p:ph idx="1"/>
          </p:nvPr>
        </p:nvSpPr>
        <p:spPr>
          <a:xfrm>
            <a:off x="6411684" y="2198914"/>
            <a:ext cx="5127172" cy="3670180"/>
          </a:xfrm>
        </p:spPr>
        <p:txBody>
          <a:bodyPr>
            <a:normAutofit/>
          </a:bodyPr>
          <a:lstStyle/>
          <a:p>
            <a:pPr lvl="0"/>
            <a:r>
              <a:rPr lang="en-IN" sz="1700"/>
              <a:t>Institutionalized global mobility policies are also used by Starbucks to facilitate transfer of partners and leadership abilities across the markets.</a:t>
            </a:r>
          </a:p>
          <a:p>
            <a:pPr lvl="0"/>
            <a:r>
              <a:rPr lang="en-IN" sz="1700"/>
              <a:t>Joint norms and the channels of online interaction encourage the termination of the international cooperation.</a:t>
            </a:r>
          </a:p>
          <a:p>
            <a:pPr lvl="0"/>
            <a:r>
              <a:rPr lang="en-IN" sz="1700"/>
              <a:t>HR suggests being very strict in the way the labour legislation in the country is followed.</a:t>
            </a:r>
          </a:p>
          <a:p>
            <a:pPr lvl="0"/>
            <a:r>
              <a:rPr lang="en-IN" sz="1700"/>
              <a:t>Culturally diverse workforce management is an incentive to local adjustment, diversity and homogeneity of global brand values </a:t>
            </a:r>
            <a:r>
              <a:rPr lang="en-US" sz="1700"/>
              <a:t>(Zhou et al., 2022)</a:t>
            </a:r>
            <a:r>
              <a:rPr lang="en-IN" sz="1700"/>
              <a:t>.</a:t>
            </a:r>
          </a:p>
          <a:p>
            <a:endParaRPr lang="en-IN" sz="1700"/>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440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F9E3-1C87-1317-880F-E2A15948B76C}"/>
              </a:ext>
            </a:extLst>
          </p:cNvPr>
          <p:cNvSpPr>
            <a:spLocks noGrp="1"/>
          </p:cNvSpPr>
          <p:nvPr>
            <p:ph type="title"/>
          </p:nvPr>
        </p:nvSpPr>
        <p:spPr>
          <a:xfrm>
            <a:off x="1097280" y="286603"/>
            <a:ext cx="10058400" cy="1450757"/>
          </a:xfrm>
        </p:spPr>
        <p:txBody>
          <a:bodyPr>
            <a:normAutofit/>
          </a:bodyPr>
          <a:lstStyle/>
          <a:p>
            <a:r>
              <a:rPr lang="en-IN" b="1" dirty="0"/>
              <a:t>Line Managers in International Operations</a:t>
            </a:r>
            <a:r>
              <a:rPr lang="en-IN" dirty="0"/>
              <a:t> </a:t>
            </a:r>
          </a:p>
        </p:txBody>
      </p:sp>
      <p:graphicFrame>
        <p:nvGraphicFramePr>
          <p:cNvPr id="5" name="Content Placeholder 2">
            <a:extLst>
              <a:ext uri="{FF2B5EF4-FFF2-40B4-BE49-F238E27FC236}">
                <a16:creationId xmlns:a16="http://schemas.microsoft.com/office/drawing/2014/main" id="{16C7CFAF-025E-B10A-DCBF-4A4203AADF21}"/>
              </a:ext>
            </a:extLst>
          </p:cNvPr>
          <p:cNvGraphicFramePr>
            <a:graphicFrameLocks noGrp="1"/>
          </p:cNvGraphicFramePr>
          <p:nvPr>
            <p:ph idx="1"/>
            <p:extLst>
              <p:ext uri="{D42A27DB-BD31-4B8C-83A1-F6EECF244321}">
                <p14:modId xmlns:p14="http://schemas.microsoft.com/office/powerpoint/2010/main" val="45116008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8489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38B8727-D318-4B70-B353-C390602FF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0C8367-28B6-4EF1-B182-01BEC987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B5EB82-A9AE-C098-11D9-F65197AC6F26}"/>
              </a:ext>
            </a:extLst>
          </p:cNvPr>
          <p:cNvSpPr>
            <a:spLocks noGrp="1"/>
          </p:cNvSpPr>
          <p:nvPr>
            <p:ph type="title"/>
          </p:nvPr>
        </p:nvSpPr>
        <p:spPr>
          <a:xfrm>
            <a:off x="492370" y="516835"/>
            <a:ext cx="3084844" cy="2103875"/>
          </a:xfrm>
        </p:spPr>
        <p:txBody>
          <a:bodyPr>
            <a:normAutofit/>
          </a:bodyPr>
          <a:lstStyle/>
          <a:p>
            <a:r>
              <a:rPr lang="en-IN" sz="3600" b="1">
                <a:solidFill>
                  <a:srgbClr val="FFFFFF"/>
                </a:solidFill>
              </a:rPr>
              <a:t>HR Alignment in International Operations </a:t>
            </a:r>
            <a:endParaRPr lang="en-IN" sz="3600">
              <a:solidFill>
                <a:srgbClr val="FFFFFF"/>
              </a:solidFill>
            </a:endParaRPr>
          </a:p>
        </p:txBody>
      </p:sp>
      <p:sp>
        <p:nvSpPr>
          <p:cNvPr id="3" name="Content Placeholder 2">
            <a:extLst>
              <a:ext uri="{FF2B5EF4-FFF2-40B4-BE49-F238E27FC236}">
                <a16:creationId xmlns:a16="http://schemas.microsoft.com/office/drawing/2014/main" id="{3360E1C5-14F9-492D-6E11-918C2826FDD0}"/>
              </a:ext>
            </a:extLst>
          </p:cNvPr>
          <p:cNvSpPr>
            <a:spLocks noGrp="1"/>
          </p:cNvSpPr>
          <p:nvPr>
            <p:ph idx="1"/>
          </p:nvPr>
        </p:nvSpPr>
        <p:spPr>
          <a:xfrm>
            <a:off x="492371" y="2653800"/>
            <a:ext cx="3084844" cy="3335519"/>
          </a:xfrm>
        </p:spPr>
        <p:txBody>
          <a:bodyPr>
            <a:normAutofit/>
          </a:bodyPr>
          <a:lstStyle/>
          <a:p>
            <a:pPr lvl="0"/>
            <a:r>
              <a:rPr lang="en-IN" sz="1500">
                <a:solidFill>
                  <a:srgbClr val="FFFFFF"/>
                </a:solidFill>
              </a:rPr>
              <a:t>Global HR strategies enable smooth market expansion and consistent service standards.</a:t>
            </a:r>
          </a:p>
          <a:p>
            <a:pPr lvl="0"/>
            <a:r>
              <a:rPr lang="en-IN" sz="1500">
                <a:solidFill>
                  <a:srgbClr val="FFFFFF"/>
                </a:solidFill>
              </a:rPr>
              <a:t>Talent mobility strengthens leadership pipelines across regions </a:t>
            </a:r>
            <a:r>
              <a:rPr lang="en-US" sz="1500">
                <a:solidFill>
                  <a:srgbClr val="FFFFFF"/>
                </a:solidFill>
              </a:rPr>
              <a:t>(Potočnik et al., 2021)</a:t>
            </a:r>
            <a:r>
              <a:rPr lang="en-IN" sz="1500">
                <a:solidFill>
                  <a:srgbClr val="FFFFFF"/>
                </a:solidFill>
              </a:rPr>
              <a:t>.</a:t>
            </a:r>
          </a:p>
          <a:p>
            <a:pPr lvl="0"/>
            <a:r>
              <a:rPr lang="en-IN" sz="1500">
                <a:solidFill>
                  <a:srgbClr val="FFFFFF"/>
                </a:solidFill>
              </a:rPr>
              <a:t>HR ensures compliance and operational harmony in diverse markets.</a:t>
            </a:r>
          </a:p>
          <a:p>
            <a:pPr lvl="0"/>
            <a:r>
              <a:rPr lang="en-IN" sz="1500">
                <a:solidFill>
                  <a:srgbClr val="FFFFFF"/>
                </a:solidFill>
              </a:rPr>
              <a:t>Integrated brand experience is maintained through unified culture and people practices worldwide.</a:t>
            </a:r>
          </a:p>
          <a:p>
            <a:endParaRPr lang="en-IN" sz="1500">
              <a:solidFill>
                <a:srgbClr val="FFFFFF"/>
              </a:solidFill>
            </a:endParaRPr>
          </a:p>
        </p:txBody>
      </p:sp>
      <p:sp>
        <p:nvSpPr>
          <p:cNvPr id="14" name="Rectangle 13">
            <a:extLst>
              <a:ext uri="{FF2B5EF4-FFF2-40B4-BE49-F238E27FC236}">
                <a16:creationId xmlns:a16="http://schemas.microsoft.com/office/drawing/2014/main" id="{649E3F4C-17F5-49E4-B05F-80C6B348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E980E305-ABAC-6665-BD50-62E8D774259A}"/>
              </a:ext>
            </a:extLst>
          </p:cNvPr>
          <p:cNvPicPr>
            <a:picLocks noChangeAspect="1"/>
          </p:cNvPicPr>
          <p:nvPr/>
        </p:nvPicPr>
        <p:blipFill>
          <a:blip r:embed="rId3"/>
          <a:stretch>
            <a:fillRect/>
          </a:stretch>
        </p:blipFill>
        <p:spPr>
          <a:xfrm>
            <a:off x="4780913" y="640080"/>
            <a:ext cx="6720290" cy="5577840"/>
          </a:xfrm>
          <a:prstGeom prst="rect">
            <a:avLst/>
          </a:prstGeom>
        </p:spPr>
      </p:pic>
    </p:spTree>
    <p:extLst>
      <p:ext uri="{BB962C8B-B14F-4D97-AF65-F5344CB8AC3E}">
        <p14:creationId xmlns:p14="http://schemas.microsoft.com/office/powerpoint/2010/main" val="3038649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8B31F-390C-1746-F343-6FCF2AA2E78B}"/>
              </a:ext>
            </a:extLst>
          </p:cNvPr>
          <p:cNvSpPr>
            <a:spLocks noGrp="1"/>
          </p:cNvSpPr>
          <p:nvPr>
            <p:ph type="title"/>
          </p:nvPr>
        </p:nvSpPr>
        <p:spPr>
          <a:xfrm>
            <a:off x="7859485" y="634946"/>
            <a:ext cx="3690257" cy="1450757"/>
          </a:xfrm>
        </p:spPr>
        <p:txBody>
          <a:bodyPr>
            <a:normAutofit/>
          </a:bodyPr>
          <a:lstStyle/>
          <a:p>
            <a:r>
              <a:rPr lang="en-IN" sz="3400" b="1"/>
              <a:t>HR Challenges in International Operations </a:t>
            </a:r>
            <a:endParaRPr lang="en-IN" sz="3400"/>
          </a:p>
        </p:txBody>
      </p:sp>
      <p:pic>
        <p:nvPicPr>
          <p:cNvPr id="5" name="Picture 4">
            <a:extLst>
              <a:ext uri="{FF2B5EF4-FFF2-40B4-BE49-F238E27FC236}">
                <a16:creationId xmlns:a16="http://schemas.microsoft.com/office/drawing/2014/main" id="{E016346D-851A-8652-F0B7-F5A802CF6A78}"/>
              </a:ext>
            </a:extLst>
          </p:cNvPr>
          <p:cNvPicPr>
            <a:picLocks noChangeAspect="1"/>
          </p:cNvPicPr>
          <p:nvPr/>
        </p:nvPicPr>
        <p:blipFill>
          <a:blip r:embed="rId3"/>
          <a:stretch>
            <a:fillRect/>
          </a:stretch>
        </p:blipFill>
        <p:spPr>
          <a:xfrm>
            <a:off x="1200635" y="640081"/>
            <a:ext cx="5776528" cy="5314406"/>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C59CC3-9302-6A61-87BA-701A896F258D}"/>
              </a:ext>
            </a:extLst>
          </p:cNvPr>
          <p:cNvSpPr>
            <a:spLocks noGrp="1"/>
          </p:cNvSpPr>
          <p:nvPr>
            <p:ph idx="1"/>
          </p:nvPr>
        </p:nvSpPr>
        <p:spPr>
          <a:xfrm>
            <a:off x="7859485" y="2198914"/>
            <a:ext cx="3690257" cy="3670180"/>
          </a:xfrm>
        </p:spPr>
        <p:txBody>
          <a:bodyPr>
            <a:normAutofit/>
          </a:bodyPr>
          <a:lstStyle/>
          <a:p>
            <a:pPr lvl="0"/>
            <a:r>
              <a:rPr lang="en-IN" sz="1700"/>
              <a:t>Navigating varying labour laws across 80+ markets is complex.</a:t>
            </a:r>
          </a:p>
          <a:p>
            <a:pPr lvl="0"/>
            <a:r>
              <a:rPr lang="en-IN" sz="1700"/>
              <a:t>Global mobility programs involve high costs and logistical difficulties.</a:t>
            </a:r>
          </a:p>
          <a:p>
            <a:pPr lvl="0"/>
            <a:r>
              <a:rPr lang="en-IN" sz="1700"/>
              <a:t>Cultural integration remains challenging in diverse teams.</a:t>
            </a:r>
          </a:p>
          <a:p>
            <a:pPr lvl="0"/>
            <a:r>
              <a:rPr lang="en-IN" sz="1700"/>
              <a:t>Remote and dispersed team management adds operational strain </a:t>
            </a:r>
            <a:r>
              <a:rPr lang="en-US" sz="1700"/>
              <a:t>(</a:t>
            </a:r>
            <a:r>
              <a:rPr lang="en-US" sz="1700" err="1"/>
              <a:t>Nyathani</a:t>
            </a:r>
            <a:r>
              <a:rPr lang="en-US" sz="1700"/>
              <a:t>, 2022)</a:t>
            </a:r>
            <a:r>
              <a:rPr lang="en-IN" sz="1700"/>
              <a:t>.</a:t>
            </a:r>
          </a:p>
          <a:p>
            <a:pPr lvl="0"/>
            <a:r>
              <a:rPr lang="en-IN" sz="1700"/>
              <a:t>Balancing global HR standards with local adaptation is an ongoing issue.</a:t>
            </a:r>
          </a:p>
          <a:p>
            <a:endParaRPr lang="en-IN" sz="1700"/>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8292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38B8727-D318-4B70-B353-C390602FF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0C8367-28B6-4EF1-B182-01BEC987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764344-35DF-D7FD-1FB2-83B921B400D5}"/>
              </a:ext>
            </a:extLst>
          </p:cNvPr>
          <p:cNvSpPr>
            <a:spLocks noGrp="1"/>
          </p:cNvSpPr>
          <p:nvPr>
            <p:ph type="title"/>
          </p:nvPr>
        </p:nvSpPr>
        <p:spPr>
          <a:xfrm>
            <a:off x="492370" y="516835"/>
            <a:ext cx="3084844" cy="2103875"/>
          </a:xfrm>
        </p:spPr>
        <p:txBody>
          <a:bodyPr>
            <a:normAutofit/>
          </a:bodyPr>
          <a:lstStyle/>
          <a:p>
            <a:r>
              <a:rPr lang="en-IN" sz="3100" b="1">
                <a:solidFill>
                  <a:srgbClr val="FFFFFF"/>
                </a:solidFill>
              </a:rPr>
              <a:t>Recommendations for International HR Issues </a:t>
            </a:r>
            <a:endParaRPr lang="en-IN" sz="3100">
              <a:solidFill>
                <a:srgbClr val="FFFFFF"/>
              </a:solidFill>
            </a:endParaRPr>
          </a:p>
        </p:txBody>
      </p:sp>
      <p:sp>
        <p:nvSpPr>
          <p:cNvPr id="3" name="Content Placeholder 2">
            <a:extLst>
              <a:ext uri="{FF2B5EF4-FFF2-40B4-BE49-F238E27FC236}">
                <a16:creationId xmlns:a16="http://schemas.microsoft.com/office/drawing/2014/main" id="{99A98204-5F8D-06A8-B01B-9B0ED06B9B9F}"/>
              </a:ext>
            </a:extLst>
          </p:cNvPr>
          <p:cNvSpPr>
            <a:spLocks noGrp="1"/>
          </p:cNvSpPr>
          <p:nvPr>
            <p:ph idx="1"/>
          </p:nvPr>
        </p:nvSpPr>
        <p:spPr>
          <a:xfrm>
            <a:off x="492371" y="2653800"/>
            <a:ext cx="3084844" cy="3335519"/>
          </a:xfrm>
        </p:spPr>
        <p:txBody>
          <a:bodyPr>
            <a:normAutofit/>
          </a:bodyPr>
          <a:lstStyle/>
          <a:p>
            <a:pPr lvl="0"/>
            <a:r>
              <a:rPr lang="en-IN" sz="1500">
                <a:solidFill>
                  <a:srgbClr val="FFFFFF"/>
                </a:solidFill>
              </a:rPr>
              <a:t>Expand cross-cultural training to strengthen global team cohesion.</a:t>
            </a:r>
          </a:p>
          <a:p>
            <a:pPr lvl="0"/>
            <a:r>
              <a:rPr lang="en-IN" sz="1500">
                <a:solidFill>
                  <a:srgbClr val="FFFFFF"/>
                </a:solidFill>
              </a:rPr>
              <a:t>Improve compliance systems to manage diverse labour regulations.</a:t>
            </a:r>
          </a:p>
          <a:p>
            <a:pPr lvl="0"/>
            <a:r>
              <a:rPr lang="en-IN" sz="1500">
                <a:solidFill>
                  <a:srgbClr val="FFFFFF"/>
                </a:solidFill>
              </a:rPr>
              <a:t>Enhance mobility programs with cost-efficient, flexible models.</a:t>
            </a:r>
          </a:p>
          <a:p>
            <a:pPr lvl="0"/>
            <a:r>
              <a:rPr lang="en-IN" sz="1500">
                <a:solidFill>
                  <a:srgbClr val="FFFFFF"/>
                </a:solidFill>
              </a:rPr>
              <a:t>Standardise global leadership expectations while allowing local adaptation.</a:t>
            </a:r>
          </a:p>
          <a:p>
            <a:pPr lvl="0"/>
            <a:r>
              <a:rPr lang="en-IN" sz="1500">
                <a:solidFill>
                  <a:srgbClr val="FFFFFF"/>
                </a:solidFill>
              </a:rPr>
              <a:t>Use digital tools to streamline communication, reporting, and HR consistency worldwide.</a:t>
            </a:r>
          </a:p>
          <a:p>
            <a:endParaRPr lang="en-IN" sz="1500">
              <a:solidFill>
                <a:srgbClr val="FFFFFF"/>
              </a:solidFill>
            </a:endParaRPr>
          </a:p>
        </p:txBody>
      </p:sp>
      <p:sp>
        <p:nvSpPr>
          <p:cNvPr id="14" name="Rectangle 13">
            <a:extLst>
              <a:ext uri="{FF2B5EF4-FFF2-40B4-BE49-F238E27FC236}">
                <a16:creationId xmlns:a16="http://schemas.microsoft.com/office/drawing/2014/main" id="{649E3F4C-17F5-49E4-B05F-80C6B348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04270495-ED85-FBF9-C94F-C9A74B2F0ED1}"/>
              </a:ext>
            </a:extLst>
          </p:cNvPr>
          <p:cNvPicPr>
            <a:picLocks noChangeAspect="1"/>
          </p:cNvPicPr>
          <p:nvPr/>
        </p:nvPicPr>
        <p:blipFill>
          <a:blip r:embed="rId3"/>
          <a:stretch>
            <a:fillRect/>
          </a:stretch>
        </p:blipFill>
        <p:spPr>
          <a:xfrm>
            <a:off x="4944588" y="640080"/>
            <a:ext cx="6392940" cy="5577840"/>
          </a:xfrm>
          <a:prstGeom prst="rect">
            <a:avLst/>
          </a:prstGeom>
        </p:spPr>
      </p:pic>
    </p:spTree>
    <p:extLst>
      <p:ext uri="{BB962C8B-B14F-4D97-AF65-F5344CB8AC3E}">
        <p14:creationId xmlns:p14="http://schemas.microsoft.com/office/powerpoint/2010/main" val="419755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BB5A-D71D-399A-3F32-88F71DD2BB8B}"/>
              </a:ext>
            </a:extLst>
          </p:cNvPr>
          <p:cNvSpPr>
            <a:spLocks noGrp="1"/>
          </p:cNvSpPr>
          <p:nvPr>
            <p:ph type="title"/>
          </p:nvPr>
        </p:nvSpPr>
        <p:spPr/>
        <p:txBody>
          <a:bodyPr/>
          <a:lstStyle/>
          <a:p>
            <a:r>
              <a:rPr lang="en-IN" b="1" dirty="0"/>
              <a:t>Building Global Talent and Capability in International Operations</a:t>
            </a:r>
            <a:endParaRPr lang="en-IN" dirty="0"/>
          </a:p>
        </p:txBody>
      </p:sp>
      <p:graphicFrame>
        <p:nvGraphicFramePr>
          <p:cNvPr id="5" name="Content Placeholder 2">
            <a:extLst>
              <a:ext uri="{FF2B5EF4-FFF2-40B4-BE49-F238E27FC236}">
                <a16:creationId xmlns:a16="http://schemas.microsoft.com/office/drawing/2014/main" id="{DD0AD6EB-3273-5566-9D8A-50DEB1ED8DBF}"/>
              </a:ext>
            </a:extLst>
          </p:cNvPr>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2198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38B8727-D318-4B70-B353-C390602FF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0C8367-28B6-4EF1-B182-01BEC987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D31A07-D393-5EAD-BDD5-D60225DE97C9}"/>
              </a:ext>
            </a:extLst>
          </p:cNvPr>
          <p:cNvSpPr>
            <a:spLocks noGrp="1"/>
          </p:cNvSpPr>
          <p:nvPr>
            <p:ph type="title"/>
          </p:nvPr>
        </p:nvSpPr>
        <p:spPr>
          <a:xfrm>
            <a:off x="492370" y="516835"/>
            <a:ext cx="3084844" cy="2103875"/>
          </a:xfrm>
        </p:spPr>
        <p:txBody>
          <a:bodyPr>
            <a:normAutofit/>
          </a:bodyPr>
          <a:lstStyle/>
          <a:p>
            <a:r>
              <a:rPr lang="en-IN" sz="3600" b="1">
                <a:solidFill>
                  <a:srgbClr val="FFFFFF"/>
                </a:solidFill>
              </a:rPr>
              <a:t>Starbucks’ Training and Development Policies</a:t>
            </a:r>
            <a:endParaRPr lang="en-IN" sz="3600">
              <a:solidFill>
                <a:srgbClr val="FFFFFF"/>
              </a:solidFill>
            </a:endParaRPr>
          </a:p>
        </p:txBody>
      </p:sp>
      <p:sp>
        <p:nvSpPr>
          <p:cNvPr id="3" name="Content Placeholder 2">
            <a:extLst>
              <a:ext uri="{FF2B5EF4-FFF2-40B4-BE49-F238E27FC236}">
                <a16:creationId xmlns:a16="http://schemas.microsoft.com/office/drawing/2014/main" id="{245D070C-E784-3C16-EC87-968DA51FA9E1}"/>
              </a:ext>
            </a:extLst>
          </p:cNvPr>
          <p:cNvSpPr>
            <a:spLocks noGrp="1"/>
          </p:cNvSpPr>
          <p:nvPr>
            <p:ph idx="1"/>
          </p:nvPr>
        </p:nvSpPr>
        <p:spPr>
          <a:xfrm>
            <a:off x="492371" y="2653800"/>
            <a:ext cx="3084844" cy="3335519"/>
          </a:xfrm>
        </p:spPr>
        <p:txBody>
          <a:bodyPr>
            <a:normAutofit/>
          </a:bodyPr>
          <a:lstStyle/>
          <a:p>
            <a:pPr lvl="0"/>
            <a:r>
              <a:rPr lang="en-IN" sz="1400">
                <a:solidFill>
                  <a:srgbClr val="FFFFFF"/>
                </a:solidFill>
              </a:rPr>
              <a:t>The formal training offered by Starbucks regarding the Barista and the Shift Supervisor level is aimed at developing the functionality basics in operations.</a:t>
            </a:r>
          </a:p>
          <a:p>
            <a:pPr lvl="0"/>
            <a:r>
              <a:rPr lang="en-IN" sz="1400">
                <a:solidFill>
                  <a:srgbClr val="FFFFFF"/>
                </a:solidFill>
              </a:rPr>
              <a:t>The Starbucks Leadership Experience is a values approach of creating future leaders.</a:t>
            </a:r>
          </a:p>
          <a:p>
            <a:pPr lvl="0"/>
            <a:r>
              <a:rPr lang="en-IN" sz="1400">
                <a:solidFill>
                  <a:srgbClr val="FFFFFF"/>
                </a:solidFill>
              </a:rPr>
              <a:t>The technical and service skills are enhanced in active learning systems and efficient academies </a:t>
            </a:r>
            <a:r>
              <a:rPr lang="en-US" sz="1400">
                <a:solidFill>
                  <a:srgbClr val="FFFFFF"/>
                </a:solidFill>
              </a:rPr>
              <a:t>(Jiang et al., 2023)</a:t>
            </a:r>
            <a:r>
              <a:rPr lang="en-IN" sz="1400">
                <a:solidFill>
                  <a:srgbClr val="FFFFFF"/>
                </a:solidFill>
              </a:rPr>
              <a:t>.</a:t>
            </a:r>
          </a:p>
          <a:p>
            <a:pPr lvl="0"/>
            <a:r>
              <a:rPr lang="en-IN" sz="1400">
                <a:solidFill>
                  <a:srgbClr val="FFFFFF"/>
                </a:solidFill>
              </a:rPr>
              <a:t>Easy career laddering will promote development of partners and talent with vision.</a:t>
            </a:r>
          </a:p>
          <a:p>
            <a:endParaRPr lang="en-IN" sz="1400">
              <a:solidFill>
                <a:srgbClr val="FFFFFF"/>
              </a:solidFill>
            </a:endParaRPr>
          </a:p>
        </p:txBody>
      </p:sp>
      <p:sp>
        <p:nvSpPr>
          <p:cNvPr id="14" name="Rectangle 13">
            <a:extLst>
              <a:ext uri="{FF2B5EF4-FFF2-40B4-BE49-F238E27FC236}">
                <a16:creationId xmlns:a16="http://schemas.microsoft.com/office/drawing/2014/main" id="{649E3F4C-17F5-49E4-B05F-80C6B348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F2DEEF3B-48E5-A3AA-4407-7EE1CA19D34A}"/>
              </a:ext>
            </a:extLst>
          </p:cNvPr>
          <p:cNvPicPr>
            <a:picLocks noChangeAspect="1"/>
          </p:cNvPicPr>
          <p:nvPr/>
        </p:nvPicPr>
        <p:blipFill>
          <a:blip r:embed="rId3"/>
          <a:stretch>
            <a:fillRect/>
          </a:stretch>
        </p:blipFill>
        <p:spPr>
          <a:xfrm>
            <a:off x="4742017" y="1279107"/>
            <a:ext cx="6798082" cy="4299785"/>
          </a:xfrm>
          <a:prstGeom prst="rect">
            <a:avLst/>
          </a:prstGeom>
        </p:spPr>
      </p:pic>
    </p:spTree>
    <p:extLst>
      <p:ext uri="{BB962C8B-B14F-4D97-AF65-F5344CB8AC3E}">
        <p14:creationId xmlns:p14="http://schemas.microsoft.com/office/powerpoint/2010/main" val="2964568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2EF0A1-84C4-4822-33E7-3CAB345F1C25}"/>
              </a:ext>
            </a:extLst>
          </p:cNvPr>
          <p:cNvSpPr>
            <a:spLocks noGrp="1"/>
          </p:cNvSpPr>
          <p:nvPr>
            <p:ph type="title"/>
          </p:nvPr>
        </p:nvSpPr>
        <p:spPr>
          <a:xfrm>
            <a:off x="8177212" y="634946"/>
            <a:ext cx="3372529" cy="5055904"/>
          </a:xfrm>
        </p:spPr>
        <p:txBody>
          <a:bodyPr anchor="ctr">
            <a:normAutofit/>
          </a:bodyPr>
          <a:lstStyle/>
          <a:p>
            <a:r>
              <a:rPr lang="en-IN" b="1" dirty="0"/>
              <a:t>Line Managers in Training and Development</a:t>
            </a:r>
            <a:r>
              <a:rPr lang="en-IN" dirty="0"/>
              <a:t> </a:t>
            </a:r>
          </a:p>
        </p:txBody>
      </p:sp>
      <p:cxnSp>
        <p:nvCxnSpPr>
          <p:cNvPr id="11" name="Straight Connector 10">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AEA7D78-7D92-8549-0A5B-CD6AAFAA6C38}"/>
              </a:ext>
            </a:extLst>
          </p:cNvPr>
          <p:cNvGraphicFramePr>
            <a:graphicFrameLocks noGrp="1"/>
          </p:cNvGraphicFramePr>
          <p:nvPr>
            <p:ph idx="1"/>
            <p:extLst>
              <p:ext uri="{D42A27DB-BD31-4B8C-83A1-F6EECF244321}">
                <p14:modId xmlns:p14="http://schemas.microsoft.com/office/powerpoint/2010/main" val="3869000707"/>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0458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80045BC-58DB-469C-8997-6C0C16B17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FA60C9-A75A-BEDA-F452-7E8C0CEA86F0}"/>
              </a:ext>
            </a:extLst>
          </p:cNvPr>
          <p:cNvSpPr>
            <a:spLocks noGrp="1"/>
          </p:cNvSpPr>
          <p:nvPr>
            <p:ph type="title"/>
          </p:nvPr>
        </p:nvSpPr>
        <p:spPr>
          <a:xfrm>
            <a:off x="7859485" y="634946"/>
            <a:ext cx="3690257" cy="1450757"/>
          </a:xfrm>
        </p:spPr>
        <p:txBody>
          <a:bodyPr>
            <a:normAutofit fontScale="90000"/>
          </a:bodyPr>
          <a:lstStyle/>
          <a:p>
            <a:r>
              <a:rPr lang="en-US" sz="3000" b="1" dirty="0"/>
              <a:t>Line Managers’ Contribution to Partner Training and Development</a:t>
            </a:r>
            <a:endParaRPr lang="en-IN" sz="3000" b="1" dirty="0"/>
          </a:p>
        </p:txBody>
      </p:sp>
      <p:pic>
        <p:nvPicPr>
          <p:cNvPr id="5" name="Picture 4">
            <a:extLst>
              <a:ext uri="{FF2B5EF4-FFF2-40B4-BE49-F238E27FC236}">
                <a16:creationId xmlns:a16="http://schemas.microsoft.com/office/drawing/2014/main" id="{23FEB31A-802A-DB5B-963A-F60D2917BC28}"/>
              </a:ext>
            </a:extLst>
          </p:cNvPr>
          <p:cNvPicPr>
            <a:picLocks noChangeAspect="1"/>
          </p:cNvPicPr>
          <p:nvPr/>
        </p:nvPicPr>
        <p:blipFill>
          <a:blip r:embed="rId3"/>
          <a:srcRect l="2485" r="2" b="2"/>
          <a:stretch>
            <a:fillRect/>
          </a:stretch>
        </p:blipFill>
        <p:spPr>
          <a:xfrm>
            <a:off x="633999" y="640081"/>
            <a:ext cx="6909801" cy="5314406"/>
          </a:xfrm>
          <a:prstGeom prst="rect">
            <a:avLst/>
          </a:prstGeom>
        </p:spPr>
      </p:pic>
      <p:cxnSp>
        <p:nvCxnSpPr>
          <p:cNvPr id="18" name="Straight Connector 17">
            <a:extLst>
              <a:ext uri="{FF2B5EF4-FFF2-40B4-BE49-F238E27FC236}">
                <a16:creationId xmlns:a16="http://schemas.microsoft.com/office/drawing/2014/main" id="{83EF6BB5-A95D-4C59-808C-3B64F444F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CCF3E9-6C5D-5ECB-0091-E8AB4CFFAB39}"/>
              </a:ext>
            </a:extLst>
          </p:cNvPr>
          <p:cNvSpPr>
            <a:spLocks noGrp="1"/>
          </p:cNvSpPr>
          <p:nvPr>
            <p:ph idx="1"/>
          </p:nvPr>
        </p:nvSpPr>
        <p:spPr>
          <a:xfrm>
            <a:off x="7859485" y="2198914"/>
            <a:ext cx="3690257" cy="3670180"/>
          </a:xfrm>
        </p:spPr>
        <p:txBody>
          <a:bodyPr>
            <a:normAutofit/>
          </a:bodyPr>
          <a:lstStyle/>
          <a:p>
            <a:pPr lvl="0"/>
            <a:r>
              <a:rPr lang="en-IN" sz="1700" dirty="0"/>
              <a:t>The stores and its regional managers coach the partners to perform better.</a:t>
            </a:r>
          </a:p>
          <a:p>
            <a:pPr lvl="0"/>
            <a:r>
              <a:rPr lang="en-IN" sz="1700" dirty="0"/>
              <a:t>They also use HR policies and standards of operation.</a:t>
            </a:r>
          </a:p>
          <a:p>
            <a:pPr lvl="0"/>
            <a:r>
              <a:rPr lang="en-IN" sz="1700" dirty="0"/>
              <a:t>The managers are pertinent in retention and nurturing of talents </a:t>
            </a:r>
            <a:r>
              <a:rPr lang="en-US" sz="1700" dirty="0"/>
              <a:t>(Day et al., 2021)</a:t>
            </a:r>
            <a:r>
              <a:rPr lang="en-IN" sz="1700" dirty="0"/>
              <a:t>.</a:t>
            </a:r>
          </a:p>
          <a:p>
            <a:pPr lvl="0"/>
            <a:r>
              <a:rPr lang="en-IN" sz="1700" dirty="0"/>
              <a:t>They are love agents of culture who assist in the principles and partner-oriented environment of Starbucks within the teams.</a:t>
            </a:r>
          </a:p>
          <a:p>
            <a:endParaRPr lang="en-IN" sz="1700" dirty="0"/>
          </a:p>
        </p:txBody>
      </p:sp>
      <p:sp>
        <p:nvSpPr>
          <p:cNvPr id="19" name="Rectangle 18">
            <a:extLst>
              <a:ext uri="{FF2B5EF4-FFF2-40B4-BE49-F238E27FC236}">
                <a16:creationId xmlns:a16="http://schemas.microsoft.com/office/drawing/2014/main" id="{150BDA68-EBDD-443C-9B6B-03CA14AF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0C07DB3-666C-4A9D-81CE-83B435F95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39030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4FA58-B30E-8733-5EF6-73AB57AF7AD5}"/>
              </a:ext>
            </a:extLst>
          </p:cNvPr>
          <p:cNvSpPr>
            <a:spLocks noGrp="1"/>
          </p:cNvSpPr>
          <p:nvPr>
            <p:ph type="title"/>
          </p:nvPr>
        </p:nvSpPr>
        <p:spPr>
          <a:xfrm>
            <a:off x="7859485" y="634946"/>
            <a:ext cx="3690257" cy="1450757"/>
          </a:xfrm>
        </p:spPr>
        <p:txBody>
          <a:bodyPr>
            <a:normAutofit/>
          </a:bodyPr>
          <a:lstStyle/>
          <a:p>
            <a:r>
              <a:rPr lang="en-IN" sz="3400" b="1"/>
              <a:t>HR Alignment in Training and Development </a:t>
            </a:r>
            <a:endParaRPr lang="en-IN" sz="3400"/>
          </a:p>
        </p:txBody>
      </p:sp>
      <p:pic>
        <p:nvPicPr>
          <p:cNvPr id="5" name="Picture 4">
            <a:extLst>
              <a:ext uri="{FF2B5EF4-FFF2-40B4-BE49-F238E27FC236}">
                <a16:creationId xmlns:a16="http://schemas.microsoft.com/office/drawing/2014/main" id="{71D52413-C827-14B4-F1F1-07D86DB7B5DA}"/>
              </a:ext>
            </a:extLst>
          </p:cNvPr>
          <p:cNvPicPr>
            <a:picLocks noChangeAspect="1"/>
          </p:cNvPicPr>
          <p:nvPr/>
        </p:nvPicPr>
        <p:blipFill>
          <a:blip r:embed="rId3"/>
          <a:stretch>
            <a:fillRect/>
          </a:stretch>
        </p:blipFill>
        <p:spPr>
          <a:xfrm>
            <a:off x="1008085" y="640081"/>
            <a:ext cx="6161629" cy="5314406"/>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6EAF1B-9D77-A676-2FC7-CC1197C9C2E2}"/>
              </a:ext>
            </a:extLst>
          </p:cNvPr>
          <p:cNvSpPr>
            <a:spLocks noGrp="1"/>
          </p:cNvSpPr>
          <p:nvPr>
            <p:ph idx="1"/>
          </p:nvPr>
        </p:nvSpPr>
        <p:spPr>
          <a:xfrm>
            <a:off x="7859485" y="2198914"/>
            <a:ext cx="3690257" cy="3670180"/>
          </a:xfrm>
        </p:spPr>
        <p:txBody>
          <a:bodyPr>
            <a:normAutofit/>
          </a:bodyPr>
          <a:lstStyle/>
          <a:p>
            <a:pPr lvl="0"/>
            <a:r>
              <a:rPr lang="en-IN" sz="1700"/>
              <a:t>Capability-building enhances customer experience and operational excellence.</a:t>
            </a:r>
          </a:p>
          <a:p>
            <a:pPr lvl="0"/>
            <a:r>
              <a:rPr lang="en-IN" sz="1700"/>
              <a:t>Sustainability and ethical sourcing values are reinforced through training.</a:t>
            </a:r>
          </a:p>
          <a:p>
            <a:pPr lvl="0"/>
            <a:r>
              <a:rPr lang="en-IN" sz="1700"/>
              <a:t>Digital learning supports transformation and modern service expectations </a:t>
            </a:r>
            <a:r>
              <a:rPr lang="en-US" sz="1700"/>
              <a:t>(Lee and Mao, 2023)</a:t>
            </a:r>
            <a:r>
              <a:rPr lang="en-IN" sz="1700"/>
              <a:t>.</a:t>
            </a:r>
          </a:p>
          <a:p>
            <a:pPr lvl="0"/>
            <a:r>
              <a:rPr lang="en-IN" sz="1700"/>
              <a:t>Leadership programs ensure succession and long-term organisational resilience.</a:t>
            </a:r>
          </a:p>
          <a:p>
            <a:endParaRPr lang="en-IN" sz="1700"/>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7047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4D6E0-4453-77D8-7D9C-6B5336173954}"/>
              </a:ext>
            </a:extLst>
          </p:cNvPr>
          <p:cNvSpPr>
            <a:spLocks noGrp="1"/>
          </p:cNvSpPr>
          <p:nvPr>
            <p:ph type="title"/>
          </p:nvPr>
        </p:nvSpPr>
        <p:spPr>
          <a:xfrm>
            <a:off x="1097280" y="286603"/>
            <a:ext cx="10058400" cy="1450757"/>
          </a:xfrm>
        </p:spPr>
        <p:txBody>
          <a:bodyPr>
            <a:normAutofit/>
          </a:bodyPr>
          <a:lstStyle/>
          <a:p>
            <a:r>
              <a:rPr lang="en-IN" b="1" dirty="0"/>
              <a:t>Training and Development Challenges </a:t>
            </a:r>
            <a:endParaRPr lang="en-IN" dirty="0"/>
          </a:p>
        </p:txBody>
      </p:sp>
      <p:graphicFrame>
        <p:nvGraphicFramePr>
          <p:cNvPr id="5" name="Content Placeholder 2">
            <a:extLst>
              <a:ext uri="{FF2B5EF4-FFF2-40B4-BE49-F238E27FC236}">
                <a16:creationId xmlns:a16="http://schemas.microsoft.com/office/drawing/2014/main" id="{FD645F47-D7E5-2F14-5484-5F488BAE14D0}"/>
              </a:ext>
            </a:extLst>
          </p:cNvPr>
          <p:cNvGraphicFramePr>
            <a:graphicFrameLocks noGrp="1"/>
          </p:cNvGraphicFramePr>
          <p:nvPr>
            <p:ph idx="1"/>
            <p:extLst>
              <p:ext uri="{D42A27DB-BD31-4B8C-83A1-F6EECF244321}">
                <p14:modId xmlns:p14="http://schemas.microsoft.com/office/powerpoint/2010/main" val="189414327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8677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D8DE0-AE72-E6DB-A0D2-A60A8039258F}"/>
              </a:ext>
            </a:extLst>
          </p:cNvPr>
          <p:cNvSpPr>
            <a:spLocks noGrp="1"/>
          </p:cNvSpPr>
          <p:nvPr>
            <p:ph type="title"/>
          </p:nvPr>
        </p:nvSpPr>
        <p:spPr>
          <a:xfrm>
            <a:off x="1097280" y="286603"/>
            <a:ext cx="10058400" cy="1450757"/>
          </a:xfrm>
        </p:spPr>
        <p:txBody>
          <a:bodyPr>
            <a:normAutofit/>
          </a:bodyPr>
          <a:lstStyle/>
          <a:p>
            <a:r>
              <a:rPr lang="en-IN" b="1" dirty="0"/>
              <a:t>Recommendations for Training and Development </a:t>
            </a:r>
            <a:endParaRPr lang="en-IN" dirty="0"/>
          </a:p>
        </p:txBody>
      </p:sp>
      <p:graphicFrame>
        <p:nvGraphicFramePr>
          <p:cNvPr id="7" name="Content Placeholder 2">
            <a:extLst>
              <a:ext uri="{FF2B5EF4-FFF2-40B4-BE49-F238E27FC236}">
                <a16:creationId xmlns:a16="http://schemas.microsoft.com/office/drawing/2014/main" id="{D7EAA084-DCBF-3A0F-63CE-03400A70E089}"/>
              </a:ext>
            </a:extLst>
          </p:cNvPr>
          <p:cNvGraphicFramePr>
            <a:graphicFrameLocks noGrp="1"/>
          </p:cNvGraphicFramePr>
          <p:nvPr>
            <p:ph idx="1"/>
            <p:extLst>
              <p:ext uri="{D42A27DB-BD31-4B8C-83A1-F6EECF244321}">
                <p14:modId xmlns:p14="http://schemas.microsoft.com/office/powerpoint/2010/main" val="104956548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2362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4DE68-AFDA-5170-9ECF-C7425CE2D922}"/>
              </a:ext>
            </a:extLst>
          </p:cNvPr>
          <p:cNvSpPr>
            <a:spLocks noGrp="1"/>
          </p:cNvSpPr>
          <p:nvPr>
            <p:ph type="title"/>
          </p:nvPr>
        </p:nvSpPr>
        <p:spPr>
          <a:xfrm>
            <a:off x="6411685" y="634946"/>
            <a:ext cx="5127171" cy="1450757"/>
          </a:xfrm>
        </p:spPr>
        <p:txBody>
          <a:bodyPr>
            <a:normAutofit/>
          </a:bodyPr>
          <a:lstStyle/>
          <a:p>
            <a:r>
              <a:rPr lang="en-IN" sz="4400" b="1" dirty="0"/>
              <a:t>Recruitment and Selection at Starbucks </a:t>
            </a:r>
            <a:endParaRPr lang="en-IN" sz="4400" dirty="0"/>
          </a:p>
        </p:txBody>
      </p:sp>
      <p:pic>
        <p:nvPicPr>
          <p:cNvPr id="5" name="Picture 4">
            <a:extLst>
              <a:ext uri="{FF2B5EF4-FFF2-40B4-BE49-F238E27FC236}">
                <a16:creationId xmlns:a16="http://schemas.microsoft.com/office/drawing/2014/main" id="{4228F4A9-6755-A90A-564E-AB354CC11516}"/>
              </a:ext>
            </a:extLst>
          </p:cNvPr>
          <p:cNvPicPr>
            <a:picLocks noChangeAspect="1"/>
          </p:cNvPicPr>
          <p:nvPr/>
        </p:nvPicPr>
        <p:blipFill>
          <a:blip r:embed="rId3"/>
          <a:stretch>
            <a:fillRect/>
          </a:stretch>
        </p:blipFill>
        <p:spPr>
          <a:xfrm>
            <a:off x="643192" y="1231434"/>
            <a:ext cx="5451627" cy="4075091"/>
          </a:xfrm>
          <a:prstGeom prst="rect">
            <a:avLst/>
          </a:prstGeom>
        </p:spPr>
      </p:pic>
      <p:cxnSp>
        <p:nvCxnSpPr>
          <p:cNvPr id="12" name="Straight Connector 1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9F1E6F-EFC8-8AE2-AC4E-81291E51AB26}"/>
              </a:ext>
            </a:extLst>
          </p:cNvPr>
          <p:cNvSpPr>
            <a:spLocks noGrp="1"/>
          </p:cNvSpPr>
          <p:nvPr>
            <p:ph idx="1"/>
          </p:nvPr>
        </p:nvSpPr>
        <p:spPr>
          <a:xfrm>
            <a:off x="6411684" y="2198914"/>
            <a:ext cx="5127172" cy="3670180"/>
          </a:xfrm>
        </p:spPr>
        <p:txBody>
          <a:bodyPr>
            <a:normAutofit/>
          </a:bodyPr>
          <a:lstStyle/>
          <a:p>
            <a:pPr lvl="0"/>
            <a:r>
              <a:rPr lang="en-IN" sz="1900"/>
              <a:t>Starbucks recruits through online recruitment and AI recruiting tools to ease the hiring procedures.</a:t>
            </a:r>
          </a:p>
          <a:p>
            <a:pPr lvl="0"/>
            <a:r>
              <a:rPr lang="en-IN" sz="1900"/>
              <a:t>Interviews that are value-based render it to its culture.</a:t>
            </a:r>
          </a:p>
          <a:p>
            <a:pPr lvl="0"/>
            <a:r>
              <a:rPr lang="en-IN" sz="1900"/>
              <a:t>Early careers programmes attract young talent.</a:t>
            </a:r>
          </a:p>
          <a:p>
            <a:pPr lvl="0"/>
            <a:r>
              <a:rPr lang="en-IN" sz="1900"/>
              <a:t>In lieu of a strong employer branding, there is appealing global attraction.</a:t>
            </a:r>
          </a:p>
          <a:p>
            <a:pPr lvl="0"/>
            <a:r>
              <a:rPr lang="en-IN" sz="1900"/>
              <a:t>The focus on diversity, equity and inclusion is highlighted as far as recruitment within any markets are concerned </a:t>
            </a:r>
            <a:r>
              <a:rPr lang="en-US" sz="1900"/>
              <a:t>(Farooq et al., 2021)</a:t>
            </a:r>
            <a:r>
              <a:rPr lang="en-IN" sz="1900"/>
              <a:t>.</a:t>
            </a:r>
          </a:p>
          <a:p>
            <a:endParaRPr lang="en-IN" sz="1900"/>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784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E24D4-33EC-0172-A5A3-A1128F99EBF2}"/>
              </a:ext>
            </a:extLst>
          </p:cNvPr>
          <p:cNvSpPr>
            <a:spLocks noGrp="1"/>
          </p:cNvSpPr>
          <p:nvPr>
            <p:ph type="title"/>
          </p:nvPr>
        </p:nvSpPr>
        <p:spPr>
          <a:xfrm>
            <a:off x="7859485" y="634946"/>
            <a:ext cx="3690257" cy="1450757"/>
          </a:xfrm>
        </p:spPr>
        <p:txBody>
          <a:bodyPr>
            <a:normAutofit/>
          </a:bodyPr>
          <a:lstStyle/>
          <a:p>
            <a:r>
              <a:rPr lang="en-IN" sz="3400" b="1"/>
              <a:t>Line Managers in Recruitment and Selection</a:t>
            </a:r>
            <a:r>
              <a:rPr lang="en-IN" sz="3400"/>
              <a:t> </a:t>
            </a:r>
          </a:p>
        </p:txBody>
      </p:sp>
      <p:pic>
        <p:nvPicPr>
          <p:cNvPr id="5" name="Picture 4">
            <a:extLst>
              <a:ext uri="{FF2B5EF4-FFF2-40B4-BE49-F238E27FC236}">
                <a16:creationId xmlns:a16="http://schemas.microsoft.com/office/drawing/2014/main" id="{3E2BFA3B-26B4-E930-1A10-2A7BA27F14E7}"/>
              </a:ext>
            </a:extLst>
          </p:cNvPr>
          <p:cNvPicPr>
            <a:picLocks noChangeAspect="1"/>
          </p:cNvPicPr>
          <p:nvPr/>
        </p:nvPicPr>
        <p:blipFill>
          <a:blip r:embed="rId3"/>
          <a:stretch>
            <a:fillRect/>
          </a:stretch>
        </p:blipFill>
        <p:spPr>
          <a:xfrm>
            <a:off x="671274" y="640081"/>
            <a:ext cx="6835250" cy="5314406"/>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A6A15D-4185-CE79-1DB7-CB344A15596C}"/>
              </a:ext>
            </a:extLst>
          </p:cNvPr>
          <p:cNvSpPr>
            <a:spLocks noGrp="1"/>
          </p:cNvSpPr>
          <p:nvPr>
            <p:ph idx="1"/>
          </p:nvPr>
        </p:nvSpPr>
        <p:spPr>
          <a:xfrm>
            <a:off x="7859485" y="2198914"/>
            <a:ext cx="3690257" cy="3670180"/>
          </a:xfrm>
        </p:spPr>
        <p:txBody>
          <a:bodyPr>
            <a:normAutofit/>
          </a:bodyPr>
          <a:lstStyle/>
          <a:p>
            <a:pPr lvl="0"/>
            <a:r>
              <a:rPr lang="en-IN" sz="1700"/>
              <a:t>Managers help to place positions in accordance with the store requirements.</a:t>
            </a:r>
          </a:p>
          <a:p>
            <a:pPr lvl="0"/>
            <a:r>
              <a:rPr lang="en-IN" sz="1700"/>
              <a:t>They have competency test, and interviews.</a:t>
            </a:r>
          </a:p>
          <a:p>
            <a:pPr lvl="0"/>
            <a:r>
              <a:rPr lang="en-IN" sz="1700"/>
              <a:t>Assessment of culture fit is one of the responsibilities.</a:t>
            </a:r>
          </a:p>
          <a:p>
            <a:pPr lvl="0"/>
            <a:r>
              <a:rPr lang="en-IN" sz="1700"/>
              <a:t>To ensure the quality of the services and the staffing, the managers ensure that they hire people and onboard them promptly </a:t>
            </a:r>
            <a:r>
              <a:rPr lang="en-US" sz="1700"/>
              <a:t>(</a:t>
            </a:r>
            <a:r>
              <a:rPr lang="en-US" sz="1700" err="1"/>
              <a:t>Selseleh</a:t>
            </a:r>
            <a:r>
              <a:rPr lang="en-US" sz="1700"/>
              <a:t> et al., 2025)</a:t>
            </a:r>
            <a:r>
              <a:rPr lang="en-IN" sz="1700"/>
              <a:t>.</a:t>
            </a:r>
          </a:p>
          <a:p>
            <a:endParaRPr lang="en-IN" sz="1700"/>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44851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C890-4220-B44B-86E9-D8D5FEB126B5}"/>
              </a:ext>
            </a:extLst>
          </p:cNvPr>
          <p:cNvSpPr>
            <a:spLocks noGrp="1"/>
          </p:cNvSpPr>
          <p:nvPr>
            <p:ph type="title"/>
          </p:nvPr>
        </p:nvSpPr>
        <p:spPr>
          <a:xfrm>
            <a:off x="1097280" y="286603"/>
            <a:ext cx="10058400" cy="1450757"/>
          </a:xfrm>
        </p:spPr>
        <p:txBody>
          <a:bodyPr>
            <a:normAutofit/>
          </a:bodyPr>
          <a:lstStyle/>
          <a:p>
            <a:r>
              <a:rPr lang="en-IN" b="1" dirty="0"/>
              <a:t>HR Alignment in Recruitment and Selection </a:t>
            </a:r>
            <a:endParaRPr lang="en-IN" dirty="0"/>
          </a:p>
        </p:txBody>
      </p:sp>
      <p:sp>
        <p:nvSpPr>
          <p:cNvPr id="3" name="Content Placeholder 2">
            <a:extLst>
              <a:ext uri="{FF2B5EF4-FFF2-40B4-BE49-F238E27FC236}">
                <a16:creationId xmlns:a16="http://schemas.microsoft.com/office/drawing/2014/main" id="{FBD13EAF-76D3-04F1-033F-E945E6DA9C5F}"/>
              </a:ext>
            </a:extLst>
          </p:cNvPr>
          <p:cNvSpPr>
            <a:spLocks noGrp="1"/>
          </p:cNvSpPr>
          <p:nvPr>
            <p:ph idx="1"/>
          </p:nvPr>
        </p:nvSpPr>
        <p:spPr>
          <a:xfrm>
            <a:off x="1097279" y="1845734"/>
            <a:ext cx="6454987" cy="4023360"/>
          </a:xfrm>
        </p:spPr>
        <p:txBody>
          <a:bodyPr>
            <a:normAutofit/>
          </a:bodyPr>
          <a:lstStyle/>
          <a:p>
            <a:pPr lvl="0"/>
            <a:r>
              <a:rPr lang="en-IN" dirty="0"/>
              <a:t>Recruitment targets purpose-driven, service-oriented talent aligned with Starbucks’ values.</a:t>
            </a:r>
          </a:p>
          <a:p>
            <a:pPr lvl="0"/>
            <a:r>
              <a:rPr lang="en-IN" dirty="0"/>
              <a:t>Diversity and inclusion goals shape hiring decisions.</a:t>
            </a:r>
          </a:p>
          <a:p>
            <a:pPr lvl="0"/>
            <a:r>
              <a:rPr lang="en-IN" dirty="0"/>
              <a:t>Employer branding attracts global applicants with growth aspirations </a:t>
            </a:r>
            <a:r>
              <a:rPr lang="en-US" dirty="0"/>
              <a:t>(Donohue, 2021)</a:t>
            </a:r>
            <a:r>
              <a:rPr lang="en-IN" dirty="0"/>
              <a:t>.</a:t>
            </a:r>
          </a:p>
          <a:p>
            <a:pPr lvl="0"/>
            <a:r>
              <a:rPr lang="en-IN" dirty="0"/>
              <a:t>Hiring practices support future leadership development and strengthen workforce quality.</a:t>
            </a:r>
          </a:p>
          <a:p>
            <a:endParaRPr lang="en-IN" dirty="0"/>
          </a:p>
        </p:txBody>
      </p:sp>
      <p:pic>
        <p:nvPicPr>
          <p:cNvPr id="7" name="Picture 6">
            <a:extLst>
              <a:ext uri="{FF2B5EF4-FFF2-40B4-BE49-F238E27FC236}">
                <a16:creationId xmlns:a16="http://schemas.microsoft.com/office/drawing/2014/main" id="{8D553491-A3FB-E162-4597-59DD0F9D6567}"/>
              </a:ext>
            </a:extLst>
          </p:cNvPr>
          <p:cNvPicPr>
            <a:picLocks noChangeAspect="1"/>
          </p:cNvPicPr>
          <p:nvPr/>
        </p:nvPicPr>
        <p:blipFill>
          <a:blip r:embed="rId3"/>
          <a:stretch>
            <a:fillRect/>
          </a:stretch>
        </p:blipFill>
        <p:spPr>
          <a:xfrm>
            <a:off x="8020570" y="2566293"/>
            <a:ext cx="3135109" cy="2171062"/>
          </a:xfrm>
          <a:prstGeom prst="rect">
            <a:avLst/>
          </a:prstGeom>
        </p:spPr>
      </p:pic>
    </p:spTree>
    <p:extLst>
      <p:ext uri="{BB962C8B-B14F-4D97-AF65-F5344CB8AC3E}">
        <p14:creationId xmlns:p14="http://schemas.microsoft.com/office/powerpoint/2010/main" val="1912598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7E45D-1A90-187F-2378-7B37FA5123FB}"/>
              </a:ext>
            </a:extLst>
          </p:cNvPr>
          <p:cNvSpPr>
            <a:spLocks noGrp="1"/>
          </p:cNvSpPr>
          <p:nvPr>
            <p:ph type="title"/>
          </p:nvPr>
        </p:nvSpPr>
        <p:spPr>
          <a:xfrm>
            <a:off x="1097280" y="286603"/>
            <a:ext cx="10058400" cy="1450757"/>
          </a:xfrm>
        </p:spPr>
        <p:txBody>
          <a:bodyPr>
            <a:normAutofit/>
          </a:bodyPr>
          <a:lstStyle/>
          <a:p>
            <a:r>
              <a:rPr lang="en-US" b="1" dirty="0"/>
              <a:t>Strategic Recruitment and Selection Alignment at Starbucks</a:t>
            </a:r>
            <a:endParaRPr lang="en-IN" dirty="0"/>
          </a:p>
        </p:txBody>
      </p:sp>
      <p:graphicFrame>
        <p:nvGraphicFramePr>
          <p:cNvPr id="5" name="Content Placeholder 2">
            <a:extLst>
              <a:ext uri="{FF2B5EF4-FFF2-40B4-BE49-F238E27FC236}">
                <a16:creationId xmlns:a16="http://schemas.microsoft.com/office/drawing/2014/main" id="{C6951A9C-A3F0-BDFB-3D4D-5F328B954C35}"/>
              </a:ext>
            </a:extLst>
          </p:cNvPr>
          <p:cNvGraphicFramePr>
            <a:graphicFrameLocks noGrp="1"/>
          </p:cNvGraphicFramePr>
          <p:nvPr>
            <p:ph idx="1"/>
            <p:extLst>
              <p:ext uri="{D42A27DB-BD31-4B8C-83A1-F6EECF244321}">
                <p14:modId xmlns:p14="http://schemas.microsoft.com/office/powerpoint/2010/main" val="154778775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704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C4D97-497A-7E44-B19A-6DD1BDBD12D1}"/>
              </a:ext>
            </a:extLst>
          </p:cNvPr>
          <p:cNvSpPr>
            <a:spLocks noGrp="1"/>
          </p:cNvSpPr>
          <p:nvPr>
            <p:ph type="title"/>
          </p:nvPr>
        </p:nvSpPr>
        <p:spPr>
          <a:xfrm>
            <a:off x="6411685" y="634946"/>
            <a:ext cx="5127171" cy="1450757"/>
          </a:xfrm>
        </p:spPr>
        <p:txBody>
          <a:bodyPr>
            <a:normAutofit/>
          </a:bodyPr>
          <a:lstStyle/>
          <a:p>
            <a:r>
              <a:rPr lang="en-IN" b="1" dirty="0"/>
              <a:t>Recruitment and Selection Challenges </a:t>
            </a:r>
            <a:endParaRPr lang="en-IN" dirty="0"/>
          </a:p>
        </p:txBody>
      </p:sp>
      <p:pic>
        <p:nvPicPr>
          <p:cNvPr id="5" name="Picture 4">
            <a:extLst>
              <a:ext uri="{FF2B5EF4-FFF2-40B4-BE49-F238E27FC236}">
                <a16:creationId xmlns:a16="http://schemas.microsoft.com/office/drawing/2014/main" id="{1B4D734F-A5B1-F2DE-8805-C2AD00718B84}"/>
              </a:ext>
            </a:extLst>
          </p:cNvPr>
          <p:cNvPicPr>
            <a:picLocks noChangeAspect="1"/>
          </p:cNvPicPr>
          <p:nvPr/>
        </p:nvPicPr>
        <p:blipFill>
          <a:blip r:embed="rId3"/>
          <a:stretch>
            <a:fillRect/>
          </a:stretch>
        </p:blipFill>
        <p:spPr>
          <a:xfrm>
            <a:off x="1000960" y="645106"/>
            <a:ext cx="4736091" cy="5247747"/>
          </a:xfrm>
          <a:prstGeom prst="rect">
            <a:avLst/>
          </a:prstGeom>
        </p:spPr>
      </p:pic>
      <p:cxnSp>
        <p:nvCxnSpPr>
          <p:cNvPr id="12" name="Straight Connector 1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E8AC88-9296-FBCD-87AF-335E59702010}"/>
              </a:ext>
            </a:extLst>
          </p:cNvPr>
          <p:cNvSpPr>
            <a:spLocks noGrp="1"/>
          </p:cNvSpPr>
          <p:nvPr>
            <p:ph idx="1"/>
          </p:nvPr>
        </p:nvSpPr>
        <p:spPr>
          <a:xfrm>
            <a:off x="6411684" y="2198914"/>
            <a:ext cx="5127172" cy="3670180"/>
          </a:xfrm>
        </p:spPr>
        <p:txBody>
          <a:bodyPr>
            <a:normAutofit/>
          </a:bodyPr>
          <a:lstStyle/>
          <a:p>
            <a:pPr lvl="0"/>
            <a:r>
              <a:rPr lang="en-IN" dirty="0"/>
              <a:t>Talent shortages persist in digital, analytics, and supply chain roles.</a:t>
            </a:r>
          </a:p>
          <a:p>
            <a:pPr lvl="0"/>
            <a:r>
              <a:rPr lang="en-IN" dirty="0"/>
              <a:t>Retail labour markets face high turnover and intense competition.</a:t>
            </a:r>
          </a:p>
          <a:p>
            <a:pPr lvl="0"/>
            <a:r>
              <a:rPr lang="en-IN" dirty="0"/>
              <a:t>Younger generations expect flexibility, purpose, and rapid growth.</a:t>
            </a:r>
          </a:p>
          <a:p>
            <a:pPr lvl="0"/>
            <a:r>
              <a:rPr lang="en-IN" dirty="0"/>
              <a:t>Sustaining diversity in global hiring is demanding.</a:t>
            </a:r>
          </a:p>
          <a:p>
            <a:pPr lvl="0"/>
            <a:r>
              <a:rPr lang="en-IN" dirty="0"/>
              <a:t>Attracting values-aligned talent across regions requires strong employer branding.</a:t>
            </a:r>
          </a:p>
          <a:p>
            <a:endParaRPr lang="en-IN" dirty="0"/>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05276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3B44601-3B42-C8CC-81DF-86F12371721A}"/>
              </a:ext>
            </a:extLst>
          </p:cNvPr>
          <p:cNvSpPr>
            <a:spLocks noGrp="1"/>
          </p:cNvSpPr>
          <p:nvPr>
            <p:ph type="title"/>
          </p:nvPr>
        </p:nvSpPr>
        <p:spPr>
          <a:xfrm>
            <a:off x="492370" y="516835"/>
            <a:ext cx="3084844" cy="5772840"/>
          </a:xfrm>
        </p:spPr>
        <p:txBody>
          <a:bodyPr anchor="ctr">
            <a:normAutofit/>
          </a:bodyPr>
          <a:lstStyle/>
          <a:p>
            <a:r>
              <a:rPr lang="en-IN" sz="3100" b="1">
                <a:solidFill>
                  <a:srgbClr val="FFFFFF"/>
                </a:solidFill>
              </a:rPr>
              <a:t>Recommendations for Recruitment and Selection </a:t>
            </a:r>
            <a:endParaRPr lang="en-IN" sz="3100">
              <a:solidFill>
                <a:srgbClr val="FFFFFF"/>
              </a:solidFill>
            </a:endParaRP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0FA4C06-2489-0E4F-462B-E58400F31A5A}"/>
              </a:ext>
            </a:extLst>
          </p:cNvPr>
          <p:cNvGraphicFramePr>
            <a:graphicFrameLocks noGrp="1"/>
          </p:cNvGraphicFramePr>
          <p:nvPr>
            <p:ph idx="1"/>
            <p:extLst>
              <p:ext uri="{D42A27DB-BD31-4B8C-83A1-F6EECF244321}">
                <p14:modId xmlns:p14="http://schemas.microsoft.com/office/powerpoint/2010/main" val="52247378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1987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17C3-DA07-B391-5105-FD0D6BAAD871}"/>
              </a:ext>
            </a:extLst>
          </p:cNvPr>
          <p:cNvSpPr>
            <a:spLocks noGrp="1"/>
          </p:cNvSpPr>
          <p:nvPr>
            <p:ph type="title"/>
          </p:nvPr>
        </p:nvSpPr>
        <p:spPr/>
        <p:txBody>
          <a:bodyPr/>
          <a:lstStyle/>
          <a:p>
            <a:r>
              <a:rPr lang="en-IN" b="1" dirty="0"/>
              <a:t>Starbucks’ Digital HR Philosophy and Framework </a:t>
            </a:r>
            <a:endParaRPr lang="en-IN" dirty="0"/>
          </a:p>
        </p:txBody>
      </p:sp>
      <p:sp>
        <p:nvSpPr>
          <p:cNvPr id="3" name="Content Placeholder 2">
            <a:extLst>
              <a:ext uri="{FF2B5EF4-FFF2-40B4-BE49-F238E27FC236}">
                <a16:creationId xmlns:a16="http://schemas.microsoft.com/office/drawing/2014/main" id="{78EF818A-F34A-E4B5-D733-840EDE65B6A4}"/>
              </a:ext>
            </a:extLst>
          </p:cNvPr>
          <p:cNvSpPr>
            <a:spLocks noGrp="1"/>
          </p:cNvSpPr>
          <p:nvPr>
            <p:ph idx="1"/>
          </p:nvPr>
        </p:nvSpPr>
        <p:spPr/>
        <p:txBody>
          <a:bodyPr/>
          <a:lstStyle/>
          <a:p>
            <a:pPr lvl="0"/>
            <a:r>
              <a:rPr lang="en-IN" dirty="0"/>
              <a:t>People-first culture supported by digital tools that strengthen respect, belonging, and partner connection.</a:t>
            </a:r>
          </a:p>
          <a:p>
            <a:pPr lvl="0"/>
            <a:r>
              <a:rPr lang="en-IN" dirty="0"/>
              <a:t>Values-based leadership enhanced through technology for ethical, responsible decisions</a:t>
            </a:r>
          </a:p>
          <a:p>
            <a:pPr lvl="0"/>
            <a:r>
              <a:rPr lang="en-IN" dirty="0"/>
              <a:t>Partner engagement driven by digital wellbeing, learning, and development platforms (Ivanov et al., 2021).</a:t>
            </a:r>
          </a:p>
          <a:p>
            <a:pPr lvl="0"/>
            <a:r>
              <a:rPr lang="en-IN" dirty="0"/>
              <a:t>Global HR systems streamline talent development, performance, and continuous learning.</a:t>
            </a:r>
          </a:p>
          <a:p>
            <a:endParaRPr lang="en-IN" dirty="0"/>
          </a:p>
        </p:txBody>
      </p:sp>
    </p:spTree>
    <p:extLst>
      <p:ext uri="{BB962C8B-B14F-4D97-AF65-F5344CB8AC3E}">
        <p14:creationId xmlns:p14="http://schemas.microsoft.com/office/powerpoint/2010/main" val="284294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C27C8-8D44-BB5D-C29B-03D9BC889D52}"/>
              </a:ext>
            </a:extLst>
          </p:cNvPr>
          <p:cNvSpPr>
            <a:spLocks noGrp="1"/>
          </p:cNvSpPr>
          <p:nvPr>
            <p:ph type="title"/>
          </p:nvPr>
        </p:nvSpPr>
        <p:spPr>
          <a:xfrm>
            <a:off x="7859485" y="634946"/>
            <a:ext cx="3690257" cy="1450757"/>
          </a:xfrm>
        </p:spPr>
        <p:txBody>
          <a:bodyPr>
            <a:normAutofit/>
          </a:bodyPr>
          <a:lstStyle/>
          <a:p>
            <a:r>
              <a:rPr lang="en-IN" sz="3000" b="1"/>
              <a:t>HR Technology and Digital Transformation at Starbucks</a:t>
            </a:r>
            <a:endParaRPr lang="en-IN" sz="3000"/>
          </a:p>
        </p:txBody>
      </p:sp>
      <p:pic>
        <p:nvPicPr>
          <p:cNvPr id="5" name="Picture 4">
            <a:extLst>
              <a:ext uri="{FF2B5EF4-FFF2-40B4-BE49-F238E27FC236}">
                <a16:creationId xmlns:a16="http://schemas.microsoft.com/office/drawing/2014/main" id="{D46BCC75-88EB-3F6F-2E8F-EE071912E3D7}"/>
              </a:ext>
            </a:extLst>
          </p:cNvPr>
          <p:cNvPicPr>
            <a:picLocks noChangeAspect="1"/>
          </p:cNvPicPr>
          <p:nvPr/>
        </p:nvPicPr>
        <p:blipFill>
          <a:blip r:embed="rId3"/>
          <a:stretch>
            <a:fillRect/>
          </a:stretch>
        </p:blipFill>
        <p:spPr>
          <a:xfrm>
            <a:off x="633999" y="1094785"/>
            <a:ext cx="6909801" cy="4404997"/>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AB05A4-4A9E-9FEC-F16D-07BB42281377}"/>
              </a:ext>
            </a:extLst>
          </p:cNvPr>
          <p:cNvSpPr>
            <a:spLocks noGrp="1"/>
          </p:cNvSpPr>
          <p:nvPr>
            <p:ph idx="1"/>
          </p:nvPr>
        </p:nvSpPr>
        <p:spPr>
          <a:xfrm>
            <a:off x="7859485" y="2198914"/>
            <a:ext cx="3690257" cy="3670180"/>
          </a:xfrm>
        </p:spPr>
        <p:txBody>
          <a:bodyPr>
            <a:normAutofit/>
          </a:bodyPr>
          <a:lstStyle/>
          <a:p>
            <a:pPr lvl="0"/>
            <a:r>
              <a:rPr lang="en-IN" sz="1400"/>
              <a:t>Starbucks is working with Workday to conduct its business within the integrated HR setting.</a:t>
            </a:r>
          </a:p>
          <a:p>
            <a:pPr lvl="0"/>
            <a:r>
              <a:rPr lang="en-IN" sz="1400"/>
              <a:t>Artificial intelligence (AI)-based analytics can be applied to plan and make inferences about the workforce.</a:t>
            </a:r>
          </a:p>
          <a:p>
            <a:pPr lvl="0"/>
            <a:r>
              <a:rPr lang="en-IN" sz="1400"/>
              <a:t>The mobile learning platform promotes flexible development of partners.</a:t>
            </a:r>
          </a:p>
          <a:p>
            <a:pPr lvl="0"/>
            <a:r>
              <a:rPr lang="en-IN" sz="1400"/>
              <a:t>Optimisation of the workforce is improved with the scheduling mechanisms being automated </a:t>
            </a:r>
            <a:r>
              <a:rPr lang="en-US" sz="1400"/>
              <a:t>(</a:t>
            </a:r>
            <a:r>
              <a:rPr lang="en-US" sz="1400" err="1"/>
              <a:t>Katsikeas</a:t>
            </a:r>
            <a:r>
              <a:rPr lang="en-US" sz="1400"/>
              <a:t> et al., 2020)</a:t>
            </a:r>
            <a:r>
              <a:rPr lang="en-IN" sz="1400"/>
              <a:t>.</a:t>
            </a:r>
          </a:p>
          <a:p>
            <a:pPr lvl="0"/>
            <a:r>
              <a:rPr lang="en-IN" sz="1400"/>
              <a:t>Decisions made by the HR become more efficient and experienced.</a:t>
            </a:r>
          </a:p>
          <a:p>
            <a:endParaRPr lang="en-IN" sz="1400"/>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0812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22F40D-6A5D-9956-34C4-0BD093D18D5F}"/>
              </a:ext>
            </a:extLst>
          </p:cNvPr>
          <p:cNvSpPr>
            <a:spLocks noGrp="1"/>
          </p:cNvSpPr>
          <p:nvPr>
            <p:ph type="title"/>
          </p:nvPr>
        </p:nvSpPr>
        <p:spPr>
          <a:xfrm>
            <a:off x="492370" y="516835"/>
            <a:ext cx="3084844" cy="5772840"/>
          </a:xfrm>
        </p:spPr>
        <p:txBody>
          <a:bodyPr anchor="ctr">
            <a:normAutofit/>
          </a:bodyPr>
          <a:lstStyle/>
          <a:p>
            <a:r>
              <a:rPr lang="en-IN" sz="3600" b="1">
                <a:solidFill>
                  <a:srgbClr val="FFFFFF"/>
                </a:solidFill>
              </a:rPr>
              <a:t>HR Alignment Through Digital Transformation </a:t>
            </a:r>
            <a:endParaRPr lang="en-IN" sz="3600">
              <a:solidFill>
                <a:srgbClr val="FFFFFF"/>
              </a:solidFill>
            </a:endParaRP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BD6197D-2C74-257F-D5F1-50E2685E7556}"/>
              </a:ext>
            </a:extLst>
          </p:cNvPr>
          <p:cNvGraphicFramePr>
            <a:graphicFrameLocks noGrp="1"/>
          </p:cNvGraphicFramePr>
          <p:nvPr>
            <p:ph idx="1"/>
            <p:extLst>
              <p:ext uri="{D42A27DB-BD31-4B8C-83A1-F6EECF244321}">
                <p14:modId xmlns:p14="http://schemas.microsoft.com/office/powerpoint/2010/main" val="232713322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3648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865D-856F-A698-692B-C764AED50124}"/>
              </a:ext>
            </a:extLst>
          </p:cNvPr>
          <p:cNvSpPr>
            <a:spLocks noGrp="1"/>
          </p:cNvSpPr>
          <p:nvPr>
            <p:ph type="title"/>
          </p:nvPr>
        </p:nvSpPr>
        <p:spPr>
          <a:xfrm>
            <a:off x="1097280" y="286603"/>
            <a:ext cx="10058400" cy="1450757"/>
          </a:xfrm>
        </p:spPr>
        <p:txBody>
          <a:bodyPr>
            <a:normAutofit/>
          </a:bodyPr>
          <a:lstStyle/>
          <a:p>
            <a:r>
              <a:rPr lang="en-IN" b="1" dirty="0"/>
              <a:t>Strengthening Line Manager Effectiveness Through Digital HR</a:t>
            </a:r>
            <a:endParaRPr lang="en-IN" dirty="0"/>
          </a:p>
        </p:txBody>
      </p:sp>
      <p:graphicFrame>
        <p:nvGraphicFramePr>
          <p:cNvPr id="5" name="Content Placeholder 2">
            <a:extLst>
              <a:ext uri="{FF2B5EF4-FFF2-40B4-BE49-F238E27FC236}">
                <a16:creationId xmlns:a16="http://schemas.microsoft.com/office/drawing/2014/main" id="{D8E24B72-06F9-8CF7-6D47-6D2218810BC0}"/>
              </a:ext>
            </a:extLst>
          </p:cNvPr>
          <p:cNvGraphicFramePr>
            <a:graphicFrameLocks noGrp="1"/>
          </p:cNvGraphicFramePr>
          <p:nvPr>
            <p:ph idx="1"/>
            <p:extLst>
              <p:ext uri="{D42A27DB-BD31-4B8C-83A1-F6EECF244321}">
                <p14:modId xmlns:p14="http://schemas.microsoft.com/office/powerpoint/2010/main" val="189683653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668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E72F-0570-13E9-E9D7-DA167F1612E8}"/>
              </a:ext>
            </a:extLst>
          </p:cNvPr>
          <p:cNvSpPr>
            <a:spLocks noGrp="1"/>
          </p:cNvSpPr>
          <p:nvPr>
            <p:ph type="title"/>
          </p:nvPr>
        </p:nvSpPr>
        <p:spPr/>
        <p:txBody>
          <a:bodyPr/>
          <a:lstStyle/>
          <a:p>
            <a:r>
              <a:rPr lang="en-IN" b="1" dirty="0"/>
              <a:t>Challenges in HR Technology Adoption </a:t>
            </a:r>
            <a:endParaRPr lang="en-IN" dirty="0"/>
          </a:p>
        </p:txBody>
      </p:sp>
      <p:graphicFrame>
        <p:nvGraphicFramePr>
          <p:cNvPr id="17" name="Content Placeholder 2">
            <a:extLst>
              <a:ext uri="{FF2B5EF4-FFF2-40B4-BE49-F238E27FC236}">
                <a16:creationId xmlns:a16="http://schemas.microsoft.com/office/drawing/2014/main" id="{7A4330BE-628B-FFB2-7957-97064C969DA1}"/>
              </a:ext>
            </a:extLst>
          </p:cNvPr>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7816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A488B-9014-50E8-7871-BCDC4319497C}"/>
              </a:ext>
            </a:extLst>
          </p:cNvPr>
          <p:cNvSpPr>
            <a:spLocks noGrp="1"/>
          </p:cNvSpPr>
          <p:nvPr>
            <p:ph type="title"/>
          </p:nvPr>
        </p:nvSpPr>
        <p:spPr/>
        <p:txBody>
          <a:bodyPr>
            <a:normAutofit/>
          </a:bodyPr>
          <a:lstStyle/>
          <a:p>
            <a:r>
              <a:rPr lang="en-IN" b="1" dirty="0"/>
              <a:t>Recommendations for HR Technology and Digital Transformation </a:t>
            </a:r>
            <a:endParaRPr lang="en-IN" dirty="0"/>
          </a:p>
        </p:txBody>
      </p:sp>
      <p:graphicFrame>
        <p:nvGraphicFramePr>
          <p:cNvPr id="9" name="Content Placeholder 2">
            <a:extLst>
              <a:ext uri="{FF2B5EF4-FFF2-40B4-BE49-F238E27FC236}">
                <a16:creationId xmlns:a16="http://schemas.microsoft.com/office/drawing/2014/main" id="{0B7D7956-32CF-BEC6-E7F0-B5033B83EB94}"/>
              </a:ext>
            </a:extLst>
          </p:cNvPr>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969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B39D9-8BA3-C9ED-CF75-9D97C50F75CC}"/>
              </a:ext>
            </a:extLst>
          </p:cNvPr>
          <p:cNvSpPr>
            <a:spLocks noGrp="1"/>
          </p:cNvSpPr>
          <p:nvPr>
            <p:ph type="title"/>
          </p:nvPr>
        </p:nvSpPr>
        <p:spPr>
          <a:xfrm>
            <a:off x="7859485" y="634946"/>
            <a:ext cx="3690257" cy="1450757"/>
          </a:xfrm>
        </p:spPr>
        <p:txBody>
          <a:bodyPr>
            <a:normAutofit/>
          </a:bodyPr>
          <a:lstStyle/>
          <a:p>
            <a:r>
              <a:rPr lang="en-IN" sz="3400" b="1"/>
              <a:t>Conclusion and Strategic Way Forward </a:t>
            </a:r>
            <a:endParaRPr lang="en-IN" sz="3400"/>
          </a:p>
        </p:txBody>
      </p:sp>
      <p:pic>
        <p:nvPicPr>
          <p:cNvPr id="5" name="Picture 4">
            <a:extLst>
              <a:ext uri="{FF2B5EF4-FFF2-40B4-BE49-F238E27FC236}">
                <a16:creationId xmlns:a16="http://schemas.microsoft.com/office/drawing/2014/main" id="{3E515228-B702-81C8-C579-2793A8B71E61}"/>
              </a:ext>
            </a:extLst>
          </p:cNvPr>
          <p:cNvPicPr>
            <a:picLocks noChangeAspect="1"/>
          </p:cNvPicPr>
          <p:nvPr/>
        </p:nvPicPr>
        <p:blipFill>
          <a:blip r:embed="rId3"/>
          <a:stretch>
            <a:fillRect/>
          </a:stretch>
        </p:blipFill>
        <p:spPr>
          <a:xfrm>
            <a:off x="633999" y="1267530"/>
            <a:ext cx="6909801" cy="4059507"/>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A9E130-F3F5-1F92-A6FF-3DE7A5ABA212}"/>
              </a:ext>
            </a:extLst>
          </p:cNvPr>
          <p:cNvSpPr>
            <a:spLocks noGrp="1"/>
          </p:cNvSpPr>
          <p:nvPr>
            <p:ph idx="1"/>
          </p:nvPr>
        </p:nvSpPr>
        <p:spPr>
          <a:xfrm>
            <a:off x="7859485" y="2198914"/>
            <a:ext cx="3690257" cy="3670180"/>
          </a:xfrm>
        </p:spPr>
        <p:txBody>
          <a:bodyPr>
            <a:normAutofit/>
          </a:bodyPr>
          <a:lstStyle/>
          <a:p>
            <a:pPr lvl="0"/>
            <a:r>
              <a:rPr lang="en-IN" sz="1700"/>
              <a:t>Starbucks’ HR practices form a strong foundation for global performance.</a:t>
            </a:r>
          </a:p>
          <a:p>
            <a:pPr lvl="0"/>
            <a:r>
              <a:rPr lang="en-IN" sz="1700"/>
              <a:t>Alignment across operations, training, recruitment, and technology is essential.</a:t>
            </a:r>
          </a:p>
          <a:p>
            <a:pPr lvl="0"/>
            <a:r>
              <a:rPr lang="en-IN" sz="1700"/>
              <a:t>Future HR priorities include digital transformation, leadership development, and workforce agility.</a:t>
            </a:r>
          </a:p>
          <a:p>
            <a:pPr lvl="0"/>
            <a:r>
              <a:rPr lang="en-IN" sz="1700"/>
              <a:t>A people-centric approach will sustain competitive advantage.</a:t>
            </a:r>
          </a:p>
          <a:p>
            <a:pPr lvl="0"/>
            <a:r>
              <a:rPr lang="en-IN" sz="1700"/>
              <a:t>Continued investment in partners strengthens global growth and brand excellence.</a:t>
            </a:r>
          </a:p>
          <a:p>
            <a:endParaRPr lang="en-IN" sz="1700"/>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1497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B687CF-17FF-2189-DC35-28898DB5C3C4}"/>
              </a:ext>
            </a:extLst>
          </p:cNvPr>
          <p:cNvSpPr>
            <a:spLocks noGrp="1"/>
          </p:cNvSpPr>
          <p:nvPr>
            <p:ph type="title"/>
          </p:nvPr>
        </p:nvSpPr>
        <p:spPr>
          <a:xfrm>
            <a:off x="492370" y="605896"/>
            <a:ext cx="3084844" cy="5646208"/>
          </a:xfrm>
        </p:spPr>
        <p:txBody>
          <a:bodyPr anchor="ctr">
            <a:normAutofit/>
          </a:bodyPr>
          <a:lstStyle/>
          <a:p>
            <a:r>
              <a:rPr lang="en-US" sz="3600" b="1">
                <a:solidFill>
                  <a:srgbClr val="FFFFFF"/>
                </a:solidFill>
              </a:rPr>
              <a:t>Reference List</a:t>
            </a:r>
            <a:endParaRPr lang="en-IN"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ED2EB0A-3E4D-39D1-5E89-7AF1374A26EE}"/>
              </a:ext>
            </a:extLst>
          </p:cNvPr>
          <p:cNvSpPr>
            <a:spLocks noGrp="1"/>
          </p:cNvSpPr>
          <p:nvPr>
            <p:ph idx="1"/>
          </p:nvPr>
        </p:nvSpPr>
        <p:spPr>
          <a:xfrm>
            <a:off x="4297680" y="173736"/>
            <a:ext cx="7680960" cy="6547104"/>
          </a:xfrm>
        </p:spPr>
        <p:txBody>
          <a:bodyPr anchor="ctr">
            <a:normAutofit fontScale="92500"/>
          </a:bodyPr>
          <a:lstStyle/>
          <a:p>
            <a:r>
              <a:rPr lang="en-US" sz="800" dirty="0"/>
              <a:t>Asif, A., Muzammil, M., Shafi, K. and Rehman, F., 2025. The Impact of Digital Transformation on HR Practices: A Systematic Literature Review. </a:t>
            </a:r>
            <a:r>
              <a:rPr lang="en-US" sz="800" i="1" dirty="0"/>
              <a:t>Available at SSRN 5376835</a:t>
            </a:r>
            <a:r>
              <a:rPr lang="en-US" sz="800" dirty="0"/>
              <a:t>.</a:t>
            </a:r>
            <a:endParaRPr lang="en-IN" sz="800" dirty="0"/>
          </a:p>
          <a:p>
            <a:r>
              <a:rPr lang="en-US" sz="800" dirty="0"/>
              <a:t>Barreto, N. and Mayya, S., 2023. A systematic review on training and development in the hotel industry. </a:t>
            </a:r>
            <a:r>
              <a:rPr lang="en-US" sz="800" i="1" dirty="0"/>
              <a:t>International Journal of Management, Technology, and Social Sciences (IJMTS)</a:t>
            </a:r>
            <a:r>
              <a:rPr lang="en-US" sz="800" dirty="0"/>
              <a:t>, </a:t>
            </a:r>
            <a:r>
              <a:rPr lang="en-US" sz="800" i="1" dirty="0"/>
              <a:t>8</a:t>
            </a:r>
            <a:r>
              <a:rPr lang="en-US" sz="800" dirty="0"/>
              <a:t>(2), pp.22-52.</a:t>
            </a:r>
            <a:endParaRPr lang="en-IN" sz="800" dirty="0"/>
          </a:p>
          <a:p>
            <a:r>
              <a:rPr lang="en-US" sz="800" dirty="0"/>
              <a:t>Bhakuni, S. and Saxena, S., 2023. Exploring the link between training and development, employee engagement and employee retention. </a:t>
            </a:r>
            <a:r>
              <a:rPr lang="en-US" sz="800" i="1" dirty="0"/>
              <a:t>Journal of Business and Management Studies</a:t>
            </a:r>
            <a:r>
              <a:rPr lang="en-US" sz="800" dirty="0"/>
              <a:t>, </a:t>
            </a:r>
            <a:r>
              <a:rPr lang="en-US" sz="800" i="1" dirty="0"/>
              <a:t>5</a:t>
            </a:r>
            <a:r>
              <a:rPr lang="en-US" sz="800" dirty="0"/>
              <a:t>(1), p.173.</a:t>
            </a:r>
            <a:endParaRPr lang="en-IN" sz="800" dirty="0"/>
          </a:p>
          <a:p>
            <a:r>
              <a:rPr lang="en-US" sz="800" dirty="0" err="1"/>
              <a:t>Bratamanggala</a:t>
            </a:r>
            <a:r>
              <a:rPr lang="en-US" sz="800" dirty="0"/>
              <a:t>, R.I., 2023. Digital Transformation in Human Resource Management: A Systematic Literature Review. </a:t>
            </a:r>
            <a:r>
              <a:rPr lang="en-US" sz="800" i="1" dirty="0"/>
              <a:t>Siber International Journal of Education Technology (SIJET)</a:t>
            </a:r>
            <a:r>
              <a:rPr lang="en-US" sz="800" dirty="0"/>
              <a:t>, </a:t>
            </a:r>
            <a:r>
              <a:rPr lang="en-US" sz="800" i="1" dirty="0"/>
              <a:t>1</a:t>
            </a:r>
            <a:r>
              <a:rPr lang="en-US" sz="800" dirty="0"/>
              <a:t>(2), pp.57-64.</a:t>
            </a:r>
            <a:endParaRPr lang="en-IN" sz="800" dirty="0"/>
          </a:p>
          <a:p>
            <a:r>
              <a:rPr lang="en-US" sz="800" dirty="0"/>
              <a:t>Day, D., </a:t>
            </a:r>
            <a:r>
              <a:rPr lang="en-US" sz="800" dirty="0" err="1"/>
              <a:t>Bastardoz</a:t>
            </a:r>
            <a:r>
              <a:rPr lang="en-US" sz="800" dirty="0"/>
              <a:t>, N., Bisbey, T., Reyes, D. and Salas, E., 2021. Unlocking human potential through leadership training &amp; development initiatives. </a:t>
            </a:r>
            <a:r>
              <a:rPr lang="en-US" sz="800" i="1" dirty="0"/>
              <a:t>Behavioral Science &amp; Policy</a:t>
            </a:r>
            <a:r>
              <a:rPr lang="en-US" sz="800" dirty="0"/>
              <a:t>, </a:t>
            </a:r>
            <a:r>
              <a:rPr lang="en-US" sz="800" i="1" dirty="0"/>
              <a:t>7</a:t>
            </a:r>
            <a:r>
              <a:rPr lang="en-US" sz="800" dirty="0"/>
              <a:t>(1), pp.41-54.</a:t>
            </a:r>
            <a:endParaRPr lang="en-IN" sz="800" dirty="0"/>
          </a:p>
          <a:p>
            <a:r>
              <a:rPr lang="en-US" sz="800" dirty="0"/>
              <a:t>Donohue Jr, R.H., 2021. Shades of blue: A review of the hiring, recruitment, and selection of female and minority police officers. </a:t>
            </a:r>
            <a:r>
              <a:rPr lang="en-US" sz="800" i="1" dirty="0"/>
              <a:t>The Social Science Journal</a:t>
            </a:r>
            <a:r>
              <a:rPr lang="en-US" sz="800" dirty="0"/>
              <a:t>, </a:t>
            </a:r>
            <a:r>
              <a:rPr lang="en-US" sz="800" i="1" dirty="0"/>
              <a:t>58</a:t>
            </a:r>
            <a:r>
              <a:rPr lang="en-US" sz="800" dirty="0"/>
              <a:t>(4), pp.484-498.</a:t>
            </a:r>
            <a:endParaRPr lang="en-IN" sz="800" dirty="0"/>
          </a:p>
          <a:p>
            <a:r>
              <a:rPr lang="en-US" sz="800" dirty="0"/>
              <a:t>Elugbaju, W.K., </a:t>
            </a:r>
            <a:r>
              <a:rPr lang="en-US" sz="800" dirty="0" err="1"/>
              <a:t>Aderohunmu</a:t>
            </a:r>
            <a:r>
              <a:rPr lang="en-US" sz="800" dirty="0"/>
              <a:t>, A.A., Elugbaju, O.K. and </a:t>
            </a:r>
            <a:r>
              <a:rPr lang="en-US" sz="800" dirty="0" err="1"/>
              <a:t>Faloye</a:t>
            </a:r>
            <a:r>
              <a:rPr lang="en-US" sz="800" dirty="0"/>
              <a:t>, O.E., 2025. Recruitment and Selection Processes in Nigeria’s Public Sector: Challenges and Opportunities in the Nigerian Meteorological Agency (NiMet). </a:t>
            </a:r>
            <a:r>
              <a:rPr lang="en-US" sz="800" i="1" dirty="0"/>
              <a:t>Global Journal of Advanced Research and Reviews</a:t>
            </a:r>
            <a:r>
              <a:rPr lang="en-US" sz="800" dirty="0"/>
              <a:t>, </a:t>
            </a:r>
            <a:r>
              <a:rPr lang="en-US" sz="800" i="1" dirty="0"/>
              <a:t>3</a:t>
            </a:r>
            <a:r>
              <a:rPr lang="en-US" sz="800" dirty="0"/>
              <a:t>(01), pp.001-010.</a:t>
            </a:r>
            <a:endParaRPr lang="en-IN" sz="800" dirty="0"/>
          </a:p>
          <a:p>
            <a:r>
              <a:rPr lang="en-US" sz="800" dirty="0"/>
              <a:t>Farooq, M.U., Hussain, A., Masood, T. and Habib, M.S., 2021. Supply chain operations management in pandemics: A state-of-the-art review inspired by COVID-19. </a:t>
            </a:r>
            <a:r>
              <a:rPr lang="en-US" sz="800" i="1" dirty="0"/>
              <a:t>Sustainability</a:t>
            </a:r>
            <a:r>
              <a:rPr lang="en-US" sz="800" dirty="0"/>
              <a:t>, </a:t>
            </a:r>
            <a:r>
              <a:rPr lang="en-US" sz="800" i="1" dirty="0"/>
              <a:t>13</a:t>
            </a:r>
            <a:r>
              <a:rPr lang="en-US" sz="800" dirty="0"/>
              <a:t>(5), p.2504.</a:t>
            </a:r>
            <a:endParaRPr lang="en-IN" sz="800" dirty="0"/>
          </a:p>
          <a:p>
            <a:r>
              <a:rPr lang="en-US" sz="800" dirty="0" err="1"/>
              <a:t>Fegade</a:t>
            </a:r>
            <a:r>
              <a:rPr lang="en-US" sz="800" dirty="0"/>
              <a:t>, T. and Sharma, P., 2023. Exploring the impact of employee training and development on organizational efficiency and effectiveness: A systematic literature review. </a:t>
            </a:r>
            <a:r>
              <a:rPr lang="en-US" sz="800" i="1" dirty="0"/>
              <a:t>IOSR Journal of Business and Management (IOSR-JBM)</a:t>
            </a:r>
            <a:r>
              <a:rPr lang="en-US" sz="800" dirty="0"/>
              <a:t>, </a:t>
            </a:r>
            <a:r>
              <a:rPr lang="en-US" sz="800" i="1" dirty="0"/>
              <a:t>25</a:t>
            </a:r>
            <a:r>
              <a:rPr lang="en-US" sz="800" dirty="0"/>
              <a:t>(4), pp.56-63.</a:t>
            </a:r>
            <a:endParaRPr lang="en-IN" sz="800" dirty="0"/>
          </a:p>
          <a:p>
            <a:r>
              <a:rPr lang="en-US" sz="800" dirty="0"/>
              <a:t>Halid, H., Yusoff, Y.M. and Somu, H., 2020, May. The relationship between digital human resource management and organizational performance. In </a:t>
            </a:r>
            <a:r>
              <a:rPr lang="en-US" sz="800" i="1" dirty="0"/>
              <a:t>First ASEAN Business, Environment, and Technology Symposium (ABEATS 2019)</a:t>
            </a:r>
            <a:r>
              <a:rPr lang="en-US" sz="800" dirty="0"/>
              <a:t> (pp. 96-99). Atlantis Press.</a:t>
            </a:r>
            <a:endParaRPr lang="en-IN" sz="800" dirty="0"/>
          </a:p>
          <a:p>
            <a:r>
              <a:rPr lang="en-US" sz="800" dirty="0"/>
              <a:t>Ivanov, D., Tang, C.S., </a:t>
            </a:r>
            <a:r>
              <a:rPr lang="en-US" sz="800" dirty="0" err="1"/>
              <a:t>Dolgui</a:t>
            </a:r>
            <a:r>
              <a:rPr lang="en-US" sz="800" dirty="0"/>
              <a:t>, A., </a:t>
            </a:r>
            <a:r>
              <a:rPr lang="en-US" sz="800" dirty="0" err="1"/>
              <a:t>Battini</a:t>
            </a:r>
            <a:r>
              <a:rPr lang="en-US" sz="800" dirty="0"/>
              <a:t>, D. and Das, A., 2021. Researchers' perspectives on Industry 4.0: multi-disciplinary analysis and opportunities for operations management. </a:t>
            </a:r>
            <a:r>
              <a:rPr lang="en-US" sz="800" i="1" dirty="0"/>
              <a:t>International journal of production research</a:t>
            </a:r>
            <a:r>
              <a:rPr lang="en-US" sz="800" dirty="0"/>
              <a:t>, </a:t>
            </a:r>
            <a:r>
              <a:rPr lang="en-US" sz="800" i="1" dirty="0"/>
              <a:t>59</a:t>
            </a:r>
            <a:r>
              <a:rPr lang="en-US" sz="800" dirty="0"/>
              <a:t>(7), pp.2055-2078.</a:t>
            </a:r>
            <a:endParaRPr lang="en-IN" sz="800" dirty="0"/>
          </a:p>
          <a:p>
            <a:r>
              <a:rPr lang="en-US" sz="800" dirty="0"/>
              <a:t>Jiang, H., Luo, Y., Xia, J., Hitt, M. and Shen, J., 2023. Resource dependence theory in international business: Progress and prospects. </a:t>
            </a:r>
            <a:r>
              <a:rPr lang="en-US" sz="800" i="1" dirty="0"/>
              <a:t>Global strategy journal</a:t>
            </a:r>
            <a:r>
              <a:rPr lang="en-US" sz="800" dirty="0"/>
              <a:t>, </a:t>
            </a:r>
            <a:r>
              <a:rPr lang="en-US" sz="800" i="1" dirty="0"/>
              <a:t>13</a:t>
            </a:r>
            <a:r>
              <a:rPr lang="en-US" sz="800" dirty="0"/>
              <a:t>(1), pp.3-57.</a:t>
            </a:r>
            <a:endParaRPr lang="en-IN" sz="800" dirty="0"/>
          </a:p>
          <a:p>
            <a:r>
              <a:rPr lang="en-US" sz="800" dirty="0" err="1"/>
              <a:t>Katsikeas</a:t>
            </a:r>
            <a:r>
              <a:rPr lang="en-US" sz="800" dirty="0"/>
              <a:t>, C., Leonidou, L. and </a:t>
            </a:r>
            <a:r>
              <a:rPr lang="en-US" sz="800" dirty="0" err="1"/>
              <a:t>Zeriti</a:t>
            </a:r>
            <a:r>
              <a:rPr lang="en-US" sz="800" dirty="0"/>
              <a:t>, A., 2020. Revisiting international marketing strategy in a digital era: Opportunities, challenges, and research directions. </a:t>
            </a:r>
            <a:r>
              <a:rPr lang="en-US" sz="800" i="1" dirty="0"/>
              <a:t>International marketing review</a:t>
            </a:r>
            <a:r>
              <a:rPr lang="en-US" sz="800" dirty="0"/>
              <a:t>, </a:t>
            </a:r>
            <a:r>
              <a:rPr lang="en-US" sz="800" i="1" dirty="0"/>
              <a:t>37</a:t>
            </a:r>
            <a:r>
              <a:rPr lang="en-US" sz="800" dirty="0"/>
              <a:t>(3), pp.405-424.</a:t>
            </a:r>
            <a:endParaRPr lang="en-IN" sz="800" dirty="0"/>
          </a:p>
          <a:p>
            <a:r>
              <a:rPr lang="en-US" sz="800" dirty="0"/>
              <a:t>Lee, S.W. and Mao, X., 2023. Recruitment and selection of principals: A systematic review. Educational Management Administration &amp; Leadership, 51(1), pp.6-29.</a:t>
            </a:r>
            <a:endParaRPr lang="en-IN" sz="800" dirty="0"/>
          </a:p>
          <a:p>
            <a:r>
              <a:rPr lang="en-US" sz="800" dirty="0" err="1"/>
              <a:t>Nyathani</a:t>
            </a:r>
            <a:r>
              <a:rPr lang="en-US" sz="800" dirty="0"/>
              <a:t>, R., 2022. Ai-powered recruitment the future of </a:t>
            </a:r>
            <a:r>
              <a:rPr lang="en-US" sz="800" dirty="0" err="1"/>
              <a:t>hr</a:t>
            </a:r>
            <a:r>
              <a:rPr lang="en-US" sz="800" dirty="0"/>
              <a:t> digital transformation. </a:t>
            </a:r>
            <a:r>
              <a:rPr lang="en-US" sz="800" i="1" dirty="0"/>
              <a:t>Journal of Artificial Intelligence &amp; Cloud Computing</a:t>
            </a:r>
            <a:r>
              <a:rPr lang="en-US" sz="800" dirty="0"/>
              <a:t>, </a:t>
            </a:r>
            <a:r>
              <a:rPr lang="en-US" sz="800" i="1" dirty="0"/>
              <a:t>1</a:t>
            </a:r>
            <a:r>
              <a:rPr lang="en-US" sz="800" dirty="0"/>
              <a:t>(4), pp.1-5.</a:t>
            </a:r>
            <a:endParaRPr lang="en-IN" sz="800" dirty="0"/>
          </a:p>
          <a:p>
            <a:r>
              <a:rPr lang="en-US" sz="800" dirty="0"/>
              <a:t>Potočnik, K., Anderson, N.R., Born, M., Kleinmann, M. and Nikolaou, I., 2021. Paving the way for research in recruitment and selection: recent developments, challenges and future opportunities. </a:t>
            </a:r>
            <a:r>
              <a:rPr lang="en-US" sz="800" i="1" dirty="0"/>
              <a:t>European Journal of work and organizational psychology</a:t>
            </a:r>
            <a:r>
              <a:rPr lang="en-US" sz="800" dirty="0"/>
              <a:t>, </a:t>
            </a:r>
            <a:r>
              <a:rPr lang="en-US" sz="800" i="1" dirty="0"/>
              <a:t>30</a:t>
            </a:r>
            <a:r>
              <a:rPr lang="en-US" sz="800" dirty="0"/>
              <a:t>(2), pp.159-174.</a:t>
            </a:r>
            <a:endParaRPr lang="en-IN" sz="800" dirty="0"/>
          </a:p>
          <a:p>
            <a:r>
              <a:rPr lang="en-US" sz="800" dirty="0"/>
              <a:t>Poulose, S., Bhattacharjee, B. and Chakravorty, A., 2024. Determinants and drivers of change for digital transformation and digitalization in human resource management: a systematic literature review and conceptual framework building. </a:t>
            </a:r>
            <a:r>
              <a:rPr lang="en-US" sz="800" i="1" dirty="0"/>
              <a:t>Management Review Quarterly</a:t>
            </a:r>
            <a:r>
              <a:rPr lang="en-US" sz="800" dirty="0"/>
              <a:t>, pp.1-26.</a:t>
            </a:r>
            <a:endParaRPr lang="en-IN" sz="800" dirty="0"/>
          </a:p>
          <a:p>
            <a:r>
              <a:rPr lang="en-US" sz="800" dirty="0" err="1"/>
              <a:t>Selseleh</a:t>
            </a:r>
            <a:r>
              <a:rPr lang="en-US" sz="800" dirty="0"/>
              <a:t>, M., Fragomeni, P. and </a:t>
            </a:r>
            <a:r>
              <a:rPr lang="en-US" sz="800" dirty="0" err="1"/>
              <a:t>Gulseren</a:t>
            </a:r>
            <a:r>
              <a:rPr lang="en-US" sz="800" dirty="0"/>
              <a:t>, D.B., 2025. Universal design for learning: an integrative literature review and integrated model for organizational training and development. </a:t>
            </a:r>
            <a:r>
              <a:rPr lang="en-US" sz="800" i="1" dirty="0"/>
              <a:t>Human Resource Development International</a:t>
            </a:r>
            <a:r>
              <a:rPr lang="en-US" sz="800" dirty="0"/>
              <a:t>, </a:t>
            </a:r>
            <a:r>
              <a:rPr lang="en-US" sz="800" i="1" dirty="0"/>
              <a:t>28</a:t>
            </a:r>
            <a:r>
              <a:rPr lang="en-US" sz="800" dirty="0"/>
              <a:t>(3), pp.393-422.</a:t>
            </a:r>
            <a:endParaRPr lang="en-IN" sz="800" dirty="0"/>
          </a:p>
          <a:p>
            <a:r>
              <a:rPr lang="en-US" sz="800" dirty="0" err="1"/>
              <a:t>Uzule</a:t>
            </a:r>
            <a:r>
              <a:rPr lang="en-US" sz="800" dirty="0"/>
              <a:t>, K. and Verina, N., 2023. Digital barriers in digital transition and digital transformation: Literature review. </a:t>
            </a:r>
            <a:r>
              <a:rPr lang="en-US" sz="800" i="1" dirty="0"/>
              <a:t>Economics and Culture</a:t>
            </a:r>
            <a:r>
              <a:rPr lang="en-US" sz="800" dirty="0"/>
              <a:t>, </a:t>
            </a:r>
            <a:r>
              <a:rPr lang="en-US" sz="800" i="1" dirty="0"/>
              <a:t>20</a:t>
            </a:r>
            <a:r>
              <a:rPr lang="en-US" sz="800" dirty="0"/>
              <a:t>(1), pp.125-143.</a:t>
            </a:r>
            <a:endParaRPr lang="en-IN" sz="800" dirty="0"/>
          </a:p>
          <a:p>
            <a:r>
              <a:rPr lang="en-US" sz="800" dirty="0"/>
              <a:t>Zhou, L., Jiang, Z., Geng, N., Niu, Y., Cui, F., Liu, K. and Qi, N., 2022. Production and operations management for intelligent manufacturing: A systematic literature review. </a:t>
            </a:r>
            <a:r>
              <a:rPr lang="en-US" sz="800" i="1" dirty="0"/>
              <a:t>International Journal of Production Research</a:t>
            </a:r>
            <a:r>
              <a:rPr lang="en-US" sz="800" dirty="0"/>
              <a:t>, </a:t>
            </a:r>
            <a:r>
              <a:rPr lang="en-US" sz="800" i="1" dirty="0"/>
              <a:t>60</a:t>
            </a:r>
            <a:r>
              <a:rPr lang="en-US" sz="800" dirty="0"/>
              <a:t>(2), pp.808-846.</a:t>
            </a:r>
            <a:endParaRPr lang="en-IN" sz="800" dirty="0"/>
          </a:p>
        </p:txBody>
      </p:sp>
    </p:spTree>
    <p:extLst>
      <p:ext uri="{BB962C8B-B14F-4D97-AF65-F5344CB8AC3E}">
        <p14:creationId xmlns:p14="http://schemas.microsoft.com/office/powerpoint/2010/main" val="215112008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82</TotalTime>
  <Words>4363</Words>
  <Application>Microsoft Office PowerPoint</Application>
  <PresentationFormat>Widescreen</PresentationFormat>
  <Paragraphs>243</Paragraphs>
  <Slides>29</Slides>
  <Notes>26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Retrospect</vt:lpstr>
      <vt:lpstr>PowerPoint Presentation</vt:lpstr>
      <vt:lpstr>PowerPoint Presentation</vt:lpstr>
      <vt:lpstr>Introduction to Starbucks</vt:lpstr>
      <vt:lpstr>HR Practices in International Operations at Starbucks</vt:lpstr>
      <vt:lpstr>Line Managers in International Operations </vt:lpstr>
      <vt:lpstr>HR Alignment in International Operations </vt:lpstr>
      <vt:lpstr>HR Challenges in International Operations </vt:lpstr>
      <vt:lpstr>Recommendations for International HR Issues </vt:lpstr>
      <vt:lpstr>Building Global Talent and Capability in International Operations</vt:lpstr>
      <vt:lpstr>Starbucks’ Training and Development Policies</vt:lpstr>
      <vt:lpstr>Line Managers in Training and Development </vt:lpstr>
      <vt:lpstr>Line Managers’ Contribution to Partner Training and Development</vt:lpstr>
      <vt:lpstr>HR Alignment in Training and Development </vt:lpstr>
      <vt:lpstr>Training and Development Challenges </vt:lpstr>
      <vt:lpstr>Recommendations for Training and Development </vt:lpstr>
      <vt:lpstr>Recruitment and Selection at Starbucks </vt:lpstr>
      <vt:lpstr>Line Managers in Recruitment and Selection </vt:lpstr>
      <vt:lpstr>HR Alignment in Recruitment and Selection </vt:lpstr>
      <vt:lpstr>Strategic Recruitment and Selection Alignment at Starbucks</vt:lpstr>
      <vt:lpstr>Recruitment and Selection Challenges </vt:lpstr>
      <vt:lpstr>Recommendations for Recruitment and Selection </vt:lpstr>
      <vt:lpstr>Starbucks’ Digital HR Philosophy and Framework </vt:lpstr>
      <vt:lpstr>HR Technology and Digital Transformation at Starbucks</vt:lpstr>
      <vt:lpstr>HR Alignment Through Digital Transformation </vt:lpstr>
      <vt:lpstr>Strengthening Line Manager Effectiveness Through Digital HR</vt:lpstr>
      <vt:lpstr>Challenges in HR Technology Adoption </vt:lpstr>
      <vt:lpstr>Recommendations for HR Technology and Digital Transformation </vt:lpstr>
      <vt:lpstr>Conclusion and Strategic Way Forward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Raju Manik</dc:creator>
  <cp:lastModifiedBy>Raju Manik</cp:lastModifiedBy>
  <cp:revision>20</cp:revision>
  <dcterms:created xsi:type="dcterms:W3CDTF">2025-11-24T17:58:03Z</dcterms:created>
  <dcterms:modified xsi:type="dcterms:W3CDTF">2025-11-27T13:54:59Z</dcterms:modified>
</cp:coreProperties>
</file>