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5" r:id="rId7"/>
    <p:sldId id="266" r:id="rId8"/>
    <p:sldId id="263" r:id="rId9"/>
    <p:sldId id="264" r:id="rId10"/>
    <p:sldId id="268" r:id="rId11"/>
    <p:sldId id="269" r:id="rId12"/>
    <p:sldId id="270"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3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EA05E8-89F1-459F-84E9-12B1F2270585}"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en-US"/>
        </a:p>
      </dgm:t>
    </dgm:pt>
    <dgm:pt modelId="{FA6B1F85-8194-4224-B383-7A7A5B4A98F6}">
      <dgm:prSet/>
      <dgm:spPr/>
      <dgm:t>
        <a:bodyPr/>
        <a:lstStyle/>
        <a:p>
          <a:pPr rtl="0"/>
          <a:r>
            <a:rPr lang="en-US" smtClean="0"/>
            <a:t>It requires you to use your ability to reason. It is about being an active learner rather than a passive recipient of information.</a:t>
          </a:r>
          <a:endParaRPr lang="en-US"/>
        </a:p>
      </dgm:t>
    </dgm:pt>
    <dgm:pt modelId="{E0D3C503-9B95-43F9-B242-8BC5011129F2}" type="parTrans" cxnId="{72C78DCD-6DD5-40D5-BDAE-4E96CAC763B1}">
      <dgm:prSet/>
      <dgm:spPr/>
      <dgm:t>
        <a:bodyPr/>
        <a:lstStyle/>
        <a:p>
          <a:endParaRPr lang="en-US"/>
        </a:p>
      </dgm:t>
    </dgm:pt>
    <dgm:pt modelId="{B205D99D-E8CB-4C9C-96AB-06A82F66CDD2}" type="sibTrans" cxnId="{72C78DCD-6DD5-40D5-BDAE-4E96CAC763B1}">
      <dgm:prSet/>
      <dgm:spPr/>
      <dgm:t>
        <a:bodyPr/>
        <a:lstStyle/>
        <a:p>
          <a:endParaRPr lang="en-US"/>
        </a:p>
      </dgm:t>
    </dgm:pt>
    <dgm:pt modelId="{068BD872-DE28-452A-BC87-9BC7D1E461EA}" type="pres">
      <dgm:prSet presAssocID="{1DEA05E8-89F1-459F-84E9-12B1F2270585}" presName="CompostProcess" presStyleCnt="0">
        <dgm:presLayoutVars>
          <dgm:dir/>
          <dgm:resizeHandles val="exact"/>
        </dgm:presLayoutVars>
      </dgm:prSet>
      <dgm:spPr/>
      <dgm:t>
        <a:bodyPr/>
        <a:lstStyle/>
        <a:p>
          <a:endParaRPr lang="en-GB"/>
        </a:p>
      </dgm:t>
    </dgm:pt>
    <dgm:pt modelId="{09A498DA-EBEA-4903-82C7-ACD9D073E1B6}" type="pres">
      <dgm:prSet presAssocID="{1DEA05E8-89F1-459F-84E9-12B1F2270585}" presName="arrow" presStyleLbl="bgShp" presStyleIdx="0" presStyleCnt="1" custLinFactNeighborX="17603"/>
      <dgm:spPr/>
    </dgm:pt>
    <dgm:pt modelId="{26A511A3-4B88-47A5-9FE8-389F8A4FE759}" type="pres">
      <dgm:prSet presAssocID="{1DEA05E8-89F1-459F-84E9-12B1F2270585}" presName="linearProcess" presStyleCnt="0"/>
      <dgm:spPr/>
    </dgm:pt>
    <dgm:pt modelId="{A1221250-3730-4A54-8760-84995B95494D}" type="pres">
      <dgm:prSet presAssocID="{FA6B1F85-8194-4224-B383-7A7A5B4A98F6}" presName="textNode" presStyleLbl="node1" presStyleIdx="0" presStyleCnt="1">
        <dgm:presLayoutVars>
          <dgm:bulletEnabled val="1"/>
        </dgm:presLayoutVars>
      </dgm:prSet>
      <dgm:spPr/>
      <dgm:t>
        <a:bodyPr/>
        <a:lstStyle/>
        <a:p>
          <a:endParaRPr lang="en-GB"/>
        </a:p>
      </dgm:t>
    </dgm:pt>
  </dgm:ptLst>
  <dgm:cxnLst>
    <dgm:cxn modelId="{72C78DCD-6DD5-40D5-BDAE-4E96CAC763B1}" srcId="{1DEA05E8-89F1-459F-84E9-12B1F2270585}" destId="{FA6B1F85-8194-4224-B383-7A7A5B4A98F6}" srcOrd="0" destOrd="0" parTransId="{E0D3C503-9B95-43F9-B242-8BC5011129F2}" sibTransId="{B205D99D-E8CB-4C9C-96AB-06A82F66CDD2}"/>
    <dgm:cxn modelId="{F1507DB8-63FB-401D-9707-B68AA5AA1978}" type="presOf" srcId="{1DEA05E8-89F1-459F-84E9-12B1F2270585}" destId="{068BD872-DE28-452A-BC87-9BC7D1E461EA}" srcOrd="0" destOrd="0" presId="urn:microsoft.com/office/officeart/2005/8/layout/hProcess9"/>
    <dgm:cxn modelId="{6C6C9B97-774D-43F3-989E-39BDDDF03F47}" type="presOf" srcId="{FA6B1F85-8194-4224-B383-7A7A5B4A98F6}" destId="{A1221250-3730-4A54-8760-84995B95494D}" srcOrd="0" destOrd="0" presId="urn:microsoft.com/office/officeart/2005/8/layout/hProcess9"/>
    <dgm:cxn modelId="{11343CFE-86E8-4076-86C8-DD5AFB166733}" type="presParOf" srcId="{068BD872-DE28-452A-BC87-9BC7D1E461EA}" destId="{09A498DA-EBEA-4903-82C7-ACD9D073E1B6}" srcOrd="0" destOrd="0" presId="urn:microsoft.com/office/officeart/2005/8/layout/hProcess9"/>
    <dgm:cxn modelId="{B2DC834F-7C5F-4C01-A756-AAF9F16515AA}" type="presParOf" srcId="{068BD872-DE28-452A-BC87-9BC7D1E461EA}" destId="{26A511A3-4B88-47A5-9FE8-389F8A4FE759}" srcOrd="1" destOrd="0" presId="urn:microsoft.com/office/officeart/2005/8/layout/hProcess9"/>
    <dgm:cxn modelId="{52594999-B68A-410B-B299-58A8C600D0FB}" type="presParOf" srcId="{26A511A3-4B88-47A5-9FE8-389F8A4FE759}" destId="{A1221250-3730-4A54-8760-84995B95494D}" srcOrd="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9615DC-703B-403A-9863-0569933017BF}"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US"/>
        </a:p>
      </dgm:t>
    </dgm:pt>
    <dgm:pt modelId="{8FBBF1B4-9D3B-4C98-A320-1F6FCD563366}">
      <dgm:prSet/>
      <dgm:spPr/>
      <dgm:t>
        <a:bodyPr/>
        <a:lstStyle/>
        <a:p>
          <a:pPr rtl="0"/>
          <a:r>
            <a:rPr lang="en-US" dirty="0" smtClean="0"/>
            <a:t>Critical thinkers rigorously question ideas and assumptions rather than accepting them at face value. </a:t>
          </a:r>
          <a:endParaRPr lang="en-US" dirty="0"/>
        </a:p>
      </dgm:t>
    </dgm:pt>
    <dgm:pt modelId="{5F022EA6-1FF6-4459-9B2C-08555B4476D8}" type="parTrans" cxnId="{484E25EB-D4F2-4F31-8504-88AE341816A7}">
      <dgm:prSet/>
      <dgm:spPr/>
      <dgm:t>
        <a:bodyPr/>
        <a:lstStyle/>
        <a:p>
          <a:endParaRPr lang="en-US"/>
        </a:p>
      </dgm:t>
    </dgm:pt>
    <dgm:pt modelId="{AC7230F7-72D5-453E-AFBA-1C1B8D7F1A77}" type="sibTrans" cxnId="{484E25EB-D4F2-4F31-8504-88AE341816A7}">
      <dgm:prSet/>
      <dgm:spPr/>
      <dgm:t>
        <a:bodyPr/>
        <a:lstStyle/>
        <a:p>
          <a:endParaRPr lang="en-US"/>
        </a:p>
      </dgm:t>
    </dgm:pt>
    <dgm:pt modelId="{F0ED8DCC-81EC-4AA2-B6E5-D0792BB9A05D}" type="pres">
      <dgm:prSet presAssocID="{B99615DC-703B-403A-9863-0569933017BF}" presName="Name0" presStyleCnt="0">
        <dgm:presLayoutVars>
          <dgm:chMax val="11"/>
          <dgm:chPref val="11"/>
          <dgm:dir/>
          <dgm:resizeHandles/>
        </dgm:presLayoutVars>
      </dgm:prSet>
      <dgm:spPr/>
      <dgm:t>
        <a:bodyPr/>
        <a:lstStyle/>
        <a:p>
          <a:endParaRPr lang="en-GB"/>
        </a:p>
      </dgm:t>
    </dgm:pt>
    <dgm:pt modelId="{6F564C12-BFC9-41FC-B613-8667CAB9A70A}" type="pres">
      <dgm:prSet presAssocID="{8FBBF1B4-9D3B-4C98-A320-1F6FCD563366}" presName="Accent1" presStyleCnt="0"/>
      <dgm:spPr/>
    </dgm:pt>
    <dgm:pt modelId="{177B5503-CCBF-4B76-BB09-36F9AC831E06}" type="pres">
      <dgm:prSet presAssocID="{8FBBF1B4-9D3B-4C98-A320-1F6FCD563366}" presName="Accent" presStyleLbl="node1" presStyleIdx="0" presStyleCnt="1" custScaleX="106437" custScaleY="81538"/>
      <dgm:spPr/>
    </dgm:pt>
    <dgm:pt modelId="{4BEE43E9-F0C5-48F4-901D-E3F0FA192D13}" type="pres">
      <dgm:prSet presAssocID="{8FBBF1B4-9D3B-4C98-A320-1F6FCD563366}" presName="ParentBackground1" presStyleCnt="0"/>
      <dgm:spPr/>
    </dgm:pt>
    <dgm:pt modelId="{88D944CC-6589-40DC-8AB6-5B1C1E50A23F}" type="pres">
      <dgm:prSet presAssocID="{8FBBF1B4-9D3B-4C98-A320-1F6FCD563366}" presName="ParentBackground" presStyleLbl="fgAcc1" presStyleIdx="0" presStyleCnt="1" custScaleX="107147" custScaleY="51590"/>
      <dgm:spPr/>
      <dgm:t>
        <a:bodyPr/>
        <a:lstStyle/>
        <a:p>
          <a:endParaRPr lang="en-US"/>
        </a:p>
      </dgm:t>
    </dgm:pt>
    <dgm:pt modelId="{98BE3DB0-6EF5-432D-98E0-7CE46C60DA15}" type="pres">
      <dgm:prSet presAssocID="{8FBBF1B4-9D3B-4C98-A320-1F6FCD563366}" presName="Parent1" presStyleLbl="revTx" presStyleIdx="0" presStyleCnt="0">
        <dgm:presLayoutVars>
          <dgm:chMax val="1"/>
          <dgm:chPref val="1"/>
          <dgm:bulletEnabled val="1"/>
        </dgm:presLayoutVars>
      </dgm:prSet>
      <dgm:spPr/>
      <dgm:t>
        <a:bodyPr/>
        <a:lstStyle/>
        <a:p>
          <a:endParaRPr lang="en-US"/>
        </a:p>
      </dgm:t>
    </dgm:pt>
  </dgm:ptLst>
  <dgm:cxnLst>
    <dgm:cxn modelId="{484E25EB-D4F2-4F31-8504-88AE341816A7}" srcId="{B99615DC-703B-403A-9863-0569933017BF}" destId="{8FBBF1B4-9D3B-4C98-A320-1F6FCD563366}" srcOrd="0" destOrd="0" parTransId="{5F022EA6-1FF6-4459-9B2C-08555B4476D8}" sibTransId="{AC7230F7-72D5-453E-AFBA-1C1B8D7F1A77}"/>
    <dgm:cxn modelId="{F18E9AB8-EE84-40FD-A940-A9B6E7CA2157}" type="presOf" srcId="{B99615DC-703B-403A-9863-0569933017BF}" destId="{F0ED8DCC-81EC-4AA2-B6E5-D0792BB9A05D}" srcOrd="0" destOrd="0" presId="urn:microsoft.com/office/officeart/2011/layout/CircleProcess"/>
    <dgm:cxn modelId="{68F008E3-DF30-41CA-B921-6B92704493BF}" type="presOf" srcId="{8FBBF1B4-9D3B-4C98-A320-1F6FCD563366}" destId="{88D944CC-6589-40DC-8AB6-5B1C1E50A23F}" srcOrd="0" destOrd="0" presId="urn:microsoft.com/office/officeart/2011/layout/CircleProcess"/>
    <dgm:cxn modelId="{F867B901-5FDA-4E1B-93B4-B4C7D95B1FB7}" type="presOf" srcId="{8FBBF1B4-9D3B-4C98-A320-1F6FCD563366}" destId="{98BE3DB0-6EF5-432D-98E0-7CE46C60DA15}" srcOrd="1" destOrd="0" presId="urn:microsoft.com/office/officeart/2011/layout/CircleProcess"/>
    <dgm:cxn modelId="{7CB65CF0-2530-4A2F-87EA-EA0ABF7193BD}" type="presParOf" srcId="{F0ED8DCC-81EC-4AA2-B6E5-D0792BB9A05D}" destId="{6F564C12-BFC9-41FC-B613-8667CAB9A70A}" srcOrd="0" destOrd="0" presId="urn:microsoft.com/office/officeart/2011/layout/CircleProcess"/>
    <dgm:cxn modelId="{6FD7A6F2-5CF1-498A-853E-538210A7F7F3}" type="presParOf" srcId="{6F564C12-BFC9-41FC-B613-8667CAB9A70A}" destId="{177B5503-CCBF-4B76-BB09-36F9AC831E06}" srcOrd="0" destOrd="0" presId="urn:microsoft.com/office/officeart/2011/layout/CircleProcess"/>
    <dgm:cxn modelId="{5CDAD3C7-B8E6-475F-8BB5-B1E1FA2A4579}" type="presParOf" srcId="{F0ED8DCC-81EC-4AA2-B6E5-D0792BB9A05D}" destId="{4BEE43E9-F0C5-48F4-901D-E3F0FA192D13}" srcOrd="1" destOrd="0" presId="urn:microsoft.com/office/officeart/2011/layout/CircleProcess"/>
    <dgm:cxn modelId="{578C8288-F3A8-4460-9692-477F4C5300C2}" type="presParOf" srcId="{4BEE43E9-F0C5-48F4-901D-E3F0FA192D13}" destId="{88D944CC-6589-40DC-8AB6-5B1C1E50A23F}" srcOrd="0" destOrd="0" presId="urn:microsoft.com/office/officeart/2011/layout/CircleProcess"/>
    <dgm:cxn modelId="{AFF477B9-181D-4C22-B370-2935EE2617E7}" type="presParOf" srcId="{F0ED8DCC-81EC-4AA2-B6E5-D0792BB9A05D}" destId="{98BE3DB0-6EF5-432D-98E0-7CE46C60DA15}" srcOrd="2" destOrd="0" presId="urn:microsoft.com/office/officeart/2011/layout/Circle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E7D2E9-4106-4AEF-8F06-0488ADB5FB1C}"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en-US"/>
        </a:p>
      </dgm:t>
    </dgm:pt>
    <dgm:pt modelId="{2A89727A-E967-4F5F-8BA9-CBB68CB2E477}">
      <dgm:prSet/>
      <dgm:spPr/>
      <dgm:t>
        <a:bodyPr/>
        <a:lstStyle/>
        <a:p>
          <a:pPr rtl="0"/>
          <a:r>
            <a:rPr lang="en-US" baseline="0" smtClean="0"/>
            <a:t>Think about a topic or issue in an objective and critical way.</a:t>
          </a:r>
          <a:endParaRPr lang="en-US"/>
        </a:p>
      </dgm:t>
    </dgm:pt>
    <dgm:pt modelId="{7CCB9B96-746D-49B3-824F-3FAA2AC7A928}" type="parTrans" cxnId="{99F9AFD2-3BE9-4091-AFE0-8D6F341C8EF7}">
      <dgm:prSet/>
      <dgm:spPr/>
      <dgm:t>
        <a:bodyPr/>
        <a:lstStyle/>
        <a:p>
          <a:endParaRPr lang="en-US"/>
        </a:p>
      </dgm:t>
    </dgm:pt>
    <dgm:pt modelId="{B9C4B1B2-26F1-4281-8FFB-5ABCE35DF2CD}" type="sibTrans" cxnId="{99F9AFD2-3BE9-4091-AFE0-8D6F341C8EF7}">
      <dgm:prSet/>
      <dgm:spPr/>
      <dgm:t>
        <a:bodyPr/>
        <a:lstStyle/>
        <a:p>
          <a:endParaRPr lang="en-US"/>
        </a:p>
      </dgm:t>
    </dgm:pt>
    <dgm:pt modelId="{A63BBC10-40A5-488A-9DA5-B038ACCB573E}">
      <dgm:prSet/>
      <dgm:spPr/>
      <dgm:t>
        <a:bodyPr/>
        <a:lstStyle/>
        <a:p>
          <a:pPr rtl="0"/>
          <a:r>
            <a:rPr lang="en-US" baseline="0" smtClean="0"/>
            <a:t>Identify the different arguments there are in relation to a particular issue.</a:t>
          </a:r>
          <a:endParaRPr lang="en-US"/>
        </a:p>
      </dgm:t>
    </dgm:pt>
    <dgm:pt modelId="{07A051EB-453E-4CB2-8EF2-5EF88DFB9D36}" type="parTrans" cxnId="{2DAC5113-3591-4CB4-8738-BA38E2D2BEA9}">
      <dgm:prSet/>
      <dgm:spPr/>
      <dgm:t>
        <a:bodyPr/>
        <a:lstStyle/>
        <a:p>
          <a:endParaRPr lang="en-US"/>
        </a:p>
      </dgm:t>
    </dgm:pt>
    <dgm:pt modelId="{C87982BF-0548-4416-B965-E413FC5E7AC9}" type="sibTrans" cxnId="{2DAC5113-3591-4CB4-8738-BA38E2D2BEA9}">
      <dgm:prSet/>
      <dgm:spPr/>
      <dgm:t>
        <a:bodyPr/>
        <a:lstStyle/>
        <a:p>
          <a:endParaRPr lang="en-US"/>
        </a:p>
      </dgm:t>
    </dgm:pt>
    <dgm:pt modelId="{9D65C907-F305-4F49-B5F8-60FA36C0BDA0}">
      <dgm:prSet/>
      <dgm:spPr/>
      <dgm:t>
        <a:bodyPr/>
        <a:lstStyle/>
        <a:p>
          <a:pPr rtl="0"/>
          <a:r>
            <a:rPr lang="en-US" baseline="0" smtClean="0"/>
            <a:t>Evaluate a point of view to determine how strong or valid it is.</a:t>
          </a:r>
          <a:endParaRPr lang="en-US"/>
        </a:p>
      </dgm:t>
    </dgm:pt>
    <dgm:pt modelId="{37645F2D-39A0-4F9E-9F7A-6F2ACAF7DA3D}" type="parTrans" cxnId="{8913A006-749C-4FB6-9207-F16937F26F65}">
      <dgm:prSet/>
      <dgm:spPr/>
      <dgm:t>
        <a:bodyPr/>
        <a:lstStyle/>
        <a:p>
          <a:endParaRPr lang="en-US"/>
        </a:p>
      </dgm:t>
    </dgm:pt>
    <dgm:pt modelId="{63618B28-3035-474F-8597-BDF6AEA00B94}" type="sibTrans" cxnId="{8913A006-749C-4FB6-9207-F16937F26F65}">
      <dgm:prSet/>
      <dgm:spPr/>
      <dgm:t>
        <a:bodyPr/>
        <a:lstStyle/>
        <a:p>
          <a:endParaRPr lang="en-US"/>
        </a:p>
      </dgm:t>
    </dgm:pt>
    <dgm:pt modelId="{35A120A4-A49F-4691-8902-86807AB95269}">
      <dgm:prSet/>
      <dgm:spPr/>
      <dgm:t>
        <a:bodyPr/>
        <a:lstStyle/>
        <a:p>
          <a:pPr rtl="0"/>
          <a:r>
            <a:rPr lang="en-US" baseline="0" smtClean="0"/>
            <a:t>Recognise any weaknesses or negative points that there are in the evidence or argument.</a:t>
          </a:r>
          <a:endParaRPr lang="en-US"/>
        </a:p>
      </dgm:t>
    </dgm:pt>
    <dgm:pt modelId="{ED49CEA1-9C75-4C03-9092-BD36D828C9E0}" type="parTrans" cxnId="{932DAD94-4927-4A18-AE00-C21BC628E9CA}">
      <dgm:prSet/>
      <dgm:spPr/>
      <dgm:t>
        <a:bodyPr/>
        <a:lstStyle/>
        <a:p>
          <a:endParaRPr lang="en-US"/>
        </a:p>
      </dgm:t>
    </dgm:pt>
    <dgm:pt modelId="{FC7BC526-944C-40BF-B0CD-2E5DFA4D35AA}" type="sibTrans" cxnId="{932DAD94-4927-4A18-AE00-C21BC628E9CA}">
      <dgm:prSet/>
      <dgm:spPr/>
      <dgm:t>
        <a:bodyPr/>
        <a:lstStyle/>
        <a:p>
          <a:endParaRPr lang="en-US"/>
        </a:p>
      </dgm:t>
    </dgm:pt>
    <dgm:pt modelId="{66128BD4-9829-4762-BC30-34C8A7280A13}">
      <dgm:prSet/>
      <dgm:spPr/>
      <dgm:t>
        <a:bodyPr/>
        <a:lstStyle/>
        <a:p>
          <a:pPr rtl="0"/>
          <a:r>
            <a:rPr lang="en-US" baseline="0" smtClean="0"/>
            <a:t>Notice what implications there might be behind a statement or argument.</a:t>
          </a:r>
          <a:endParaRPr lang="en-US"/>
        </a:p>
      </dgm:t>
    </dgm:pt>
    <dgm:pt modelId="{5AC2FE1E-84D3-471D-9A9E-D05E72689F30}" type="parTrans" cxnId="{3B8A0263-6A02-4B5A-868E-3E1AC6071F6B}">
      <dgm:prSet/>
      <dgm:spPr/>
      <dgm:t>
        <a:bodyPr/>
        <a:lstStyle/>
        <a:p>
          <a:endParaRPr lang="en-US"/>
        </a:p>
      </dgm:t>
    </dgm:pt>
    <dgm:pt modelId="{1AAEC9FB-503D-4832-8DE0-08D0CDC6D52E}" type="sibTrans" cxnId="{3B8A0263-6A02-4B5A-868E-3E1AC6071F6B}">
      <dgm:prSet/>
      <dgm:spPr/>
      <dgm:t>
        <a:bodyPr/>
        <a:lstStyle/>
        <a:p>
          <a:endParaRPr lang="en-US"/>
        </a:p>
      </dgm:t>
    </dgm:pt>
    <dgm:pt modelId="{AB8D46D6-460F-4077-9A75-52CBAD9C51A5}">
      <dgm:prSet/>
      <dgm:spPr/>
      <dgm:t>
        <a:bodyPr/>
        <a:lstStyle/>
        <a:p>
          <a:pPr rtl="0"/>
          <a:r>
            <a:rPr lang="en-US" baseline="0" smtClean="0"/>
            <a:t>Provide structured reasoning and support for an argument that we wish to make.</a:t>
          </a:r>
          <a:endParaRPr lang="en-US"/>
        </a:p>
      </dgm:t>
    </dgm:pt>
    <dgm:pt modelId="{51C3AF4A-232D-4409-869C-20EF2FEF7114}" type="parTrans" cxnId="{8CA4B726-F29C-4D75-B92B-6BD6487BC4C7}">
      <dgm:prSet/>
      <dgm:spPr/>
      <dgm:t>
        <a:bodyPr/>
        <a:lstStyle/>
        <a:p>
          <a:endParaRPr lang="en-US"/>
        </a:p>
      </dgm:t>
    </dgm:pt>
    <dgm:pt modelId="{3DCC8820-7838-42FF-8B15-DA5B14FA1DA9}" type="sibTrans" cxnId="{8CA4B726-F29C-4D75-B92B-6BD6487BC4C7}">
      <dgm:prSet/>
      <dgm:spPr/>
      <dgm:t>
        <a:bodyPr/>
        <a:lstStyle/>
        <a:p>
          <a:endParaRPr lang="en-US"/>
        </a:p>
      </dgm:t>
    </dgm:pt>
    <dgm:pt modelId="{0F1725E9-E4CC-4FEE-ADD2-7EB26FC3E1BA}" type="pres">
      <dgm:prSet presAssocID="{53E7D2E9-4106-4AEF-8F06-0488ADB5FB1C}" presName="rootnode" presStyleCnt="0">
        <dgm:presLayoutVars>
          <dgm:chMax/>
          <dgm:chPref/>
          <dgm:dir/>
          <dgm:animLvl val="lvl"/>
        </dgm:presLayoutVars>
      </dgm:prSet>
      <dgm:spPr/>
      <dgm:t>
        <a:bodyPr/>
        <a:lstStyle/>
        <a:p>
          <a:endParaRPr lang="en-GB"/>
        </a:p>
      </dgm:t>
    </dgm:pt>
    <dgm:pt modelId="{41D457C0-ADA7-4887-A36F-9FC8337F65C9}" type="pres">
      <dgm:prSet presAssocID="{2A89727A-E967-4F5F-8BA9-CBB68CB2E477}" presName="composite" presStyleCnt="0"/>
      <dgm:spPr/>
    </dgm:pt>
    <dgm:pt modelId="{DA4A9193-DB44-410C-9F82-CD0122877479}" type="pres">
      <dgm:prSet presAssocID="{2A89727A-E967-4F5F-8BA9-CBB68CB2E477}" presName="LShape" presStyleLbl="alignNode1" presStyleIdx="0" presStyleCnt="11"/>
      <dgm:spPr/>
    </dgm:pt>
    <dgm:pt modelId="{9DA74D92-C20B-430D-9A8F-1687894DDE22}" type="pres">
      <dgm:prSet presAssocID="{2A89727A-E967-4F5F-8BA9-CBB68CB2E477}" presName="ParentText" presStyleLbl="revTx" presStyleIdx="0" presStyleCnt="6">
        <dgm:presLayoutVars>
          <dgm:chMax val="0"/>
          <dgm:chPref val="0"/>
          <dgm:bulletEnabled val="1"/>
        </dgm:presLayoutVars>
      </dgm:prSet>
      <dgm:spPr/>
      <dgm:t>
        <a:bodyPr/>
        <a:lstStyle/>
        <a:p>
          <a:endParaRPr lang="en-GB"/>
        </a:p>
      </dgm:t>
    </dgm:pt>
    <dgm:pt modelId="{BB94EE0F-225F-46EB-86EE-495BA1471A86}" type="pres">
      <dgm:prSet presAssocID="{2A89727A-E967-4F5F-8BA9-CBB68CB2E477}" presName="Triangle" presStyleLbl="alignNode1" presStyleIdx="1" presStyleCnt="11"/>
      <dgm:spPr/>
    </dgm:pt>
    <dgm:pt modelId="{C9959FB0-6F8F-4DBB-8D7A-A78C4769024D}" type="pres">
      <dgm:prSet presAssocID="{B9C4B1B2-26F1-4281-8FFB-5ABCE35DF2CD}" presName="sibTrans" presStyleCnt="0"/>
      <dgm:spPr/>
    </dgm:pt>
    <dgm:pt modelId="{F7082DDA-053A-40F7-A755-03D5BCA55D92}" type="pres">
      <dgm:prSet presAssocID="{B9C4B1B2-26F1-4281-8FFB-5ABCE35DF2CD}" presName="space" presStyleCnt="0"/>
      <dgm:spPr/>
    </dgm:pt>
    <dgm:pt modelId="{830D2915-006F-4A0A-BB8D-94AC839D122B}" type="pres">
      <dgm:prSet presAssocID="{A63BBC10-40A5-488A-9DA5-B038ACCB573E}" presName="composite" presStyleCnt="0"/>
      <dgm:spPr/>
    </dgm:pt>
    <dgm:pt modelId="{6C0F8451-D461-43D5-AADE-F6425AAF51DF}" type="pres">
      <dgm:prSet presAssocID="{A63BBC10-40A5-488A-9DA5-B038ACCB573E}" presName="LShape" presStyleLbl="alignNode1" presStyleIdx="2" presStyleCnt="11"/>
      <dgm:spPr/>
    </dgm:pt>
    <dgm:pt modelId="{84B01626-7282-40E7-8DBE-8C6C0ABF63D0}" type="pres">
      <dgm:prSet presAssocID="{A63BBC10-40A5-488A-9DA5-B038ACCB573E}" presName="ParentText" presStyleLbl="revTx" presStyleIdx="1" presStyleCnt="6">
        <dgm:presLayoutVars>
          <dgm:chMax val="0"/>
          <dgm:chPref val="0"/>
          <dgm:bulletEnabled val="1"/>
        </dgm:presLayoutVars>
      </dgm:prSet>
      <dgm:spPr/>
      <dgm:t>
        <a:bodyPr/>
        <a:lstStyle/>
        <a:p>
          <a:endParaRPr lang="en-GB"/>
        </a:p>
      </dgm:t>
    </dgm:pt>
    <dgm:pt modelId="{65E0172B-734C-4A0A-AB4C-E226EB9D68E5}" type="pres">
      <dgm:prSet presAssocID="{A63BBC10-40A5-488A-9DA5-B038ACCB573E}" presName="Triangle" presStyleLbl="alignNode1" presStyleIdx="3" presStyleCnt="11"/>
      <dgm:spPr/>
    </dgm:pt>
    <dgm:pt modelId="{21C3411A-986A-4BCC-9E16-3D9F81D20FB9}" type="pres">
      <dgm:prSet presAssocID="{C87982BF-0548-4416-B965-E413FC5E7AC9}" presName="sibTrans" presStyleCnt="0"/>
      <dgm:spPr/>
    </dgm:pt>
    <dgm:pt modelId="{D0FFC538-4AA1-4594-8CFF-7EFB6292FBAA}" type="pres">
      <dgm:prSet presAssocID="{C87982BF-0548-4416-B965-E413FC5E7AC9}" presName="space" presStyleCnt="0"/>
      <dgm:spPr/>
    </dgm:pt>
    <dgm:pt modelId="{12076EDE-1B47-4415-94CC-CB48A02CEAC7}" type="pres">
      <dgm:prSet presAssocID="{9D65C907-F305-4F49-B5F8-60FA36C0BDA0}" presName="composite" presStyleCnt="0"/>
      <dgm:spPr/>
    </dgm:pt>
    <dgm:pt modelId="{306615BF-C002-4ECD-9B55-5E8C59FBDF1A}" type="pres">
      <dgm:prSet presAssocID="{9D65C907-F305-4F49-B5F8-60FA36C0BDA0}" presName="LShape" presStyleLbl="alignNode1" presStyleIdx="4" presStyleCnt="11"/>
      <dgm:spPr/>
    </dgm:pt>
    <dgm:pt modelId="{49572DAD-AE95-4306-8774-13DE984D9C09}" type="pres">
      <dgm:prSet presAssocID="{9D65C907-F305-4F49-B5F8-60FA36C0BDA0}" presName="ParentText" presStyleLbl="revTx" presStyleIdx="2" presStyleCnt="6">
        <dgm:presLayoutVars>
          <dgm:chMax val="0"/>
          <dgm:chPref val="0"/>
          <dgm:bulletEnabled val="1"/>
        </dgm:presLayoutVars>
      </dgm:prSet>
      <dgm:spPr/>
      <dgm:t>
        <a:bodyPr/>
        <a:lstStyle/>
        <a:p>
          <a:endParaRPr lang="en-GB"/>
        </a:p>
      </dgm:t>
    </dgm:pt>
    <dgm:pt modelId="{8B08AB7A-F135-4A39-A74E-64DC2FD0DC92}" type="pres">
      <dgm:prSet presAssocID="{9D65C907-F305-4F49-B5F8-60FA36C0BDA0}" presName="Triangle" presStyleLbl="alignNode1" presStyleIdx="5" presStyleCnt="11"/>
      <dgm:spPr/>
    </dgm:pt>
    <dgm:pt modelId="{F8464E28-1474-41A0-9FA0-600DDCC1B4A0}" type="pres">
      <dgm:prSet presAssocID="{63618B28-3035-474F-8597-BDF6AEA00B94}" presName="sibTrans" presStyleCnt="0"/>
      <dgm:spPr/>
    </dgm:pt>
    <dgm:pt modelId="{68C00E4C-4220-4765-BB8E-FF521B59C3E9}" type="pres">
      <dgm:prSet presAssocID="{63618B28-3035-474F-8597-BDF6AEA00B94}" presName="space" presStyleCnt="0"/>
      <dgm:spPr/>
    </dgm:pt>
    <dgm:pt modelId="{6AD22AE0-BBFF-4EBE-A81E-229172734F66}" type="pres">
      <dgm:prSet presAssocID="{35A120A4-A49F-4691-8902-86807AB95269}" presName="composite" presStyleCnt="0"/>
      <dgm:spPr/>
    </dgm:pt>
    <dgm:pt modelId="{B7952E97-04A4-4583-BBF5-9F16C82C65E3}" type="pres">
      <dgm:prSet presAssocID="{35A120A4-A49F-4691-8902-86807AB95269}" presName="LShape" presStyleLbl="alignNode1" presStyleIdx="6" presStyleCnt="11"/>
      <dgm:spPr/>
    </dgm:pt>
    <dgm:pt modelId="{1B079CA0-A2C1-49DC-8FA6-D11117D9E0D4}" type="pres">
      <dgm:prSet presAssocID="{35A120A4-A49F-4691-8902-86807AB95269}" presName="ParentText" presStyleLbl="revTx" presStyleIdx="3" presStyleCnt="6">
        <dgm:presLayoutVars>
          <dgm:chMax val="0"/>
          <dgm:chPref val="0"/>
          <dgm:bulletEnabled val="1"/>
        </dgm:presLayoutVars>
      </dgm:prSet>
      <dgm:spPr/>
      <dgm:t>
        <a:bodyPr/>
        <a:lstStyle/>
        <a:p>
          <a:endParaRPr lang="en-GB"/>
        </a:p>
      </dgm:t>
    </dgm:pt>
    <dgm:pt modelId="{8270E34B-14EC-4179-828A-25942066151C}" type="pres">
      <dgm:prSet presAssocID="{35A120A4-A49F-4691-8902-86807AB95269}" presName="Triangle" presStyleLbl="alignNode1" presStyleIdx="7" presStyleCnt="11"/>
      <dgm:spPr/>
    </dgm:pt>
    <dgm:pt modelId="{454F2257-8519-4150-AD1A-754D7808963F}" type="pres">
      <dgm:prSet presAssocID="{FC7BC526-944C-40BF-B0CD-2E5DFA4D35AA}" presName="sibTrans" presStyleCnt="0"/>
      <dgm:spPr/>
    </dgm:pt>
    <dgm:pt modelId="{AC99D058-E616-4B10-9A02-6A95C0634FAC}" type="pres">
      <dgm:prSet presAssocID="{FC7BC526-944C-40BF-B0CD-2E5DFA4D35AA}" presName="space" presStyleCnt="0"/>
      <dgm:spPr/>
    </dgm:pt>
    <dgm:pt modelId="{E0526487-8E39-43EC-87C0-FFE75C16F3B0}" type="pres">
      <dgm:prSet presAssocID="{66128BD4-9829-4762-BC30-34C8A7280A13}" presName="composite" presStyleCnt="0"/>
      <dgm:spPr/>
    </dgm:pt>
    <dgm:pt modelId="{C81D4E0B-E0BB-429E-AB24-A95128A617E6}" type="pres">
      <dgm:prSet presAssocID="{66128BD4-9829-4762-BC30-34C8A7280A13}" presName="LShape" presStyleLbl="alignNode1" presStyleIdx="8" presStyleCnt="11"/>
      <dgm:spPr/>
    </dgm:pt>
    <dgm:pt modelId="{67413443-B977-4C57-A567-658EC5FD5109}" type="pres">
      <dgm:prSet presAssocID="{66128BD4-9829-4762-BC30-34C8A7280A13}" presName="ParentText" presStyleLbl="revTx" presStyleIdx="4" presStyleCnt="6">
        <dgm:presLayoutVars>
          <dgm:chMax val="0"/>
          <dgm:chPref val="0"/>
          <dgm:bulletEnabled val="1"/>
        </dgm:presLayoutVars>
      </dgm:prSet>
      <dgm:spPr/>
      <dgm:t>
        <a:bodyPr/>
        <a:lstStyle/>
        <a:p>
          <a:endParaRPr lang="en-GB"/>
        </a:p>
      </dgm:t>
    </dgm:pt>
    <dgm:pt modelId="{D67D2818-3AA9-4624-8947-F9A4EAD510D0}" type="pres">
      <dgm:prSet presAssocID="{66128BD4-9829-4762-BC30-34C8A7280A13}" presName="Triangle" presStyleLbl="alignNode1" presStyleIdx="9" presStyleCnt="11"/>
      <dgm:spPr/>
    </dgm:pt>
    <dgm:pt modelId="{0B7B161E-4030-4280-9AE8-2646B155C5EE}" type="pres">
      <dgm:prSet presAssocID="{1AAEC9FB-503D-4832-8DE0-08D0CDC6D52E}" presName="sibTrans" presStyleCnt="0"/>
      <dgm:spPr/>
    </dgm:pt>
    <dgm:pt modelId="{FF684BF3-F0B4-45D2-8599-F0056908E803}" type="pres">
      <dgm:prSet presAssocID="{1AAEC9FB-503D-4832-8DE0-08D0CDC6D52E}" presName="space" presStyleCnt="0"/>
      <dgm:spPr/>
    </dgm:pt>
    <dgm:pt modelId="{44B0A8E7-C901-4347-9F59-CC0CCC434E79}" type="pres">
      <dgm:prSet presAssocID="{AB8D46D6-460F-4077-9A75-52CBAD9C51A5}" presName="composite" presStyleCnt="0"/>
      <dgm:spPr/>
    </dgm:pt>
    <dgm:pt modelId="{225475DE-A5CB-4D23-AE9C-525B3C9E8D9B}" type="pres">
      <dgm:prSet presAssocID="{AB8D46D6-460F-4077-9A75-52CBAD9C51A5}" presName="LShape" presStyleLbl="alignNode1" presStyleIdx="10" presStyleCnt="11"/>
      <dgm:spPr/>
    </dgm:pt>
    <dgm:pt modelId="{8E9C6026-F3F8-4F1F-95EE-C36C72EC8D8A}" type="pres">
      <dgm:prSet presAssocID="{AB8D46D6-460F-4077-9A75-52CBAD9C51A5}" presName="ParentText" presStyleLbl="revTx" presStyleIdx="5" presStyleCnt="6">
        <dgm:presLayoutVars>
          <dgm:chMax val="0"/>
          <dgm:chPref val="0"/>
          <dgm:bulletEnabled val="1"/>
        </dgm:presLayoutVars>
      </dgm:prSet>
      <dgm:spPr/>
      <dgm:t>
        <a:bodyPr/>
        <a:lstStyle/>
        <a:p>
          <a:endParaRPr lang="en-GB"/>
        </a:p>
      </dgm:t>
    </dgm:pt>
  </dgm:ptLst>
  <dgm:cxnLst>
    <dgm:cxn modelId="{E44D0600-6F3E-4025-A8C8-6F87EC4CD63B}" type="presOf" srcId="{A63BBC10-40A5-488A-9DA5-B038ACCB573E}" destId="{84B01626-7282-40E7-8DBE-8C6C0ABF63D0}" srcOrd="0" destOrd="0" presId="urn:microsoft.com/office/officeart/2009/3/layout/StepUpProcess"/>
    <dgm:cxn modelId="{A32D03A1-4305-4AF2-8724-7F24E1B267C7}" type="presOf" srcId="{66128BD4-9829-4762-BC30-34C8A7280A13}" destId="{67413443-B977-4C57-A567-658EC5FD5109}" srcOrd="0" destOrd="0" presId="urn:microsoft.com/office/officeart/2009/3/layout/StepUpProcess"/>
    <dgm:cxn modelId="{2DAC5113-3591-4CB4-8738-BA38E2D2BEA9}" srcId="{53E7D2E9-4106-4AEF-8F06-0488ADB5FB1C}" destId="{A63BBC10-40A5-488A-9DA5-B038ACCB573E}" srcOrd="1" destOrd="0" parTransId="{07A051EB-453E-4CB2-8EF2-5EF88DFB9D36}" sibTransId="{C87982BF-0548-4416-B965-E413FC5E7AC9}"/>
    <dgm:cxn modelId="{826534AF-FB69-48D5-BD5C-241D90A8D9D3}" type="presOf" srcId="{AB8D46D6-460F-4077-9A75-52CBAD9C51A5}" destId="{8E9C6026-F3F8-4F1F-95EE-C36C72EC8D8A}" srcOrd="0" destOrd="0" presId="urn:microsoft.com/office/officeart/2009/3/layout/StepUpProcess"/>
    <dgm:cxn modelId="{99F9AFD2-3BE9-4091-AFE0-8D6F341C8EF7}" srcId="{53E7D2E9-4106-4AEF-8F06-0488ADB5FB1C}" destId="{2A89727A-E967-4F5F-8BA9-CBB68CB2E477}" srcOrd="0" destOrd="0" parTransId="{7CCB9B96-746D-49B3-824F-3FAA2AC7A928}" sibTransId="{B9C4B1B2-26F1-4281-8FFB-5ABCE35DF2CD}"/>
    <dgm:cxn modelId="{F15D6146-D8F2-4B25-95DC-F5ED14A7DFE2}" type="presOf" srcId="{9D65C907-F305-4F49-B5F8-60FA36C0BDA0}" destId="{49572DAD-AE95-4306-8774-13DE984D9C09}" srcOrd="0" destOrd="0" presId="urn:microsoft.com/office/officeart/2009/3/layout/StepUpProcess"/>
    <dgm:cxn modelId="{076A0E86-1246-45CD-B8D8-988261BF03D9}" type="presOf" srcId="{53E7D2E9-4106-4AEF-8F06-0488ADB5FB1C}" destId="{0F1725E9-E4CC-4FEE-ADD2-7EB26FC3E1BA}" srcOrd="0" destOrd="0" presId="urn:microsoft.com/office/officeart/2009/3/layout/StepUpProcess"/>
    <dgm:cxn modelId="{3B8A0263-6A02-4B5A-868E-3E1AC6071F6B}" srcId="{53E7D2E9-4106-4AEF-8F06-0488ADB5FB1C}" destId="{66128BD4-9829-4762-BC30-34C8A7280A13}" srcOrd="4" destOrd="0" parTransId="{5AC2FE1E-84D3-471D-9A9E-D05E72689F30}" sibTransId="{1AAEC9FB-503D-4832-8DE0-08D0CDC6D52E}"/>
    <dgm:cxn modelId="{8CA4B726-F29C-4D75-B92B-6BD6487BC4C7}" srcId="{53E7D2E9-4106-4AEF-8F06-0488ADB5FB1C}" destId="{AB8D46D6-460F-4077-9A75-52CBAD9C51A5}" srcOrd="5" destOrd="0" parTransId="{51C3AF4A-232D-4409-869C-20EF2FEF7114}" sibTransId="{3DCC8820-7838-42FF-8B15-DA5B14FA1DA9}"/>
    <dgm:cxn modelId="{8913A006-749C-4FB6-9207-F16937F26F65}" srcId="{53E7D2E9-4106-4AEF-8F06-0488ADB5FB1C}" destId="{9D65C907-F305-4F49-B5F8-60FA36C0BDA0}" srcOrd="2" destOrd="0" parTransId="{37645F2D-39A0-4F9E-9F7A-6F2ACAF7DA3D}" sibTransId="{63618B28-3035-474F-8597-BDF6AEA00B94}"/>
    <dgm:cxn modelId="{D5975D91-76EA-4CE4-8603-A103EB172D2C}" type="presOf" srcId="{2A89727A-E967-4F5F-8BA9-CBB68CB2E477}" destId="{9DA74D92-C20B-430D-9A8F-1687894DDE22}" srcOrd="0" destOrd="0" presId="urn:microsoft.com/office/officeart/2009/3/layout/StepUpProcess"/>
    <dgm:cxn modelId="{932DAD94-4927-4A18-AE00-C21BC628E9CA}" srcId="{53E7D2E9-4106-4AEF-8F06-0488ADB5FB1C}" destId="{35A120A4-A49F-4691-8902-86807AB95269}" srcOrd="3" destOrd="0" parTransId="{ED49CEA1-9C75-4C03-9092-BD36D828C9E0}" sibTransId="{FC7BC526-944C-40BF-B0CD-2E5DFA4D35AA}"/>
    <dgm:cxn modelId="{800E55E5-6316-41DF-91BE-ED110879A2E0}" type="presOf" srcId="{35A120A4-A49F-4691-8902-86807AB95269}" destId="{1B079CA0-A2C1-49DC-8FA6-D11117D9E0D4}" srcOrd="0" destOrd="0" presId="urn:microsoft.com/office/officeart/2009/3/layout/StepUpProcess"/>
    <dgm:cxn modelId="{473FF6FF-8152-40E6-94A3-70034C37087B}" type="presParOf" srcId="{0F1725E9-E4CC-4FEE-ADD2-7EB26FC3E1BA}" destId="{41D457C0-ADA7-4887-A36F-9FC8337F65C9}" srcOrd="0" destOrd="0" presId="urn:microsoft.com/office/officeart/2009/3/layout/StepUpProcess"/>
    <dgm:cxn modelId="{0F056829-D66C-4A61-8D25-321BB48E7802}" type="presParOf" srcId="{41D457C0-ADA7-4887-A36F-9FC8337F65C9}" destId="{DA4A9193-DB44-410C-9F82-CD0122877479}" srcOrd="0" destOrd="0" presId="urn:microsoft.com/office/officeart/2009/3/layout/StepUpProcess"/>
    <dgm:cxn modelId="{EE5AB49B-F7F1-421E-AB35-0F858678B6DF}" type="presParOf" srcId="{41D457C0-ADA7-4887-A36F-9FC8337F65C9}" destId="{9DA74D92-C20B-430D-9A8F-1687894DDE22}" srcOrd="1" destOrd="0" presId="urn:microsoft.com/office/officeart/2009/3/layout/StepUpProcess"/>
    <dgm:cxn modelId="{5FD35E13-3878-41A2-8D62-136DEB04FD3D}" type="presParOf" srcId="{41D457C0-ADA7-4887-A36F-9FC8337F65C9}" destId="{BB94EE0F-225F-46EB-86EE-495BA1471A86}" srcOrd="2" destOrd="0" presId="urn:microsoft.com/office/officeart/2009/3/layout/StepUpProcess"/>
    <dgm:cxn modelId="{EC2550DA-F87F-4412-9BD1-053D44215F5A}" type="presParOf" srcId="{0F1725E9-E4CC-4FEE-ADD2-7EB26FC3E1BA}" destId="{C9959FB0-6F8F-4DBB-8D7A-A78C4769024D}" srcOrd="1" destOrd="0" presId="urn:microsoft.com/office/officeart/2009/3/layout/StepUpProcess"/>
    <dgm:cxn modelId="{1170C381-3CD8-4438-AEE2-8F5965B79736}" type="presParOf" srcId="{C9959FB0-6F8F-4DBB-8D7A-A78C4769024D}" destId="{F7082DDA-053A-40F7-A755-03D5BCA55D92}" srcOrd="0" destOrd="0" presId="urn:microsoft.com/office/officeart/2009/3/layout/StepUpProcess"/>
    <dgm:cxn modelId="{EDEE7EF1-F56A-478A-B44A-B7CBBC6E7183}" type="presParOf" srcId="{0F1725E9-E4CC-4FEE-ADD2-7EB26FC3E1BA}" destId="{830D2915-006F-4A0A-BB8D-94AC839D122B}" srcOrd="2" destOrd="0" presId="urn:microsoft.com/office/officeart/2009/3/layout/StepUpProcess"/>
    <dgm:cxn modelId="{689ECCE2-D171-4E1B-8FFF-80392A422FF2}" type="presParOf" srcId="{830D2915-006F-4A0A-BB8D-94AC839D122B}" destId="{6C0F8451-D461-43D5-AADE-F6425AAF51DF}" srcOrd="0" destOrd="0" presId="urn:microsoft.com/office/officeart/2009/3/layout/StepUpProcess"/>
    <dgm:cxn modelId="{E5CE5FD9-B469-4339-A4DC-B79927672DD7}" type="presParOf" srcId="{830D2915-006F-4A0A-BB8D-94AC839D122B}" destId="{84B01626-7282-40E7-8DBE-8C6C0ABF63D0}" srcOrd="1" destOrd="0" presId="urn:microsoft.com/office/officeart/2009/3/layout/StepUpProcess"/>
    <dgm:cxn modelId="{A76D7045-E7A9-4434-84AA-F5F015FEE0D7}" type="presParOf" srcId="{830D2915-006F-4A0A-BB8D-94AC839D122B}" destId="{65E0172B-734C-4A0A-AB4C-E226EB9D68E5}" srcOrd="2" destOrd="0" presId="urn:microsoft.com/office/officeart/2009/3/layout/StepUpProcess"/>
    <dgm:cxn modelId="{226EF9D8-D1B3-4057-9310-BBFE63EB3020}" type="presParOf" srcId="{0F1725E9-E4CC-4FEE-ADD2-7EB26FC3E1BA}" destId="{21C3411A-986A-4BCC-9E16-3D9F81D20FB9}" srcOrd="3" destOrd="0" presId="urn:microsoft.com/office/officeart/2009/3/layout/StepUpProcess"/>
    <dgm:cxn modelId="{8B38F009-D01C-4392-B591-1C46DA87CDAE}" type="presParOf" srcId="{21C3411A-986A-4BCC-9E16-3D9F81D20FB9}" destId="{D0FFC538-4AA1-4594-8CFF-7EFB6292FBAA}" srcOrd="0" destOrd="0" presId="urn:microsoft.com/office/officeart/2009/3/layout/StepUpProcess"/>
    <dgm:cxn modelId="{52513365-C712-403B-A756-6F868F06F6CE}" type="presParOf" srcId="{0F1725E9-E4CC-4FEE-ADD2-7EB26FC3E1BA}" destId="{12076EDE-1B47-4415-94CC-CB48A02CEAC7}" srcOrd="4" destOrd="0" presId="urn:microsoft.com/office/officeart/2009/3/layout/StepUpProcess"/>
    <dgm:cxn modelId="{34202113-1DE4-4708-88BA-BCAFBDDF64B6}" type="presParOf" srcId="{12076EDE-1B47-4415-94CC-CB48A02CEAC7}" destId="{306615BF-C002-4ECD-9B55-5E8C59FBDF1A}" srcOrd="0" destOrd="0" presId="urn:microsoft.com/office/officeart/2009/3/layout/StepUpProcess"/>
    <dgm:cxn modelId="{C0552233-301E-4867-A983-F3F158B7B502}" type="presParOf" srcId="{12076EDE-1B47-4415-94CC-CB48A02CEAC7}" destId="{49572DAD-AE95-4306-8774-13DE984D9C09}" srcOrd="1" destOrd="0" presId="urn:microsoft.com/office/officeart/2009/3/layout/StepUpProcess"/>
    <dgm:cxn modelId="{62301124-D350-4383-9860-24FCCC61C34A}" type="presParOf" srcId="{12076EDE-1B47-4415-94CC-CB48A02CEAC7}" destId="{8B08AB7A-F135-4A39-A74E-64DC2FD0DC92}" srcOrd="2" destOrd="0" presId="urn:microsoft.com/office/officeart/2009/3/layout/StepUpProcess"/>
    <dgm:cxn modelId="{F0D23CB4-A24E-4777-BB85-4FF7A3D03C8D}" type="presParOf" srcId="{0F1725E9-E4CC-4FEE-ADD2-7EB26FC3E1BA}" destId="{F8464E28-1474-41A0-9FA0-600DDCC1B4A0}" srcOrd="5" destOrd="0" presId="urn:microsoft.com/office/officeart/2009/3/layout/StepUpProcess"/>
    <dgm:cxn modelId="{B5BEE36A-5AB2-440E-87B5-3FEE4DA0913D}" type="presParOf" srcId="{F8464E28-1474-41A0-9FA0-600DDCC1B4A0}" destId="{68C00E4C-4220-4765-BB8E-FF521B59C3E9}" srcOrd="0" destOrd="0" presId="urn:microsoft.com/office/officeart/2009/3/layout/StepUpProcess"/>
    <dgm:cxn modelId="{D61E4CDF-FE6F-4784-A13D-4982E3A61F93}" type="presParOf" srcId="{0F1725E9-E4CC-4FEE-ADD2-7EB26FC3E1BA}" destId="{6AD22AE0-BBFF-4EBE-A81E-229172734F66}" srcOrd="6" destOrd="0" presId="urn:microsoft.com/office/officeart/2009/3/layout/StepUpProcess"/>
    <dgm:cxn modelId="{86F01EF6-9DD1-4B53-8F4F-CE0F516F8233}" type="presParOf" srcId="{6AD22AE0-BBFF-4EBE-A81E-229172734F66}" destId="{B7952E97-04A4-4583-BBF5-9F16C82C65E3}" srcOrd="0" destOrd="0" presId="urn:microsoft.com/office/officeart/2009/3/layout/StepUpProcess"/>
    <dgm:cxn modelId="{B319CD5F-8772-4944-90AB-885C0B63F6E4}" type="presParOf" srcId="{6AD22AE0-BBFF-4EBE-A81E-229172734F66}" destId="{1B079CA0-A2C1-49DC-8FA6-D11117D9E0D4}" srcOrd="1" destOrd="0" presId="urn:microsoft.com/office/officeart/2009/3/layout/StepUpProcess"/>
    <dgm:cxn modelId="{84EE15E0-35CD-405F-9544-A4B800219D05}" type="presParOf" srcId="{6AD22AE0-BBFF-4EBE-A81E-229172734F66}" destId="{8270E34B-14EC-4179-828A-25942066151C}" srcOrd="2" destOrd="0" presId="urn:microsoft.com/office/officeart/2009/3/layout/StepUpProcess"/>
    <dgm:cxn modelId="{3AA76ECC-7A10-48A9-801D-4526FB39AED2}" type="presParOf" srcId="{0F1725E9-E4CC-4FEE-ADD2-7EB26FC3E1BA}" destId="{454F2257-8519-4150-AD1A-754D7808963F}" srcOrd="7" destOrd="0" presId="urn:microsoft.com/office/officeart/2009/3/layout/StepUpProcess"/>
    <dgm:cxn modelId="{B66EDD45-63A1-47FA-8CA9-CB6CE6714747}" type="presParOf" srcId="{454F2257-8519-4150-AD1A-754D7808963F}" destId="{AC99D058-E616-4B10-9A02-6A95C0634FAC}" srcOrd="0" destOrd="0" presId="urn:microsoft.com/office/officeart/2009/3/layout/StepUpProcess"/>
    <dgm:cxn modelId="{7AE47E19-1104-4944-A905-ADB8AB152BBC}" type="presParOf" srcId="{0F1725E9-E4CC-4FEE-ADD2-7EB26FC3E1BA}" destId="{E0526487-8E39-43EC-87C0-FFE75C16F3B0}" srcOrd="8" destOrd="0" presId="urn:microsoft.com/office/officeart/2009/3/layout/StepUpProcess"/>
    <dgm:cxn modelId="{B4610C6B-DE88-42E0-9ED0-51E4CA2A6A8D}" type="presParOf" srcId="{E0526487-8E39-43EC-87C0-FFE75C16F3B0}" destId="{C81D4E0B-E0BB-429E-AB24-A95128A617E6}" srcOrd="0" destOrd="0" presId="urn:microsoft.com/office/officeart/2009/3/layout/StepUpProcess"/>
    <dgm:cxn modelId="{F536A486-7C3C-4A4F-A120-2DE7E59E7DF9}" type="presParOf" srcId="{E0526487-8E39-43EC-87C0-FFE75C16F3B0}" destId="{67413443-B977-4C57-A567-658EC5FD5109}" srcOrd="1" destOrd="0" presId="urn:microsoft.com/office/officeart/2009/3/layout/StepUpProcess"/>
    <dgm:cxn modelId="{1959ED29-7E14-4F63-B562-E31FDB136FD2}" type="presParOf" srcId="{E0526487-8E39-43EC-87C0-FFE75C16F3B0}" destId="{D67D2818-3AA9-4624-8947-F9A4EAD510D0}" srcOrd="2" destOrd="0" presId="urn:microsoft.com/office/officeart/2009/3/layout/StepUpProcess"/>
    <dgm:cxn modelId="{6AFAF185-2F5E-4784-81B6-95D9D2DAAB6E}" type="presParOf" srcId="{0F1725E9-E4CC-4FEE-ADD2-7EB26FC3E1BA}" destId="{0B7B161E-4030-4280-9AE8-2646B155C5EE}" srcOrd="9" destOrd="0" presId="urn:microsoft.com/office/officeart/2009/3/layout/StepUpProcess"/>
    <dgm:cxn modelId="{7A573232-AC76-478D-B137-E0AE17B5B494}" type="presParOf" srcId="{0B7B161E-4030-4280-9AE8-2646B155C5EE}" destId="{FF684BF3-F0B4-45D2-8599-F0056908E803}" srcOrd="0" destOrd="0" presId="urn:microsoft.com/office/officeart/2009/3/layout/StepUpProcess"/>
    <dgm:cxn modelId="{43EF309E-D36B-4AF7-BBCD-A84686AB7B59}" type="presParOf" srcId="{0F1725E9-E4CC-4FEE-ADD2-7EB26FC3E1BA}" destId="{44B0A8E7-C901-4347-9F59-CC0CCC434E79}" srcOrd="10" destOrd="0" presId="urn:microsoft.com/office/officeart/2009/3/layout/StepUpProcess"/>
    <dgm:cxn modelId="{B219F41C-F1BC-438F-827F-F5AED2E90BFA}" type="presParOf" srcId="{44B0A8E7-C901-4347-9F59-CC0CCC434E79}" destId="{225475DE-A5CB-4D23-AE9C-525B3C9E8D9B}" srcOrd="0" destOrd="0" presId="urn:microsoft.com/office/officeart/2009/3/layout/StepUpProcess"/>
    <dgm:cxn modelId="{5F49A5EB-1973-49BD-BCD5-365DE0E19206}" type="presParOf" srcId="{44B0A8E7-C901-4347-9F59-CC0CCC434E79}" destId="{8E9C6026-F3F8-4F1F-95EE-C36C72EC8D8A}"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CD75EFF-7E0A-4A14-A5D8-228FBB17FB0B}"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86A66B6A-284B-48C2-B10E-AC4C95C977F7}">
      <dgm:prSet/>
      <dgm:spPr/>
      <dgm:t>
        <a:bodyPr/>
        <a:lstStyle/>
        <a:p>
          <a:pPr algn="ctr" rtl="0"/>
          <a:r>
            <a:rPr lang="en-US" smtClean="0"/>
            <a:t>observation, analysis, interpretation, reflection, evaluation, inference, explanation, problem solving, and decision making.</a:t>
          </a:r>
          <a:endParaRPr lang="en-US"/>
        </a:p>
      </dgm:t>
    </dgm:pt>
    <dgm:pt modelId="{A364111C-B281-418A-A7F9-672C3F85DBDC}" type="parTrans" cxnId="{F4364F45-87E1-476C-B1DA-11364EFDB0FB}">
      <dgm:prSet/>
      <dgm:spPr/>
      <dgm:t>
        <a:bodyPr/>
        <a:lstStyle/>
        <a:p>
          <a:endParaRPr lang="en-US"/>
        </a:p>
      </dgm:t>
    </dgm:pt>
    <dgm:pt modelId="{5A21BDB6-CBE7-4DB6-B7DD-3E241205427E}" type="sibTrans" cxnId="{F4364F45-87E1-476C-B1DA-11364EFDB0FB}">
      <dgm:prSet/>
      <dgm:spPr/>
      <dgm:t>
        <a:bodyPr/>
        <a:lstStyle/>
        <a:p>
          <a:endParaRPr lang="en-US"/>
        </a:p>
      </dgm:t>
    </dgm:pt>
    <dgm:pt modelId="{46906145-FA3F-40B3-8F7D-143637BCD0E7}" type="pres">
      <dgm:prSet presAssocID="{1CD75EFF-7E0A-4A14-A5D8-228FBB17FB0B}" presName="linear" presStyleCnt="0">
        <dgm:presLayoutVars>
          <dgm:animLvl val="lvl"/>
          <dgm:resizeHandles val="exact"/>
        </dgm:presLayoutVars>
      </dgm:prSet>
      <dgm:spPr/>
      <dgm:t>
        <a:bodyPr/>
        <a:lstStyle/>
        <a:p>
          <a:endParaRPr lang="en-GB"/>
        </a:p>
      </dgm:t>
    </dgm:pt>
    <dgm:pt modelId="{4BC859E9-AADF-4202-92E8-008AFD6E3A90}" type="pres">
      <dgm:prSet presAssocID="{86A66B6A-284B-48C2-B10E-AC4C95C977F7}" presName="parentText" presStyleLbl="node1" presStyleIdx="0" presStyleCnt="1" custLinFactNeighborY="-24874">
        <dgm:presLayoutVars>
          <dgm:chMax val="0"/>
          <dgm:bulletEnabled val="1"/>
        </dgm:presLayoutVars>
      </dgm:prSet>
      <dgm:spPr/>
      <dgm:t>
        <a:bodyPr/>
        <a:lstStyle/>
        <a:p>
          <a:endParaRPr lang="en-GB"/>
        </a:p>
      </dgm:t>
    </dgm:pt>
  </dgm:ptLst>
  <dgm:cxnLst>
    <dgm:cxn modelId="{F7F6EA44-749B-484C-BD03-A7C2BF5363C7}" type="presOf" srcId="{1CD75EFF-7E0A-4A14-A5D8-228FBB17FB0B}" destId="{46906145-FA3F-40B3-8F7D-143637BCD0E7}" srcOrd="0" destOrd="0" presId="urn:microsoft.com/office/officeart/2005/8/layout/vList2"/>
    <dgm:cxn modelId="{4D13C620-EE55-47BA-8ACC-3354AD84EFCE}" type="presOf" srcId="{86A66B6A-284B-48C2-B10E-AC4C95C977F7}" destId="{4BC859E9-AADF-4202-92E8-008AFD6E3A90}" srcOrd="0" destOrd="0" presId="urn:microsoft.com/office/officeart/2005/8/layout/vList2"/>
    <dgm:cxn modelId="{F4364F45-87E1-476C-B1DA-11364EFDB0FB}" srcId="{1CD75EFF-7E0A-4A14-A5D8-228FBB17FB0B}" destId="{86A66B6A-284B-48C2-B10E-AC4C95C977F7}" srcOrd="0" destOrd="0" parTransId="{A364111C-B281-418A-A7F9-672C3F85DBDC}" sibTransId="{5A21BDB6-CBE7-4DB6-B7DD-3E241205427E}"/>
    <dgm:cxn modelId="{6A220AF5-E9CA-4033-B4E8-9A61EE3144B5}" type="presParOf" srcId="{46906145-FA3F-40B3-8F7D-143637BCD0E7}" destId="{4BC859E9-AADF-4202-92E8-008AFD6E3A90}"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A498DA-EBEA-4903-82C7-ACD9D073E1B6}">
      <dsp:nvSpPr>
        <dsp:cNvPr id="0" name=""/>
        <dsp:cNvSpPr/>
      </dsp:nvSpPr>
      <dsp:spPr>
        <a:xfrm>
          <a:off x="765809" y="0"/>
          <a:ext cx="4339590" cy="213360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221250-3730-4A54-8760-84995B95494D}">
      <dsp:nvSpPr>
        <dsp:cNvPr id="0" name=""/>
        <dsp:cNvSpPr/>
      </dsp:nvSpPr>
      <dsp:spPr>
        <a:xfrm>
          <a:off x="558403" y="640080"/>
          <a:ext cx="3988593" cy="8534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en-US" sz="1600" kern="1200" smtClean="0"/>
            <a:t>It requires you to use your ability to reason. It is about being an active learner rather than a passive recipient of information.</a:t>
          </a:r>
          <a:endParaRPr lang="en-US" sz="1600" kern="1200"/>
        </a:p>
      </dsp:txBody>
      <dsp:txXfrm>
        <a:off x="600065" y="681742"/>
        <a:ext cx="3905269" cy="7701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7B5503-CCBF-4B76-BB09-36F9AC831E06}">
      <dsp:nvSpPr>
        <dsp:cNvPr id="0" name=""/>
        <dsp:cNvSpPr/>
      </dsp:nvSpPr>
      <dsp:spPr>
        <a:xfrm>
          <a:off x="380910" y="1371592"/>
          <a:ext cx="3886379" cy="297723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D944CC-6589-40DC-8AB6-5B1C1E50A23F}">
      <dsp:nvSpPr>
        <dsp:cNvPr id="0" name=""/>
        <dsp:cNvSpPr/>
      </dsp:nvSpPr>
      <dsp:spPr>
        <a:xfrm>
          <a:off x="498240" y="1981204"/>
          <a:ext cx="3651352" cy="1758007"/>
        </a:xfrm>
        <a:prstGeom prst="ellipse">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ctr" defTabSz="800100" rtl="0">
            <a:lnSpc>
              <a:spcPct val="90000"/>
            </a:lnSpc>
            <a:spcBef>
              <a:spcPct val="0"/>
            </a:spcBef>
            <a:spcAft>
              <a:spcPct val="35000"/>
            </a:spcAft>
          </a:pPr>
          <a:r>
            <a:rPr lang="en-US" sz="1800" kern="1200" dirty="0" smtClean="0"/>
            <a:t>Critical thinkers rigorously question ideas and assumptions rather than accepting them at face value. </a:t>
          </a:r>
          <a:endParaRPr lang="en-US" sz="1800" kern="1200" dirty="0"/>
        </a:p>
      </dsp:txBody>
      <dsp:txXfrm>
        <a:off x="1020142" y="2232348"/>
        <a:ext cx="2608332" cy="12557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4A9193-DB44-410C-9F82-CD0122877479}">
      <dsp:nvSpPr>
        <dsp:cNvPr id="0" name=""/>
        <dsp:cNvSpPr/>
      </dsp:nvSpPr>
      <dsp:spPr>
        <a:xfrm rot="5400000">
          <a:off x="272374" y="2560640"/>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A74D92-C20B-430D-9A8F-1687894DDE22}">
      <dsp:nvSpPr>
        <dsp:cNvPr id="0" name=""/>
        <dsp:cNvSpPr/>
      </dsp:nvSpPr>
      <dsp:spPr>
        <a:xfrm>
          <a:off x="137862" y="2961273"/>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Think about a topic or issue in an objective and critical way.</a:t>
          </a:r>
          <a:endParaRPr lang="en-US" sz="1100" kern="1200"/>
        </a:p>
      </dsp:txBody>
      <dsp:txXfrm>
        <a:off x="137862" y="2961273"/>
        <a:ext cx="1210548" cy="1061116"/>
      </dsp:txXfrm>
    </dsp:sp>
    <dsp:sp modelId="{BB94EE0F-225F-46EB-86EE-495BA1471A86}">
      <dsp:nvSpPr>
        <dsp:cNvPr id="0" name=""/>
        <dsp:cNvSpPr/>
      </dsp:nvSpPr>
      <dsp:spPr>
        <a:xfrm>
          <a:off x="1120005" y="2461924"/>
          <a:ext cx="228405" cy="228405"/>
        </a:xfrm>
        <a:prstGeom prst="triangle">
          <a:avLst>
            <a:gd name="adj" fmla="val 10000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0F8451-D461-43D5-AADE-F6425AAF51DF}">
      <dsp:nvSpPr>
        <dsp:cNvPr id="0" name=""/>
        <dsp:cNvSpPr/>
      </dsp:nvSpPr>
      <dsp:spPr>
        <a:xfrm rot="5400000">
          <a:off x="1754322" y="2193931"/>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01626-7282-40E7-8DBE-8C6C0ABF63D0}">
      <dsp:nvSpPr>
        <dsp:cNvPr id="0" name=""/>
        <dsp:cNvSpPr/>
      </dsp:nvSpPr>
      <dsp:spPr>
        <a:xfrm>
          <a:off x="1619810" y="2594563"/>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Identify the different arguments there are in relation to a particular issue.</a:t>
          </a:r>
          <a:endParaRPr lang="en-US" sz="1100" kern="1200"/>
        </a:p>
      </dsp:txBody>
      <dsp:txXfrm>
        <a:off x="1619810" y="2594563"/>
        <a:ext cx="1210548" cy="1061116"/>
      </dsp:txXfrm>
    </dsp:sp>
    <dsp:sp modelId="{65E0172B-734C-4A0A-AB4C-E226EB9D68E5}">
      <dsp:nvSpPr>
        <dsp:cNvPr id="0" name=""/>
        <dsp:cNvSpPr/>
      </dsp:nvSpPr>
      <dsp:spPr>
        <a:xfrm>
          <a:off x="2601953" y="2095214"/>
          <a:ext cx="228405" cy="228405"/>
        </a:xfrm>
        <a:prstGeom prst="triangle">
          <a:avLst>
            <a:gd name="adj" fmla="val 10000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6615BF-C002-4ECD-9B55-5E8C59FBDF1A}">
      <dsp:nvSpPr>
        <dsp:cNvPr id="0" name=""/>
        <dsp:cNvSpPr/>
      </dsp:nvSpPr>
      <dsp:spPr>
        <a:xfrm rot="5400000">
          <a:off x="3236270" y="1827221"/>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572DAD-AE95-4306-8774-13DE984D9C09}">
      <dsp:nvSpPr>
        <dsp:cNvPr id="0" name=""/>
        <dsp:cNvSpPr/>
      </dsp:nvSpPr>
      <dsp:spPr>
        <a:xfrm>
          <a:off x="3101758" y="2227854"/>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Evaluate a point of view to determine how strong or valid it is.</a:t>
          </a:r>
          <a:endParaRPr lang="en-US" sz="1100" kern="1200"/>
        </a:p>
      </dsp:txBody>
      <dsp:txXfrm>
        <a:off x="3101758" y="2227854"/>
        <a:ext cx="1210548" cy="1061116"/>
      </dsp:txXfrm>
    </dsp:sp>
    <dsp:sp modelId="{8B08AB7A-F135-4A39-A74E-64DC2FD0DC92}">
      <dsp:nvSpPr>
        <dsp:cNvPr id="0" name=""/>
        <dsp:cNvSpPr/>
      </dsp:nvSpPr>
      <dsp:spPr>
        <a:xfrm>
          <a:off x="4083901" y="1728505"/>
          <a:ext cx="228405" cy="228405"/>
        </a:xfrm>
        <a:prstGeom prst="triangle">
          <a:avLst>
            <a:gd name="adj" fmla="val 10000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952E97-04A4-4583-BBF5-9F16C82C65E3}">
      <dsp:nvSpPr>
        <dsp:cNvPr id="0" name=""/>
        <dsp:cNvSpPr/>
      </dsp:nvSpPr>
      <dsp:spPr>
        <a:xfrm rot="5400000">
          <a:off x="4718218" y="1460512"/>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079CA0-A2C1-49DC-8FA6-D11117D9E0D4}">
      <dsp:nvSpPr>
        <dsp:cNvPr id="0" name=""/>
        <dsp:cNvSpPr/>
      </dsp:nvSpPr>
      <dsp:spPr>
        <a:xfrm>
          <a:off x="4583706" y="1861144"/>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Recognise any weaknesses or negative points that there are in the evidence or argument.</a:t>
          </a:r>
          <a:endParaRPr lang="en-US" sz="1100" kern="1200"/>
        </a:p>
      </dsp:txBody>
      <dsp:txXfrm>
        <a:off x="4583706" y="1861144"/>
        <a:ext cx="1210548" cy="1061116"/>
      </dsp:txXfrm>
    </dsp:sp>
    <dsp:sp modelId="{8270E34B-14EC-4179-828A-25942066151C}">
      <dsp:nvSpPr>
        <dsp:cNvPr id="0" name=""/>
        <dsp:cNvSpPr/>
      </dsp:nvSpPr>
      <dsp:spPr>
        <a:xfrm>
          <a:off x="5565849" y="1361795"/>
          <a:ext cx="228405" cy="228405"/>
        </a:xfrm>
        <a:prstGeom prst="triangle">
          <a:avLst>
            <a:gd name="adj" fmla="val 10000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1D4E0B-E0BB-429E-AB24-A95128A617E6}">
      <dsp:nvSpPr>
        <dsp:cNvPr id="0" name=""/>
        <dsp:cNvSpPr/>
      </dsp:nvSpPr>
      <dsp:spPr>
        <a:xfrm rot="5400000">
          <a:off x="6200166" y="1093802"/>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413443-B977-4C57-A567-658EC5FD5109}">
      <dsp:nvSpPr>
        <dsp:cNvPr id="0" name=""/>
        <dsp:cNvSpPr/>
      </dsp:nvSpPr>
      <dsp:spPr>
        <a:xfrm>
          <a:off x="6065654" y="1494435"/>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Notice what implications there might be behind a statement or argument.</a:t>
          </a:r>
          <a:endParaRPr lang="en-US" sz="1100" kern="1200"/>
        </a:p>
      </dsp:txBody>
      <dsp:txXfrm>
        <a:off x="6065654" y="1494435"/>
        <a:ext cx="1210548" cy="1061116"/>
      </dsp:txXfrm>
    </dsp:sp>
    <dsp:sp modelId="{D67D2818-3AA9-4624-8947-F9A4EAD510D0}">
      <dsp:nvSpPr>
        <dsp:cNvPr id="0" name=""/>
        <dsp:cNvSpPr/>
      </dsp:nvSpPr>
      <dsp:spPr>
        <a:xfrm>
          <a:off x="7047797" y="995086"/>
          <a:ext cx="228405" cy="228405"/>
        </a:xfrm>
        <a:prstGeom prst="triangle">
          <a:avLst>
            <a:gd name="adj" fmla="val 10000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5475DE-A5CB-4D23-AE9C-525B3C9E8D9B}">
      <dsp:nvSpPr>
        <dsp:cNvPr id="0" name=""/>
        <dsp:cNvSpPr/>
      </dsp:nvSpPr>
      <dsp:spPr>
        <a:xfrm rot="5400000">
          <a:off x="7682114" y="727093"/>
          <a:ext cx="805824" cy="1340873"/>
        </a:xfrm>
        <a:prstGeom prst="corner">
          <a:avLst>
            <a:gd name="adj1" fmla="val 16120"/>
            <a:gd name="adj2" fmla="val 16110"/>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9C6026-F3F8-4F1F-95EE-C36C72EC8D8A}">
      <dsp:nvSpPr>
        <dsp:cNvPr id="0" name=""/>
        <dsp:cNvSpPr/>
      </dsp:nvSpPr>
      <dsp:spPr>
        <a:xfrm>
          <a:off x="7547602" y="1127725"/>
          <a:ext cx="1210548" cy="10611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t" anchorCtr="0">
          <a:noAutofit/>
        </a:bodyPr>
        <a:lstStyle/>
        <a:p>
          <a:pPr lvl="0" algn="l" defTabSz="488950" rtl="0">
            <a:lnSpc>
              <a:spcPct val="90000"/>
            </a:lnSpc>
            <a:spcBef>
              <a:spcPct val="0"/>
            </a:spcBef>
            <a:spcAft>
              <a:spcPct val="35000"/>
            </a:spcAft>
          </a:pPr>
          <a:r>
            <a:rPr lang="en-US" sz="1100" kern="1200" baseline="0" smtClean="0"/>
            <a:t>Provide structured reasoning and support for an argument that we wish to make.</a:t>
          </a:r>
          <a:endParaRPr lang="en-US" sz="1100" kern="1200"/>
        </a:p>
      </dsp:txBody>
      <dsp:txXfrm>
        <a:off x="7547602" y="1127725"/>
        <a:ext cx="1210548" cy="10611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C859E9-AADF-4202-92E8-008AFD6E3A90}">
      <dsp:nvSpPr>
        <dsp:cNvPr id="0" name=""/>
        <dsp:cNvSpPr/>
      </dsp:nvSpPr>
      <dsp:spPr>
        <a:xfrm>
          <a:off x="0" y="0"/>
          <a:ext cx="8458200" cy="7862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US" sz="2100" kern="1200" smtClean="0"/>
            <a:t>observation, analysis, interpretation, reflection, evaluation, inference, explanation, problem solving, and decision making.</a:t>
          </a:r>
          <a:endParaRPr lang="en-US" sz="2100" kern="1200"/>
        </a:p>
      </dsp:txBody>
      <dsp:txXfrm>
        <a:off x="38381" y="38381"/>
        <a:ext cx="8381438" cy="70947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01202DDF-3D76-4A8B-9F88-4C88CF1D911D}" type="datetimeFigureOut">
              <a:rPr lang="en-US" smtClean="0"/>
              <a:t>2/1/2018</a:t>
            </a:fld>
            <a:endParaRPr lang="en-US"/>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FE45E1EE-8FC1-4BBB-93D1-DFE7C2534FA1}" type="slidenum">
              <a:rPr lang="en-US" smtClean="0"/>
              <a:t>‹#›</a:t>
            </a:fld>
            <a:endParaRPr lang="en-US"/>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US"/>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202DDF-3D76-4A8B-9F88-4C88CF1D911D}" type="datetimeFigureOut">
              <a:rPr lang="en-US" smtClean="0"/>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45E1EE-8FC1-4BBB-93D1-DFE7C2534FA1}"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01202DDF-3D76-4A8B-9F88-4C88CF1D911D}" type="datetimeFigureOut">
              <a:rPr lang="en-US" smtClean="0"/>
              <a:t>2/1/2018</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FE45E1EE-8FC1-4BBB-93D1-DFE7C2534FA1}" type="slidenum">
              <a:rPr lang="en-US" smtClean="0"/>
              <a:t>‹#›</a:t>
            </a:fld>
            <a:endParaRPr lang="en-US"/>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US"/>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202DDF-3D76-4A8B-9F88-4C88CF1D911D}" type="datetimeFigureOut">
              <a:rPr lang="en-US" smtClean="0"/>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45E1EE-8FC1-4BBB-93D1-DFE7C2534FA1}"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202DDF-3D76-4A8B-9F88-4C88CF1D911D}" type="datetimeFigureOut">
              <a:rPr lang="en-US" smtClean="0"/>
              <a:t>2/1/2018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45E1EE-8FC1-4BBB-93D1-DFE7C2534FA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1202DDF-3D76-4A8B-9F88-4C88CF1D911D}" type="datetimeFigureOut">
              <a:rPr lang="en-US" smtClean="0"/>
              <a:t>2/1/2018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45E1EE-8FC1-4BBB-93D1-DFE7C2534FA1}" type="slidenum">
              <a:rPr lang="en-US" smtClean="0"/>
              <a:t>‹#›</a:t>
            </a:fld>
            <a:endParaRPr lang="en-US"/>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01202DDF-3D76-4A8B-9F88-4C88CF1D911D}" type="datetimeFigureOut">
              <a:rPr lang="en-US" smtClean="0"/>
              <a:t>2/1/2018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45E1EE-8FC1-4BBB-93D1-DFE7C2534FA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202DDF-3D76-4A8B-9F88-4C88CF1D911D}" type="datetimeFigureOut">
              <a:rPr lang="en-US" smtClean="0"/>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FE45E1EE-8FC1-4BBB-93D1-DFE7C2534FA1}" type="slidenum">
              <a:rPr lang="en-US" smtClean="0"/>
              <a:t>‹#›</a:t>
            </a:fld>
            <a:endParaRPr lang="en-US"/>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202DDF-3D76-4A8B-9F88-4C88CF1D911D}" type="datetimeFigureOut">
              <a:rPr lang="en-US" smtClean="0"/>
              <a:t>2/1/2018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45E1EE-8FC1-4BBB-93D1-DFE7C2534FA1}" type="slidenum">
              <a:rPr lang="en-US" smtClean="0"/>
              <a:t>‹#›</a:t>
            </a:fld>
            <a:endParaRPr lang="en-US"/>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202DDF-3D76-4A8B-9F88-4C88CF1D911D}" type="datetimeFigureOut">
              <a:rPr lang="en-US" smtClean="0"/>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45E1EE-8FC1-4BBB-93D1-DFE7C2534FA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202DDF-3D76-4A8B-9F88-4C88CF1D911D}" type="datetimeFigureOut">
              <a:rPr lang="en-US" smtClean="0"/>
              <a:t>2/1/2018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FE45E1EE-8FC1-4BBB-93D1-DFE7C2534FA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01202DDF-3D76-4A8B-9F88-4C88CF1D911D}" type="datetimeFigureOut">
              <a:rPr lang="en-US" smtClean="0"/>
              <a:t>2/1/2018</a:t>
            </a:fld>
            <a:endParaRPr lang="en-US"/>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US"/>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FE45E1EE-8FC1-4BBB-93D1-DFE7C2534FA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12"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sp>
        <p:nvSpPr>
          <p:cNvPr id="2" name="Title 1"/>
          <p:cNvSpPr>
            <a:spLocks noGrp="1"/>
          </p:cNvSpPr>
          <p:nvPr>
            <p:ph type="title"/>
          </p:nvPr>
        </p:nvSpPr>
        <p:spPr>
          <a:xfrm>
            <a:off x="-34413" y="2057400"/>
            <a:ext cx="6324600" cy="1828800"/>
          </a:xfrm>
        </p:spPr>
        <p:txBody>
          <a:bodyPr/>
          <a:lstStyle/>
          <a:p>
            <a:r>
              <a:rPr lang="en-GB" dirty="0" smtClean="0"/>
              <a:t>Critical Thinking</a:t>
            </a:r>
            <a:endParaRPr lang="en-US" dirty="0"/>
          </a:p>
        </p:txBody>
      </p:sp>
    </p:spTree>
    <p:extLst>
      <p:ext uri="{BB962C8B-B14F-4D97-AF65-F5344CB8AC3E}">
        <p14:creationId xmlns:p14="http://schemas.microsoft.com/office/powerpoint/2010/main" val="990575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81000" y="457200"/>
            <a:ext cx="8381260" cy="1054394"/>
          </a:xfrm>
        </p:spPr>
        <p:txBody>
          <a:bodyPr/>
          <a:lstStyle/>
          <a:p>
            <a:r>
              <a:rPr lang="en-US" sz="3600" dirty="0"/>
              <a:t>What is Critical Thinking?</a:t>
            </a:r>
            <a:br>
              <a:rPr lang="en-US" sz="3600" dirty="0"/>
            </a:br>
            <a:endParaRPr lang="en-US" dirty="0"/>
          </a:p>
        </p:txBody>
      </p:sp>
      <p:sp>
        <p:nvSpPr>
          <p:cNvPr id="5" name="Rectangle 4"/>
          <p:cNvSpPr/>
          <p:nvPr/>
        </p:nvSpPr>
        <p:spPr>
          <a:xfrm>
            <a:off x="304800" y="1752600"/>
            <a:ext cx="2743200" cy="4610493"/>
          </a:xfrm>
          <a:prstGeom prst="rect">
            <a:avLst/>
          </a:prstGeom>
          <a:solidFill>
            <a:schemeClr val="accent2">
              <a:lumMod val="40000"/>
              <a:lumOff val="60000"/>
            </a:schemeClr>
          </a:solidFill>
          <a:ln>
            <a:solidFill>
              <a:schemeClr val="accent1"/>
            </a:solidFill>
          </a:ln>
        </p:spPr>
        <p:txBody>
          <a:bodyPr wrap="square">
            <a:spAutoFit/>
          </a:bodyPr>
          <a:lstStyle/>
          <a:p>
            <a:pPr marL="274320" lvl="0" indent="-228600">
              <a:spcBef>
                <a:spcPct val="20000"/>
              </a:spcBef>
              <a:buClr>
                <a:srgbClr val="629DD1"/>
              </a:buClr>
              <a:buFont typeface="Wingdings 2" pitchFamily="18" charset="2"/>
              <a:buChar char=""/>
            </a:pPr>
            <a:r>
              <a:rPr lang="en-US" sz="2800" spc="150" dirty="0">
                <a:solidFill>
                  <a:srgbClr val="242852"/>
                </a:solidFill>
              </a:rPr>
              <a:t>Critical thinking is…</a:t>
            </a:r>
          </a:p>
          <a:p>
            <a:pPr marL="274320" lvl="0" indent="-228600">
              <a:spcBef>
                <a:spcPct val="20000"/>
              </a:spcBef>
              <a:buClr>
                <a:srgbClr val="629DD1"/>
              </a:buClr>
              <a:buFont typeface="Wingdings 2" pitchFamily="18" charset="2"/>
              <a:buChar char=""/>
            </a:pPr>
            <a:endParaRPr lang="en-US" sz="900" spc="150" dirty="0">
              <a:solidFill>
                <a:srgbClr val="242852"/>
              </a:solidFill>
            </a:endParaRPr>
          </a:p>
          <a:p>
            <a:pPr marL="548640" lvl="1" indent="-182880">
              <a:spcBef>
                <a:spcPct val="20000"/>
              </a:spcBef>
              <a:buClr>
                <a:srgbClr val="297FD5"/>
              </a:buClr>
              <a:buFont typeface="Wingdings" pitchFamily="2" charset="2"/>
              <a:buChar char="§"/>
            </a:pPr>
            <a:r>
              <a:rPr lang="en-US" spc="100" dirty="0">
                <a:solidFill>
                  <a:srgbClr val="242852"/>
                </a:solidFill>
              </a:rPr>
              <a:t>the ability to think clearly and rationally, understanding the logical connection between ideas</a:t>
            </a:r>
            <a:r>
              <a:rPr lang="en-US" spc="100" dirty="0" smtClean="0">
                <a:solidFill>
                  <a:srgbClr val="242852"/>
                </a:solidFill>
              </a:rPr>
              <a:t>.</a:t>
            </a:r>
          </a:p>
          <a:p>
            <a:pPr marL="548640" lvl="1" indent="-182880">
              <a:spcBef>
                <a:spcPct val="20000"/>
              </a:spcBef>
              <a:buClr>
                <a:srgbClr val="297FD5"/>
              </a:buClr>
              <a:buFont typeface="Wingdings" pitchFamily="2" charset="2"/>
              <a:buChar char="§"/>
            </a:pPr>
            <a:endParaRPr lang="en-US" spc="100" dirty="0">
              <a:solidFill>
                <a:srgbClr val="242852"/>
              </a:solidFill>
            </a:endParaRPr>
          </a:p>
          <a:p>
            <a:pPr marL="548640" lvl="1" indent="-182880">
              <a:spcBef>
                <a:spcPct val="20000"/>
              </a:spcBef>
              <a:buClr>
                <a:srgbClr val="297FD5"/>
              </a:buClr>
              <a:buFont typeface="Wingdings" pitchFamily="2" charset="2"/>
              <a:buChar char="§"/>
            </a:pPr>
            <a:r>
              <a:rPr lang="en-US" spc="100" dirty="0">
                <a:solidFill>
                  <a:srgbClr val="242852"/>
                </a:solidFill>
              </a:rPr>
              <a:t>the ability to engage in reflective and independent thinking.</a:t>
            </a:r>
          </a:p>
        </p:txBody>
      </p:sp>
      <p:graphicFrame>
        <p:nvGraphicFramePr>
          <p:cNvPr id="7" name="Diagram 6"/>
          <p:cNvGraphicFramePr/>
          <p:nvPr>
            <p:extLst>
              <p:ext uri="{D42A27DB-BD31-4B8C-83A1-F6EECF244321}">
                <p14:modId xmlns:p14="http://schemas.microsoft.com/office/powerpoint/2010/main" val="3285524717"/>
              </p:ext>
            </p:extLst>
          </p:nvPr>
        </p:nvGraphicFramePr>
        <p:xfrm>
          <a:off x="3429000" y="1524000"/>
          <a:ext cx="5105400" cy="213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 8"/>
          <p:cNvGraphicFramePr/>
          <p:nvPr>
            <p:extLst>
              <p:ext uri="{D42A27DB-BD31-4B8C-83A1-F6EECF244321}">
                <p14:modId xmlns:p14="http://schemas.microsoft.com/office/powerpoint/2010/main" val="742746127"/>
              </p:ext>
            </p:extLst>
          </p:nvPr>
        </p:nvGraphicFramePr>
        <p:xfrm>
          <a:off x="3657600" y="2209800"/>
          <a:ext cx="4648200" cy="57204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865074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4227369365"/>
              </p:ext>
            </p:extLst>
          </p:nvPr>
        </p:nvGraphicFramePr>
        <p:xfrm>
          <a:off x="152400" y="2133600"/>
          <a:ext cx="8763001" cy="50170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457200" y="457200"/>
            <a:ext cx="8381260" cy="1054394"/>
          </a:xfrm>
        </p:spPr>
        <p:txBody>
          <a:bodyPr/>
          <a:lstStyle/>
          <a:p>
            <a:r>
              <a:rPr lang="en-US" dirty="0"/>
              <a:t>The Skills We Need for Critical Thinking</a:t>
            </a:r>
            <a:br>
              <a:rPr lang="en-US" dirty="0"/>
            </a:br>
            <a:endParaRPr lang="en-US" dirty="0"/>
          </a:p>
        </p:txBody>
      </p:sp>
      <p:graphicFrame>
        <p:nvGraphicFramePr>
          <p:cNvPr id="5" name="Diagram 4"/>
          <p:cNvGraphicFramePr/>
          <p:nvPr>
            <p:extLst>
              <p:ext uri="{D42A27DB-BD31-4B8C-83A1-F6EECF244321}">
                <p14:modId xmlns:p14="http://schemas.microsoft.com/office/powerpoint/2010/main" val="2853038292"/>
              </p:ext>
            </p:extLst>
          </p:nvPr>
        </p:nvGraphicFramePr>
        <p:xfrm>
          <a:off x="304800" y="1676400"/>
          <a:ext cx="8458200" cy="8038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26"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05600" y="4495801"/>
            <a:ext cx="2051442" cy="205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37023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752600"/>
            <a:ext cx="8686800" cy="4559808"/>
          </a:xfrm>
        </p:spPr>
        <p:txBody>
          <a:bodyPr>
            <a:noAutofit/>
          </a:bodyPr>
          <a:lstStyle/>
          <a:p>
            <a:pPr marL="45720" indent="0">
              <a:buNone/>
            </a:pPr>
            <a:r>
              <a:rPr lang="en-US" sz="2200" b="1" dirty="0">
                <a:solidFill>
                  <a:srgbClr val="2A2A2A"/>
                </a:solidFill>
                <a:latin typeface="Open Sans"/>
              </a:rPr>
              <a:t>Who said it?</a:t>
            </a:r>
            <a:endParaRPr lang="en-US" sz="2200" dirty="0">
              <a:solidFill>
                <a:srgbClr val="2A2A2A"/>
              </a:solidFill>
              <a:latin typeface="Open Sans"/>
            </a:endParaRPr>
          </a:p>
          <a:p>
            <a:r>
              <a:rPr lang="en-US" sz="2200" i="1" dirty="0">
                <a:solidFill>
                  <a:srgbClr val="2A2A2A"/>
                </a:solidFill>
                <a:latin typeface="Open Sans"/>
              </a:rPr>
              <a:t>Someone you know? Someone in a position of authority or power? Does it matter who told you this</a:t>
            </a:r>
            <a:r>
              <a:rPr lang="en-US" sz="2200" i="1" dirty="0" smtClean="0">
                <a:solidFill>
                  <a:srgbClr val="2A2A2A"/>
                </a:solidFill>
                <a:latin typeface="Open Sans"/>
              </a:rPr>
              <a:t>?</a:t>
            </a:r>
          </a:p>
          <a:p>
            <a:endParaRPr lang="en-US" sz="2200" dirty="0">
              <a:solidFill>
                <a:srgbClr val="2A2A2A"/>
              </a:solidFill>
              <a:latin typeface="Open Sans"/>
            </a:endParaRPr>
          </a:p>
          <a:p>
            <a:pPr marL="45720" indent="0">
              <a:buNone/>
            </a:pPr>
            <a:r>
              <a:rPr lang="en-US" sz="2200" b="1" dirty="0" smtClean="0">
                <a:solidFill>
                  <a:srgbClr val="2A2A2A"/>
                </a:solidFill>
                <a:latin typeface="Open Sans"/>
              </a:rPr>
              <a:t>What </a:t>
            </a:r>
            <a:r>
              <a:rPr lang="en-US" sz="2200" b="1" dirty="0">
                <a:solidFill>
                  <a:srgbClr val="2A2A2A"/>
                </a:solidFill>
                <a:latin typeface="Open Sans"/>
              </a:rPr>
              <a:t>did they say?</a:t>
            </a:r>
            <a:endParaRPr lang="en-US" sz="2200" dirty="0">
              <a:solidFill>
                <a:srgbClr val="2A2A2A"/>
              </a:solidFill>
              <a:latin typeface="Open Sans"/>
            </a:endParaRPr>
          </a:p>
          <a:p>
            <a:r>
              <a:rPr lang="en-US" sz="2200" i="1" dirty="0">
                <a:solidFill>
                  <a:srgbClr val="2A2A2A"/>
                </a:solidFill>
                <a:latin typeface="Open Sans"/>
              </a:rPr>
              <a:t>Did they give facts or opinions? Did they provide all the facts? Did they leave anything out?</a:t>
            </a:r>
            <a:endParaRPr lang="en-US" sz="2200" dirty="0">
              <a:solidFill>
                <a:srgbClr val="2A2A2A"/>
              </a:solidFill>
              <a:latin typeface="Open Sans"/>
            </a:endParaRPr>
          </a:p>
          <a:p>
            <a:pPr marL="45720" indent="0">
              <a:buNone/>
            </a:pPr>
            <a:endParaRPr lang="en-US" sz="2200" b="1" dirty="0" smtClean="0">
              <a:solidFill>
                <a:srgbClr val="2A2A2A"/>
              </a:solidFill>
              <a:latin typeface="Open Sans"/>
            </a:endParaRPr>
          </a:p>
          <a:p>
            <a:pPr marL="45720" indent="0">
              <a:buNone/>
            </a:pPr>
            <a:r>
              <a:rPr lang="en-US" sz="2200" b="1" dirty="0" smtClean="0">
                <a:solidFill>
                  <a:srgbClr val="2A2A2A"/>
                </a:solidFill>
                <a:latin typeface="Open Sans"/>
              </a:rPr>
              <a:t>Where </a:t>
            </a:r>
            <a:r>
              <a:rPr lang="en-US" sz="2200" b="1" dirty="0">
                <a:solidFill>
                  <a:srgbClr val="2A2A2A"/>
                </a:solidFill>
                <a:latin typeface="Open Sans"/>
              </a:rPr>
              <a:t>did they say it?</a:t>
            </a:r>
            <a:endParaRPr lang="en-US" sz="2200" dirty="0">
              <a:solidFill>
                <a:srgbClr val="2A2A2A"/>
              </a:solidFill>
              <a:latin typeface="Open Sans"/>
            </a:endParaRPr>
          </a:p>
          <a:p>
            <a:r>
              <a:rPr lang="en-US" sz="2200" i="1" dirty="0">
                <a:solidFill>
                  <a:srgbClr val="2A2A2A"/>
                </a:solidFill>
                <a:latin typeface="Open Sans"/>
              </a:rPr>
              <a:t>Was it in public or in private? Did other people have a chance to respond </a:t>
            </a:r>
            <a:r>
              <a:rPr lang="en-US" sz="2200" i="1" dirty="0" smtClean="0">
                <a:solidFill>
                  <a:srgbClr val="2A2A2A"/>
                </a:solidFill>
                <a:latin typeface="Open Sans"/>
              </a:rPr>
              <a:t>and </a:t>
            </a:r>
            <a:r>
              <a:rPr lang="en-US" sz="2200" i="1" dirty="0">
                <a:solidFill>
                  <a:srgbClr val="2A2A2A"/>
                </a:solidFill>
                <a:latin typeface="Open Sans"/>
              </a:rPr>
              <a:t>provide an alternative account?</a:t>
            </a:r>
            <a:endParaRPr lang="en-US" sz="2200" dirty="0">
              <a:solidFill>
                <a:srgbClr val="2A2A2A"/>
              </a:solidFill>
              <a:latin typeface="Open Sans"/>
            </a:endParaRPr>
          </a:p>
          <a:p>
            <a:endParaRPr lang="en-US" sz="2200" dirty="0"/>
          </a:p>
        </p:txBody>
      </p:sp>
      <p:sp>
        <p:nvSpPr>
          <p:cNvPr id="3" name="Title 2"/>
          <p:cNvSpPr>
            <a:spLocks noGrp="1"/>
          </p:cNvSpPr>
          <p:nvPr>
            <p:ph type="title"/>
          </p:nvPr>
        </p:nvSpPr>
        <p:spPr/>
        <p:txBody>
          <a:bodyPr/>
          <a:lstStyle/>
          <a:p>
            <a:r>
              <a:rPr lang="en-US" sz="2000" dirty="0" smtClean="0"/>
              <a:t>think </a:t>
            </a:r>
            <a:r>
              <a:rPr lang="en-US" sz="2000" dirty="0"/>
              <a:t>of something that someone has recently told you. Then ask yourself the following questions</a:t>
            </a:r>
            <a:r>
              <a:rPr lang="en-US" sz="2000" dirty="0" smtClean="0"/>
              <a:t>:</a:t>
            </a:r>
            <a:r>
              <a:rPr lang="en-US" sz="2000" dirty="0"/>
              <a:t/>
            </a:r>
            <a:br>
              <a:rPr lang="en-US" sz="2000" dirty="0"/>
            </a:br>
            <a:endParaRPr lang="en-US" sz="2000" dirty="0"/>
          </a:p>
        </p:txBody>
      </p:sp>
    </p:spTree>
    <p:extLst>
      <p:ext uri="{BB962C8B-B14F-4D97-AF65-F5344CB8AC3E}">
        <p14:creationId xmlns:p14="http://schemas.microsoft.com/office/powerpoint/2010/main" val="32411244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828800"/>
            <a:ext cx="8407893" cy="4407408"/>
          </a:xfrm>
        </p:spPr>
        <p:txBody>
          <a:bodyPr>
            <a:noAutofit/>
          </a:bodyPr>
          <a:lstStyle/>
          <a:p>
            <a:pPr marL="45720" indent="0">
              <a:buNone/>
            </a:pPr>
            <a:r>
              <a:rPr lang="en-US" sz="2200" b="1" dirty="0">
                <a:solidFill>
                  <a:srgbClr val="2A2A2A"/>
                </a:solidFill>
                <a:latin typeface="Open Sans"/>
              </a:rPr>
              <a:t>When did they say it?</a:t>
            </a:r>
            <a:endParaRPr lang="en-US" sz="2200" dirty="0">
              <a:solidFill>
                <a:srgbClr val="2A2A2A"/>
              </a:solidFill>
              <a:latin typeface="Open Sans"/>
            </a:endParaRPr>
          </a:p>
          <a:p>
            <a:r>
              <a:rPr lang="en-US" sz="2200" i="1" dirty="0">
                <a:solidFill>
                  <a:srgbClr val="2A2A2A"/>
                </a:solidFill>
                <a:latin typeface="Open Sans"/>
              </a:rPr>
              <a:t>Was it before, during or after an important event? Is timing important?</a:t>
            </a:r>
            <a:endParaRPr lang="en-US" sz="2200" dirty="0">
              <a:solidFill>
                <a:srgbClr val="2A2A2A"/>
              </a:solidFill>
              <a:latin typeface="Open Sans"/>
            </a:endParaRPr>
          </a:p>
          <a:p>
            <a:pPr marL="45720" indent="0">
              <a:buNone/>
            </a:pPr>
            <a:endParaRPr lang="en-US" sz="2200" b="1" dirty="0" smtClean="0">
              <a:solidFill>
                <a:srgbClr val="2A2A2A"/>
              </a:solidFill>
              <a:latin typeface="Open Sans"/>
            </a:endParaRPr>
          </a:p>
          <a:p>
            <a:pPr marL="45720" indent="0">
              <a:buNone/>
            </a:pPr>
            <a:r>
              <a:rPr lang="en-US" sz="2200" b="1" dirty="0" smtClean="0">
                <a:solidFill>
                  <a:srgbClr val="2A2A2A"/>
                </a:solidFill>
                <a:latin typeface="Open Sans"/>
              </a:rPr>
              <a:t>Why </a:t>
            </a:r>
            <a:r>
              <a:rPr lang="en-US" sz="2200" b="1" dirty="0">
                <a:solidFill>
                  <a:srgbClr val="2A2A2A"/>
                </a:solidFill>
                <a:latin typeface="Open Sans"/>
              </a:rPr>
              <a:t>did they say it?</a:t>
            </a:r>
            <a:endParaRPr lang="en-US" sz="2200" dirty="0">
              <a:solidFill>
                <a:srgbClr val="2A2A2A"/>
              </a:solidFill>
              <a:latin typeface="Open Sans"/>
            </a:endParaRPr>
          </a:p>
          <a:p>
            <a:r>
              <a:rPr lang="en-US" sz="2200" i="1" dirty="0">
                <a:solidFill>
                  <a:srgbClr val="2A2A2A"/>
                </a:solidFill>
                <a:latin typeface="Open Sans"/>
              </a:rPr>
              <a:t>Did they explain the reasoning behind their opinion? Were they trying to make someone look good or bad?</a:t>
            </a:r>
            <a:endParaRPr lang="en-US" sz="2200" dirty="0">
              <a:solidFill>
                <a:srgbClr val="2A2A2A"/>
              </a:solidFill>
              <a:latin typeface="Open Sans"/>
            </a:endParaRPr>
          </a:p>
          <a:p>
            <a:pPr marL="45720" indent="0">
              <a:buNone/>
            </a:pPr>
            <a:endParaRPr lang="en-US" sz="2200" b="1" dirty="0" smtClean="0">
              <a:solidFill>
                <a:srgbClr val="2A2A2A"/>
              </a:solidFill>
              <a:latin typeface="Open Sans"/>
            </a:endParaRPr>
          </a:p>
          <a:p>
            <a:pPr marL="45720" indent="0">
              <a:buNone/>
            </a:pPr>
            <a:r>
              <a:rPr lang="en-US" sz="2200" b="1" dirty="0" smtClean="0">
                <a:solidFill>
                  <a:srgbClr val="2A2A2A"/>
                </a:solidFill>
                <a:latin typeface="Open Sans"/>
              </a:rPr>
              <a:t>How </a:t>
            </a:r>
            <a:r>
              <a:rPr lang="en-US" sz="2200" b="1" dirty="0">
                <a:solidFill>
                  <a:srgbClr val="2A2A2A"/>
                </a:solidFill>
                <a:latin typeface="Open Sans"/>
              </a:rPr>
              <a:t>did they say it?</a:t>
            </a:r>
            <a:endParaRPr lang="en-US" sz="2200" dirty="0">
              <a:solidFill>
                <a:srgbClr val="2A2A2A"/>
              </a:solidFill>
              <a:latin typeface="Open Sans"/>
            </a:endParaRPr>
          </a:p>
          <a:p>
            <a:r>
              <a:rPr lang="en-US" sz="2200" i="1" dirty="0">
                <a:solidFill>
                  <a:srgbClr val="2A2A2A"/>
                </a:solidFill>
                <a:latin typeface="Open Sans"/>
              </a:rPr>
              <a:t>Were they happy or sad, angry or indifferent? Did they write it or say it? Could you understand what was said?</a:t>
            </a:r>
            <a:endParaRPr lang="en-US" sz="2200" dirty="0">
              <a:solidFill>
                <a:srgbClr val="2A2A2A"/>
              </a:solidFill>
              <a:latin typeface="Open Sans"/>
            </a:endParaRPr>
          </a:p>
          <a:p>
            <a:pPr marL="45720" indent="0">
              <a:buNone/>
            </a:pPr>
            <a:r>
              <a:rPr lang="en-US" sz="2200" dirty="0"/>
              <a:t/>
            </a:r>
            <a:br>
              <a:rPr lang="en-US" sz="2200" dirty="0"/>
            </a:br>
            <a:endParaRPr lang="en-US" sz="2200" dirty="0"/>
          </a:p>
        </p:txBody>
      </p:sp>
      <p:sp>
        <p:nvSpPr>
          <p:cNvPr id="4" name="Title 2"/>
          <p:cNvSpPr>
            <a:spLocks noGrp="1"/>
          </p:cNvSpPr>
          <p:nvPr>
            <p:ph type="title"/>
          </p:nvPr>
        </p:nvSpPr>
        <p:spPr/>
        <p:txBody>
          <a:bodyPr/>
          <a:lstStyle/>
          <a:p>
            <a:r>
              <a:rPr lang="en-US" sz="2000" dirty="0" smtClean="0"/>
              <a:t>think </a:t>
            </a:r>
            <a:r>
              <a:rPr lang="en-US" sz="2000" dirty="0"/>
              <a:t>of something that someone has recently told you. Then ask yourself the following questions</a:t>
            </a:r>
            <a:r>
              <a:rPr lang="en-US" sz="2000" dirty="0" smtClean="0"/>
              <a:t>:</a:t>
            </a:r>
            <a:r>
              <a:rPr lang="en-US" sz="2000" dirty="0"/>
              <a:t/>
            </a:r>
            <a:br>
              <a:rPr lang="en-US" sz="2000" dirty="0"/>
            </a:br>
            <a:endParaRPr lang="en-US" sz="2000" dirty="0"/>
          </a:p>
        </p:txBody>
      </p:sp>
    </p:spTree>
    <p:extLst>
      <p:ext uri="{BB962C8B-B14F-4D97-AF65-F5344CB8AC3E}">
        <p14:creationId xmlns:p14="http://schemas.microsoft.com/office/powerpoint/2010/main" val="35431817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Use this critical thought to enhance your writing through critical writing. </a:t>
            </a:r>
          </a:p>
          <a:p>
            <a:endParaRPr lang="en-GB" dirty="0"/>
          </a:p>
          <a:p>
            <a:r>
              <a:rPr lang="en-GB" dirty="0" smtClean="0"/>
              <a:t>At level 4 most question titles asked you to “describe” or “discuss” on a certain topic area. Now (level 5 and 6) the </a:t>
            </a:r>
            <a:r>
              <a:rPr lang="en-GB" b="1" u="sng" dirty="0" smtClean="0"/>
              <a:t>expectation </a:t>
            </a:r>
            <a:r>
              <a:rPr lang="en-GB" dirty="0" smtClean="0"/>
              <a:t>will be for you to critically evaluate or critically discuss. </a:t>
            </a:r>
          </a:p>
          <a:p>
            <a:endParaRPr lang="en-GB" b="1" u="sng" dirty="0"/>
          </a:p>
          <a:p>
            <a:r>
              <a:rPr lang="en-GB" b="1" u="sng" dirty="0" smtClean="0"/>
              <a:t>Therefore if you “describe” or “discuss” then, in essence you are only partially answering the question. </a:t>
            </a:r>
          </a:p>
          <a:p>
            <a:endParaRPr lang="en-GB" b="1" u="sng" dirty="0"/>
          </a:p>
          <a:p>
            <a:endParaRPr lang="en-GB" b="1" u="sng" dirty="0"/>
          </a:p>
        </p:txBody>
      </p:sp>
      <p:sp>
        <p:nvSpPr>
          <p:cNvPr id="3" name="Title 2"/>
          <p:cNvSpPr>
            <a:spLocks noGrp="1"/>
          </p:cNvSpPr>
          <p:nvPr>
            <p:ph type="title"/>
          </p:nvPr>
        </p:nvSpPr>
        <p:spPr/>
        <p:txBody>
          <a:bodyPr/>
          <a:lstStyle/>
          <a:p>
            <a:r>
              <a:rPr lang="en-GB" dirty="0" smtClean="0"/>
              <a:t>How does Thinking Critically Apply to Writing. </a:t>
            </a:r>
            <a:endParaRPr lang="en-GB" dirty="0"/>
          </a:p>
        </p:txBody>
      </p:sp>
    </p:spTree>
    <p:extLst>
      <p:ext uri="{BB962C8B-B14F-4D97-AF65-F5344CB8AC3E}">
        <p14:creationId xmlns:p14="http://schemas.microsoft.com/office/powerpoint/2010/main" val="2249400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sz="4400" b="1" dirty="0" smtClean="0"/>
              <a:t>Do not just be a photocopier. </a:t>
            </a:r>
          </a:p>
          <a:p>
            <a:endParaRPr lang="en-GB" dirty="0"/>
          </a:p>
          <a:p>
            <a:r>
              <a:rPr lang="en-GB" sz="4400" dirty="0" smtClean="0"/>
              <a:t>Read, Read, Read. </a:t>
            </a:r>
          </a:p>
          <a:p>
            <a:endParaRPr lang="en-GB" sz="4400" dirty="0"/>
          </a:p>
          <a:p>
            <a:r>
              <a:rPr lang="en-GB" sz="4400" dirty="0" smtClean="0"/>
              <a:t>Critique, Critique, Critique. </a:t>
            </a:r>
            <a:endParaRPr lang="en-GB" sz="4400" dirty="0"/>
          </a:p>
        </p:txBody>
      </p:sp>
      <p:sp>
        <p:nvSpPr>
          <p:cNvPr id="3" name="Title 2"/>
          <p:cNvSpPr>
            <a:spLocks noGrp="1"/>
          </p:cNvSpPr>
          <p:nvPr>
            <p:ph type="title"/>
          </p:nvPr>
        </p:nvSpPr>
        <p:spPr/>
        <p:txBody>
          <a:bodyPr/>
          <a:lstStyle/>
          <a:p>
            <a:r>
              <a:rPr lang="en-GB" dirty="0" smtClean="0"/>
              <a:t>Expectations at level 5 and 6. </a:t>
            </a:r>
            <a:endParaRPr lang="en-GB" dirty="0"/>
          </a:p>
        </p:txBody>
      </p:sp>
    </p:spTree>
    <p:extLst>
      <p:ext uri="{BB962C8B-B14F-4D97-AF65-F5344CB8AC3E}">
        <p14:creationId xmlns:p14="http://schemas.microsoft.com/office/powerpoint/2010/main" val="2685469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905000"/>
            <a:ext cx="8153399" cy="4572000"/>
          </a:xfrm>
        </p:spPr>
        <p:txBody>
          <a:bodyPr/>
          <a:lstStyle/>
          <a:p>
            <a:r>
              <a:rPr lang="en-GB" dirty="0" smtClean="0"/>
              <a:t>Read the article over several times: it will not always make sense the first time!</a:t>
            </a:r>
          </a:p>
          <a:p>
            <a:r>
              <a:rPr lang="en-GB" dirty="0" smtClean="0"/>
              <a:t>Get a feel for the content overall and then start breaking down each section.</a:t>
            </a:r>
          </a:p>
          <a:p>
            <a:endParaRPr lang="en-GB" dirty="0"/>
          </a:p>
          <a:p>
            <a:r>
              <a:rPr lang="en-GB" dirty="0" smtClean="0"/>
              <a:t>A simple model </a:t>
            </a:r>
          </a:p>
          <a:p>
            <a:endParaRPr lang="en-GB" dirty="0"/>
          </a:p>
        </p:txBody>
      </p:sp>
      <p:sp>
        <p:nvSpPr>
          <p:cNvPr id="3" name="Title 2"/>
          <p:cNvSpPr>
            <a:spLocks noGrp="1"/>
          </p:cNvSpPr>
          <p:nvPr>
            <p:ph type="title"/>
          </p:nvPr>
        </p:nvSpPr>
        <p:spPr/>
        <p:txBody>
          <a:bodyPr>
            <a:normAutofit fontScale="90000"/>
          </a:bodyPr>
          <a:lstStyle/>
          <a:p>
            <a:r>
              <a:rPr lang="en-GB" dirty="0" smtClean="0"/>
              <a:t>So… how can you start to write critically?</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3088553"/>
            <a:ext cx="3819525" cy="36932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3048000" y="4191000"/>
            <a:ext cx="1752600" cy="0"/>
          </a:xfrm>
          <a:prstGeom prst="straightConnector1">
            <a:avLst/>
          </a:prstGeom>
          <a:ln w="57150">
            <a:solidFill>
              <a:schemeClr val="tx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1823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 more complex model:</a:t>
            </a: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6200" y="1371600"/>
            <a:ext cx="8915399" cy="5334000"/>
          </a:xfrm>
        </p:spPr>
      </p:pic>
    </p:spTree>
    <p:extLst>
      <p:ext uri="{BB962C8B-B14F-4D97-AF65-F5344CB8AC3E}">
        <p14:creationId xmlns:p14="http://schemas.microsoft.com/office/powerpoint/2010/main" val="2887493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ltLang="en-US" dirty="0"/>
              <a:t>So…… When we ask you to Critically Discuss / Critically Evaluate</a:t>
            </a:r>
            <a:endParaRPr lang="en-GB" altLang="en-US" dirty="0" smtClean="0"/>
          </a:p>
        </p:txBody>
      </p:sp>
      <p:sp>
        <p:nvSpPr>
          <p:cNvPr id="16387" name="Rectangle 3"/>
          <p:cNvSpPr>
            <a:spLocks noGrp="1" noChangeArrowheads="1"/>
          </p:cNvSpPr>
          <p:nvPr>
            <p:ph type="body" idx="1"/>
          </p:nvPr>
        </p:nvSpPr>
        <p:spPr/>
        <p:txBody>
          <a:bodyPr>
            <a:normAutofit lnSpcReduction="10000"/>
          </a:bodyPr>
          <a:lstStyle/>
          <a:p>
            <a:pPr eaLnBrk="1" hangingPunct="1">
              <a:lnSpc>
                <a:spcPct val="80000"/>
              </a:lnSpc>
            </a:pPr>
            <a:r>
              <a:rPr lang="en-GB" altLang="en-US" sz="2500" dirty="0" smtClean="0"/>
              <a:t>It is using this critical thinking</a:t>
            </a:r>
            <a:r>
              <a:rPr lang="en-GB" altLang="en-US" sz="2500" dirty="0"/>
              <a:t> </a:t>
            </a:r>
            <a:r>
              <a:rPr lang="en-GB" altLang="en-US" sz="2500" dirty="0" smtClean="0"/>
              <a:t>and is a vital skill for a Psychology student</a:t>
            </a:r>
          </a:p>
          <a:p>
            <a:pPr lvl="1" eaLnBrk="1" hangingPunct="1">
              <a:lnSpc>
                <a:spcPct val="80000"/>
              </a:lnSpc>
            </a:pPr>
            <a:r>
              <a:rPr lang="en-GB" altLang="en-US" sz="2400" dirty="0" smtClean="0"/>
              <a:t>E.g. Not just ‘slating’ an article</a:t>
            </a:r>
          </a:p>
          <a:p>
            <a:pPr lvl="1" eaLnBrk="1" hangingPunct="1">
              <a:lnSpc>
                <a:spcPct val="80000"/>
              </a:lnSpc>
            </a:pPr>
            <a:r>
              <a:rPr lang="en-GB" altLang="en-US" sz="2400" dirty="0" smtClean="0"/>
              <a:t>Highlight the positive too</a:t>
            </a:r>
          </a:p>
          <a:p>
            <a:pPr lvl="1" eaLnBrk="1" hangingPunct="1">
              <a:lnSpc>
                <a:spcPct val="80000"/>
              </a:lnSpc>
            </a:pPr>
            <a:r>
              <a:rPr lang="en-GB" altLang="en-US" sz="2400" dirty="0" smtClean="0"/>
              <a:t>Present negative points in a constructive and professional way</a:t>
            </a:r>
          </a:p>
          <a:p>
            <a:pPr lvl="2" eaLnBrk="1" hangingPunct="1">
              <a:lnSpc>
                <a:spcPct val="80000"/>
              </a:lnSpc>
            </a:pPr>
            <a:r>
              <a:rPr lang="en-GB" altLang="en-US" sz="2000" dirty="0" smtClean="0"/>
              <a:t>Imagine you’re reviewing papers for a journal – a paper has faults which you need to point out, but you also need to say </a:t>
            </a:r>
            <a:r>
              <a:rPr lang="en-GB" altLang="en-US" sz="2000" i="1" dirty="0" smtClean="0"/>
              <a:t>how</a:t>
            </a:r>
            <a:r>
              <a:rPr lang="en-GB" altLang="en-US" sz="2000" dirty="0" smtClean="0"/>
              <a:t> it could be better…</a:t>
            </a:r>
          </a:p>
          <a:p>
            <a:pPr lvl="2" eaLnBrk="1" hangingPunct="1">
              <a:lnSpc>
                <a:spcPct val="80000"/>
              </a:lnSpc>
            </a:pPr>
            <a:r>
              <a:rPr lang="en-GB" altLang="en-US" sz="2000" dirty="0" smtClean="0"/>
              <a:t>You have to leave the author with the will to carry on!! </a:t>
            </a:r>
          </a:p>
          <a:p>
            <a:pPr lvl="2" eaLnBrk="1" hangingPunct="1">
              <a:lnSpc>
                <a:spcPct val="80000"/>
              </a:lnSpc>
            </a:pPr>
            <a:r>
              <a:rPr lang="en-GB" altLang="en-US" sz="2000" dirty="0" smtClean="0"/>
              <a:t>Also remember that if the paper is published in a peer reviewed experts’ have agreed that the paper is good enough to be published. It doesn’t mean it’s perfect necessarily but does mean that it isn’t hopeless!! </a:t>
            </a:r>
          </a:p>
          <a:p>
            <a:pPr lvl="2" eaLnBrk="1" hangingPunct="1">
              <a:lnSpc>
                <a:spcPct val="80000"/>
              </a:lnSpc>
            </a:pPr>
            <a:r>
              <a:rPr lang="en-GB" altLang="en-US" sz="2000" dirty="0" smtClean="0"/>
              <a:t>But also, some journals are better than others and more reputable ones have higher standards. </a:t>
            </a:r>
          </a:p>
          <a:p>
            <a:pPr eaLnBrk="1" hangingPunct="1">
              <a:lnSpc>
                <a:spcPct val="80000"/>
              </a:lnSpc>
            </a:pPr>
            <a:endParaRPr lang="en-GB" altLang="en-US" sz="2800" dirty="0" smtClean="0"/>
          </a:p>
        </p:txBody>
      </p:sp>
    </p:spTree>
    <p:extLst>
      <p:ext uri="{BB962C8B-B14F-4D97-AF65-F5344CB8AC3E}">
        <p14:creationId xmlns:p14="http://schemas.microsoft.com/office/powerpoint/2010/main" val="456435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smtClean="0"/>
              <a:t>Assume Nothing. </a:t>
            </a:r>
          </a:p>
          <a:p>
            <a:pPr lvl="1"/>
            <a:r>
              <a:rPr lang="en-GB" dirty="0" smtClean="0"/>
              <a:t>Write for an “intelligent idiot” – so YES, some description will be necessary. </a:t>
            </a:r>
          </a:p>
          <a:p>
            <a:pPr marL="45720" indent="0">
              <a:buNone/>
            </a:pPr>
            <a:endParaRPr lang="en-GB" dirty="0" smtClean="0"/>
          </a:p>
          <a:p>
            <a:r>
              <a:rPr lang="en-GB" dirty="0" smtClean="0"/>
              <a:t>Write in your own words – so you understand it. </a:t>
            </a:r>
          </a:p>
          <a:p>
            <a:endParaRPr lang="en-GB" dirty="0"/>
          </a:p>
          <a:p>
            <a:r>
              <a:rPr lang="en-GB" dirty="0" smtClean="0"/>
              <a:t>Evaluate – Strengths and Limitations – Good points and points that could have been improved. </a:t>
            </a:r>
          </a:p>
          <a:p>
            <a:endParaRPr lang="en-GB" dirty="0"/>
          </a:p>
          <a:p>
            <a:r>
              <a:rPr lang="en-GB" dirty="0" smtClean="0"/>
              <a:t>Use other sources to support your evaluation. </a:t>
            </a:r>
          </a:p>
          <a:p>
            <a:pPr lvl="1"/>
            <a:r>
              <a:rPr lang="en-GB" dirty="0" smtClean="0"/>
              <a:t>For example – One limitation of Heaney’s (2011) research was the relatively low sample size of 11 participants, in an earlier study Walker (2009) had a sample size of 35 participants.  </a:t>
            </a:r>
          </a:p>
          <a:p>
            <a:pPr lvl="2"/>
            <a:r>
              <a:rPr lang="en-GB" dirty="0" smtClean="0"/>
              <a:t>EVIDENCE OF WIDER READING. </a:t>
            </a:r>
          </a:p>
          <a:p>
            <a:endParaRPr lang="en-GB" dirty="0"/>
          </a:p>
          <a:p>
            <a:endParaRPr lang="en-GB" dirty="0"/>
          </a:p>
        </p:txBody>
      </p:sp>
      <p:sp>
        <p:nvSpPr>
          <p:cNvPr id="3" name="Title 2"/>
          <p:cNvSpPr>
            <a:spLocks noGrp="1"/>
          </p:cNvSpPr>
          <p:nvPr>
            <p:ph type="title"/>
          </p:nvPr>
        </p:nvSpPr>
        <p:spPr/>
        <p:txBody>
          <a:bodyPr/>
          <a:lstStyle/>
          <a:p>
            <a:r>
              <a:rPr lang="en-GB" dirty="0" smtClean="0"/>
              <a:t>Other Things to Consider when Critically Writing</a:t>
            </a:r>
            <a:endParaRPr lang="en-GB" dirty="0"/>
          </a:p>
        </p:txBody>
      </p:sp>
    </p:spTree>
    <p:extLst>
      <p:ext uri="{BB962C8B-B14F-4D97-AF65-F5344CB8AC3E}">
        <p14:creationId xmlns:p14="http://schemas.microsoft.com/office/powerpoint/2010/main" val="2907127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Also consider the date of the theory / publication. For example, it’s all very well using modern neuroimaging techniques to question (or critique) cognitive psychology theory – but let’s not forget such techniques were around. </a:t>
            </a:r>
          </a:p>
          <a:p>
            <a:endParaRPr lang="en-GB" dirty="0"/>
          </a:p>
          <a:p>
            <a:r>
              <a:rPr lang="en-GB" dirty="0" smtClean="0"/>
              <a:t>In addition, most </a:t>
            </a:r>
            <a:r>
              <a:rPr lang="en-GB" dirty="0"/>
              <a:t>researchers will be aware of limitations of their study, but try and consider “why” there are limitations before just labelling them as limitations</a:t>
            </a:r>
          </a:p>
        </p:txBody>
      </p:sp>
      <p:sp>
        <p:nvSpPr>
          <p:cNvPr id="3" name="Title 2"/>
          <p:cNvSpPr>
            <a:spLocks noGrp="1"/>
          </p:cNvSpPr>
          <p:nvPr>
            <p:ph type="title"/>
          </p:nvPr>
        </p:nvSpPr>
        <p:spPr/>
        <p:txBody>
          <a:bodyPr/>
          <a:lstStyle/>
          <a:p>
            <a:r>
              <a:rPr lang="en-GB" dirty="0" smtClean="0"/>
              <a:t>THE BIGGER PICTURE</a:t>
            </a:r>
            <a:endParaRPr lang="en-GB" dirty="0"/>
          </a:p>
        </p:txBody>
      </p:sp>
    </p:spTree>
    <p:extLst>
      <p:ext uri="{BB962C8B-B14F-4D97-AF65-F5344CB8AC3E}">
        <p14:creationId xmlns:p14="http://schemas.microsoft.com/office/powerpoint/2010/main" val="294415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GB" altLang="en-US" smtClean="0"/>
              <a:t>Finally. </a:t>
            </a:r>
          </a:p>
        </p:txBody>
      </p:sp>
      <p:sp>
        <p:nvSpPr>
          <p:cNvPr id="43011" name="Rectangle 3"/>
          <p:cNvSpPr>
            <a:spLocks noGrp="1" noChangeArrowheads="1"/>
          </p:cNvSpPr>
          <p:nvPr>
            <p:ph type="body" idx="1"/>
          </p:nvPr>
        </p:nvSpPr>
        <p:spPr/>
        <p:txBody>
          <a:bodyPr/>
          <a:lstStyle/>
          <a:p>
            <a:pPr eaLnBrk="1" hangingPunct="1">
              <a:lnSpc>
                <a:spcPct val="90000"/>
              </a:lnSpc>
              <a:buFontTx/>
              <a:buNone/>
            </a:pPr>
            <a:r>
              <a:rPr lang="en-GB" altLang="en-US" sz="2400" smtClean="0"/>
              <a:t> 	Everyone can be critical! Being critical involves the ability to question - to ask 'why'. Children ask this all the time and so does everyone else. </a:t>
            </a:r>
          </a:p>
          <a:p>
            <a:pPr eaLnBrk="1" hangingPunct="1">
              <a:lnSpc>
                <a:spcPct val="90000"/>
              </a:lnSpc>
              <a:buFontTx/>
              <a:buNone/>
            </a:pPr>
            <a:endParaRPr lang="en-GB" altLang="en-US" sz="2400" smtClean="0"/>
          </a:p>
          <a:p>
            <a:pPr eaLnBrk="1" hangingPunct="1">
              <a:lnSpc>
                <a:spcPct val="90000"/>
              </a:lnSpc>
              <a:buFontTx/>
              <a:buNone/>
            </a:pPr>
            <a:r>
              <a:rPr lang="en-GB" altLang="en-US" sz="2400" smtClean="0"/>
              <a:t>	Without our ability to criticise existing ideas and ways of doing things nothing would have ever changed! So, the first thing you need to know is that you can do it, in fact you are already doing 'it' and that it is good to be critical.</a:t>
            </a:r>
          </a:p>
          <a:p>
            <a:pPr eaLnBrk="1" hangingPunct="1">
              <a:lnSpc>
                <a:spcPct val="90000"/>
              </a:lnSpc>
              <a:buFontTx/>
              <a:buNone/>
            </a:pPr>
            <a:endParaRPr lang="en-GB" altLang="en-US" sz="2400" smtClean="0"/>
          </a:p>
          <a:p>
            <a:pPr eaLnBrk="1" hangingPunct="1">
              <a:lnSpc>
                <a:spcPct val="90000"/>
              </a:lnSpc>
              <a:buFontTx/>
              <a:buNone/>
            </a:pPr>
            <a:r>
              <a:rPr lang="en-GB" altLang="en-US" sz="2400" smtClean="0"/>
              <a:t>	Therefore, be confident in your own interpretation. </a:t>
            </a:r>
          </a:p>
        </p:txBody>
      </p:sp>
    </p:spTree>
    <p:extLst>
      <p:ext uri="{BB962C8B-B14F-4D97-AF65-F5344CB8AC3E}">
        <p14:creationId xmlns:p14="http://schemas.microsoft.com/office/powerpoint/2010/main" val="958945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rid">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Grid</Template>
  <TotalTime>290</TotalTime>
  <Words>865</Words>
  <Application>Microsoft Office PowerPoint</Application>
  <PresentationFormat>On-screen Show (4:3)</PresentationFormat>
  <Paragraphs>84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Franklin Gothic Medium</vt:lpstr>
      <vt:lpstr>Open Sans</vt:lpstr>
      <vt:lpstr>Wingdings</vt:lpstr>
      <vt:lpstr>Wingdings 2</vt:lpstr>
      <vt:lpstr>Grid</vt:lpstr>
      <vt:lpstr>Critical Thinking</vt:lpstr>
      <vt:lpstr>What is Critical Thinking? </vt:lpstr>
      <vt:lpstr>The Skills We Need for Critical Thinking </vt:lpstr>
      <vt:lpstr>think of something that someone has recently told you. Then ask yourself the following questions: </vt:lpstr>
      <vt:lpstr>think of something that someone has recently told you. Then ask yourself the following questions: </vt:lpstr>
      <vt:lpstr>How does Thinking Critically Apply to Writing. </vt:lpstr>
      <vt:lpstr>Expectations at level 5 and 6. </vt:lpstr>
      <vt:lpstr>So… how can you start to write critically?</vt:lpstr>
      <vt:lpstr>A more complex model:</vt:lpstr>
      <vt:lpstr>So…… When we ask you to Critically Discuss / Critically Evaluate</vt:lpstr>
      <vt:lpstr>Other Things to Consider when Critically Writing</vt:lpstr>
      <vt:lpstr>THE BIGGER PICTURE</vt:lpstr>
      <vt:lpstr>Finally.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Thinking</dc:title>
  <dc:creator>Administrator</dc:creator>
  <cp:lastModifiedBy>Stuart Jones</cp:lastModifiedBy>
  <cp:revision>14</cp:revision>
  <dcterms:created xsi:type="dcterms:W3CDTF">2015-09-21T12:17:36Z</dcterms:created>
  <dcterms:modified xsi:type="dcterms:W3CDTF">2018-02-01T12:48:40Z</dcterms:modified>
</cp:coreProperties>
</file>