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5"/>
  </p:handout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20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handoutMaster" Target="handoutMasters/handout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3B2384-BB79-441C-A0F5-5F5D389F6D4C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5EB1DD-BD1D-41D1-BF39-E66B81565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8565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52B8ABA-EE68-46CA-859F-B60464B7E116}" type="datetimeFigureOut">
              <a:rPr lang="en-GB" smtClean="0"/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0B838CB-D96A-4F4A-B6DB-88974ADE6DF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5400" dirty="0" smtClean="0"/>
              <a:t>10 Steps to Effective Time Management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Source:</a:t>
            </a:r>
            <a:endParaRPr lang="en-GB" dirty="0"/>
          </a:p>
          <a:p>
            <a:r>
              <a:rPr lang="en-GB" dirty="0" smtClean="0"/>
              <a:t>Cottrell, S (2013) </a:t>
            </a:r>
            <a:r>
              <a:rPr lang="en-GB" u="sng" dirty="0" smtClean="0"/>
              <a:t>The Study Skills Handbook</a:t>
            </a:r>
            <a:r>
              <a:rPr lang="en-GB" dirty="0" smtClean="0"/>
              <a:t>(Fourth </a:t>
            </a:r>
            <a:r>
              <a:rPr lang="en-GB" dirty="0"/>
              <a:t>Edition) </a:t>
            </a:r>
            <a:r>
              <a:rPr lang="en-GB" dirty="0" smtClean="0"/>
              <a:t>Basingstoke: </a:t>
            </a:r>
            <a:r>
              <a:rPr lang="en-GB" dirty="0"/>
              <a:t>Palgrave</a:t>
            </a:r>
          </a:p>
        </p:txBody>
      </p:sp>
    </p:spTree>
    <p:extLst>
      <p:ext uri="{BB962C8B-B14F-4D97-AF65-F5344CB8AC3E}">
        <p14:creationId xmlns:p14="http://schemas.microsoft.com/office/powerpoint/2010/main" val="15262104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457200"/>
            <a:ext cx="6652592" cy="5715000"/>
          </a:xfrm>
        </p:spPr>
        <p:txBody>
          <a:bodyPr/>
          <a:lstStyle/>
          <a:p>
            <a:pPr algn="ctr"/>
            <a:r>
              <a:rPr lang="en-GB" sz="4800" dirty="0" smtClean="0"/>
              <a:t>Time Management is actually ‘SELF MANAGEMENT</a:t>
            </a:r>
            <a:r>
              <a:rPr lang="en-GB" dirty="0" smtClean="0"/>
              <a:t>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9566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Plan your time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Think about time management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Work out how best to manage your time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Develop an understanding of how you use your time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Make sure the surroundings are conductive to studying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Make room for entertainment and relaxation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Make sure you have time to sleep and eat properly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 Systematic in your time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01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out the pattern of study required for your programme – and how much time you will need to spend in independent study.</a:t>
            </a:r>
          </a:p>
          <a:p>
            <a:endParaRPr lang="en-GB" dirty="0"/>
          </a:p>
          <a:p>
            <a:r>
              <a:rPr lang="en-GB" dirty="0" smtClean="0"/>
              <a:t>Think about travel times to work/university. 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How many hours you work a week.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 out your time requirements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0673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ware how long it takes you personally to do things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Clarify how you use your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32142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Activity 1.</a:t>
            </a:r>
          </a:p>
          <a:p>
            <a:endParaRPr lang="en-GB" dirty="0"/>
          </a:p>
          <a:p>
            <a:r>
              <a:rPr lang="en-GB" dirty="0" smtClean="0"/>
              <a:t>Use time circles to work out how you will spend your study time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Decide how you want to use your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782558"/>
      </p:ext>
    </p:extLst>
  </p:cSld>
  <p:clrMapOvr>
    <a:masterClrMapping/>
  </p:clrMapOvr>
  <p:transition xmlns:p14="http://schemas.microsoft.com/office/powerpoint/2010/main" spd="slow">
    <p:push dir="u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may find it hard to fit in everything you would like to do and some things will be more urgent than others.</a:t>
            </a:r>
          </a:p>
          <a:p>
            <a:endParaRPr lang="en-GB" dirty="0" smtClean="0"/>
          </a:p>
          <a:p>
            <a:r>
              <a:rPr lang="en-GB" dirty="0" smtClean="0"/>
              <a:t>Activity 2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Identify and list your priorities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Prioritise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2128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very specific and comprehensive in your time planning.</a:t>
            </a:r>
          </a:p>
          <a:p>
            <a:endParaRPr lang="en-GB" dirty="0"/>
          </a:p>
          <a:p>
            <a:r>
              <a:rPr lang="en-GB" dirty="0" smtClean="0"/>
              <a:t>You could keep a detailed planner?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Work backward from deadlines.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8747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Put your plan where you will be reminded of it.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Implement your plan to schedule.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Work out what might sabotage your plans.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0029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Utilise the time circle, let it aid you to: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Experiment with ways of saving and managing time.</a:t>
            </a:r>
          </a:p>
          <a:p>
            <a:endParaRPr lang="en-GB" dirty="0" smtClean="0"/>
          </a:p>
          <a:p>
            <a:r>
              <a:rPr lang="en-GB" dirty="0" smtClean="0"/>
              <a:t>Find out what works for you, and what allows you to continue doing what you want to do.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 management techniques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7434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 your understanding of when and how you become distracted.</a:t>
            </a:r>
          </a:p>
          <a:p>
            <a:endParaRPr lang="en-GB" dirty="0"/>
          </a:p>
          <a:p>
            <a:r>
              <a:rPr lang="en-GB" dirty="0" smtClean="0"/>
              <a:t>Activity 3</a:t>
            </a:r>
          </a:p>
          <a:p>
            <a:endParaRPr lang="en-GB" dirty="0"/>
          </a:p>
          <a:p>
            <a:r>
              <a:rPr lang="en-GB" dirty="0" smtClean="0"/>
              <a:t>Make a list of possible things that lead to you wasting your time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 distractions and procrastination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2365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 TO PLAN</a:t>
            </a:r>
            <a:br>
              <a:rPr lang="en-GB" dirty="0" smtClean="0"/>
            </a:br>
            <a:r>
              <a:rPr lang="en-GB" dirty="0" err="1" smtClean="0"/>
              <a:t>PLAN</a:t>
            </a:r>
            <a:r>
              <a:rPr lang="en-GB" dirty="0" smtClean="0"/>
              <a:t> TO FAIL</a:t>
            </a:r>
            <a:endParaRPr lang="en-GB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Interruptions – telephone, visitors</a:t>
            </a:r>
          </a:p>
          <a:p>
            <a:r>
              <a:rPr lang="en-GB" dirty="0" smtClean="0"/>
              <a:t>Procrastination and indecision</a:t>
            </a:r>
          </a:p>
          <a:p>
            <a:r>
              <a:rPr lang="en-GB" dirty="0" smtClean="0"/>
              <a:t>Acting with incomplete information</a:t>
            </a:r>
          </a:p>
          <a:p>
            <a:r>
              <a:rPr lang="en-GB" dirty="0" smtClean="0"/>
              <a:t>Dealing with team members</a:t>
            </a:r>
          </a:p>
          <a:p>
            <a:r>
              <a:rPr lang="en-GB" dirty="0" smtClean="0"/>
              <a:t>Crisis management </a:t>
            </a:r>
          </a:p>
          <a:p>
            <a:endParaRPr lang="en-GB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Unclear communication</a:t>
            </a:r>
          </a:p>
          <a:p>
            <a:r>
              <a:rPr lang="en-GB" dirty="0" smtClean="0"/>
              <a:t>Inadequate knowledge</a:t>
            </a:r>
          </a:p>
          <a:p>
            <a:r>
              <a:rPr lang="en-GB" dirty="0" smtClean="0"/>
              <a:t>Unclear objectives and priorities</a:t>
            </a:r>
          </a:p>
          <a:p>
            <a:r>
              <a:rPr lang="en-GB" dirty="0" smtClean="0"/>
              <a:t>Lack of planning</a:t>
            </a:r>
          </a:p>
          <a:p>
            <a:r>
              <a:rPr lang="en-GB" dirty="0" smtClean="0"/>
              <a:t>Stress and fatigue</a:t>
            </a:r>
          </a:p>
          <a:p>
            <a:r>
              <a:rPr lang="en-GB" dirty="0" smtClean="0"/>
              <a:t>Inability to say ‘no’</a:t>
            </a:r>
          </a:p>
          <a:p>
            <a:r>
              <a:rPr lang="en-GB" dirty="0" smtClean="0"/>
              <a:t>Desk management and personal disorganisation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4471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that you are sticking to your plan. If not,</a:t>
            </a:r>
          </a:p>
          <a:p>
            <a:r>
              <a:rPr lang="en-GB" dirty="0" smtClean="0"/>
              <a:t>Either update your planning to make it more realistic, OR</a:t>
            </a:r>
          </a:p>
          <a:p>
            <a:r>
              <a:rPr lang="en-GB" dirty="0" smtClean="0"/>
              <a:t>Work out what you need to stay on target.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Monitor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9755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96</TotalTime>
  <Words>409</Words>
  <Application>Microsoft Macintosh PowerPoint</Application>
  <PresentationFormat>On-screen Show (4:3)</PresentationFormat>
  <Paragraphs>85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Hardcover</vt:lpstr>
      <vt:lpstr>10 Steps to Effective Time Management</vt:lpstr>
      <vt:lpstr>Time Management is actually ‘SELF MANAGEMENT’</vt:lpstr>
      <vt:lpstr>Be Systematic in your time management</vt:lpstr>
      <vt:lpstr>Find out your time requirements</vt:lpstr>
      <vt:lpstr>Clarify how you use your time</vt:lpstr>
      <vt:lpstr>Decide how you want to use your time</vt:lpstr>
      <vt:lpstr>Prioritise </vt:lpstr>
      <vt:lpstr>Plan</vt:lpstr>
      <vt:lpstr>Do It</vt:lpstr>
      <vt:lpstr>Apply management techniques</vt:lpstr>
      <vt:lpstr>Manage distractions and procrastination</vt:lpstr>
      <vt:lpstr>FAIL TO PLAN PLAN TO FAIL</vt:lpstr>
      <vt:lpstr>Monitor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 Steps to Effective Time Management</dc:title>
  <dc:creator>Pitson, Marie</dc:creator>
  <cp:lastModifiedBy>S P</cp:lastModifiedBy>
  <cp:revision>9</cp:revision>
  <cp:lastPrinted>2014-09-26T13:03:22Z</cp:lastPrinted>
  <dcterms:created xsi:type="dcterms:W3CDTF">2014-09-26T11:52:45Z</dcterms:created>
  <dcterms:modified xsi:type="dcterms:W3CDTF">2017-08-26T12:29:21Z</dcterms:modified>
</cp:coreProperties>
</file>