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1" r:id="rId1"/>
  </p:sldMasterIdLst>
  <p:notesMasterIdLst>
    <p:notesMasterId r:id="rId18"/>
  </p:notesMasterIdLst>
  <p:sldIdLst>
    <p:sldId id="266" r:id="rId2"/>
    <p:sldId id="257" r:id="rId3"/>
    <p:sldId id="280" r:id="rId4"/>
    <p:sldId id="269" r:id="rId5"/>
    <p:sldId id="270" r:id="rId6"/>
    <p:sldId id="271" r:id="rId7"/>
    <p:sldId id="274" r:id="rId8"/>
    <p:sldId id="259" r:id="rId9"/>
    <p:sldId id="279" r:id="rId10"/>
    <p:sldId id="275" r:id="rId11"/>
    <p:sldId id="276" r:id="rId12"/>
    <p:sldId id="277" r:id="rId13"/>
    <p:sldId id="278" r:id="rId14"/>
    <p:sldId id="282" r:id="rId15"/>
    <p:sldId id="281" r:id="rId16"/>
    <p:sldId id="283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5662AD"/>
    <a:srgbClr val="FDB732"/>
    <a:srgbClr val="6DC3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98B05C-D395-4D31-8D3C-223AEBA4D51D}" v="8" dt="2026-01-07T00:18:06.4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443" autoAdjust="0"/>
    <p:restoredTop sz="92810" autoAdjust="0"/>
  </p:normalViewPr>
  <p:slideViewPr>
    <p:cSldViewPr snapToGrid="0" snapToObjects="1">
      <p:cViewPr>
        <p:scale>
          <a:sx n="110" d="100"/>
          <a:sy n="110" d="100"/>
        </p:scale>
        <p:origin x="994" y="-10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aron Young" userId="aeaaf573e5b0edbb" providerId="LiveId" clId="{5A908527-B2AE-4E64-8E34-E46040CB2254}"/>
    <pc:docChg chg="undo redo custSel addSld delSld modSld sldOrd modMainMaster modNotesMaster">
      <pc:chgData name="Aaron Young" userId="aeaaf573e5b0edbb" providerId="LiveId" clId="{5A908527-B2AE-4E64-8E34-E46040CB2254}" dt="2026-01-07T00:18:22.694" v="10186" actId="478"/>
      <pc:docMkLst>
        <pc:docMk/>
      </pc:docMkLst>
      <pc:sldChg chg="addSp delSp modSp add del mod modTransition setBg setClrOvrMap delDesignElem modNotes">
        <pc:chgData name="Aaron Young" userId="aeaaf573e5b0edbb" providerId="LiveId" clId="{5A908527-B2AE-4E64-8E34-E46040CB2254}" dt="2026-01-03T01:10:24.427" v="10064" actId="14100"/>
        <pc:sldMkLst>
          <pc:docMk/>
          <pc:sldMk cId="0" sldId="257"/>
        </pc:sldMkLst>
        <pc:spChg chg="mod">
          <ac:chgData name="Aaron Young" userId="aeaaf573e5b0edbb" providerId="LiveId" clId="{5A908527-B2AE-4E64-8E34-E46040CB2254}" dt="2025-12-23T01:21:09.683" v="3136"/>
          <ac:spMkLst>
            <pc:docMk/>
            <pc:sldMk cId="0" sldId="257"/>
            <ac:spMk id="2" creationId="{00000000-0000-0000-0000-000000000000}"/>
          </ac:spMkLst>
        </pc:spChg>
        <pc:spChg chg="mod">
          <ac:chgData name="Aaron Young" userId="aeaaf573e5b0edbb" providerId="LiveId" clId="{5A908527-B2AE-4E64-8E34-E46040CB2254}" dt="2026-01-03T01:10:24.427" v="10064" actId="14100"/>
          <ac:spMkLst>
            <pc:docMk/>
            <pc:sldMk cId="0" sldId="257"/>
            <ac:spMk id="3" creationId="{00000000-0000-0000-0000-000000000000}"/>
          </ac:spMkLst>
        </pc:spChg>
        <pc:spChg chg="add del mod">
          <ac:chgData name="Aaron Young" userId="aeaaf573e5b0edbb" providerId="LiveId" clId="{5A908527-B2AE-4E64-8E34-E46040CB2254}" dt="2025-12-23T01:21:09.683" v="3136"/>
          <ac:spMkLst>
            <pc:docMk/>
            <pc:sldMk cId="0" sldId="257"/>
            <ac:spMk id="2052" creationId="{B8DD2392-397B-48BF-BEFA-EA1FB881CA85}"/>
          </ac:spMkLst>
        </pc:spChg>
        <pc:picChg chg="add mod ord">
          <ac:chgData name="Aaron Young" userId="aeaaf573e5b0edbb" providerId="LiveId" clId="{5A908527-B2AE-4E64-8E34-E46040CB2254}" dt="2025-12-23T01:21:09.683" v="3136"/>
          <ac:picMkLst>
            <pc:docMk/>
            <pc:sldMk cId="0" sldId="257"/>
            <ac:picMk id="2050" creationId="{FB223DA3-682E-548B-19D3-F8F1E45170B5}"/>
          </ac:picMkLst>
        </pc:picChg>
      </pc:sldChg>
      <pc:sldChg chg="addSp delSp modSp mod ord modTransition setBg">
        <pc:chgData name="Aaron Young" userId="aeaaf573e5b0edbb" providerId="LiveId" clId="{5A908527-B2AE-4E64-8E34-E46040CB2254}" dt="2025-12-29T01:06:19.834" v="8106" actId="20577"/>
        <pc:sldMkLst>
          <pc:docMk/>
          <pc:sldMk cId="0" sldId="259"/>
        </pc:sldMkLst>
        <pc:spChg chg="mod">
          <ac:chgData name="Aaron Young" userId="aeaaf573e5b0edbb" providerId="LiveId" clId="{5A908527-B2AE-4E64-8E34-E46040CB2254}" dt="2025-12-23T01:21:09.683" v="3136"/>
          <ac:spMkLst>
            <pc:docMk/>
            <pc:sldMk cId="0" sldId="259"/>
            <ac:spMk id="2" creationId="{00000000-0000-0000-0000-000000000000}"/>
          </ac:spMkLst>
        </pc:spChg>
        <pc:spChg chg="add mod">
          <ac:chgData name="Aaron Young" userId="aeaaf573e5b0edbb" providerId="LiveId" clId="{5A908527-B2AE-4E64-8E34-E46040CB2254}" dt="2025-12-28T01:02:04.732" v="7779" actId="14100"/>
          <ac:spMkLst>
            <pc:docMk/>
            <pc:sldMk cId="0" sldId="259"/>
            <ac:spMk id="21" creationId="{E20980A3-62EA-4B59-3A9B-C298C6F969A9}"/>
          </ac:spMkLst>
        </pc:spChg>
        <pc:spChg chg="add mod">
          <ac:chgData name="Aaron Young" userId="aeaaf573e5b0edbb" providerId="LiveId" clId="{5A908527-B2AE-4E64-8E34-E46040CB2254}" dt="2025-12-29T01:06:19.834" v="8106" actId="20577"/>
          <ac:spMkLst>
            <pc:docMk/>
            <pc:sldMk cId="0" sldId="259"/>
            <ac:spMk id="22" creationId="{CD7F0C98-F2F4-0F8E-89EB-7BD365C222ED}"/>
          </ac:spMkLst>
        </pc:spChg>
        <pc:picChg chg="add mod">
          <ac:chgData name="Aaron Young" userId="aeaaf573e5b0edbb" providerId="LiveId" clId="{5A908527-B2AE-4E64-8E34-E46040CB2254}" dt="2025-12-24T18:29:08.243" v="5863" actId="14100"/>
          <ac:picMkLst>
            <pc:docMk/>
            <pc:sldMk cId="0" sldId="259"/>
            <ac:picMk id="19" creationId="{3B76AF8F-919A-4A25-3D39-74A6FC282BF1}"/>
          </ac:picMkLst>
        </pc:picChg>
      </pc:sldChg>
      <pc:sldChg chg="modSp new mod modTransition setBg modNotes">
        <pc:chgData name="Aaron Young" userId="aeaaf573e5b0edbb" providerId="LiveId" clId="{5A908527-B2AE-4E64-8E34-E46040CB2254}" dt="2025-12-24T17:57:28.013" v="5696" actId="20577"/>
        <pc:sldMkLst>
          <pc:docMk/>
          <pc:sldMk cId="471696401" sldId="266"/>
        </pc:sldMkLst>
        <pc:spChg chg="mod">
          <ac:chgData name="Aaron Young" userId="aeaaf573e5b0edbb" providerId="LiveId" clId="{5A908527-B2AE-4E64-8E34-E46040CB2254}" dt="2025-12-24T17:57:28.013" v="5696" actId="20577"/>
          <ac:spMkLst>
            <pc:docMk/>
            <pc:sldMk cId="471696401" sldId="266"/>
            <ac:spMk id="2" creationId="{D48345DB-5C62-48E1-1854-6473FB1844DB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k cId="471696401" sldId="266"/>
            <ac:spMk id="3" creationId="{80D9198D-EB30-5B23-CB9A-955A2AB62B0F}"/>
          </ac:spMkLst>
        </pc:spChg>
      </pc:sldChg>
      <pc:sldChg chg="addSp delSp modSp new mod modTransition setBg modClrScheme addAnim delAnim modAnim chgLayout">
        <pc:chgData name="Aaron Young" userId="aeaaf573e5b0edbb" providerId="LiveId" clId="{5A908527-B2AE-4E64-8E34-E46040CB2254}" dt="2026-01-01T21:11:28.803" v="9033" actId="20577"/>
        <pc:sldMkLst>
          <pc:docMk/>
          <pc:sldMk cId="3564279568" sldId="269"/>
        </pc:sldMkLst>
        <pc:spChg chg="mod ord">
          <ac:chgData name="Aaron Young" userId="aeaaf573e5b0edbb" providerId="LiveId" clId="{5A908527-B2AE-4E64-8E34-E46040CB2254}" dt="2025-12-23T01:21:09.683" v="3136"/>
          <ac:spMkLst>
            <pc:docMk/>
            <pc:sldMk cId="3564279568" sldId="269"/>
            <ac:spMk id="2" creationId="{9FFE274F-0337-2B13-FB81-5011B7896212}"/>
          </ac:spMkLst>
        </pc:spChg>
        <pc:spChg chg="add mod">
          <ac:chgData name="Aaron Young" userId="aeaaf573e5b0edbb" providerId="LiveId" clId="{5A908527-B2AE-4E64-8E34-E46040CB2254}" dt="2025-12-23T01:21:09.683" v="3136"/>
          <ac:spMkLst>
            <pc:docMk/>
            <pc:sldMk cId="3564279568" sldId="269"/>
            <ac:spMk id="4" creationId="{4728D106-7CB4-8352-F9F3-3C11CB4BB571}"/>
          </ac:spMkLst>
        </pc:spChg>
        <pc:spChg chg="add mod">
          <ac:chgData name="Aaron Young" userId="aeaaf573e5b0edbb" providerId="LiveId" clId="{5A908527-B2AE-4E64-8E34-E46040CB2254}" dt="2025-12-23T01:21:09.683" v="3136"/>
          <ac:spMkLst>
            <pc:docMk/>
            <pc:sldMk cId="3564279568" sldId="269"/>
            <ac:spMk id="5" creationId="{FE2326E4-9B84-C3A6-F42E-05F96E8AE207}"/>
          </ac:spMkLst>
        </pc:spChg>
        <pc:spChg chg="add mod">
          <ac:chgData name="Aaron Young" userId="aeaaf573e5b0edbb" providerId="LiveId" clId="{5A908527-B2AE-4E64-8E34-E46040CB2254}" dt="2025-12-23T01:21:09.683" v="3136"/>
          <ac:spMkLst>
            <pc:docMk/>
            <pc:sldMk cId="3564279568" sldId="269"/>
            <ac:spMk id="7" creationId="{3C973740-9068-D83E-D599-45D9CABFFA64}"/>
          </ac:spMkLst>
        </pc:spChg>
        <pc:spChg chg="add mod">
          <ac:chgData name="Aaron Young" userId="aeaaf573e5b0edbb" providerId="LiveId" clId="{5A908527-B2AE-4E64-8E34-E46040CB2254}" dt="2025-12-23T01:21:09.683" v="3136"/>
          <ac:spMkLst>
            <pc:docMk/>
            <pc:sldMk cId="3564279568" sldId="269"/>
            <ac:spMk id="8" creationId="{2D82CFAB-BFC5-4C56-C7CC-A69630D62B53}"/>
          </ac:spMkLst>
        </pc:spChg>
        <pc:spChg chg="add mod ord">
          <ac:chgData name="Aaron Young" userId="aeaaf573e5b0edbb" providerId="LiveId" clId="{5A908527-B2AE-4E64-8E34-E46040CB2254}" dt="2026-01-01T21:11:28.803" v="9033" actId="20577"/>
          <ac:spMkLst>
            <pc:docMk/>
            <pc:sldMk cId="3564279568" sldId="269"/>
            <ac:spMk id="9" creationId="{4C9BD4C8-E765-D135-8CEA-DE4E9BE706CD}"/>
          </ac:spMkLst>
        </pc:spChg>
        <pc:picChg chg="add mod">
          <ac:chgData name="Aaron Young" userId="aeaaf573e5b0edbb" providerId="LiveId" clId="{5A908527-B2AE-4E64-8E34-E46040CB2254}" dt="2025-12-23T01:21:09.683" v="3136"/>
          <ac:picMkLst>
            <pc:docMk/>
            <pc:sldMk cId="3564279568" sldId="269"/>
            <ac:picMk id="11" creationId="{3286CB9D-7DB3-3EC7-BB2C-18304090BAFF}"/>
          </ac:picMkLst>
        </pc:picChg>
        <pc:picChg chg="add mod">
          <ac:chgData name="Aaron Young" userId="aeaaf573e5b0edbb" providerId="LiveId" clId="{5A908527-B2AE-4E64-8E34-E46040CB2254}" dt="2025-12-23T01:21:09.683" v="3136"/>
          <ac:picMkLst>
            <pc:docMk/>
            <pc:sldMk cId="3564279568" sldId="269"/>
            <ac:picMk id="13" creationId="{6C711CCA-86EA-E4E7-D2E3-831FCC234D99}"/>
          </ac:picMkLst>
        </pc:picChg>
        <pc:picChg chg="add mod">
          <ac:chgData name="Aaron Young" userId="aeaaf573e5b0edbb" providerId="LiveId" clId="{5A908527-B2AE-4E64-8E34-E46040CB2254}" dt="2025-12-23T01:21:09.683" v="3136"/>
          <ac:picMkLst>
            <pc:docMk/>
            <pc:sldMk cId="3564279568" sldId="269"/>
            <ac:picMk id="15" creationId="{088C8305-D7F5-447D-CC7F-1522AD34BF3B}"/>
          </ac:picMkLst>
        </pc:picChg>
        <pc:picChg chg="add mod">
          <ac:chgData name="Aaron Young" userId="aeaaf573e5b0edbb" providerId="LiveId" clId="{5A908527-B2AE-4E64-8E34-E46040CB2254}" dt="2025-12-23T01:21:09.683" v="3136"/>
          <ac:picMkLst>
            <pc:docMk/>
            <pc:sldMk cId="3564279568" sldId="269"/>
            <ac:picMk id="17" creationId="{101F8083-1C89-F1BB-8B63-E8557153FB89}"/>
          </ac:picMkLst>
        </pc:picChg>
      </pc:sldChg>
      <pc:sldChg chg="addSp modSp add mod setBg addAnim delAnim modAnim">
        <pc:chgData name="Aaron Young" userId="aeaaf573e5b0edbb" providerId="LiveId" clId="{5A908527-B2AE-4E64-8E34-E46040CB2254}" dt="2025-12-30T16:18:58.592" v="8990" actId="20577"/>
        <pc:sldMkLst>
          <pc:docMk/>
          <pc:sldMk cId="3251488969" sldId="270"/>
        </pc:sldMkLst>
        <pc:spChg chg="mod">
          <ac:chgData name="Aaron Young" userId="aeaaf573e5b0edbb" providerId="LiveId" clId="{5A908527-B2AE-4E64-8E34-E46040CB2254}" dt="2025-12-23T01:21:09.683" v="3136"/>
          <ac:spMkLst>
            <pc:docMk/>
            <pc:sldMk cId="3251488969" sldId="270"/>
            <ac:spMk id="2" creationId="{81BF4BAB-C595-E425-CA2E-14B1AA466BE2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k cId="3251488969" sldId="270"/>
            <ac:spMk id="4" creationId="{5655D696-F357-1AF0-B9AD-596DB3CE5658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k cId="3251488969" sldId="270"/>
            <ac:spMk id="5" creationId="{0416BA5E-5FB7-DD19-2276-1F6BF3EA143B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k cId="3251488969" sldId="270"/>
            <ac:spMk id="7" creationId="{A67CC66C-7692-EBA8-84A4-F87153FC0F28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k cId="3251488969" sldId="270"/>
            <ac:spMk id="8" creationId="{08BF3EEA-1D75-611D-9EDD-A5A1BC900BE0}"/>
          </ac:spMkLst>
        </pc:spChg>
        <pc:spChg chg="mod">
          <ac:chgData name="Aaron Young" userId="aeaaf573e5b0edbb" providerId="LiveId" clId="{5A908527-B2AE-4E64-8E34-E46040CB2254}" dt="2025-12-30T16:18:58.592" v="8990" actId="20577"/>
          <ac:spMkLst>
            <pc:docMk/>
            <pc:sldMk cId="3251488969" sldId="270"/>
            <ac:spMk id="9" creationId="{B44A5407-1BDE-3508-FDF6-2765383C3E3E}"/>
          </ac:spMkLst>
        </pc:spChg>
        <pc:spChg chg="add mod">
          <ac:chgData name="Aaron Young" userId="aeaaf573e5b0edbb" providerId="LiveId" clId="{5A908527-B2AE-4E64-8E34-E46040CB2254}" dt="2025-12-23T01:21:09.683" v="3136"/>
          <ac:spMkLst>
            <pc:docMk/>
            <pc:sldMk cId="3251488969" sldId="270"/>
            <ac:spMk id="10" creationId="{1A35DDEA-D668-56A7-6762-76B84365A525}"/>
          </ac:spMkLst>
        </pc:spChg>
        <pc:picChg chg="mod">
          <ac:chgData name="Aaron Young" userId="aeaaf573e5b0edbb" providerId="LiveId" clId="{5A908527-B2AE-4E64-8E34-E46040CB2254}" dt="2025-12-23T01:21:09.683" v="3136"/>
          <ac:picMkLst>
            <pc:docMk/>
            <pc:sldMk cId="3251488969" sldId="270"/>
            <ac:picMk id="11" creationId="{55BC50C9-0F64-915A-D802-289235E4CA75}"/>
          </ac:picMkLst>
        </pc:picChg>
        <pc:picChg chg="mod">
          <ac:chgData name="Aaron Young" userId="aeaaf573e5b0edbb" providerId="LiveId" clId="{5A908527-B2AE-4E64-8E34-E46040CB2254}" dt="2025-12-23T01:21:09.683" v="3136"/>
          <ac:picMkLst>
            <pc:docMk/>
            <pc:sldMk cId="3251488969" sldId="270"/>
            <ac:picMk id="15" creationId="{D1BB789C-3394-C3AA-80E8-53063AF26F14}"/>
          </ac:picMkLst>
        </pc:picChg>
        <pc:picChg chg="mod">
          <ac:chgData name="Aaron Young" userId="aeaaf573e5b0edbb" providerId="LiveId" clId="{5A908527-B2AE-4E64-8E34-E46040CB2254}" dt="2025-12-23T01:21:09.683" v="3136"/>
          <ac:picMkLst>
            <pc:docMk/>
            <pc:sldMk cId="3251488969" sldId="270"/>
            <ac:picMk id="17" creationId="{AE51827D-5479-37B2-182E-90E80243A422}"/>
          </ac:picMkLst>
        </pc:picChg>
      </pc:sldChg>
      <pc:sldChg chg="addSp modSp add mod setBg modAnim">
        <pc:chgData name="Aaron Young" userId="aeaaf573e5b0edbb" providerId="LiveId" clId="{5A908527-B2AE-4E64-8E34-E46040CB2254}" dt="2026-01-03T01:25:09.969" v="10065" actId="13926"/>
        <pc:sldMkLst>
          <pc:docMk/>
          <pc:sldMk cId="3881228739" sldId="271"/>
        </pc:sldMkLst>
        <pc:spChg chg="mod">
          <ac:chgData name="Aaron Young" userId="aeaaf573e5b0edbb" providerId="LiveId" clId="{5A908527-B2AE-4E64-8E34-E46040CB2254}" dt="2025-12-23T01:21:09.683" v="3136"/>
          <ac:spMkLst>
            <pc:docMk/>
            <pc:sldMk cId="3881228739" sldId="271"/>
            <ac:spMk id="2" creationId="{7DAA06D8-936B-6CAA-E525-9298F280D42E}"/>
          </ac:spMkLst>
        </pc:spChg>
        <pc:spChg chg="add mod">
          <ac:chgData name="Aaron Young" userId="aeaaf573e5b0edbb" providerId="LiveId" clId="{5A908527-B2AE-4E64-8E34-E46040CB2254}" dt="2026-01-03T01:25:09.969" v="10065" actId="13926"/>
          <ac:spMkLst>
            <pc:docMk/>
            <pc:sldMk cId="3881228739" sldId="271"/>
            <ac:spMk id="3" creationId="{DCBB7292-FB5F-C288-057C-2EC95ED50454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k cId="3881228739" sldId="271"/>
            <ac:spMk id="4" creationId="{0A84B86B-4207-C35E-1B0B-265434C50693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k cId="3881228739" sldId="271"/>
            <ac:spMk id="5" creationId="{3B1E6B53-9ACC-A393-AE05-3D790E950B09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k cId="3881228739" sldId="271"/>
            <ac:spMk id="7" creationId="{0F15422A-22C4-1FC6-4A52-DFE99CA0D792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k cId="3881228739" sldId="271"/>
            <ac:spMk id="8" creationId="{88015B80-7B09-9F69-D84E-5868C7331296}"/>
          </ac:spMkLst>
        </pc:spChg>
        <pc:spChg chg="mod">
          <ac:chgData name="Aaron Young" userId="aeaaf573e5b0edbb" providerId="LiveId" clId="{5A908527-B2AE-4E64-8E34-E46040CB2254}" dt="2025-12-24T15:44:30.016" v="5482" actId="20577"/>
          <ac:spMkLst>
            <pc:docMk/>
            <pc:sldMk cId="3881228739" sldId="271"/>
            <ac:spMk id="9" creationId="{55D08AEF-7D47-EF62-486D-D37BC8C90389}"/>
          </ac:spMkLst>
        </pc:spChg>
        <pc:picChg chg="mod">
          <ac:chgData name="Aaron Young" userId="aeaaf573e5b0edbb" providerId="LiveId" clId="{5A908527-B2AE-4E64-8E34-E46040CB2254}" dt="2025-12-23T01:21:09.683" v="3136"/>
          <ac:picMkLst>
            <pc:docMk/>
            <pc:sldMk cId="3881228739" sldId="271"/>
            <ac:picMk id="11" creationId="{DC4CBDD6-76F8-AA6D-E13D-83B30E59A023}"/>
          </ac:picMkLst>
        </pc:picChg>
        <pc:picChg chg="mod">
          <ac:chgData name="Aaron Young" userId="aeaaf573e5b0edbb" providerId="LiveId" clId="{5A908527-B2AE-4E64-8E34-E46040CB2254}" dt="2025-12-23T01:21:09.683" v="3136"/>
          <ac:picMkLst>
            <pc:docMk/>
            <pc:sldMk cId="3881228739" sldId="271"/>
            <ac:picMk id="13" creationId="{CAA1FA71-FCE8-AF36-0C45-E7DF0D20EC9E}"/>
          </ac:picMkLst>
        </pc:picChg>
        <pc:picChg chg="mod">
          <ac:chgData name="Aaron Young" userId="aeaaf573e5b0edbb" providerId="LiveId" clId="{5A908527-B2AE-4E64-8E34-E46040CB2254}" dt="2025-12-23T01:21:09.683" v="3136"/>
          <ac:picMkLst>
            <pc:docMk/>
            <pc:sldMk cId="3881228739" sldId="271"/>
            <ac:picMk id="15" creationId="{66524B24-CC89-BA95-453E-F0DE9958D8EF}"/>
          </ac:picMkLst>
        </pc:picChg>
        <pc:picChg chg="mod">
          <ac:chgData name="Aaron Young" userId="aeaaf573e5b0edbb" providerId="LiveId" clId="{5A908527-B2AE-4E64-8E34-E46040CB2254}" dt="2025-12-23T01:21:09.683" v="3136"/>
          <ac:picMkLst>
            <pc:docMk/>
            <pc:sldMk cId="3881228739" sldId="271"/>
            <ac:picMk id="17" creationId="{5ACB9FC7-48F0-40A0-5167-9BD4576C994D}"/>
          </ac:picMkLst>
        </pc:picChg>
      </pc:sldChg>
      <pc:sldChg chg="addSp delSp modSp add mod setBg modNotes">
        <pc:chgData name="Aaron Young" userId="aeaaf573e5b0edbb" providerId="LiveId" clId="{5A908527-B2AE-4E64-8E34-E46040CB2254}" dt="2026-01-03T01:40:51.627" v="10106" actId="20577"/>
        <pc:sldMkLst>
          <pc:docMk/>
          <pc:sldMk cId="3941826313" sldId="274"/>
        </pc:sldMkLst>
        <pc:spChg chg="mod">
          <ac:chgData name="Aaron Young" userId="aeaaf573e5b0edbb" providerId="LiveId" clId="{5A908527-B2AE-4E64-8E34-E46040CB2254}" dt="2025-12-23T01:21:09.683" v="3136"/>
          <ac:spMkLst>
            <pc:docMk/>
            <pc:sldMk cId="3941826313" sldId="274"/>
            <ac:spMk id="2" creationId="{9727C8F2-EBA2-CB8A-F983-D4F67142BACF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k cId="3941826313" sldId="274"/>
            <ac:spMk id="4" creationId="{3ACD626B-21A5-456E-F423-6B9A29FF5BE3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k cId="3941826313" sldId="274"/>
            <ac:spMk id="5" creationId="{060A2631-FD40-0D70-4818-FD23E0899818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k cId="3941826313" sldId="274"/>
            <ac:spMk id="7" creationId="{56318147-47B5-F56A-8421-BB2869D88C80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k cId="3941826313" sldId="274"/>
            <ac:spMk id="8" creationId="{9E6E6F67-C0E9-9488-6576-85E474F02768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k cId="3941826313" sldId="274"/>
            <ac:spMk id="9" creationId="{ED262173-2798-D78C-7134-634C8E788CF9}"/>
          </ac:spMkLst>
        </pc:spChg>
        <pc:spChg chg="add mod">
          <ac:chgData name="Aaron Young" userId="aeaaf573e5b0edbb" providerId="LiveId" clId="{5A908527-B2AE-4E64-8E34-E46040CB2254}" dt="2026-01-03T01:40:51.627" v="10106" actId="20577"/>
          <ac:spMkLst>
            <pc:docMk/>
            <pc:sldMk cId="3941826313" sldId="274"/>
            <ac:spMk id="12" creationId="{711C3C11-8D50-2398-1B0C-25B7AC3C334E}"/>
          </ac:spMkLst>
        </pc:spChg>
        <pc:picChg chg="add mod">
          <ac:chgData name="Aaron Young" userId="aeaaf573e5b0edbb" providerId="LiveId" clId="{5A908527-B2AE-4E64-8E34-E46040CB2254}" dt="2026-01-03T01:40:48.547" v="10104" actId="14100"/>
          <ac:picMkLst>
            <pc:docMk/>
            <pc:sldMk cId="3941826313" sldId="274"/>
            <ac:picMk id="3" creationId="{5052E7A5-9E6F-F88D-449D-862F47F473C3}"/>
          </ac:picMkLst>
        </pc:picChg>
        <pc:picChg chg="mod">
          <ac:chgData name="Aaron Young" userId="aeaaf573e5b0edbb" providerId="LiveId" clId="{5A908527-B2AE-4E64-8E34-E46040CB2254}" dt="2025-12-23T01:21:09.683" v="3136"/>
          <ac:picMkLst>
            <pc:docMk/>
            <pc:sldMk cId="3941826313" sldId="274"/>
            <ac:picMk id="11" creationId="{114EC7C5-2ACC-D94A-14E2-D2B63B08E5C7}"/>
          </ac:picMkLst>
        </pc:picChg>
        <pc:picChg chg="mod">
          <ac:chgData name="Aaron Young" userId="aeaaf573e5b0edbb" providerId="LiveId" clId="{5A908527-B2AE-4E64-8E34-E46040CB2254}" dt="2025-12-23T01:21:09.683" v="3136"/>
          <ac:picMkLst>
            <pc:docMk/>
            <pc:sldMk cId="3941826313" sldId="274"/>
            <ac:picMk id="15" creationId="{E417B013-6BF6-4A50-3D23-4BAF1EBAA6BB}"/>
          </ac:picMkLst>
        </pc:picChg>
        <pc:picChg chg="mod">
          <ac:chgData name="Aaron Young" userId="aeaaf573e5b0edbb" providerId="LiveId" clId="{5A908527-B2AE-4E64-8E34-E46040CB2254}" dt="2025-12-23T01:21:09.683" v="3136"/>
          <ac:picMkLst>
            <pc:docMk/>
            <pc:sldMk cId="3941826313" sldId="274"/>
            <ac:picMk id="17" creationId="{6F3A90FF-18D3-6FC6-3C68-FF1DDADDDC71}"/>
          </ac:picMkLst>
        </pc:picChg>
      </pc:sldChg>
      <pc:sldChg chg="addSp delSp modSp add mod modTransition setBg modNotesTx">
        <pc:chgData name="Aaron Young" userId="aeaaf573e5b0edbb" providerId="LiveId" clId="{5A908527-B2AE-4E64-8E34-E46040CB2254}" dt="2026-01-03T01:50:28.176" v="10134" actId="1038"/>
        <pc:sldMkLst>
          <pc:docMk/>
          <pc:sldMk cId="2897873519" sldId="275"/>
        </pc:sldMkLst>
        <pc:spChg chg="add mod">
          <ac:chgData name="Aaron Young" userId="aeaaf573e5b0edbb" providerId="LiveId" clId="{5A908527-B2AE-4E64-8E34-E46040CB2254}" dt="2026-01-03T01:50:28.176" v="10134" actId="1038"/>
          <ac:spMkLst>
            <pc:docMk/>
            <pc:sldMk cId="2897873519" sldId="275"/>
            <ac:spMk id="2" creationId="{AB500A35-47B4-CDE6-8812-C0911AE6D55B}"/>
          </ac:spMkLst>
        </pc:spChg>
        <pc:spChg chg="add mod">
          <ac:chgData name="Aaron Young" userId="aeaaf573e5b0edbb" providerId="LiveId" clId="{5A908527-B2AE-4E64-8E34-E46040CB2254}" dt="2025-12-27T00:51:33.289" v="6563" actId="14100"/>
          <ac:spMkLst>
            <pc:docMk/>
            <pc:sldMk cId="2897873519" sldId="275"/>
            <ac:spMk id="3" creationId="{345D4B22-0213-D7BB-A0C1-25BC79DF7005}"/>
          </ac:spMkLst>
        </pc:spChg>
        <pc:spChg chg="mod">
          <ac:chgData name="Aaron Young" userId="aeaaf573e5b0edbb" providerId="LiveId" clId="{5A908527-B2AE-4E64-8E34-E46040CB2254}" dt="2025-12-29T01:02:34.916" v="8083" actId="14100"/>
          <ac:spMkLst>
            <pc:docMk/>
            <pc:sldMk cId="2897873519" sldId="275"/>
            <ac:spMk id="4" creationId="{E5822D16-59BC-5F4E-2DEC-6B8D31370438}"/>
          </ac:spMkLst>
        </pc:spChg>
        <pc:spChg chg="add mod">
          <ac:chgData name="Aaron Young" userId="aeaaf573e5b0edbb" providerId="LiveId" clId="{5A908527-B2AE-4E64-8E34-E46040CB2254}" dt="2025-12-27T01:05:24.672" v="7053" actId="1076"/>
          <ac:spMkLst>
            <pc:docMk/>
            <pc:sldMk cId="2897873519" sldId="275"/>
            <ac:spMk id="6" creationId="{0E12AD5D-525F-826D-DEFE-8FA819468192}"/>
          </ac:spMkLst>
        </pc:spChg>
        <pc:spChg chg="mod">
          <ac:chgData name="Aaron Young" userId="aeaaf573e5b0edbb" providerId="LiveId" clId="{5A908527-B2AE-4E64-8E34-E46040CB2254}" dt="2025-12-27T00:51:32.579" v="6562" actId="14100"/>
          <ac:spMkLst>
            <pc:docMk/>
            <pc:sldMk cId="2897873519" sldId="275"/>
            <ac:spMk id="9" creationId="{AF99250A-6458-5AEA-615B-F0F40F1D56BD}"/>
          </ac:spMkLst>
        </pc:spChg>
        <pc:spChg chg="mod">
          <ac:chgData name="Aaron Young" userId="aeaaf573e5b0edbb" providerId="LiveId" clId="{5A908527-B2AE-4E64-8E34-E46040CB2254}" dt="2025-12-27T00:51:31.566" v="6560" actId="14100"/>
          <ac:spMkLst>
            <pc:docMk/>
            <pc:sldMk cId="2897873519" sldId="275"/>
            <ac:spMk id="10" creationId="{96494D8F-6ECE-5738-5FC3-5FCD36665B7C}"/>
          </ac:spMkLst>
        </pc:spChg>
        <pc:spChg chg="add mod">
          <ac:chgData name="Aaron Young" userId="aeaaf573e5b0edbb" providerId="LiveId" clId="{5A908527-B2AE-4E64-8E34-E46040CB2254}" dt="2025-12-23T01:21:09.683" v="3136"/>
          <ac:spMkLst>
            <pc:docMk/>
            <pc:sldMk cId="2897873519" sldId="275"/>
            <ac:spMk id="13" creationId="{B66C8BD7-E6D5-F11D-6413-4D08FDB6B9D0}"/>
          </ac:spMkLst>
        </pc:spChg>
      </pc:sldChg>
      <pc:sldChg chg="addSp delSp modSp add mod">
        <pc:chgData name="Aaron Young" userId="aeaaf573e5b0edbb" providerId="LiveId" clId="{5A908527-B2AE-4E64-8E34-E46040CB2254}" dt="2026-01-06T11:56:12.806" v="10166" actId="113"/>
        <pc:sldMkLst>
          <pc:docMk/>
          <pc:sldMk cId="1172039028" sldId="276"/>
        </pc:sldMkLst>
        <pc:spChg chg="add mod">
          <ac:chgData name="Aaron Young" userId="aeaaf573e5b0edbb" providerId="LiveId" clId="{5A908527-B2AE-4E64-8E34-E46040CB2254}" dt="2025-12-23T01:21:09.683" v="3136"/>
          <ac:spMkLst>
            <pc:docMk/>
            <pc:sldMk cId="1172039028" sldId="276"/>
            <ac:spMk id="3" creationId="{1C822191-BF45-83F2-AF5F-C75AA187126F}"/>
          </ac:spMkLst>
        </pc:spChg>
        <pc:spChg chg="add mod">
          <ac:chgData name="Aaron Young" userId="aeaaf573e5b0edbb" providerId="LiveId" clId="{5A908527-B2AE-4E64-8E34-E46040CB2254}" dt="2025-12-23T01:21:09.683" v="3136"/>
          <ac:spMkLst>
            <pc:docMk/>
            <pc:sldMk cId="1172039028" sldId="276"/>
            <ac:spMk id="5" creationId="{84581AF8-E059-36B0-0A8B-1760B6A8679F}"/>
          </ac:spMkLst>
        </pc:spChg>
        <pc:spChg chg="add mod">
          <ac:chgData name="Aaron Young" userId="aeaaf573e5b0edbb" providerId="LiveId" clId="{5A908527-B2AE-4E64-8E34-E46040CB2254}" dt="2025-12-23T01:21:09.683" v="3136"/>
          <ac:spMkLst>
            <pc:docMk/>
            <pc:sldMk cId="1172039028" sldId="276"/>
            <ac:spMk id="6" creationId="{4363A5EE-772E-F5B6-42FE-E47E311CF2EF}"/>
          </ac:spMkLst>
        </pc:spChg>
        <pc:spChg chg="mod">
          <ac:chgData name="Aaron Young" userId="aeaaf573e5b0edbb" providerId="LiveId" clId="{5A908527-B2AE-4E64-8E34-E46040CB2254}" dt="2025-12-28T00:23:32.643" v="7278" actId="1035"/>
          <ac:spMkLst>
            <pc:docMk/>
            <pc:sldMk cId="1172039028" sldId="276"/>
            <ac:spMk id="8" creationId="{575B2699-8E5A-46F1-9010-B81B3A51C001}"/>
          </ac:spMkLst>
        </pc:spChg>
        <pc:spChg chg="add mod">
          <ac:chgData name="Aaron Young" userId="aeaaf573e5b0edbb" providerId="LiveId" clId="{5A908527-B2AE-4E64-8E34-E46040CB2254}" dt="2026-01-03T01:51:24.218" v="10150" actId="1037"/>
          <ac:spMkLst>
            <pc:docMk/>
            <pc:sldMk cId="1172039028" sldId="276"/>
            <ac:spMk id="9" creationId="{F2F7C598-232E-E23F-40E1-4A23FBC42B1A}"/>
          </ac:spMkLst>
        </pc:spChg>
        <pc:spChg chg="add mod">
          <ac:chgData name="Aaron Young" userId="aeaaf573e5b0edbb" providerId="LiveId" clId="{5A908527-B2AE-4E64-8E34-E46040CB2254}" dt="2026-01-06T11:56:12.806" v="10166" actId="113"/>
          <ac:spMkLst>
            <pc:docMk/>
            <pc:sldMk cId="1172039028" sldId="276"/>
            <ac:spMk id="10" creationId="{9E399EE3-8812-355A-D073-4CD66936C094}"/>
          </ac:spMkLst>
        </pc:spChg>
        <pc:spChg chg="add mod">
          <ac:chgData name="Aaron Young" userId="aeaaf573e5b0edbb" providerId="LiveId" clId="{5A908527-B2AE-4E64-8E34-E46040CB2254}" dt="2025-12-29T01:01:22.230" v="8076" actId="1076"/>
          <ac:spMkLst>
            <pc:docMk/>
            <pc:sldMk cId="1172039028" sldId="276"/>
            <ac:spMk id="12" creationId="{04A03BF9-93E9-C0A0-836C-1147B0A5213D}"/>
          </ac:spMkLst>
        </pc:spChg>
        <pc:spChg chg="add mod">
          <ac:chgData name="Aaron Young" userId="aeaaf573e5b0edbb" providerId="LiveId" clId="{5A908527-B2AE-4E64-8E34-E46040CB2254}" dt="2025-12-23T01:21:09.683" v="3136"/>
          <ac:spMkLst>
            <pc:docMk/>
            <pc:sldMk cId="1172039028" sldId="276"/>
            <ac:spMk id="17" creationId="{78D9BB7B-0D5C-E344-FDBD-1C36A6614B77}"/>
          </ac:spMkLst>
        </pc:spChg>
        <pc:cxnChg chg="add mod">
          <ac:chgData name="Aaron Young" userId="aeaaf573e5b0edbb" providerId="LiveId" clId="{5A908527-B2AE-4E64-8E34-E46040CB2254}" dt="2026-01-03T01:50:49.560" v="10138" actId="1037"/>
          <ac:cxnSpMkLst>
            <pc:docMk/>
            <pc:sldMk cId="1172039028" sldId="276"/>
            <ac:cxnSpMk id="13" creationId="{14D18792-B410-DBEB-85D0-210E4C5F6E6E}"/>
          </ac:cxnSpMkLst>
        </pc:cxnChg>
      </pc:sldChg>
      <pc:sldChg chg="addSp delSp modSp add mod modTransition setBg">
        <pc:chgData name="Aaron Young" userId="aeaaf573e5b0edbb" providerId="LiveId" clId="{5A908527-B2AE-4E64-8E34-E46040CB2254}" dt="2026-01-03T01:51:39.918" v="10161" actId="1038"/>
        <pc:sldMkLst>
          <pc:docMk/>
          <pc:sldMk cId="2958139199" sldId="277"/>
        </pc:sldMkLst>
        <pc:spChg chg="add mod">
          <ac:chgData name="Aaron Young" userId="aeaaf573e5b0edbb" providerId="LiveId" clId="{5A908527-B2AE-4E64-8E34-E46040CB2254}" dt="2025-12-23T01:21:09.683" v="3136"/>
          <ac:spMkLst>
            <pc:docMk/>
            <pc:sldMk cId="2958139199" sldId="277"/>
            <ac:spMk id="3" creationId="{EC6E0441-3020-2E1E-60A4-83DB2765FDE8}"/>
          </ac:spMkLst>
        </pc:spChg>
        <pc:spChg chg="add mod">
          <ac:chgData name="Aaron Young" userId="aeaaf573e5b0edbb" providerId="LiveId" clId="{5A908527-B2AE-4E64-8E34-E46040CB2254}" dt="2025-12-23T01:21:09.683" v="3136"/>
          <ac:spMkLst>
            <pc:docMk/>
            <pc:sldMk cId="2958139199" sldId="277"/>
            <ac:spMk id="5" creationId="{AF458B97-CA84-FE35-5072-CFBC6FD11C8F}"/>
          </ac:spMkLst>
        </pc:spChg>
        <pc:spChg chg="add mod">
          <ac:chgData name="Aaron Young" userId="aeaaf573e5b0edbb" providerId="LiveId" clId="{5A908527-B2AE-4E64-8E34-E46040CB2254}" dt="2025-12-23T01:21:09.683" v="3136"/>
          <ac:spMkLst>
            <pc:docMk/>
            <pc:sldMk cId="2958139199" sldId="277"/>
            <ac:spMk id="6" creationId="{4C1133B3-AA2C-4880-3BB2-E2AFAEEEE947}"/>
          </ac:spMkLst>
        </pc:spChg>
        <pc:spChg chg="add mod">
          <ac:chgData name="Aaron Young" userId="aeaaf573e5b0edbb" providerId="LiveId" clId="{5A908527-B2AE-4E64-8E34-E46040CB2254}" dt="2026-01-01T21:40:56.706" v="9878" actId="20577"/>
          <ac:spMkLst>
            <pc:docMk/>
            <pc:sldMk cId="2958139199" sldId="277"/>
            <ac:spMk id="7" creationId="{080DA7DB-2E84-403B-909B-E4B700B51969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k cId="2958139199" sldId="277"/>
            <ac:spMk id="9" creationId="{EC2A9445-CD9B-BAC6-C28F-B4561406793C}"/>
          </ac:spMkLst>
        </pc:spChg>
        <pc:spChg chg="add mod">
          <ac:chgData name="Aaron Young" userId="aeaaf573e5b0edbb" providerId="LiveId" clId="{5A908527-B2AE-4E64-8E34-E46040CB2254}" dt="2026-01-03T01:51:39.918" v="10161" actId="1038"/>
          <ac:spMkLst>
            <pc:docMk/>
            <pc:sldMk cId="2958139199" sldId="277"/>
            <ac:spMk id="10" creationId="{091B19CE-F6DD-9024-F2B2-440BB81F6E0D}"/>
          </ac:spMkLst>
        </pc:spChg>
        <pc:spChg chg="add mod">
          <ac:chgData name="Aaron Young" userId="aeaaf573e5b0edbb" providerId="LiveId" clId="{5A908527-B2AE-4E64-8E34-E46040CB2254}" dt="2025-12-29T01:01:02.600" v="8071" actId="20577"/>
          <ac:spMkLst>
            <pc:docMk/>
            <pc:sldMk cId="2958139199" sldId="277"/>
            <ac:spMk id="12" creationId="{D69ACF57-9505-0855-DAB9-27B05A7A3495}"/>
          </ac:spMkLst>
        </pc:spChg>
        <pc:spChg chg="add mod">
          <ac:chgData name="Aaron Young" userId="aeaaf573e5b0edbb" providerId="LiveId" clId="{5A908527-B2AE-4E64-8E34-E46040CB2254}" dt="2025-12-23T01:21:09.683" v="3136"/>
          <ac:spMkLst>
            <pc:docMk/>
            <pc:sldMk cId="2958139199" sldId="277"/>
            <ac:spMk id="13" creationId="{BC4B6C88-521B-5732-7D6C-47759AD070F3}"/>
          </ac:spMkLst>
        </pc:spChg>
        <pc:picChg chg="add mod">
          <ac:chgData name="Aaron Young" userId="aeaaf573e5b0edbb" providerId="LiveId" clId="{5A908527-B2AE-4E64-8E34-E46040CB2254}" dt="2025-12-29T01:00:15.377" v="8028" actId="1076"/>
          <ac:picMkLst>
            <pc:docMk/>
            <pc:sldMk cId="2958139199" sldId="277"/>
            <ac:picMk id="8" creationId="{31995D33-2D0D-9334-4DD3-AAF90BE4F2BD}"/>
          </ac:picMkLst>
        </pc:picChg>
      </pc:sldChg>
      <pc:sldChg chg="addSp delSp modSp add mod">
        <pc:chgData name="Aaron Young" userId="aeaaf573e5b0edbb" providerId="LiveId" clId="{5A908527-B2AE-4E64-8E34-E46040CB2254}" dt="2026-01-03T01:52:34.762" v="10165" actId="120"/>
        <pc:sldMkLst>
          <pc:docMk/>
          <pc:sldMk cId="1453650926" sldId="278"/>
        </pc:sldMkLst>
        <pc:spChg chg="add mod">
          <ac:chgData name="Aaron Young" userId="aeaaf573e5b0edbb" providerId="LiveId" clId="{5A908527-B2AE-4E64-8E34-E46040CB2254}" dt="2026-01-03T01:52:34.762" v="10165" actId="120"/>
          <ac:spMkLst>
            <pc:docMk/>
            <pc:sldMk cId="1453650926" sldId="278"/>
            <ac:spMk id="2" creationId="{3AC10A7C-BA19-8FC6-01AC-3387DD144790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k cId="1453650926" sldId="278"/>
            <ac:spMk id="3" creationId="{3F1A54AD-A1E8-06FE-7F29-CD654917789D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k cId="1453650926" sldId="278"/>
            <ac:spMk id="5" creationId="{FCB6F4D7-39E2-CB5E-6389-2E594C65EF41}"/>
          </ac:spMkLst>
        </pc:spChg>
        <pc:spChg chg="mod">
          <ac:chgData name="Aaron Young" userId="aeaaf573e5b0edbb" providerId="LiveId" clId="{5A908527-B2AE-4E64-8E34-E46040CB2254}" dt="2025-12-28T00:37:47.768" v="7447" actId="20577"/>
          <ac:spMkLst>
            <pc:docMk/>
            <pc:sldMk cId="1453650926" sldId="278"/>
            <ac:spMk id="6" creationId="{270B32CC-1C12-F30E-6DDC-8A4D8C360A47}"/>
          </ac:spMkLst>
        </pc:spChg>
        <pc:spChg chg="add mod">
          <ac:chgData name="Aaron Young" userId="aeaaf573e5b0edbb" providerId="LiveId" clId="{5A908527-B2AE-4E64-8E34-E46040CB2254}" dt="2025-12-27T01:05:17.633" v="7052" actId="1076"/>
          <ac:spMkLst>
            <pc:docMk/>
            <pc:sldMk cId="1453650926" sldId="278"/>
            <ac:spMk id="8" creationId="{2B6A4F55-A607-4F43-2718-87D2EF10EFC0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k cId="1453650926" sldId="278"/>
            <ac:spMk id="9" creationId="{621DA45E-5262-ABA6-D738-0E4AF74AB648}"/>
          </ac:spMkLst>
        </pc:spChg>
        <pc:spChg chg="add mod">
          <ac:chgData name="Aaron Young" userId="aeaaf573e5b0edbb" providerId="LiveId" clId="{5A908527-B2AE-4E64-8E34-E46040CB2254}" dt="2025-12-23T01:21:09.683" v="3136"/>
          <ac:spMkLst>
            <pc:docMk/>
            <pc:sldMk cId="1453650926" sldId="278"/>
            <ac:spMk id="10" creationId="{D73C28DD-A2DD-1655-0ADF-54C61592F2F0}"/>
          </ac:spMkLst>
        </pc:spChg>
      </pc:sldChg>
      <pc:sldChg chg="addSp delSp modSp add mod ord modTransition setBg">
        <pc:chgData name="Aaron Young" userId="aeaaf573e5b0edbb" providerId="LiveId" clId="{5A908527-B2AE-4E64-8E34-E46040CB2254}" dt="2026-01-03T01:45:08.835" v="10123" actId="20577"/>
        <pc:sldMkLst>
          <pc:docMk/>
          <pc:sldMk cId="2290722146" sldId="279"/>
        </pc:sldMkLst>
        <pc:spChg chg="mod">
          <ac:chgData name="Aaron Young" userId="aeaaf573e5b0edbb" providerId="LiveId" clId="{5A908527-B2AE-4E64-8E34-E46040CB2254}" dt="2025-12-23T01:21:09.683" v="3136"/>
          <ac:spMkLst>
            <pc:docMk/>
            <pc:sldMk cId="2290722146" sldId="279"/>
            <ac:spMk id="2" creationId="{3715642C-9626-5EB6-24B3-B77F05E6E3E0}"/>
          </ac:spMkLst>
        </pc:spChg>
        <pc:spChg chg="mod">
          <ac:chgData name="Aaron Young" userId="aeaaf573e5b0edbb" providerId="LiveId" clId="{5A908527-B2AE-4E64-8E34-E46040CB2254}" dt="2025-12-29T00:55:37.707" v="8008" actId="14100"/>
          <ac:spMkLst>
            <pc:docMk/>
            <pc:sldMk cId="2290722146" sldId="279"/>
            <ac:spMk id="3" creationId="{B53827B8-5E67-4B12-A878-B33D8D936CF3}"/>
          </ac:spMkLst>
        </pc:spChg>
        <pc:spChg chg="add mod">
          <ac:chgData name="Aaron Young" userId="aeaaf573e5b0edbb" providerId="LiveId" clId="{5A908527-B2AE-4E64-8E34-E46040CB2254}" dt="2026-01-03T01:45:08.835" v="10123" actId="20577"/>
          <ac:spMkLst>
            <pc:docMk/>
            <pc:sldMk cId="2290722146" sldId="279"/>
            <ac:spMk id="4" creationId="{F98E9C49-E098-9738-B0AD-942941D6D4FC}"/>
          </ac:spMkLst>
        </pc:spChg>
        <pc:spChg chg="add mod">
          <ac:chgData name="Aaron Young" userId="aeaaf573e5b0edbb" providerId="LiveId" clId="{5A908527-B2AE-4E64-8E34-E46040CB2254}" dt="2025-12-29T00:55:34.537" v="8007" actId="14100"/>
          <ac:spMkLst>
            <pc:docMk/>
            <pc:sldMk cId="2290722146" sldId="279"/>
            <ac:spMk id="5" creationId="{A9B3E211-88E8-8964-452E-1B5189D7F3CC}"/>
          </ac:spMkLst>
        </pc:spChg>
        <pc:spChg chg="add mod">
          <ac:chgData name="Aaron Young" userId="aeaaf573e5b0edbb" providerId="LiveId" clId="{5A908527-B2AE-4E64-8E34-E46040CB2254}" dt="2025-12-23T01:21:09.683" v="3136"/>
          <ac:spMkLst>
            <pc:docMk/>
            <pc:sldMk cId="2290722146" sldId="279"/>
            <ac:spMk id="6" creationId="{D35CF54C-B897-D666-B1B0-36C4974EA690}"/>
          </ac:spMkLst>
        </pc:spChg>
        <pc:spChg chg="add mod">
          <ac:chgData name="Aaron Young" userId="aeaaf573e5b0edbb" providerId="LiveId" clId="{5A908527-B2AE-4E64-8E34-E46040CB2254}" dt="2025-12-29T01:01:45.330" v="8080" actId="1076"/>
          <ac:spMkLst>
            <pc:docMk/>
            <pc:sldMk cId="2290722146" sldId="279"/>
            <ac:spMk id="7" creationId="{B977BD06-7764-3118-433D-2028ED755862}"/>
          </ac:spMkLst>
        </pc:spChg>
        <pc:spChg chg="add mod">
          <ac:chgData name="Aaron Young" userId="aeaaf573e5b0edbb" providerId="LiveId" clId="{5A908527-B2AE-4E64-8E34-E46040CB2254}" dt="2025-12-29T01:01:54.819" v="8081" actId="1076"/>
          <ac:spMkLst>
            <pc:docMk/>
            <pc:sldMk cId="2290722146" sldId="279"/>
            <ac:spMk id="8" creationId="{3DBB95AF-FA1A-68BD-1E58-13AA30842623}"/>
          </ac:spMkLst>
        </pc:spChg>
        <pc:spChg chg="mod">
          <ac:chgData name="Aaron Young" userId="aeaaf573e5b0edbb" providerId="LiveId" clId="{5A908527-B2AE-4E64-8E34-E46040CB2254}" dt="2025-12-29T00:55:42.565" v="8009" actId="14100"/>
          <ac:spMkLst>
            <pc:docMk/>
            <pc:sldMk cId="2290722146" sldId="279"/>
            <ac:spMk id="9" creationId="{F3B23123-2D04-2CA1-FEC0-11E875EF20C6}"/>
          </ac:spMkLst>
        </pc:spChg>
        <pc:spChg chg="mod">
          <ac:chgData name="Aaron Young" userId="aeaaf573e5b0edbb" providerId="LiveId" clId="{5A908527-B2AE-4E64-8E34-E46040CB2254}" dt="2025-12-29T00:55:46.433" v="8010" actId="14100"/>
          <ac:spMkLst>
            <pc:docMk/>
            <pc:sldMk cId="2290722146" sldId="279"/>
            <ac:spMk id="10" creationId="{51B58A94-A890-B50E-98A0-C86738592BA6}"/>
          </ac:spMkLst>
        </pc:spChg>
        <pc:spChg chg="add mod">
          <ac:chgData name="Aaron Young" userId="aeaaf573e5b0edbb" providerId="LiveId" clId="{5A908527-B2AE-4E64-8E34-E46040CB2254}" dt="2025-12-23T01:21:09.683" v="3136"/>
          <ac:spMkLst>
            <pc:docMk/>
            <pc:sldMk cId="2290722146" sldId="279"/>
            <ac:spMk id="11" creationId="{097904A0-2B7E-BE49-6A55-4E163FE7C76F}"/>
          </ac:spMkLst>
        </pc:spChg>
      </pc:sldChg>
      <pc:sldChg chg="addSp delSp modSp add mod ord modTransition setBg modNotes">
        <pc:chgData name="Aaron Young" userId="aeaaf573e5b0edbb" providerId="LiveId" clId="{5A908527-B2AE-4E64-8E34-E46040CB2254}" dt="2025-12-28T01:01:24.773" v="7778" actId="20577"/>
        <pc:sldMkLst>
          <pc:docMk/>
          <pc:sldMk cId="3527921618" sldId="280"/>
        </pc:sldMkLst>
        <pc:spChg chg="mod">
          <ac:chgData name="Aaron Young" userId="aeaaf573e5b0edbb" providerId="LiveId" clId="{5A908527-B2AE-4E64-8E34-E46040CB2254}" dt="2025-12-23T01:21:09.683" v="3136"/>
          <ac:spMkLst>
            <pc:docMk/>
            <pc:sldMk cId="3527921618" sldId="280"/>
            <ac:spMk id="2" creationId="{D0BC29E7-BCE5-6659-9D7A-96CA099A451A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k cId="3527921618" sldId="280"/>
            <ac:spMk id="4" creationId="{9F01FBC9-2497-EFD0-E2B6-1A71F6D2E1A3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k cId="3527921618" sldId="280"/>
            <ac:spMk id="5" creationId="{58B464DB-EAE6-58D1-60CD-5D79C098C508}"/>
          </ac:spMkLst>
        </pc:spChg>
        <pc:spChg chg="add del mod">
          <ac:chgData name="Aaron Young" userId="aeaaf573e5b0edbb" providerId="LiveId" clId="{5A908527-B2AE-4E64-8E34-E46040CB2254}" dt="2025-12-28T01:01:24.773" v="7778" actId="20577"/>
          <ac:spMkLst>
            <pc:docMk/>
            <pc:sldMk cId="3527921618" sldId="280"/>
            <ac:spMk id="7" creationId="{FE4F43C7-5BE4-60A5-3BF9-A15BEB2E4B88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k cId="3527921618" sldId="280"/>
            <ac:spMk id="8" creationId="{4F96734A-F7B0-C370-D2BA-FA0D866451FD}"/>
          </ac:spMkLst>
        </pc:spChg>
        <pc:picChg chg="mod">
          <ac:chgData name="Aaron Young" userId="aeaaf573e5b0edbb" providerId="LiveId" clId="{5A908527-B2AE-4E64-8E34-E46040CB2254}" dt="2025-12-23T01:21:09.683" v="3136"/>
          <ac:picMkLst>
            <pc:docMk/>
            <pc:sldMk cId="3527921618" sldId="280"/>
            <ac:picMk id="11" creationId="{457CDAE9-5EEA-B3B0-6368-90A3E2941503}"/>
          </ac:picMkLst>
        </pc:picChg>
        <pc:picChg chg="mod">
          <ac:chgData name="Aaron Young" userId="aeaaf573e5b0edbb" providerId="LiveId" clId="{5A908527-B2AE-4E64-8E34-E46040CB2254}" dt="2025-12-23T01:21:09.683" v="3136"/>
          <ac:picMkLst>
            <pc:docMk/>
            <pc:sldMk cId="3527921618" sldId="280"/>
            <ac:picMk id="13" creationId="{2A399F6E-5CC1-E715-CBB6-D119ABC21AD6}"/>
          </ac:picMkLst>
        </pc:picChg>
        <pc:picChg chg="mod">
          <ac:chgData name="Aaron Young" userId="aeaaf573e5b0edbb" providerId="LiveId" clId="{5A908527-B2AE-4E64-8E34-E46040CB2254}" dt="2025-12-23T01:21:09.683" v="3136"/>
          <ac:picMkLst>
            <pc:docMk/>
            <pc:sldMk cId="3527921618" sldId="280"/>
            <ac:picMk id="15" creationId="{B8DDA57E-ADE9-1052-CE14-2DCA94715EAF}"/>
          </ac:picMkLst>
        </pc:picChg>
        <pc:picChg chg="mod">
          <ac:chgData name="Aaron Young" userId="aeaaf573e5b0edbb" providerId="LiveId" clId="{5A908527-B2AE-4E64-8E34-E46040CB2254}" dt="2025-12-23T01:21:09.683" v="3136"/>
          <ac:picMkLst>
            <pc:docMk/>
            <pc:sldMk cId="3527921618" sldId="280"/>
            <ac:picMk id="17" creationId="{59C5D180-71EB-62B9-73B0-EB74E5902CC9}"/>
          </ac:picMkLst>
        </pc:picChg>
      </pc:sldChg>
      <pc:sldChg chg="modSp new mod modTransition">
        <pc:chgData name="Aaron Young" userId="aeaaf573e5b0edbb" providerId="LiveId" clId="{5A908527-B2AE-4E64-8E34-E46040CB2254}" dt="2026-01-07T00:13:52.194" v="10178" actId="27636"/>
        <pc:sldMkLst>
          <pc:docMk/>
          <pc:sldMk cId="661439855" sldId="281"/>
        </pc:sldMkLst>
        <pc:spChg chg="mod">
          <ac:chgData name="Aaron Young" userId="aeaaf573e5b0edbb" providerId="LiveId" clId="{5A908527-B2AE-4E64-8E34-E46040CB2254}" dt="2025-12-23T23:01:58.528" v="4964" actId="20577"/>
          <ac:spMkLst>
            <pc:docMk/>
            <pc:sldMk cId="661439855" sldId="281"/>
            <ac:spMk id="2" creationId="{3BE7DE77-E8A8-D307-D782-EC04AE8C4380}"/>
          </ac:spMkLst>
        </pc:spChg>
        <pc:spChg chg="mod">
          <ac:chgData name="Aaron Young" userId="aeaaf573e5b0edbb" providerId="LiveId" clId="{5A908527-B2AE-4E64-8E34-E46040CB2254}" dt="2026-01-07T00:13:52.194" v="10178" actId="27636"/>
          <ac:spMkLst>
            <pc:docMk/>
            <pc:sldMk cId="661439855" sldId="281"/>
            <ac:spMk id="3" creationId="{8FA4DE4A-6889-B9AE-3D5D-A075C599C373}"/>
          </ac:spMkLst>
        </pc:spChg>
      </pc:sldChg>
      <pc:sldChg chg="modSp new mod modTransition">
        <pc:chgData name="Aaron Young" userId="aeaaf573e5b0edbb" providerId="LiveId" clId="{5A908527-B2AE-4E64-8E34-E46040CB2254}" dt="2026-01-03T01:46:40.225" v="10125"/>
        <pc:sldMkLst>
          <pc:docMk/>
          <pc:sldMk cId="1877298325" sldId="282"/>
        </pc:sldMkLst>
        <pc:spChg chg="mod">
          <ac:chgData name="Aaron Young" userId="aeaaf573e5b0edbb" providerId="LiveId" clId="{5A908527-B2AE-4E64-8E34-E46040CB2254}" dt="2026-01-01T21:24:27.786" v="9080" actId="20577"/>
          <ac:spMkLst>
            <pc:docMk/>
            <pc:sldMk cId="1877298325" sldId="282"/>
            <ac:spMk id="2" creationId="{B62177F6-C335-EE44-9BF9-1118DF35AF6B}"/>
          </ac:spMkLst>
        </pc:spChg>
        <pc:spChg chg="mod">
          <ac:chgData name="Aaron Young" userId="aeaaf573e5b0edbb" providerId="LiveId" clId="{5A908527-B2AE-4E64-8E34-E46040CB2254}" dt="2026-01-01T22:01:19.498" v="10050" actId="20577"/>
          <ac:spMkLst>
            <pc:docMk/>
            <pc:sldMk cId="1877298325" sldId="282"/>
            <ac:spMk id="3" creationId="{E4C346C7-9B5C-DFAB-3A6C-6DE205B638C9}"/>
          </ac:spMkLst>
        </pc:spChg>
      </pc:sldChg>
      <pc:sldChg chg="delSp modSp new mod">
        <pc:chgData name="Aaron Young" userId="aeaaf573e5b0edbb" providerId="LiveId" clId="{5A908527-B2AE-4E64-8E34-E46040CB2254}" dt="2026-01-07T00:18:22.694" v="10186" actId="478"/>
        <pc:sldMkLst>
          <pc:docMk/>
          <pc:sldMk cId="3440026657" sldId="283"/>
        </pc:sldMkLst>
        <pc:spChg chg="del">
          <ac:chgData name="Aaron Young" userId="aeaaf573e5b0edbb" providerId="LiveId" clId="{5A908527-B2AE-4E64-8E34-E46040CB2254}" dt="2026-01-07T00:18:22.694" v="10186" actId="478"/>
          <ac:spMkLst>
            <pc:docMk/>
            <pc:sldMk cId="3440026657" sldId="283"/>
            <ac:spMk id="2" creationId="{5BA6E84A-A75A-D095-8A25-FDE0759F7B0B}"/>
          </ac:spMkLst>
        </pc:spChg>
        <pc:spChg chg="mod">
          <ac:chgData name="Aaron Young" userId="aeaaf573e5b0edbb" providerId="LiveId" clId="{5A908527-B2AE-4E64-8E34-E46040CB2254}" dt="2026-01-07T00:18:14.795" v="10185" actId="404"/>
          <ac:spMkLst>
            <pc:docMk/>
            <pc:sldMk cId="3440026657" sldId="283"/>
            <ac:spMk id="3" creationId="{5ACB3434-9E6D-57AB-63E9-92EC7F5076E7}"/>
          </ac:spMkLst>
        </pc:spChg>
      </pc:sldChg>
      <pc:sldMasterChg chg="modSp setBg modSldLayout">
        <pc:chgData name="Aaron Young" userId="aeaaf573e5b0edbb" providerId="LiveId" clId="{5A908527-B2AE-4E64-8E34-E46040CB2254}" dt="2025-12-23T01:32:20.750" v="4894"/>
        <pc:sldMasterMkLst>
          <pc:docMk/>
          <pc:sldMasterMk cId="1029545929" sldId="2147483781"/>
        </pc:sldMasterMkLst>
        <pc:spChg chg="mod">
          <ac:chgData name="Aaron Young" userId="aeaaf573e5b0edbb" providerId="LiveId" clId="{5A908527-B2AE-4E64-8E34-E46040CB2254}" dt="2025-12-23T01:21:09.683" v="3136"/>
          <ac:spMkLst>
            <pc:docMk/>
            <pc:sldMasterMk cId="1029545929" sldId="2147483781"/>
            <ac:spMk id="2" creationId="{00000000-0000-0000-0000-000000000000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asterMk cId="1029545929" sldId="2147483781"/>
            <ac:spMk id="3" creationId="{00000000-0000-0000-0000-000000000000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asterMk cId="1029545929" sldId="2147483781"/>
            <ac:spMk id="4" creationId="{00000000-0000-0000-0000-000000000000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asterMk cId="1029545929" sldId="2147483781"/>
            <ac:spMk id="5" creationId="{00000000-0000-0000-0000-000000000000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asterMk cId="1029545929" sldId="2147483781"/>
            <ac:spMk id="6" creationId="{00000000-0000-0000-0000-000000000000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asterMk cId="1029545929" sldId="2147483781"/>
            <ac:spMk id="9" creationId="{00000000-0000-0000-0000-000000000000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asterMk cId="1029545929" sldId="2147483781"/>
            <ac:spMk id="10" creationId="{00000000-0000-0000-0000-000000000000}"/>
          </ac:spMkLst>
        </pc:spChg>
        <pc:spChg chg="mod">
          <ac:chgData name="Aaron Young" userId="aeaaf573e5b0edbb" providerId="LiveId" clId="{5A908527-B2AE-4E64-8E34-E46040CB2254}" dt="2025-12-23T01:21:09.683" v="3136"/>
          <ac:spMkLst>
            <pc:docMk/>
            <pc:sldMasterMk cId="1029545929" sldId="2147483781"/>
            <ac:spMk id="11" creationId="{00000000-0000-0000-0000-000000000000}"/>
          </ac:spMkLst>
        </pc:spChg>
        <pc:sldLayoutChg chg="modSp setBg">
          <pc:chgData name="Aaron Young" userId="aeaaf573e5b0edbb" providerId="LiveId" clId="{5A908527-B2AE-4E64-8E34-E46040CB2254}" dt="2025-12-23T01:32:20.750" v="4894"/>
          <pc:sldLayoutMkLst>
            <pc:docMk/>
            <pc:sldMasterMk cId="1029545929" sldId="2147483781"/>
            <pc:sldLayoutMk cId="3927072963" sldId="2147483782"/>
          </pc:sldLayoutMkLst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3927072963" sldId="2147483782"/>
              <ac:spMk id="2" creationId="{00000000-0000-0000-0000-000000000000}"/>
            </ac:spMkLst>
          </pc:spChg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3927072963" sldId="2147483782"/>
              <ac:spMk id="3" creationId="{00000000-0000-0000-0000-000000000000}"/>
            </ac:spMkLst>
          </pc:spChg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3927072963" sldId="2147483782"/>
              <ac:spMk id="7" creationId="{00000000-0000-0000-0000-000000000000}"/>
            </ac:spMkLst>
          </pc:spChg>
        </pc:sldLayoutChg>
        <pc:sldLayoutChg chg="modSp setBg">
          <pc:chgData name="Aaron Young" userId="aeaaf573e5b0edbb" providerId="LiveId" clId="{5A908527-B2AE-4E64-8E34-E46040CB2254}" dt="2025-12-23T01:32:20.750" v="4894"/>
          <pc:sldLayoutMkLst>
            <pc:docMk/>
            <pc:sldMasterMk cId="1029545929" sldId="2147483781"/>
            <pc:sldLayoutMk cId="3165905062" sldId="2147483783"/>
          </pc:sldLayoutMkLst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3165905062" sldId="2147483783"/>
              <ac:spMk id="3" creationId="{00000000-0000-0000-0000-000000000000}"/>
            </ac:spMkLst>
          </pc:spChg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3165905062" sldId="2147483783"/>
              <ac:spMk id="7" creationId="{00000000-0000-0000-0000-000000000000}"/>
            </ac:spMkLst>
          </pc:spChg>
        </pc:sldLayoutChg>
        <pc:sldLayoutChg chg="modSp setBg">
          <pc:chgData name="Aaron Young" userId="aeaaf573e5b0edbb" providerId="LiveId" clId="{5A908527-B2AE-4E64-8E34-E46040CB2254}" dt="2025-12-23T01:32:20.750" v="4894"/>
          <pc:sldLayoutMkLst>
            <pc:docMk/>
            <pc:sldMasterMk cId="1029545929" sldId="2147483781"/>
            <pc:sldLayoutMk cId="3705349700" sldId="2147483784"/>
          </pc:sldLayoutMkLst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3705349700" sldId="2147483784"/>
              <ac:spMk id="2" creationId="{00000000-0000-0000-0000-000000000000}"/>
            </ac:spMkLst>
          </pc:spChg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3705349700" sldId="2147483784"/>
              <ac:spMk id="3" creationId="{00000000-0000-0000-0000-000000000000}"/>
            </ac:spMkLst>
          </pc:spChg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3705349700" sldId="2147483784"/>
              <ac:spMk id="8" creationId="{00000000-0000-0000-0000-000000000000}"/>
            </ac:spMkLst>
          </pc:spChg>
        </pc:sldLayoutChg>
        <pc:sldLayoutChg chg="modSp setBg">
          <pc:chgData name="Aaron Young" userId="aeaaf573e5b0edbb" providerId="LiveId" clId="{5A908527-B2AE-4E64-8E34-E46040CB2254}" dt="2025-12-23T01:32:20.750" v="4894"/>
          <pc:sldLayoutMkLst>
            <pc:docMk/>
            <pc:sldMasterMk cId="1029545929" sldId="2147483781"/>
            <pc:sldLayoutMk cId="373199680" sldId="2147483785"/>
          </pc:sldLayoutMkLst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373199680" sldId="2147483785"/>
              <ac:spMk id="3" creationId="{00000000-0000-0000-0000-000000000000}"/>
            </ac:spMkLst>
          </pc:spChg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373199680" sldId="2147483785"/>
              <ac:spMk id="4" creationId="{00000000-0000-0000-0000-000000000000}"/>
            </ac:spMkLst>
          </pc:spChg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373199680" sldId="2147483785"/>
              <ac:spMk id="8" creationId="{00000000-0000-0000-0000-000000000000}"/>
            </ac:spMkLst>
          </pc:spChg>
        </pc:sldLayoutChg>
        <pc:sldLayoutChg chg="modSp setBg">
          <pc:chgData name="Aaron Young" userId="aeaaf573e5b0edbb" providerId="LiveId" clId="{5A908527-B2AE-4E64-8E34-E46040CB2254}" dt="2025-12-23T01:32:20.750" v="4894"/>
          <pc:sldLayoutMkLst>
            <pc:docMk/>
            <pc:sldMasterMk cId="1029545929" sldId="2147483781"/>
            <pc:sldLayoutMk cId="2334844228" sldId="2147483786"/>
          </pc:sldLayoutMkLst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2334844228" sldId="2147483786"/>
              <ac:spMk id="3" creationId="{00000000-0000-0000-0000-000000000000}"/>
            </ac:spMkLst>
          </pc:spChg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2334844228" sldId="2147483786"/>
              <ac:spMk id="4" creationId="{00000000-0000-0000-0000-000000000000}"/>
            </ac:spMkLst>
          </pc:spChg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2334844228" sldId="2147483786"/>
              <ac:spMk id="5" creationId="{00000000-0000-0000-0000-000000000000}"/>
            </ac:spMkLst>
          </pc:spChg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2334844228" sldId="2147483786"/>
              <ac:spMk id="6" creationId="{00000000-0000-0000-0000-000000000000}"/>
            </ac:spMkLst>
          </pc:spChg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2334844228" sldId="2147483786"/>
              <ac:spMk id="10" creationId="{00000000-0000-0000-0000-000000000000}"/>
            </ac:spMkLst>
          </pc:spChg>
        </pc:sldLayoutChg>
        <pc:sldLayoutChg chg="modSp setBg">
          <pc:chgData name="Aaron Young" userId="aeaaf573e5b0edbb" providerId="LiveId" clId="{5A908527-B2AE-4E64-8E34-E46040CB2254}" dt="2025-12-23T01:32:20.750" v="4894"/>
          <pc:sldLayoutMkLst>
            <pc:docMk/>
            <pc:sldMasterMk cId="1029545929" sldId="2147483781"/>
            <pc:sldLayoutMk cId="3229343216" sldId="2147483787"/>
          </pc:sldLayoutMkLst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3229343216" sldId="2147483787"/>
              <ac:spMk id="6" creationId="{00000000-0000-0000-0000-000000000000}"/>
            </ac:spMkLst>
          </pc:spChg>
        </pc:sldLayoutChg>
        <pc:sldLayoutChg chg="setBg">
          <pc:chgData name="Aaron Young" userId="aeaaf573e5b0edbb" providerId="LiveId" clId="{5A908527-B2AE-4E64-8E34-E46040CB2254}" dt="2025-12-23T01:32:20.750" v="4894"/>
          <pc:sldLayoutMkLst>
            <pc:docMk/>
            <pc:sldMasterMk cId="1029545929" sldId="2147483781"/>
            <pc:sldLayoutMk cId="2952180341" sldId="2147483788"/>
          </pc:sldLayoutMkLst>
        </pc:sldLayoutChg>
        <pc:sldLayoutChg chg="modSp setBg">
          <pc:chgData name="Aaron Young" userId="aeaaf573e5b0edbb" providerId="LiveId" clId="{5A908527-B2AE-4E64-8E34-E46040CB2254}" dt="2025-12-23T01:32:20.750" v="4894"/>
          <pc:sldLayoutMkLst>
            <pc:docMk/>
            <pc:sldMasterMk cId="1029545929" sldId="2147483781"/>
            <pc:sldLayoutMk cId="2494041987" sldId="2147483789"/>
          </pc:sldLayoutMkLst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2494041987" sldId="2147483789"/>
              <ac:spMk id="2" creationId="{00000000-0000-0000-0000-000000000000}"/>
            </ac:spMkLst>
          </pc:spChg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2494041987" sldId="2147483789"/>
              <ac:spMk id="3" creationId="{00000000-0000-0000-0000-000000000000}"/>
            </ac:spMkLst>
          </pc:spChg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2494041987" sldId="2147483789"/>
              <ac:spMk id="4" creationId="{00000000-0000-0000-0000-000000000000}"/>
            </ac:spMkLst>
          </pc:spChg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2494041987" sldId="2147483789"/>
              <ac:spMk id="9" creationId="{00000000-0000-0000-0000-000000000000}"/>
            </ac:spMkLst>
          </pc:spChg>
        </pc:sldLayoutChg>
        <pc:sldLayoutChg chg="modSp setBg">
          <pc:chgData name="Aaron Young" userId="aeaaf573e5b0edbb" providerId="LiveId" clId="{5A908527-B2AE-4E64-8E34-E46040CB2254}" dt="2025-12-23T01:32:20.750" v="4894"/>
          <pc:sldLayoutMkLst>
            <pc:docMk/>
            <pc:sldMasterMk cId="1029545929" sldId="2147483781"/>
            <pc:sldLayoutMk cId="922583976" sldId="2147483790"/>
          </pc:sldLayoutMkLst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922583976" sldId="2147483790"/>
              <ac:spMk id="2" creationId="{00000000-0000-0000-0000-000000000000}"/>
            </ac:spMkLst>
          </pc:spChg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922583976" sldId="2147483790"/>
              <ac:spMk id="3" creationId="{00000000-0000-0000-0000-000000000000}"/>
            </ac:spMkLst>
          </pc:spChg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922583976" sldId="2147483790"/>
              <ac:spMk id="4" creationId="{00000000-0000-0000-0000-000000000000}"/>
            </ac:spMkLst>
          </pc:spChg>
        </pc:sldLayoutChg>
        <pc:sldLayoutChg chg="modSp setBg">
          <pc:chgData name="Aaron Young" userId="aeaaf573e5b0edbb" providerId="LiveId" clId="{5A908527-B2AE-4E64-8E34-E46040CB2254}" dt="2025-12-23T01:32:20.750" v="4894"/>
          <pc:sldLayoutMkLst>
            <pc:docMk/>
            <pc:sldMasterMk cId="1029545929" sldId="2147483781"/>
            <pc:sldLayoutMk cId="807901580" sldId="2147483791"/>
          </pc:sldLayoutMkLst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807901580" sldId="2147483791"/>
              <ac:spMk id="7" creationId="{00000000-0000-0000-0000-000000000000}"/>
            </ac:spMkLst>
          </pc:spChg>
        </pc:sldLayoutChg>
        <pc:sldLayoutChg chg="modSp setBg">
          <pc:chgData name="Aaron Young" userId="aeaaf573e5b0edbb" providerId="LiveId" clId="{5A908527-B2AE-4E64-8E34-E46040CB2254}" dt="2025-12-23T01:32:20.750" v="4894"/>
          <pc:sldLayoutMkLst>
            <pc:docMk/>
            <pc:sldMasterMk cId="1029545929" sldId="2147483781"/>
            <pc:sldLayoutMk cId="2398085464" sldId="2147483792"/>
          </pc:sldLayoutMkLst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2398085464" sldId="2147483792"/>
              <ac:spMk id="2" creationId="{00000000-0000-0000-0000-000000000000}"/>
            </ac:spMkLst>
          </pc:spChg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2398085464" sldId="2147483792"/>
              <ac:spMk id="3" creationId="{00000000-0000-0000-0000-000000000000}"/>
            </ac:spMkLst>
          </pc:spChg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2398085464" sldId="2147483792"/>
              <ac:spMk id="4" creationId="{00000000-0000-0000-0000-000000000000}"/>
            </ac:spMkLst>
          </pc:spChg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2398085464" sldId="2147483792"/>
              <ac:spMk id="5" creationId="{00000000-0000-0000-0000-000000000000}"/>
            </ac:spMkLst>
          </pc:spChg>
          <pc:spChg chg="mod">
            <ac:chgData name="Aaron Young" userId="aeaaf573e5b0edbb" providerId="LiveId" clId="{5A908527-B2AE-4E64-8E34-E46040CB2254}" dt="2025-12-23T01:21:09.683" v="3136"/>
            <ac:spMkLst>
              <pc:docMk/>
              <pc:sldMasterMk cId="1029545929" sldId="2147483781"/>
              <pc:sldLayoutMk cId="2398085464" sldId="2147483792"/>
              <ac:spMk id="7" creationId="{00000000-0000-0000-0000-000000000000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A5439F-60EE-4C49-9384-0AED9629D43F}" type="datetimeFigureOut">
              <a:rPr lang="en-GB" smtClean="0"/>
              <a:t>03/01/2026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2E5E6E-4F53-48C2-996E-657F8D40E9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3673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2E5E6E-4F53-48C2-996E-657F8D40E90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891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2E5E6E-4F53-48C2-996E-657F8D40E90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3646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2E5E6E-4F53-48C2-996E-657F8D40E90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2028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2E5E6E-4F53-48C2-996E-657F8D40E90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2556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2E5E6E-4F53-48C2-996E-657F8D40E90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4676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Design</a:t>
            </a:r>
          </a:p>
          <a:p>
            <a:endParaRPr lang="en-GB" dirty="0"/>
          </a:p>
          <a:p>
            <a:r>
              <a:rPr lang="en-GB" dirty="0" err="1"/>
              <a:t>Rationalle</a:t>
            </a:r>
            <a:r>
              <a:rPr lang="en-GB" dirty="0"/>
              <a:t> </a:t>
            </a:r>
          </a:p>
          <a:p>
            <a:pPr algn="l"/>
            <a:r>
              <a:rPr lang="en-GB" sz="1200" dirty="0">
                <a:solidFill>
                  <a:schemeClr val="bg1"/>
                </a:solidFill>
              </a:rPr>
              <a:t>Appropriate for exploratory research </a:t>
            </a:r>
            <a:r>
              <a:rPr lang="en-GB" sz="1200" dirty="0">
                <a:solidFill>
                  <a:schemeClr val="bg1"/>
                </a:solidFill>
                <a:highlight>
                  <a:srgbClr val="FFFF00"/>
                </a:highlight>
              </a:rPr>
              <a:t>to identify associations instead of causality</a:t>
            </a:r>
            <a:endParaRPr lang="en-GB" dirty="0">
              <a:highlight>
                <a:srgbClr val="FFFF00"/>
              </a:highlight>
            </a:endParaRPr>
          </a:p>
          <a:p>
            <a:pPr algn="l"/>
            <a:r>
              <a:rPr lang="en-GB" dirty="0"/>
              <a:t>Approach</a:t>
            </a:r>
          </a:p>
          <a:p>
            <a:pPr algn="l"/>
            <a:r>
              <a:rPr lang="en-GB" dirty="0"/>
              <a:t>Participants</a:t>
            </a:r>
          </a:p>
          <a:p>
            <a:r>
              <a:rPr lang="en-GB" dirty="0"/>
              <a:t>Justification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2E5E6E-4F53-48C2-996E-657F8D40E90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7129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8092" y="3085765"/>
            <a:ext cx="8240108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sz="180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3" y="990600"/>
            <a:ext cx="7989752" cy="1504844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3" y="2495446"/>
            <a:ext cx="7989752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07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8093" y="599727"/>
            <a:ext cx="8238707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3" y="2228005"/>
            <a:ext cx="7989752" cy="36307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905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52647" y="5141975"/>
            <a:ext cx="8238707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4" y="3036573"/>
            <a:ext cx="7989751" cy="1504844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4" y="4541417"/>
            <a:ext cx="7989751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3497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8093" y="599727"/>
            <a:ext cx="8238707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4"/>
            <a:ext cx="3899527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2" y="2228004"/>
            <a:ext cx="3907662" cy="363304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996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>
            <a:spLocks noChangeAspect="1"/>
          </p:cNvSpPr>
          <p:nvPr/>
        </p:nvSpPr>
        <p:spPr>
          <a:xfrm>
            <a:off x="448093" y="599727"/>
            <a:ext cx="8238707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20" y="2228003"/>
            <a:ext cx="3593500" cy="576262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3" y="2926053"/>
            <a:ext cx="3899527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69309" y="2228003"/>
            <a:ext cx="3601635" cy="576262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2" y="2926053"/>
            <a:ext cx="3907662" cy="2934999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844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>
            <a:spLocks noChangeAspect="1"/>
          </p:cNvSpPr>
          <p:nvPr/>
        </p:nvSpPr>
        <p:spPr>
          <a:xfrm>
            <a:off x="448093" y="599727"/>
            <a:ext cx="8238707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3432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180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52647" y="5141973"/>
            <a:ext cx="8238707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353" y="5262296"/>
            <a:ext cx="353662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399" y="601200"/>
            <a:ext cx="824040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305618" y="5262297"/>
            <a:ext cx="426532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041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7989752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8094" y="599725"/>
            <a:ext cx="8238706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3" y="5260128"/>
            <a:ext cx="7989752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583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8093" y="599727"/>
            <a:ext cx="8238707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901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6629401" y="599725"/>
            <a:ext cx="2057399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675727"/>
            <a:ext cx="1503123" cy="51830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81193" y="675727"/>
            <a:ext cx="5922209" cy="5183073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45255" y="5956138"/>
            <a:ext cx="947672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3" y="5951812"/>
            <a:ext cx="592220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085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1"/>
            </a:gs>
            <a:gs pos="0">
              <a:schemeClr val="bg1"/>
            </a:gs>
            <a:gs pos="100000">
              <a:schemeClr val="bg2">
                <a:lumMod val="9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3" y="687476"/>
            <a:ext cx="7989752" cy="108332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3" y="2228003"/>
            <a:ext cx="7989752" cy="3630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59327" y="59561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3" y="5951812"/>
            <a:ext cx="487058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00477" y="5956138"/>
            <a:ext cx="770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8092" y="441325"/>
            <a:ext cx="2719909" cy="10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sz="1800"/>
          </a:p>
        </p:txBody>
      </p:sp>
      <p:sp>
        <p:nvSpPr>
          <p:cNvPr id="10" name="Rectangle 9"/>
          <p:cNvSpPr/>
          <p:nvPr/>
        </p:nvSpPr>
        <p:spPr>
          <a:xfrm>
            <a:off x="5976001" y="441325"/>
            <a:ext cx="2710800" cy="108000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sz="1800"/>
          </a:p>
        </p:txBody>
      </p:sp>
      <p:sp>
        <p:nvSpPr>
          <p:cNvPr id="11" name="Rectangle 10"/>
          <p:cNvSpPr/>
          <p:nvPr/>
        </p:nvSpPr>
        <p:spPr>
          <a:xfrm>
            <a:off x="3216601" y="441325"/>
            <a:ext cx="2710800" cy="10800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029545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Relationship Id="rId9" Type="http://schemas.openxmlformats.org/officeDocument/2006/relationships/image" Target="../media/image9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Relationship Id="rId9" Type="http://schemas.openxmlformats.org/officeDocument/2006/relationships/image" Target="../media/image9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xplore.bps.org.uk/content/report-guideline/bpsrep.2021.rep155" TargetMode="External"/><Relationship Id="rId7" Type="http://schemas.openxmlformats.org/officeDocument/2006/relationships/hyperlink" Target="https://doi.org/10.1016/j.chb.2013.10.059" TargetMode="External"/><Relationship Id="rId2" Type="http://schemas.openxmlformats.org/officeDocument/2006/relationships/hyperlink" Target="https://www.bps.org.uk/news-and-policy/bps-code-human-research-ethics-2nd-edition-201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11/j.1460-2466.2011.01595.x" TargetMode="External"/><Relationship Id="rId5" Type="http://schemas.openxmlformats.org/officeDocument/2006/relationships/hyperlink" Target="https://doi.org/10.1037/0022-3514.85.2.348" TargetMode="External"/><Relationship Id="rId4" Type="http://schemas.openxmlformats.org/officeDocument/2006/relationships/hyperlink" Target="https://doi.org/10.1037/0022-3514.79.5.701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345DB-5C62-48E1-1854-6473FB1844D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Emotional Attachment to Fictional WORLDS as Self-Regulation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D9198D-EB30-5B23-CB9A-955A2AB62B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2" y="3213200"/>
            <a:ext cx="7989752" cy="759032"/>
          </a:xfrm>
        </p:spPr>
        <p:txBody>
          <a:bodyPr>
            <a:normAutofit fontScale="70000" lnSpcReduction="20000"/>
          </a:bodyPr>
          <a:lstStyle/>
          <a:p>
            <a:r>
              <a:rPr lang="en-GB" sz="2500" dirty="0">
                <a:solidFill>
                  <a:schemeClr val="bg1"/>
                </a:solidFill>
              </a:rPr>
              <a:t>Aaron Young</a:t>
            </a:r>
          </a:p>
          <a:p>
            <a:r>
              <a:rPr lang="en-GB" sz="2500" dirty="0">
                <a:solidFill>
                  <a:schemeClr val="bg1"/>
                </a:solidFill>
              </a:rPr>
              <a:t>MSc Applied Psychology</a:t>
            </a:r>
          </a:p>
          <a:p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16964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2" name="Rectangle 2051">
            <a:extLst>
              <a:ext uri="{FF2B5EF4-FFF2-40B4-BE49-F238E27FC236}">
                <a16:creationId xmlns:a16="http://schemas.microsoft.com/office/drawing/2014/main" id="{B8DD2392-397B-48BF-BEFA-EA1FB881C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person watching family milestone home movies in cozy living room setting">
            <a:extLst>
              <a:ext uri="{FF2B5EF4-FFF2-40B4-BE49-F238E27FC236}">
                <a16:creationId xmlns:a16="http://schemas.microsoft.com/office/drawing/2014/main" id="{FB223DA3-682E-548B-19D3-F8F1E45170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66" r="1867"/>
          <a:stretch>
            <a:fillRect/>
          </a:stretch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904" y="702156"/>
            <a:ext cx="7608195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Rationale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3901" y="1964189"/>
            <a:ext cx="7696201" cy="3678303"/>
          </a:xfrm>
        </p:spPr>
        <p:txBody>
          <a:bodyPr>
            <a:normAutofit/>
          </a:bodyPr>
          <a:lstStyle/>
          <a:p>
            <a:pPr>
              <a:buClr>
                <a:srgbClr val="CD943C"/>
              </a:buClr>
            </a:pPr>
            <a:r>
              <a:rPr lang="en-GB" dirty="0"/>
              <a:t>Adults increasingly use fictional worlds as a means of emotional comfort and stress regulation</a:t>
            </a:r>
          </a:p>
          <a:p>
            <a:pPr>
              <a:buClr>
                <a:srgbClr val="CD943C"/>
              </a:buClr>
            </a:pPr>
            <a:r>
              <a:rPr lang="en-GB" dirty="0"/>
              <a:t>Contemporary media franchises create immersive, persistent narrative worlds that extend beyond individual characters</a:t>
            </a:r>
          </a:p>
          <a:p>
            <a:pPr>
              <a:buClr>
                <a:srgbClr val="CD943C"/>
              </a:buClr>
            </a:pPr>
            <a:r>
              <a:rPr lang="en-GB" dirty="0"/>
              <a:t>Existing research prioritises screen time, addiction, or parasocial relationships, often overlooking adaptive engagement</a:t>
            </a:r>
          </a:p>
          <a:p>
            <a:pPr>
              <a:buClr>
                <a:srgbClr val="CD943C"/>
              </a:buClr>
            </a:pPr>
            <a:r>
              <a:rPr lang="en-GB" dirty="0"/>
              <a:t>Limited applied research examines fictional spaces as self-regulatory psychological environments</a:t>
            </a:r>
          </a:p>
          <a:p>
            <a:pPr>
              <a:buClr>
                <a:srgbClr val="CD943C"/>
              </a:buClr>
            </a:pPr>
            <a:r>
              <a:rPr lang="en-GB" dirty="0"/>
              <a:t>Understanding this engagement has implications for digital wellbeing, community mental health, and stigma-free coping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A76438-C423-029A-666D-51E3D2C7E1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C29E7-BCE5-6659-9D7A-96CA099A4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Framework</a:t>
            </a:r>
          </a:p>
        </p:txBody>
      </p:sp>
      <p:sp>
        <p:nvSpPr>
          <p:cNvPr id="4" name="Circle: Hollow 3">
            <a:extLst>
              <a:ext uri="{FF2B5EF4-FFF2-40B4-BE49-F238E27FC236}">
                <a16:creationId xmlns:a16="http://schemas.microsoft.com/office/drawing/2014/main" id="{9F01FBC9-2497-EFD0-E2B6-1A71F6D2E1A3}"/>
              </a:ext>
            </a:extLst>
          </p:cNvPr>
          <p:cNvSpPr/>
          <p:nvPr/>
        </p:nvSpPr>
        <p:spPr>
          <a:xfrm>
            <a:off x="-1809750" y="2390775"/>
            <a:ext cx="3790950" cy="3790950"/>
          </a:xfrm>
          <a:prstGeom prst="don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lin ang="10800000" scaled="1"/>
                <a:tileRect/>
              </a:gradFill>
            </a:endParaRPr>
          </a:p>
        </p:txBody>
      </p:sp>
      <p:sp>
        <p:nvSpPr>
          <p:cNvPr id="5" name="Block Arc 4">
            <a:extLst>
              <a:ext uri="{FF2B5EF4-FFF2-40B4-BE49-F238E27FC236}">
                <a16:creationId xmlns:a16="http://schemas.microsoft.com/office/drawing/2014/main" id="{58B464DB-EAE6-58D1-60CD-5D79C098C508}"/>
              </a:ext>
            </a:extLst>
          </p:cNvPr>
          <p:cNvSpPr/>
          <p:nvPr/>
        </p:nvSpPr>
        <p:spPr>
          <a:xfrm rot="2412030">
            <a:off x="-1994521" y="2300138"/>
            <a:ext cx="3989040" cy="3972223"/>
          </a:xfrm>
          <a:prstGeom prst="blockArc">
            <a:avLst>
              <a:gd name="adj1" fmla="val 10768860"/>
              <a:gd name="adj2" fmla="val 13699323"/>
              <a:gd name="adj3" fmla="val 33590"/>
            </a:avLst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E4F43C7-5BE4-60A5-3BF9-A15BEB2E4B88}"/>
              </a:ext>
            </a:extLst>
          </p:cNvPr>
          <p:cNvSpPr/>
          <p:nvPr/>
        </p:nvSpPr>
        <p:spPr>
          <a:xfrm>
            <a:off x="2524127" y="2028824"/>
            <a:ext cx="6143624" cy="723900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F96734A-F7B0-C370-D2BA-FA0D866451FD}"/>
              </a:ext>
            </a:extLst>
          </p:cNvPr>
          <p:cNvSpPr/>
          <p:nvPr/>
        </p:nvSpPr>
        <p:spPr>
          <a:xfrm>
            <a:off x="2524127" y="2028824"/>
            <a:ext cx="723900" cy="7239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200" dirty="0"/>
          </a:p>
        </p:txBody>
      </p:sp>
      <p:pic>
        <p:nvPicPr>
          <p:cNvPr id="11" name="Graphic 10" descr="Connections with solid fill">
            <a:extLst>
              <a:ext uri="{FF2B5EF4-FFF2-40B4-BE49-F238E27FC236}">
                <a16:creationId xmlns:a16="http://schemas.microsoft.com/office/drawing/2014/main" id="{457CDAE9-5EEA-B3B0-6368-90A3E29415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0779" y="3276138"/>
            <a:ext cx="801029" cy="801029"/>
          </a:xfrm>
          <a:prstGeom prst="rect">
            <a:avLst/>
          </a:prstGeom>
        </p:spPr>
      </p:pic>
      <p:pic>
        <p:nvPicPr>
          <p:cNvPr id="13" name="Graphic 12" descr="Monitor with solid fill">
            <a:extLst>
              <a:ext uri="{FF2B5EF4-FFF2-40B4-BE49-F238E27FC236}">
                <a16:creationId xmlns:a16="http://schemas.microsoft.com/office/drawing/2014/main" id="{2A399F6E-5CC1-E715-CBB6-D119ABC21AD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66486" y="4499978"/>
            <a:ext cx="715320" cy="715320"/>
          </a:xfrm>
          <a:prstGeom prst="rect">
            <a:avLst/>
          </a:prstGeom>
        </p:spPr>
      </p:pic>
      <p:pic>
        <p:nvPicPr>
          <p:cNvPr id="15" name="Graphic 14" descr="3D glasses with solid fill">
            <a:extLst>
              <a:ext uri="{FF2B5EF4-FFF2-40B4-BE49-F238E27FC236}">
                <a16:creationId xmlns:a16="http://schemas.microsoft.com/office/drawing/2014/main" id="{B8DDA57E-ADE9-1052-CE14-2DCA94715EA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1451" y="2486137"/>
            <a:ext cx="900000" cy="900000"/>
          </a:xfrm>
          <a:prstGeom prst="rect">
            <a:avLst/>
          </a:prstGeom>
        </p:spPr>
      </p:pic>
      <p:pic>
        <p:nvPicPr>
          <p:cNvPr id="17" name="Graphic 16" descr="Puzzle pieces with solid fill">
            <a:extLst>
              <a:ext uri="{FF2B5EF4-FFF2-40B4-BE49-F238E27FC236}">
                <a16:creationId xmlns:a16="http://schemas.microsoft.com/office/drawing/2014/main" id="{59C5D180-71EB-62B9-73B0-EB74E5902CC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9078" y="5095345"/>
            <a:ext cx="801029" cy="801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921618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C9BD4C8-E765-D135-8CEA-DE4E9BE706CD}"/>
              </a:ext>
            </a:extLst>
          </p:cNvPr>
          <p:cNvSpPr/>
          <p:nvPr/>
        </p:nvSpPr>
        <p:spPr>
          <a:xfrm>
            <a:off x="2543507" y="2028824"/>
            <a:ext cx="6124245" cy="4572003"/>
          </a:xfrm>
          <a:prstGeom prst="roundRect">
            <a:avLst>
              <a:gd name="adj" fmla="val 7778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Parasocial relationships are </a:t>
            </a:r>
            <a:r>
              <a:rPr lang="en-GB" sz="1600" b="1" dirty="0">
                <a:solidFill>
                  <a:schemeClr val="tx1"/>
                </a:solidFill>
              </a:rPr>
              <a:t>one-sided psychological connections</a:t>
            </a:r>
            <a:r>
              <a:rPr lang="en-GB" sz="1600" dirty="0">
                <a:solidFill>
                  <a:schemeClr val="tx1"/>
                </a:solidFill>
              </a:rPr>
              <a:t> formed with media figures (Horton &amp; Wohl, 1956).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Can provide </a:t>
            </a:r>
            <a:r>
              <a:rPr lang="en-GB" sz="1600" b="1" dirty="0">
                <a:solidFill>
                  <a:schemeClr val="tx1"/>
                </a:solidFill>
              </a:rPr>
              <a:t>emotional comfort, companionship, and continuity</a:t>
            </a:r>
            <a:r>
              <a:rPr lang="en-GB" sz="1600" dirty="0">
                <a:solidFill>
                  <a:schemeClr val="tx1"/>
                </a:solidFill>
              </a:rPr>
              <a:t>, particularly during stress or loneliness.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May become maladaptive when it </a:t>
            </a:r>
            <a:r>
              <a:rPr lang="en-GB" sz="1600" b="1" dirty="0">
                <a:solidFill>
                  <a:schemeClr val="tx1"/>
                </a:solidFill>
              </a:rPr>
              <a:t>replaces real-world coping or social engagement</a:t>
            </a:r>
            <a:r>
              <a:rPr lang="en-GB" sz="1600" dirty="0">
                <a:solidFill>
                  <a:schemeClr val="tx1"/>
                </a:solidFill>
              </a:rPr>
              <a:t> (Pimenta,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Contemporary research views parasocial relationships as </a:t>
            </a:r>
            <a:r>
              <a:rPr lang="en-GB" sz="1600" b="1" dirty="0">
                <a:solidFill>
                  <a:schemeClr val="tx1"/>
                </a:solidFill>
              </a:rPr>
              <a:t>dynamic and context-dependent</a:t>
            </a:r>
            <a:r>
              <a:rPr lang="en-GB" sz="1600" dirty="0">
                <a:solidFill>
                  <a:schemeClr val="tx1"/>
                </a:solidFill>
              </a:rPr>
              <a:t>, rather than inherently maladaptive (Hartmann &amp; </a:t>
            </a:r>
            <a:r>
              <a:rPr lang="en-GB" sz="1600" dirty="0" err="1">
                <a:solidFill>
                  <a:schemeClr val="tx1"/>
                </a:solidFill>
              </a:rPr>
              <a:t>Goldhoorn</a:t>
            </a:r>
            <a:r>
              <a:rPr lang="en-GB" sz="1600" dirty="0">
                <a:solidFill>
                  <a:schemeClr val="tx1"/>
                </a:solidFill>
              </a:rPr>
              <a:t>, 2011).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E274F-0337-2B13-FB81-5011B7896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Framework</a:t>
            </a:r>
          </a:p>
        </p:txBody>
      </p:sp>
      <p:sp>
        <p:nvSpPr>
          <p:cNvPr id="4" name="Circle: Hollow 3">
            <a:extLst>
              <a:ext uri="{FF2B5EF4-FFF2-40B4-BE49-F238E27FC236}">
                <a16:creationId xmlns:a16="http://schemas.microsoft.com/office/drawing/2014/main" id="{4728D106-7CB4-8352-F9F3-3C11CB4BB571}"/>
              </a:ext>
            </a:extLst>
          </p:cNvPr>
          <p:cNvSpPr/>
          <p:nvPr/>
        </p:nvSpPr>
        <p:spPr>
          <a:xfrm>
            <a:off x="-1809750" y="2390775"/>
            <a:ext cx="3790950" cy="3790950"/>
          </a:xfrm>
          <a:prstGeom prst="don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lin ang="10800000" scaled="1"/>
                <a:tileRect/>
              </a:gradFill>
            </a:endParaRPr>
          </a:p>
        </p:txBody>
      </p:sp>
      <p:sp>
        <p:nvSpPr>
          <p:cNvPr id="5" name="Block Arc 4">
            <a:extLst>
              <a:ext uri="{FF2B5EF4-FFF2-40B4-BE49-F238E27FC236}">
                <a16:creationId xmlns:a16="http://schemas.microsoft.com/office/drawing/2014/main" id="{FE2326E4-9B84-C3A6-F42E-05F96E8AE207}"/>
              </a:ext>
            </a:extLst>
          </p:cNvPr>
          <p:cNvSpPr/>
          <p:nvPr/>
        </p:nvSpPr>
        <p:spPr>
          <a:xfrm rot="5215836">
            <a:off x="-1952189" y="2281781"/>
            <a:ext cx="3989040" cy="3972223"/>
          </a:xfrm>
          <a:prstGeom prst="blockArc">
            <a:avLst>
              <a:gd name="adj1" fmla="val 10768860"/>
              <a:gd name="adj2" fmla="val 13699323"/>
              <a:gd name="adj3" fmla="val 33590"/>
            </a:avLst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C973740-9068-D83E-D599-45D9CABFFA64}"/>
              </a:ext>
            </a:extLst>
          </p:cNvPr>
          <p:cNvSpPr/>
          <p:nvPr/>
        </p:nvSpPr>
        <p:spPr>
          <a:xfrm>
            <a:off x="2524127" y="2028824"/>
            <a:ext cx="6143624" cy="723900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Parasocial Processes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2D82CFAB-BFC5-4C56-C7CC-A69630D62B53}"/>
              </a:ext>
            </a:extLst>
          </p:cNvPr>
          <p:cNvSpPr/>
          <p:nvPr/>
        </p:nvSpPr>
        <p:spPr>
          <a:xfrm>
            <a:off x="2524127" y="2028824"/>
            <a:ext cx="723900" cy="7239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1</a:t>
            </a:r>
          </a:p>
        </p:txBody>
      </p:sp>
      <p:pic>
        <p:nvPicPr>
          <p:cNvPr id="11" name="Graphic 10" descr="Connections with solid fill">
            <a:extLst>
              <a:ext uri="{FF2B5EF4-FFF2-40B4-BE49-F238E27FC236}">
                <a16:creationId xmlns:a16="http://schemas.microsoft.com/office/drawing/2014/main" id="{3286CB9D-7DB3-3EC7-BB2C-18304090BA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0779" y="3276138"/>
            <a:ext cx="801029" cy="801029"/>
          </a:xfrm>
          <a:prstGeom prst="rect">
            <a:avLst/>
          </a:prstGeom>
        </p:spPr>
      </p:pic>
      <p:pic>
        <p:nvPicPr>
          <p:cNvPr id="13" name="Graphic 12" descr="Monitor with solid fill">
            <a:extLst>
              <a:ext uri="{FF2B5EF4-FFF2-40B4-BE49-F238E27FC236}">
                <a16:creationId xmlns:a16="http://schemas.microsoft.com/office/drawing/2014/main" id="{6C711CCA-86EA-E4E7-D2E3-831FCC234D9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66486" y="4499978"/>
            <a:ext cx="715320" cy="715320"/>
          </a:xfrm>
          <a:prstGeom prst="rect">
            <a:avLst/>
          </a:prstGeom>
        </p:spPr>
      </p:pic>
      <p:pic>
        <p:nvPicPr>
          <p:cNvPr id="15" name="Graphic 14" descr="3D glasses with solid fill">
            <a:extLst>
              <a:ext uri="{FF2B5EF4-FFF2-40B4-BE49-F238E27FC236}">
                <a16:creationId xmlns:a16="http://schemas.microsoft.com/office/drawing/2014/main" id="{088C8305-D7F5-447D-CC7F-1522AD34BF3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71451" y="2486137"/>
            <a:ext cx="900000" cy="900000"/>
          </a:xfrm>
          <a:prstGeom prst="rect">
            <a:avLst/>
          </a:prstGeom>
        </p:spPr>
      </p:pic>
      <p:pic>
        <p:nvPicPr>
          <p:cNvPr id="17" name="Graphic 16" descr="Puzzle pieces with solid fill">
            <a:extLst>
              <a:ext uri="{FF2B5EF4-FFF2-40B4-BE49-F238E27FC236}">
                <a16:creationId xmlns:a16="http://schemas.microsoft.com/office/drawing/2014/main" id="{101F8083-1C89-F1BB-8B63-E8557153FB8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19078" y="5095345"/>
            <a:ext cx="801029" cy="801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27956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169B01-92D6-0009-55BD-424FDA5059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44A5407-1BDE-3508-FDF6-2765383C3E3E}"/>
              </a:ext>
            </a:extLst>
          </p:cNvPr>
          <p:cNvSpPr/>
          <p:nvPr/>
        </p:nvSpPr>
        <p:spPr>
          <a:xfrm>
            <a:off x="2543507" y="2028826"/>
            <a:ext cx="6124245" cy="4572001"/>
          </a:xfrm>
          <a:prstGeom prst="roundRect">
            <a:avLst>
              <a:gd name="adj" fmla="val 7778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Engagement can include </a:t>
            </a:r>
            <a:r>
              <a:rPr lang="en-GB" sz="1600" b="1" dirty="0">
                <a:solidFill>
                  <a:schemeClr val="tx1"/>
                </a:solidFill>
              </a:rPr>
              <a:t>real social interaction</a:t>
            </a:r>
            <a:r>
              <a:rPr lang="en-GB" sz="1600" dirty="0">
                <a:solidFill>
                  <a:schemeClr val="tx1"/>
                </a:solidFill>
              </a:rPr>
              <a:t> through fandom communities, both online and offline.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Fandom engagement facilitates </a:t>
            </a:r>
            <a:r>
              <a:rPr lang="en-GB" sz="1600" b="1" dirty="0">
                <a:solidFill>
                  <a:schemeClr val="tx1"/>
                </a:solidFill>
              </a:rPr>
              <a:t>shared identity, belonging, </a:t>
            </a:r>
            <a:r>
              <a:rPr lang="en-GB" sz="1600" dirty="0">
                <a:solidFill>
                  <a:schemeClr val="tx1"/>
                </a:solidFill>
              </a:rPr>
              <a:t>and</a:t>
            </a:r>
            <a:r>
              <a:rPr lang="en-GB" sz="1600" b="1" dirty="0">
                <a:solidFill>
                  <a:schemeClr val="tx1"/>
                </a:solidFill>
              </a:rPr>
              <a:t> collective meaning-making</a:t>
            </a:r>
            <a:r>
              <a:rPr lang="en-GB" sz="1600" dirty="0">
                <a:solidFill>
                  <a:schemeClr val="tx1"/>
                </a:solidFill>
              </a:rPr>
              <a:t> around narrative worlds </a:t>
            </a:r>
            <a:r>
              <a:rPr lang="en-GB" sz="1600" b="1" dirty="0">
                <a:solidFill>
                  <a:schemeClr val="tx1"/>
                </a:solidFill>
              </a:rPr>
              <a:t>(Self Categorisation Theory) </a:t>
            </a:r>
            <a:r>
              <a:rPr lang="en-GB" sz="1600" dirty="0">
                <a:solidFill>
                  <a:schemeClr val="tx1"/>
                </a:solidFill>
              </a:rPr>
              <a:t>(Turner et al., 1987).</a:t>
            </a:r>
            <a:endParaRPr lang="en-GB" sz="1600" b="1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Reflects </a:t>
            </a:r>
            <a:r>
              <a:rPr lang="en-GB" sz="1600" b="1" dirty="0">
                <a:solidFill>
                  <a:schemeClr val="tx1"/>
                </a:solidFill>
              </a:rPr>
              <a:t>social identity processes</a:t>
            </a:r>
            <a:r>
              <a:rPr lang="en-GB" sz="1600" dirty="0">
                <a:solidFill>
                  <a:schemeClr val="tx1"/>
                </a:solidFill>
              </a:rPr>
              <a:t>, where group membership contributes to self-concept and wellbeing (Tajfel &amp; Turner, 1979).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Social engagement within fandoms can provide </a:t>
            </a:r>
            <a:r>
              <a:rPr lang="en-GB" sz="1600" b="1" dirty="0">
                <a:solidFill>
                  <a:schemeClr val="tx1"/>
                </a:solidFill>
              </a:rPr>
              <a:t>emotional support, validation, and social connection</a:t>
            </a:r>
            <a:r>
              <a:rPr lang="en-GB" sz="1600" dirty="0">
                <a:solidFill>
                  <a:schemeClr val="tx1"/>
                </a:solidFill>
              </a:rPr>
              <a:t>, particularly for people experiencing isolation.</a:t>
            </a:r>
          </a:p>
          <a:p>
            <a:endParaRPr lang="en-GB" sz="1600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BF4BAB-C595-E425-CA2E-14B1AA466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Framework</a:t>
            </a:r>
          </a:p>
        </p:txBody>
      </p:sp>
      <p:sp>
        <p:nvSpPr>
          <p:cNvPr id="4" name="Circle: Hollow 3">
            <a:extLst>
              <a:ext uri="{FF2B5EF4-FFF2-40B4-BE49-F238E27FC236}">
                <a16:creationId xmlns:a16="http://schemas.microsoft.com/office/drawing/2014/main" id="{5655D696-F357-1AF0-B9AD-596DB3CE5658}"/>
              </a:ext>
            </a:extLst>
          </p:cNvPr>
          <p:cNvSpPr/>
          <p:nvPr/>
        </p:nvSpPr>
        <p:spPr>
          <a:xfrm>
            <a:off x="-1809750" y="2390775"/>
            <a:ext cx="3790950" cy="3790950"/>
          </a:xfrm>
          <a:prstGeom prst="don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lin ang="10800000" scaled="1"/>
                <a:tileRect/>
              </a:gradFill>
            </a:endParaRPr>
          </a:p>
        </p:txBody>
      </p:sp>
      <p:sp>
        <p:nvSpPr>
          <p:cNvPr id="5" name="Block Arc 4">
            <a:extLst>
              <a:ext uri="{FF2B5EF4-FFF2-40B4-BE49-F238E27FC236}">
                <a16:creationId xmlns:a16="http://schemas.microsoft.com/office/drawing/2014/main" id="{0416BA5E-5FB7-DD19-2276-1F6BF3EA143B}"/>
              </a:ext>
            </a:extLst>
          </p:cNvPr>
          <p:cNvSpPr/>
          <p:nvPr/>
        </p:nvSpPr>
        <p:spPr>
          <a:xfrm rot="7922421">
            <a:off x="-1923614" y="2291306"/>
            <a:ext cx="3989040" cy="3972223"/>
          </a:xfrm>
          <a:prstGeom prst="blockArc">
            <a:avLst>
              <a:gd name="adj1" fmla="val 10768860"/>
              <a:gd name="adj2" fmla="val 13699323"/>
              <a:gd name="adj3" fmla="val 33590"/>
            </a:avLst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67CC66C-7692-EBA8-84A4-F87153FC0F28}"/>
              </a:ext>
            </a:extLst>
          </p:cNvPr>
          <p:cNvSpPr/>
          <p:nvPr/>
        </p:nvSpPr>
        <p:spPr>
          <a:xfrm>
            <a:off x="2524127" y="2028824"/>
            <a:ext cx="6143624" cy="723900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Social Processes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8BF3EEA-1D75-611D-9EDD-A5A1BC900BE0}"/>
              </a:ext>
            </a:extLst>
          </p:cNvPr>
          <p:cNvSpPr/>
          <p:nvPr/>
        </p:nvSpPr>
        <p:spPr>
          <a:xfrm>
            <a:off x="2524127" y="2028824"/>
            <a:ext cx="723900" cy="7239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Graphic 10" descr="Connections with solid fill">
            <a:extLst>
              <a:ext uri="{FF2B5EF4-FFF2-40B4-BE49-F238E27FC236}">
                <a16:creationId xmlns:a16="http://schemas.microsoft.com/office/drawing/2014/main" id="{55BC50C9-0F64-915A-D802-289235E4CA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5051" y="3228510"/>
            <a:ext cx="972000" cy="972000"/>
          </a:xfrm>
          <a:prstGeom prst="rect">
            <a:avLst/>
          </a:prstGeom>
        </p:spPr>
      </p:pic>
      <p:pic>
        <p:nvPicPr>
          <p:cNvPr id="13" name="Graphic 12" descr="Monitor with solid fill">
            <a:extLst>
              <a:ext uri="{FF2B5EF4-FFF2-40B4-BE49-F238E27FC236}">
                <a16:creationId xmlns:a16="http://schemas.microsoft.com/office/drawing/2014/main" id="{18F9D895-0F54-79DD-4F36-8E653C5994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66486" y="4499978"/>
            <a:ext cx="715320" cy="715320"/>
          </a:xfrm>
          <a:prstGeom prst="rect">
            <a:avLst/>
          </a:prstGeom>
        </p:spPr>
      </p:pic>
      <p:pic>
        <p:nvPicPr>
          <p:cNvPr id="15" name="Graphic 14" descr="3D glasses with solid fill">
            <a:extLst>
              <a:ext uri="{FF2B5EF4-FFF2-40B4-BE49-F238E27FC236}">
                <a16:creationId xmlns:a16="http://schemas.microsoft.com/office/drawing/2014/main" id="{D1BB789C-3394-C3AA-80E8-53063AF26F1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19079" y="2495665"/>
            <a:ext cx="801029" cy="801029"/>
          </a:xfrm>
          <a:prstGeom prst="rect">
            <a:avLst/>
          </a:prstGeom>
        </p:spPr>
      </p:pic>
      <p:pic>
        <p:nvPicPr>
          <p:cNvPr id="17" name="Graphic 16" descr="Puzzle pieces with solid fill">
            <a:extLst>
              <a:ext uri="{FF2B5EF4-FFF2-40B4-BE49-F238E27FC236}">
                <a16:creationId xmlns:a16="http://schemas.microsoft.com/office/drawing/2014/main" id="{AE51827D-5479-37B2-182E-90E80243A42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19078" y="5095345"/>
            <a:ext cx="801029" cy="8010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A35DDEA-D668-56A7-6762-76B84365A525}"/>
              </a:ext>
            </a:extLst>
          </p:cNvPr>
          <p:cNvSpPr txBox="1"/>
          <p:nvPr/>
        </p:nvSpPr>
        <p:spPr>
          <a:xfrm>
            <a:off x="160872" y="2100452"/>
            <a:ext cx="548163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2514889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A04629-6585-A16B-924E-B75E514A78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5D08AEF-7D47-EF62-486D-D37BC8C90389}"/>
              </a:ext>
            </a:extLst>
          </p:cNvPr>
          <p:cNvSpPr/>
          <p:nvPr/>
        </p:nvSpPr>
        <p:spPr>
          <a:xfrm>
            <a:off x="2543507" y="2028826"/>
            <a:ext cx="6124245" cy="4572001"/>
          </a:xfrm>
          <a:prstGeom prst="roundRect">
            <a:avLst>
              <a:gd name="adj" fmla="val 7778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>
              <a:solidFill>
                <a:schemeClr val="tx1"/>
              </a:solidFill>
            </a:endParaRPr>
          </a:p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AA06D8-936B-6CAA-E525-9298F280D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Framework</a:t>
            </a:r>
          </a:p>
        </p:txBody>
      </p:sp>
      <p:sp>
        <p:nvSpPr>
          <p:cNvPr id="4" name="Circle: Hollow 3">
            <a:extLst>
              <a:ext uri="{FF2B5EF4-FFF2-40B4-BE49-F238E27FC236}">
                <a16:creationId xmlns:a16="http://schemas.microsoft.com/office/drawing/2014/main" id="{0A84B86B-4207-C35E-1B0B-265434C50693}"/>
              </a:ext>
            </a:extLst>
          </p:cNvPr>
          <p:cNvSpPr/>
          <p:nvPr/>
        </p:nvSpPr>
        <p:spPr>
          <a:xfrm>
            <a:off x="-1809750" y="2390775"/>
            <a:ext cx="3790950" cy="3790950"/>
          </a:xfrm>
          <a:prstGeom prst="don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lin ang="10800000" scaled="1"/>
                <a:tileRect/>
              </a:gradFill>
            </a:endParaRPr>
          </a:p>
        </p:txBody>
      </p:sp>
      <p:sp>
        <p:nvSpPr>
          <p:cNvPr id="5" name="Block Arc 4">
            <a:extLst>
              <a:ext uri="{FF2B5EF4-FFF2-40B4-BE49-F238E27FC236}">
                <a16:creationId xmlns:a16="http://schemas.microsoft.com/office/drawing/2014/main" id="{3B1E6B53-9ACC-A393-AE05-3D790E950B09}"/>
              </a:ext>
            </a:extLst>
          </p:cNvPr>
          <p:cNvSpPr/>
          <p:nvPr/>
        </p:nvSpPr>
        <p:spPr>
          <a:xfrm rot="10582232">
            <a:off x="-1923614" y="2291306"/>
            <a:ext cx="3989040" cy="3972223"/>
          </a:xfrm>
          <a:prstGeom prst="blockArc">
            <a:avLst>
              <a:gd name="adj1" fmla="val 10768860"/>
              <a:gd name="adj2" fmla="val 13699323"/>
              <a:gd name="adj3" fmla="val 33590"/>
            </a:avLst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0F15422A-22C4-1FC6-4A52-DFE99CA0D792}"/>
              </a:ext>
            </a:extLst>
          </p:cNvPr>
          <p:cNvSpPr/>
          <p:nvPr/>
        </p:nvSpPr>
        <p:spPr>
          <a:xfrm>
            <a:off x="2524127" y="2028824"/>
            <a:ext cx="6143624" cy="723900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Narrative Immersion &amp; Escapism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8015B80-7B09-9F69-D84E-5868C7331296}"/>
              </a:ext>
            </a:extLst>
          </p:cNvPr>
          <p:cNvSpPr/>
          <p:nvPr/>
        </p:nvSpPr>
        <p:spPr>
          <a:xfrm>
            <a:off x="2524127" y="2028824"/>
            <a:ext cx="723900" cy="7239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3</a:t>
            </a:r>
          </a:p>
        </p:txBody>
      </p:sp>
      <p:pic>
        <p:nvPicPr>
          <p:cNvPr id="11" name="Graphic 10" descr="Connections with solid fill">
            <a:extLst>
              <a:ext uri="{FF2B5EF4-FFF2-40B4-BE49-F238E27FC236}">
                <a16:creationId xmlns:a16="http://schemas.microsoft.com/office/drawing/2014/main" id="{DC4CBDD6-76F8-AA6D-E13D-83B30E59A0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0779" y="3276138"/>
            <a:ext cx="801029" cy="801029"/>
          </a:xfrm>
          <a:prstGeom prst="rect">
            <a:avLst/>
          </a:prstGeom>
        </p:spPr>
      </p:pic>
      <p:pic>
        <p:nvPicPr>
          <p:cNvPr id="13" name="Graphic 12" descr="Monitor with solid fill">
            <a:extLst>
              <a:ext uri="{FF2B5EF4-FFF2-40B4-BE49-F238E27FC236}">
                <a16:creationId xmlns:a16="http://schemas.microsoft.com/office/drawing/2014/main" id="{CAA1FA71-FCE8-AF36-0C45-E7DF0D20EC9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99811" y="4414253"/>
            <a:ext cx="864000" cy="864000"/>
          </a:xfrm>
          <a:prstGeom prst="rect">
            <a:avLst/>
          </a:prstGeom>
        </p:spPr>
      </p:pic>
      <p:pic>
        <p:nvPicPr>
          <p:cNvPr id="15" name="Graphic 14" descr="3D glasses with solid fill">
            <a:extLst>
              <a:ext uri="{FF2B5EF4-FFF2-40B4-BE49-F238E27FC236}">
                <a16:creationId xmlns:a16="http://schemas.microsoft.com/office/drawing/2014/main" id="{66524B24-CC89-BA95-453E-F0DE9958D8E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19079" y="2495665"/>
            <a:ext cx="801029" cy="801029"/>
          </a:xfrm>
          <a:prstGeom prst="rect">
            <a:avLst/>
          </a:prstGeom>
        </p:spPr>
      </p:pic>
      <p:pic>
        <p:nvPicPr>
          <p:cNvPr id="17" name="Graphic 16" descr="Puzzle pieces with solid fill">
            <a:extLst>
              <a:ext uri="{FF2B5EF4-FFF2-40B4-BE49-F238E27FC236}">
                <a16:creationId xmlns:a16="http://schemas.microsoft.com/office/drawing/2014/main" id="{5ACB9FC7-48F0-40A0-5167-9BD4576C994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9078" y="5095345"/>
            <a:ext cx="801029" cy="80102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CBB7292-FB5F-C288-057C-2EC95ED50454}"/>
              </a:ext>
            </a:extLst>
          </p:cNvPr>
          <p:cNvSpPr txBox="1"/>
          <p:nvPr/>
        </p:nvSpPr>
        <p:spPr>
          <a:xfrm>
            <a:off x="2536388" y="2753033"/>
            <a:ext cx="6214321" cy="42934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50" b="1" dirty="0"/>
              <a:t>Narrative immersion theory</a:t>
            </a:r>
            <a:r>
              <a:rPr lang="en-GB" sz="1450" dirty="0"/>
              <a:t> (transportation) refers to a psychological state in which individuals become </a:t>
            </a:r>
            <a:r>
              <a:rPr lang="en-GB" sz="1450" b="1" dirty="0"/>
              <a:t>mentally and emotionally absorbed</a:t>
            </a:r>
            <a:r>
              <a:rPr lang="en-GB" sz="1450" dirty="0"/>
              <a:t> in a narrative world (Green &amp; Brock, 2000).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5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Fictional worlds are particularly immersive due to their </a:t>
            </a:r>
            <a:r>
              <a:rPr lang="en-GB" sz="1400" b="1" dirty="0"/>
              <a:t>coherence and  continuity</a:t>
            </a:r>
            <a:r>
              <a:rPr lang="en-GB" sz="1400" dirty="0"/>
              <a:t>, allowing repeated psychological engagement over time (Wolf, 2014).</a:t>
            </a:r>
          </a:p>
          <a:p>
            <a:endParaRPr lang="en-GB" sz="145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50" dirty="0"/>
              <a:t>Engagement with fictional worlds can be explained by </a:t>
            </a:r>
            <a:r>
              <a:rPr lang="en-GB" sz="1450" b="1" dirty="0"/>
              <a:t>escapism theory</a:t>
            </a:r>
            <a:r>
              <a:rPr lang="en-GB" sz="1450" dirty="0"/>
              <a:t>, providing temporary relief from stress and emotional overload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5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50" dirty="0"/>
              <a:t>Escapism theory is not inherently maladaptive; its impact depends on </a:t>
            </a:r>
            <a:r>
              <a:rPr lang="en-GB" sz="1450" b="1" dirty="0"/>
              <a:t>function, flexibility, and context of use</a:t>
            </a:r>
            <a:r>
              <a:rPr lang="en-GB" sz="1450" dirty="0"/>
              <a:t> (</a:t>
            </a:r>
            <a:r>
              <a:rPr lang="en-GB" sz="1450" dirty="0" err="1"/>
              <a:t>Kardefelt</a:t>
            </a:r>
            <a:r>
              <a:rPr lang="en-GB" sz="1450" dirty="0"/>
              <a:t>-Winther, 2014).</a:t>
            </a:r>
          </a:p>
          <a:p>
            <a:endParaRPr lang="en-GB" sz="145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50" dirty="0"/>
              <a:t>Immersive fictional worlds may act as </a:t>
            </a:r>
            <a:r>
              <a:rPr lang="en-GB" sz="1450" b="1" dirty="0"/>
              <a:t>self-regulatory environments (toolboxes)</a:t>
            </a:r>
            <a:r>
              <a:rPr lang="en-GB" sz="1450" dirty="0"/>
              <a:t>, support mood regulation and emotional recovery when used adaptively.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12287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AD10FE-5C04-5BF2-F565-910F092FED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D262173-2798-D78C-7134-634C8E788CF9}"/>
              </a:ext>
            </a:extLst>
          </p:cNvPr>
          <p:cNvSpPr/>
          <p:nvPr/>
        </p:nvSpPr>
        <p:spPr>
          <a:xfrm>
            <a:off x="2543507" y="2028826"/>
            <a:ext cx="6124245" cy="4572001"/>
          </a:xfrm>
          <a:prstGeom prst="roundRect">
            <a:avLst>
              <a:gd name="adj" fmla="val 7778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27C8F2-EBA2-CB8A-F983-D4F67142B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Framework</a:t>
            </a:r>
          </a:p>
        </p:txBody>
      </p:sp>
      <p:sp>
        <p:nvSpPr>
          <p:cNvPr id="4" name="Circle: Hollow 3">
            <a:extLst>
              <a:ext uri="{FF2B5EF4-FFF2-40B4-BE49-F238E27FC236}">
                <a16:creationId xmlns:a16="http://schemas.microsoft.com/office/drawing/2014/main" id="{3ACD626B-21A5-456E-F423-6B9A29FF5BE3}"/>
              </a:ext>
            </a:extLst>
          </p:cNvPr>
          <p:cNvSpPr/>
          <p:nvPr/>
        </p:nvSpPr>
        <p:spPr>
          <a:xfrm>
            <a:off x="-1809750" y="2390775"/>
            <a:ext cx="3790950" cy="3790950"/>
          </a:xfrm>
          <a:prstGeom prst="don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gradFill flip="none" rotWithShape="1">
                <a:gsLst>
                  <a:gs pos="0">
                    <a:schemeClr val="tx1">
                      <a:tint val="66000"/>
                      <a:satMod val="160000"/>
                    </a:schemeClr>
                  </a:gs>
                  <a:gs pos="50000">
                    <a:schemeClr val="tx1">
                      <a:tint val="44500"/>
                      <a:satMod val="160000"/>
                    </a:schemeClr>
                  </a:gs>
                  <a:gs pos="100000">
                    <a:schemeClr val="tx1">
                      <a:tint val="23500"/>
                      <a:satMod val="160000"/>
                    </a:schemeClr>
                  </a:gs>
                </a:gsLst>
                <a:lin ang="10800000" scaled="1"/>
                <a:tileRect/>
              </a:gradFill>
            </a:endParaRPr>
          </a:p>
        </p:txBody>
      </p:sp>
      <p:sp>
        <p:nvSpPr>
          <p:cNvPr id="5" name="Block Arc 4">
            <a:extLst>
              <a:ext uri="{FF2B5EF4-FFF2-40B4-BE49-F238E27FC236}">
                <a16:creationId xmlns:a16="http://schemas.microsoft.com/office/drawing/2014/main" id="{060A2631-FD40-0D70-4818-FD23E0899818}"/>
              </a:ext>
            </a:extLst>
          </p:cNvPr>
          <p:cNvSpPr/>
          <p:nvPr/>
        </p:nvSpPr>
        <p:spPr>
          <a:xfrm rot="13417982">
            <a:off x="-1971239" y="2310356"/>
            <a:ext cx="3989040" cy="3972223"/>
          </a:xfrm>
          <a:prstGeom prst="blockArc">
            <a:avLst>
              <a:gd name="adj1" fmla="val 10768860"/>
              <a:gd name="adj2" fmla="val 13699323"/>
              <a:gd name="adj3" fmla="val 33590"/>
            </a:avLst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6318147-47B5-F56A-8421-BB2869D88C80}"/>
              </a:ext>
            </a:extLst>
          </p:cNvPr>
          <p:cNvSpPr/>
          <p:nvPr/>
        </p:nvSpPr>
        <p:spPr>
          <a:xfrm>
            <a:off x="2524127" y="2028824"/>
            <a:ext cx="6143624" cy="723900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Integrated Model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E6E6F67-C0E9-9488-6576-85E474F02768}"/>
              </a:ext>
            </a:extLst>
          </p:cNvPr>
          <p:cNvSpPr/>
          <p:nvPr/>
        </p:nvSpPr>
        <p:spPr>
          <a:xfrm>
            <a:off x="2524127" y="2028824"/>
            <a:ext cx="723900" cy="7239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4</a:t>
            </a:r>
          </a:p>
        </p:txBody>
      </p:sp>
      <p:pic>
        <p:nvPicPr>
          <p:cNvPr id="11" name="Graphic 10" descr="Connections with solid fill">
            <a:extLst>
              <a:ext uri="{FF2B5EF4-FFF2-40B4-BE49-F238E27FC236}">
                <a16:creationId xmlns:a16="http://schemas.microsoft.com/office/drawing/2014/main" id="{114EC7C5-2ACC-D94A-14E2-D2B63B08E5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0779" y="3276138"/>
            <a:ext cx="801029" cy="801029"/>
          </a:xfrm>
          <a:prstGeom prst="rect">
            <a:avLst/>
          </a:prstGeom>
        </p:spPr>
      </p:pic>
      <p:pic>
        <p:nvPicPr>
          <p:cNvPr id="13" name="Graphic 12" descr="Monitor with solid fill">
            <a:extLst>
              <a:ext uri="{FF2B5EF4-FFF2-40B4-BE49-F238E27FC236}">
                <a16:creationId xmlns:a16="http://schemas.microsoft.com/office/drawing/2014/main" id="{82E0E8B7-7667-D161-338C-64A47C473DB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66486" y="4499978"/>
            <a:ext cx="715320" cy="715320"/>
          </a:xfrm>
          <a:prstGeom prst="rect">
            <a:avLst/>
          </a:prstGeom>
        </p:spPr>
      </p:pic>
      <p:pic>
        <p:nvPicPr>
          <p:cNvPr id="15" name="Graphic 14" descr="3D glasses with solid fill">
            <a:extLst>
              <a:ext uri="{FF2B5EF4-FFF2-40B4-BE49-F238E27FC236}">
                <a16:creationId xmlns:a16="http://schemas.microsoft.com/office/drawing/2014/main" id="{E417B013-6BF6-4A50-3D23-4BAF1EBAA6B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19079" y="2495665"/>
            <a:ext cx="801029" cy="801029"/>
          </a:xfrm>
          <a:prstGeom prst="rect">
            <a:avLst/>
          </a:prstGeom>
        </p:spPr>
      </p:pic>
      <p:pic>
        <p:nvPicPr>
          <p:cNvPr id="17" name="Graphic 16" descr="Puzzle pieces with solid fill">
            <a:extLst>
              <a:ext uri="{FF2B5EF4-FFF2-40B4-BE49-F238E27FC236}">
                <a16:creationId xmlns:a16="http://schemas.microsoft.com/office/drawing/2014/main" id="{6F3A90FF-18D3-6FC6-3C68-FF1DDADDDC7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23825" y="5057242"/>
            <a:ext cx="972000" cy="972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11C3C11-8D50-2398-1B0C-25B7AC3C334E}"/>
              </a:ext>
            </a:extLst>
          </p:cNvPr>
          <p:cNvSpPr txBox="1"/>
          <p:nvPr/>
        </p:nvSpPr>
        <p:spPr>
          <a:xfrm>
            <a:off x="2681587" y="2898255"/>
            <a:ext cx="5889358" cy="4062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/>
              <a:t>Narrative immersion </a:t>
            </a:r>
          </a:p>
          <a:p>
            <a:r>
              <a:rPr lang="en-GB" sz="1600" dirty="0"/>
              <a:t>	(fictional universe) Provides escapism, meaning, </a:t>
            </a:r>
          </a:p>
          <a:p>
            <a:pPr lvl="1"/>
            <a:r>
              <a:rPr lang="en-GB" sz="1600" dirty="0"/>
              <a:t>emotional regulation</a:t>
            </a:r>
          </a:p>
          <a:p>
            <a:pPr lvl="1"/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/>
              <a:t>Parasocial processes </a:t>
            </a:r>
          </a:p>
          <a:p>
            <a:r>
              <a:rPr lang="en-GB" sz="1600" dirty="0"/>
              <a:t>	(characters/worlds)</a:t>
            </a:r>
            <a:r>
              <a:rPr lang="en-GB" sz="1600" b="1" dirty="0"/>
              <a:t> </a:t>
            </a:r>
          </a:p>
          <a:p>
            <a:r>
              <a:rPr lang="en-GB" sz="1600" dirty="0"/>
              <a:t>	Provides emotional </a:t>
            </a:r>
          </a:p>
          <a:p>
            <a:r>
              <a:rPr lang="en-GB" sz="1600" dirty="0"/>
              <a:t>	familiarity, attachment, </a:t>
            </a:r>
          </a:p>
          <a:p>
            <a:r>
              <a:rPr lang="en-GB" sz="1600" dirty="0"/>
              <a:t>	comfort</a:t>
            </a:r>
          </a:p>
          <a:p>
            <a:pPr lvl="1"/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b="1" dirty="0"/>
              <a:t>Social processes </a:t>
            </a:r>
          </a:p>
          <a:p>
            <a:r>
              <a:rPr lang="en-GB" sz="1600" dirty="0"/>
              <a:t>	(fandom communities)</a:t>
            </a:r>
          </a:p>
          <a:p>
            <a:pPr lvl="1"/>
            <a:r>
              <a:rPr lang="en-GB" sz="1600" dirty="0"/>
              <a:t>Provides belonging, </a:t>
            </a:r>
          </a:p>
          <a:p>
            <a:pPr lvl="1"/>
            <a:r>
              <a:rPr lang="en-GB" sz="1600" dirty="0"/>
              <a:t>identity, real social support</a:t>
            </a:r>
          </a:p>
          <a:p>
            <a:pPr lvl="1"/>
            <a:endParaRPr lang="en-GB" sz="1600" dirty="0"/>
          </a:p>
          <a:p>
            <a:pPr lvl="1"/>
            <a:endParaRPr lang="en-GB" dirty="0"/>
          </a:p>
        </p:txBody>
      </p:sp>
      <p:pic>
        <p:nvPicPr>
          <p:cNvPr id="3" name="Picture 2" descr="A diagram of different types of processes&#10;&#10;AI-generated content may be incorrect.">
            <a:extLst>
              <a:ext uri="{FF2B5EF4-FFF2-40B4-BE49-F238E27FC236}">
                <a16:creationId xmlns:a16="http://schemas.microsoft.com/office/drawing/2014/main" id="{5052E7A5-9E6F-F88D-449D-862F47F473C3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7373" t="3510" r="5752" b="9404"/>
          <a:stretch>
            <a:fillRect/>
          </a:stretch>
        </p:blipFill>
        <p:spPr>
          <a:xfrm>
            <a:off x="5480846" y="3514726"/>
            <a:ext cx="3090100" cy="289426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9418263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4" y="687476"/>
            <a:ext cx="5732073" cy="1083329"/>
          </a:xfrm>
        </p:spPr>
        <p:txBody>
          <a:bodyPr>
            <a:normAutofit/>
          </a:bodyPr>
          <a:lstStyle/>
          <a:p>
            <a:r>
              <a:rPr lang="en-GB" dirty="0"/>
              <a:t>Research Question &amp; </a:t>
            </a:r>
            <a:r>
              <a:rPr dirty="0"/>
              <a:t>Objectives</a:t>
            </a:r>
          </a:p>
        </p:txBody>
      </p:sp>
      <p:pic>
        <p:nvPicPr>
          <p:cNvPr id="19" name="Picture 18" descr="A collage of a group of people&#10;&#10;AI-generated content may be incorrect.">
            <a:extLst>
              <a:ext uri="{FF2B5EF4-FFF2-40B4-BE49-F238E27FC236}">
                <a16:creationId xmlns:a16="http://schemas.microsoft.com/office/drawing/2014/main" id="{3B76AF8F-919A-4A25-3D39-74A6FC282BF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r="1348" b="692"/>
          <a:stretch>
            <a:fillRect/>
          </a:stretch>
        </p:blipFill>
        <p:spPr>
          <a:xfrm>
            <a:off x="6522817" y="590552"/>
            <a:ext cx="2401943" cy="60864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E20980A3-62EA-4B59-3A9B-C298C6F969A9}"/>
              </a:ext>
            </a:extLst>
          </p:cNvPr>
          <p:cNvSpPr/>
          <p:nvPr/>
        </p:nvSpPr>
        <p:spPr>
          <a:xfrm>
            <a:off x="385105" y="3946014"/>
            <a:ext cx="6025220" cy="2731013"/>
          </a:xfrm>
          <a:prstGeom prst="roundRect">
            <a:avLst>
              <a:gd name="adj" fmla="val 7778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300" dirty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300" dirty="0">
                <a:solidFill>
                  <a:schemeClr val="tx1"/>
                </a:solidFill>
              </a:rPr>
              <a:t>Investigate how emotional engagement with fictional worlds operates as a self-regulatory process in adults and escapism as a coping strategy/wellbeing tool in the context of immersive fictional engagement.</a:t>
            </a:r>
          </a:p>
          <a:p>
            <a:pPr marL="342900" indent="-342900">
              <a:buFont typeface="+mj-lt"/>
              <a:buAutoNum type="arabicPeriod"/>
            </a:pPr>
            <a:endParaRPr lang="en-GB" sz="1300" dirty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300" dirty="0">
                <a:solidFill>
                  <a:schemeClr val="tx1"/>
                </a:solidFill>
              </a:rPr>
              <a:t>Distinguish the roles of parasocial processes and real social interaction in shaping engagement outcomes.</a:t>
            </a:r>
          </a:p>
          <a:p>
            <a:pPr marL="342900" indent="-342900">
              <a:buFont typeface="+mj-lt"/>
              <a:buAutoNum type="arabicPeriod"/>
            </a:pPr>
            <a:endParaRPr lang="en-GB" sz="1300" dirty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300" dirty="0">
                <a:solidFill>
                  <a:schemeClr val="tx1"/>
                </a:solidFill>
              </a:rPr>
              <a:t>Identify factors that differentiate adaptive from maladaptive engagement with fictional universes.</a:t>
            </a:r>
          </a:p>
          <a:p>
            <a:pPr marL="342900" indent="-342900">
              <a:buFont typeface="+mj-lt"/>
              <a:buAutoNum type="arabicPeriod"/>
            </a:pPr>
            <a:endParaRPr lang="en-GB" sz="1300" dirty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300" dirty="0">
                <a:solidFill>
                  <a:schemeClr val="tx1"/>
                </a:solidFill>
              </a:rPr>
              <a:t>Generate applied insights relevant to digital wellbeing and community-based coping strategies.</a:t>
            </a:r>
          </a:p>
          <a:p>
            <a:endParaRPr lang="en-GB" sz="1400" dirty="0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CD7F0C98-F2F4-0F8E-89EB-7BD365C222ED}"/>
              </a:ext>
            </a:extLst>
          </p:cNvPr>
          <p:cNvSpPr/>
          <p:nvPr/>
        </p:nvSpPr>
        <p:spPr>
          <a:xfrm>
            <a:off x="385105" y="1925869"/>
            <a:ext cx="6025220" cy="1865081"/>
          </a:xfrm>
          <a:prstGeom prst="roundRect">
            <a:avLst>
              <a:gd name="adj" fmla="val 7778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b="1" dirty="0">
              <a:solidFill>
                <a:schemeClr val="tx1"/>
              </a:solidFill>
            </a:endParaRPr>
          </a:p>
          <a:p>
            <a:r>
              <a:rPr lang="en-GB" sz="1600" b="1" dirty="0">
                <a:solidFill>
                  <a:schemeClr val="tx1"/>
                </a:solidFill>
              </a:rPr>
              <a:t>PRQ: </a:t>
            </a:r>
            <a:r>
              <a:rPr lang="en-GB" sz="1600" dirty="0">
                <a:solidFill>
                  <a:schemeClr val="tx1"/>
                </a:solidFill>
              </a:rPr>
              <a:t>How does engagement with fictional worlds function as a form of self-regulation and wellbeing tool.</a:t>
            </a:r>
          </a:p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1400" b="1" dirty="0">
                <a:solidFill>
                  <a:schemeClr val="tx1"/>
                </a:solidFill>
              </a:rPr>
              <a:t>SRQ1: </a:t>
            </a:r>
            <a:r>
              <a:rPr lang="en-GB" sz="1400" dirty="0">
                <a:solidFill>
                  <a:schemeClr val="tx1"/>
                </a:solidFill>
              </a:rPr>
              <a:t>How do Parasocial and Social processes facilitate these wellbeing outcomes</a:t>
            </a:r>
          </a:p>
          <a:p>
            <a:r>
              <a:rPr lang="en-GB" sz="1400" b="1" dirty="0">
                <a:solidFill>
                  <a:schemeClr val="tx1"/>
                </a:solidFill>
              </a:rPr>
              <a:t>SRQ2 (Optional Qualitave Element): </a:t>
            </a:r>
            <a:r>
              <a:rPr lang="en-GB" sz="1400" dirty="0">
                <a:solidFill>
                  <a:schemeClr val="tx1"/>
                </a:solidFill>
              </a:rPr>
              <a:t>How do adults subjectively describe their use of fictional worlds for emotional regulation, escape, and belonging?</a:t>
            </a:r>
          </a:p>
          <a:p>
            <a:pPr algn="ctr"/>
            <a:endParaRPr lang="en-GB" sz="1400" dirty="0"/>
          </a:p>
        </p:txBody>
      </p:sp>
    </p:spTree>
  </p:cSld>
  <p:clrMapOvr>
    <a:masterClrMapping/>
  </p:clrMapOvr>
  <p:transition spd="slow">
    <p:push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CE3D83-AA83-9ACC-A8E0-1ED58DFD06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5642C-9626-5EB6-24B3-B77F05E6E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Methodology, ethics &amp; applied impact</a:t>
            </a:r>
            <a:endParaRPr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3B23123-2D04-2CA1-FEC0-11E875EF20C6}"/>
              </a:ext>
            </a:extLst>
          </p:cNvPr>
          <p:cNvSpPr/>
          <p:nvPr/>
        </p:nvSpPr>
        <p:spPr>
          <a:xfrm>
            <a:off x="4641480" y="2679621"/>
            <a:ext cx="1979999" cy="381642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1B58A94-A890-B50E-98A0-C86738592BA6}"/>
              </a:ext>
            </a:extLst>
          </p:cNvPr>
          <p:cNvSpPr/>
          <p:nvPr/>
        </p:nvSpPr>
        <p:spPr>
          <a:xfrm>
            <a:off x="6726977" y="2679621"/>
            <a:ext cx="1979999" cy="3816427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53827B8-5E67-4B12-A878-B33D8D936CF3}"/>
              </a:ext>
            </a:extLst>
          </p:cNvPr>
          <p:cNvSpPr/>
          <p:nvPr/>
        </p:nvSpPr>
        <p:spPr>
          <a:xfrm>
            <a:off x="2555981" y="2679621"/>
            <a:ext cx="1980000" cy="3768803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9B3E211-88E8-8964-452E-1B5189D7F3CC}"/>
              </a:ext>
            </a:extLst>
          </p:cNvPr>
          <p:cNvSpPr/>
          <p:nvPr/>
        </p:nvSpPr>
        <p:spPr>
          <a:xfrm>
            <a:off x="452474" y="2679622"/>
            <a:ext cx="1980000" cy="3768802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5CF54C-B897-D666-B1B0-36C4974EA690}"/>
              </a:ext>
            </a:extLst>
          </p:cNvPr>
          <p:cNvSpPr txBox="1"/>
          <p:nvPr/>
        </p:nvSpPr>
        <p:spPr>
          <a:xfrm>
            <a:off x="452475" y="4010025"/>
            <a:ext cx="198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RESERCH DESIGN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77BD06-7764-3118-433D-2028ED755862}"/>
              </a:ext>
            </a:extLst>
          </p:cNvPr>
          <p:cNvSpPr txBox="1"/>
          <p:nvPr/>
        </p:nvSpPr>
        <p:spPr>
          <a:xfrm>
            <a:off x="4569438" y="4023022"/>
            <a:ext cx="21395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ETHICAL CONSIDERATIONS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BB95AF-FA1A-68BD-1E58-13AA30842623}"/>
              </a:ext>
            </a:extLst>
          </p:cNvPr>
          <p:cNvSpPr txBox="1"/>
          <p:nvPr/>
        </p:nvSpPr>
        <p:spPr>
          <a:xfrm>
            <a:off x="2555981" y="3783389"/>
            <a:ext cx="1980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DATA COLLECTION AND ANALYSIS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7904A0-2B7E-BE49-6A55-4E163FE7C76F}"/>
              </a:ext>
            </a:extLst>
          </p:cNvPr>
          <p:cNvSpPr txBox="1"/>
          <p:nvPr/>
        </p:nvSpPr>
        <p:spPr>
          <a:xfrm>
            <a:off x="6708964" y="4042293"/>
            <a:ext cx="198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FEESABILITY AND IMPACT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8E9C49-E098-9738-B0AD-942941D6D4FC}"/>
              </a:ext>
            </a:extLst>
          </p:cNvPr>
          <p:cNvSpPr txBox="1"/>
          <p:nvPr/>
        </p:nvSpPr>
        <p:spPr>
          <a:xfrm>
            <a:off x="452475" y="1874283"/>
            <a:ext cx="825450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This study explores how engagement with fictional worlds relates to emotional regulation and wellbeing in adults, with parasocial and social processes considered as secondary contextual influences rather than primary influences</a:t>
            </a:r>
          </a:p>
        </p:txBody>
      </p:sp>
    </p:spTree>
    <p:extLst>
      <p:ext uri="{BB962C8B-B14F-4D97-AF65-F5344CB8AC3E}">
        <p14:creationId xmlns:p14="http://schemas.microsoft.com/office/powerpoint/2010/main" val="2290722146"/>
      </p:ext>
    </p:extLst>
  </p:cSld>
  <p:clrMapOvr>
    <a:masterClrMapping/>
  </p:clrMapOvr>
  <p:transition spd="slow">
    <p:push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9EAA2C-FA18-79C5-F0FC-7B17C145AB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5822D16-59BC-5F4E-2DEC-6B8D31370438}"/>
              </a:ext>
            </a:extLst>
          </p:cNvPr>
          <p:cNvSpPr/>
          <p:nvPr/>
        </p:nvSpPr>
        <p:spPr>
          <a:xfrm>
            <a:off x="466725" y="2076452"/>
            <a:ext cx="6729374" cy="4371975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b="1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F99250A-6458-5AEA-615B-F0F40F1D56BD}"/>
              </a:ext>
            </a:extLst>
          </p:cNvPr>
          <p:cNvSpPr/>
          <p:nvPr/>
        </p:nvSpPr>
        <p:spPr>
          <a:xfrm>
            <a:off x="7791450" y="2076450"/>
            <a:ext cx="400050" cy="437197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6494D8F-6ECE-5738-5FC3-5FCD36665B7C}"/>
              </a:ext>
            </a:extLst>
          </p:cNvPr>
          <p:cNvSpPr/>
          <p:nvPr/>
        </p:nvSpPr>
        <p:spPr>
          <a:xfrm>
            <a:off x="8277225" y="2076452"/>
            <a:ext cx="414300" cy="4371975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45D4B22-0213-D7BB-A0C1-25BC79DF7005}"/>
              </a:ext>
            </a:extLst>
          </p:cNvPr>
          <p:cNvSpPr/>
          <p:nvPr/>
        </p:nvSpPr>
        <p:spPr>
          <a:xfrm>
            <a:off x="7286626" y="2076449"/>
            <a:ext cx="414301" cy="437197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2AD5D-525F-826D-DEFE-8FA819468192}"/>
              </a:ext>
            </a:extLst>
          </p:cNvPr>
          <p:cNvSpPr txBox="1"/>
          <p:nvPr/>
        </p:nvSpPr>
        <p:spPr>
          <a:xfrm>
            <a:off x="2683649" y="2185988"/>
            <a:ext cx="22955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RESERCH DESIGN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B66C8BD7-E6D5-F11D-6413-4D08FDB6B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025" y="687390"/>
            <a:ext cx="7989888" cy="1082675"/>
          </a:xfrm>
        </p:spPr>
        <p:txBody>
          <a:bodyPr/>
          <a:lstStyle/>
          <a:p>
            <a:r>
              <a:rPr lang="en-GB" dirty="0"/>
              <a:t>Methodology, ethics &amp; applied impact</a:t>
            </a:r>
            <a:endParaRPr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500A35-47B4-CDE6-8812-C0911AE6D55B}"/>
              </a:ext>
            </a:extLst>
          </p:cNvPr>
          <p:cNvSpPr txBox="1"/>
          <p:nvPr/>
        </p:nvSpPr>
        <p:spPr>
          <a:xfrm>
            <a:off x="552449" y="2507695"/>
            <a:ext cx="6681750" cy="410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500" b="1" dirty="0">
                <a:solidFill>
                  <a:schemeClr val="bg1"/>
                </a:solidFill>
              </a:rPr>
              <a:t>DESIGN: </a:t>
            </a:r>
            <a:r>
              <a:rPr lang="en-GB" sz="1500" dirty="0">
                <a:solidFill>
                  <a:schemeClr val="bg1"/>
                </a:solidFill>
              </a:rPr>
              <a:t>Quantitative, cross-sectional survey with optional embedded qualitative items.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500" b="1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500" b="1" dirty="0">
                <a:solidFill>
                  <a:schemeClr val="bg1"/>
                </a:solidFill>
              </a:rPr>
              <a:t>RATIONALE:  </a:t>
            </a:r>
            <a:r>
              <a:rPr lang="en-GB" sz="1500" dirty="0">
                <a:solidFill>
                  <a:schemeClr val="bg1"/>
                </a:solidFill>
              </a:rPr>
              <a:t>Appropriate for exploratory research, standardised measurements of psychological constructs, qualitative element gives contextual depth and individual/subjective self-regulatory experiences.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500" b="1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500" b="1" dirty="0">
                <a:solidFill>
                  <a:schemeClr val="bg1"/>
                </a:solidFill>
              </a:rPr>
              <a:t>APPROACH: </a:t>
            </a:r>
            <a:r>
              <a:rPr lang="en-GB" sz="1500" dirty="0">
                <a:solidFill>
                  <a:schemeClr val="bg1"/>
                </a:solidFill>
              </a:rPr>
              <a:t>Theory driven (narrative immersion, escapism, parasocial processes, social identity) allows these constructs to explored and compared within a single model/context.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500" b="1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500" b="1" dirty="0">
                <a:solidFill>
                  <a:schemeClr val="bg1"/>
                </a:solidFill>
              </a:rPr>
              <a:t>PARTICIPANTS:  </a:t>
            </a:r>
            <a:r>
              <a:rPr lang="en-GB" sz="1500" dirty="0">
                <a:solidFill>
                  <a:schemeClr val="bg1"/>
                </a:solidFill>
              </a:rPr>
              <a:t>Adults aged 18+, recruited from online fandom communities and social media.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500" b="1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500" b="1" dirty="0">
                <a:solidFill>
                  <a:schemeClr val="bg1"/>
                </a:solidFill>
              </a:rPr>
              <a:t>JUSTIFICATION: </a:t>
            </a:r>
            <a:r>
              <a:rPr lang="en-GB" sz="1600" dirty="0">
                <a:solidFill>
                  <a:schemeClr val="bg1"/>
                </a:solidFill>
              </a:rPr>
              <a:t>Convenience</a:t>
            </a:r>
            <a:r>
              <a:rPr lang="en-GB" sz="1500" b="1" dirty="0">
                <a:solidFill>
                  <a:schemeClr val="bg1"/>
                </a:solidFill>
              </a:rPr>
              <a:t>, </a:t>
            </a:r>
            <a:r>
              <a:rPr lang="en-GB" sz="1500" dirty="0">
                <a:solidFill>
                  <a:schemeClr val="bg1"/>
                </a:solidFill>
              </a:rPr>
              <a:t>Online recruitment reflects the natural context, increases accessibility and diversity.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78735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BF8682-9854-1ACC-EDAF-2D802A75BF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75B2699-8E5A-46F1-9010-B81B3A51C001}"/>
              </a:ext>
            </a:extLst>
          </p:cNvPr>
          <p:cNvSpPr/>
          <p:nvPr/>
        </p:nvSpPr>
        <p:spPr>
          <a:xfrm>
            <a:off x="1046361" y="2076451"/>
            <a:ext cx="6654564" cy="437197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1C822191-BF45-83F2-AF5F-C75AA187126F}"/>
              </a:ext>
            </a:extLst>
          </p:cNvPr>
          <p:cNvSpPr/>
          <p:nvPr/>
        </p:nvSpPr>
        <p:spPr>
          <a:xfrm>
            <a:off x="551061" y="2076452"/>
            <a:ext cx="414300" cy="4371975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4581AF8-E059-36B0-0A8B-1760B6A8679F}"/>
              </a:ext>
            </a:extLst>
          </p:cNvPr>
          <p:cNvSpPr/>
          <p:nvPr/>
        </p:nvSpPr>
        <p:spPr>
          <a:xfrm>
            <a:off x="8277225" y="2076452"/>
            <a:ext cx="414300" cy="4371975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363A5EE-772E-F5B6-42FE-E47E311CF2EF}"/>
              </a:ext>
            </a:extLst>
          </p:cNvPr>
          <p:cNvSpPr/>
          <p:nvPr/>
        </p:nvSpPr>
        <p:spPr>
          <a:xfrm>
            <a:off x="7781925" y="2076452"/>
            <a:ext cx="414300" cy="437197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4A03BF9-93E9-C0A0-836C-1147B0A5213D}"/>
              </a:ext>
            </a:extLst>
          </p:cNvPr>
          <p:cNvSpPr txBox="1"/>
          <p:nvPr/>
        </p:nvSpPr>
        <p:spPr>
          <a:xfrm>
            <a:off x="2194059" y="2225556"/>
            <a:ext cx="4359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DATA COLLECTION AND ANALYSIS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78D9BB7B-0D5C-E344-FDBD-1C36A6614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025" y="687390"/>
            <a:ext cx="7989888" cy="1082675"/>
          </a:xfrm>
        </p:spPr>
        <p:txBody>
          <a:bodyPr/>
          <a:lstStyle/>
          <a:p>
            <a:r>
              <a:rPr lang="en-GB" dirty="0"/>
              <a:t>Methodology, ethics &amp; applied impact</a:t>
            </a:r>
            <a:endParaRPr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E399EE3-8812-355A-D073-4CD66936C094}"/>
              </a:ext>
            </a:extLst>
          </p:cNvPr>
          <p:cNvSpPr txBox="1"/>
          <p:nvPr/>
        </p:nvSpPr>
        <p:spPr>
          <a:xfrm>
            <a:off x="1271881" y="2644618"/>
            <a:ext cx="4359168" cy="3600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25" b="1" dirty="0">
                <a:solidFill>
                  <a:schemeClr val="bg1"/>
                </a:solidFill>
              </a:rPr>
              <a:t>MATERIALS</a:t>
            </a:r>
          </a:p>
          <a:p>
            <a:r>
              <a:rPr lang="en-GB" sz="1425" b="1" dirty="0">
                <a:solidFill>
                  <a:schemeClr val="bg1"/>
                </a:solidFill>
              </a:rPr>
              <a:t>Narrative Transportation Scale </a:t>
            </a:r>
            <a:r>
              <a:rPr lang="en-GB" sz="1425" dirty="0">
                <a:solidFill>
                  <a:schemeClr val="bg1"/>
                </a:solidFill>
              </a:rPr>
              <a:t>(NTS) (Green &amp; Brock, 2000)</a:t>
            </a:r>
          </a:p>
          <a:p>
            <a:r>
              <a:rPr lang="en-GB" sz="1425" b="1" dirty="0">
                <a:solidFill>
                  <a:schemeClr val="bg1"/>
                </a:solidFill>
              </a:rPr>
              <a:t>Fandom Functions Scale </a:t>
            </a:r>
            <a:r>
              <a:rPr lang="en-GB" sz="1425" dirty="0">
                <a:solidFill>
                  <a:schemeClr val="bg1"/>
                </a:solidFill>
              </a:rPr>
              <a:t>(FFS) (Chadborn et al., 2017)</a:t>
            </a:r>
          </a:p>
          <a:p>
            <a:r>
              <a:rPr lang="fr-FR" sz="1425" b="1" dirty="0">
                <a:solidFill>
                  <a:schemeClr val="bg1"/>
                </a:solidFill>
              </a:rPr>
              <a:t>Emotion Regulation Questionnaire </a:t>
            </a:r>
            <a:r>
              <a:rPr lang="fr-FR" sz="1425" dirty="0">
                <a:solidFill>
                  <a:schemeClr val="bg1"/>
                </a:solidFill>
              </a:rPr>
              <a:t>(ERQ) (Gross &amp; John, 2003)</a:t>
            </a:r>
            <a:endParaRPr lang="en-GB" sz="1425" dirty="0">
              <a:solidFill>
                <a:schemeClr val="bg1"/>
              </a:solidFill>
            </a:endParaRPr>
          </a:p>
          <a:p>
            <a:r>
              <a:rPr lang="en-GB" sz="1425" dirty="0">
                <a:solidFill>
                  <a:schemeClr val="bg1"/>
                </a:solidFill>
              </a:rPr>
              <a:t>Open-ended, subjective </a:t>
            </a:r>
            <a:r>
              <a:rPr lang="en-GB" sz="1425" b="1" dirty="0">
                <a:solidFill>
                  <a:schemeClr val="bg1"/>
                </a:solidFill>
              </a:rPr>
              <a:t>Qualitative items</a:t>
            </a:r>
          </a:p>
          <a:p>
            <a:r>
              <a:rPr lang="en-GB" sz="1425" dirty="0">
                <a:solidFill>
                  <a:schemeClr val="bg1"/>
                </a:solidFill>
              </a:rPr>
              <a:t> </a:t>
            </a:r>
            <a:endParaRPr lang="en-GB" sz="1425" b="1" dirty="0">
              <a:solidFill>
                <a:schemeClr val="bg1"/>
              </a:solidFill>
            </a:endParaRPr>
          </a:p>
          <a:p>
            <a:pPr algn="ctr"/>
            <a:r>
              <a:rPr lang="en-GB" sz="1425" b="1" dirty="0">
                <a:solidFill>
                  <a:schemeClr val="bg1"/>
                </a:solidFill>
              </a:rPr>
              <a:t>ANALYSIS</a:t>
            </a:r>
          </a:p>
          <a:p>
            <a:r>
              <a:rPr lang="en-GB" sz="1425" dirty="0">
                <a:solidFill>
                  <a:schemeClr val="bg1"/>
                </a:solidFill>
              </a:rPr>
              <a:t>Data Screened for quality and reliability (</a:t>
            </a:r>
            <a:r>
              <a:rPr lang="en-GB" sz="1425" b="1" dirty="0">
                <a:solidFill>
                  <a:schemeClr val="bg1"/>
                </a:solidFill>
              </a:rPr>
              <a:t>Cronbach’s </a:t>
            </a:r>
            <a:r>
              <a:rPr lang="el-GR" sz="1425" b="1" dirty="0">
                <a:solidFill>
                  <a:schemeClr val="bg1"/>
                </a:solidFill>
              </a:rPr>
              <a:t>α</a:t>
            </a:r>
            <a:r>
              <a:rPr lang="en-GB" sz="1425" dirty="0">
                <a:solidFill>
                  <a:schemeClr val="bg1"/>
                </a:solidFill>
              </a:rPr>
              <a:t>)</a:t>
            </a:r>
          </a:p>
          <a:p>
            <a:r>
              <a:rPr lang="en-GB" sz="1425" b="1" dirty="0">
                <a:solidFill>
                  <a:schemeClr val="bg1"/>
                </a:solidFill>
              </a:rPr>
              <a:t>Descriptive Statistics</a:t>
            </a:r>
          </a:p>
          <a:p>
            <a:r>
              <a:rPr lang="en-GB" sz="1425" b="1" dirty="0">
                <a:solidFill>
                  <a:schemeClr val="bg1"/>
                </a:solidFill>
              </a:rPr>
              <a:t>Pearsons Correlation </a:t>
            </a:r>
            <a:r>
              <a:rPr lang="en-GB" sz="1425" dirty="0">
                <a:solidFill>
                  <a:schemeClr val="bg1"/>
                </a:solidFill>
              </a:rPr>
              <a:t>for relationship between engagement and regulation styles</a:t>
            </a:r>
          </a:p>
          <a:p>
            <a:r>
              <a:rPr lang="en-GB" sz="1425" b="1" dirty="0">
                <a:solidFill>
                  <a:schemeClr val="bg1"/>
                </a:solidFill>
              </a:rPr>
              <a:t>Multiple Regressions </a:t>
            </a:r>
            <a:r>
              <a:rPr lang="en-GB" sz="1425" dirty="0">
                <a:solidFill>
                  <a:schemeClr val="bg1"/>
                </a:solidFill>
              </a:rPr>
              <a:t>to identify key predictors of ER</a:t>
            </a:r>
          </a:p>
          <a:p>
            <a:r>
              <a:rPr lang="en-GB" sz="1425" b="1" dirty="0">
                <a:solidFill>
                  <a:schemeClr val="bg1"/>
                </a:solidFill>
              </a:rPr>
              <a:t>Reflexive Thematic Analysis </a:t>
            </a:r>
            <a:r>
              <a:rPr lang="en-GB" sz="1425" dirty="0">
                <a:solidFill>
                  <a:schemeClr val="bg1"/>
                </a:solidFill>
              </a:rPr>
              <a:t>to contextualise findings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F7C598-232E-E23F-40E1-4A23FBC42B1A}"/>
              </a:ext>
            </a:extLst>
          </p:cNvPr>
          <p:cNvSpPr txBox="1"/>
          <p:nvPr/>
        </p:nvSpPr>
        <p:spPr>
          <a:xfrm>
            <a:off x="5648925" y="2666538"/>
            <a:ext cx="2191269" cy="35745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30" b="1" dirty="0">
                <a:solidFill>
                  <a:schemeClr val="bg1"/>
                </a:solidFill>
              </a:rPr>
              <a:t>PROCEDURE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30" dirty="0">
                <a:solidFill>
                  <a:schemeClr val="bg1"/>
                </a:solidFill>
              </a:rPr>
              <a:t>Online research info page/consent form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30" dirty="0">
                <a:solidFill>
                  <a:schemeClr val="bg1"/>
                </a:solidFill>
              </a:rPr>
              <a:t>Demographics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30" dirty="0">
                <a:solidFill>
                  <a:schemeClr val="bg1"/>
                </a:solidFill>
              </a:rPr>
              <a:t>Fictional World Identification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30" dirty="0">
                <a:solidFill>
                  <a:schemeClr val="bg1"/>
                </a:solidFill>
              </a:rPr>
              <a:t>NTS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30" dirty="0">
                <a:solidFill>
                  <a:schemeClr val="bg1"/>
                </a:solidFill>
              </a:rPr>
              <a:t>FFS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30" dirty="0">
                <a:solidFill>
                  <a:schemeClr val="bg1"/>
                </a:solidFill>
              </a:rPr>
              <a:t>ERQ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30" dirty="0">
                <a:solidFill>
                  <a:schemeClr val="bg1"/>
                </a:solidFill>
              </a:rPr>
              <a:t>Qualitative Items 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430" dirty="0">
                <a:solidFill>
                  <a:schemeClr val="bg1"/>
                </a:solidFill>
              </a:rPr>
              <a:t>Debrief Page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4D18792-B410-DBEB-85D0-210E4C5F6E6E}"/>
              </a:ext>
            </a:extLst>
          </p:cNvPr>
          <p:cNvCxnSpPr/>
          <p:nvPr/>
        </p:nvCxnSpPr>
        <p:spPr>
          <a:xfrm>
            <a:off x="5653452" y="2650480"/>
            <a:ext cx="0" cy="3575312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20390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2FAA11-9B45-7055-9C15-7C1E0B9DB2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C2A9445-CD9B-BAC6-C28F-B4561406793C}"/>
              </a:ext>
            </a:extLst>
          </p:cNvPr>
          <p:cNvSpPr/>
          <p:nvPr/>
        </p:nvSpPr>
        <p:spPr>
          <a:xfrm>
            <a:off x="1471575" y="2076452"/>
            <a:ext cx="6710400" cy="437197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C6E0441-3020-2E1E-60A4-83DB2765FDE8}"/>
              </a:ext>
            </a:extLst>
          </p:cNvPr>
          <p:cNvSpPr/>
          <p:nvPr/>
        </p:nvSpPr>
        <p:spPr>
          <a:xfrm>
            <a:off x="452475" y="2076452"/>
            <a:ext cx="414300" cy="4371975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F458B97-CA84-FE35-5072-CFBC6FD11C8F}"/>
              </a:ext>
            </a:extLst>
          </p:cNvPr>
          <p:cNvSpPr/>
          <p:nvPr/>
        </p:nvSpPr>
        <p:spPr>
          <a:xfrm>
            <a:off x="962025" y="2076452"/>
            <a:ext cx="414300" cy="4371975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C1133B3-AA2C-4880-3BB2-E2AFAEEEE947}"/>
              </a:ext>
            </a:extLst>
          </p:cNvPr>
          <p:cNvSpPr/>
          <p:nvPr/>
        </p:nvSpPr>
        <p:spPr>
          <a:xfrm>
            <a:off x="8277225" y="2076452"/>
            <a:ext cx="414300" cy="4371975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69ACF57-9505-0855-DAB9-27B05A7A3495}"/>
              </a:ext>
            </a:extLst>
          </p:cNvPr>
          <p:cNvSpPr txBox="1"/>
          <p:nvPr/>
        </p:nvSpPr>
        <p:spPr>
          <a:xfrm>
            <a:off x="2540775" y="2263259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ETHICAL CONSIDERATIONS</a:t>
            </a: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BC4B6C88-521B-5732-7D6C-47759AD07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025" y="687390"/>
            <a:ext cx="7989888" cy="1082675"/>
          </a:xfrm>
        </p:spPr>
        <p:txBody>
          <a:bodyPr/>
          <a:lstStyle/>
          <a:p>
            <a:r>
              <a:rPr lang="en-GB" dirty="0"/>
              <a:t>Methodology, ethics &amp; applied impact</a:t>
            </a:r>
            <a:endParaRPr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0DA7DB-2E84-403B-909B-E4B700B51969}"/>
              </a:ext>
            </a:extLst>
          </p:cNvPr>
          <p:cNvSpPr txBox="1"/>
          <p:nvPr/>
        </p:nvSpPr>
        <p:spPr>
          <a:xfrm>
            <a:off x="5503985" y="5801278"/>
            <a:ext cx="253511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</a:t>
            </a:r>
            <a:r>
              <a:rPr lang="en-GB" sz="1200" b="1" dirty="0">
                <a:solidFill>
                  <a:schemeClr val="bg1"/>
                </a:solidFill>
              </a:rPr>
              <a:t>British Psychological Society [BPS], 2021)</a:t>
            </a:r>
            <a:endParaRPr lang="en-GB" sz="1200" dirty="0">
              <a:solidFill>
                <a:schemeClr val="bg1"/>
              </a:solidFill>
            </a:endParaRPr>
          </a:p>
          <a:p>
            <a:endParaRPr lang="en-GB" dirty="0"/>
          </a:p>
        </p:txBody>
      </p:sp>
      <p:pic>
        <p:nvPicPr>
          <p:cNvPr id="8" name="Picture 2" descr="Bernardo Psychology">
            <a:extLst>
              <a:ext uri="{FF2B5EF4-FFF2-40B4-BE49-F238E27FC236}">
                <a16:creationId xmlns:a16="http://schemas.microsoft.com/office/drawing/2014/main" id="{31995D33-2D0D-9334-4DD3-AAF90BE4F2B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364" t="22696" r="58681" b="21677"/>
          <a:stretch>
            <a:fillRect/>
          </a:stretch>
        </p:blipFill>
        <p:spPr bwMode="auto">
          <a:xfrm>
            <a:off x="6838598" y="4567842"/>
            <a:ext cx="974960" cy="1233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91B19CE-F6DD-9024-F2B2-440BB81F6E0D}"/>
              </a:ext>
            </a:extLst>
          </p:cNvPr>
          <p:cNvSpPr txBox="1"/>
          <p:nvPr/>
        </p:nvSpPr>
        <p:spPr>
          <a:xfrm>
            <a:off x="1811915" y="2740508"/>
            <a:ext cx="5838825" cy="2634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600" dirty="0">
                <a:solidFill>
                  <a:schemeClr val="bg1"/>
                </a:solidFill>
              </a:rPr>
              <a:t>Informed Consent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600" dirty="0">
                <a:solidFill>
                  <a:schemeClr val="bg1"/>
                </a:solidFill>
              </a:rPr>
              <a:t>Right to Withdraw &amp; Participant Autonomy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600" dirty="0">
                <a:solidFill>
                  <a:schemeClr val="bg1"/>
                </a:solidFill>
              </a:rPr>
              <a:t>Confidentiality,  Anonymity, Data Protection &amp; GDPR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600" dirty="0">
                <a:solidFill>
                  <a:schemeClr val="bg1"/>
                </a:solidFill>
              </a:rPr>
              <a:t>Psychological Harm &amp; Emotional Sensitivity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600" dirty="0">
                <a:solidFill>
                  <a:schemeClr val="bg1"/>
                </a:solidFill>
              </a:rPr>
              <a:t>Cultural Sensitivity, Stigmatisation &amp; Inclusivity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600" dirty="0">
                <a:solidFill>
                  <a:schemeClr val="bg1"/>
                </a:solidFill>
              </a:rPr>
              <a:t>Online Research &amp; Community Boundaries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600" dirty="0">
                <a:solidFill>
                  <a:schemeClr val="bg1"/>
                </a:solidFill>
              </a:rPr>
              <a:t>Researcher Reflexivity &amp; Bias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81391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D0733F-19D7-3B0B-5E33-5AFB5EDB00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21DA45E-5262-ABA6-D738-0E4AF74AB648}"/>
              </a:ext>
            </a:extLst>
          </p:cNvPr>
          <p:cNvSpPr/>
          <p:nvPr/>
        </p:nvSpPr>
        <p:spPr>
          <a:xfrm>
            <a:off x="1471575" y="2076452"/>
            <a:ext cx="414300" cy="437197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F1A54AD-A1E8-06FE-7F29-CD654917789D}"/>
              </a:ext>
            </a:extLst>
          </p:cNvPr>
          <p:cNvSpPr/>
          <p:nvPr/>
        </p:nvSpPr>
        <p:spPr>
          <a:xfrm>
            <a:off x="452475" y="2076452"/>
            <a:ext cx="414300" cy="4371975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CB6F4D7-39E2-CB5E-6389-2E594C65EF41}"/>
              </a:ext>
            </a:extLst>
          </p:cNvPr>
          <p:cNvSpPr/>
          <p:nvPr/>
        </p:nvSpPr>
        <p:spPr>
          <a:xfrm>
            <a:off x="962025" y="2076452"/>
            <a:ext cx="414300" cy="4371975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70B32CC-1C12-F30E-6DDC-8A4D8C360A47}"/>
              </a:ext>
            </a:extLst>
          </p:cNvPr>
          <p:cNvSpPr/>
          <p:nvPr/>
        </p:nvSpPr>
        <p:spPr>
          <a:xfrm>
            <a:off x="1981125" y="2076452"/>
            <a:ext cx="6710400" cy="4371975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6A4F55-A607-4F43-2718-87D2EF10EFC0}"/>
              </a:ext>
            </a:extLst>
          </p:cNvPr>
          <p:cNvSpPr txBox="1"/>
          <p:nvPr/>
        </p:nvSpPr>
        <p:spPr>
          <a:xfrm>
            <a:off x="3050325" y="225373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FEESABILITY AND IMPACT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73C28DD-A2DD-1655-0ADF-54C61592F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025" y="687390"/>
            <a:ext cx="7989888" cy="1082675"/>
          </a:xfrm>
        </p:spPr>
        <p:txBody>
          <a:bodyPr/>
          <a:lstStyle/>
          <a:p>
            <a:r>
              <a:rPr lang="en-GB" dirty="0"/>
              <a:t>Methodology, ethics &amp; applied impact</a:t>
            </a:r>
            <a:endParaRPr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C10A7C-BA19-8FC6-01AC-3387DD144790}"/>
              </a:ext>
            </a:extLst>
          </p:cNvPr>
          <p:cNvSpPr txBox="1"/>
          <p:nvPr/>
        </p:nvSpPr>
        <p:spPr>
          <a:xfrm>
            <a:off x="2066925" y="2623066"/>
            <a:ext cx="6503988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>
                <a:solidFill>
                  <a:schemeClr val="bg1"/>
                </a:solidFill>
              </a:rPr>
              <a:t>Timeline:</a:t>
            </a:r>
            <a:r>
              <a:rPr lang="en-GB" sz="1500" dirty="0">
                <a:solidFill>
                  <a:schemeClr val="bg1"/>
                </a:solidFill>
              </a:rPr>
              <a:t> Cross-sectional online data collection suitable for MSc timeframe.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>
                <a:solidFill>
                  <a:schemeClr val="bg1"/>
                </a:solidFill>
              </a:rPr>
              <a:t>Resources:</a:t>
            </a:r>
            <a:r>
              <a:rPr lang="en-GB" sz="1500" dirty="0">
                <a:solidFill>
                  <a:schemeClr val="bg1"/>
                </a:solidFill>
              </a:rPr>
              <a:t> Online survey platform (Qualtrics); validated self-report measures.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>
                <a:solidFill>
                  <a:schemeClr val="bg1"/>
                </a:solidFill>
              </a:rPr>
              <a:t>Recruitment:</a:t>
            </a:r>
            <a:r>
              <a:rPr lang="en-GB" sz="1500" dirty="0">
                <a:solidFill>
                  <a:schemeClr val="bg1"/>
                </a:solidFill>
              </a:rPr>
              <a:t> Easily accessible participants (social media and online fandom communities).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>
                <a:solidFill>
                  <a:schemeClr val="bg1"/>
                </a:solidFill>
              </a:rPr>
              <a:t>Ethical Approval:</a:t>
            </a:r>
            <a:r>
              <a:rPr lang="en-GB" sz="1500" dirty="0">
                <a:solidFill>
                  <a:schemeClr val="bg1"/>
                </a:solidFill>
              </a:rPr>
              <a:t> Low-risk design appropriate for ethics procedures.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>
                <a:solidFill>
                  <a:schemeClr val="bg1"/>
                </a:solidFill>
              </a:rPr>
              <a:t>Research Scope:</a:t>
            </a:r>
            <a:r>
              <a:rPr lang="en-GB" sz="1500" dirty="0">
                <a:solidFill>
                  <a:schemeClr val="bg1"/>
                </a:solidFill>
              </a:rPr>
              <a:t> Scalable sample size and analytic approach.</a:t>
            </a:r>
          </a:p>
          <a:p>
            <a:r>
              <a:rPr lang="en-GB" sz="1500" dirty="0">
                <a:solidFill>
                  <a:schemeClr val="bg1"/>
                </a:solidFill>
              </a:rPr>
              <a:t>____________________________________________________________</a:t>
            </a:r>
          </a:p>
          <a:p>
            <a:endParaRPr lang="en-GB" sz="1500" dirty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500" dirty="0">
                <a:solidFill>
                  <a:schemeClr val="bg1"/>
                </a:solidFill>
              </a:rPr>
              <a:t>Enhances understanding of fictional-universe engagement as self-regulation (</a:t>
            </a:r>
            <a:r>
              <a:rPr lang="en-GB" sz="1500" i="1" dirty="0">
                <a:solidFill>
                  <a:schemeClr val="bg1"/>
                </a:solidFill>
              </a:rPr>
              <a:t>Informs balanced, non-pathological approaches to media use</a:t>
            </a:r>
            <a:r>
              <a:rPr lang="en-GB" sz="1500" dirty="0">
                <a:solidFill>
                  <a:schemeClr val="bg1"/>
                </a:solidFill>
              </a:rPr>
              <a:t>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500" dirty="0">
                <a:solidFill>
                  <a:schemeClr val="bg1"/>
                </a:solidFill>
              </a:rPr>
              <a:t>Highlights the role of fandom and shared narratives in wellbeing (</a:t>
            </a:r>
            <a:r>
              <a:rPr lang="en-GB" sz="1500" i="1" dirty="0">
                <a:solidFill>
                  <a:schemeClr val="bg1"/>
                </a:solidFill>
              </a:rPr>
              <a:t>informs digital wellbeing and media psychology research</a:t>
            </a:r>
            <a:r>
              <a:rPr lang="en-GB" sz="1500" dirty="0">
                <a:solidFill>
                  <a:schemeClr val="bg1"/>
                </a:solidFill>
              </a:rPr>
              <a:t>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500" dirty="0">
                <a:solidFill>
                  <a:schemeClr val="bg1"/>
                </a:solidFill>
              </a:rPr>
              <a:t>Implications on modern media receiving deeper engagement (</a:t>
            </a:r>
            <a:r>
              <a:rPr lang="en-GB" sz="1500" b="1" i="1" dirty="0">
                <a:solidFill>
                  <a:schemeClr val="bg1"/>
                </a:solidFill>
              </a:rPr>
              <a:t>“cinematic universes”</a:t>
            </a:r>
            <a:r>
              <a:rPr lang="en-GB" sz="1500" i="1" dirty="0">
                <a:solidFill>
                  <a:schemeClr val="bg1"/>
                </a:solidFill>
              </a:rPr>
              <a:t> and </a:t>
            </a:r>
            <a:r>
              <a:rPr lang="en-GB" sz="1500" b="1" i="1" dirty="0">
                <a:solidFill>
                  <a:schemeClr val="bg1"/>
                </a:solidFill>
              </a:rPr>
              <a:t>multimedia storytelling</a:t>
            </a:r>
            <a:r>
              <a:rPr lang="en-GB" sz="1500" b="1" dirty="0">
                <a:solidFill>
                  <a:schemeClr val="bg1"/>
                </a:solidFill>
              </a:rPr>
              <a:t>).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45365092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spd="slow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177F6-C335-EE44-9BF9-1118DF35A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346C7-9B5C-DFAB-3A6C-6DE205B638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389826"/>
            <a:ext cx="8231211" cy="412255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dirty="0"/>
              <a:t>THIS STUDY IS: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6400" dirty="0"/>
              <a:t>Theoretically grounded in emerging media psychology literature.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6400" dirty="0"/>
              <a:t>Ethically sound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6400" dirty="0"/>
              <a:t>Feasible as real-world/applied exploratory research project on fictional engagement and emotional regulation. </a:t>
            </a:r>
          </a:p>
          <a:p>
            <a:pPr marL="0" indent="0">
              <a:buNone/>
            </a:pPr>
            <a:endParaRPr lang="en-GB" sz="6400" dirty="0"/>
          </a:p>
          <a:p>
            <a:pPr marL="0" indent="0">
              <a:buNone/>
            </a:pPr>
            <a:r>
              <a:rPr lang="en-GB" sz="6400" dirty="0"/>
              <a:t>THIS STUDY WILL: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6400" dirty="0"/>
              <a:t>Have implications on the psychological use of modern media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6400" dirty="0"/>
              <a:t>Move beyond “comfort character/celebrity” focused or deficit-based approaches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6400" dirty="0"/>
              <a:t>Encourage conversations and further research on narrative worldbuilding and storytelling (informed by psychology)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6400" dirty="0"/>
              <a:t>Bring attention to psychological coping mechanisms countless people use (maybe unknowingly). </a:t>
            </a:r>
          </a:p>
          <a:p>
            <a:pPr marL="0" indent="0" algn="ctr">
              <a:buNone/>
            </a:pPr>
            <a:r>
              <a:rPr lang="en-GB" sz="6400" dirty="0"/>
              <a:t>THANK YOU   -    QUESTIONS?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7298325"/>
      </p:ext>
    </p:extLst>
  </p:cSld>
  <p:clrMapOvr>
    <a:masterClrMapping/>
  </p:clrMapOvr>
  <p:transition spd="slow">
    <p:push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7DE77-E8A8-D307-D782-EC04AE8C4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A4DE4A-6889-B9AE-3D5D-A075C599C3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750" y="2181225"/>
            <a:ext cx="8877300" cy="4781549"/>
          </a:xfrm>
        </p:spPr>
        <p:txBody>
          <a:bodyPr>
            <a:normAutofit fontScale="92500" lnSpcReduction="10000"/>
          </a:bodyPr>
          <a:lstStyle/>
          <a:p>
            <a:r>
              <a:rPr lang="en-GB" sz="1300" dirty="0"/>
              <a:t>British Psychological Society. (2021). </a:t>
            </a:r>
            <a:r>
              <a:rPr lang="en-GB" sz="1300" i="1" dirty="0"/>
              <a:t>BPS code of human research ethics</a:t>
            </a:r>
            <a:r>
              <a:rPr lang="en-GB" sz="1300" dirty="0"/>
              <a:t> (2nd ed.). </a:t>
            </a:r>
            <a:r>
              <a:rPr lang="en-GB" sz="1300" dirty="0">
                <a:hlinkClick r:id="rId2"/>
              </a:rPr>
              <a:t>https://www.bps.org.uk/news-and-policy/bps-code-human-research-ethics-2nd-edition-2014</a:t>
            </a:r>
            <a:endParaRPr lang="en-GB" sz="1300" dirty="0"/>
          </a:p>
          <a:p>
            <a:r>
              <a:rPr lang="en-GB" sz="1300" dirty="0"/>
              <a:t>British Psychological Society. (2021). </a:t>
            </a:r>
            <a:r>
              <a:rPr lang="en-GB" sz="1300" i="1" dirty="0"/>
              <a:t>Ethics guidelines for internet-mediated research</a:t>
            </a:r>
            <a:r>
              <a:rPr lang="en-GB" sz="1300" dirty="0"/>
              <a:t>. </a:t>
            </a:r>
            <a:r>
              <a:rPr lang="en-GB" sz="1300" dirty="0">
                <a:hlinkClick r:id="rId3"/>
              </a:rPr>
              <a:t>https://explore.bps.org.uk/content/report-guideline/bpsrep.2021.rep155</a:t>
            </a:r>
            <a:endParaRPr lang="en-GB" sz="1300" dirty="0"/>
          </a:p>
          <a:p>
            <a:r>
              <a:rPr lang="en-GB" sz="1300" dirty="0"/>
              <a:t>Chadborn, D., Edwards, P., &amp; </a:t>
            </a:r>
            <a:r>
              <a:rPr lang="en-GB" sz="1300" dirty="0" err="1"/>
              <a:t>Reysen</a:t>
            </a:r>
            <a:r>
              <a:rPr lang="en-GB" sz="1300" dirty="0"/>
              <a:t>, S. (2017). Displaying fan identity to make friends. </a:t>
            </a:r>
            <a:r>
              <a:rPr lang="en-GB" sz="1300" i="1" dirty="0"/>
              <a:t>Intensities: The Journal of Cult Media</a:t>
            </a:r>
            <a:r>
              <a:rPr lang="en-GB" sz="1300" dirty="0"/>
              <a:t>, </a:t>
            </a:r>
            <a:r>
              <a:rPr lang="en-GB" sz="1300" i="1" dirty="0"/>
              <a:t>9</a:t>
            </a:r>
            <a:r>
              <a:rPr lang="en-GB" sz="1300" dirty="0"/>
              <a:t>, 87–97.</a:t>
            </a:r>
          </a:p>
          <a:p>
            <a:r>
              <a:rPr lang="en-GB" sz="1300" dirty="0"/>
              <a:t>Green, M. C., &amp; Brock, T. C. (2000). The role of transportation in the persuasiveness of public narratives. </a:t>
            </a:r>
            <a:r>
              <a:rPr lang="en-GB" sz="1300" i="1" dirty="0"/>
              <a:t>Journal of Personality and Social Psychology</a:t>
            </a:r>
            <a:r>
              <a:rPr lang="en-GB" sz="1300" dirty="0"/>
              <a:t>, </a:t>
            </a:r>
            <a:r>
              <a:rPr lang="en-GB" sz="1300" i="1" dirty="0"/>
              <a:t>79 </a:t>
            </a:r>
            <a:r>
              <a:rPr lang="en-GB" sz="1300" dirty="0"/>
              <a:t>(5), 701–721. </a:t>
            </a:r>
            <a:r>
              <a:rPr lang="en-GB" sz="1300" dirty="0">
                <a:hlinkClick r:id="rId4"/>
              </a:rPr>
              <a:t>https://doi.org/10.1037/0022-3514.79.5.701</a:t>
            </a:r>
            <a:endParaRPr lang="en-GB" sz="1300" dirty="0"/>
          </a:p>
          <a:p>
            <a:r>
              <a:rPr lang="en-GB" sz="1300" dirty="0"/>
              <a:t>Gross, J. J., &amp; John, O. P. (2003). Individual differences in two emotion regulation processes: Implications for affect, relationships, and well-being. </a:t>
            </a:r>
            <a:r>
              <a:rPr lang="en-GB" sz="1300" i="1" dirty="0"/>
              <a:t>Journal of Personality and Social Psychology</a:t>
            </a:r>
            <a:r>
              <a:rPr lang="en-GB" sz="1300" dirty="0"/>
              <a:t>, </a:t>
            </a:r>
            <a:r>
              <a:rPr lang="en-GB" sz="1300" i="1" dirty="0"/>
              <a:t>85</a:t>
            </a:r>
            <a:r>
              <a:rPr lang="en-GB" sz="1300" dirty="0"/>
              <a:t>, 348–362. </a:t>
            </a:r>
            <a:r>
              <a:rPr lang="en-GB" sz="1300" dirty="0">
                <a:hlinkClick r:id="rId5"/>
              </a:rPr>
              <a:t>https://doi.org/10.1037/0022-3514.85.2.348</a:t>
            </a:r>
            <a:endParaRPr lang="en-GB" sz="1300" dirty="0"/>
          </a:p>
          <a:p>
            <a:r>
              <a:rPr lang="en-GB" sz="1300" dirty="0"/>
              <a:t>Hartmann, T., &amp; </a:t>
            </a:r>
            <a:r>
              <a:rPr lang="en-GB" sz="1300" dirty="0" err="1"/>
              <a:t>Goldhoorn</a:t>
            </a:r>
            <a:r>
              <a:rPr lang="en-GB" sz="1300" dirty="0"/>
              <a:t>, C. (2011). Horton and Wohl revisited: Exploring viewers’ experience of parasocial interaction. </a:t>
            </a:r>
            <a:r>
              <a:rPr lang="en-GB" sz="1300" i="1" dirty="0"/>
              <a:t>Journal of Communication</a:t>
            </a:r>
            <a:r>
              <a:rPr lang="en-GB" sz="1300" dirty="0"/>
              <a:t>, </a:t>
            </a:r>
            <a:r>
              <a:rPr lang="en-GB" sz="1300" i="1" dirty="0"/>
              <a:t>61</a:t>
            </a:r>
            <a:r>
              <a:rPr lang="en-GB" sz="1300" dirty="0"/>
              <a:t>(6), 1104–1121. </a:t>
            </a:r>
            <a:r>
              <a:rPr lang="en-GB" sz="1300" dirty="0">
                <a:hlinkClick r:id="rId6"/>
              </a:rPr>
              <a:t>https://doi.org/10.1111/j.1460-2466.2011.01595.x</a:t>
            </a:r>
            <a:endParaRPr lang="en-GB" sz="1300" dirty="0"/>
          </a:p>
          <a:p>
            <a:r>
              <a:rPr lang="en-GB" sz="1300" dirty="0"/>
              <a:t>Horton, D., &amp; Wohl, R. R. (1956). Mass communication and para-social interaction: Observations on intimacy at a distance. </a:t>
            </a:r>
            <a:r>
              <a:rPr lang="en-GB" sz="1300" i="1" dirty="0"/>
              <a:t>Psychiatry</a:t>
            </a:r>
            <a:r>
              <a:rPr lang="en-GB" sz="1300" dirty="0"/>
              <a:t>, </a:t>
            </a:r>
            <a:r>
              <a:rPr lang="en-GB" sz="1300" i="1" dirty="0"/>
              <a:t>19</a:t>
            </a:r>
            <a:r>
              <a:rPr lang="en-GB" sz="1300" dirty="0"/>
              <a:t>(3), 215–229.</a:t>
            </a:r>
          </a:p>
          <a:p>
            <a:r>
              <a:rPr lang="en-GB" sz="1300" dirty="0" err="1"/>
              <a:t>Kardefelt</a:t>
            </a:r>
            <a:r>
              <a:rPr lang="en-GB" sz="1300" dirty="0"/>
              <a:t>-Winther, D. (2014). A conceptual and methodological critique of internet addiction research: Towards a model of compensatory internet use. </a:t>
            </a:r>
            <a:r>
              <a:rPr lang="en-GB" sz="1300" i="1" dirty="0"/>
              <a:t>Computers in Human </a:t>
            </a:r>
            <a:r>
              <a:rPr lang="en-GB" sz="1300" i="1" dirty="0" err="1"/>
              <a:t>Behavior</a:t>
            </a:r>
            <a:r>
              <a:rPr lang="en-GB" sz="1300" dirty="0"/>
              <a:t>, </a:t>
            </a:r>
            <a:r>
              <a:rPr lang="en-GB" sz="1300" i="1" dirty="0"/>
              <a:t>31</a:t>
            </a:r>
            <a:r>
              <a:rPr lang="en-GB" sz="1300" dirty="0"/>
              <a:t>, 351–354. </a:t>
            </a:r>
            <a:r>
              <a:rPr lang="en-GB" sz="1300" dirty="0">
                <a:hlinkClick r:id="rId7"/>
              </a:rPr>
              <a:t>https://doi.org/10.1016/j.chb.2013.10.059</a:t>
            </a:r>
            <a:endParaRPr lang="en-GB" sz="1300" dirty="0"/>
          </a:p>
          <a:p>
            <a:r>
              <a:rPr lang="en-GB" sz="1300" dirty="0"/>
              <a:t>Pimienta, J. (2023). Towards an integrated and systematic theory of parasocial relationships: PSR as an attachment process. </a:t>
            </a:r>
            <a:r>
              <a:rPr lang="en-GB" sz="1300" i="1" dirty="0"/>
              <a:t>Communication Research Trends</a:t>
            </a:r>
            <a:r>
              <a:rPr lang="en-GB" sz="1300" dirty="0"/>
              <a:t>, </a:t>
            </a:r>
            <a:r>
              <a:rPr lang="en-GB" sz="1300" i="1" dirty="0"/>
              <a:t>42</a:t>
            </a:r>
            <a:r>
              <a:rPr lang="en-GB" sz="1300" dirty="0"/>
              <a:t>(1), 4–20.</a:t>
            </a:r>
          </a:p>
          <a:p>
            <a:r>
              <a:rPr lang="en-GB" sz="1300" dirty="0"/>
              <a:t>Tajfel, H., &amp; Turner, J. C. (1979). An integrative theory of intergroup conflict. In W. G. Austin &amp; S. </a:t>
            </a:r>
            <a:r>
              <a:rPr lang="en-GB" sz="1300" dirty="0" err="1"/>
              <a:t>Worchel</a:t>
            </a:r>
            <a:r>
              <a:rPr lang="en-GB" sz="1300" dirty="0"/>
              <a:t> (Eds.), </a:t>
            </a:r>
            <a:r>
              <a:rPr lang="en-GB" sz="1300" i="1" dirty="0"/>
              <a:t>The social psychology of intergroup relations</a:t>
            </a:r>
            <a:r>
              <a:rPr lang="en-GB" sz="1300" dirty="0"/>
              <a:t> (pp. 33–47). Brooks/Cole.</a:t>
            </a:r>
          </a:p>
          <a:p>
            <a:r>
              <a:rPr lang="en-GB" sz="1300" dirty="0"/>
              <a:t>Wolf, M. J. (2014). </a:t>
            </a:r>
            <a:r>
              <a:rPr lang="en-GB" sz="1300" i="1" dirty="0"/>
              <a:t>Building imaginary worlds: The theory and history of </a:t>
            </a:r>
            <a:r>
              <a:rPr lang="en-GB" sz="1300" i="1" dirty="0" err="1"/>
              <a:t>subcreation</a:t>
            </a:r>
            <a:r>
              <a:rPr lang="en-GB" sz="1300" dirty="0"/>
              <a:t>. Routledge.</a:t>
            </a:r>
          </a:p>
          <a:p>
            <a:pPr marL="0" indent="0">
              <a:lnSpc>
                <a:spcPct val="80000"/>
              </a:lnSpc>
              <a:buNone/>
            </a:pPr>
            <a:endParaRPr lang="en-GB" sz="1400" dirty="0"/>
          </a:p>
          <a:p>
            <a:pPr marL="0" indent="0">
              <a:lnSpc>
                <a:spcPct val="80000"/>
              </a:lnSpc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61439855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CB3434-9E6D-57AB-63E9-92EC7F507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1200" dirty="0"/>
              <a:t>I confirm that I have not used any AI tools in the research and creation of this assignment. I confirm that I have not presented any AI-generated materials as my own work. I confirm I have copies of my drafts, notes, and other resources I used, which I may be asked to provide in evidence.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0026657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Dividend</Template>
  <TotalTime>18018</TotalTime>
  <Words>1581</Words>
  <Application>Microsoft Office PowerPoint</Application>
  <PresentationFormat>On-screen Show (4:3)</PresentationFormat>
  <Paragraphs>181</Paragraphs>
  <Slides>16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Arial</vt:lpstr>
      <vt:lpstr>Gill Sans MT</vt:lpstr>
      <vt:lpstr>Wingdings</vt:lpstr>
      <vt:lpstr>Wingdings 2</vt:lpstr>
      <vt:lpstr>Dividend</vt:lpstr>
      <vt:lpstr>Emotional Attachment to Fictional WORLDS as Self-Regulation</vt:lpstr>
      <vt:lpstr>Rationale</vt:lpstr>
      <vt:lpstr>Theoretical Framework</vt:lpstr>
      <vt:lpstr>Theoretical Framework</vt:lpstr>
      <vt:lpstr>Theoretical Framework</vt:lpstr>
      <vt:lpstr>Theoretical Framework</vt:lpstr>
      <vt:lpstr>Theoretical Framework</vt:lpstr>
      <vt:lpstr>Research Question &amp; Objectives</vt:lpstr>
      <vt:lpstr>Methodology, ethics &amp; applied impact</vt:lpstr>
      <vt:lpstr>Methodology, ethics &amp; applied impact</vt:lpstr>
      <vt:lpstr>Methodology, ethics &amp; applied impact</vt:lpstr>
      <vt:lpstr>Methodology, ethics &amp; applied impact</vt:lpstr>
      <vt:lpstr>Methodology, ethics &amp; applied impact</vt:lpstr>
      <vt:lpstr>Conclusion</vt:lpstr>
      <vt:lpstr>References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Aaron Young</cp:lastModifiedBy>
  <cp:revision>1</cp:revision>
  <dcterms:created xsi:type="dcterms:W3CDTF">2013-01-27T09:14:16Z</dcterms:created>
  <dcterms:modified xsi:type="dcterms:W3CDTF">2026-01-07T00:18:31Z</dcterms:modified>
  <cp:category/>
</cp:coreProperties>
</file>