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 uri="GoogleSlidesCustomDataVersion2">
      <go:slidesCustomData xmlns:go="http://customooxmlschemas.google.com/" r:id="rId20" roundtripDataSignature="AMtx7miWiVHwjkiXpHHSg2609dAdmKNke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customschemas.google.com/relationships/presentationmetadata" Target="meta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08" name="Google Shape;108;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3" name="Google Shape;113;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We are going to introduce the proposed Global Hotel Industry Leadership and Innovation. Park Hall Hotel &amp; Spa aims to host the conference appropriately at higher levels in regard to conducting with 25 International Hotel executives. This program is directly aligned with the brand including boutique luxury, hotel service excellence along with sustainability. It will also discuss the profile of West Midland as a destination to ensure business travel spend at the locale.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0" name="Google Shape;120;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 respect to the demand analysis, the UK market is widely favourable for Park Hall Hotel and Spa. In this aspect, significant growth of the MICE market has led to a radical impact on SMEs and large scale business growth. The business event sector in the UK has also projected financial strength of hotel services. On the other hand, in-person and hybrid meetings opportunities have signified broader levels of industrial appetite.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7" name="Google Shape;127;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Prior to the competition, the hotel chain in the West Midlands area in the UK provides a scale of service but limited to intimate heritage and improves the charm of Park Hall. The core competitive advantages of Park Hall is the Elegant Georgian Mansion that creates mesmerizing views with garden facilities and spa. It delegates service users through premium and classic boutique experience. Through bundle meeting space, room nights and value with wellness consistently delivers a differentiated service in including high-value packages.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3" name="Google Shape;133;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venue capacity of Park Hall is highly modernised with well infrastructure that will meet the size requirement for the conference. Specifically, the Orangery and Sedgley Suite provides a flexible meeting layout. With respect to technological feasibility, we are committed to deliver high quality F&amp;B service along with robust Wi-Fi and AV support.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0" name="Google Shape;140;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aspect, the total revenue will be driven from stays of delegates. While, from the catering services, it is estimated as USD 2400. On the other hand, prior to the wellness service, Park Hall will achieve utmost feasibility to meet core income needs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7" name="Google Shape;147;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overall budget of Park Hall will be included in the aspects of event management, catering as well as housekeeping services. Total project based outcomes will reflect the profits of USD 11, 400 that will reflect the value of financial feasibility through premium quality service for guests.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4" name="Google Shape;15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With respect to the operational performance, we will be concerned about dedicating an event coordinator. Strategic staff planning will signify quality catering, housekeeping and spa services that are aligned with flow of conference. We are committed to providing early check in and late check-out facilities to secure flexible services.</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0" name="Google Shape;160;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Implementation of formal health and safety practices, fire safety in historical buildings will have a promising impact on addressing operational risks. While, seamless service delivery to the delegates will protect the reputation of Park Hall. Apart from this, application of renewable energy practices such as use of solar panels and LED lights in the hotel and spa areas will help in addressing risks. With respect to this, sustainability strategy will cater to the value of CSR and it will provide utmost privilege to delegates to get the opportunity for maintaining legacy.</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7" name="Google Shape;167;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post event survey will provide concise understanding to the delegates and inform the management team regarding revised packages based on learnings. Most importantly, in case of ensuring exceptional delivery, the curated journey will be designed including welcome packs, garden -based breakouts and spa loyalty cards that will deliver a premium feel to each of the delegates. Apart from this, Park Hall will also build loyalty through multi-layered contracts and assigning dedicated personnel to ensure consistency in quality service prior long term success.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5" name="Google Shape;175;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response to ensure long-term impact, Park Hall will prioritize to provide a memorable and immersive experience to ensure a prospective growth of the event industry across the UK. After conducting the event, Park Hall will receive feedback from the delegates for the next level of improvement.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2" name="Google Shape;182;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Thus, Park Hall is not only capable of hosting two-day events as this will be the ideal place for conducting conferences. The combination of boutique style and sustainability infrastructure will be widely appreciated for impacting on revenue and upholding its prestige.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8" name="Google Shape;188;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Prior to the feasibility analysis, ensuring commitment for multi-layered service with pricing will be immensely effective for contributing to high profits and revenues. The budget with hybrid technology and CSR integration will be widely insightful for gaining loyalty from the delegates and associate contract partners.</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5" name="Google Shape;195;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gradFill>
          <a:gsLst>
            <a:gs pos="0">
              <a:srgbClr val="E1DBC9"/>
            </a:gs>
            <a:gs pos="77000">
              <a:srgbClr val="C8C1B0"/>
            </a:gs>
            <a:gs pos="100000">
              <a:srgbClr val="C0BAAA"/>
            </a:gs>
          </a:gsLst>
          <a:lin ang="5400000" scaled="0"/>
        </a:gradFill>
      </p:bgPr>
    </p:bg>
    <p:spTree>
      <p:nvGrpSpPr>
        <p:cNvPr id="12" name="Shape 12"/>
        <p:cNvGrpSpPr/>
        <p:nvPr/>
      </p:nvGrpSpPr>
      <p:grpSpPr>
        <a:xfrm>
          <a:off x="0" y="0"/>
          <a:ext cx="0" cy="0"/>
          <a:chOff x="0" y="0"/>
          <a:chExt cx="0" cy="0"/>
        </a:xfrm>
      </p:grpSpPr>
      <p:sp>
        <p:nvSpPr>
          <p:cNvPr id="13" name="Google Shape;13;p17"/>
          <p:cNvSpPr/>
          <p:nvPr/>
        </p:nvSpPr>
        <p:spPr>
          <a:xfrm>
            <a:off x="0" y="0"/>
            <a:ext cx="9144000" cy="5143500"/>
          </a:xfrm>
          <a:prstGeom prst="rect">
            <a:avLst/>
          </a:prstGeom>
          <a:blipFill rotWithShape="1">
            <a:blip r:embed="rId2">
              <a:alphaModFix amt="45000"/>
            </a:blip>
            <a:tile algn="tl" flip="none" tx="-44450" sx="85000" ty="38100" sy="85000"/>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 name="Google Shape;14;p17"/>
          <p:cNvSpPr/>
          <p:nvPr/>
        </p:nvSpPr>
        <p:spPr>
          <a:xfrm>
            <a:off x="980902" y="950797"/>
            <a:ext cx="7182197" cy="3230963"/>
          </a:xfrm>
          <a:prstGeom prst="rect">
            <a:avLst/>
          </a:prstGeom>
          <a:solidFill>
            <a:schemeClr val="lt1"/>
          </a:solidFill>
          <a:ln>
            <a:noFill/>
          </a:ln>
          <a:effectLst>
            <a:outerShdw blurRad="50800" rotWithShape="0" algn="ctr">
              <a:srgbClr val="000000">
                <a:alpha val="6549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 name="Google Shape;15;p17"/>
          <p:cNvSpPr/>
          <p:nvPr/>
        </p:nvSpPr>
        <p:spPr>
          <a:xfrm>
            <a:off x="1085851" y="1058711"/>
            <a:ext cx="6972300" cy="3026078"/>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 name="Google Shape;16;p17"/>
          <p:cNvSpPr/>
          <p:nvPr/>
        </p:nvSpPr>
        <p:spPr>
          <a:xfrm>
            <a:off x="3851910" y="950798"/>
            <a:ext cx="1440180" cy="54864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17" name="Google Shape;17;p17"/>
          <p:cNvGrpSpPr/>
          <p:nvPr/>
        </p:nvGrpSpPr>
        <p:grpSpPr>
          <a:xfrm>
            <a:off x="3937635" y="950798"/>
            <a:ext cx="1268730" cy="483971"/>
            <a:chOff x="5318306" y="1386268"/>
            <a:chExt cx="1567331" cy="645295"/>
          </a:xfrm>
        </p:grpSpPr>
        <p:cxnSp>
          <p:nvCxnSpPr>
            <p:cNvPr id="18" name="Google Shape;18;p17"/>
            <p:cNvCxnSpPr/>
            <p:nvPr/>
          </p:nvCxnSpPr>
          <p:spPr>
            <a:xfrm>
              <a:off x="5318306"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19" name="Google Shape;19;p17"/>
            <p:cNvCxnSpPr/>
            <p:nvPr/>
          </p:nvCxnSpPr>
          <p:spPr>
            <a:xfrm>
              <a:off x="6885637"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20" name="Google Shape;20;p17"/>
            <p:cNvCxnSpPr/>
            <p:nvPr/>
          </p:nvCxnSpPr>
          <p:spPr>
            <a:xfrm>
              <a:off x="5318306" y="2031563"/>
              <a:ext cx="1567331" cy="0"/>
            </a:xfrm>
            <a:prstGeom prst="straightConnector1">
              <a:avLst/>
            </a:prstGeom>
            <a:solidFill>
              <a:srgbClr val="262626"/>
            </a:solidFill>
            <a:ln cap="flat" cmpd="sng" w="9525">
              <a:solidFill>
                <a:schemeClr val="dk1"/>
              </a:solidFill>
              <a:prstDash val="solid"/>
              <a:miter lim="800000"/>
              <a:headEnd len="sm" w="sm" type="none"/>
              <a:tailEnd len="sm" w="sm" type="none"/>
            </a:ln>
          </p:spPr>
        </p:cxnSp>
      </p:grpSp>
      <p:sp>
        <p:nvSpPr>
          <p:cNvPr id="21" name="Google Shape;21;p17"/>
          <p:cNvSpPr txBox="1"/>
          <p:nvPr>
            <p:ph type="ctrTitle"/>
          </p:nvPr>
        </p:nvSpPr>
        <p:spPr>
          <a:xfrm>
            <a:off x="1171281" y="1568447"/>
            <a:ext cx="6801440" cy="1943100"/>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rgbClr val="262626"/>
              </a:buClr>
              <a:buSzPts val="5400"/>
              <a:buFont typeface="Times New Roman"/>
              <a:buNone/>
              <a:defRPr b="0" sz="5400" cap="none">
                <a:solidFill>
                  <a:srgbClr val="262626"/>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17"/>
          <p:cNvSpPr txBox="1"/>
          <p:nvPr>
            <p:ph idx="1" type="subTitle"/>
          </p:nvPr>
        </p:nvSpPr>
        <p:spPr>
          <a:xfrm>
            <a:off x="1171575" y="3511547"/>
            <a:ext cx="6803136" cy="342901"/>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1200"/>
              <a:buNone/>
              <a:defRPr sz="1200">
                <a:solidFill>
                  <a:schemeClr val="dk1"/>
                </a:solidFill>
              </a:defRPr>
            </a:lvl1pPr>
            <a:lvl2pPr lvl="1" algn="ctr">
              <a:lnSpc>
                <a:spcPct val="100000"/>
              </a:lnSpc>
              <a:spcBef>
                <a:spcPts val="375"/>
              </a:spcBef>
              <a:spcAft>
                <a:spcPts val="0"/>
              </a:spcAft>
              <a:buSzPts val="1200"/>
              <a:buNone/>
              <a:defRPr sz="1200"/>
            </a:lvl2pPr>
            <a:lvl3pPr lvl="2" algn="ctr">
              <a:lnSpc>
                <a:spcPct val="100000"/>
              </a:lnSpc>
              <a:spcBef>
                <a:spcPts val="375"/>
              </a:spcBef>
              <a:spcAft>
                <a:spcPts val="0"/>
              </a:spcAft>
              <a:buSzPts val="1200"/>
              <a:buNone/>
              <a:defRPr sz="1200"/>
            </a:lvl3pPr>
            <a:lvl4pPr lvl="3" algn="ctr">
              <a:lnSpc>
                <a:spcPct val="100000"/>
              </a:lnSpc>
              <a:spcBef>
                <a:spcPts val="375"/>
              </a:spcBef>
              <a:spcAft>
                <a:spcPts val="0"/>
              </a:spcAft>
              <a:buSzPts val="1200"/>
              <a:buNone/>
              <a:defRPr sz="1200"/>
            </a:lvl4pPr>
            <a:lvl5pPr lvl="4" algn="ctr">
              <a:lnSpc>
                <a:spcPct val="100000"/>
              </a:lnSpc>
              <a:spcBef>
                <a:spcPts val="375"/>
              </a:spcBef>
              <a:spcAft>
                <a:spcPts val="0"/>
              </a:spcAft>
              <a:buSzPts val="1200"/>
              <a:buNone/>
              <a:defRPr sz="1200"/>
            </a:lvl5pPr>
            <a:lvl6pPr lvl="5" algn="ctr">
              <a:lnSpc>
                <a:spcPct val="100000"/>
              </a:lnSpc>
              <a:spcBef>
                <a:spcPts val="375"/>
              </a:spcBef>
              <a:spcAft>
                <a:spcPts val="0"/>
              </a:spcAft>
              <a:buSzPts val="1200"/>
              <a:buNone/>
              <a:defRPr sz="1200"/>
            </a:lvl6pPr>
            <a:lvl7pPr lvl="6" algn="ctr">
              <a:lnSpc>
                <a:spcPct val="100000"/>
              </a:lnSpc>
              <a:spcBef>
                <a:spcPts val="375"/>
              </a:spcBef>
              <a:spcAft>
                <a:spcPts val="0"/>
              </a:spcAft>
              <a:buSzPts val="1200"/>
              <a:buNone/>
              <a:defRPr sz="1200"/>
            </a:lvl7pPr>
            <a:lvl8pPr lvl="7" algn="ctr">
              <a:lnSpc>
                <a:spcPct val="100000"/>
              </a:lnSpc>
              <a:spcBef>
                <a:spcPts val="375"/>
              </a:spcBef>
              <a:spcAft>
                <a:spcPts val="0"/>
              </a:spcAft>
              <a:buSzPts val="1200"/>
              <a:buNone/>
              <a:defRPr sz="1200"/>
            </a:lvl8pPr>
            <a:lvl9pPr lvl="8" algn="ctr">
              <a:lnSpc>
                <a:spcPct val="100000"/>
              </a:lnSpc>
              <a:spcBef>
                <a:spcPts val="375"/>
              </a:spcBef>
              <a:spcAft>
                <a:spcPts val="0"/>
              </a:spcAft>
              <a:buSzPts val="1200"/>
              <a:buNone/>
              <a:defRPr sz="1200"/>
            </a:lvl9pPr>
          </a:lstStyle>
          <a:p/>
        </p:txBody>
      </p:sp>
      <p:sp>
        <p:nvSpPr>
          <p:cNvPr id="23" name="Google Shape;23;p17"/>
          <p:cNvSpPr txBox="1"/>
          <p:nvPr>
            <p:ph idx="10" type="dt"/>
          </p:nvPr>
        </p:nvSpPr>
        <p:spPr>
          <a:xfrm>
            <a:off x="3989070" y="1005942"/>
            <a:ext cx="1165860" cy="39541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sz="975">
                <a:solidFill>
                  <a:schemeClr val="dk1"/>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17"/>
          <p:cNvSpPr txBox="1"/>
          <p:nvPr>
            <p:ph idx="11" type="ftr"/>
          </p:nvPr>
        </p:nvSpPr>
        <p:spPr>
          <a:xfrm>
            <a:off x="1090422" y="3908295"/>
            <a:ext cx="4429125" cy="1714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solidFill>
                  <a:srgbClr val="3F3F3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17"/>
          <p:cNvSpPr txBox="1"/>
          <p:nvPr>
            <p:ph idx="12" type="sldNum"/>
          </p:nvPr>
        </p:nvSpPr>
        <p:spPr>
          <a:xfrm>
            <a:off x="6455190" y="3909060"/>
            <a:ext cx="1583911" cy="17145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26" name="Shape 26"/>
        <p:cNvGrpSpPr/>
        <p:nvPr/>
      </p:nvGrpSpPr>
      <p:grpSpPr>
        <a:xfrm>
          <a:off x="0" y="0"/>
          <a:ext cx="0" cy="0"/>
          <a:chOff x="0" y="0"/>
          <a:chExt cx="0" cy="0"/>
        </a:xfrm>
      </p:grpSpPr>
      <p:sp>
        <p:nvSpPr>
          <p:cNvPr id="27" name="Google Shape;27;p1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lnSpc>
                <a:spcPct val="90000"/>
              </a:lnSpc>
              <a:spcBef>
                <a:spcPts val="0"/>
              </a:spcBef>
              <a:spcAft>
                <a:spcPts val="0"/>
              </a:spcAft>
              <a:buClr>
                <a:srgbClr val="262626"/>
              </a:buClr>
              <a:buSzPts val="2800"/>
              <a:buFont typeface="Times New Roman"/>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8" name="Google Shape;28;p18"/>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lnSpc>
                <a:spcPct val="100000"/>
              </a:lnSpc>
              <a:spcBef>
                <a:spcPts val="0"/>
              </a:spcBef>
              <a:spcAft>
                <a:spcPts val="0"/>
              </a:spcAft>
              <a:buSzPts val="1800"/>
              <a:buChar char="●"/>
              <a:defRPr/>
            </a:lvl1pPr>
            <a:lvl2pPr indent="-317500" lvl="1" marL="914400" algn="l">
              <a:lnSpc>
                <a:spcPct val="100000"/>
              </a:lnSpc>
              <a:spcBef>
                <a:spcPts val="0"/>
              </a:spcBef>
              <a:spcAft>
                <a:spcPts val="0"/>
              </a:spcAft>
              <a:buSzPts val="1400"/>
              <a:buChar char="○"/>
              <a:defRPr/>
            </a:lvl2pPr>
            <a:lvl3pPr indent="-317500" lvl="2" marL="1371600" algn="l">
              <a:lnSpc>
                <a:spcPct val="100000"/>
              </a:lnSpc>
              <a:spcBef>
                <a:spcPts val="0"/>
              </a:spcBef>
              <a:spcAft>
                <a:spcPts val="0"/>
              </a:spcAft>
              <a:buSzPts val="1400"/>
              <a:buChar char="■"/>
              <a:defRPr/>
            </a:lvl3pPr>
            <a:lvl4pPr indent="-317500" lvl="3" marL="1828800" algn="l">
              <a:lnSpc>
                <a:spcPct val="100000"/>
              </a:lnSpc>
              <a:spcBef>
                <a:spcPts val="0"/>
              </a:spcBef>
              <a:spcAft>
                <a:spcPts val="0"/>
              </a:spcAft>
              <a:buSzPts val="1400"/>
              <a:buChar char="●"/>
              <a:defRPr/>
            </a:lvl4pPr>
            <a:lvl5pPr indent="-317500" lvl="4" marL="2286000" algn="l">
              <a:lnSpc>
                <a:spcPct val="100000"/>
              </a:lnSpc>
              <a:spcBef>
                <a:spcPts val="0"/>
              </a:spcBef>
              <a:spcAft>
                <a:spcPts val="0"/>
              </a:spcAft>
              <a:buSzPts val="1400"/>
              <a:buChar char="○"/>
              <a:defRPr/>
            </a:lvl5pPr>
            <a:lvl6pPr indent="-317500" lvl="5" marL="2743200" algn="l">
              <a:lnSpc>
                <a:spcPct val="100000"/>
              </a:lnSpc>
              <a:spcBef>
                <a:spcPts val="0"/>
              </a:spcBef>
              <a:spcAft>
                <a:spcPts val="0"/>
              </a:spcAft>
              <a:buSzPts val="1400"/>
              <a:buChar char="■"/>
              <a:defRPr/>
            </a:lvl6pPr>
            <a:lvl7pPr indent="-317500" lvl="6" marL="3200400" algn="l">
              <a:lnSpc>
                <a:spcPct val="100000"/>
              </a:lnSpc>
              <a:spcBef>
                <a:spcPts val="0"/>
              </a:spcBef>
              <a:spcAft>
                <a:spcPts val="0"/>
              </a:spcAft>
              <a:buSzPts val="1400"/>
              <a:buChar char="●"/>
              <a:defRPr/>
            </a:lvl7pPr>
            <a:lvl8pPr indent="-317500" lvl="7" marL="3657600" algn="l">
              <a:lnSpc>
                <a:spcPct val="100000"/>
              </a:lnSpc>
              <a:spcBef>
                <a:spcPts val="0"/>
              </a:spcBef>
              <a:spcAft>
                <a:spcPts val="0"/>
              </a:spcAft>
              <a:buSzPts val="1400"/>
              <a:buChar char="○"/>
              <a:defRPr/>
            </a:lvl8pPr>
            <a:lvl9pPr indent="-317500" lvl="8" marL="4114800" algn="l">
              <a:lnSpc>
                <a:spcPct val="100000"/>
              </a:lnSpc>
              <a:spcBef>
                <a:spcPts val="0"/>
              </a:spcBef>
              <a:spcAft>
                <a:spcPts val="0"/>
              </a:spcAft>
              <a:buSzPts val="1400"/>
              <a:buChar char="■"/>
              <a:defRPr/>
            </a:lvl9pPr>
          </a:lstStyle>
          <a:p/>
        </p:txBody>
      </p:sp>
      <p:sp>
        <p:nvSpPr>
          <p:cNvPr id="29" name="Google Shape;29;p1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0" name="Shape 30"/>
        <p:cNvGrpSpPr/>
        <p:nvPr/>
      </p:nvGrpSpPr>
      <p:grpSpPr>
        <a:xfrm>
          <a:off x="0" y="0"/>
          <a:ext cx="0" cy="0"/>
          <a:chOff x="0" y="0"/>
          <a:chExt cx="0" cy="0"/>
        </a:xfrm>
      </p:grpSpPr>
      <p:sp>
        <p:nvSpPr>
          <p:cNvPr id="31" name="Google Shape;31;p19"/>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9"/>
          <p:cNvSpPr txBox="1"/>
          <p:nvPr>
            <p:ph idx="1" type="body"/>
          </p:nvPr>
        </p:nvSpPr>
        <p:spPr>
          <a:xfrm>
            <a:off x="800100" y="1577340"/>
            <a:ext cx="7543800" cy="294894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675"/>
              </a:spcBef>
              <a:spcAft>
                <a:spcPts val="0"/>
              </a:spcAft>
              <a:buSzPts val="1800"/>
              <a:buChar char="◦"/>
              <a:defRPr/>
            </a:lvl1pPr>
            <a:lvl2pPr indent="-342900" lvl="1" marL="914400" algn="l">
              <a:lnSpc>
                <a:spcPct val="100000"/>
              </a:lnSpc>
              <a:spcBef>
                <a:spcPts val="375"/>
              </a:spcBef>
              <a:spcAft>
                <a:spcPts val="0"/>
              </a:spcAft>
              <a:buSzPts val="1800"/>
              <a:buChar char="◦"/>
              <a:defRPr/>
            </a:lvl2pPr>
            <a:lvl3pPr indent="-342900" lvl="2" marL="1371600" algn="l">
              <a:lnSpc>
                <a:spcPct val="100000"/>
              </a:lnSpc>
              <a:spcBef>
                <a:spcPts val="375"/>
              </a:spcBef>
              <a:spcAft>
                <a:spcPts val="0"/>
              </a:spcAft>
              <a:buSzPts val="1800"/>
              <a:buChar char="◦"/>
              <a:defRPr/>
            </a:lvl3pPr>
            <a:lvl4pPr indent="-342900" lvl="3" marL="1828800" algn="l">
              <a:lnSpc>
                <a:spcPct val="100000"/>
              </a:lnSpc>
              <a:spcBef>
                <a:spcPts val="375"/>
              </a:spcBef>
              <a:spcAft>
                <a:spcPts val="0"/>
              </a:spcAft>
              <a:buSzPts val="1800"/>
              <a:buChar char="◦"/>
              <a:defRPr/>
            </a:lvl4pPr>
            <a:lvl5pPr indent="-342900" lvl="4" marL="2286000" algn="l">
              <a:lnSpc>
                <a:spcPct val="100000"/>
              </a:lnSpc>
              <a:spcBef>
                <a:spcPts val="375"/>
              </a:spcBef>
              <a:spcAft>
                <a:spcPts val="0"/>
              </a:spcAft>
              <a:buSzPts val="1800"/>
              <a:buChar char="◦"/>
              <a:defRPr/>
            </a:lvl5pPr>
            <a:lvl6pPr indent="-342900" lvl="5" marL="2743200" algn="l">
              <a:lnSpc>
                <a:spcPct val="100000"/>
              </a:lnSpc>
              <a:spcBef>
                <a:spcPts val="375"/>
              </a:spcBef>
              <a:spcAft>
                <a:spcPts val="0"/>
              </a:spcAft>
              <a:buSzPts val="1800"/>
              <a:buChar char="◦"/>
              <a:defRPr/>
            </a:lvl6pPr>
            <a:lvl7pPr indent="-342900" lvl="6" marL="3200400" algn="l">
              <a:lnSpc>
                <a:spcPct val="100000"/>
              </a:lnSpc>
              <a:spcBef>
                <a:spcPts val="375"/>
              </a:spcBef>
              <a:spcAft>
                <a:spcPts val="0"/>
              </a:spcAft>
              <a:buSzPts val="1800"/>
              <a:buChar char="◦"/>
              <a:defRPr/>
            </a:lvl7pPr>
            <a:lvl8pPr indent="-342900" lvl="7" marL="3657600" algn="l">
              <a:lnSpc>
                <a:spcPct val="100000"/>
              </a:lnSpc>
              <a:spcBef>
                <a:spcPts val="375"/>
              </a:spcBef>
              <a:spcAft>
                <a:spcPts val="0"/>
              </a:spcAft>
              <a:buSzPts val="1800"/>
              <a:buChar char="◦"/>
              <a:defRPr/>
            </a:lvl8pPr>
            <a:lvl9pPr indent="-342900" lvl="8" marL="4114800" algn="l">
              <a:lnSpc>
                <a:spcPct val="100000"/>
              </a:lnSpc>
              <a:spcBef>
                <a:spcPts val="375"/>
              </a:spcBef>
              <a:spcAft>
                <a:spcPts val="0"/>
              </a:spcAft>
              <a:buSzPts val="1800"/>
              <a:buChar char="◦"/>
              <a:defRPr/>
            </a:lvl9pPr>
          </a:lstStyle>
          <a:p/>
        </p:txBody>
      </p:sp>
      <p:sp>
        <p:nvSpPr>
          <p:cNvPr id="33" name="Google Shape;33;p19"/>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19"/>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19"/>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gradFill>
          <a:gsLst>
            <a:gs pos="0">
              <a:srgbClr val="E1DBC9"/>
            </a:gs>
            <a:gs pos="77000">
              <a:srgbClr val="C8C1B0"/>
            </a:gs>
            <a:gs pos="100000">
              <a:srgbClr val="C0BAAA"/>
            </a:gs>
          </a:gsLst>
          <a:lin ang="5400000" scaled="0"/>
        </a:gradFill>
      </p:bgPr>
    </p:bg>
    <p:spTree>
      <p:nvGrpSpPr>
        <p:cNvPr id="36" name="Shape 36"/>
        <p:cNvGrpSpPr/>
        <p:nvPr/>
      </p:nvGrpSpPr>
      <p:grpSpPr>
        <a:xfrm>
          <a:off x="0" y="0"/>
          <a:ext cx="0" cy="0"/>
          <a:chOff x="0" y="0"/>
          <a:chExt cx="0" cy="0"/>
        </a:xfrm>
      </p:grpSpPr>
      <p:sp>
        <p:nvSpPr>
          <p:cNvPr id="37" name="Google Shape;37;p20"/>
          <p:cNvSpPr/>
          <p:nvPr/>
        </p:nvSpPr>
        <p:spPr>
          <a:xfrm>
            <a:off x="0" y="0"/>
            <a:ext cx="9144000" cy="5143500"/>
          </a:xfrm>
          <a:prstGeom prst="rect">
            <a:avLst/>
          </a:prstGeom>
          <a:blipFill rotWithShape="1">
            <a:blip r:embed="rId2">
              <a:alphaModFix amt="45000"/>
            </a:blip>
            <a:tile algn="tl" flip="none" tx="-44450" sx="85000" ty="38100" sy="85000"/>
          </a:blip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8" name="Google Shape;38;p20"/>
          <p:cNvSpPr/>
          <p:nvPr/>
        </p:nvSpPr>
        <p:spPr>
          <a:xfrm>
            <a:off x="980902" y="950797"/>
            <a:ext cx="7182197" cy="3230963"/>
          </a:xfrm>
          <a:prstGeom prst="rect">
            <a:avLst/>
          </a:prstGeom>
          <a:solidFill>
            <a:schemeClr val="lt1"/>
          </a:solidFill>
          <a:ln>
            <a:noFill/>
          </a:ln>
          <a:effectLst>
            <a:outerShdw blurRad="50800" rotWithShape="0" algn="ctr">
              <a:srgbClr val="000000">
                <a:alpha val="65490"/>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9" name="Google Shape;39;p20"/>
          <p:cNvSpPr/>
          <p:nvPr/>
        </p:nvSpPr>
        <p:spPr>
          <a:xfrm>
            <a:off x="1085850" y="1058711"/>
            <a:ext cx="6972300" cy="3026078"/>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0" name="Google Shape;40;p20"/>
          <p:cNvSpPr/>
          <p:nvPr/>
        </p:nvSpPr>
        <p:spPr>
          <a:xfrm>
            <a:off x="3851910" y="950798"/>
            <a:ext cx="1440180" cy="54864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grpSp>
        <p:nvGrpSpPr>
          <p:cNvPr id="41" name="Google Shape;41;p20"/>
          <p:cNvGrpSpPr/>
          <p:nvPr/>
        </p:nvGrpSpPr>
        <p:grpSpPr>
          <a:xfrm>
            <a:off x="3937635" y="950798"/>
            <a:ext cx="1268730" cy="483971"/>
            <a:chOff x="5318306" y="1386268"/>
            <a:chExt cx="1567331" cy="645295"/>
          </a:xfrm>
        </p:grpSpPr>
        <p:cxnSp>
          <p:nvCxnSpPr>
            <p:cNvPr id="42" name="Google Shape;42;p20"/>
            <p:cNvCxnSpPr/>
            <p:nvPr/>
          </p:nvCxnSpPr>
          <p:spPr>
            <a:xfrm>
              <a:off x="5318306"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43" name="Google Shape;43;p20"/>
            <p:cNvCxnSpPr/>
            <p:nvPr/>
          </p:nvCxnSpPr>
          <p:spPr>
            <a:xfrm>
              <a:off x="6885637"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44" name="Google Shape;44;p20"/>
            <p:cNvCxnSpPr/>
            <p:nvPr/>
          </p:nvCxnSpPr>
          <p:spPr>
            <a:xfrm>
              <a:off x="5318306" y="2031563"/>
              <a:ext cx="1567331" cy="0"/>
            </a:xfrm>
            <a:prstGeom prst="straightConnector1">
              <a:avLst/>
            </a:prstGeom>
            <a:solidFill>
              <a:srgbClr val="262626"/>
            </a:solidFill>
            <a:ln cap="flat" cmpd="sng" w="9525">
              <a:solidFill>
                <a:schemeClr val="dk1"/>
              </a:solidFill>
              <a:prstDash val="solid"/>
              <a:miter lim="800000"/>
              <a:headEnd len="sm" w="sm" type="none"/>
              <a:tailEnd len="sm" w="sm" type="none"/>
            </a:ln>
          </p:spPr>
        </p:cxnSp>
      </p:grpSp>
      <p:sp>
        <p:nvSpPr>
          <p:cNvPr id="45" name="Google Shape;45;p20"/>
          <p:cNvSpPr txBox="1"/>
          <p:nvPr>
            <p:ph type="title"/>
          </p:nvPr>
        </p:nvSpPr>
        <p:spPr>
          <a:xfrm>
            <a:off x="1172717" y="1570732"/>
            <a:ext cx="6803136" cy="1940814"/>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rgbClr val="262626"/>
              </a:buClr>
              <a:buSzPts val="5400"/>
              <a:buFont typeface="Times New Roman"/>
              <a:buNone/>
              <a:defRPr sz="5400" cap="none">
                <a:solidFill>
                  <a:srgbClr val="262626"/>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20"/>
          <p:cNvSpPr txBox="1"/>
          <p:nvPr>
            <p:ph idx="1" type="body"/>
          </p:nvPr>
        </p:nvSpPr>
        <p:spPr>
          <a:xfrm>
            <a:off x="1172718" y="3511547"/>
            <a:ext cx="6803136" cy="342900"/>
          </a:xfrm>
          <a:prstGeom prst="rect">
            <a:avLst/>
          </a:prstGeom>
          <a:noFill/>
          <a:ln>
            <a:noFill/>
          </a:ln>
        </p:spPr>
        <p:txBody>
          <a:bodyPr anchorCtr="0" anchor="t" bIns="45700" lIns="91425" spcFirstLastPara="1" rIns="91425" wrap="square" tIns="45700">
            <a:normAutofit/>
          </a:bodyPr>
          <a:lstStyle>
            <a:lvl1pPr indent="-228600" lvl="0" marL="457200" algn="ctr">
              <a:lnSpc>
                <a:spcPct val="100000"/>
              </a:lnSpc>
              <a:spcBef>
                <a:spcPts val="675"/>
              </a:spcBef>
              <a:spcAft>
                <a:spcPts val="0"/>
              </a:spcAft>
              <a:buSzPts val="1200"/>
              <a:buNone/>
              <a:defRPr sz="1200">
                <a:solidFill>
                  <a:schemeClr val="dk1"/>
                </a:solidFill>
              </a:defRPr>
            </a:lvl1pPr>
            <a:lvl2pPr indent="-228600" lvl="1" marL="914400" algn="l">
              <a:lnSpc>
                <a:spcPct val="100000"/>
              </a:lnSpc>
              <a:spcBef>
                <a:spcPts val="375"/>
              </a:spcBef>
              <a:spcAft>
                <a:spcPts val="0"/>
              </a:spcAft>
              <a:buSzPts val="1200"/>
              <a:buNone/>
              <a:defRPr sz="1200">
                <a:solidFill>
                  <a:srgbClr val="888888"/>
                </a:solidFill>
              </a:defRPr>
            </a:lvl2pPr>
            <a:lvl3pPr indent="-228600" lvl="2" marL="1371600" algn="l">
              <a:lnSpc>
                <a:spcPct val="100000"/>
              </a:lnSpc>
              <a:spcBef>
                <a:spcPts val="375"/>
              </a:spcBef>
              <a:spcAft>
                <a:spcPts val="0"/>
              </a:spcAft>
              <a:buSzPts val="1200"/>
              <a:buNone/>
              <a:defRPr sz="1200">
                <a:solidFill>
                  <a:srgbClr val="888888"/>
                </a:solidFill>
              </a:defRPr>
            </a:lvl3pPr>
            <a:lvl4pPr indent="-228600" lvl="3" marL="1828800" algn="l">
              <a:lnSpc>
                <a:spcPct val="100000"/>
              </a:lnSpc>
              <a:spcBef>
                <a:spcPts val="375"/>
              </a:spcBef>
              <a:spcAft>
                <a:spcPts val="0"/>
              </a:spcAft>
              <a:buSzPts val="1050"/>
              <a:buNone/>
              <a:defRPr sz="1050">
                <a:solidFill>
                  <a:srgbClr val="888888"/>
                </a:solidFill>
              </a:defRPr>
            </a:lvl4pPr>
            <a:lvl5pPr indent="-228600" lvl="4" marL="2286000" algn="l">
              <a:lnSpc>
                <a:spcPct val="100000"/>
              </a:lnSpc>
              <a:spcBef>
                <a:spcPts val="375"/>
              </a:spcBef>
              <a:spcAft>
                <a:spcPts val="0"/>
              </a:spcAft>
              <a:buSzPts val="1050"/>
              <a:buNone/>
              <a:defRPr sz="1050">
                <a:solidFill>
                  <a:srgbClr val="888888"/>
                </a:solidFill>
              </a:defRPr>
            </a:lvl5pPr>
            <a:lvl6pPr indent="-228600" lvl="5" marL="2743200" algn="l">
              <a:lnSpc>
                <a:spcPct val="100000"/>
              </a:lnSpc>
              <a:spcBef>
                <a:spcPts val="375"/>
              </a:spcBef>
              <a:spcAft>
                <a:spcPts val="0"/>
              </a:spcAft>
              <a:buSzPts val="1050"/>
              <a:buNone/>
              <a:defRPr sz="1050">
                <a:solidFill>
                  <a:srgbClr val="888888"/>
                </a:solidFill>
              </a:defRPr>
            </a:lvl6pPr>
            <a:lvl7pPr indent="-228600" lvl="6" marL="3200400" algn="l">
              <a:lnSpc>
                <a:spcPct val="100000"/>
              </a:lnSpc>
              <a:spcBef>
                <a:spcPts val="375"/>
              </a:spcBef>
              <a:spcAft>
                <a:spcPts val="0"/>
              </a:spcAft>
              <a:buSzPts val="1050"/>
              <a:buNone/>
              <a:defRPr sz="1050">
                <a:solidFill>
                  <a:srgbClr val="888888"/>
                </a:solidFill>
              </a:defRPr>
            </a:lvl7pPr>
            <a:lvl8pPr indent="-228600" lvl="7" marL="3657600" algn="l">
              <a:lnSpc>
                <a:spcPct val="100000"/>
              </a:lnSpc>
              <a:spcBef>
                <a:spcPts val="375"/>
              </a:spcBef>
              <a:spcAft>
                <a:spcPts val="0"/>
              </a:spcAft>
              <a:buSzPts val="1050"/>
              <a:buNone/>
              <a:defRPr sz="1050">
                <a:solidFill>
                  <a:srgbClr val="888888"/>
                </a:solidFill>
              </a:defRPr>
            </a:lvl8pPr>
            <a:lvl9pPr indent="-228600" lvl="8" marL="4114800" algn="l">
              <a:lnSpc>
                <a:spcPct val="100000"/>
              </a:lnSpc>
              <a:spcBef>
                <a:spcPts val="375"/>
              </a:spcBef>
              <a:spcAft>
                <a:spcPts val="0"/>
              </a:spcAft>
              <a:buSzPts val="1050"/>
              <a:buNone/>
              <a:defRPr sz="1050">
                <a:solidFill>
                  <a:srgbClr val="888888"/>
                </a:solidFill>
              </a:defRPr>
            </a:lvl9pPr>
          </a:lstStyle>
          <a:p/>
        </p:txBody>
      </p:sp>
      <p:sp>
        <p:nvSpPr>
          <p:cNvPr id="47" name="Google Shape;47;p20"/>
          <p:cNvSpPr txBox="1"/>
          <p:nvPr>
            <p:ph idx="10" type="dt"/>
          </p:nvPr>
        </p:nvSpPr>
        <p:spPr>
          <a:xfrm>
            <a:off x="3991356" y="1008377"/>
            <a:ext cx="1165860" cy="397764"/>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sz="975">
                <a:solidFill>
                  <a:schemeClr val="dk1"/>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20"/>
          <p:cNvSpPr txBox="1"/>
          <p:nvPr>
            <p:ph idx="11" type="ftr"/>
          </p:nvPr>
        </p:nvSpPr>
        <p:spPr>
          <a:xfrm>
            <a:off x="1090165" y="3908295"/>
            <a:ext cx="4430268" cy="17145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9" name="Google Shape;49;p20"/>
          <p:cNvSpPr txBox="1"/>
          <p:nvPr>
            <p:ph idx="12" type="sldNum"/>
          </p:nvPr>
        </p:nvSpPr>
        <p:spPr>
          <a:xfrm>
            <a:off x="6453378" y="3908295"/>
            <a:ext cx="1584198" cy="17145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0" name="Shape 50"/>
        <p:cNvGrpSpPr/>
        <p:nvPr/>
      </p:nvGrpSpPr>
      <p:grpSpPr>
        <a:xfrm>
          <a:off x="0" y="0"/>
          <a:ext cx="0" cy="0"/>
          <a:chOff x="0" y="0"/>
          <a:chExt cx="0" cy="0"/>
        </a:xfrm>
      </p:grpSpPr>
      <p:sp>
        <p:nvSpPr>
          <p:cNvPr id="51" name="Google Shape;51;p21"/>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21"/>
          <p:cNvSpPr txBox="1"/>
          <p:nvPr>
            <p:ph idx="1" type="body"/>
          </p:nvPr>
        </p:nvSpPr>
        <p:spPr>
          <a:xfrm>
            <a:off x="800100" y="1577340"/>
            <a:ext cx="3566160" cy="2811780"/>
          </a:xfrm>
          <a:prstGeom prst="rect">
            <a:avLst/>
          </a:prstGeom>
          <a:noFill/>
          <a:ln>
            <a:noFill/>
          </a:ln>
        </p:spPr>
        <p:txBody>
          <a:bodyPr anchorCtr="0" anchor="t" bIns="45700" lIns="91425" spcFirstLastPara="1" rIns="91425" wrap="square" tIns="45700">
            <a:normAutofit/>
          </a:bodyPr>
          <a:lstStyle>
            <a:lvl1pPr indent="-314325" lvl="0" marL="457200" algn="l">
              <a:lnSpc>
                <a:spcPct val="100000"/>
              </a:lnSpc>
              <a:spcBef>
                <a:spcPts val="675"/>
              </a:spcBef>
              <a:spcAft>
                <a:spcPts val="0"/>
              </a:spcAft>
              <a:buSzPts val="1350"/>
              <a:buChar char="◦"/>
              <a:defRPr sz="1350"/>
            </a:lvl1pPr>
            <a:lvl2pPr indent="-304800" lvl="1" marL="914400" algn="l">
              <a:lnSpc>
                <a:spcPct val="100000"/>
              </a:lnSpc>
              <a:spcBef>
                <a:spcPts val="375"/>
              </a:spcBef>
              <a:spcAft>
                <a:spcPts val="0"/>
              </a:spcAft>
              <a:buSzPts val="1200"/>
              <a:buChar char="◦"/>
              <a:defRPr sz="1200"/>
            </a:lvl2pPr>
            <a:lvl3pPr indent="-295275" lvl="2" marL="1371600" algn="l">
              <a:lnSpc>
                <a:spcPct val="100000"/>
              </a:lnSpc>
              <a:spcBef>
                <a:spcPts val="375"/>
              </a:spcBef>
              <a:spcAft>
                <a:spcPts val="0"/>
              </a:spcAft>
              <a:buSzPts val="1050"/>
              <a:buChar char="◦"/>
              <a:defRPr sz="1050"/>
            </a:lvl3pPr>
            <a:lvl4pPr indent="-295275" lvl="3" marL="1828800" algn="l">
              <a:lnSpc>
                <a:spcPct val="100000"/>
              </a:lnSpc>
              <a:spcBef>
                <a:spcPts val="375"/>
              </a:spcBef>
              <a:spcAft>
                <a:spcPts val="0"/>
              </a:spcAft>
              <a:buSzPts val="1050"/>
              <a:buChar char="◦"/>
              <a:defRPr sz="1050"/>
            </a:lvl4pPr>
            <a:lvl5pPr indent="-295275" lvl="4" marL="2286000" algn="l">
              <a:lnSpc>
                <a:spcPct val="100000"/>
              </a:lnSpc>
              <a:spcBef>
                <a:spcPts val="375"/>
              </a:spcBef>
              <a:spcAft>
                <a:spcPts val="0"/>
              </a:spcAft>
              <a:buSzPts val="1050"/>
              <a:buChar char="◦"/>
              <a:defRPr sz="1050"/>
            </a:lvl5pPr>
            <a:lvl6pPr indent="-295275" lvl="5" marL="2743200" algn="l">
              <a:lnSpc>
                <a:spcPct val="100000"/>
              </a:lnSpc>
              <a:spcBef>
                <a:spcPts val="375"/>
              </a:spcBef>
              <a:spcAft>
                <a:spcPts val="0"/>
              </a:spcAft>
              <a:buSzPts val="1050"/>
              <a:buChar char="◦"/>
              <a:defRPr sz="1050"/>
            </a:lvl6pPr>
            <a:lvl7pPr indent="-295275" lvl="6" marL="3200400" algn="l">
              <a:lnSpc>
                <a:spcPct val="100000"/>
              </a:lnSpc>
              <a:spcBef>
                <a:spcPts val="375"/>
              </a:spcBef>
              <a:spcAft>
                <a:spcPts val="0"/>
              </a:spcAft>
              <a:buSzPts val="1050"/>
              <a:buChar char="◦"/>
              <a:defRPr sz="1050"/>
            </a:lvl7pPr>
            <a:lvl8pPr indent="-295275" lvl="7" marL="3657600" algn="l">
              <a:lnSpc>
                <a:spcPct val="100000"/>
              </a:lnSpc>
              <a:spcBef>
                <a:spcPts val="375"/>
              </a:spcBef>
              <a:spcAft>
                <a:spcPts val="0"/>
              </a:spcAft>
              <a:buSzPts val="1050"/>
              <a:buChar char="◦"/>
              <a:defRPr sz="1050"/>
            </a:lvl8pPr>
            <a:lvl9pPr indent="-295275" lvl="8" marL="4114800" algn="l">
              <a:lnSpc>
                <a:spcPct val="100000"/>
              </a:lnSpc>
              <a:spcBef>
                <a:spcPts val="375"/>
              </a:spcBef>
              <a:spcAft>
                <a:spcPts val="0"/>
              </a:spcAft>
              <a:buSzPts val="1050"/>
              <a:buChar char="◦"/>
              <a:defRPr sz="1050"/>
            </a:lvl9pPr>
          </a:lstStyle>
          <a:p/>
        </p:txBody>
      </p:sp>
      <p:sp>
        <p:nvSpPr>
          <p:cNvPr id="53" name="Google Shape;53;p21"/>
          <p:cNvSpPr txBox="1"/>
          <p:nvPr>
            <p:ph idx="2" type="body"/>
          </p:nvPr>
        </p:nvSpPr>
        <p:spPr>
          <a:xfrm>
            <a:off x="4777740" y="1577340"/>
            <a:ext cx="3566160" cy="2811780"/>
          </a:xfrm>
          <a:prstGeom prst="rect">
            <a:avLst/>
          </a:prstGeom>
          <a:noFill/>
          <a:ln>
            <a:noFill/>
          </a:ln>
        </p:spPr>
        <p:txBody>
          <a:bodyPr anchorCtr="0" anchor="t" bIns="45700" lIns="91425" spcFirstLastPara="1" rIns="91425" wrap="square" tIns="45700">
            <a:normAutofit/>
          </a:bodyPr>
          <a:lstStyle>
            <a:lvl1pPr indent="-314325" lvl="0" marL="457200" algn="l">
              <a:lnSpc>
                <a:spcPct val="100000"/>
              </a:lnSpc>
              <a:spcBef>
                <a:spcPts val="675"/>
              </a:spcBef>
              <a:spcAft>
                <a:spcPts val="0"/>
              </a:spcAft>
              <a:buSzPts val="1350"/>
              <a:buChar char="◦"/>
              <a:defRPr sz="1350"/>
            </a:lvl1pPr>
            <a:lvl2pPr indent="-304800" lvl="1" marL="914400" algn="l">
              <a:lnSpc>
                <a:spcPct val="100000"/>
              </a:lnSpc>
              <a:spcBef>
                <a:spcPts val="375"/>
              </a:spcBef>
              <a:spcAft>
                <a:spcPts val="0"/>
              </a:spcAft>
              <a:buSzPts val="1200"/>
              <a:buChar char="◦"/>
              <a:defRPr sz="1200"/>
            </a:lvl2pPr>
            <a:lvl3pPr indent="-295275" lvl="2" marL="1371600" algn="l">
              <a:lnSpc>
                <a:spcPct val="100000"/>
              </a:lnSpc>
              <a:spcBef>
                <a:spcPts val="375"/>
              </a:spcBef>
              <a:spcAft>
                <a:spcPts val="0"/>
              </a:spcAft>
              <a:buSzPts val="1050"/>
              <a:buChar char="◦"/>
              <a:defRPr sz="1050"/>
            </a:lvl3pPr>
            <a:lvl4pPr indent="-295275" lvl="3" marL="1828800" algn="l">
              <a:lnSpc>
                <a:spcPct val="100000"/>
              </a:lnSpc>
              <a:spcBef>
                <a:spcPts val="375"/>
              </a:spcBef>
              <a:spcAft>
                <a:spcPts val="0"/>
              </a:spcAft>
              <a:buSzPts val="1050"/>
              <a:buChar char="◦"/>
              <a:defRPr sz="1050"/>
            </a:lvl4pPr>
            <a:lvl5pPr indent="-295275" lvl="4" marL="2286000" algn="l">
              <a:lnSpc>
                <a:spcPct val="100000"/>
              </a:lnSpc>
              <a:spcBef>
                <a:spcPts val="375"/>
              </a:spcBef>
              <a:spcAft>
                <a:spcPts val="0"/>
              </a:spcAft>
              <a:buSzPts val="1050"/>
              <a:buChar char="◦"/>
              <a:defRPr sz="1050"/>
            </a:lvl5pPr>
            <a:lvl6pPr indent="-295275" lvl="5" marL="2743200" algn="l">
              <a:lnSpc>
                <a:spcPct val="100000"/>
              </a:lnSpc>
              <a:spcBef>
                <a:spcPts val="375"/>
              </a:spcBef>
              <a:spcAft>
                <a:spcPts val="0"/>
              </a:spcAft>
              <a:buSzPts val="1050"/>
              <a:buChar char="◦"/>
              <a:defRPr sz="1050"/>
            </a:lvl6pPr>
            <a:lvl7pPr indent="-295275" lvl="6" marL="3200400" algn="l">
              <a:lnSpc>
                <a:spcPct val="100000"/>
              </a:lnSpc>
              <a:spcBef>
                <a:spcPts val="375"/>
              </a:spcBef>
              <a:spcAft>
                <a:spcPts val="0"/>
              </a:spcAft>
              <a:buSzPts val="1050"/>
              <a:buChar char="◦"/>
              <a:defRPr sz="1050"/>
            </a:lvl7pPr>
            <a:lvl8pPr indent="-295275" lvl="7" marL="3657600" algn="l">
              <a:lnSpc>
                <a:spcPct val="100000"/>
              </a:lnSpc>
              <a:spcBef>
                <a:spcPts val="375"/>
              </a:spcBef>
              <a:spcAft>
                <a:spcPts val="0"/>
              </a:spcAft>
              <a:buSzPts val="1050"/>
              <a:buChar char="◦"/>
              <a:defRPr sz="1050"/>
            </a:lvl8pPr>
            <a:lvl9pPr indent="-295275" lvl="8" marL="4114800" algn="l">
              <a:lnSpc>
                <a:spcPct val="100000"/>
              </a:lnSpc>
              <a:spcBef>
                <a:spcPts val="375"/>
              </a:spcBef>
              <a:spcAft>
                <a:spcPts val="0"/>
              </a:spcAft>
              <a:buSzPts val="1050"/>
              <a:buChar char="◦"/>
              <a:defRPr sz="1050"/>
            </a:lvl9pPr>
          </a:lstStyle>
          <a:p/>
        </p:txBody>
      </p:sp>
      <p:sp>
        <p:nvSpPr>
          <p:cNvPr id="54" name="Google Shape;54;p21"/>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21"/>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21"/>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7" name="Shape 57"/>
        <p:cNvGrpSpPr/>
        <p:nvPr/>
      </p:nvGrpSpPr>
      <p:grpSpPr>
        <a:xfrm>
          <a:off x="0" y="0"/>
          <a:ext cx="0" cy="0"/>
          <a:chOff x="0" y="0"/>
          <a:chExt cx="0" cy="0"/>
        </a:xfrm>
      </p:grpSpPr>
      <p:sp>
        <p:nvSpPr>
          <p:cNvPr id="58" name="Google Shape;58;p22"/>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22"/>
          <p:cNvSpPr txBox="1"/>
          <p:nvPr>
            <p:ph idx="1" type="body"/>
          </p:nvPr>
        </p:nvSpPr>
        <p:spPr>
          <a:xfrm>
            <a:off x="802386" y="1555751"/>
            <a:ext cx="3566160" cy="48006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425"/>
              <a:buNone/>
              <a:defRPr b="0" sz="1425">
                <a:solidFill>
                  <a:schemeClr val="dk2"/>
                </a:solidFill>
                <a:latin typeface="Times New Roman"/>
                <a:ea typeface="Times New Roman"/>
                <a:cs typeface="Times New Roman"/>
                <a:sym typeface="Times New Roman"/>
              </a:defRPr>
            </a:lvl1pPr>
            <a:lvl2pPr indent="-228600" lvl="1" marL="914400" algn="l">
              <a:lnSpc>
                <a:spcPct val="100000"/>
              </a:lnSpc>
              <a:spcBef>
                <a:spcPts val="375"/>
              </a:spcBef>
              <a:spcAft>
                <a:spcPts val="0"/>
              </a:spcAft>
              <a:buSzPts val="1425"/>
              <a:buNone/>
              <a:defRPr b="1" sz="1425"/>
            </a:lvl2pPr>
            <a:lvl3pPr indent="-228600" lvl="2" marL="1371600" algn="l">
              <a:lnSpc>
                <a:spcPct val="100000"/>
              </a:lnSpc>
              <a:spcBef>
                <a:spcPts val="375"/>
              </a:spcBef>
              <a:spcAft>
                <a:spcPts val="0"/>
              </a:spcAft>
              <a:buSzPts val="1350"/>
              <a:buNone/>
              <a:defRPr b="1" sz="1350"/>
            </a:lvl3pPr>
            <a:lvl4pPr indent="-228600" lvl="3" marL="1828800" algn="l">
              <a:lnSpc>
                <a:spcPct val="100000"/>
              </a:lnSpc>
              <a:spcBef>
                <a:spcPts val="375"/>
              </a:spcBef>
              <a:spcAft>
                <a:spcPts val="0"/>
              </a:spcAft>
              <a:buSzPts val="1200"/>
              <a:buNone/>
              <a:defRPr b="1" sz="1200"/>
            </a:lvl4pPr>
            <a:lvl5pPr indent="-228600" lvl="4" marL="2286000" algn="l">
              <a:lnSpc>
                <a:spcPct val="100000"/>
              </a:lnSpc>
              <a:spcBef>
                <a:spcPts val="375"/>
              </a:spcBef>
              <a:spcAft>
                <a:spcPts val="0"/>
              </a:spcAft>
              <a:buSzPts val="1200"/>
              <a:buNone/>
              <a:defRPr b="1" sz="1200"/>
            </a:lvl5pPr>
            <a:lvl6pPr indent="-228600" lvl="5" marL="2743200" algn="l">
              <a:lnSpc>
                <a:spcPct val="100000"/>
              </a:lnSpc>
              <a:spcBef>
                <a:spcPts val="375"/>
              </a:spcBef>
              <a:spcAft>
                <a:spcPts val="0"/>
              </a:spcAft>
              <a:buSzPts val="1200"/>
              <a:buNone/>
              <a:defRPr b="1" sz="1200"/>
            </a:lvl6pPr>
            <a:lvl7pPr indent="-228600" lvl="6" marL="3200400" algn="l">
              <a:lnSpc>
                <a:spcPct val="100000"/>
              </a:lnSpc>
              <a:spcBef>
                <a:spcPts val="375"/>
              </a:spcBef>
              <a:spcAft>
                <a:spcPts val="0"/>
              </a:spcAft>
              <a:buSzPts val="1200"/>
              <a:buNone/>
              <a:defRPr b="1" sz="1200"/>
            </a:lvl7pPr>
            <a:lvl8pPr indent="-228600" lvl="7" marL="3657600" algn="l">
              <a:lnSpc>
                <a:spcPct val="100000"/>
              </a:lnSpc>
              <a:spcBef>
                <a:spcPts val="375"/>
              </a:spcBef>
              <a:spcAft>
                <a:spcPts val="0"/>
              </a:spcAft>
              <a:buSzPts val="1200"/>
              <a:buNone/>
              <a:defRPr b="1" sz="1200"/>
            </a:lvl8pPr>
            <a:lvl9pPr indent="-228600" lvl="8" marL="4114800" algn="l">
              <a:lnSpc>
                <a:spcPct val="100000"/>
              </a:lnSpc>
              <a:spcBef>
                <a:spcPts val="375"/>
              </a:spcBef>
              <a:spcAft>
                <a:spcPts val="0"/>
              </a:spcAft>
              <a:buSzPts val="1200"/>
              <a:buNone/>
              <a:defRPr b="1" sz="1200"/>
            </a:lvl9pPr>
          </a:lstStyle>
          <a:p/>
        </p:txBody>
      </p:sp>
      <p:sp>
        <p:nvSpPr>
          <p:cNvPr id="60" name="Google Shape;60;p22"/>
          <p:cNvSpPr txBox="1"/>
          <p:nvPr>
            <p:ph idx="2" type="body"/>
          </p:nvPr>
        </p:nvSpPr>
        <p:spPr>
          <a:xfrm>
            <a:off x="802386" y="2066924"/>
            <a:ext cx="3566160" cy="2400300"/>
          </a:xfrm>
          <a:prstGeom prst="rect">
            <a:avLst/>
          </a:prstGeom>
          <a:noFill/>
          <a:ln>
            <a:noFill/>
          </a:ln>
        </p:spPr>
        <p:txBody>
          <a:bodyPr anchorCtr="0" anchor="t" bIns="45700" lIns="91425" spcFirstLastPara="1" rIns="91425" wrap="square" tIns="45700">
            <a:normAutofit/>
          </a:bodyPr>
          <a:lstStyle>
            <a:lvl1pPr indent="-314325" lvl="0" marL="457200" algn="l">
              <a:lnSpc>
                <a:spcPct val="100000"/>
              </a:lnSpc>
              <a:spcBef>
                <a:spcPts val="675"/>
              </a:spcBef>
              <a:spcAft>
                <a:spcPts val="0"/>
              </a:spcAft>
              <a:buSzPts val="1350"/>
              <a:buChar char="◦"/>
              <a:defRPr sz="1350"/>
            </a:lvl1pPr>
            <a:lvl2pPr indent="-304800" lvl="1" marL="914400" algn="l">
              <a:lnSpc>
                <a:spcPct val="100000"/>
              </a:lnSpc>
              <a:spcBef>
                <a:spcPts val="375"/>
              </a:spcBef>
              <a:spcAft>
                <a:spcPts val="0"/>
              </a:spcAft>
              <a:buSzPts val="1200"/>
              <a:buChar char="◦"/>
              <a:defRPr sz="1200"/>
            </a:lvl2pPr>
            <a:lvl3pPr indent="-295275" lvl="2" marL="1371600" algn="l">
              <a:lnSpc>
                <a:spcPct val="100000"/>
              </a:lnSpc>
              <a:spcBef>
                <a:spcPts val="375"/>
              </a:spcBef>
              <a:spcAft>
                <a:spcPts val="0"/>
              </a:spcAft>
              <a:buSzPts val="1050"/>
              <a:buChar char="◦"/>
              <a:defRPr sz="1050"/>
            </a:lvl3pPr>
            <a:lvl4pPr indent="-295275" lvl="3" marL="1828800" algn="l">
              <a:lnSpc>
                <a:spcPct val="100000"/>
              </a:lnSpc>
              <a:spcBef>
                <a:spcPts val="375"/>
              </a:spcBef>
              <a:spcAft>
                <a:spcPts val="0"/>
              </a:spcAft>
              <a:buSzPts val="1050"/>
              <a:buChar char="◦"/>
              <a:defRPr sz="1050"/>
            </a:lvl4pPr>
            <a:lvl5pPr indent="-295275" lvl="4" marL="2286000" algn="l">
              <a:lnSpc>
                <a:spcPct val="100000"/>
              </a:lnSpc>
              <a:spcBef>
                <a:spcPts val="375"/>
              </a:spcBef>
              <a:spcAft>
                <a:spcPts val="0"/>
              </a:spcAft>
              <a:buSzPts val="1050"/>
              <a:buChar char="◦"/>
              <a:defRPr sz="1050"/>
            </a:lvl5pPr>
            <a:lvl6pPr indent="-295275" lvl="5" marL="2743200" algn="l">
              <a:lnSpc>
                <a:spcPct val="100000"/>
              </a:lnSpc>
              <a:spcBef>
                <a:spcPts val="375"/>
              </a:spcBef>
              <a:spcAft>
                <a:spcPts val="0"/>
              </a:spcAft>
              <a:buSzPts val="1050"/>
              <a:buChar char="◦"/>
              <a:defRPr sz="1050"/>
            </a:lvl6pPr>
            <a:lvl7pPr indent="-295275" lvl="6" marL="3200400" algn="l">
              <a:lnSpc>
                <a:spcPct val="100000"/>
              </a:lnSpc>
              <a:spcBef>
                <a:spcPts val="375"/>
              </a:spcBef>
              <a:spcAft>
                <a:spcPts val="0"/>
              </a:spcAft>
              <a:buSzPts val="1050"/>
              <a:buChar char="◦"/>
              <a:defRPr sz="1050"/>
            </a:lvl7pPr>
            <a:lvl8pPr indent="-295275" lvl="7" marL="3657600" algn="l">
              <a:lnSpc>
                <a:spcPct val="100000"/>
              </a:lnSpc>
              <a:spcBef>
                <a:spcPts val="375"/>
              </a:spcBef>
              <a:spcAft>
                <a:spcPts val="0"/>
              </a:spcAft>
              <a:buSzPts val="1050"/>
              <a:buChar char="◦"/>
              <a:defRPr sz="1050"/>
            </a:lvl8pPr>
            <a:lvl9pPr indent="-295275" lvl="8" marL="4114800" algn="l">
              <a:lnSpc>
                <a:spcPct val="100000"/>
              </a:lnSpc>
              <a:spcBef>
                <a:spcPts val="375"/>
              </a:spcBef>
              <a:spcAft>
                <a:spcPts val="0"/>
              </a:spcAft>
              <a:buSzPts val="1050"/>
              <a:buChar char="◦"/>
              <a:defRPr sz="1050"/>
            </a:lvl9pPr>
          </a:lstStyle>
          <a:p/>
        </p:txBody>
      </p:sp>
      <p:sp>
        <p:nvSpPr>
          <p:cNvPr id="61" name="Google Shape;61;p22"/>
          <p:cNvSpPr txBox="1"/>
          <p:nvPr>
            <p:ph idx="3" type="body"/>
          </p:nvPr>
        </p:nvSpPr>
        <p:spPr>
          <a:xfrm>
            <a:off x="4780026" y="1555751"/>
            <a:ext cx="3566160" cy="48006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425"/>
              <a:buNone/>
              <a:defRPr b="0" sz="1425">
                <a:solidFill>
                  <a:schemeClr val="dk2"/>
                </a:solidFill>
              </a:defRPr>
            </a:lvl1pPr>
            <a:lvl2pPr indent="-228600" lvl="1" marL="914400" algn="l">
              <a:lnSpc>
                <a:spcPct val="100000"/>
              </a:lnSpc>
              <a:spcBef>
                <a:spcPts val="375"/>
              </a:spcBef>
              <a:spcAft>
                <a:spcPts val="0"/>
              </a:spcAft>
              <a:buSzPts val="1425"/>
              <a:buNone/>
              <a:defRPr b="1" sz="1425"/>
            </a:lvl2pPr>
            <a:lvl3pPr indent="-228600" lvl="2" marL="1371600" algn="l">
              <a:lnSpc>
                <a:spcPct val="100000"/>
              </a:lnSpc>
              <a:spcBef>
                <a:spcPts val="375"/>
              </a:spcBef>
              <a:spcAft>
                <a:spcPts val="0"/>
              </a:spcAft>
              <a:buSzPts val="1350"/>
              <a:buNone/>
              <a:defRPr b="1" sz="1350"/>
            </a:lvl3pPr>
            <a:lvl4pPr indent="-228600" lvl="3" marL="1828800" algn="l">
              <a:lnSpc>
                <a:spcPct val="100000"/>
              </a:lnSpc>
              <a:spcBef>
                <a:spcPts val="375"/>
              </a:spcBef>
              <a:spcAft>
                <a:spcPts val="0"/>
              </a:spcAft>
              <a:buSzPts val="1200"/>
              <a:buNone/>
              <a:defRPr b="1" sz="1200"/>
            </a:lvl4pPr>
            <a:lvl5pPr indent="-228600" lvl="4" marL="2286000" algn="l">
              <a:lnSpc>
                <a:spcPct val="100000"/>
              </a:lnSpc>
              <a:spcBef>
                <a:spcPts val="375"/>
              </a:spcBef>
              <a:spcAft>
                <a:spcPts val="0"/>
              </a:spcAft>
              <a:buSzPts val="1200"/>
              <a:buNone/>
              <a:defRPr b="1" sz="1200"/>
            </a:lvl5pPr>
            <a:lvl6pPr indent="-228600" lvl="5" marL="2743200" algn="l">
              <a:lnSpc>
                <a:spcPct val="100000"/>
              </a:lnSpc>
              <a:spcBef>
                <a:spcPts val="375"/>
              </a:spcBef>
              <a:spcAft>
                <a:spcPts val="0"/>
              </a:spcAft>
              <a:buSzPts val="1200"/>
              <a:buNone/>
              <a:defRPr b="1" sz="1200"/>
            </a:lvl6pPr>
            <a:lvl7pPr indent="-228600" lvl="6" marL="3200400" algn="l">
              <a:lnSpc>
                <a:spcPct val="100000"/>
              </a:lnSpc>
              <a:spcBef>
                <a:spcPts val="375"/>
              </a:spcBef>
              <a:spcAft>
                <a:spcPts val="0"/>
              </a:spcAft>
              <a:buSzPts val="1200"/>
              <a:buNone/>
              <a:defRPr b="1" sz="1200"/>
            </a:lvl7pPr>
            <a:lvl8pPr indent="-228600" lvl="7" marL="3657600" algn="l">
              <a:lnSpc>
                <a:spcPct val="100000"/>
              </a:lnSpc>
              <a:spcBef>
                <a:spcPts val="375"/>
              </a:spcBef>
              <a:spcAft>
                <a:spcPts val="0"/>
              </a:spcAft>
              <a:buSzPts val="1200"/>
              <a:buNone/>
              <a:defRPr b="1" sz="1200"/>
            </a:lvl8pPr>
            <a:lvl9pPr indent="-228600" lvl="8" marL="4114800" algn="l">
              <a:lnSpc>
                <a:spcPct val="100000"/>
              </a:lnSpc>
              <a:spcBef>
                <a:spcPts val="375"/>
              </a:spcBef>
              <a:spcAft>
                <a:spcPts val="0"/>
              </a:spcAft>
              <a:buSzPts val="1200"/>
              <a:buNone/>
              <a:defRPr b="1" sz="1200"/>
            </a:lvl9pPr>
          </a:lstStyle>
          <a:p/>
        </p:txBody>
      </p:sp>
      <p:sp>
        <p:nvSpPr>
          <p:cNvPr id="62" name="Google Shape;62;p22"/>
          <p:cNvSpPr txBox="1"/>
          <p:nvPr>
            <p:ph idx="4" type="body"/>
          </p:nvPr>
        </p:nvSpPr>
        <p:spPr>
          <a:xfrm>
            <a:off x="4780026" y="2067436"/>
            <a:ext cx="3566160" cy="2400300"/>
          </a:xfrm>
          <a:prstGeom prst="rect">
            <a:avLst/>
          </a:prstGeom>
          <a:noFill/>
          <a:ln>
            <a:noFill/>
          </a:ln>
        </p:spPr>
        <p:txBody>
          <a:bodyPr anchorCtr="0" anchor="t" bIns="45700" lIns="91425" spcFirstLastPara="1" rIns="91425" wrap="square" tIns="45700">
            <a:normAutofit/>
          </a:bodyPr>
          <a:lstStyle>
            <a:lvl1pPr indent="-314325" lvl="0" marL="457200" algn="l">
              <a:lnSpc>
                <a:spcPct val="100000"/>
              </a:lnSpc>
              <a:spcBef>
                <a:spcPts val="675"/>
              </a:spcBef>
              <a:spcAft>
                <a:spcPts val="0"/>
              </a:spcAft>
              <a:buSzPts val="1350"/>
              <a:buChar char="◦"/>
              <a:defRPr sz="1350"/>
            </a:lvl1pPr>
            <a:lvl2pPr indent="-304800" lvl="1" marL="914400" algn="l">
              <a:lnSpc>
                <a:spcPct val="100000"/>
              </a:lnSpc>
              <a:spcBef>
                <a:spcPts val="375"/>
              </a:spcBef>
              <a:spcAft>
                <a:spcPts val="0"/>
              </a:spcAft>
              <a:buSzPts val="1200"/>
              <a:buChar char="◦"/>
              <a:defRPr sz="1200"/>
            </a:lvl2pPr>
            <a:lvl3pPr indent="-295275" lvl="2" marL="1371600" algn="l">
              <a:lnSpc>
                <a:spcPct val="100000"/>
              </a:lnSpc>
              <a:spcBef>
                <a:spcPts val="375"/>
              </a:spcBef>
              <a:spcAft>
                <a:spcPts val="0"/>
              </a:spcAft>
              <a:buSzPts val="1050"/>
              <a:buChar char="◦"/>
              <a:defRPr sz="1050"/>
            </a:lvl3pPr>
            <a:lvl4pPr indent="-295275" lvl="3" marL="1828800" algn="l">
              <a:lnSpc>
                <a:spcPct val="100000"/>
              </a:lnSpc>
              <a:spcBef>
                <a:spcPts val="375"/>
              </a:spcBef>
              <a:spcAft>
                <a:spcPts val="0"/>
              </a:spcAft>
              <a:buSzPts val="1050"/>
              <a:buChar char="◦"/>
              <a:defRPr sz="1050"/>
            </a:lvl4pPr>
            <a:lvl5pPr indent="-295275" lvl="4" marL="2286000" algn="l">
              <a:lnSpc>
                <a:spcPct val="100000"/>
              </a:lnSpc>
              <a:spcBef>
                <a:spcPts val="375"/>
              </a:spcBef>
              <a:spcAft>
                <a:spcPts val="0"/>
              </a:spcAft>
              <a:buSzPts val="1050"/>
              <a:buChar char="◦"/>
              <a:defRPr sz="1050"/>
            </a:lvl5pPr>
            <a:lvl6pPr indent="-295275" lvl="5" marL="2743200" algn="l">
              <a:lnSpc>
                <a:spcPct val="100000"/>
              </a:lnSpc>
              <a:spcBef>
                <a:spcPts val="375"/>
              </a:spcBef>
              <a:spcAft>
                <a:spcPts val="0"/>
              </a:spcAft>
              <a:buSzPts val="1050"/>
              <a:buChar char="◦"/>
              <a:defRPr sz="1050"/>
            </a:lvl6pPr>
            <a:lvl7pPr indent="-295275" lvl="6" marL="3200400" algn="l">
              <a:lnSpc>
                <a:spcPct val="100000"/>
              </a:lnSpc>
              <a:spcBef>
                <a:spcPts val="375"/>
              </a:spcBef>
              <a:spcAft>
                <a:spcPts val="0"/>
              </a:spcAft>
              <a:buSzPts val="1050"/>
              <a:buChar char="◦"/>
              <a:defRPr sz="1050"/>
            </a:lvl7pPr>
            <a:lvl8pPr indent="-295275" lvl="7" marL="3657600" algn="l">
              <a:lnSpc>
                <a:spcPct val="100000"/>
              </a:lnSpc>
              <a:spcBef>
                <a:spcPts val="375"/>
              </a:spcBef>
              <a:spcAft>
                <a:spcPts val="0"/>
              </a:spcAft>
              <a:buSzPts val="1050"/>
              <a:buChar char="◦"/>
              <a:defRPr sz="1050"/>
            </a:lvl8pPr>
            <a:lvl9pPr indent="-295275" lvl="8" marL="4114800" algn="l">
              <a:lnSpc>
                <a:spcPct val="100000"/>
              </a:lnSpc>
              <a:spcBef>
                <a:spcPts val="375"/>
              </a:spcBef>
              <a:spcAft>
                <a:spcPts val="0"/>
              </a:spcAft>
              <a:buSzPts val="1050"/>
              <a:buChar char="◦"/>
              <a:defRPr sz="1050"/>
            </a:lvl9pPr>
          </a:lstStyle>
          <a:p/>
        </p:txBody>
      </p:sp>
      <p:sp>
        <p:nvSpPr>
          <p:cNvPr id="63" name="Google Shape;63;p22"/>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22"/>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22"/>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6" name="Shape 66"/>
        <p:cNvGrpSpPr/>
        <p:nvPr/>
      </p:nvGrpSpPr>
      <p:grpSpPr>
        <a:xfrm>
          <a:off x="0" y="0"/>
          <a:ext cx="0" cy="0"/>
          <a:chOff x="0" y="0"/>
          <a:chExt cx="0" cy="0"/>
        </a:xfrm>
      </p:grpSpPr>
      <p:sp>
        <p:nvSpPr>
          <p:cNvPr id="67" name="Google Shape;67;p23"/>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23"/>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23"/>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23"/>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1" name="Shape 71"/>
        <p:cNvGrpSpPr/>
        <p:nvPr/>
      </p:nvGrpSpPr>
      <p:grpSpPr>
        <a:xfrm>
          <a:off x="0" y="0"/>
          <a:ext cx="0" cy="0"/>
          <a:chOff x="0" y="0"/>
          <a:chExt cx="0" cy="0"/>
        </a:xfrm>
      </p:grpSpPr>
      <p:sp>
        <p:nvSpPr>
          <p:cNvPr id="72" name="Google Shape;72;p24"/>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3" name="Google Shape;73;p24"/>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4"/>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75" name="Shape 75"/>
        <p:cNvGrpSpPr/>
        <p:nvPr/>
      </p:nvGrpSpPr>
      <p:grpSpPr>
        <a:xfrm>
          <a:off x="0" y="0"/>
          <a:ext cx="0" cy="0"/>
          <a:chOff x="0" y="0"/>
          <a:chExt cx="0" cy="0"/>
        </a:xfrm>
      </p:grpSpPr>
      <p:sp>
        <p:nvSpPr>
          <p:cNvPr id="76" name="Google Shape;76;p25"/>
          <p:cNvSpPr/>
          <p:nvPr/>
        </p:nvSpPr>
        <p:spPr>
          <a:xfrm>
            <a:off x="184147" y="178308"/>
            <a:ext cx="6398514" cy="4786884"/>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7" name="Google Shape;77;p25"/>
          <p:cNvSpPr/>
          <p:nvPr/>
        </p:nvSpPr>
        <p:spPr>
          <a:xfrm>
            <a:off x="6765290" y="178308"/>
            <a:ext cx="2194560" cy="4786884"/>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8" name="Google Shape;78;p25"/>
          <p:cNvSpPr txBox="1"/>
          <p:nvPr>
            <p:ph type="title"/>
          </p:nvPr>
        </p:nvSpPr>
        <p:spPr>
          <a:xfrm>
            <a:off x="6972300" y="455544"/>
            <a:ext cx="1823085" cy="123444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2100"/>
              <a:buFont typeface="Times New Roman"/>
              <a:buNone/>
              <a:defRPr b="0" sz="2100" cap="none">
                <a:solidFill>
                  <a:srgbClr val="FFFFFF"/>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25"/>
          <p:cNvSpPr txBox="1"/>
          <p:nvPr>
            <p:ph idx="1" type="body"/>
          </p:nvPr>
        </p:nvSpPr>
        <p:spPr>
          <a:xfrm>
            <a:off x="514350" y="457200"/>
            <a:ext cx="5829300" cy="4000500"/>
          </a:xfrm>
          <a:prstGeom prst="rect">
            <a:avLst/>
          </a:prstGeom>
          <a:noFill/>
          <a:ln>
            <a:noFill/>
          </a:ln>
        </p:spPr>
        <p:txBody>
          <a:bodyPr anchorCtr="0" anchor="t" bIns="45700" lIns="91425" spcFirstLastPara="1" rIns="91425" wrap="square" tIns="45700">
            <a:normAutofit/>
          </a:bodyPr>
          <a:lstStyle>
            <a:lvl1pPr indent="-314325" lvl="0" marL="457200" algn="l">
              <a:lnSpc>
                <a:spcPct val="100000"/>
              </a:lnSpc>
              <a:spcBef>
                <a:spcPts val="675"/>
              </a:spcBef>
              <a:spcAft>
                <a:spcPts val="0"/>
              </a:spcAft>
              <a:buSzPts val="1350"/>
              <a:buChar char="◦"/>
              <a:defRPr sz="1350"/>
            </a:lvl1pPr>
            <a:lvl2pPr indent="-304800" lvl="1" marL="914400" algn="l">
              <a:lnSpc>
                <a:spcPct val="100000"/>
              </a:lnSpc>
              <a:spcBef>
                <a:spcPts val="375"/>
              </a:spcBef>
              <a:spcAft>
                <a:spcPts val="0"/>
              </a:spcAft>
              <a:buSzPts val="1200"/>
              <a:buChar char="◦"/>
              <a:defRPr sz="1200"/>
            </a:lvl2pPr>
            <a:lvl3pPr indent="-295275" lvl="2" marL="1371600" algn="l">
              <a:lnSpc>
                <a:spcPct val="100000"/>
              </a:lnSpc>
              <a:spcBef>
                <a:spcPts val="375"/>
              </a:spcBef>
              <a:spcAft>
                <a:spcPts val="0"/>
              </a:spcAft>
              <a:buSzPts val="1050"/>
              <a:buChar char="◦"/>
              <a:defRPr sz="1050"/>
            </a:lvl3pPr>
            <a:lvl4pPr indent="-295275" lvl="3" marL="1828800" algn="l">
              <a:lnSpc>
                <a:spcPct val="100000"/>
              </a:lnSpc>
              <a:spcBef>
                <a:spcPts val="375"/>
              </a:spcBef>
              <a:spcAft>
                <a:spcPts val="0"/>
              </a:spcAft>
              <a:buSzPts val="1050"/>
              <a:buChar char="◦"/>
              <a:defRPr sz="1050"/>
            </a:lvl4pPr>
            <a:lvl5pPr indent="-295275" lvl="4" marL="2286000" algn="l">
              <a:lnSpc>
                <a:spcPct val="100000"/>
              </a:lnSpc>
              <a:spcBef>
                <a:spcPts val="375"/>
              </a:spcBef>
              <a:spcAft>
                <a:spcPts val="0"/>
              </a:spcAft>
              <a:buSzPts val="1050"/>
              <a:buChar char="◦"/>
              <a:defRPr sz="1050"/>
            </a:lvl5pPr>
            <a:lvl6pPr indent="-295275" lvl="5" marL="2743200" algn="l">
              <a:lnSpc>
                <a:spcPct val="100000"/>
              </a:lnSpc>
              <a:spcBef>
                <a:spcPts val="375"/>
              </a:spcBef>
              <a:spcAft>
                <a:spcPts val="0"/>
              </a:spcAft>
              <a:buSzPts val="1050"/>
              <a:buChar char="◦"/>
              <a:defRPr sz="1050"/>
            </a:lvl6pPr>
            <a:lvl7pPr indent="-295275" lvl="6" marL="3200400" algn="l">
              <a:lnSpc>
                <a:spcPct val="100000"/>
              </a:lnSpc>
              <a:spcBef>
                <a:spcPts val="375"/>
              </a:spcBef>
              <a:spcAft>
                <a:spcPts val="0"/>
              </a:spcAft>
              <a:buSzPts val="1050"/>
              <a:buChar char="◦"/>
              <a:defRPr sz="1050"/>
            </a:lvl7pPr>
            <a:lvl8pPr indent="-295275" lvl="7" marL="3657600" algn="l">
              <a:lnSpc>
                <a:spcPct val="100000"/>
              </a:lnSpc>
              <a:spcBef>
                <a:spcPts val="375"/>
              </a:spcBef>
              <a:spcAft>
                <a:spcPts val="0"/>
              </a:spcAft>
              <a:buSzPts val="1050"/>
              <a:buChar char="◦"/>
              <a:defRPr sz="1050"/>
            </a:lvl8pPr>
            <a:lvl9pPr indent="-295275" lvl="8" marL="4114800" algn="l">
              <a:lnSpc>
                <a:spcPct val="100000"/>
              </a:lnSpc>
              <a:spcBef>
                <a:spcPts val="375"/>
              </a:spcBef>
              <a:spcAft>
                <a:spcPts val="0"/>
              </a:spcAft>
              <a:buSzPts val="1050"/>
              <a:buChar char="◦"/>
              <a:defRPr sz="1050"/>
            </a:lvl9pPr>
          </a:lstStyle>
          <a:p/>
        </p:txBody>
      </p:sp>
      <p:sp>
        <p:nvSpPr>
          <p:cNvPr id="80" name="Google Shape;80;p25"/>
          <p:cNvSpPr txBox="1"/>
          <p:nvPr>
            <p:ph idx="2" type="body"/>
          </p:nvPr>
        </p:nvSpPr>
        <p:spPr>
          <a:xfrm>
            <a:off x="6972300" y="1714500"/>
            <a:ext cx="1823085" cy="2628900"/>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600"/>
              </a:spcBef>
              <a:spcAft>
                <a:spcPts val="0"/>
              </a:spcAft>
              <a:buSzPts val="1050"/>
              <a:buNone/>
              <a:defRPr sz="1050">
                <a:solidFill>
                  <a:srgbClr val="FFFFFF"/>
                </a:solidFill>
              </a:defRPr>
            </a:lvl1pPr>
            <a:lvl2pPr indent="-228600" lvl="1" marL="914400" algn="l">
              <a:lnSpc>
                <a:spcPct val="100000"/>
              </a:lnSpc>
              <a:spcBef>
                <a:spcPts val="375"/>
              </a:spcBef>
              <a:spcAft>
                <a:spcPts val="0"/>
              </a:spcAft>
              <a:buSzPts val="900"/>
              <a:buNone/>
              <a:defRPr sz="900"/>
            </a:lvl2pPr>
            <a:lvl3pPr indent="-228600" lvl="2" marL="1371600" algn="l">
              <a:lnSpc>
                <a:spcPct val="100000"/>
              </a:lnSpc>
              <a:spcBef>
                <a:spcPts val="375"/>
              </a:spcBef>
              <a:spcAft>
                <a:spcPts val="0"/>
              </a:spcAft>
              <a:buSzPts val="750"/>
              <a:buNone/>
              <a:defRPr sz="750"/>
            </a:lvl3pPr>
            <a:lvl4pPr indent="-228600" lvl="3" marL="1828800" algn="l">
              <a:lnSpc>
                <a:spcPct val="100000"/>
              </a:lnSpc>
              <a:spcBef>
                <a:spcPts val="375"/>
              </a:spcBef>
              <a:spcAft>
                <a:spcPts val="0"/>
              </a:spcAft>
              <a:buSzPts val="675"/>
              <a:buNone/>
              <a:defRPr sz="675"/>
            </a:lvl4pPr>
            <a:lvl5pPr indent="-228600" lvl="4" marL="2286000" algn="l">
              <a:lnSpc>
                <a:spcPct val="100000"/>
              </a:lnSpc>
              <a:spcBef>
                <a:spcPts val="375"/>
              </a:spcBef>
              <a:spcAft>
                <a:spcPts val="0"/>
              </a:spcAft>
              <a:buSzPts val="675"/>
              <a:buNone/>
              <a:defRPr sz="675"/>
            </a:lvl5pPr>
            <a:lvl6pPr indent="-228600" lvl="5" marL="2743200" algn="l">
              <a:lnSpc>
                <a:spcPct val="100000"/>
              </a:lnSpc>
              <a:spcBef>
                <a:spcPts val="375"/>
              </a:spcBef>
              <a:spcAft>
                <a:spcPts val="0"/>
              </a:spcAft>
              <a:buSzPts val="675"/>
              <a:buNone/>
              <a:defRPr sz="675"/>
            </a:lvl6pPr>
            <a:lvl7pPr indent="-228600" lvl="6" marL="3200400" algn="l">
              <a:lnSpc>
                <a:spcPct val="100000"/>
              </a:lnSpc>
              <a:spcBef>
                <a:spcPts val="375"/>
              </a:spcBef>
              <a:spcAft>
                <a:spcPts val="0"/>
              </a:spcAft>
              <a:buSzPts val="675"/>
              <a:buNone/>
              <a:defRPr sz="675"/>
            </a:lvl7pPr>
            <a:lvl8pPr indent="-228600" lvl="7" marL="3657600" algn="l">
              <a:lnSpc>
                <a:spcPct val="100000"/>
              </a:lnSpc>
              <a:spcBef>
                <a:spcPts val="375"/>
              </a:spcBef>
              <a:spcAft>
                <a:spcPts val="0"/>
              </a:spcAft>
              <a:buSzPts val="675"/>
              <a:buNone/>
              <a:defRPr sz="675"/>
            </a:lvl8pPr>
            <a:lvl9pPr indent="-228600" lvl="8" marL="4114800" algn="l">
              <a:lnSpc>
                <a:spcPct val="100000"/>
              </a:lnSpc>
              <a:spcBef>
                <a:spcPts val="375"/>
              </a:spcBef>
              <a:spcAft>
                <a:spcPts val="0"/>
              </a:spcAft>
              <a:buSzPts val="675"/>
              <a:buNone/>
              <a:defRPr sz="675"/>
            </a:lvl9pPr>
          </a:lstStyle>
          <a:p/>
        </p:txBody>
      </p:sp>
      <p:sp>
        <p:nvSpPr>
          <p:cNvPr id="81" name="Google Shape;81;p25"/>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25"/>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25"/>
          <p:cNvSpPr txBox="1"/>
          <p:nvPr>
            <p:ph idx="12" type="sldNum"/>
          </p:nvPr>
        </p:nvSpPr>
        <p:spPr>
          <a:xfrm>
            <a:off x="7795258" y="4667252"/>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
        <p:nvSpPr>
          <p:cNvPr id="84" name="Google Shape;84;p25"/>
          <p:cNvSpPr/>
          <p:nvPr/>
        </p:nvSpPr>
        <p:spPr>
          <a:xfrm>
            <a:off x="6868160" y="281178"/>
            <a:ext cx="1988820" cy="4581144"/>
          </a:xfrm>
          <a:prstGeom prst="rect">
            <a:avLst/>
          </a:prstGeom>
          <a:noFill/>
          <a:ln cap="sq" cmpd="sng" w="9525">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5" name="Shape 85"/>
        <p:cNvGrpSpPr/>
        <p:nvPr/>
      </p:nvGrpSpPr>
      <p:grpSpPr>
        <a:xfrm>
          <a:off x="0" y="0"/>
          <a:ext cx="0" cy="0"/>
          <a:chOff x="0" y="0"/>
          <a:chExt cx="0" cy="0"/>
        </a:xfrm>
      </p:grpSpPr>
      <p:sp>
        <p:nvSpPr>
          <p:cNvPr id="86" name="Google Shape;86;p26"/>
          <p:cNvSpPr/>
          <p:nvPr/>
        </p:nvSpPr>
        <p:spPr>
          <a:xfrm>
            <a:off x="6765290" y="178308"/>
            <a:ext cx="2194560" cy="4786884"/>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87" name="Google Shape;87;p26"/>
          <p:cNvSpPr txBox="1"/>
          <p:nvPr>
            <p:ph type="title"/>
          </p:nvPr>
        </p:nvSpPr>
        <p:spPr>
          <a:xfrm>
            <a:off x="6972300" y="452628"/>
            <a:ext cx="1824228" cy="123444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FFFFFF"/>
              </a:buClr>
              <a:buSzPts val="2100"/>
              <a:buFont typeface="Times New Roman"/>
              <a:buNone/>
              <a:defRPr b="0" sz="2100">
                <a:solidFill>
                  <a:srgbClr val="FFFFFF"/>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26"/>
          <p:cNvSpPr/>
          <p:nvPr>
            <p:ph idx="2" type="pic"/>
          </p:nvPr>
        </p:nvSpPr>
        <p:spPr>
          <a:xfrm>
            <a:off x="171449" y="178308"/>
            <a:ext cx="6398514" cy="4786884"/>
          </a:xfrm>
          <a:prstGeom prst="rect">
            <a:avLst/>
          </a:prstGeom>
          <a:solidFill>
            <a:srgbClr val="76CEEF"/>
          </a:solidFill>
          <a:ln>
            <a:noFill/>
          </a:ln>
        </p:spPr>
      </p:sp>
      <p:sp>
        <p:nvSpPr>
          <p:cNvPr id="89" name="Google Shape;89;p26"/>
          <p:cNvSpPr txBox="1"/>
          <p:nvPr>
            <p:ph idx="1" type="body"/>
          </p:nvPr>
        </p:nvSpPr>
        <p:spPr>
          <a:xfrm>
            <a:off x="6972300" y="1714500"/>
            <a:ext cx="1824228" cy="2626614"/>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600"/>
              </a:spcBef>
              <a:spcAft>
                <a:spcPts val="0"/>
              </a:spcAft>
              <a:buSzPts val="1050"/>
              <a:buNone/>
              <a:defRPr sz="1050">
                <a:solidFill>
                  <a:srgbClr val="FFFFFF"/>
                </a:solidFill>
              </a:defRPr>
            </a:lvl1pPr>
            <a:lvl2pPr indent="-228600" lvl="1" marL="914400" algn="l">
              <a:lnSpc>
                <a:spcPct val="100000"/>
              </a:lnSpc>
              <a:spcBef>
                <a:spcPts val="375"/>
              </a:spcBef>
              <a:spcAft>
                <a:spcPts val="0"/>
              </a:spcAft>
              <a:buSzPts val="900"/>
              <a:buNone/>
              <a:defRPr sz="900"/>
            </a:lvl2pPr>
            <a:lvl3pPr indent="-228600" lvl="2" marL="1371600" algn="l">
              <a:lnSpc>
                <a:spcPct val="100000"/>
              </a:lnSpc>
              <a:spcBef>
                <a:spcPts val="375"/>
              </a:spcBef>
              <a:spcAft>
                <a:spcPts val="0"/>
              </a:spcAft>
              <a:buSzPts val="750"/>
              <a:buNone/>
              <a:defRPr sz="750"/>
            </a:lvl3pPr>
            <a:lvl4pPr indent="-228600" lvl="3" marL="1828800" algn="l">
              <a:lnSpc>
                <a:spcPct val="100000"/>
              </a:lnSpc>
              <a:spcBef>
                <a:spcPts val="375"/>
              </a:spcBef>
              <a:spcAft>
                <a:spcPts val="0"/>
              </a:spcAft>
              <a:buSzPts val="675"/>
              <a:buNone/>
              <a:defRPr sz="675"/>
            </a:lvl4pPr>
            <a:lvl5pPr indent="-228600" lvl="4" marL="2286000" algn="l">
              <a:lnSpc>
                <a:spcPct val="100000"/>
              </a:lnSpc>
              <a:spcBef>
                <a:spcPts val="375"/>
              </a:spcBef>
              <a:spcAft>
                <a:spcPts val="0"/>
              </a:spcAft>
              <a:buSzPts val="675"/>
              <a:buNone/>
              <a:defRPr sz="675"/>
            </a:lvl5pPr>
            <a:lvl6pPr indent="-228600" lvl="5" marL="2743200" algn="l">
              <a:lnSpc>
                <a:spcPct val="100000"/>
              </a:lnSpc>
              <a:spcBef>
                <a:spcPts val="375"/>
              </a:spcBef>
              <a:spcAft>
                <a:spcPts val="0"/>
              </a:spcAft>
              <a:buSzPts val="675"/>
              <a:buNone/>
              <a:defRPr sz="675"/>
            </a:lvl6pPr>
            <a:lvl7pPr indent="-228600" lvl="6" marL="3200400" algn="l">
              <a:lnSpc>
                <a:spcPct val="100000"/>
              </a:lnSpc>
              <a:spcBef>
                <a:spcPts val="375"/>
              </a:spcBef>
              <a:spcAft>
                <a:spcPts val="0"/>
              </a:spcAft>
              <a:buSzPts val="675"/>
              <a:buNone/>
              <a:defRPr sz="675"/>
            </a:lvl7pPr>
            <a:lvl8pPr indent="-228600" lvl="7" marL="3657600" algn="l">
              <a:lnSpc>
                <a:spcPct val="100000"/>
              </a:lnSpc>
              <a:spcBef>
                <a:spcPts val="375"/>
              </a:spcBef>
              <a:spcAft>
                <a:spcPts val="0"/>
              </a:spcAft>
              <a:buSzPts val="675"/>
              <a:buNone/>
              <a:defRPr sz="675"/>
            </a:lvl8pPr>
            <a:lvl9pPr indent="-228600" lvl="8" marL="4114800" algn="l">
              <a:lnSpc>
                <a:spcPct val="100000"/>
              </a:lnSpc>
              <a:spcBef>
                <a:spcPts val="375"/>
              </a:spcBef>
              <a:spcAft>
                <a:spcPts val="0"/>
              </a:spcAft>
              <a:buSzPts val="675"/>
              <a:buNone/>
              <a:defRPr sz="675"/>
            </a:lvl9pPr>
          </a:lstStyle>
          <a:p/>
        </p:txBody>
      </p:sp>
      <p:sp>
        <p:nvSpPr>
          <p:cNvPr id="90" name="Google Shape;90;p26"/>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solidFill>
                  <a:srgbClr val="FFFFFF"/>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1" name="Google Shape;91;p26"/>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r">
              <a:lnSpc>
                <a:spcPct val="100000"/>
              </a:lnSpc>
              <a:spcBef>
                <a:spcPts val="0"/>
              </a:spcBef>
              <a:spcAft>
                <a:spcPts val="0"/>
              </a:spcAft>
              <a:buSzPts val="1400"/>
              <a:buNone/>
              <a:defRPr sz="750">
                <a:solidFill>
                  <a:srgbClr val="FFFFFF"/>
                </a:solidFill>
                <a:latin typeface="Times New Roman"/>
                <a:ea typeface="Times New Roman"/>
                <a:cs typeface="Times New Roman"/>
                <a:sym typeface="Times New Roman"/>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2" name="Google Shape;92;p26"/>
          <p:cNvSpPr txBox="1"/>
          <p:nvPr>
            <p:ph idx="12" type="sldNum"/>
          </p:nvPr>
        </p:nvSpPr>
        <p:spPr>
          <a:xfrm>
            <a:off x="7797546" y="4670298"/>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50"/>
              <a:buFont typeface="Arial"/>
              <a:buNone/>
              <a:defRPr b="0" i="0" sz="750" u="none" cap="none" strike="noStrike">
                <a:solidFill>
                  <a:srgbClr val="FFFFF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
        <p:nvSpPr>
          <p:cNvPr id="93" name="Google Shape;93;p26"/>
          <p:cNvSpPr/>
          <p:nvPr/>
        </p:nvSpPr>
        <p:spPr>
          <a:xfrm>
            <a:off x="6868160" y="281178"/>
            <a:ext cx="1988820" cy="4581144"/>
          </a:xfrm>
          <a:prstGeom prst="rect">
            <a:avLst/>
          </a:prstGeom>
          <a:noFill/>
          <a:ln cap="sq" cmpd="sng" w="9525">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4" name="Shape 94"/>
        <p:cNvGrpSpPr/>
        <p:nvPr/>
      </p:nvGrpSpPr>
      <p:grpSpPr>
        <a:xfrm>
          <a:off x="0" y="0"/>
          <a:ext cx="0" cy="0"/>
          <a:chOff x="0" y="0"/>
          <a:chExt cx="0" cy="0"/>
        </a:xfrm>
      </p:grpSpPr>
      <p:sp>
        <p:nvSpPr>
          <p:cNvPr id="95" name="Google Shape;95;p27"/>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6" name="Google Shape;96;p27"/>
          <p:cNvSpPr txBox="1"/>
          <p:nvPr>
            <p:ph idx="1" type="body"/>
          </p:nvPr>
        </p:nvSpPr>
        <p:spPr>
          <a:xfrm rot="5400000">
            <a:off x="3097530" y="-720090"/>
            <a:ext cx="2948940" cy="7543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675"/>
              </a:spcBef>
              <a:spcAft>
                <a:spcPts val="0"/>
              </a:spcAft>
              <a:buSzPts val="1800"/>
              <a:buChar char="◦"/>
              <a:defRPr/>
            </a:lvl1pPr>
            <a:lvl2pPr indent="-342900" lvl="1" marL="914400" algn="l">
              <a:lnSpc>
                <a:spcPct val="100000"/>
              </a:lnSpc>
              <a:spcBef>
                <a:spcPts val="375"/>
              </a:spcBef>
              <a:spcAft>
                <a:spcPts val="0"/>
              </a:spcAft>
              <a:buSzPts val="1800"/>
              <a:buChar char="◦"/>
              <a:defRPr/>
            </a:lvl2pPr>
            <a:lvl3pPr indent="-342900" lvl="2" marL="1371600" algn="l">
              <a:lnSpc>
                <a:spcPct val="100000"/>
              </a:lnSpc>
              <a:spcBef>
                <a:spcPts val="375"/>
              </a:spcBef>
              <a:spcAft>
                <a:spcPts val="0"/>
              </a:spcAft>
              <a:buSzPts val="1800"/>
              <a:buChar char="◦"/>
              <a:defRPr/>
            </a:lvl3pPr>
            <a:lvl4pPr indent="-342900" lvl="3" marL="1828800" algn="l">
              <a:lnSpc>
                <a:spcPct val="100000"/>
              </a:lnSpc>
              <a:spcBef>
                <a:spcPts val="375"/>
              </a:spcBef>
              <a:spcAft>
                <a:spcPts val="0"/>
              </a:spcAft>
              <a:buSzPts val="1800"/>
              <a:buChar char="◦"/>
              <a:defRPr/>
            </a:lvl4pPr>
            <a:lvl5pPr indent="-342900" lvl="4" marL="2286000" algn="l">
              <a:lnSpc>
                <a:spcPct val="100000"/>
              </a:lnSpc>
              <a:spcBef>
                <a:spcPts val="375"/>
              </a:spcBef>
              <a:spcAft>
                <a:spcPts val="0"/>
              </a:spcAft>
              <a:buSzPts val="1800"/>
              <a:buChar char="◦"/>
              <a:defRPr/>
            </a:lvl5pPr>
            <a:lvl6pPr indent="-342900" lvl="5" marL="2743200" algn="l">
              <a:lnSpc>
                <a:spcPct val="100000"/>
              </a:lnSpc>
              <a:spcBef>
                <a:spcPts val="375"/>
              </a:spcBef>
              <a:spcAft>
                <a:spcPts val="0"/>
              </a:spcAft>
              <a:buSzPts val="1800"/>
              <a:buChar char="◦"/>
              <a:defRPr/>
            </a:lvl6pPr>
            <a:lvl7pPr indent="-342900" lvl="6" marL="3200400" algn="l">
              <a:lnSpc>
                <a:spcPct val="100000"/>
              </a:lnSpc>
              <a:spcBef>
                <a:spcPts val="375"/>
              </a:spcBef>
              <a:spcAft>
                <a:spcPts val="0"/>
              </a:spcAft>
              <a:buSzPts val="1800"/>
              <a:buChar char="◦"/>
              <a:defRPr/>
            </a:lvl7pPr>
            <a:lvl8pPr indent="-342900" lvl="7" marL="3657600" algn="l">
              <a:lnSpc>
                <a:spcPct val="100000"/>
              </a:lnSpc>
              <a:spcBef>
                <a:spcPts val="375"/>
              </a:spcBef>
              <a:spcAft>
                <a:spcPts val="0"/>
              </a:spcAft>
              <a:buSzPts val="1800"/>
              <a:buChar char="◦"/>
              <a:defRPr/>
            </a:lvl8pPr>
            <a:lvl9pPr indent="-342900" lvl="8" marL="4114800" algn="l">
              <a:lnSpc>
                <a:spcPct val="100000"/>
              </a:lnSpc>
              <a:spcBef>
                <a:spcPts val="375"/>
              </a:spcBef>
              <a:spcAft>
                <a:spcPts val="0"/>
              </a:spcAft>
              <a:buSzPts val="1800"/>
              <a:buChar char="◦"/>
              <a:defRPr/>
            </a:lvl9pPr>
          </a:lstStyle>
          <a:p/>
        </p:txBody>
      </p:sp>
      <p:sp>
        <p:nvSpPr>
          <p:cNvPr id="97" name="Google Shape;97;p27"/>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8" name="Google Shape;98;p27"/>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9" name="Google Shape;99;p27"/>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0" name="Shape 100"/>
        <p:cNvGrpSpPr/>
        <p:nvPr/>
      </p:nvGrpSpPr>
      <p:grpSpPr>
        <a:xfrm>
          <a:off x="0" y="0"/>
          <a:ext cx="0" cy="0"/>
          <a:chOff x="0" y="0"/>
          <a:chExt cx="0" cy="0"/>
        </a:xfrm>
      </p:grpSpPr>
      <p:sp>
        <p:nvSpPr>
          <p:cNvPr id="101" name="Google Shape;101;p28"/>
          <p:cNvSpPr txBox="1"/>
          <p:nvPr>
            <p:ph type="title"/>
          </p:nvPr>
        </p:nvSpPr>
        <p:spPr>
          <a:xfrm rot="5400000">
            <a:off x="5657850" y="1657350"/>
            <a:ext cx="3943350" cy="177165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28"/>
          <p:cNvSpPr txBox="1"/>
          <p:nvPr>
            <p:ph idx="1" type="body"/>
          </p:nvPr>
        </p:nvSpPr>
        <p:spPr>
          <a:xfrm rot="5400000">
            <a:off x="1685925" y="-485775"/>
            <a:ext cx="3943350" cy="60579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675"/>
              </a:spcBef>
              <a:spcAft>
                <a:spcPts val="0"/>
              </a:spcAft>
              <a:buSzPts val="1800"/>
              <a:buChar char="◦"/>
              <a:defRPr/>
            </a:lvl1pPr>
            <a:lvl2pPr indent="-342900" lvl="1" marL="914400" algn="l">
              <a:lnSpc>
                <a:spcPct val="100000"/>
              </a:lnSpc>
              <a:spcBef>
                <a:spcPts val="375"/>
              </a:spcBef>
              <a:spcAft>
                <a:spcPts val="0"/>
              </a:spcAft>
              <a:buSzPts val="1800"/>
              <a:buChar char="◦"/>
              <a:defRPr/>
            </a:lvl2pPr>
            <a:lvl3pPr indent="-342900" lvl="2" marL="1371600" algn="l">
              <a:lnSpc>
                <a:spcPct val="100000"/>
              </a:lnSpc>
              <a:spcBef>
                <a:spcPts val="375"/>
              </a:spcBef>
              <a:spcAft>
                <a:spcPts val="0"/>
              </a:spcAft>
              <a:buSzPts val="1800"/>
              <a:buChar char="◦"/>
              <a:defRPr/>
            </a:lvl3pPr>
            <a:lvl4pPr indent="-342900" lvl="3" marL="1828800" algn="l">
              <a:lnSpc>
                <a:spcPct val="100000"/>
              </a:lnSpc>
              <a:spcBef>
                <a:spcPts val="375"/>
              </a:spcBef>
              <a:spcAft>
                <a:spcPts val="0"/>
              </a:spcAft>
              <a:buSzPts val="1800"/>
              <a:buChar char="◦"/>
              <a:defRPr/>
            </a:lvl4pPr>
            <a:lvl5pPr indent="-342900" lvl="4" marL="2286000" algn="l">
              <a:lnSpc>
                <a:spcPct val="100000"/>
              </a:lnSpc>
              <a:spcBef>
                <a:spcPts val="375"/>
              </a:spcBef>
              <a:spcAft>
                <a:spcPts val="0"/>
              </a:spcAft>
              <a:buSzPts val="1800"/>
              <a:buChar char="◦"/>
              <a:defRPr/>
            </a:lvl5pPr>
            <a:lvl6pPr indent="-342900" lvl="5" marL="2743200" algn="l">
              <a:lnSpc>
                <a:spcPct val="100000"/>
              </a:lnSpc>
              <a:spcBef>
                <a:spcPts val="375"/>
              </a:spcBef>
              <a:spcAft>
                <a:spcPts val="0"/>
              </a:spcAft>
              <a:buSzPts val="1800"/>
              <a:buChar char="◦"/>
              <a:defRPr/>
            </a:lvl6pPr>
            <a:lvl7pPr indent="-342900" lvl="6" marL="3200400" algn="l">
              <a:lnSpc>
                <a:spcPct val="100000"/>
              </a:lnSpc>
              <a:spcBef>
                <a:spcPts val="375"/>
              </a:spcBef>
              <a:spcAft>
                <a:spcPts val="0"/>
              </a:spcAft>
              <a:buSzPts val="1800"/>
              <a:buChar char="◦"/>
              <a:defRPr/>
            </a:lvl7pPr>
            <a:lvl8pPr indent="-342900" lvl="7" marL="3657600" algn="l">
              <a:lnSpc>
                <a:spcPct val="100000"/>
              </a:lnSpc>
              <a:spcBef>
                <a:spcPts val="375"/>
              </a:spcBef>
              <a:spcAft>
                <a:spcPts val="0"/>
              </a:spcAft>
              <a:buSzPts val="1800"/>
              <a:buChar char="◦"/>
              <a:defRPr/>
            </a:lvl8pPr>
            <a:lvl9pPr indent="-342900" lvl="8" marL="4114800" algn="l">
              <a:lnSpc>
                <a:spcPct val="100000"/>
              </a:lnSpc>
              <a:spcBef>
                <a:spcPts val="375"/>
              </a:spcBef>
              <a:spcAft>
                <a:spcPts val="0"/>
              </a:spcAft>
              <a:buSzPts val="1800"/>
              <a:buChar char="◦"/>
              <a:defRPr/>
            </a:lvl9pPr>
          </a:lstStyle>
          <a:p/>
        </p:txBody>
      </p:sp>
      <p:sp>
        <p:nvSpPr>
          <p:cNvPr id="103" name="Google Shape;103;p28"/>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4" name="Google Shape;104;p28"/>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5" name="Google Shape;105;p28"/>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70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2.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6"/>
          <p:cNvSpPr/>
          <p:nvPr/>
        </p:nvSpPr>
        <p:spPr>
          <a:xfrm>
            <a:off x="176022" y="178308"/>
            <a:ext cx="8791956" cy="4786884"/>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7" name="Google Shape;7;p16"/>
          <p:cNvSpPr txBox="1"/>
          <p:nvPr>
            <p:ph type="title"/>
          </p:nvPr>
        </p:nvSpPr>
        <p:spPr>
          <a:xfrm>
            <a:off x="800100" y="481946"/>
            <a:ext cx="7543800" cy="10287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262626"/>
              </a:buClr>
              <a:buSzPts val="3600"/>
              <a:buFont typeface="Times New Roman"/>
              <a:buNone/>
              <a:defRPr b="0" i="0" sz="3600" u="none" cap="none" strike="noStrike">
                <a:solidFill>
                  <a:srgbClr val="262626"/>
                </a:solidFill>
                <a:latin typeface="Times New Roman"/>
                <a:ea typeface="Times New Roman"/>
                <a:cs typeface="Times New Roman"/>
                <a:sym typeface="Times New Roman"/>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8" name="Google Shape;8;p16"/>
          <p:cNvSpPr txBox="1"/>
          <p:nvPr>
            <p:ph idx="1" type="body"/>
          </p:nvPr>
        </p:nvSpPr>
        <p:spPr>
          <a:xfrm>
            <a:off x="800100" y="1577340"/>
            <a:ext cx="7543800" cy="2948940"/>
          </a:xfrm>
          <a:prstGeom prst="rect">
            <a:avLst/>
          </a:prstGeom>
          <a:noFill/>
          <a:ln>
            <a:noFill/>
          </a:ln>
        </p:spPr>
        <p:txBody>
          <a:bodyPr anchorCtr="0" anchor="t" bIns="45700" lIns="91425" spcFirstLastPara="1" rIns="91425" wrap="square" tIns="45700">
            <a:normAutofit/>
          </a:bodyPr>
          <a:lstStyle>
            <a:lvl1pPr indent="-314325" lvl="0" marL="457200" marR="0" rtl="0" algn="l">
              <a:lnSpc>
                <a:spcPct val="100000"/>
              </a:lnSpc>
              <a:spcBef>
                <a:spcPts val="675"/>
              </a:spcBef>
              <a:spcAft>
                <a:spcPts val="0"/>
              </a:spcAft>
              <a:buClr>
                <a:srgbClr val="262626"/>
              </a:buClr>
              <a:buSzPts val="1350"/>
              <a:buFont typeface="Garamond"/>
              <a:buChar char="◦"/>
              <a:defRPr b="0" i="0" sz="1350" u="none" cap="none" strike="noStrike">
                <a:solidFill>
                  <a:schemeClr val="dk1"/>
                </a:solidFill>
                <a:latin typeface="Times New Roman"/>
                <a:ea typeface="Times New Roman"/>
                <a:cs typeface="Times New Roman"/>
                <a:sym typeface="Times New Roman"/>
              </a:defRPr>
            </a:lvl1pPr>
            <a:lvl2pPr indent="-304800" lvl="1" marL="914400" marR="0" rtl="0" algn="l">
              <a:lnSpc>
                <a:spcPct val="100000"/>
              </a:lnSpc>
              <a:spcBef>
                <a:spcPts val="375"/>
              </a:spcBef>
              <a:spcAft>
                <a:spcPts val="0"/>
              </a:spcAft>
              <a:buClr>
                <a:srgbClr val="262626"/>
              </a:buClr>
              <a:buSzPts val="1200"/>
              <a:buFont typeface="Garamond"/>
              <a:buChar char="◦"/>
              <a:defRPr b="0" i="0" sz="1200" u="none" cap="none" strike="noStrike">
                <a:solidFill>
                  <a:schemeClr val="dk1"/>
                </a:solidFill>
                <a:latin typeface="Times New Roman"/>
                <a:ea typeface="Times New Roman"/>
                <a:cs typeface="Times New Roman"/>
                <a:sym typeface="Times New Roman"/>
              </a:defRPr>
            </a:lvl2pPr>
            <a:lvl3pPr indent="-295275" lvl="2" marL="13716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3pPr>
            <a:lvl4pPr indent="-295275" lvl="3" marL="18288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4pPr>
            <a:lvl5pPr indent="-295275" lvl="4" marL="22860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5pPr>
            <a:lvl6pPr indent="-295275" lvl="5" marL="27432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6pPr>
            <a:lvl7pPr indent="-295275" lvl="6" marL="32004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7pPr>
            <a:lvl8pPr indent="-295275" lvl="7" marL="36576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8pPr>
            <a:lvl9pPr indent="-295275" lvl="8" marL="4114800" marR="0" rtl="0" algn="l">
              <a:lnSpc>
                <a:spcPct val="100000"/>
              </a:lnSpc>
              <a:spcBef>
                <a:spcPts val="375"/>
              </a:spcBef>
              <a:spcAft>
                <a:spcPts val="0"/>
              </a:spcAft>
              <a:buClr>
                <a:srgbClr val="262626"/>
              </a:buClr>
              <a:buSzPts val="1050"/>
              <a:buFont typeface="Garamond"/>
              <a:buChar char="◦"/>
              <a:defRPr b="0" i="0" sz="1050" u="none" cap="none" strike="noStrike">
                <a:solidFill>
                  <a:schemeClr val="dk1"/>
                </a:solidFill>
                <a:latin typeface="Times New Roman"/>
                <a:ea typeface="Times New Roman"/>
                <a:cs typeface="Times New Roman"/>
                <a:sym typeface="Times New Roman"/>
              </a:defRPr>
            </a:lvl9pPr>
          </a:lstStyle>
          <a:p/>
        </p:txBody>
      </p:sp>
      <p:sp>
        <p:nvSpPr>
          <p:cNvPr id="9" name="Google Shape;9;p16"/>
          <p:cNvSpPr txBox="1"/>
          <p:nvPr>
            <p:ph idx="10" type="dt"/>
          </p:nvPr>
        </p:nvSpPr>
        <p:spPr>
          <a:xfrm>
            <a:off x="205740" y="4730754"/>
            <a:ext cx="2057400" cy="20574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750" u="none" cap="none" strike="noStrike">
                <a:solidFill>
                  <a:srgbClr val="3F3F3F"/>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0" name="Google Shape;10;p16"/>
          <p:cNvSpPr txBox="1"/>
          <p:nvPr>
            <p:ph idx="11" type="ftr"/>
          </p:nvPr>
        </p:nvSpPr>
        <p:spPr>
          <a:xfrm>
            <a:off x="2617470" y="4730754"/>
            <a:ext cx="3909060" cy="205740"/>
          </a:xfrm>
          <a:prstGeom prst="rect">
            <a:avLst/>
          </a:prstGeom>
          <a:noFill/>
          <a:ln>
            <a:noFill/>
          </a:ln>
        </p:spPr>
        <p:txBody>
          <a:bodyPr anchorCtr="0" anchor="b"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750" u="none" cap="none" strike="noStrike">
                <a:solidFill>
                  <a:srgbClr val="3F3F3F"/>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p:txBody>
      </p:sp>
      <p:sp>
        <p:nvSpPr>
          <p:cNvPr id="11" name="Google Shape;11;p16"/>
          <p:cNvSpPr txBox="1"/>
          <p:nvPr>
            <p:ph idx="12" type="sldNum"/>
          </p:nvPr>
        </p:nvSpPr>
        <p:spPr>
          <a:xfrm>
            <a:off x="7852410" y="4730754"/>
            <a:ext cx="1097280" cy="205740"/>
          </a:xfrm>
          <a:prstGeom prst="rect">
            <a:avLst/>
          </a:prstGeom>
          <a:noFill/>
          <a:ln>
            <a:noFill/>
          </a:ln>
        </p:spPr>
        <p:txBody>
          <a:bodyPr anchorCtr="0" anchor="b" bIns="45700" lIns="91425" spcFirstLastPara="1" rIns="91425" wrap="square" tIns="45700">
            <a:noAutofit/>
          </a:bodyPr>
          <a:lstStyle>
            <a:lvl1pPr indent="0" lvl="0"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750"/>
              <a:buFont typeface="Arial"/>
              <a:buNone/>
              <a:defRPr b="0" i="0" sz="750" u="none" cap="none" strike="noStrike">
                <a:solidFill>
                  <a:srgbClr val="3F3F3F"/>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9.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parkhallhotelandspa.co.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lib.udau.edu.ua:8443/server/api/core/bitstreams/200cbe5f-60cf-4dd6-be7c-c5ee6d650624/conten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1"/>
          <p:cNvSpPr txBox="1"/>
          <p:nvPr>
            <p:ph type="ctrTitle"/>
          </p:nvPr>
        </p:nvSpPr>
        <p:spPr>
          <a:xfrm>
            <a:off x="743275" y="158800"/>
            <a:ext cx="7939800" cy="3564300"/>
          </a:xfrm>
          <a:prstGeom prst="rect">
            <a:avLst/>
          </a:prstGeom>
          <a:noFill/>
          <a:ln>
            <a:noFill/>
          </a:ln>
        </p:spPr>
        <p:txBody>
          <a:bodyPr anchorCtr="0" anchor="b"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1800">
                <a:latin typeface="Times New Roman"/>
                <a:ea typeface="Times New Roman"/>
                <a:cs typeface="Times New Roman"/>
                <a:sym typeface="Times New Roman"/>
              </a:rPr>
              <a:t>INTERNATIONAL MEETINGS MANAGEMENT</a:t>
            </a:r>
            <a:r>
              <a:rPr b="1" lang="en" sz="1800"/>
              <a:t> </a:t>
            </a:r>
            <a:r>
              <a:rPr b="1" lang="en" sz="1800">
                <a:latin typeface="Times New Roman"/>
                <a:ea typeface="Times New Roman"/>
                <a:cs typeface="Times New Roman"/>
                <a:sym typeface="Times New Roman"/>
              </a:rPr>
              <a:t>FOR THE HOTEL </a:t>
            </a:r>
            <a:r>
              <a:rPr b="1" lang="en" sz="1800"/>
              <a:t>INDUSTRY PRESENTATION      </a:t>
            </a:r>
            <a:endParaRPr b="1" sz="1800"/>
          </a:p>
          <a:p>
            <a:pPr indent="0" lvl="0" marL="0" rtl="0" algn="l">
              <a:lnSpc>
                <a:spcPct val="150000"/>
              </a:lnSpc>
              <a:spcBef>
                <a:spcPts val="0"/>
              </a:spcBef>
              <a:spcAft>
                <a:spcPts val="0"/>
              </a:spcAft>
              <a:buClr>
                <a:schemeClr val="dk1"/>
              </a:buClr>
              <a:buSzPts val="1100"/>
              <a:buFont typeface="Arial"/>
              <a:buNone/>
            </a:pPr>
            <a:r>
              <a:rPr b="1" lang="en" sz="1800"/>
              <a:t>      STUDENT NAME : GOVINDA KHANAL</a:t>
            </a:r>
            <a:endParaRPr b="1" sz="1800"/>
          </a:p>
          <a:p>
            <a:pPr indent="0" lvl="0" marL="0" rtl="0" algn="l">
              <a:lnSpc>
                <a:spcPct val="150000"/>
              </a:lnSpc>
              <a:spcBef>
                <a:spcPts val="0"/>
              </a:spcBef>
              <a:spcAft>
                <a:spcPts val="0"/>
              </a:spcAft>
              <a:buClr>
                <a:schemeClr val="dk1"/>
              </a:buClr>
              <a:buSzPts val="1100"/>
              <a:buFont typeface="Arial"/>
              <a:buNone/>
            </a:pPr>
            <a:r>
              <a:rPr b="1" lang="en" sz="1800"/>
              <a:t>      STUDENT NUMBER : 2239355 </a:t>
            </a:r>
            <a:endParaRPr b="1" sz="1800"/>
          </a:p>
          <a:p>
            <a:pPr indent="0" lvl="0" marL="0" rtl="0" algn="l">
              <a:lnSpc>
                <a:spcPct val="150000"/>
              </a:lnSpc>
              <a:spcBef>
                <a:spcPts val="0"/>
              </a:spcBef>
              <a:spcAft>
                <a:spcPts val="0"/>
              </a:spcAft>
              <a:buClr>
                <a:schemeClr val="dk1"/>
              </a:buClr>
              <a:buSzPts val="1100"/>
              <a:buFont typeface="Arial"/>
              <a:buNone/>
            </a:pPr>
            <a:r>
              <a:rPr b="1" lang="en" sz="1800"/>
              <a:t>      MODULE CODE : BMIH6010 </a:t>
            </a:r>
            <a:endParaRPr b="1" sz="1800"/>
          </a:p>
          <a:p>
            <a:pPr indent="0" lvl="0" marL="0" rtl="0" algn="l">
              <a:lnSpc>
                <a:spcPct val="150000"/>
              </a:lnSpc>
              <a:spcBef>
                <a:spcPts val="0"/>
              </a:spcBef>
              <a:spcAft>
                <a:spcPts val="0"/>
              </a:spcAft>
              <a:buClr>
                <a:schemeClr val="dk1"/>
              </a:buClr>
              <a:buSzPts val="1100"/>
              <a:buFont typeface="Arial"/>
              <a:buNone/>
            </a:pPr>
            <a:r>
              <a:rPr b="1" lang="en" sz="1800"/>
              <a:t>      LECTURE : LISA BASSLER                                                                                                       </a:t>
            </a:r>
            <a:endParaRPr sz="18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2"/>
          <p:cNvSpPr txBox="1"/>
          <p:nvPr>
            <p:ph type="title"/>
          </p:nvPr>
        </p:nvSpPr>
        <p:spPr>
          <a:xfrm>
            <a:off x="311700" y="176510"/>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800">
                <a:latin typeface="Times New Roman"/>
                <a:ea typeface="Times New Roman"/>
                <a:cs typeface="Times New Roman"/>
                <a:sym typeface="Times New Roman"/>
              </a:rPr>
              <a:t>Event Overview </a:t>
            </a:r>
            <a:endParaRPr sz="4400"/>
          </a:p>
        </p:txBody>
      </p:sp>
      <p:sp>
        <p:nvSpPr>
          <p:cNvPr id="116" name="Google Shape;116;p2"/>
          <p:cNvSpPr txBox="1"/>
          <p:nvPr>
            <p:ph idx="1" type="body"/>
          </p:nvPr>
        </p:nvSpPr>
        <p:spPr>
          <a:xfrm>
            <a:off x="301000" y="850675"/>
            <a:ext cx="4271100" cy="3812700"/>
          </a:xfrm>
          <a:prstGeom prst="rect">
            <a:avLst/>
          </a:prstGeom>
          <a:noFill/>
          <a:ln>
            <a:noFill/>
          </a:ln>
        </p:spPr>
        <p:txBody>
          <a:bodyPr anchorCtr="0" anchor="t" bIns="91425" lIns="91425" spcFirstLastPara="1" rIns="91425" wrap="square" tIns="91425">
            <a:noAutofit/>
          </a:bodyPr>
          <a:lstStyle/>
          <a:p>
            <a:pPr indent="-292100" lvl="0" marL="438150" rtl="0" algn="just">
              <a:lnSpc>
                <a:spcPct val="200000"/>
              </a:lnSpc>
              <a:spcBef>
                <a:spcPts val="0"/>
              </a:spcBef>
              <a:spcAft>
                <a:spcPts val="0"/>
              </a:spcAft>
              <a:buClr>
                <a:schemeClr val="dk1"/>
              </a:buClr>
              <a:buSzPts val="1300"/>
              <a:buChar char="●"/>
            </a:pPr>
            <a:r>
              <a:rPr lang="en" sz="1300">
                <a:solidFill>
                  <a:schemeClr val="dk1"/>
                </a:solidFill>
                <a:latin typeface="Times New Roman"/>
                <a:ea typeface="Times New Roman"/>
                <a:cs typeface="Times New Roman"/>
                <a:sym typeface="Times New Roman"/>
              </a:rPr>
              <a:t>Park Hall Hotel &amp; Spa is established as a boutique, Georgian-manson type property with 74 rooms, providing spa service with holistic charm.</a:t>
            </a:r>
            <a:endParaRPr sz="1300">
              <a:solidFill>
                <a:schemeClr val="dk1"/>
              </a:solidFill>
              <a:latin typeface="Times New Roman"/>
              <a:ea typeface="Times New Roman"/>
              <a:cs typeface="Times New Roman"/>
              <a:sym typeface="Times New Roman"/>
            </a:endParaRPr>
          </a:p>
          <a:p>
            <a:pPr indent="-311150" lvl="0" marL="457200" rtl="0" algn="just">
              <a:lnSpc>
                <a:spcPct val="20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The proposed conference is on: ‘Global Hotel Industry Leadership and Innovation’.</a:t>
            </a:r>
            <a:endParaRPr sz="1300">
              <a:solidFill>
                <a:schemeClr val="dk1"/>
              </a:solidFill>
              <a:latin typeface="Times New Roman"/>
              <a:ea typeface="Times New Roman"/>
              <a:cs typeface="Times New Roman"/>
              <a:sym typeface="Times New Roman"/>
            </a:endParaRPr>
          </a:p>
          <a:p>
            <a:pPr indent="-311150" lvl="0" marL="457200" rtl="0" algn="just">
              <a:lnSpc>
                <a:spcPct val="20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This event is committed to strong branding, leadership and PR for both Park Hall and the west Midland destination to attract global decision makers.</a:t>
            </a:r>
            <a:endParaRPr sz="13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300"/>
          </a:p>
        </p:txBody>
      </p:sp>
      <p:pic>
        <p:nvPicPr>
          <p:cNvPr id="117" name="Google Shape;117;p2"/>
          <p:cNvPicPr preferRelativeResize="0"/>
          <p:nvPr/>
        </p:nvPicPr>
        <p:blipFill rotWithShape="1">
          <a:blip r:embed="rId3">
            <a:alphaModFix/>
          </a:blip>
          <a:srcRect b="0" l="0" r="0" t="0"/>
          <a:stretch/>
        </p:blipFill>
        <p:spPr>
          <a:xfrm>
            <a:off x="4724500" y="901600"/>
            <a:ext cx="3980602" cy="318480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Market &amp; Demand Analysis </a:t>
            </a:r>
            <a:endParaRPr sz="5400"/>
          </a:p>
        </p:txBody>
      </p:sp>
      <p:sp>
        <p:nvSpPr>
          <p:cNvPr id="123" name="Google Shape;123;p3"/>
          <p:cNvSpPr txBox="1"/>
          <p:nvPr>
            <p:ph idx="1" type="body"/>
          </p:nvPr>
        </p:nvSpPr>
        <p:spPr>
          <a:xfrm>
            <a:off x="173814" y="898474"/>
            <a:ext cx="4398186" cy="3673525"/>
          </a:xfrm>
          <a:prstGeom prst="rect">
            <a:avLst/>
          </a:prstGeom>
          <a:noFill/>
          <a:ln>
            <a:noFill/>
          </a:ln>
        </p:spPr>
        <p:txBody>
          <a:bodyPr anchorCtr="0" anchor="t" bIns="91425" lIns="91425" spcFirstLastPara="1" rIns="91425" wrap="square" tIns="91425">
            <a:normAutofit fontScale="85000" lnSpcReduction="10000"/>
          </a:bodyPr>
          <a:lstStyle/>
          <a:p>
            <a:pPr indent="0" lvl="0" marL="0" rtl="0" algn="l">
              <a:lnSpc>
                <a:spcPct val="150000"/>
              </a:lnSpc>
              <a:spcBef>
                <a:spcPts val="0"/>
              </a:spcBef>
              <a:spcAft>
                <a:spcPts val="0"/>
              </a:spcAft>
              <a:buClr>
                <a:schemeClr val="dk1"/>
              </a:buClr>
              <a:buSzPct val="80882"/>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UK MICE (meetings, incentives, conferences and exhibitions) industry has been forecasted to reach USD 152.25 billion within 2035 at a CAGR 7.38% (Industrytoday.co.uk, 2025).</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Business Events contribute 33.6 billion annually to the UK economy with 16.3 billion from conferences and business meetings (ABPCO, 2025).</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Over 1000 in-person and hybrid meetings lead a significant rebound in global business events (Iccaworld, 2024).</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ct val="80882"/>
              <a:buFont typeface="Arial"/>
              <a:buNone/>
            </a:pPr>
            <a:r>
              <a:t/>
            </a:r>
            <a:endParaRPr sz="16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ct val="132352"/>
              <a:buNone/>
            </a:pPr>
            <a:r>
              <a:t/>
            </a:r>
            <a:endParaRPr sz="1600"/>
          </a:p>
        </p:txBody>
      </p:sp>
      <p:pic>
        <p:nvPicPr>
          <p:cNvPr id="124" name="Google Shape;124;p3"/>
          <p:cNvPicPr preferRelativeResize="0"/>
          <p:nvPr/>
        </p:nvPicPr>
        <p:blipFill rotWithShape="1">
          <a:blip r:embed="rId3">
            <a:alphaModFix/>
          </a:blip>
          <a:srcRect b="0" l="0" r="0" t="0"/>
          <a:stretch/>
        </p:blipFill>
        <p:spPr>
          <a:xfrm>
            <a:off x="4809600" y="1374036"/>
            <a:ext cx="3936300" cy="319796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8" name="Shape 128"/>
        <p:cNvGrpSpPr/>
        <p:nvPr/>
      </p:nvGrpSpPr>
      <p:grpSpPr>
        <a:xfrm>
          <a:off x="0" y="0"/>
          <a:ext cx="0" cy="0"/>
          <a:chOff x="0" y="0"/>
          <a:chExt cx="0" cy="0"/>
        </a:xfrm>
      </p:grpSpPr>
      <p:sp>
        <p:nvSpPr>
          <p:cNvPr id="129" name="Google Shape;129;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400">
                <a:latin typeface="Times New Roman"/>
                <a:ea typeface="Times New Roman"/>
                <a:cs typeface="Times New Roman"/>
                <a:sym typeface="Times New Roman"/>
              </a:rPr>
              <a:t>Market &amp; Demand Analysis </a:t>
            </a:r>
            <a:endParaRPr sz="6000"/>
          </a:p>
        </p:txBody>
      </p:sp>
      <p:sp>
        <p:nvSpPr>
          <p:cNvPr id="130" name="Google Shape;130;p4"/>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The Key competitors across West Midlands include large-scale hotel chains such as Marriott, Hilton and Crowne Plaza (Elphick, 2025).</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The USP of Park Hall is: Georgian Manson Heritage, landscaped gardens, on-site spa service delivers high-quality personalised services not just limited to meeting space (Parkhallhotelandspa.co.uk, 2025a).</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Pricing advantage includes pushing toward high volume through offering a tailored package aligning exclusive value based offerings.</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6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ts val="1800"/>
              <a:buNone/>
            </a:pPr>
            <a:r>
              <a:t/>
            </a:r>
            <a:endParaRPr sz="16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400">
                <a:latin typeface="Times New Roman"/>
                <a:ea typeface="Times New Roman"/>
                <a:cs typeface="Times New Roman"/>
                <a:sym typeface="Times New Roman"/>
              </a:rPr>
              <a:t> Venue Suitability</a:t>
            </a:r>
            <a:endParaRPr sz="6000"/>
          </a:p>
        </p:txBody>
      </p:sp>
      <p:sp>
        <p:nvSpPr>
          <p:cNvPr id="136" name="Google Shape;136;p5"/>
          <p:cNvSpPr txBox="1"/>
          <p:nvPr>
            <p:ph idx="1" type="body"/>
          </p:nvPr>
        </p:nvSpPr>
        <p:spPr>
          <a:xfrm>
            <a:off x="311700" y="1152474"/>
            <a:ext cx="4746529" cy="3760611"/>
          </a:xfrm>
          <a:prstGeom prst="rect">
            <a:avLst/>
          </a:prstGeom>
          <a:noFill/>
          <a:ln>
            <a:noFill/>
          </a:ln>
        </p:spPr>
        <p:txBody>
          <a:bodyPr anchorCtr="0" anchor="t" bIns="91425" lIns="91425" spcFirstLastPara="1" rIns="91425" wrap="square" tIns="91425">
            <a:normAutofit fontScale="85000" lnSpcReduction="20000"/>
          </a:bodyPr>
          <a:lstStyle/>
          <a:p>
            <a:pPr indent="0" lvl="0" marL="0" rtl="0" algn="just">
              <a:lnSpc>
                <a:spcPct val="150000"/>
              </a:lnSpc>
              <a:spcBef>
                <a:spcPts val="0"/>
              </a:spcBef>
              <a:spcAft>
                <a:spcPts val="0"/>
              </a:spcAft>
              <a:buClr>
                <a:schemeClr val="dk1"/>
              </a:buClr>
              <a:buSzPct val="80882"/>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Park Hall provides versatile meeting experience including Orangery and Sedgley suites along with breakout rooms including 74 bedrooms for residential stays (Parkhallhotelandspa.co.uk, 2025b)</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Technology infrastructure includes high speed internet, projector along with AV support while in-house catering team handles lunch and provides refreshment needs to all the delegates.</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ct val="88235"/>
              <a:buFont typeface="Times New Roman"/>
              <a:buChar char="●"/>
            </a:pPr>
            <a:r>
              <a:rPr lang="en" sz="1600">
                <a:solidFill>
                  <a:schemeClr val="dk1"/>
                </a:solidFill>
                <a:latin typeface="Times New Roman"/>
                <a:ea typeface="Times New Roman"/>
                <a:cs typeface="Times New Roman"/>
                <a:sym typeface="Times New Roman"/>
              </a:rPr>
              <a:t>Historic buildings may lead to restrictio</a:t>
            </a:r>
            <a:r>
              <a:rPr lang="en" sz="1400">
                <a:solidFill>
                  <a:schemeClr val="dk1"/>
                </a:solidFill>
                <a:latin typeface="Times New Roman"/>
                <a:ea typeface="Times New Roman"/>
                <a:cs typeface="Times New Roman"/>
                <a:sym typeface="Times New Roman"/>
              </a:rPr>
              <a:t>ns for further upgrades that can also mitigate temporary rental equipment (</a:t>
            </a:r>
            <a:r>
              <a:rPr lang="en" sz="1400">
                <a:solidFill>
                  <a:srgbClr val="FF0000"/>
                </a:solidFill>
              </a:rPr>
              <a:t>Sobotka</a:t>
            </a:r>
            <a:r>
              <a:rPr i="1" lang="en" sz="1400">
                <a:solidFill>
                  <a:srgbClr val="FF0000"/>
                </a:solidFill>
              </a:rPr>
              <a:t> et al.</a:t>
            </a:r>
            <a:r>
              <a:rPr lang="en" sz="1400">
                <a:solidFill>
                  <a:srgbClr val="FF0000"/>
                </a:solidFill>
              </a:rPr>
              <a:t> 2021)</a:t>
            </a:r>
            <a:r>
              <a:rPr lang="en" sz="1400">
                <a:solidFill>
                  <a:schemeClr val="dk1"/>
                </a:solidFill>
                <a:latin typeface="Times New Roman"/>
                <a:ea typeface="Times New Roman"/>
                <a:cs typeface="Times New Roman"/>
                <a:sym typeface="Times New Roman"/>
              </a:rPr>
              <a:t>.</a:t>
            </a:r>
            <a:endParaRPr sz="14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ct val="92436"/>
              <a:buFont typeface="Arial"/>
              <a:buNone/>
            </a:pPr>
            <a:r>
              <a:t/>
            </a:r>
            <a:endParaRPr sz="14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ct val="132352"/>
              <a:buNone/>
            </a:pPr>
            <a:r>
              <a:t/>
            </a:r>
            <a:endParaRPr sz="1600"/>
          </a:p>
        </p:txBody>
      </p:sp>
      <p:pic>
        <p:nvPicPr>
          <p:cNvPr id="137" name="Google Shape;137;p5"/>
          <p:cNvPicPr preferRelativeResize="0"/>
          <p:nvPr/>
        </p:nvPicPr>
        <p:blipFill rotWithShape="1">
          <a:blip r:embed="rId3">
            <a:alphaModFix/>
          </a:blip>
          <a:srcRect b="0" l="0" r="0" t="0"/>
          <a:stretch/>
        </p:blipFill>
        <p:spPr>
          <a:xfrm>
            <a:off x="5400000" y="1487374"/>
            <a:ext cx="3357300" cy="30918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Financial Feasibility </a:t>
            </a:r>
            <a:endParaRPr sz="5400"/>
          </a:p>
        </p:txBody>
      </p:sp>
      <p:sp>
        <p:nvSpPr>
          <p:cNvPr id="143" name="Google Shape;143;p6"/>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Room revenue: 25 delegates * 2nights = 50 rooms cost equivalent.</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F&amp;B service: </a:t>
            </a:r>
            <a:r>
              <a:rPr lang="en" sz="1600"/>
              <a:t>£17,50</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Upselling: around </a:t>
            </a:r>
            <a:r>
              <a:rPr lang="en" sz="1600"/>
              <a:t>£</a:t>
            </a:r>
            <a:r>
              <a:rPr lang="en" sz="1600">
                <a:solidFill>
                  <a:schemeClr val="dk1"/>
                </a:solidFill>
                <a:latin typeface="Times New Roman"/>
                <a:ea typeface="Times New Roman"/>
                <a:cs typeface="Times New Roman"/>
                <a:sym typeface="Times New Roman"/>
              </a:rPr>
              <a:t>1650</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6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ts val="1800"/>
              <a:buNone/>
            </a:pPr>
            <a:r>
              <a:t/>
            </a:r>
            <a:endParaRPr sz="1600"/>
          </a:p>
        </p:txBody>
      </p:sp>
      <p:pic>
        <p:nvPicPr>
          <p:cNvPr id="144" name="Google Shape;144;p6"/>
          <p:cNvPicPr preferRelativeResize="0"/>
          <p:nvPr/>
        </p:nvPicPr>
        <p:blipFill rotWithShape="1">
          <a:blip r:embed="rId3">
            <a:alphaModFix/>
          </a:blip>
          <a:srcRect b="0" l="0" r="0" t="0"/>
          <a:stretch/>
        </p:blipFill>
        <p:spPr>
          <a:xfrm>
            <a:off x="4241250" y="2054500"/>
            <a:ext cx="4591050" cy="27241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7"/>
          <p:cNvSpPr txBox="1"/>
          <p:nvPr>
            <p:ph type="title"/>
          </p:nvPr>
        </p:nvSpPr>
        <p:spPr>
          <a:xfrm>
            <a:off x="245525" y="237263"/>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Financial Feasibility </a:t>
            </a:r>
            <a:endParaRPr sz="5400"/>
          </a:p>
        </p:txBody>
      </p:sp>
      <p:sp>
        <p:nvSpPr>
          <p:cNvPr id="150" name="Google Shape;150;p7"/>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Projected revenue will be </a:t>
            </a:r>
            <a:r>
              <a:rPr lang="en" sz="1600"/>
              <a:t>£26,796.25</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Overall costs will be </a:t>
            </a:r>
            <a:r>
              <a:rPr lang="en" sz="1600"/>
              <a:t>£3,650</a:t>
            </a:r>
            <a:r>
              <a:rPr lang="en" sz="1600">
                <a:solidFill>
                  <a:schemeClr val="dk1"/>
                </a:solidFill>
                <a:latin typeface="Times New Roman"/>
                <a:ea typeface="Times New Roman"/>
                <a:cs typeface="Times New Roman"/>
                <a:sym typeface="Times New Roman"/>
              </a:rPr>
              <a:t>.</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The overall profits margin will be </a:t>
            </a:r>
            <a:r>
              <a:rPr lang="en" sz="1600"/>
              <a:t>£23,146.25</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6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ts val="1800"/>
              <a:buNone/>
            </a:pPr>
            <a:r>
              <a:t/>
            </a:r>
            <a:endParaRPr sz="1600"/>
          </a:p>
        </p:txBody>
      </p:sp>
      <p:pic>
        <p:nvPicPr>
          <p:cNvPr id="151" name="Google Shape;151;p7"/>
          <p:cNvPicPr preferRelativeResize="0"/>
          <p:nvPr/>
        </p:nvPicPr>
        <p:blipFill rotWithShape="1">
          <a:blip r:embed="rId3">
            <a:alphaModFix/>
          </a:blip>
          <a:srcRect b="0" l="0" r="0" t="0"/>
          <a:stretch/>
        </p:blipFill>
        <p:spPr>
          <a:xfrm>
            <a:off x="4685000" y="1380750"/>
            <a:ext cx="4260300" cy="19878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5" name="Shape 155"/>
        <p:cNvGrpSpPr/>
        <p:nvPr/>
      </p:nvGrpSpPr>
      <p:grpSpPr>
        <a:xfrm>
          <a:off x="0" y="0"/>
          <a:ext cx="0" cy="0"/>
          <a:chOff x="0" y="0"/>
          <a:chExt cx="0" cy="0"/>
        </a:xfrm>
      </p:grpSpPr>
      <p:sp>
        <p:nvSpPr>
          <p:cNvPr id="156" name="Google Shape;156;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1800">
                <a:latin typeface="Times New Roman"/>
                <a:ea typeface="Times New Roman"/>
                <a:cs typeface="Times New Roman"/>
                <a:sym typeface="Times New Roman"/>
              </a:rPr>
              <a:t>Operational &amp; Risk Considerations </a:t>
            </a:r>
            <a:endParaRPr sz="4800"/>
          </a:p>
        </p:txBody>
      </p:sp>
      <p:sp>
        <p:nvSpPr>
          <p:cNvPr id="157" name="Google Shape;157;p8"/>
          <p:cNvSpPr txBox="1"/>
          <p:nvPr>
            <p:ph idx="1" type="body"/>
          </p:nvPr>
        </p:nvSpPr>
        <p:spPr>
          <a:xfrm>
            <a:off x="311700" y="1152475"/>
            <a:ext cx="8227800" cy="3416400"/>
          </a:xfrm>
          <a:prstGeom prst="rect">
            <a:avLst/>
          </a:prstGeom>
          <a:noFill/>
          <a:ln>
            <a:noFill/>
          </a:ln>
        </p:spPr>
        <p:txBody>
          <a:bodyPr anchorCtr="0" anchor="t" bIns="91425" lIns="91425" spcFirstLastPara="1" rIns="91425" wrap="square" tIns="91425">
            <a:normAutofit/>
          </a:bodyPr>
          <a:lstStyle/>
          <a:p>
            <a:pPr indent="0" lvl="0" marL="0" rtl="0" algn="just">
              <a:lnSpc>
                <a:spcPct val="200000"/>
              </a:lnSpc>
              <a:spcBef>
                <a:spcPts val="0"/>
              </a:spcBef>
              <a:spcAft>
                <a:spcPts val="0"/>
              </a:spcAft>
              <a:buClr>
                <a:schemeClr val="dk1"/>
              </a:buClr>
              <a:buSzPts val="1100"/>
              <a:buFont typeface="Arial"/>
              <a:buNone/>
            </a:pPr>
            <a:r>
              <a:t/>
            </a:r>
            <a:endParaRPr/>
          </a:p>
          <a:p>
            <a:pPr indent="-304800" lvl="0" marL="457200" rtl="0" algn="just">
              <a:lnSpc>
                <a:spcPct val="200000"/>
              </a:lnSpc>
              <a:spcBef>
                <a:spcPts val="0"/>
              </a:spcBef>
              <a:spcAft>
                <a:spcPts val="0"/>
              </a:spcAft>
              <a:buClr>
                <a:schemeClr val="dk1"/>
              </a:buClr>
              <a:buSzPts val="1200"/>
              <a:buFont typeface="Times New Roman"/>
              <a:buChar char="●"/>
            </a:pPr>
            <a:r>
              <a:rPr lang="en"/>
              <a:t>Staffing logistics: It will designate a dedicated coordinator, scheduling catering services, housekeeping shifts ensures integration into the conference.</a:t>
            </a:r>
            <a:endParaRPr/>
          </a:p>
          <a:p>
            <a:pPr indent="-304800" lvl="0" marL="457200" rtl="0" algn="just">
              <a:lnSpc>
                <a:spcPct val="200000"/>
              </a:lnSpc>
              <a:spcBef>
                <a:spcPts val="0"/>
              </a:spcBef>
              <a:spcAft>
                <a:spcPts val="0"/>
              </a:spcAft>
              <a:buClr>
                <a:schemeClr val="dk1"/>
              </a:buClr>
              <a:buSzPts val="1200"/>
              <a:buFont typeface="Times New Roman"/>
              <a:buChar char="●"/>
            </a:pPr>
            <a:r>
              <a:rPr lang="en"/>
              <a:t>Check-in and check-out: Park Hall allows early arrival along with late check-out for all the delegates (</a:t>
            </a:r>
            <a:r>
              <a:rPr lang="en" u="sng">
                <a:solidFill>
                  <a:schemeClr val="hlink"/>
                </a:solidFill>
                <a:hlinkClick r:id="rId3"/>
              </a:rPr>
              <a:t>Parkhallhotelandspa.co.uk</a:t>
            </a:r>
            <a:r>
              <a:rPr lang="en"/>
              <a:t>, 2025c)</a:t>
            </a:r>
            <a:endParaRPr/>
          </a:p>
          <a:p>
            <a:pPr indent="-304800" lvl="0" marL="457200" rtl="0" algn="just">
              <a:lnSpc>
                <a:spcPct val="200000"/>
              </a:lnSpc>
              <a:spcBef>
                <a:spcPts val="0"/>
              </a:spcBef>
              <a:spcAft>
                <a:spcPts val="0"/>
              </a:spcAft>
              <a:buClr>
                <a:schemeClr val="dk1"/>
              </a:buClr>
              <a:buSzPts val="1200"/>
              <a:buFont typeface="Times New Roman"/>
              <a:buChar char="●"/>
            </a:pPr>
            <a:r>
              <a:rPr lang="en"/>
              <a:t>Supplier alignment: Park Hall ensures alignment of AV partner, spa contractor and food suppliers in regard to limiting unforeseen costs-related shocks.</a:t>
            </a:r>
            <a:endParaRPr/>
          </a:p>
          <a:p>
            <a:pPr indent="0" lvl="0" marL="0" rtl="0" algn="l">
              <a:lnSpc>
                <a:spcPct val="200000"/>
              </a:lnSpc>
              <a:spcBef>
                <a:spcPts val="0"/>
              </a:spcBef>
              <a:spcAft>
                <a:spcPts val="1200"/>
              </a:spcAft>
              <a:buSzPts val="1800"/>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Operational &amp; Risk Considerations </a:t>
            </a:r>
            <a:endParaRPr sz="5400"/>
          </a:p>
        </p:txBody>
      </p:sp>
      <p:sp>
        <p:nvSpPr>
          <p:cNvPr id="163" name="Google Shape;163;p9"/>
          <p:cNvSpPr txBox="1"/>
          <p:nvPr>
            <p:ph idx="1" type="body"/>
          </p:nvPr>
        </p:nvSpPr>
        <p:spPr>
          <a:xfrm>
            <a:off x="311701" y="1152475"/>
            <a:ext cx="4042586" cy="3746096"/>
          </a:xfrm>
          <a:prstGeom prst="rect">
            <a:avLst/>
          </a:prstGeom>
          <a:noFill/>
          <a:ln>
            <a:noFill/>
          </a:ln>
        </p:spPr>
        <p:txBody>
          <a:bodyPr anchorCtr="0" anchor="t" bIns="91425" lIns="91425" spcFirstLastPara="1" rIns="91425" wrap="square" tIns="91425">
            <a:normAutofit fontScale="92500"/>
          </a:bodyPr>
          <a:lstStyle/>
          <a:p>
            <a:pPr indent="-285750" lvl="0" marL="438150" rtl="0" algn="just">
              <a:lnSpc>
                <a:spcPct val="150000"/>
              </a:lnSpc>
              <a:spcBef>
                <a:spcPts val="0"/>
              </a:spcBef>
              <a:spcAft>
                <a:spcPts val="0"/>
              </a:spcAft>
              <a:buClr>
                <a:schemeClr val="dk1"/>
              </a:buClr>
              <a:buSzPct val="81081"/>
              <a:buChar char="●"/>
            </a:pPr>
            <a:r>
              <a:rPr lang="en" sz="1600"/>
              <a:t>Health safety: risk assessment with Covid protocols, fire safety in the historical buildings. </a:t>
            </a:r>
            <a:endParaRPr sz="1600"/>
          </a:p>
          <a:p>
            <a:pPr indent="-304800" lvl="0" marL="457200" rtl="0" algn="just">
              <a:lnSpc>
                <a:spcPct val="150000"/>
              </a:lnSpc>
              <a:spcBef>
                <a:spcPts val="0"/>
              </a:spcBef>
              <a:spcAft>
                <a:spcPts val="0"/>
              </a:spcAft>
              <a:buClr>
                <a:schemeClr val="dk1"/>
              </a:buClr>
              <a:buSzPct val="81081"/>
              <a:buFont typeface="Times New Roman"/>
              <a:buChar char="●"/>
            </a:pPr>
            <a:r>
              <a:rPr lang="en" sz="1600"/>
              <a:t>Reputational risk: Maintenance of service quality and seamlessness can help in avoiding negative feedback assigning clients liaisons for resolving the issue (Dzreke and Dzreke, 2025).</a:t>
            </a:r>
            <a:endParaRPr sz="1600"/>
          </a:p>
          <a:p>
            <a:pPr indent="-304800" lvl="0" marL="457200" rtl="0" algn="just">
              <a:lnSpc>
                <a:spcPct val="150000"/>
              </a:lnSpc>
              <a:spcBef>
                <a:spcPts val="0"/>
              </a:spcBef>
              <a:spcAft>
                <a:spcPts val="0"/>
              </a:spcAft>
              <a:buClr>
                <a:schemeClr val="dk1"/>
              </a:buClr>
              <a:buSzPct val="81081"/>
              <a:buFont typeface="Times New Roman"/>
              <a:buChar char="●"/>
            </a:pPr>
            <a:r>
              <a:rPr lang="en" sz="1600"/>
              <a:t>Sustainability concern: Implementation of waste reduction and energy saving practices.</a:t>
            </a:r>
            <a:endParaRPr sz="1600"/>
          </a:p>
          <a:p>
            <a:pPr indent="0" lvl="0" marL="0" rtl="0" algn="just">
              <a:lnSpc>
                <a:spcPct val="150000"/>
              </a:lnSpc>
              <a:spcBef>
                <a:spcPts val="0"/>
              </a:spcBef>
              <a:spcAft>
                <a:spcPts val="0"/>
              </a:spcAft>
              <a:buClr>
                <a:schemeClr val="dk1"/>
              </a:buClr>
              <a:buSzPct val="74324"/>
              <a:buFont typeface="Arial"/>
              <a:buNone/>
            </a:pPr>
            <a:r>
              <a:t/>
            </a:r>
            <a:endParaRPr sz="1600"/>
          </a:p>
          <a:p>
            <a:pPr indent="0" lvl="0" marL="0" rtl="0" algn="l">
              <a:lnSpc>
                <a:spcPct val="100000"/>
              </a:lnSpc>
              <a:spcBef>
                <a:spcPts val="0"/>
              </a:spcBef>
              <a:spcAft>
                <a:spcPts val="1200"/>
              </a:spcAft>
              <a:buSzPct val="121621"/>
              <a:buNone/>
            </a:pPr>
            <a:r>
              <a:t/>
            </a:r>
            <a:endParaRPr sz="1600"/>
          </a:p>
        </p:txBody>
      </p:sp>
      <p:pic>
        <p:nvPicPr>
          <p:cNvPr id="164" name="Google Shape;164;p9"/>
          <p:cNvPicPr preferRelativeResize="0"/>
          <p:nvPr/>
        </p:nvPicPr>
        <p:blipFill rotWithShape="1">
          <a:blip r:embed="rId3">
            <a:alphaModFix/>
          </a:blip>
          <a:srcRect b="0" l="0" r="0" t="0"/>
          <a:stretch/>
        </p:blipFill>
        <p:spPr>
          <a:xfrm>
            <a:off x="5155200" y="1152475"/>
            <a:ext cx="3254400" cy="36859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 Steps to Long-Term Success </a:t>
            </a:r>
            <a:endParaRPr sz="5400"/>
          </a:p>
        </p:txBody>
      </p:sp>
      <p:sp>
        <p:nvSpPr>
          <p:cNvPr id="170" name="Google Shape;170;p10"/>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rmAutofit fontScale="77500"/>
          </a:bodyPr>
          <a:lstStyle/>
          <a:p>
            <a:pPr indent="0" lvl="0" marL="0" rtl="0" algn="just">
              <a:lnSpc>
                <a:spcPct val="150000"/>
              </a:lnSpc>
              <a:spcBef>
                <a:spcPts val="0"/>
              </a:spcBef>
              <a:spcAft>
                <a:spcPts val="0"/>
              </a:spcAft>
              <a:buClr>
                <a:schemeClr val="dk1"/>
              </a:buClr>
              <a:buSzPct val="68750"/>
              <a:buFont typeface="Arial"/>
              <a:buNone/>
            </a:pPr>
            <a:r>
              <a:t/>
            </a:r>
            <a:endParaRPr b="1" sz="1600">
              <a:solidFill>
                <a:schemeClr val="dk1"/>
              </a:solidFill>
              <a:latin typeface="Times New Roman"/>
              <a:ea typeface="Times New Roman"/>
              <a:cs typeface="Times New Roman"/>
              <a:sym typeface="Times New Roman"/>
            </a:endParaRPr>
          </a:p>
          <a:p>
            <a:pPr indent="-287655" lvl="0" marL="457200" rtl="0" algn="just">
              <a:lnSpc>
                <a:spcPct val="150000"/>
              </a:lnSpc>
              <a:spcBef>
                <a:spcPts val="0"/>
              </a:spcBef>
              <a:spcAft>
                <a:spcPts val="0"/>
              </a:spcAft>
              <a:buClr>
                <a:schemeClr val="dk1"/>
              </a:buClr>
              <a:buSzPct val="75000"/>
              <a:buFont typeface="Times New Roman"/>
              <a:buChar char="●"/>
            </a:pPr>
            <a:r>
              <a:rPr lang="en" sz="1600">
                <a:solidFill>
                  <a:schemeClr val="dk1"/>
                </a:solidFill>
                <a:latin typeface="Times New Roman"/>
                <a:ea typeface="Times New Roman"/>
                <a:cs typeface="Times New Roman"/>
                <a:sym typeface="Times New Roman"/>
              </a:rPr>
              <a:t>The Park Hall will operationalise with Event Cycle through research, planning, implementation, delivery and evaluation (Parkhallhotelandspa.co.uk, 2025).</a:t>
            </a:r>
            <a:endParaRPr sz="1600">
              <a:solidFill>
                <a:schemeClr val="dk1"/>
              </a:solidFill>
              <a:latin typeface="Times New Roman"/>
              <a:ea typeface="Times New Roman"/>
              <a:cs typeface="Times New Roman"/>
              <a:sym typeface="Times New Roman"/>
            </a:endParaRPr>
          </a:p>
          <a:p>
            <a:pPr indent="-287655" lvl="0" marL="457200" rtl="0" algn="just">
              <a:lnSpc>
                <a:spcPct val="150000"/>
              </a:lnSpc>
              <a:spcBef>
                <a:spcPts val="0"/>
              </a:spcBef>
              <a:spcAft>
                <a:spcPts val="0"/>
              </a:spcAft>
              <a:buClr>
                <a:schemeClr val="dk1"/>
              </a:buClr>
              <a:buSzPct val="75000"/>
              <a:buFont typeface="Times New Roman"/>
              <a:buChar char="●"/>
            </a:pPr>
            <a:r>
              <a:rPr b="1" lang="en" sz="1600">
                <a:solidFill>
                  <a:schemeClr val="dk1"/>
                </a:solidFill>
                <a:latin typeface="Times New Roman"/>
                <a:ea typeface="Times New Roman"/>
                <a:cs typeface="Times New Roman"/>
                <a:sym typeface="Times New Roman"/>
              </a:rPr>
              <a:t>Delegate experience: </a:t>
            </a:r>
            <a:r>
              <a:rPr lang="en" sz="1600">
                <a:solidFill>
                  <a:schemeClr val="dk1"/>
                </a:solidFill>
                <a:latin typeface="Times New Roman"/>
                <a:ea typeface="Times New Roman"/>
                <a:cs typeface="Times New Roman"/>
                <a:sym typeface="Times New Roman"/>
              </a:rPr>
              <a:t>The structured planning will curate the high to</a:t>
            </a:r>
            <a:r>
              <a:rPr lang="en" sz="1500"/>
              <a:t>uch delegates journey that fosters engagement (Bakhshandeh </a:t>
            </a:r>
            <a:r>
              <a:rPr i="1" lang="en" sz="1500"/>
              <a:t>et al.</a:t>
            </a:r>
            <a:r>
              <a:rPr lang="en" sz="1500"/>
              <a:t> 2025).</a:t>
            </a:r>
            <a:endParaRPr sz="1500"/>
          </a:p>
          <a:p>
            <a:pPr indent="-287680" lvl="0" marL="457200" rtl="0" algn="just">
              <a:lnSpc>
                <a:spcPct val="150000"/>
              </a:lnSpc>
              <a:spcBef>
                <a:spcPts val="0"/>
              </a:spcBef>
              <a:spcAft>
                <a:spcPts val="0"/>
              </a:spcAft>
              <a:buClr>
                <a:schemeClr val="dk1"/>
              </a:buClr>
              <a:buSzPct val="80000"/>
              <a:buFont typeface="Times New Roman"/>
              <a:buChar char="●"/>
            </a:pPr>
            <a:r>
              <a:rPr lang="en" sz="1500"/>
              <a:t>Park Hall will ensure a mu</a:t>
            </a:r>
            <a:r>
              <a:rPr lang="en" sz="1600">
                <a:solidFill>
                  <a:schemeClr val="dk1"/>
                </a:solidFill>
                <a:latin typeface="Times New Roman"/>
                <a:ea typeface="Times New Roman"/>
                <a:cs typeface="Times New Roman"/>
                <a:sym typeface="Times New Roman"/>
              </a:rPr>
              <a:t>lti-layered booking experience including dedicated and passionate account manager.</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ct val="68750"/>
              <a:buFont typeface="Arial"/>
              <a:buNone/>
            </a:pPr>
            <a:r>
              <a:t/>
            </a:r>
            <a:endParaRPr sz="1600">
              <a:solidFill>
                <a:schemeClr val="dk1"/>
              </a:solidFill>
              <a:latin typeface="Times New Roman"/>
              <a:ea typeface="Times New Roman"/>
              <a:cs typeface="Times New Roman"/>
              <a:sym typeface="Times New Roman"/>
            </a:endParaRPr>
          </a:p>
          <a:p>
            <a:pPr indent="0" lvl="0" marL="0" rtl="0" algn="just">
              <a:lnSpc>
                <a:spcPct val="100000"/>
              </a:lnSpc>
              <a:spcBef>
                <a:spcPts val="0"/>
              </a:spcBef>
              <a:spcAft>
                <a:spcPts val="1200"/>
              </a:spcAft>
              <a:buSzPct val="112500"/>
              <a:buNone/>
            </a:pPr>
            <a:r>
              <a:t/>
            </a:r>
            <a:endParaRPr sz="1600"/>
          </a:p>
        </p:txBody>
      </p:sp>
      <p:pic>
        <p:nvPicPr>
          <p:cNvPr id="171" name="Google Shape;171;p10"/>
          <p:cNvPicPr preferRelativeResize="0"/>
          <p:nvPr/>
        </p:nvPicPr>
        <p:blipFill rotWithShape="1">
          <a:blip r:embed="rId3">
            <a:alphaModFix/>
          </a:blip>
          <a:srcRect b="0" l="0" r="0" t="0"/>
          <a:stretch/>
        </p:blipFill>
        <p:spPr>
          <a:xfrm>
            <a:off x="4724400" y="1170125"/>
            <a:ext cx="3699100" cy="1842300"/>
          </a:xfrm>
          <a:prstGeom prst="rect">
            <a:avLst/>
          </a:prstGeom>
          <a:noFill/>
          <a:ln>
            <a:noFill/>
          </a:ln>
        </p:spPr>
      </p:pic>
      <p:pic>
        <p:nvPicPr>
          <p:cNvPr id="172" name="Google Shape;172;p10"/>
          <p:cNvPicPr preferRelativeResize="0"/>
          <p:nvPr/>
        </p:nvPicPr>
        <p:blipFill rotWithShape="1">
          <a:blip r:embed="rId4">
            <a:alphaModFix/>
          </a:blip>
          <a:srcRect b="0" l="0" r="0" t="0"/>
          <a:stretch/>
        </p:blipFill>
        <p:spPr>
          <a:xfrm>
            <a:off x="4724400" y="3164825"/>
            <a:ext cx="3740498" cy="1826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11"/>
          <p:cNvSpPr txBox="1"/>
          <p:nvPr>
            <p:ph type="title"/>
          </p:nvPr>
        </p:nvSpPr>
        <p:spPr>
          <a:xfrm>
            <a:off x="311700" y="249082"/>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000">
                <a:latin typeface="Times New Roman"/>
                <a:ea typeface="Times New Roman"/>
                <a:cs typeface="Times New Roman"/>
                <a:sym typeface="Times New Roman"/>
              </a:rPr>
              <a:t>Steps to Long-Term Success</a:t>
            </a:r>
            <a:endParaRPr sz="5400"/>
          </a:p>
        </p:txBody>
      </p:sp>
      <p:sp>
        <p:nvSpPr>
          <p:cNvPr id="178" name="Google Shape;178;p11"/>
          <p:cNvSpPr txBox="1"/>
          <p:nvPr>
            <p:ph idx="1" type="body"/>
          </p:nvPr>
        </p:nvSpPr>
        <p:spPr>
          <a:xfrm>
            <a:off x="4071256" y="1152475"/>
            <a:ext cx="4761043" cy="3782382"/>
          </a:xfrm>
          <a:prstGeom prst="rect">
            <a:avLst/>
          </a:prstGeom>
          <a:noFill/>
          <a:ln>
            <a:noFill/>
          </a:ln>
        </p:spPr>
        <p:txBody>
          <a:bodyPr anchorCtr="0" anchor="t" bIns="91425" lIns="91425" spcFirstLastPara="1" rIns="91425" wrap="square" tIns="91425">
            <a:normAutofit/>
          </a:bodyPr>
          <a:lstStyle/>
          <a:p>
            <a:pPr indent="-298450" lvl="0" marL="438150" rtl="0" algn="just">
              <a:lnSpc>
                <a:spcPct val="150000"/>
              </a:lnSpc>
              <a:spcBef>
                <a:spcPts val="0"/>
              </a:spcBef>
              <a:spcAft>
                <a:spcPts val="0"/>
              </a:spcAft>
              <a:buClr>
                <a:schemeClr val="dk1"/>
              </a:buClr>
              <a:buSzPts val="1400"/>
              <a:buChar char="●"/>
            </a:pPr>
            <a:r>
              <a:rPr lang="en" sz="1400">
                <a:solidFill>
                  <a:schemeClr val="dk1"/>
                </a:solidFill>
                <a:latin typeface="Times New Roman"/>
                <a:ea typeface="Times New Roman"/>
                <a:cs typeface="Times New Roman"/>
                <a:sym typeface="Times New Roman"/>
              </a:rPr>
              <a:t>The phase of implementation will include coordinated logistics and technological readiness in regard to protecting overall service quality.</a:t>
            </a:r>
            <a:endParaRPr sz="1400">
              <a:solidFill>
                <a:schemeClr val="dk1"/>
              </a:solidFill>
              <a:latin typeface="Times New Roman"/>
              <a:ea typeface="Times New Roman"/>
              <a:cs typeface="Times New Roman"/>
              <a:sym typeface="Times New Roman"/>
            </a:endParaRPr>
          </a:p>
          <a:p>
            <a:pPr indent="-317500" lvl="0" marL="457200" rtl="0" algn="just">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Branding and advertising with event photos, videos and testimo</a:t>
            </a:r>
            <a:r>
              <a:rPr lang="en" sz="1400">
                <a:solidFill>
                  <a:schemeClr val="dk1"/>
                </a:solidFill>
              </a:rPr>
              <a:t>nials will connect with the current market conditions (</a:t>
            </a:r>
            <a:r>
              <a:rPr lang="en" sz="1400">
                <a:solidFill>
                  <a:srgbClr val="FF0000"/>
                </a:solidFill>
              </a:rPr>
              <a:t>Trachuk </a:t>
            </a:r>
            <a:r>
              <a:rPr i="1" lang="en" sz="1400">
                <a:solidFill>
                  <a:srgbClr val="FF0000"/>
                </a:solidFill>
              </a:rPr>
              <a:t>et al.</a:t>
            </a:r>
            <a:r>
              <a:rPr lang="en" sz="1400">
                <a:solidFill>
                  <a:srgbClr val="FF0000"/>
                </a:solidFill>
              </a:rPr>
              <a:t> 2021</a:t>
            </a:r>
            <a:r>
              <a:rPr lang="en" sz="1400">
                <a:solidFill>
                  <a:schemeClr val="dk1"/>
                </a:solidFill>
              </a:rPr>
              <a:t>).</a:t>
            </a:r>
            <a:endParaRPr sz="1400">
              <a:solidFill>
                <a:schemeClr val="dk1"/>
              </a:solidFill>
            </a:endParaRPr>
          </a:p>
          <a:p>
            <a:pPr indent="-317500" lvl="0" marL="457200" rtl="0" algn="just">
              <a:lnSpc>
                <a:spcPct val="150000"/>
              </a:lnSpc>
              <a:spcBef>
                <a:spcPts val="0"/>
              </a:spcBef>
              <a:spcAft>
                <a:spcPts val="0"/>
              </a:spcAft>
              <a:buClr>
                <a:schemeClr val="dk1"/>
              </a:buClr>
              <a:buSzPts val="1400"/>
              <a:buFont typeface="Times New Roman"/>
              <a:buChar char="●"/>
            </a:pPr>
            <a:r>
              <a:rPr lang="en" sz="1400">
                <a:solidFill>
                  <a:schemeClr val="dk1"/>
                </a:solidFill>
              </a:rPr>
              <a:t>Destination alignment collaborates with West Midlands Tourism to leverage conference prior boosting local economies (P</a:t>
            </a:r>
            <a:r>
              <a:rPr lang="en" sz="1400">
                <a:solidFill>
                  <a:schemeClr val="dk1"/>
                </a:solidFill>
                <a:latin typeface="Times New Roman"/>
                <a:ea typeface="Times New Roman"/>
                <a:cs typeface="Times New Roman"/>
                <a:sym typeface="Times New Roman"/>
              </a:rPr>
              <a:t>arkhallhotelandspa.co.uk, 2025b).</a:t>
            </a:r>
            <a:endParaRPr sz="14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6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1200"/>
              </a:spcAft>
              <a:buSzPts val="1800"/>
              <a:buNone/>
            </a:pPr>
            <a:r>
              <a:t/>
            </a:r>
            <a:endParaRPr sz="1600"/>
          </a:p>
        </p:txBody>
      </p:sp>
      <p:pic>
        <p:nvPicPr>
          <p:cNvPr id="179" name="Google Shape;179;p11"/>
          <p:cNvPicPr preferRelativeResize="0"/>
          <p:nvPr/>
        </p:nvPicPr>
        <p:blipFill rotWithShape="1">
          <a:blip r:embed="rId3">
            <a:alphaModFix/>
          </a:blip>
          <a:srcRect b="0" l="0" r="0" t="0"/>
          <a:stretch/>
        </p:blipFill>
        <p:spPr>
          <a:xfrm>
            <a:off x="390900" y="1274400"/>
            <a:ext cx="3759556" cy="3412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3" name="Shape 183"/>
        <p:cNvGrpSpPr/>
        <p:nvPr/>
      </p:nvGrpSpPr>
      <p:grpSpPr>
        <a:xfrm>
          <a:off x="0" y="0"/>
          <a:ext cx="0" cy="0"/>
          <a:chOff x="0" y="0"/>
          <a:chExt cx="0" cy="0"/>
        </a:xfrm>
      </p:grpSpPr>
      <p:sp>
        <p:nvSpPr>
          <p:cNvPr id="184" name="Google Shape;184;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400">
                <a:latin typeface="Times New Roman"/>
                <a:ea typeface="Times New Roman"/>
                <a:cs typeface="Times New Roman"/>
                <a:sym typeface="Times New Roman"/>
              </a:rPr>
              <a:t>Conclusion</a:t>
            </a:r>
            <a:endParaRPr sz="6000"/>
          </a:p>
        </p:txBody>
      </p:sp>
      <p:sp>
        <p:nvSpPr>
          <p:cNvPr id="185" name="Google Shape;185;p1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p>
            <a:pPr indent="0" lvl="0" marL="0" rtl="0" algn="just">
              <a:lnSpc>
                <a:spcPct val="200000"/>
              </a:lnSpc>
              <a:spcBef>
                <a:spcPts val="0"/>
              </a:spcBef>
              <a:spcAft>
                <a:spcPts val="0"/>
              </a:spcAft>
              <a:buClr>
                <a:schemeClr val="dk1"/>
              </a:buClr>
              <a:buSzPts val="1100"/>
              <a:buFont typeface="Arial"/>
              <a:buNone/>
            </a:pPr>
            <a:r>
              <a:t/>
            </a:r>
            <a:endParaRPr b="1" sz="1600">
              <a:solidFill>
                <a:schemeClr val="dk1"/>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Leadership effectiveness will allow Park Hall to be highly feasible in the context of operation and finances.</a:t>
            </a:r>
            <a:endParaRPr sz="1600">
              <a:solidFill>
                <a:schemeClr val="dk1"/>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The Event aligns strong brand capabilities that delivers differentiated experience in comparison to others.</a:t>
            </a:r>
            <a:endParaRPr sz="1600">
              <a:solidFill>
                <a:schemeClr val="dk1"/>
              </a:solidFill>
              <a:latin typeface="Times New Roman"/>
              <a:ea typeface="Times New Roman"/>
              <a:cs typeface="Times New Roman"/>
              <a:sym typeface="Times New Roman"/>
            </a:endParaRPr>
          </a:p>
          <a:p>
            <a:pPr indent="-304800" lvl="0" marL="457200" rtl="0" algn="just">
              <a:lnSpc>
                <a:spcPct val="20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Long-term success of Park Hall will emphasize loyalty, hybrid capabilities and sustainability.</a:t>
            </a:r>
            <a:endParaRPr sz="1600">
              <a:solidFill>
                <a:schemeClr val="dk1"/>
              </a:solidFill>
              <a:latin typeface="Times New Roman"/>
              <a:ea typeface="Times New Roman"/>
              <a:cs typeface="Times New Roman"/>
              <a:sym typeface="Times New Roman"/>
            </a:endParaRPr>
          </a:p>
          <a:p>
            <a:pPr indent="0" lvl="0" marL="0" rtl="0" algn="just">
              <a:lnSpc>
                <a:spcPct val="200000"/>
              </a:lnSpc>
              <a:spcBef>
                <a:spcPts val="0"/>
              </a:spcBef>
              <a:spcAft>
                <a:spcPts val="0"/>
              </a:spcAft>
              <a:buClr>
                <a:schemeClr val="dk1"/>
              </a:buClr>
              <a:buSzPts val="1100"/>
              <a:buFont typeface="Arial"/>
              <a:buNone/>
            </a:pPr>
            <a:r>
              <a:t/>
            </a:r>
            <a:endParaRPr sz="1600">
              <a:solidFill>
                <a:schemeClr val="dk1"/>
              </a:solidFill>
              <a:latin typeface="Times New Roman"/>
              <a:ea typeface="Times New Roman"/>
              <a:cs typeface="Times New Roman"/>
              <a:sym typeface="Times New Roman"/>
            </a:endParaRPr>
          </a:p>
          <a:p>
            <a:pPr indent="0" lvl="0" marL="0" rtl="0" algn="just">
              <a:lnSpc>
                <a:spcPct val="200000"/>
              </a:lnSpc>
              <a:spcBef>
                <a:spcPts val="0"/>
              </a:spcBef>
              <a:spcAft>
                <a:spcPts val="1200"/>
              </a:spcAft>
              <a:buSzPts val="1800"/>
              <a:buNone/>
            </a:pPr>
            <a:r>
              <a:t/>
            </a:r>
            <a:endParaRPr sz="16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3"/>
          <p:cNvSpPr txBox="1"/>
          <p:nvPr>
            <p:ph type="title"/>
          </p:nvPr>
        </p:nvSpPr>
        <p:spPr>
          <a:xfrm>
            <a:off x="311700" y="212796"/>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800">
                <a:latin typeface="Times New Roman"/>
                <a:ea typeface="Times New Roman"/>
                <a:cs typeface="Times New Roman"/>
                <a:sym typeface="Times New Roman"/>
              </a:rPr>
              <a:t>Recommendations </a:t>
            </a:r>
            <a:endParaRPr sz="4800"/>
          </a:p>
        </p:txBody>
      </p:sp>
      <p:sp>
        <p:nvSpPr>
          <p:cNvPr id="191" name="Google Shape;191;p13"/>
          <p:cNvSpPr txBox="1"/>
          <p:nvPr>
            <p:ph idx="1" type="body"/>
          </p:nvPr>
        </p:nvSpPr>
        <p:spPr>
          <a:xfrm>
            <a:off x="4034970" y="1152475"/>
            <a:ext cx="4797329" cy="3804154"/>
          </a:xfrm>
          <a:prstGeom prst="rect">
            <a:avLst/>
          </a:prstGeom>
          <a:noFill/>
          <a:ln>
            <a:noFill/>
          </a:ln>
        </p:spPr>
        <p:txBody>
          <a:bodyPr anchorCtr="0" anchor="t" bIns="91425" lIns="91425" spcFirstLastPara="1" rIns="91425" wrap="square" tIns="91425">
            <a:normAutofit/>
          </a:bodyPr>
          <a:lstStyle/>
          <a:p>
            <a:pPr indent="-285750" lvl="0" marL="438150" rtl="0" algn="just">
              <a:lnSpc>
                <a:spcPct val="150000"/>
              </a:lnSpc>
              <a:spcBef>
                <a:spcPts val="0"/>
              </a:spcBef>
              <a:spcAft>
                <a:spcPts val="0"/>
              </a:spcAft>
              <a:buClr>
                <a:schemeClr val="dk1"/>
              </a:buClr>
              <a:buSzPts val="1200"/>
              <a:buChar char="●"/>
            </a:pPr>
            <a:r>
              <a:rPr lang="en" sz="1600">
                <a:solidFill>
                  <a:schemeClr val="dk1"/>
                </a:solidFill>
                <a:latin typeface="Times New Roman"/>
                <a:ea typeface="Times New Roman"/>
                <a:cs typeface="Times New Roman"/>
                <a:sym typeface="Times New Roman"/>
              </a:rPr>
              <a:t>Securing multi-layered commitment will be effective for Park Hall to provide services with special offers to gain profit and revenue.</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Alignment of budget with hybrid technology will be more feasible for developing contracts with the partners.</a:t>
            </a:r>
            <a:endParaRPr sz="16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600">
                <a:solidFill>
                  <a:schemeClr val="dk1"/>
                </a:solidFill>
                <a:latin typeface="Times New Roman"/>
                <a:ea typeface="Times New Roman"/>
                <a:cs typeface="Times New Roman"/>
                <a:sym typeface="Times New Roman"/>
              </a:rPr>
              <a:t>Integration of sustainability measures with the CSR model will be an insight for Park Hall to receive the positive feedback.</a:t>
            </a:r>
            <a:endParaRPr sz="1600">
              <a:solidFill>
                <a:schemeClr val="dk1"/>
              </a:solidFill>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sz="1600"/>
          </a:p>
        </p:txBody>
      </p:sp>
      <p:pic>
        <p:nvPicPr>
          <p:cNvPr id="192" name="Google Shape;192;p13"/>
          <p:cNvPicPr preferRelativeResize="0"/>
          <p:nvPr/>
        </p:nvPicPr>
        <p:blipFill rotWithShape="1">
          <a:blip r:embed="rId3">
            <a:alphaModFix/>
          </a:blip>
          <a:srcRect b="0" l="0" r="0" t="0"/>
          <a:stretch/>
        </p:blipFill>
        <p:spPr>
          <a:xfrm>
            <a:off x="408270" y="1303675"/>
            <a:ext cx="3626700" cy="320554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14"/>
          <p:cNvSpPr txBox="1"/>
          <p:nvPr>
            <p:ph type="title"/>
          </p:nvPr>
        </p:nvSpPr>
        <p:spPr>
          <a:xfrm>
            <a:off x="311700" y="241825"/>
            <a:ext cx="8520600" cy="572700"/>
          </a:xfrm>
          <a:prstGeom prst="rect">
            <a:avLst/>
          </a:prstGeom>
          <a:noFill/>
          <a:ln>
            <a:noFill/>
          </a:ln>
        </p:spPr>
        <p:txBody>
          <a:bodyPr anchorCtr="0" anchor="t" bIns="91425" lIns="91425" spcFirstLastPara="1" rIns="91425" wrap="square" tIns="91425">
            <a:noAutofit/>
          </a:bodyPr>
          <a:lstStyle/>
          <a:p>
            <a:pPr indent="0" lvl="0" marL="0" rtl="0" algn="ctr">
              <a:lnSpc>
                <a:spcPct val="150000"/>
              </a:lnSpc>
              <a:spcBef>
                <a:spcPts val="0"/>
              </a:spcBef>
              <a:spcAft>
                <a:spcPts val="0"/>
              </a:spcAft>
              <a:buClr>
                <a:schemeClr val="dk1"/>
              </a:buClr>
              <a:buSzPts val="1100"/>
              <a:buFont typeface="Arial"/>
              <a:buNone/>
            </a:pPr>
            <a:r>
              <a:rPr b="1" lang="en" sz="2800">
                <a:latin typeface="Times New Roman"/>
                <a:ea typeface="Times New Roman"/>
                <a:cs typeface="Times New Roman"/>
                <a:sym typeface="Times New Roman"/>
              </a:rPr>
              <a:t>References</a:t>
            </a:r>
            <a:endParaRPr sz="6600"/>
          </a:p>
        </p:txBody>
      </p:sp>
      <p:sp>
        <p:nvSpPr>
          <p:cNvPr id="198" name="Google Shape;198;p14"/>
          <p:cNvSpPr txBox="1"/>
          <p:nvPr>
            <p:ph idx="1" type="body"/>
          </p:nvPr>
        </p:nvSpPr>
        <p:spPr>
          <a:xfrm>
            <a:off x="311700" y="577350"/>
            <a:ext cx="8520600" cy="3991500"/>
          </a:xfrm>
          <a:prstGeom prst="rect">
            <a:avLst/>
          </a:prstGeom>
          <a:noFill/>
          <a:ln>
            <a:noFill/>
          </a:ln>
        </p:spPr>
        <p:txBody>
          <a:bodyPr anchorCtr="0" anchor="t" bIns="91425" lIns="91425" spcFirstLastPara="1" rIns="91425" wrap="square" tIns="91425">
            <a:noAutofit/>
          </a:bodyPr>
          <a:lstStyle/>
          <a:p>
            <a:pPr indent="0" lvl="0" marL="0" rtl="0" algn="just">
              <a:lnSpc>
                <a:spcPct val="100000"/>
              </a:lnSpc>
              <a:spcBef>
                <a:spcPts val="0"/>
              </a:spcBef>
              <a:spcAft>
                <a:spcPts val="0"/>
              </a:spcAft>
              <a:buClr>
                <a:schemeClr val="dk1"/>
              </a:buClr>
              <a:buSzPts val="1008"/>
              <a:buFont typeface="Arial"/>
              <a:buNone/>
            </a:pPr>
            <a:r>
              <a:t/>
            </a:r>
            <a:endParaRPr sz="1100"/>
          </a:p>
          <a:p>
            <a:pPr indent="0" lvl="0" marL="0" rtl="0" algn="just">
              <a:lnSpc>
                <a:spcPct val="100000"/>
              </a:lnSpc>
              <a:spcBef>
                <a:spcPts val="1200"/>
              </a:spcBef>
              <a:spcAft>
                <a:spcPts val="0"/>
              </a:spcAft>
              <a:buClr>
                <a:schemeClr val="dk1"/>
              </a:buClr>
              <a:buSzPts val="1008"/>
              <a:buFont typeface="Arial"/>
              <a:buNone/>
            </a:pPr>
            <a:r>
              <a:rPr lang="en" sz="900"/>
              <a:t>Industrytoday.co.uk (2025) UK mice market size to reach USD 152.25 billion by 2035, expanding at a CAGR of 7.38% driven by Digital Integration and sustainable event trends, Industry Today. Available at: https://industrytoday.co.uk/market-research-industry-today/uk-mice-market-size-to-reach-usd-15225-billion-by-2035-expanding-at-a-cagr-of-738-driven-by-digital-integration-and-sustainable-event-trends? (Accessed: 18 November 2025). </a:t>
            </a:r>
            <a:endParaRPr sz="900"/>
          </a:p>
          <a:p>
            <a:pPr indent="0" lvl="0" marL="0" rtl="0" algn="just">
              <a:lnSpc>
                <a:spcPct val="100000"/>
              </a:lnSpc>
              <a:spcBef>
                <a:spcPts val="1200"/>
              </a:spcBef>
              <a:spcAft>
                <a:spcPts val="0"/>
              </a:spcAft>
              <a:buClr>
                <a:schemeClr val="dk1"/>
              </a:buClr>
              <a:buSzPts val="1008"/>
              <a:buFont typeface="Arial"/>
              <a:buNone/>
            </a:pPr>
            <a:r>
              <a:rPr lang="en" sz="900"/>
              <a:t>Iccaworld (2024) Public abstract - 2023 ICCA business analytics, International Congress and Convention Association (ICCA). Available at: https://www.iccaworld.org/global-industry-news/post/public-abstract-2023-icca-business-analytics/ (Accessed: 18 November 2025). </a:t>
            </a:r>
            <a:endParaRPr sz="900"/>
          </a:p>
          <a:p>
            <a:pPr indent="0" lvl="0" marL="0" rtl="0" algn="just">
              <a:lnSpc>
                <a:spcPct val="100000"/>
              </a:lnSpc>
              <a:spcBef>
                <a:spcPts val="1200"/>
              </a:spcBef>
              <a:spcAft>
                <a:spcPts val="0"/>
              </a:spcAft>
              <a:buClr>
                <a:schemeClr val="dk1"/>
              </a:buClr>
              <a:buSzPts val="1008"/>
              <a:buFont typeface="Arial"/>
              <a:buNone/>
            </a:pPr>
            <a:r>
              <a:rPr lang="en" sz="900"/>
              <a:t>Elphick, D. (2025) Hotel Brands</a:t>
            </a:r>
            <a:r>
              <a:rPr lang="en" sz="800"/>
              <a:t>: Ultimate Guide to the Top Hotel Chains, SiteMinder. Available at: https://www.siteminder.com/r/hotel-brands/ (Accessed: 18 November 2025). </a:t>
            </a:r>
            <a:endParaRPr sz="800"/>
          </a:p>
          <a:p>
            <a:pPr indent="0" lvl="0" marL="0" rtl="0" algn="just">
              <a:lnSpc>
                <a:spcPct val="100000"/>
              </a:lnSpc>
              <a:spcBef>
                <a:spcPts val="1200"/>
              </a:spcBef>
              <a:spcAft>
                <a:spcPts val="0"/>
              </a:spcAft>
              <a:buClr>
                <a:schemeClr val="dk1"/>
              </a:buClr>
              <a:buSzPts val="1008"/>
              <a:buFont typeface="Arial"/>
              <a:buNone/>
            </a:pPr>
            <a:r>
              <a:rPr lang="en" sz="800"/>
              <a:t>Parkhallhotelandspa.co.uk (2025a) Hotel &amp; Spa, Park Hall. Available at: https://parkhallhotelandspa.co.uk/ (Accessed: 18 November 2025). </a:t>
            </a:r>
            <a:endParaRPr sz="800"/>
          </a:p>
          <a:p>
            <a:pPr indent="0" lvl="0" marL="0" rtl="0" algn="just">
              <a:lnSpc>
                <a:spcPct val="100000"/>
              </a:lnSpc>
              <a:spcBef>
                <a:spcPts val="1200"/>
              </a:spcBef>
              <a:spcAft>
                <a:spcPts val="0"/>
              </a:spcAft>
              <a:buClr>
                <a:schemeClr val="dk1"/>
              </a:buClr>
              <a:buSzPts val="1008"/>
              <a:buFont typeface="Arial"/>
              <a:buNone/>
            </a:pPr>
            <a:r>
              <a:rPr lang="en" sz="800"/>
              <a:t>Parkhallhotelandspa.co.uk (2025b) Stay at Park Hall - Hotel &amp; Spa, Park Hall. Available at: https://parkhallhotelandspa.co.uk/stay/ (Accessed: 18 November 2025). </a:t>
            </a:r>
            <a:endParaRPr sz="800"/>
          </a:p>
          <a:p>
            <a:pPr indent="0" lvl="0" marL="0" rtl="0" algn="just">
              <a:lnSpc>
                <a:spcPct val="100000"/>
              </a:lnSpc>
              <a:spcBef>
                <a:spcPts val="1200"/>
              </a:spcBef>
              <a:spcAft>
                <a:spcPts val="0"/>
              </a:spcAft>
              <a:buClr>
                <a:schemeClr val="dk1"/>
              </a:buClr>
              <a:buSzPts val="1008"/>
              <a:buFont typeface="Arial"/>
              <a:buNone/>
            </a:pPr>
            <a:r>
              <a:rPr lang="en" sz="800"/>
              <a:t>Parkhallhotela</a:t>
            </a:r>
            <a:r>
              <a:rPr lang="en" sz="1000"/>
              <a:t>ndspa.co.uk (2025c) Terms &amp; conditions, Park Hall. Available at: https://parkhallhotelandspa.co.uk/terms-conditions/ (Accessed: 18 November 2025). </a:t>
            </a:r>
            <a:endParaRPr sz="1000"/>
          </a:p>
          <a:p>
            <a:pPr indent="0" lvl="0" marL="0" rtl="0" algn="just">
              <a:lnSpc>
                <a:spcPct val="100000"/>
              </a:lnSpc>
              <a:spcBef>
                <a:spcPts val="1200"/>
              </a:spcBef>
              <a:spcAft>
                <a:spcPts val="0"/>
              </a:spcAft>
              <a:buClr>
                <a:schemeClr val="dk1"/>
              </a:buClr>
              <a:buSzPts val="1008"/>
              <a:buFont typeface="Arial"/>
              <a:buNone/>
            </a:pPr>
            <a:r>
              <a:rPr lang="en" sz="1000"/>
              <a:t>Dzreke, S.S. and Dzreke, S.E., (2025). The algorithmic hand: Investigating the impact of artificial intelligence on service delivery, customer interactions, and efficiency. International Journal of Latest Technology in Engineering Management &amp; Applied Science, 14(6), pp.840-857.</a:t>
            </a:r>
            <a:endParaRPr sz="1000"/>
          </a:p>
          <a:p>
            <a:pPr indent="0" lvl="0" marL="0" rtl="0" algn="just">
              <a:lnSpc>
                <a:spcPct val="100000"/>
              </a:lnSpc>
              <a:spcBef>
                <a:spcPts val="1200"/>
              </a:spcBef>
              <a:spcAft>
                <a:spcPts val="0"/>
              </a:spcAft>
              <a:buClr>
                <a:schemeClr val="dk1"/>
              </a:buClr>
              <a:buSzPts val="1008"/>
              <a:buFont typeface="Arial"/>
              <a:buNone/>
            </a:pPr>
            <a:r>
              <a:rPr lang="en" sz="1000">
                <a:solidFill>
                  <a:srgbClr val="FF0000"/>
                </a:solidFill>
              </a:rPr>
              <a:t>Trachuk, T., Vdovichena, O., Andriushchenko, M., Semenda, O. and Pashkevych, M., (2021). Branding and advertising on social networks: Current trends. </a:t>
            </a:r>
            <a:r>
              <a:rPr i="1" lang="en" sz="1000">
                <a:solidFill>
                  <a:srgbClr val="FF0000"/>
                </a:solidFill>
              </a:rPr>
              <a:t>International Journal of Computer Science &amp; Network Security</a:t>
            </a:r>
            <a:r>
              <a:rPr lang="en" sz="1000">
                <a:solidFill>
                  <a:srgbClr val="FF0000"/>
                </a:solidFill>
              </a:rPr>
              <a:t>, </a:t>
            </a:r>
            <a:r>
              <a:rPr i="1" lang="en" sz="1000">
                <a:solidFill>
                  <a:srgbClr val="FF0000"/>
                </a:solidFill>
              </a:rPr>
              <a:t>21</a:t>
            </a:r>
            <a:r>
              <a:rPr lang="en" sz="1000">
                <a:solidFill>
                  <a:srgbClr val="FF0000"/>
                </a:solidFill>
              </a:rPr>
              <a:t>(4), pp.178-185.</a:t>
            </a:r>
            <a:r>
              <a:rPr lang="en" sz="1000" u="sng">
                <a:solidFill>
                  <a:srgbClr val="FF0000"/>
                </a:solidFill>
                <a:hlinkClick r:id="rId3">
                  <a:extLst>
                    <a:ext uri="{A12FA001-AC4F-418D-AE19-62706E023703}">
                      <ahyp:hlinkClr val="tx"/>
                    </a:ext>
                  </a:extLst>
                </a:hlinkClick>
              </a:rPr>
              <a:t>https://lib.udau.edu.ua:8443/server/api/core/bitstreams/200cbe5f-60cf-4dd6-be7c-c5ee6d650624/content</a:t>
            </a:r>
            <a:endParaRPr sz="1000">
              <a:solidFill>
                <a:srgbClr val="FF0000"/>
              </a:solidFill>
            </a:endParaRPr>
          </a:p>
          <a:p>
            <a:pPr indent="0" lvl="0" marL="0" rtl="0" algn="just">
              <a:lnSpc>
                <a:spcPct val="100000"/>
              </a:lnSpc>
              <a:spcBef>
                <a:spcPts val="1200"/>
              </a:spcBef>
              <a:spcAft>
                <a:spcPts val="0"/>
              </a:spcAft>
              <a:buClr>
                <a:schemeClr val="dk1"/>
              </a:buClr>
              <a:buSzPts val="1008"/>
              <a:buFont typeface="Arial"/>
              <a:buNone/>
            </a:pPr>
            <a:r>
              <a:rPr lang="en" sz="1000">
                <a:solidFill>
                  <a:srgbClr val="FF0000"/>
                </a:solidFill>
              </a:rPr>
              <a:t>Bakhshandeh, B., Zaballero, A.G. and Rothwell, W.J., (2025). </a:t>
            </a:r>
            <a:r>
              <a:rPr i="1" lang="en" sz="1000">
                <a:solidFill>
                  <a:srgbClr val="FF0000"/>
                </a:solidFill>
              </a:rPr>
              <a:t>The Organized and Engaged Supervisor: Optimizing Resources and Managing Employee Experiences</a:t>
            </a:r>
            <a:r>
              <a:rPr lang="en" sz="1000">
                <a:solidFill>
                  <a:srgbClr val="FF0000"/>
                </a:solidFill>
              </a:rPr>
              <a:t>. CRC Press.</a:t>
            </a:r>
            <a:endParaRPr sz="1000">
              <a:solidFill>
                <a:srgbClr val="FF0000"/>
              </a:solidFill>
            </a:endParaRPr>
          </a:p>
          <a:p>
            <a:pPr indent="0" lvl="0" marL="0" rtl="0" algn="just">
              <a:lnSpc>
                <a:spcPct val="150000"/>
              </a:lnSpc>
              <a:spcBef>
                <a:spcPts val="1200"/>
              </a:spcBef>
              <a:spcAft>
                <a:spcPts val="0"/>
              </a:spcAft>
              <a:buClr>
                <a:schemeClr val="dk1"/>
              </a:buClr>
              <a:buSzPts val="1100"/>
              <a:buFont typeface="Arial"/>
              <a:buNone/>
            </a:pPr>
            <a:r>
              <a:rPr lang="en" sz="1000">
                <a:solidFill>
                  <a:srgbClr val="FF0000"/>
                </a:solidFill>
              </a:rPr>
              <a:t>Sobotka, A., Linczowski, K. and Radziejowska, A., (2021). Substitution of building components in historic buildings. </a:t>
            </a:r>
            <a:r>
              <a:rPr i="1" lang="en" sz="1000">
                <a:solidFill>
                  <a:srgbClr val="FF0000"/>
                </a:solidFill>
              </a:rPr>
              <a:t>Sustainability</a:t>
            </a:r>
            <a:r>
              <a:rPr lang="en" sz="1000">
                <a:solidFill>
                  <a:srgbClr val="FF0000"/>
                </a:solidFill>
              </a:rPr>
              <a:t>, </a:t>
            </a:r>
            <a:r>
              <a:rPr i="1" lang="en" sz="1000">
                <a:solidFill>
                  <a:srgbClr val="FF0000"/>
                </a:solidFill>
              </a:rPr>
              <a:t>13</a:t>
            </a:r>
            <a:r>
              <a:rPr lang="en" sz="1000">
                <a:solidFill>
                  <a:srgbClr val="FF0000"/>
                </a:solidFill>
              </a:rPr>
              <a:t>(16), p.9211.https://www.mdpi.com/2071-1050/13/16/9211</a:t>
            </a:r>
            <a:endParaRPr sz="1000">
              <a:solidFill>
                <a:srgbClr val="FF0000"/>
              </a:solidFill>
            </a:endParaRPr>
          </a:p>
          <a:p>
            <a:pPr indent="0" lvl="0" marL="0" rtl="0" algn="just">
              <a:lnSpc>
                <a:spcPct val="100000"/>
              </a:lnSpc>
              <a:spcBef>
                <a:spcPts val="1200"/>
              </a:spcBef>
              <a:spcAft>
                <a:spcPts val="0"/>
              </a:spcAft>
              <a:buClr>
                <a:schemeClr val="dk1"/>
              </a:buClr>
              <a:buSzPts val="1008"/>
              <a:buFont typeface="Arial"/>
              <a:buNone/>
            </a:pPr>
            <a:r>
              <a:t/>
            </a:r>
            <a:endParaRPr sz="1000">
              <a:solidFill>
                <a:srgbClr val="FF0000"/>
              </a:solidFill>
            </a:endParaRPr>
          </a:p>
          <a:p>
            <a:pPr indent="0" lvl="0" marL="0" rtl="0" algn="l">
              <a:lnSpc>
                <a:spcPct val="100000"/>
              </a:lnSpc>
              <a:spcBef>
                <a:spcPts val="1200"/>
              </a:spcBef>
              <a:spcAft>
                <a:spcPts val="1200"/>
              </a:spcAft>
              <a:buSzPts val="1800"/>
              <a:buNone/>
            </a:pPr>
            <a:r>
              <a:t/>
            </a:r>
            <a:endParaRPr sz="900"/>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avon">
  <a:themeElements>
    <a:clrScheme name="Savon">
      <a:dk1>
        <a:srgbClr val="000000"/>
      </a:dk1>
      <a:lt1>
        <a:srgbClr val="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file>