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18"/>
  </p:notesMasterIdLst>
  <p:sldIdLst>
    <p:sldId id="256" r:id="rId7"/>
    <p:sldId id="257" r:id="rId8"/>
    <p:sldId id="264" r:id="rId9"/>
    <p:sldId id="263" r:id="rId10"/>
    <p:sldId id="308" r:id="rId11"/>
    <p:sldId id="306" r:id="rId12"/>
    <p:sldId id="309" r:id="rId13"/>
    <p:sldId id="310" r:id="rId14"/>
    <p:sldId id="311" r:id="rId15"/>
    <p:sldId id="305" r:id="rId16"/>
    <p:sldId id="30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08207-B083-4947-BF5F-0E8029F630A4}" v="112" dt="2025-11-12T16:17:10.2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>
        <p:scale>
          <a:sx n="48" d="100"/>
          <a:sy n="48" d="100"/>
        </p:scale>
        <p:origin x="1904" y="9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">
      <pc:chgData name="Mark Huntly" userId="2f894ec6-1403-4f17-b28b-5f1f7519461e" providerId="ADAL" clId="{28B19D55-2B64-4018-8539-1453B0FDE5DC}" dt="2025-11-12T16:28:12.144" v="2685" actId="20577"/>
      <pc:docMkLst>
        <pc:docMk/>
      </pc:docMkLst>
      <pc:sldChg chg="addSp modSp mod">
        <pc:chgData name="Mark Huntly" userId="2f894ec6-1403-4f17-b28b-5f1f7519461e" providerId="ADAL" clId="{28B19D55-2B64-4018-8539-1453B0FDE5DC}" dt="2025-10-30T12:12:21.732" v="161" actId="1076"/>
        <pc:sldMkLst>
          <pc:docMk/>
          <pc:sldMk cId="3053837800" sldId="256"/>
        </pc:sldMkLst>
        <pc:spChg chg="mod">
          <ac:chgData name="Mark Huntly" userId="2f894ec6-1403-4f17-b28b-5f1f7519461e" providerId="ADAL" clId="{28B19D55-2B64-4018-8539-1453B0FDE5DC}" dt="2025-10-30T12:06:42.237" v="8" actId="14100"/>
          <ac:spMkLst>
            <pc:docMk/>
            <pc:sldMk cId="3053837800" sldId="256"/>
            <ac:spMk id="2" creationId="{141EAE08-D7CE-F032-B0C9-5D192A22B37E}"/>
          </ac:spMkLst>
        </pc:spChg>
        <pc:spChg chg="add mod">
          <ac:chgData name="Mark Huntly" userId="2f894ec6-1403-4f17-b28b-5f1f7519461e" providerId="ADAL" clId="{28B19D55-2B64-4018-8539-1453B0FDE5DC}" dt="2025-10-30T12:12:21.732" v="161" actId="1076"/>
          <ac:spMkLst>
            <pc:docMk/>
            <pc:sldMk cId="3053837800" sldId="256"/>
            <ac:spMk id="3" creationId="{691F254C-955B-5900-7E1C-B94A61D9491F}"/>
          </ac:spMkLst>
        </pc:spChg>
        <pc:graphicFrameChg chg="add mod modGraphic">
          <ac:chgData name="Mark Huntly" userId="2f894ec6-1403-4f17-b28b-5f1f7519461e" providerId="ADAL" clId="{28B19D55-2B64-4018-8539-1453B0FDE5DC}" dt="2025-10-30T12:12:12.788" v="160" actId="1076"/>
          <ac:graphicFrameMkLst>
            <pc:docMk/>
            <pc:sldMk cId="3053837800" sldId="256"/>
            <ac:graphicFrameMk id="6" creationId="{E3D75912-DDCD-B05D-C702-1B0CE02FB567}"/>
          </ac:graphicFrameMkLst>
        </pc:graphicFrameChg>
      </pc:sldChg>
      <pc:sldChg chg="addSp modSp mod">
        <pc:chgData name="Mark Huntly" userId="2f894ec6-1403-4f17-b28b-5f1f7519461e" providerId="ADAL" clId="{28B19D55-2B64-4018-8539-1453B0FDE5DC}" dt="2025-10-30T12:47:56.917" v="541" actId="20577"/>
        <pc:sldMkLst>
          <pc:docMk/>
          <pc:sldMk cId="3093815982" sldId="257"/>
        </pc:sldMkLst>
        <pc:spChg chg="mod">
          <ac:chgData name="Mark Huntly" userId="2f894ec6-1403-4f17-b28b-5f1f7519461e" providerId="ADAL" clId="{28B19D55-2B64-4018-8539-1453B0FDE5DC}" dt="2025-10-30T12:47:56.917" v="541" actId="20577"/>
          <ac:spMkLst>
            <pc:docMk/>
            <pc:sldMk cId="3093815982" sldId="257"/>
            <ac:spMk id="3" creationId="{E65CB276-E634-F3FA-56B6-00C61FECF431}"/>
          </ac:spMkLst>
        </pc:spChg>
        <pc:spChg chg="mod">
          <ac:chgData name="Mark Huntly" userId="2f894ec6-1403-4f17-b28b-5f1f7519461e" providerId="ADAL" clId="{28B19D55-2B64-4018-8539-1453B0FDE5DC}" dt="2025-10-30T12:12:46.484" v="183" actId="20577"/>
          <ac:spMkLst>
            <pc:docMk/>
            <pc:sldMk cId="3093815982" sldId="257"/>
            <ac:spMk id="4" creationId="{57B1BF40-F79D-1995-0298-B7F086E4EA97}"/>
          </ac:spMkLst>
        </pc:spChg>
        <pc:spChg chg="add mod">
          <ac:chgData name="Mark Huntly" userId="2f894ec6-1403-4f17-b28b-5f1f7519461e" providerId="ADAL" clId="{28B19D55-2B64-4018-8539-1453B0FDE5DC}" dt="2025-10-30T12:38:17.600" v="355" actId="1582"/>
          <ac:spMkLst>
            <pc:docMk/>
            <pc:sldMk cId="3093815982" sldId="257"/>
            <ac:spMk id="7" creationId="{378F3174-63AF-AD74-9235-F84C8F737334}"/>
          </ac:spMkLst>
        </pc:spChg>
        <pc:spChg chg="add mod">
          <ac:chgData name="Mark Huntly" userId="2f894ec6-1403-4f17-b28b-5f1f7519461e" providerId="ADAL" clId="{28B19D55-2B64-4018-8539-1453B0FDE5DC}" dt="2025-10-30T12:38:46.048" v="363" actId="208"/>
          <ac:spMkLst>
            <pc:docMk/>
            <pc:sldMk cId="3093815982" sldId="257"/>
            <ac:spMk id="8" creationId="{3CCDACC2-1CFF-FF12-1FE8-2DAC7DF6BB3E}"/>
          </ac:spMkLst>
        </pc:spChg>
        <pc:graphicFrameChg chg="add mod modGraphic">
          <ac:chgData name="Mark Huntly" userId="2f894ec6-1403-4f17-b28b-5f1f7519461e" providerId="ADAL" clId="{28B19D55-2B64-4018-8539-1453B0FDE5DC}" dt="2025-10-30T12:35:16.707" v="261" actId="1076"/>
          <ac:graphicFrameMkLst>
            <pc:docMk/>
            <pc:sldMk cId="3093815982" sldId="257"/>
            <ac:graphicFrameMk id="2" creationId="{431DE4F3-250A-0136-9110-C291BC7397E1}"/>
          </ac:graphicFrameMkLst>
        </pc:graphicFrameChg>
        <pc:picChg chg="add mod">
          <ac:chgData name="Mark Huntly" userId="2f894ec6-1403-4f17-b28b-5f1f7519461e" providerId="ADAL" clId="{28B19D55-2B64-4018-8539-1453B0FDE5DC}" dt="2025-10-30T12:45:00.071" v="408" actId="1076"/>
          <ac:picMkLst>
            <pc:docMk/>
            <pc:sldMk cId="3093815982" sldId="257"/>
            <ac:picMk id="6" creationId="{6E06C40D-C540-2C8C-7086-818122D6753D}"/>
          </ac:picMkLst>
        </pc:picChg>
      </pc:sldChg>
      <pc:sldChg chg="addSp modSp del mod">
        <pc:chgData name="Mark Huntly" userId="2f894ec6-1403-4f17-b28b-5f1f7519461e" providerId="ADAL" clId="{28B19D55-2B64-4018-8539-1453B0FDE5DC}" dt="2025-11-01T17:21:10.915" v="1243" actId="47"/>
        <pc:sldMkLst>
          <pc:docMk/>
          <pc:sldMk cId="2289428686" sldId="262"/>
        </pc:sldMkLst>
      </pc:sldChg>
      <pc:sldChg chg="addSp delSp modSp add mod">
        <pc:chgData name="Mark Huntly" userId="2f894ec6-1403-4f17-b28b-5f1f7519461e" providerId="ADAL" clId="{28B19D55-2B64-4018-8539-1453B0FDE5DC}" dt="2025-11-12T16:14:15.021" v="2327"/>
        <pc:sldMkLst>
          <pc:docMk/>
          <pc:sldMk cId="2491852313" sldId="263"/>
        </pc:sldMkLst>
        <pc:spChg chg="mod">
          <ac:chgData name="Mark Huntly" userId="2f894ec6-1403-4f17-b28b-5f1f7519461e" providerId="ADAL" clId="{28B19D55-2B64-4018-8539-1453B0FDE5DC}" dt="2025-11-01T17:20:31.294" v="1242" actId="20577"/>
          <ac:spMkLst>
            <pc:docMk/>
            <pc:sldMk cId="2491852313" sldId="263"/>
            <ac:spMk id="3" creationId="{34A3DF2C-B810-EB58-FF11-2E34188D513B}"/>
          </ac:spMkLst>
        </pc:spChg>
        <pc:spChg chg="mod">
          <ac:chgData name="Mark Huntly" userId="2f894ec6-1403-4f17-b28b-5f1f7519461e" providerId="ADAL" clId="{28B19D55-2B64-4018-8539-1453B0FDE5DC}" dt="2025-10-30T12:55:20.841" v="706" actId="20577"/>
          <ac:spMkLst>
            <pc:docMk/>
            <pc:sldMk cId="2491852313" sldId="263"/>
            <ac:spMk id="4" creationId="{95D94886-7A90-4700-65A1-0C5757776B08}"/>
          </ac:spMkLst>
        </pc:spChg>
        <pc:spChg chg="add mod">
          <ac:chgData name="Mark Huntly" userId="2f894ec6-1403-4f17-b28b-5f1f7519461e" providerId="ADAL" clId="{28B19D55-2B64-4018-8539-1453B0FDE5DC}" dt="2025-11-07T15:56:47.116" v="1534" actId="207"/>
          <ac:spMkLst>
            <pc:docMk/>
            <pc:sldMk cId="2491852313" sldId="263"/>
            <ac:spMk id="5" creationId="{CAC762BF-44AA-279B-27B4-50B6A9440EB1}"/>
          </ac:spMkLst>
        </pc:spChg>
        <pc:spChg chg="add mod">
          <ac:chgData name="Mark Huntly" userId="2f894ec6-1403-4f17-b28b-5f1f7519461e" providerId="ADAL" clId="{28B19D55-2B64-4018-8539-1453B0FDE5DC}" dt="2025-11-12T16:14:15.021" v="2327"/>
          <ac:spMkLst>
            <pc:docMk/>
            <pc:sldMk cId="2491852313" sldId="263"/>
            <ac:spMk id="7" creationId="{BA7E11A7-FC0D-9915-34CB-F59F280617A1}"/>
          </ac:spMkLst>
        </pc:spChg>
        <pc:spChg chg="add mod">
          <ac:chgData name="Mark Huntly" userId="2f894ec6-1403-4f17-b28b-5f1f7519461e" providerId="ADAL" clId="{28B19D55-2B64-4018-8539-1453B0FDE5DC}" dt="2025-11-01T17:17:54.715" v="1194" actId="1076"/>
          <ac:spMkLst>
            <pc:docMk/>
            <pc:sldMk cId="2491852313" sldId="263"/>
            <ac:spMk id="21" creationId="{EDED1D92-3B00-5F14-64B2-8343329131ED}"/>
          </ac:spMkLst>
        </pc:spChg>
        <pc:spChg chg="add mod">
          <ac:chgData name="Mark Huntly" userId="2f894ec6-1403-4f17-b28b-5f1f7519461e" providerId="ADAL" clId="{28B19D55-2B64-4018-8539-1453B0FDE5DC}" dt="2025-11-01T17:17:44.944" v="1193" actId="20577"/>
          <ac:spMkLst>
            <pc:docMk/>
            <pc:sldMk cId="2491852313" sldId="263"/>
            <ac:spMk id="22" creationId="{3A857637-EA57-C953-D107-A7011A9C08A1}"/>
          </ac:spMkLst>
        </pc:spChg>
        <pc:graphicFrameChg chg="mod">
          <ac:chgData name="Mark Huntly" userId="2f894ec6-1403-4f17-b28b-5f1f7519461e" providerId="ADAL" clId="{28B19D55-2B64-4018-8539-1453B0FDE5DC}" dt="2025-10-30T12:49:58.883" v="605" actId="1076"/>
          <ac:graphicFrameMkLst>
            <pc:docMk/>
            <pc:sldMk cId="2491852313" sldId="263"/>
            <ac:graphicFrameMk id="2" creationId="{0BBD5A3C-922A-E4C0-D86B-B0DA371EC434}"/>
          </ac:graphicFrameMkLst>
        </pc:graphicFrameChg>
        <pc:picChg chg="mod">
          <ac:chgData name="Mark Huntly" userId="2f894ec6-1403-4f17-b28b-5f1f7519461e" providerId="ADAL" clId="{28B19D55-2B64-4018-8539-1453B0FDE5DC}" dt="2025-10-30T12:50:13.475" v="608" actId="14100"/>
          <ac:picMkLst>
            <pc:docMk/>
            <pc:sldMk cId="2491852313" sldId="263"/>
            <ac:picMk id="6" creationId="{E8EA7957-E532-DB48-EC94-021CC751EA78}"/>
          </ac:picMkLst>
        </pc:picChg>
        <pc:cxnChg chg="add mod">
          <ac:chgData name="Mark Huntly" userId="2f894ec6-1403-4f17-b28b-5f1f7519461e" providerId="ADAL" clId="{28B19D55-2B64-4018-8539-1453B0FDE5DC}" dt="2025-10-30T12:50:50.335" v="613" actId="1582"/>
          <ac:cxnSpMkLst>
            <pc:docMk/>
            <pc:sldMk cId="2491852313" sldId="263"/>
            <ac:cxnSpMk id="9" creationId="{98214473-FB40-E013-04E8-15110CF0750C}"/>
          </ac:cxnSpMkLst>
        </pc:cxnChg>
        <pc:cxnChg chg="add mod">
          <ac:chgData name="Mark Huntly" userId="2f894ec6-1403-4f17-b28b-5f1f7519461e" providerId="ADAL" clId="{28B19D55-2B64-4018-8539-1453B0FDE5DC}" dt="2025-10-30T13:01:21.610" v="903" actId="1037"/>
          <ac:cxnSpMkLst>
            <pc:docMk/>
            <pc:sldMk cId="2491852313" sldId="263"/>
            <ac:cxnSpMk id="13" creationId="{05CD4CF0-FB4D-FB69-8AF6-CEF08C0D2611}"/>
          </ac:cxnSpMkLst>
        </pc:cxnChg>
        <pc:cxnChg chg="add mod">
          <ac:chgData name="Mark Huntly" userId="2f894ec6-1403-4f17-b28b-5f1f7519461e" providerId="ADAL" clId="{28B19D55-2B64-4018-8539-1453B0FDE5DC}" dt="2025-10-30T13:01:27.155" v="907" actId="1038"/>
          <ac:cxnSpMkLst>
            <pc:docMk/>
            <pc:sldMk cId="2491852313" sldId="263"/>
            <ac:cxnSpMk id="14" creationId="{5E37E01A-2C27-1A07-D946-5BD4100D7B9C}"/>
          </ac:cxnSpMkLst>
        </pc:cxnChg>
        <pc:cxnChg chg="add mod">
          <ac:chgData name="Mark Huntly" userId="2f894ec6-1403-4f17-b28b-5f1f7519461e" providerId="ADAL" clId="{28B19D55-2B64-4018-8539-1453B0FDE5DC}" dt="2025-10-30T13:01:55.958" v="911" actId="1582"/>
          <ac:cxnSpMkLst>
            <pc:docMk/>
            <pc:sldMk cId="2491852313" sldId="263"/>
            <ac:cxnSpMk id="16" creationId="{FCD285BA-D214-4A24-B79F-C385406672AF}"/>
          </ac:cxnSpMkLst>
        </pc:cxnChg>
        <pc:cxnChg chg="add mod">
          <ac:chgData name="Mark Huntly" userId="2f894ec6-1403-4f17-b28b-5f1f7519461e" providerId="ADAL" clId="{28B19D55-2B64-4018-8539-1453B0FDE5DC}" dt="2025-11-01T17:16:42.857" v="1179" actId="208"/>
          <ac:cxnSpMkLst>
            <pc:docMk/>
            <pc:sldMk cId="2491852313" sldId="263"/>
            <ac:cxnSpMk id="18" creationId="{6D695133-1F5B-0900-9AD2-7996324B782E}"/>
          </ac:cxnSpMkLst>
        </pc:cxnChg>
      </pc:sldChg>
      <pc:sldChg chg="addSp modSp add mod ord">
        <pc:chgData name="Mark Huntly" userId="2f894ec6-1403-4f17-b28b-5f1f7519461e" providerId="ADAL" clId="{28B19D55-2B64-4018-8539-1453B0FDE5DC}" dt="2025-11-12T16:14:01.386" v="2326" actId="207"/>
        <pc:sldMkLst>
          <pc:docMk/>
          <pc:sldMk cId="1851540772" sldId="264"/>
        </pc:sldMkLst>
        <pc:spChg chg="mod">
          <ac:chgData name="Mark Huntly" userId="2f894ec6-1403-4f17-b28b-5f1f7519461e" providerId="ADAL" clId="{28B19D55-2B64-4018-8539-1453B0FDE5DC}" dt="2025-11-01T17:13:59.746" v="1171" actId="20577"/>
          <ac:spMkLst>
            <pc:docMk/>
            <pc:sldMk cId="1851540772" sldId="264"/>
            <ac:spMk id="3" creationId="{679A823D-F472-A8AE-7D01-4AED2D3EAE35}"/>
          </ac:spMkLst>
        </pc:spChg>
        <pc:spChg chg="add mod">
          <ac:chgData name="Mark Huntly" userId="2f894ec6-1403-4f17-b28b-5f1f7519461e" providerId="ADAL" clId="{28B19D55-2B64-4018-8539-1453B0FDE5DC}" dt="2025-11-01T17:08:44.652" v="1031" actId="1582"/>
          <ac:spMkLst>
            <pc:docMk/>
            <pc:sldMk cId="1851540772" sldId="264"/>
            <ac:spMk id="5" creationId="{5CD353EB-2128-4B76-94F8-B59AE1A48842}"/>
          </ac:spMkLst>
        </pc:spChg>
        <pc:spChg chg="add mod">
          <ac:chgData name="Mark Huntly" userId="2f894ec6-1403-4f17-b28b-5f1f7519461e" providerId="ADAL" clId="{28B19D55-2B64-4018-8539-1453B0FDE5DC}" dt="2025-11-01T17:11:52.077" v="1107" actId="208"/>
          <ac:spMkLst>
            <pc:docMk/>
            <pc:sldMk cId="1851540772" sldId="264"/>
            <ac:spMk id="7" creationId="{E028F235-02C5-F573-5609-4494B99263D1}"/>
          </ac:spMkLst>
        </pc:spChg>
        <pc:spChg chg="add mod">
          <ac:chgData name="Mark Huntly" userId="2f894ec6-1403-4f17-b28b-5f1f7519461e" providerId="ADAL" clId="{28B19D55-2B64-4018-8539-1453B0FDE5DC}" dt="2025-11-01T17:12:13.628" v="1109" actId="1076"/>
          <ac:spMkLst>
            <pc:docMk/>
            <pc:sldMk cId="1851540772" sldId="264"/>
            <ac:spMk id="8" creationId="{71DB13AA-8A93-6CE5-1FD6-FB7459F4500E}"/>
          </ac:spMkLst>
        </pc:spChg>
        <pc:spChg chg="add mod">
          <ac:chgData name="Mark Huntly" userId="2f894ec6-1403-4f17-b28b-5f1f7519461e" providerId="ADAL" clId="{28B19D55-2B64-4018-8539-1453B0FDE5DC}" dt="2025-11-01T17:12:29.870" v="1112" actId="14100"/>
          <ac:spMkLst>
            <pc:docMk/>
            <pc:sldMk cId="1851540772" sldId="264"/>
            <ac:spMk id="10" creationId="{9AACC275-066C-C538-76F1-9CABEA3E7734}"/>
          </ac:spMkLst>
        </pc:spChg>
        <pc:spChg chg="add mod">
          <ac:chgData name="Mark Huntly" userId="2f894ec6-1403-4f17-b28b-5f1f7519461e" providerId="ADAL" clId="{28B19D55-2B64-4018-8539-1453B0FDE5DC}" dt="2025-11-01T17:13:17.854" v="1120" actId="1076"/>
          <ac:spMkLst>
            <pc:docMk/>
            <pc:sldMk cId="1851540772" sldId="264"/>
            <ac:spMk id="11" creationId="{AD53FF37-FACE-92A4-34A9-FB99A5A345D7}"/>
          </ac:spMkLst>
        </pc:spChg>
        <pc:spChg chg="add mod">
          <ac:chgData name="Mark Huntly" userId="2f894ec6-1403-4f17-b28b-5f1f7519461e" providerId="ADAL" clId="{28B19D55-2B64-4018-8539-1453B0FDE5DC}" dt="2025-11-12T16:14:01.386" v="2326" actId="207"/>
          <ac:spMkLst>
            <pc:docMk/>
            <pc:sldMk cId="1851540772" sldId="264"/>
            <ac:spMk id="12" creationId="{6FC56247-75AC-E1F9-B4BA-4D98C79856CF}"/>
          </ac:spMkLst>
        </pc:spChg>
        <pc:graphicFrameChg chg="mod">
          <ac:chgData name="Mark Huntly" userId="2f894ec6-1403-4f17-b28b-5f1f7519461e" providerId="ADAL" clId="{28B19D55-2B64-4018-8539-1453B0FDE5DC}" dt="2025-11-01T17:13:08.692" v="1119" actId="1076"/>
          <ac:graphicFrameMkLst>
            <pc:docMk/>
            <pc:sldMk cId="1851540772" sldId="264"/>
            <ac:graphicFrameMk id="2" creationId="{D54BE229-45C3-9B7B-E325-208CA5EDB802}"/>
          </ac:graphicFrameMkLst>
        </pc:graphicFrameChg>
        <pc:picChg chg="mod ord">
          <ac:chgData name="Mark Huntly" userId="2f894ec6-1403-4f17-b28b-5f1f7519461e" providerId="ADAL" clId="{28B19D55-2B64-4018-8539-1453B0FDE5DC}" dt="2025-11-01T17:14:25.805" v="1174" actId="167"/>
          <ac:picMkLst>
            <pc:docMk/>
            <pc:sldMk cId="1851540772" sldId="264"/>
            <ac:picMk id="6" creationId="{25087EBF-CC13-454C-86C1-D0CB8D24035E}"/>
          </ac:picMkLst>
        </pc:picChg>
      </pc:sldChg>
      <pc:sldChg chg="addSp delSp modSp add mod">
        <pc:chgData name="Mark Huntly" userId="2f894ec6-1403-4f17-b28b-5f1f7519461e" providerId="ADAL" clId="{28B19D55-2B64-4018-8539-1453B0FDE5DC}" dt="2025-11-07T15:18:24.295" v="1268" actId="478"/>
        <pc:sldMkLst>
          <pc:docMk/>
          <pc:sldMk cId="2700900418" sldId="305"/>
        </pc:sldMkLst>
        <pc:picChg chg="add del mod">
          <ac:chgData name="Mark Huntly" userId="2f894ec6-1403-4f17-b28b-5f1f7519461e" providerId="ADAL" clId="{28B19D55-2B64-4018-8539-1453B0FDE5DC}" dt="2025-11-07T15:18:20.124" v="1267" actId="1076"/>
          <ac:picMkLst>
            <pc:docMk/>
            <pc:sldMk cId="2700900418" sldId="305"/>
            <ac:picMk id="4" creationId="{A46BA5D1-026E-49F2-2E17-9D05BC69DD1F}"/>
          </ac:picMkLst>
        </pc:picChg>
      </pc:sldChg>
      <pc:sldChg chg="addSp modSp add mod modNotesTx">
        <pc:chgData name="Mark Huntly" userId="2f894ec6-1403-4f17-b28b-5f1f7519461e" providerId="ADAL" clId="{28B19D55-2B64-4018-8539-1453B0FDE5DC}" dt="2025-11-12T16:14:31.475" v="2329"/>
        <pc:sldMkLst>
          <pc:docMk/>
          <pc:sldMk cId="2078841620" sldId="306"/>
        </pc:sldMkLst>
        <pc:spChg chg="mod">
          <ac:chgData name="Mark Huntly" userId="2f894ec6-1403-4f17-b28b-5f1f7519461e" providerId="ADAL" clId="{28B19D55-2B64-4018-8539-1453B0FDE5DC}" dt="2025-11-12T15:08:11.153" v="1964" actId="20577"/>
          <ac:spMkLst>
            <pc:docMk/>
            <pc:sldMk cId="2078841620" sldId="306"/>
            <ac:spMk id="3" creationId="{07BD311C-7DCF-FC23-B351-206942D3688D}"/>
          </ac:spMkLst>
        </pc:spChg>
        <pc:spChg chg="mod">
          <ac:chgData name="Mark Huntly" userId="2f894ec6-1403-4f17-b28b-5f1f7519461e" providerId="ADAL" clId="{28B19D55-2B64-4018-8539-1453B0FDE5DC}" dt="2025-11-12T14:56:59.992" v="1701" actId="20577"/>
          <ac:spMkLst>
            <pc:docMk/>
            <pc:sldMk cId="2078841620" sldId="306"/>
            <ac:spMk id="4" creationId="{BAAB4F43-A75A-ECCE-5FCE-E7BAF2B0C853}"/>
          </ac:spMkLst>
        </pc:spChg>
        <pc:spChg chg="add mod">
          <ac:chgData name="Mark Huntly" userId="2f894ec6-1403-4f17-b28b-5f1f7519461e" providerId="ADAL" clId="{28B19D55-2B64-4018-8539-1453B0FDE5DC}" dt="2025-11-07T15:56:58.788" v="1535"/>
          <ac:spMkLst>
            <pc:docMk/>
            <pc:sldMk cId="2078841620" sldId="306"/>
            <ac:spMk id="17" creationId="{EC6446A8-1662-3110-F84C-A0A73866BE9F}"/>
          </ac:spMkLst>
        </pc:spChg>
        <pc:spChg chg="add mod">
          <ac:chgData name="Mark Huntly" userId="2f894ec6-1403-4f17-b28b-5f1f7519461e" providerId="ADAL" clId="{28B19D55-2B64-4018-8539-1453B0FDE5DC}" dt="2025-11-07T15:57:23.277" v="1541" actId="207"/>
          <ac:spMkLst>
            <pc:docMk/>
            <pc:sldMk cId="2078841620" sldId="306"/>
            <ac:spMk id="19" creationId="{238BCF72-EDA9-4BEB-EC98-6359229BAE59}"/>
          </ac:spMkLst>
        </pc:spChg>
        <pc:spChg chg="add mod">
          <ac:chgData name="Mark Huntly" userId="2f894ec6-1403-4f17-b28b-5f1f7519461e" providerId="ADAL" clId="{28B19D55-2B64-4018-8539-1453B0FDE5DC}" dt="2025-11-12T15:08:43.889" v="1969" actId="207"/>
          <ac:spMkLst>
            <pc:docMk/>
            <pc:sldMk cId="2078841620" sldId="306"/>
            <ac:spMk id="26" creationId="{A37B34E1-323C-8377-1CE7-C6317FFD67DF}"/>
          </ac:spMkLst>
        </pc:spChg>
        <pc:spChg chg="add mod">
          <ac:chgData name="Mark Huntly" userId="2f894ec6-1403-4f17-b28b-5f1f7519461e" providerId="ADAL" clId="{28B19D55-2B64-4018-8539-1453B0FDE5DC}" dt="2025-11-12T15:10:46.879" v="1981" actId="14100"/>
          <ac:spMkLst>
            <pc:docMk/>
            <pc:sldMk cId="2078841620" sldId="306"/>
            <ac:spMk id="28" creationId="{04F6C5EE-AC94-F92F-DD86-F4B2AF8FD3DF}"/>
          </ac:spMkLst>
        </pc:spChg>
        <pc:spChg chg="add mod">
          <ac:chgData name="Mark Huntly" userId="2f894ec6-1403-4f17-b28b-5f1f7519461e" providerId="ADAL" clId="{28B19D55-2B64-4018-8539-1453B0FDE5DC}" dt="2025-11-12T16:14:31.475" v="2329"/>
          <ac:spMkLst>
            <pc:docMk/>
            <pc:sldMk cId="2078841620" sldId="306"/>
            <ac:spMk id="29" creationId="{04126859-D7BA-5F03-C5FD-5A7AEA754A58}"/>
          </ac:spMkLst>
        </pc:spChg>
        <pc:cxnChg chg="add mod">
          <ac:chgData name="Mark Huntly" userId="2f894ec6-1403-4f17-b28b-5f1f7519461e" providerId="ADAL" clId="{28B19D55-2B64-4018-8539-1453B0FDE5DC}" dt="2025-11-12T15:03:34.850" v="1876" actId="208"/>
          <ac:cxnSpMkLst>
            <pc:docMk/>
            <pc:sldMk cId="2078841620" sldId="306"/>
            <ac:cxnSpMk id="5" creationId="{98D2D258-470C-874C-DA36-3E0C57FE172E}"/>
          </ac:cxnSpMkLst>
        </pc:cxnChg>
        <pc:cxnChg chg="add mod">
          <ac:chgData name="Mark Huntly" userId="2f894ec6-1403-4f17-b28b-5f1f7519461e" providerId="ADAL" clId="{28B19D55-2B64-4018-8539-1453B0FDE5DC}" dt="2025-11-07T15:55:34.224" v="1522" actId="1582"/>
          <ac:cxnSpMkLst>
            <pc:docMk/>
            <pc:sldMk cId="2078841620" sldId="306"/>
            <ac:cxnSpMk id="7" creationId="{8210EF59-44F0-6EC6-C23C-59293124DCB9}"/>
          </ac:cxnSpMkLst>
        </pc:cxnChg>
        <pc:cxnChg chg="add mod">
          <ac:chgData name="Mark Huntly" userId="2f894ec6-1403-4f17-b28b-5f1f7519461e" providerId="ADAL" clId="{28B19D55-2B64-4018-8539-1453B0FDE5DC}" dt="2025-11-07T15:56:08.485" v="1529" actId="14100"/>
          <ac:cxnSpMkLst>
            <pc:docMk/>
            <pc:sldMk cId="2078841620" sldId="306"/>
            <ac:cxnSpMk id="10" creationId="{B7439F3B-890C-D872-0CB8-138F3CBDE824}"/>
          </ac:cxnSpMkLst>
        </pc:cxnChg>
        <pc:cxnChg chg="add mod">
          <ac:chgData name="Mark Huntly" userId="2f894ec6-1403-4f17-b28b-5f1f7519461e" providerId="ADAL" clId="{28B19D55-2B64-4018-8539-1453B0FDE5DC}" dt="2025-11-12T15:04:01.954" v="1880" actId="1582"/>
          <ac:cxnSpMkLst>
            <pc:docMk/>
            <pc:sldMk cId="2078841620" sldId="306"/>
            <ac:cxnSpMk id="12" creationId="{241D7F49-968E-1C0E-A1D9-A765564DE1BB}"/>
          </ac:cxnSpMkLst>
        </pc:cxnChg>
        <pc:cxnChg chg="add mod">
          <ac:chgData name="Mark Huntly" userId="2f894ec6-1403-4f17-b28b-5f1f7519461e" providerId="ADAL" clId="{28B19D55-2B64-4018-8539-1453B0FDE5DC}" dt="2025-11-12T15:04:33.550" v="1884" actId="14100"/>
          <ac:cxnSpMkLst>
            <pc:docMk/>
            <pc:sldMk cId="2078841620" sldId="306"/>
            <ac:cxnSpMk id="20" creationId="{77F2468E-7840-26B3-BA74-63A4C8839EA2}"/>
          </ac:cxnSpMkLst>
        </pc:cxnChg>
      </pc:sldChg>
      <pc:sldChg chg="add">
        <pc:chgData name="Mark Huntly" userId="2f894ec6-1403-4f17-b28b-5f1f7519461e" providerId="ADAL" clId="{28B19D55-2B64-4018-8539-1453B0FDE5DC}" dt="2025-11-07T15:17:38.315" v="1245" actId="2890"/>
        <pc:sldMkLst>
          <pc:docMk/>
          <pc:sldMk cId="1366488180" sldId="307"/>
        </pc:sldMkLst>
      </pc:sldChg>
      <pc:sldChg chg="addSp modSp add mod ord">
        <pc:chgData name="Mark Huntly" userId="2f894ec6-1403-4f17-b28b-5f1f7519461e" providerId="ADAL" clId="{28B19D55-2B64-4018-8539-1453B0FDE5DC}" dt="2025-11-12T16:14:25.805" v="2328"/>
        <pc:sldMkLst>
          <pc:docMk/>
          <pc:sldMk cId="458738485" sldId="308"/>
        </pc:sldMkLst>
        <pc:spChg chg="mod">
          <ac:chgData name="Mark Huntly" userId="2f894ec6-1403-4f17-b28b-5f1f7519461e" providerId="ADAL" clId="{28B19D55-2B64-4018-8539-1453B0FDE5DC}" dt="2025-11-12T14:54:29.166" v="1676" actId="207"/>
          <ac:spMkLst>
            <pc:docMk/>
            <pc:sldMk cId="458738485" sldId="308"/>
            <ac:spMk id="3" creationId="{416F8578-DA18-D20E-19A6-B6E5A9F41449}"/>
          </ac:spMkLst>
        </pc:spChg>
        <pc:spChg chg="add mod">
          <ac:chgData name="Mark Huntly" userId="2f894ec6-1403-4f17-b28b-5f1f7519461e" providerId="ADAL" clId="{28B19D55-2B64-4018-8539-1453B0FDE5DC}" dt="2025-11-12T16:14:25.805" v="2328"/>
          <ac:spMkLst>
            <pc:docMk/>
            <pc:sldMk cId="458738485" sldId="308"/>
            <ac:spMk id="5" creationId="{4EC0CC42-6335-ED8B-8313-40F649AA6B8A}"/>
          </ac:spMkLst>
        </pc:spChg>
      </pc:sldChg>
      <pc:sldChg chg="add del">
        <pc:chgData name="Mark Huntly" userId="2f894ec6-1403-4f17-b28b-5f1f7519461e" providerId="ADAL" clId="{28B19D55-2B64-4018-8539-1453B0FDE5DC}" dt="2025-11-12T14:45:28.393" v="1542" actId="47"/>
        <pc:sldMkLst>
          <pc:docMk/>
          <pc:sldMk cId="3975639211" sldId="308"/>
        </pc:sldMkLst>
      </pc:sldChg>
      <pc:sldChg chg="addSp modSp add mod modNotesTx">
        <pc:chgData name="Mark Huntly" userId="2f894ec6-1403-4f17-b28b-5f1f7519461e" providerId="ADAL" clId="{28B19D55-2B64-4018-8539-1453B0FDE5DC}" dt="2025-11-12T16:14:34.934" v="2330"/>
        <pc:sldMkLst>
          <pc:docMk/>
          <pc:sldMk cId="754176464" sldId="309"/>
        </pc:sldMkLst>
        <pc:spChg chg="mod">
          <ac:chgData name="Mark Huntly" userId="2f894ec6-1403-4f17-b28b-5f1f7519461e" providerId="ADAL" clId="{28B19D55-2B64-4018-8539-1453B0FDE5DC}" dt="2025-11-12T16:05:51.332" v="2269" actId="20577"/>
          <ac:spMkLst>
            <pc:docMk/>
            <pc:sldMk cId="754176464" sldId="309"/>
            <ac:spMk id="3" creationId="{6733BDA2-2643-F062-7FEF-2739FB0A1B97}"/>
          </ac:spMkLst>
        </pc:spChg>
        <pc:spChg chg="mod">
          <ac:chgData name="Mark Huntly" userId="2f894ec6-1403-4f17-b28b-5f1f7519461e" providerId="ADAL" clId="{28B19D55-2B64-4018-8539-1453B0FDE5DC}" dt="2025-11-12T15:11:10.966" v="2005" actId="20577"/>
          <ac:spMkLst>
            <pc:docMk/>
            <pc:sldMk cId="754176464" sldId="309"/>
            <ac:spMk id="4" creationId="{B146FBB2-71A1-AB72-D41C-AB3815E15575}"/>
          </ac:spMkLst>
        </pc:spChg>
        <pc:spChg chg="add mod">
          <ac:chgData name="Mark Huntly" userId="2f894ec6-1403-4f17-b28b-5f1f7519461e" providerId="ADAL" clId="{28B19D55-2B64-4018-8539-1453B0FDE5DC}" dt="2025-11-12T16:14:34.934" v="2330"/>
          <ac:spMkLst>
            <pc:docMk/>
            <pc:sldMk cId="754176464" sldId="309"/>
            <ac:spMk id="8" creationId="{1BE36215-0B16-1D34-9DFC-705E2FD27AFD}"/>
          </ac:spMkLst>
        </pc:spChg>
        <pc:picChg chg="ord">
          <ac:chgData name="Mark Huntly" userId="2f894ec6-1403-4f17-b28b-5f1f7519461e" providerId="ADAL" clId="{28B19D55-2B64-4018-8539-1453B0FDE5DC}" dt="2025-11-12T16:04:20.706" v="2228" actId="167"/>
          <ac:picMkLst>
            <pc:docMk/>
            <pc:sldMk cId="754176464" sldId="309"/>
            <ac:picMk id="6" creationId="{C7B545AC-0A98-B0C7-CC33-5C7B42E42FFA}"/>
          </ac:picMkLst>
        </pc:picChg>
      </pc:sldChg>
      <pc:sldChg chg="add del">
        <pc:chgData name="Mark Huntly" userId="2f894ec6-1403-4f17-b28b-5f1f7519461e" providerId="ADAL" clId="{28B19D55-2B64-4018-8539-1453B0FDE5DC}" dt="2025-11-12T14:45:29.862" v="1543" actId="47"/>
        <pc:sldMkLst>
          <pc:docMk/>
          <pc:sldMk cId="1439771454" sldId="309"/>
        </pc:sldMkLst>
      </pc:sldChg>
      <pc:sldChg chg="addSp modSp add mod">
        <pc:chgData name="Mark Huntly" userId="2f894ec6-1403-4f17-b28b-5f1f7519461e" providerId="ADAL" clId="{28B19D55-2B64-4018-8539-1453B0FDE5DC}" dt="2025-11-12T16:22:01.915" v="2439" actId="403"/>
        <pc:sldMkLst>
          <pc:docMk/>
          <pc:sldMk cId="3047542280" sldId="310"/>
        </pc:sldMkLst>
        <pc:spChg chg="mod">
          <ac:chgData name="Mark Huntly" userId="2f894ec6-1403-4f17-b28b-5f1f7519461e" providerId="ADAL" clId="{28B19D55-2B64-4018-8539-1453B0FDE5DC}" dt="2025-11-12T16:22:01.915" v="2439" actId="403"/>
          <ac:spMkLst>
            <pc:docMk/>
            <pc:sldMk cId="3047542280" sldId="310"/>
            <ac:spMk id="3" creationId="{E73DD9D8-36B8-93B8-8C4A-994B897F865D}"/>
          </ac:spMkLst>
        </pc:spChg>
        <pc:spChg chg="add mod">
          <ac:chgData name="Mark Huntly" userId="2f894ec6-1403-4f17-b28b-5f1f7519461e" providerId="ADAL" clId="{28B19D55-2B64-4018-8539-1453B0FDE5DC}" dt="2025-11-12T16:14:37.947" v="2331"/>
          <ac:spMkLst>
            <pc:docMk/>
            <pc:sldMk cId="3047542280" sldId="310"/>
            <ac:spMk id="8" creationId="{5C1511F2-4586-9420-67F3-8E5B08BE05C7}"/>
          </ac:spMkLst>
        </pc:spChg>
      </pc:sldChg>
      <pc:sldChg chg="modSp add mod modNotesTx">
        <pc:chgData name="Mark Huntly" userId="2f894ec6-1403-4f17-b28b-5f1f7519461e" providerId="ADAL" clId="{28B19D55-2B64-4018-8539-1453B0FDE5DC}" dt="2025-11-12T16:28:12.144" v="2685" actId="20577"/>
        <pc:sldMkLst>
          <pc:docMk/>
          <pc:sldMk cId="1705258877" sldId="311"/>
        </pc:sldMkLst>
        <pc:spChg chg="mod">
          <ac:chgData name="Mark Huntly" userId="2f894ec6-1403-4f17-b28b-5f1f7519461e" providerId="ADAL" clId="{28B19D55-2B64-4018-8539-1453B0FDE5DC}" dt="2025-11-12T16:26:54.417" v="2682" actId="20577"/>
          <ac:spMkLst>
            <pc:docMk/>
            <pc:sldMk cId="1705258877" sldId="311"/>
            <ac:spMk id="3" creationId="{4D28BF3B-18C0-59B2-95A7-1D8856BEFBF3}"/>
          </ac:spMkLst>
        </pc:spChg>
      </pc:sldChg>
      <pc:sldChg chg="add del">
        <pc:chgData name="Mark Huntly" userId="2f894ec6-1403-4f17-b28b-5f1f7519461e" providerId="ADAL" clId="{28B19D55-2B64-4018-8539-1453B0FDE5DC}" dt="2025-11-12T16:27:26.319" v="2684" actId="47"/>
        <pc:sldMkLst>
          <pc:docMk/>
          <pc:sldMk cId="1241881356" sldId="312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0:31.35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75 1 24575,'-29'735'-6784,"20"-250"12485,10-321-4618,1-143-1083,0 1 0,2 0 0,0-1 0,1 0 0,12 30 0,-10-32 0,-1 5 0,-2 0 0,0 1 0,1 39 0,-2-24 0,8 539 0,-12-375 0,0-182 0,0 0 0,-2 1 0,0-1 0,-13 39 0,11-39 0,1 0 0,1 0 0,0 28 0,-6 35 0,-12 24 0,-18 123 0,37-198 0,2-1 0,6 57 0,18 63 0,-2-24 0,-20-118 0,0 0 0,1 0 0,0 0 0,1 0 0,1-1 0,6 14 0,27 67 0,-25-58 0,23 46 0,-23-54 0,-2 1 0,-1 0 0,-1 0 0,6 29 0,-11-34 0,0 0 0,-2 1 0,0 0 0,-2 25 0,-12 88 0,3-48 0,1-22 0,-23 91 0,27-140 0,-1-1 0,-9 18 0,7-19 0,2 1 0,-8 26 0,-32 279 0,39-257 0,1 136 0,3-48 0,-7-85 0,6-44 0,-3 32 0,6-39 0,1 234 0,2-222 0,2 0 0,13 46 0,-8-36 0,-3-16 0,1 1 0,0-1 0,15 25 0,10 21 0,-27-49 0,-1 1 0,0 0 0,-2 0 0,0 0 0,0 22 0,-4-24-1365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0:36.95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365 0 24575,'-28'28'0,"2"0"0,2 2 0,-29 45 0,-52 104 0,79-132 0,-67 129 0,92-174 0,0 0 0,-1 1 0,1-1 0,0 0 0,0 1 0,0-1 0,1 1 0,-1 0 0,1-1 0,-1 1 0,1 3 0,0-6 0,0 1 0,0-1 0,1 1 0,-1-1 0,0 1 0,0-1 0,0 1 0,1 0 0,-1-1 0,0 1 0,1-1 0,-1 0 0,0 1 0,1-1 0,-1 1 0,1-1 0,-1 1 0,0-1 0,1 0 0,0 1 0,1 0 0,-1-1 0,1 1 0,-1-1 0,1 0 0,-1 1 0,1-1 0,-1 0 0,1 0 0,-1 0 0,1 0 0,1-1 0,78-12 0,12-2 0,-93 15 0,96-4 342,-86 4-556,0 1 1,0 0 0,0 1-1,0 0 1,-1 0 0,1 1-1,12 6 1,-1 2-6613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0:39.93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1 469 24118,'13853'-469'0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0:50.94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436 1 24575,'1'1'0,"0"0"0,1 0 0,-1 1 0,0-1 0,0 0 0,0 1 0,0-1 0,0 1 0,0-1 0,0 1 0,0-1 0,-1 1 0,1 0 0,-1-1 0,1 1 0,-1 2 0,2 2 0,5 18 0,7 33 0,3 17 0,-10-57 0,0 0 0,2 0 0,-1-1 0,2-1 0,0 1 0,25 27 0,-35-43 0,0 0 0,1 1 0,-1-1 0,0 1 0,1-1 0,-1 1 0,0-1 0,1 1 0,-1-1 0,0 1 0,0-1 0,0 1 0,1 0 0,-1-1 0,0 1 0,0-1 0,0 1 0,0 0 0,0-1 0,0 1 0,0-1 0,0 1 0,0-1 0,-1 1 0,1 0 0,0-1 0,-1 1 0,1 1 0,-1-1 0,0 0 0,0 1 0,-1-1 0,1 0 0,0 0 0,0 0 0,-1 0 0,1 0 0,-2 1 0,-8 3 0,0 0 0,-16 5 0,14-5 0,-76 30 0,-151 83 0,195-91 179,-83 53-1723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02.3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368 0 24575,'-3'0'0,"-1"1"0,1 0 0,-1-1 0,1 1 0,0 0 0,-1 0 0,1 1 0,0-1 0,0 1 0,-4 2 0,-30 23 0,22-15 0,-68 42 0,59-40 0,0 1 0,0 1 0,-29 27 0,48-36 61,-1-1 0,1 1-1,1 1 1,-8 13 0,-8 13-1730,5-16-5157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05.02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2071 9 24012,'-2071'0'0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07.76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649 0 24575,'-68'66'0,"41"-42"0,-46 55 0,45-34 0,24-35 0,-1-1 0,-1 0 0,1 0 0,-9 8 0,-32 25 0,35-34 0,0 1 0,1 1 0,-14 16 0,7-7 0,0-1 0,-1-1 0,-35 26 0,47-39 0,-164 126 0,149-114 342,10-10-684,11-6 322,0 0 0,0 0 0,0 0 0,0 0 0,0 0 0,0 0 0,0 0 0,0 0 0,0 0-1,0 0 1,0 1 0,0-1 0,0 0 0,-1 0 0,1 0 0,0 0 0,0 0 0,0 0 0,0 0 0,0 0 0,0 0 0,0 0-1,0 0 1,0 0 0,0 0 0,-1 0 0,1 0 0,0 0 0,0 0 0,0-1 0,0 1 0,0 0 0,0 0 0,0 0 0,0 0-1,0 0 1,0 0 0,0 0 0,-1 0 0,1 0 0,0 0 0,0 0 0,0 0 0,0 0 0,0 0 0,0 0 0,0-1 0,0 1-1,0 0 1,0 0 0,0 0 0,0 0 0,0 0 0,0 0 0,0 0 0,0 0 0,0 0 0,0 0 0,0 0 0,0-1 0,0 1-1,0 0 1,0 0 0,0 0 0,0 0 0,0 0 0,0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18.1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413 1 24575,'-1'9'0,"-1"-1"0,0 1 0,-1-1 0,0 1 0,-1-1 0,1 0 0,-2 0 0,1 0 0,-11 12 0,0 6 0,-155 248 0,141-228 0,-1-2 57,-49 53 1,32-42-1538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18.31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1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20.74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0 307 24543,'3747'-306'0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22.36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366 0 24575,'-19'22'0,"1"0"0,1 1 0,-19 36 0,-6 6 0,18-30 0,12-16 0,0-1 0,-1-1 0,-1 0 0,-27 25 0,33-35 36,1 0-1,1 0 0,-1 0 0,1 1 1,0 0-1,1 1 0,-5 8 1,-1 7-156,-11 32 0,0 4-1288,14-44-5418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29.76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190 1 24575,'-3'0'0,"1"1"0,0 0 0,0 0 0,0 0 0,0 1 0,0-1 0,0 0 0,0 1 0,0 0 0,0-1 0,1 1 0,-1 0 0,1 0 0,-1 0 0,1 0 0,-2 2 0,-8 10 0,2-4 0,0 0 0,1 1 0,1 0 0,0 0 0,0 0 0,-7 20 0,-18 28 0,19-37-682,-18 39-1,23-42-6143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31.33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20 24575,'28'-1'0,"34"-7"0,10 0 0,-36 6 0,0 1 0,0 2 0,0 2 0,47 9 0,59 13 0,-48-9 0,-36-7 0,93 3 0,60-14 0,-68 0 0,462 2 0,-601 0 26,1 0-304,1 0 0,0 0-1,-1 1 1,9 1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32.64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219 0 24575,'-3'6'0,"-10"12"0,-12 14 0,-8 11 0,-2 2 0,3-2 0,6-4 0,8-6 0,3-8 0,5-6 0,1-6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54.74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1 162 24515,'2323'-162'0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1:56.41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308 0 24575,'0'3'0,"-3"5"0,-4 6 0,-7 7 0,-4 3 0,-5 4 0,-5 3 0,-1-1 0,-1 2 0,1 0 0,2-5 0,1-1 0,3-1 0,4-3 0,1-4 0,4-3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2:01.33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333 0 24575,'-90'86'0,"40"-40"0,2 2 0,3 2 0,-43 60 0,76-86-1365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2:05.20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0 382 24575,'17'-1'0,"-1"0"0,30-7 0,2-1 0,63-5 0,343-38 0,-32 4 0,228-16 0,-182 60 0,-241 7 0,-120-4 0,0-4 0,0-5 0,117-26 0,30-12 0,431-26 0,16 65 0,-422 11 0,-129 7 0,9 1 0,-32-2 0,-34 0 0,161 20 0,-47-3 0,-180-22 155,-20-1-293,0-1 0,-1 0 0,1-1 0,0 0-1,0 0 1,0 0 0,0-1 0,0 0-1,0 0 1,13-5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4:53:14.81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0 23585,'36'578'0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04.52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 0 24514,'-17'1116'0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10.84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94 1 24575,'0'11'0,"-1"0"0,-1 0 0,-5 19 0,0 4 0,-10 82 0,-3 138 0,19 120 0,1-354 0,1-3 0,-1 0 0,0 0 0,-1 1 0,-1-1 0,-1 0 0,-8 29 0,5-28 0,1 1 0,1 1 0,1-1 0,0 1 0,1 20 0,6 100 0,-3-127 0,17 135 0,-14-112-455,2-1 0,12 40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25.4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127 1 24575,'-3'58'0,"-3"0"0,-17 76 0,6-38 0,-4 27 0,-19 132 0,31-171 0,1 90 0,18-66 0,-1-9 0,-10 131 0,3 62 0,10-182 0,-7-75 0,3 15 0,-4-22 0,3 50 0,-7-47 0,2 0 0,6 40 0,11 26 0,-14-63 0,-2 0 0,-1 0 0,-4 57 0,0-24 0,2-33-1365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22.9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22 24575,'211'-9'0,"12"-1"0,284 11 0,-470 1 0,1 2 0,-1 2 0,39 11 0,-32-7 0,334 49 0,-341-55 0,153 13 0,193-9 0,-25-7 0,243-3 0,-330-16 0,64 0 0,-240 18 0,31 2 0,206-25 0,-210 11 0,226 7 0,-195 7 0,57-11 0,2 0 0,36-1 0,-4-9 0,88 10 0,-208 11 0,192-2 0,-319-3-1365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43.64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1 262 24575,'34'-35'0,"-1"-2"0,28-40 0,-53 65 0,0 2 0,0-1 0,1 1 0,1 1 0,0 0 0,0 0 0,1 1 0,0 0 0,0 1 0,16-8 0,-26 14 0,0 1 0,-1-1 0,1 1 0,0-1 0,0 1 0,0 0 0,0-1 0,-1 1 0,1 0 0,0 0 0,0-1 0,0 1 0,0 0 0,0 0 0,0 0 0,0 0 0,-1 0 0,1 1 0,0-1 0,0 0 0,0 0 0,0 0 0,0 1 0,0-1 0,-1 0 0,1 1 0,0-1 0,0 1 0,-1-1 0,1 1 0,0 0 0,0-1 0,-1 1 0,1-1 0,-1 1 0,1 0 0,-1 0 0,2 1 0,-2 0 0,0 0 0,1 0 0,-1 0 0,0 1 0,0-1 0,0 0 0,0 0 0,-1 0 0,1 0 0,0 1 0,-1-1 0,0 0 0,1 0 0,-1 0 0,-2 3 0,-25 45 0,14-27 0,2 0 0,-17 43 0,22-49 0,0 0 0,-1 0 0,-1 0 0,-14 18 0,22-34 0,0 1 0,0 0 0,0-1 0,0 1 0,0-1 0,0 1 0,0 0 0,1 0 0,-1-1 0,1 1 0,-1 0 0,1 0 0,0 0 0,-1 0 0,1 3 0,1-4 0,0 0 0,-1 0 0,1 0 0,0-1 0,-1 1 0,1 0 0,0 0 0,0-1 0,0 1 0,0-1 0,0 1 0,-1 0 0,1-1 0,0 0 0,0 1 0,0-1 0,1 0 0,-1 1 0,0-1 0,0 0 0,0 0 0,0 0 0,0 0 0,0 0 0,0 0 0,0 0 0,2 0 0,50-2-455,1-2 0,84-17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46.16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132 0 24575,'0'0'0,"0"0"0,0 0 0,1 0 0,-1 0 0,0 0 0,1 0 0,-1 0 0,0 0 0,0 0 0,1 0 0,-1 1 0,0-1 0,0 0 0,1 0 0,-1 0 0,0 0 0,0 0 0,1 0 0,-1 1 0,0-1 0,0 0 0,1 0 0,-1 0 0,0 1 0,0-1 0,0 0 0,0 0 0,1 1 0,-1-1 0,0 0 0,0 0 0,0 1 0,0-1 0,0 1 0,-3 11 0,-10 9 0,-22 16 0,-22 27 0,53-58 0,0 0 0,1 0 0,0 0 0,0 0 0,0 1 0,1-1 0,0 1 0,0-1 0,1 1 0,-1 0 0,2 0 0,-1 0 0,1-1 0,0 1 0,0 0 0,1 0 0,0 0 0,0 0 0,0-1 0,1 1 0,0 0 0,1-1 0,-1 0 0,1 1 0,1-1 0,-1 0 0,1 0 0,0-1 0,0 1 0,1-1 0,-1 0 0,1 0 0,0-1 0,7 5 0,-1-2 0,0-1 0,1 0 0,0-1 0,0 0 0,1-1 0,-1 0 0,14 1 0,92 8 0,-100-12 0,-16-1 0,-1 0 0,1 0 0,-1 0 0,1 0 0,0 1 0,-1-1 0,1 0 0,-1 1 0,1-1 0,-1 1 0,1 0 0,-1-1 0,0 1 0,1 0 0,-1 0 0,0 0 0,2 1 0,-3-1 0,1-1 0,-1 1 0,0 0 0,0 0 0,1-1 0,-1 1 0,0 0 0,0 0 0,0-1 0,0 1 0,0 0 0,0 0 0,0-1 0,0 1 0,0 0 0,-1 0 0,1-1 0,0 1 0,0 0 0,-1 0 0,1-1 0,0 1 0,-1 0 0,0 0 0,-3 5 0,-1-1 0,1 1 0,-1-1 0,-1 0 0,-9 7 0,-106 69-1365,101-69-5461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1:47.99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74 24575,'3'0'0,"7"-3"0,9-4 0,6-1 0,5 1 0,11-2 0,0 2 0,6-2 0,1 0 0,-4 3 0,-4 2 0,-6 1 0,-5 2 0,-5 0 0,-9 1 0,-11 4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25.69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24 24575,'425'-6'0,"842"-12"0,-556 32 0,-403-2 0,227 32 0,-358-25 0,249-9 0,-274-12 0,4 2 0,241-3 0,0-26 0,-39 4 0,5 26 0,-145 1 0,343-2 0,-535-1 0,38-7 0,-40 4 0,-1 1 0,30 0 0,10 9 326,18-1-2017,-52-7-5135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27.02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1 24575,'0'0'-8191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29.12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90 24455,'1873'-90'0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30.63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52 0 24575,'0'663'0,"-2"-626"0,-1 0 0,-16 70 0,16-93 0,-2 27 252,5-34-413,-1 0-1,1 1 0,-1-1 0,-1 0 1,1 0-1,-1 1 0,-1-1 0,1-1 1,-5 10-1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33.41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4415 0 24534,'-4414'380'0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34.82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1 24575,'0'997'0,"4"-895"0,20 111 0,-1-28 0,-21-146 253,-1-21-793,0-1 1,5 25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3:41.66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18 0 23977,'-17'1315'0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4:19.45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1 152 24575,'0'0'0,"10"-10"0,7-8 0,3-9 0,1-5 0,-1-2 0,-4 4-8191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30T15:04:19.64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0 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65F6C-B9DF-99BF-8EA5-D2B1F3904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7C8A7C-0287-8045-2C5E-D8707D027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D400CC-870D-6529-BC01-13BDA550A1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E3BE80-C6E5-E854-CD6A-141471C309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0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0797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006C07-25DB-E38A-EAB9-0F84BD3EB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B5C4D3-21F9-4878-5AC1-86422EDF78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813CE3-5F9B-83C9-F1AC-F001724E15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85 just slightly above average? Is it exceptional? How does it compare to other assessments with different scales?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06FAC-11DB-6D52-30FF-038DF11E3C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097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34521A-65AB-CDF6-A043-64CD89E8D2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13E11C-CCD6-0C41-E717-32669BFEE3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57BC0C-68E9-5949-98EE-1DDA668952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85 just slightly above average? Is it exceptional? How does it compare to other assessments with different scales?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44EAB-9F2A-7445-E31B-3B00C55748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26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4F73F-F697-69E1-2342-EA4F52EC7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A0485D-E0CD-9752-353A-2173DB3DF6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9671FC-08D6-C066-FA7D-5C04E24DC9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0C7DB7-14AC-3C39-542E-CDB45C051A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28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002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6DF9AD-8541-0DDF-880E-749C46242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EBE42B-5403-BD60-D7E2-E60ECD1F5E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40B7BC-9ACF-336A-C15D-B12CC593AE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194E5D-364F-C271-4A55-A53B913F77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80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2.xml"/><Relationship Id="rId21" Type="http://schemas.openxmlformats.org/officeDocument/2006/relationships/image" Target="../media/image21.png"/><Relationship Id="rId42" Type="http://schemas.openxmlformats.org/officeDocument/2006/relationships/customXml" Target="../ink/ink20.xml"/><Relationship Id="rId47" Type="http://schemas.openxmlformats.org/officeDocument/2006/relationships/image" Target="../media/image34.png"/><Relationship Id="rId63" Type="http://schemas.openxmlformats.org/officeDocument/2006/relationships/customXml" Target="../ink/ink31.xml"/><Relationship Id="rId68" Type="http://schemas.openxmlformats.org/officeDocument/2006/relationships/image" Target="../media/image44.png"/><Relationship Id="rId7" Type="http://schemas.openxmlformats.org/officeDocument/2006/relationships/image" Target="../media/image140.png"/><Relationship Id="rId71" Type="http://schemas.openxmlformats.org/officeDocument/2006/relationships/customXml" Target="../ink/ink35.xml"/><Relationship Id="rId2" Type="http://schemas.openxmlformats.org/officeDocument/2006/relationships/notesSlide" Target="../notesSlides/notesSlide7.xml"/><Relationship Id="rId16" Type="http://schemas.openxmlformats.org/officeDocument/2006/relationships/customXml" Target="../ink/ink7.xml"/><Relationship Id="rId29" Type="http://schemas.openxmlformats.org/officeDocument/2006/relationships/image" Target="../media/image25.png"/><Relationship Id="rId11" Type="http://schemas.openxmlformats.org/officeDocument/2006/relationships/image" Target="../media/image16.png"/><Relationship Id="rId24" Type="http://schemas.openxmlformats.org/officeDocument/2006/relationships/customXml" Target="../ink/ink11.xml"/><Relationship Id="rId32" Type="http://schemas.openxmlformats.org/officeDocument/2006/relationships/customXml" Target="../ink/ink15.xml"/><Relationship Id="rId37" Type="http://schemas.openxmlformats.org/officeDocument/2006/relationships/image" Target="../media/image29.png"/><Relationship Id="rId40" Type="http://schemas.openxmlformats.org/officeDocument/2006/relationships/customXml" Target="../ink/ink19.xml"/><Relationship Id="rId45" Type="http://schemas.openxmlformats.org/officeDocument/2006/relationships/image" Target="../media/image33.png"/><Relationship Id="rId53" Type="http://schemas.openxmlformats.org/officeDocument/2006/relationships/image" Target="../media/image37.png"/><Relationship Id="rId58" Type="http://schemas.openxmlformats.org/officeDocument/2006/relationships/customXml" Target="../ink/ink28.xml"/><Relationship Id="rId66" Type="http://schemas.openxmlformats.org/officeDocument/2006/relationships/image" Target="../media/image43.png"/><Relationship Id="rId5" Type="http://schemas.openxmlformats.org/officeDocument/2006/relationships/image" Target="../media/image130.png"/><Relationship Id="rId61" Type="http://schemas.openxmlformats.org/officeDocument/2006/relationships/customXml" Target="../ink/ink30.xml"/><Relationship Id="rId19" Type="http://schemas.openxmlformats.org/officeDocument/2006/relationships/image" Target="../media/image20.png"/><Relationship Id="rId14" Type="http://schemas.openxmlformats.org/officeDocument/2006/relationships/customXml" Target="../ink/ink6.xml"/><Relationship Id="rId22" Type="http://schemas.openxmlformats.org/officeDocument/2006/relationships/customXml" Target="../ink/ink10.xml"/><Relationship Id="rId27" Type="http://schemas.openxmlformats.org/officeDocument/2006/relationships/image" Target="../media/image24.png"/><Relationship Id="rId30" Type="http://schemas.openxmlformats.org/officeDocument/2006/relationships/customXml" Target="../ink/ink14.xml"/><Relationship Id="rId35" Type="http://schemas.openxmlformats.org/officeDocument/2006/relationships/image" Target="../media/image28.png"/><Relationship Id="rId43" Type="http://schemas.openxmlformats.org/officeDocument/2006/relationships/image" Target="../media/image32.png"/><Relationship Id="rId48" Type="http://schemas.openxmlformats.org/officeDocument/2006/relationships/customXml" Target="../ink/ink23.xml"/><Relationship Id="rId56" Type="http://schemas.openxmlformats.org/officeDocument/2006/relationships/customXml" Target="../ink/ink27.xml"/><Relationship Id="rId64" Type="http://schemas.openxmlformats.org/officeDocument/2006/relationships/image" Target="../media/image42.png"/><Relationship Id="rId69" Type="http://schemas.openxmlformats.org/officeDocument/2006/relationships/customXml" Target="../ink/ink34.xml"/><Relationship Id="rId8" Type="http://schemas.openxmlformats.org/officeDocument/2006/relationships/customXml" Target="../ink/ink3.xml"/><Relationship Id="rId51" Type="http://schemas.openxmlformats.org/officeDocument/2006/relationships/image" Target="../media/image36.png"/><Relationship Id="rId3" Type="http://schemas.openxmlformats.org/officeDocument/2006/relationships/image" Target="../media/image14.png"/><Relationship Id="rId12" Type="http://schemas.openxmlformats.org/officeDocument/2006/relationships/customXml" Target="../ink/ink5.xml"/><Relationship Id="rId17" Type="http://schemas.openxmlformats.org/officeDocument/2006/relationships/image" Target="../media/image19.png"/><Relationship Id="rId25" Type="http://schemas.openxmlformats.org/officeDocument/2006/relationships/image" Target="../media/image23.png"/><Relationship Id="rId33" Type="http://schemas.openxmlformats.org/officeDocument/2006/relationships/image" Target="../media/image27.png"/><Relationship Id="rId38" Type="http://schemas.openxmlformats.org/officeDocument/2006/relationships/customXml" Target="../ink/ink18.xml"/><Relationship Id="rId46" Type="http://schemas.openxmlformats.org/officeDocument/2006/relationships/customXml" Target="../ink/ink22.xml"/><Relationship Id="rId59" Type="http://schemas.openxmlformats.org/officeDocument/2006/relationships/customXml" Target="../ink/ink29.xml"/><Relationship Id="rId67" Type="http://schemas.openxmlformats.org/officeDocument/2006/relationships/customXml" Target="../ink/ink33.xml"/><Relationship Id="rId20" Type="http://schemas.openxmlformats.org/officeDocument/2006/relationships/customXml" Target="../ink/ink9.xml"/><Relationship Id="rId41" Type="http://schemas.openxmlformats.org/officeDocument/2006/relationships/image" Target="../media/image31.png"/><Relationship Id="rId54" Type="http://schemas.openxmlformats.org/officeDocument/2006/relationships/customXml" Target="../ink/ink26.xml"/><Relationship Id="rId62" Type="http://schemas.openxmlformats.org/officeDocument/2006/relationships/image" Target="../media/image41.png"/><Relationship Id="rId70" Type="http://schemas.openxmlformats.org/officeDocument/2006/relationships/image" Target="../media/image45.pn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2.xml"/><Relationship Id="rId15" Type="http://schemas.openxmlformats.org/officeDocument/2006/relationships/image" Target="../media/image18.png"/><Relationship Id="rId23" Type="http://schemas.openxmlformats.org/officeDocument/2006/relationships/image" Target="../media/image22.png"/><Relationship Id="rId28" Type="http://schemas.openxmlformats.org/officeDocument/2006/relationships/customXml" Target="../ink/ink13.xml"/><Relationship Id="rId36" Type="http://schemas.openxmlformats.org/officeDocument/2006/relationships/customXml" Target="../ink/ink17.xml"/><Relationship Id="rId49" Type="http://schemas.openxmlformats.org/officeDocument/2006/relationships/image" Target="../media/image35.png"/><Relationship Id="rId57" Type="http://schemas.openxmlformats.org/officeDocument/2006/relationships/image" Target="../media/image39.png"/><Relationship Id="rId10" Type="http://schemas.openxmlformats.org/officeDocument/2006/relationships/customXml" Target="../ink/ink4.xml"/><Relationship Id="rId31" Type="http://schemas.openxmlformats.org/officeDocument/2006/relationships/image" Target="../media/image26.png"/><Relationship Id="rId44" Type="http://schemas.openxmlformats.org/officeDocument/2006/relationships/customXml" Target="../ink/ink21.xml"/><Relationship Id="rId52" Type="http://schemas.openxmlformats.org/officeDocument/2006/relationships/customXml" Target="../ink/ink25.xml"/><Relationship Id="rId60" Type="http://schemas.openxmlformats.org/officeDocument/2006/relationships/image" Target="../media/image40.png"/><Relationship Id="rId65" Type="http://schemas.openxmlformats.org/officeDocument/2006/relationships/customXml" Target="../ink/ink32.xml"/><Relationship Id="rId4" Type="http://schemas.openxmlformats.org/officeDocument/2006/relationships/customXml" Target="../ink/ink1.xml"/><Relationship Id="rId9" Type="http://schemas.openxmlformats.org/officeDocument/2006/relationships/image" Target="../media/image15.png"/><Relationship Id="rId13" Type="http://schemas.openxmlformats.org/officeDocument/2006/relationships/image" Target="../media/image17.png"/><Relationship Id="rId18" Type="http://schemas.openxmlformats.org/officeDocument/2006/relationships/customXml" Target="../ink/ink8.xml"/><Relationship Id="rId39" Type="http://schemas.openxmlformats.org/officeDocument/2006/relationships/image" Target="../media/image30.png"/><Relationship Id="rId34" Type="http://schemas.openxmlformats.org/officeDocument/2006/relationships/customXml" Target="../ink/ink16.xml"/><Relationship Id="rId50" Type="http://schemas.openxmlformats.org/officeDocument/2006/relationships/customXml" Target="../ink/ink24.xml"/><Relationship Id="rId55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1EAE08-D7CE-F032-B0C9-5D192A22B37E}"/>
              </a:ext>
            </a:extLst>
          </p:cNvPr>
          <p:cNvSpPr txBox="1"/>
          <p:nvPr/>
        </p:nvSpPr>
        <p:spPr>
          <a:xfrm>
            <a:off x="1326229" y="1074944"/>
            <a:ext cx="82505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Descriptive Statistics – Start to Finish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1F254C-955B-5900-7E1C-B94A61D9491F}"/>
              </a:ext>
            </a:extLst>
          </p:cNvPr>
          <p:cNvSpPr txBox="1"/>
          <p:nvPr/>
        </p:nvSpPr>
        <p:spPr>
          <a:xfrm>
            <a:off x="2013801" y="2441018"/>
            <a:ext cx="799227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Let’s work with a dataset:</a:t>
            </a:r>
          </a:p>
          <a:p>
            <a:pPr lvl="1"/>
            <a:r>
              <a:rPr lang="en-GB" sz="2400" dirty="0">
                <a:solidFill>
                  <a:schemeClr val="bg1"/>
                </a:solidFill>
              </a:rPr>
              <a:t>What story does this data tell?</a:t>
            </a:r>
          </a:p>
          <a:p>
            <a:pPr lvl="1"/>
            <a:endParaRPr lang="en-GB" sz="2400" dirty="0">
              <a:solidFill>
                <a:schemeClr val="bg1"/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3D75912-DDCD-B05D-C702-1B0CE02FB5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852161"/>
              </p:ext>
            </p:extLst>
          </p:nvPr>
        </p:nvGraphicFramePr>
        <p:xfrm>
          <a:off x="2031999" y="3782892"/>
          <a:ext cx="8128000" cy="156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70840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1: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45" y="1758157"/>
            <a:ext cx="11481847" cy="3575934"/>
          </a:xfrm>
        </p:spPr>
        <p:txBody>
          <a:bodyPr/>
          <a:lstStyle/>
          <a:p>
            <a:r>
              <a:rPr lang="en-GB" dirty="0"/>
              <a:t>Put simply, how are the values spread out?</a:t>
            </a:r>
          </a:p>
          <a:p>
            <a:pPr lvl="1"/>
            <a:r>
              <a:rPr lang="en-GB" dirty="0"/>
              <a:t>Minimum Value – </a:t>
            </a:r>
            <a:r>
              <a:rPr lang="en-GB" b="1" dirty="0">
                <a:solidFill>
                  <a:srgbClr val="0070C0"/>
                </a:solidFill>
              </a:rPr>
              <a:t>45</a:t>
            </a:r>
          </a:p>
          <a:p>
            <a:pPr lvl="1"/>
            <a:r>
              <a:rPr lang="en-GB" dirty="0"/>
              <a:t>Maximum Value – </a:t>
            </a:r>
            <a:r>
              <a:rPr lang="en-GB" b="1" dirty="0">
                <a:solidFill>
                  <a:srgbClr val="7030A0"/>
                </a:solidFill>
              </a:rPr>
              <a:t>98</a:t>
            </a:r>
          </a:p>
          <a:p>
            <a:pPr lvl="1"/>
            <a:r>
              <a:rPr lang="en-GB" dirty="0"/>
              <a:t>Range – </a:t>
            </a:r>
            <a:r>
              <a:rPr lang="en-GB" b="1" dirty="0">
                <a:solidFill>
                  <a:srgbClr val="7030A0"/>
                </a:solidFill>
              </a:rPr>
              <a:t>98</a:t>
            </a:r>
            <a:r>
              <a:rPr lang="en-GB" dirty="0"/>
              <a:t> –</a:t>
            </a:r>
            <a:r>
              <a:rPr lang="en-GB" b="1" dirty="0"/>
              <a:t> </a:t>
            </a:r>
            <a:r>
              <a:rPr lang="en-GB" b="1" dirty="0">
                <a:solidFill>
                  <a:srgbClr val="0070C0"/>
                </a:solidFill>
              </a:rPr>
              <a:t>45</a:t>
            </a:r>
            <a:r>
              <a:rPr lang="en-GB" b="1" dirty="0"/>
              <a:t> </a:t>
            </a:r>
            <a:r>
              <a:rPr lang="en-GB" dirty="0"/>
              <a:t>= </a:t>
            </a:r>
            <a:r>
              <a:rPr lang="en-GB" b="1" dirty="0">
                <a:solidFill>
                  <a:srgbClr val="FF0000"/>
                </a:solidFill>
              </a:rPr>
              <a:t>53</a:t>
            </a:r>
          </a:p>
          <a:p>
            <a:r>
              <a:rPr lang="en-GB" dirty="0"/>
              <a:t>Visualise the shape:</a:t>
            </a:r>
          </a:p>
          <a:p>
            <a:pPr lvl="1"/>
            <a:r>
              <a:rPr lang="en-GB" dirty="0"/>
              <a:t>Most scores cluster around 70 – 80</a:t>
            </a:r>
          </a:p>
          <a:p>
            <a:pPr lvl="1"/>
            <a:r>
              <a:rPr lang="en-GB" dirty="0"/>
              <a:t>45 stands out as being on its own (low)</a:t>
            </a:r>
          </a:p>
          <a:p>
            <a:pPr lvl="1"/>
            <a:r>
              <a:rPr lang="en-GB" dirty="0"/>
              <a:t>Slightly skewed curve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1DE4F3-250A-0136-9110-C291BC7397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651151"/>
              </p:ext>
            </p:extLst>
          </p:nvPr>
        </p:nvGraphicFramePr>
        <p:xfrm>
          <a:off x="5002662" y="176249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E06C40D-C540-2C8C-7086-818122D67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4173" y="2333976"/>
            <a:ext cx="5682019" cy="324999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78F3174-63AF-AD74-9235-F84C8F737334}"/>
              </a:ext>
            </a:extLst>
          </p:cNvPr>
          <p:cNvSpPr/>
          <p:nvPr/>
        </p:nvSpPr>
        <p:spPr>
          <a:xfrm>
            <a:off x="5002662" y="614149"/>
            <a:ext cx="633863" cy="450376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CDACC2-1CFF-FF12-1FE8-2DAC7DF6BB3E}"/>
              </a:ext>
            </a:extLst>
          </p:cNvPr>
          <p:cNvSpPr/>
          <p:nvPr/>
        </p:nvSpPr>
        <p:spPr>
          <a:xfrm>
            <a:off x="11145326" y="1307781"/>
            <a:ext cx="633863" cy="450376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8436B-7C82-EC8F-B168-C371831851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5087EBF-CC13-454C-86C1-D0CB8D240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CD1A133-806F-2733-6AD7-1A3F142DD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2: Measurements of Central Tendency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79A823D-F472-A8AE-7D01-4AED2D3EAE3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4345" y="1758156"/>
                <a:ext cx="11481847" cy="4107561"/>
              </a:xfrm>
            </p:spPr>
            <p:txBody>
              <a:bodyPr>
                <a:normAutofit/>
              </a:bodyPr>
              <a:lstStyle/>
              <a:p>
                <a:r>
                  <a:rPr lang="en-GB" b="1" dirty="0"/>
                  <a:t>Mean</a:t>
                </a:r>
                <a:r>
                  <a:rPr lang="en-GB" dirty="0"/>
                  <a:t>- Add al scores and</a:t>
                </a:r>
              </a:p>
              <a:p>
                <a:pPr marL="0" indent="0">
                  <a:buNone/>
                </a:pPr>
                <a:r>
                  <a:rPr lang="en-GB" dirty="0"/>
                  <a:t>   </a:t>
                </a:r>
                <a:r>
                  <a:rPr lang="en-GB" dirty="0" err="1"/>
                  <a:t>devide</a:t>
                </a:r>
                <a:r>
                  <a:rPr lang="en-GB" dirty="0"/>
                  <a:t> by count of scores:</a:t>
                </a:r>
              </a:p>
              <a:p>
                <a:pPr marL="457200" lvl="1" indent="0"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lvl="1"/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800" b="1" i="1" dirty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nary>
                              <m:naryPr>
                                <m:chr m:val="∑"/>
                                <m:grow m:val="on"/>
                                <m:subHide m:val="on"/>
                                <m:supHide m:val="on"/>
                                <m:ctrlPr>
                                  <a:rPr lang="en-GB" sz="2800" b="1" i="1" dirty="0">
                                    <a:latin typeface="Cambria Math" panose="02040503050406030204" pitchFamily="18" charset="0"/>
                                  </a:rPr>
                                </m:ctrlPr>
                              </m:naryPr>
                              <m:sub/>
                              <m:sup/>
                              <m:e>
                                <m:r>
                                  <a:rPr lang="en-GB" sz="2800" b="1" i="1" dirty="0"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nary>
                          </m:e>
                        </m:d>
                      </m:num>
                      <m:den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𝒏</m:t>
                        </m:r>
                      </m:den>
                    </m:f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1" dirty="0" smtClean="0">
                            <a:latin typeface="Cambria Math" panose="02040503050406030204" pitchFamily="18" charset="0"/>
                          </a:rPr>
                          <m:t>2285</m:t>
                        </m:r>
                      </m:num>
                      <m:den>
                        <m:r>
                          <a:rPr lang="en-GB" sz="2800" b="1" i="0" dirty="0" smtClean="0">
                            <a:latin typeface="Cambria Math" panose="02040503050406030204" pitchFamily="18" charset="0"/>
                          </a:rPr>
                          <m:t>30</m:t>
                        </m:r>
                      </m:den>
                    </m:f>
                  </m:oMath>
                </a14:m>
                <a:r>
                  <a:rPr lang="en-GB" sz="2800" b="1" dirty="0"/>
                  <a:t> = </a:t>
                </a:r>
                <a:r>
                  <a:rPr lang="en-GB" sz="2800" b="1" dirty="0">
                    <a:solidFill>
                      <a:srgbClr val="00B050"/>
                    </a:solidFill>
                  </a:rPr>
                  <a:t>76.17</a:t>
                </a:r>
              </a:p>
              <a:p>
                <a:pPr lvl="1"/>
                <a:endParaRPr lang="en-GB" sz="2800" b="1" dirty="0">
                  <a:solidFill>
                    <a:srgbClr val="00B050"/>
                  </a:solidFill>
                </a:endParaRPr>
              </a:p>
              <a:p>
                <a:pPr lvl="1"/>
                <a:r>
                  <a:rPr lang="en-GB" b="1" dirty="0"/>
                  <a:t>Median</a:t>
                </a:r>
                <a:r>
                  <a:rPr lang="en-GB" dirty="0"/>
                  <a:t> is the central value (middle of 15</a:t>
                </a:r>
                <a:r>
                  <a:rPr lang="en-GB" baseline="30000" dirty="0"/>
                  <a:t>th</a:t>
                </a:r>
                <a:r>
                  <a:rPr lang="en-GB" dirty="0"/>
                  <a:t> and 16</a:t>
                </a:r>
                <a:r>
                  <a:rPr lang="en-GB" baseline="30000" dirty="0"/>
                  <a:t>th</a:t>
                </a:r>
                <a:r>
                  <a:rPr lang="en-GB" dirty="0"/>
                  <a:t>)</a:t>
                </a:r>
              </a:p>
              <a:p>
                <a:pPr lvl="2"/>
                <a:r>
                  <a:rPr lang="en-GB" b="1" dirty="0"/>
                  <a:t> </a:t>
                </a:r>
                <a:r>
                  <a:rPr lang="en-GB" sz="2400" b="1" dirty="0"/>
                  <a:t>= </a:t>
                </a:r>
                <a:r>
                  <a:rPr lang="en-GB" sz="2400" b="1" dirty="0">
                    <a:solidFill>
                      <a:srgbClr val="00B0F0"/>
                    </a:solidFill>
                  </a:rPr>
                  <a:t>(76 + 78) /2 = 77</a:t>
                </a:r>
              </a:p>
              <a:p>
                <a:pPr lvl="1"/>
                <a:r>
                  <a:rPr lang="en-GB" b="1" dirty="0"/>
                  <a:t>Mode </a:t>
                </a:r>
                <a:r>
                  <a:rPr lang="en-GB" dirty="0"/>
                  <a:t>is the number(s) with the most frequency</a:t>
                </a:r>
              </a:p>
              <a:p>
                <a:pPr lvl="2"/>
                <a:r>
                  <a:rPr lang="en-GB" sz="2400" b="1" dirty="0">
                    <a:solidFill>
                      <a:srgbClr val="FFC000"/>
                    </a:solidFill>
                  </a:rPr>
                  <a:t>72, 75 and 78 all appear twice. This is MULTIMODAL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79A823D-F472-A8AE-7D01-4AED2D3EAE3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4345" y="1758156"/>
                <a:ext cx="11481847" cy="4107561"/>
              </a:xfrm>
              <a:blipFill>
                <a:blip r:embed="rId3"/>
                <a:stretch>
                  <a:fillRect l="-956" t="-2374" b="-14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54BE229-45C3-9B7B-E325-208CA5EDB8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142938"/>
              </p:ext>
            </p:extLst>
          </p:nvPr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85A98AD-D58F-470E-06A2-2080F54EFC6C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5CD353EB-2128-4B76-94F8-B59AE1A48842}"/>
              </a:ext>
            </a:extLst>
          </p:cNvPr>
          <p:cNvSpPr/>
          <p:nvPr/>
        </p:nvSpPr>
        <p:spPr>
          <a:xfrm>
            <a:off x="7888405" y="2019869"/>
            <a:ext cx="1323834" cy="409432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28F235-02C5-F573-5609-4494B99263D1}"/>
              </a:ext>
            </a:extLst>
          </p:cNvPr>
          <p:cNvSpPr/>
          <p:nvPr/>
        </p:nvSpPr>
        <p:spPr>
          <a:xfrm>
            <a:off x="5125492" y="2033340"/>
            <a:ext cx="688454" cy="409432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DB13AA-8A93-6CE5-1FD6-FB7459F4500E}"/>
              </a:ext>
            </a:extLst>
          </p:cNvPr>
          <p:cNvSpPr/>
          <p:nvPr/>
        </p:nvSpPr>
        <p:spPr>
          <a:xfrm>
            <a:off x="11157738" y="1630256"/>
            <a:ext cx="688454" cy="409432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AACC275-066C-C538-76F1-9CABEA3E7734}"/>
              </a:ext>
            </a:extLst>
          </p:cNvPr>
          <p:cNvSpPr/>
          <p:nvPr/>
        </p:nvSpPr>
        <p:spPr>
          <a:xfrm>
            <a:off x="6503915" y="2003770"/>
            <a:ext cx="1323834" cy="409432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53FF37-FACE-92A4-34A9-FB99A5A345D7}"/>
              </a:ext>
            </a:extLst>
          </p:cNvPr>
          <p:cNvSpPr/>
          <p:nvPr/>
        </p:nvSpPr>
        <p:spPr>
          <a:xfrm>
            <a:off x="8570792" y="2103259"/>
            <a:ext cx="1323834" cy="393333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C56247-75AC-E1F9-B4BA-4D98C79856CF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1851540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9E81A-F0B8-B934-2D4A-C412882AE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D94886-7A90-4700-65A1-0C5757776B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3: Measure the spread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3DF2C-B810-EB58-FF11-2E34188D5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45" y="1690688"/>
            <a:ext cx="11481847" cy="3991183"/>
          </a:xfrm>
        </p:spPr>
        <p:txBody>
          <a:bodyPr>
            <a:normAutofit/>
          </a:bodyPr>
          <a:lstStyle/>
          <a:p>
            <a:r>
              <a:rPr lang="en-GB" dirty="0"/>
              <a:t>Range = 98 – 45 = </a:t>
            </a:r>
            <a:r>
              <a:rPr lang="en-GB" b="1" dirty="0">
                <a:solidFill>
                  <a:srgbClr val="FF0000"/>
                </a:solidFill>
              </a:rPr>
              <a:t>53</a:t>
            </a:r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dirty="0"/>
              <a:t>Maybe a problem (Outlier)</a:t>
            </a:r>
          </a:p>
          <a:p>
            <a:endParaRPr lang="en-GB" dirty="0"/>
          </a:p>
          <a:p>
            <a:r>
              <a:rPr lang="en-GB" dirty="0"/>
              <a:t>Interquartile Range to focus on the middle (half)</a:t>
            </a:r>
          </a:p>
          <a:p>
            <a:pPr marL="0" indent="0">
              <a:buNone/>
            </a:pPr>
            <a:r>
              <a:rPr lang="en-GB" dirty="0"/>
              <a:t>   range of data:</a:t>
            </a:r>
          </a:p>
          <a:p>
            <a:pPr lvl="1"/>
            <a:r>
              <a:rPr lang="en-GB" dirty="0"/>
              <a:t>Q1 (25%) = </a:t>
            </a:r>
            <a:r>
              <a:rPr lang="en-GB" b="1" dirty="0"/>
              <a:t>67</a:t>
            </a:r>
          </a:p>
          <a:p>
            <a:pPr lvl="1"/>
            <a:r>
              <a:rPr lang="en-GB" dirty="0"/>
              <a:t>Q3 (75%) = </a:t>
            </a:r>
            <a:r>
              <a:rPr lang="en-GB" b="1" dirty="0"/>
              <a:t>85</a:t>
            </a:r>
          </a:p>
          <a:p>
            <a:pPr lvl="1"/>
            <a:r>
              <a:rPr lang="en-GB" b="1" dirty="0"/>
              <a:t>IQR = 85 – 67 = </a:t>
            </a:r>
            <a:r>
              <a:rPr lang="en-GB" b="1" dirty="0">
                <a:solidFill>
                  <a:srgbClr val="7030A0"/>
                </a:solidFill>
              </a:rPr>
              <a:t>18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BBD5A3C-922A-E4C0-D86B-B0DA371EC4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5255447"/>
              </p:ext>
            </p:extLst>
          </p:nvPr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8EA7957-E532-DB48-EC94-021CC751EA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8214473-FB40-E013-04E8-15110CF0750C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CD4CF0-FB4D-FB69-8AF6-CEF08C0D2611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E37E01A-2C27-1A07-D946-5BD4100D7B9C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CD285BA-D214-4A24-B79F-C385406672AF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D695133-1F5B-0900-9AD2-7996324B782E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DED1D92-3B00-5F14-64B2-8343329131ED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A857637-EA57-C953-D107-A7011A9C08A1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C762BF-44AA-279B-27B4-50B6A9440EB1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7E11A7-FC0D-9915-34CB-F59F280617A1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2491852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427FC-E483-D9FC-CCCE-38C17884D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0450A5-2B0F-B742-291B-DA8C22D9B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3: Measure the spread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F8578-DA18-D20E-19A6-B6E5A9F41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45" y="1690688"/>
            <a:ext cx="11481847" cy="3991183"/>
          </a:xfrm>
        </p:spPr>
        <p:txBody>
          <a:bodyPr>
            <a:normAutofit/>
          </a:bodyPr>
          <a:lstStyle/>
          <a:p>
            <a:r>
              <a:rPr lang="en-GB" dirty="0"/>
              <a:t>Next we want Variance</a:t>
            </a:r>
          </a:p>
          <a:p>
            <a:pPr lvl="1"/>
            <a:r>
              <a:rPr lang="en-GB" dirty="0"/>
              <a:t>The square of SD</a:t>
            </a:r>
          </a:p>
          <a:p>
            <a:r>
              <a:rPr lang="en-GB" dirty="0"/>
              <a:t>And Standard Deviation</a:t>
            </a:r>
          </a:p>
          <a:p>
            <a:pPr lvl="1"/>
            <a:r>
              <a:rPr lang="en-GB" dirty="0"/>
              <a:t>How far, on average, each score deviates from the mean.</a:t>
            </a:r>
          </a:p>
          <a:p>
            <a:r>
              <a:rPr lang="en-GB" dirty="0"/>
              <a:t>First work out individual deviations:</a:t>
            </a:r>
          </a:p>
          <a:p>
            <a:pPr lvl="1"/>
            <a:r>
              <a:rPr lang="en-GB" dirty="0" err="1"/>
              <a:t>Eg.</a:t>
            </a:r>
            <a:r>
              <a:rPr lang="en-GB" dirty="0"/>
              <a:t> The student scoring 73: 73 – mean(76.2) = </a:t>
            </a:r>
            <a:r>
              <a:rPr lang="en-GB" dirty="0">
                <a:solidFill>
                  <a:schemeClr val="accent2"/>
                </a:solidFill>
              </a:rPr>
              <a:t>-2.2</a:t>
            </a:r>
          </a:p>
          <a:p>
            <a:r>
              <a:rPr lang="en-GB" dirty="0"/>
              <a:t>Now square the deviations.</a:t>
            </a:r>
          </a:p>
          <a:p>
            <a:pPr lvl="1"/>
            <a:r>
              <a:rPr lang="en-GB" dirty="0"/>
              <a:t>This will remove negatives and emphasise the larger</a:t>
            </a:r>
          </a:p>
          <a:p>
            <a:pPr marL="457200" lvl="1" indent="0">
              <a:buNone/>
            </a:pPr>
            <a:r>
              <a:rPr lang="en-GB" dirty="0"/>
              <a:t>    deviations –  </a:t>
            </a:r>
            <a:r>
              <a:rPr lang="en-GB" b="1" dirty="0">
                <a:solidFill>
                  <a:schemeClr val="accent2"/>
                </a:solidFill>
              </a:rPr>
              <a:t>(-2.2)</a:t>
            </a:r>
            <a:r>
              <a:rPr lang="en-GB" b="1" baseline="30000" dirty="0">
                <a:solidFill>
                  <a:schemeClr val="accent2"/>
                </a:solidFill>
              </a:rPr>
              <a:t>2</a:t>
            </a:r>
            <a:r>
              <a:rPr lang="en-GB" b="1" dirty="0">
                <a:solidFill>
                  <a:schemeClr val="accent2"/>
                </a:solidFill>
              </a:rPr>
              <a:t> = 4.84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9D59E8-BC4A-243B-3CA6-0CC6F640748B}"/>
              </a:ext>
            </a:extLst>
          </p:cNvPr>
          <p:cNvGraphicFramePr>
            <a:graphicFrameLocks noGrp="1"/>
          </p:cNvGraphicFramePr>
          <p:nvPr/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C68184E-24C3-B242-8E8F-E672B741F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BDDB4C-1575-A5F3-D168-6F96421EB24A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F9D4916-3AF2-D300-7E41-9E94BF383B75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5C400AF-01BA-13C1-6DB7-6F2B1C96CBD9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923207D-1B03-E3B9-4D11-483BF6D65775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42FB012-69D1-91A2-6B20-3E6688974C30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B86838E-42BE-EF4D-EA0F-7BF61CD64874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7CEF23E-BE08-23A3-461A-25E5FDA69C54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75A6478-0313-0286-F000-2A9C023EB258}"/>
              </a:ext>
            </a:extLst>
          </p:cNvPr>
          <p:cNvCxnSpPr>
            <a:cxnSpLocks/>
          </p:cNvCxnSpPr>
          <p:nvPr/>
        </p:nvCxnSpPr>
        <p:spPr>
          <a:xfrm flipH="1">
            <a:off x="10105752" y="3193341"/>
            <a:ext cx="5381" cy="180452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29C47B4-D7C0-8E2F-EEBA-B1669C03DF1B}"/>
              </a:ext>
            </a:extLst>
          </p:cNvPr>
          <p:cNvCxnSpPr>
            <a:cxnSpLocks/>
          </p:cNvCxnSpPr>
          <p:nvPr/>
        </p:nvCxnSpPr>
        <p:spPr>
          <a:xfrm>
            <a:off x="10105752" y="3343494"/>
            <a:ext cx="400750" cy="0"/>
          </a:xfrm>
          <a:prstGeom prst="straightConnector1">
            <a:avLst/>
          </a:prstGeom>
          <a:ln w="38100">
            <a:solidFill>
              <a:schemeClr val="accent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7C926DE-9BE8-D46F-2E63-14E53CEE1247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D55A61C-A431-11A2-1C9E-B27299BBD571}"/>
              </a:ext>
            </a:extLst>
          </p:cNvPr>
          <p:cNvSpPr txBox="1"/>
          <p:nvPr/>
        </p:nvSpPr>
        <p:spPr>
          <a:xfrm>
            <a:off x="10035875" y="282587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2.2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0CC42-6335-ED8B-8313-40F649AA6B8A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458738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D3964-A89F-3EFC-E29B-15F5A927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AB4F43-A75A-ECCE-5FCE-E7BAF2B0C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4: Measure the spread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BD311C-7DCF-FC23-B351-206942D3688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4345" y="1690688"/>
                <a:ext cx="11481847" cy="3991183"/>
              </a:xfrm>
            </p:spPr>
            <p:txBody>
              <a:bodyPr>
                <a:normAutofit fontScale="92500" lnSpcReduction="10000"/>
              </a:bodyPr>
              <a:lstStyle/>
              <a:p>
                <a:endParaRPr lang="en-GB" dirty="0">
                  <a:solidFill>
                    <a:schemeClr val="accent2"/>
                  </a:solidFill>
                </a:endParaRPr>
              </a:p>
              <a:p>
                <a:endParaRPr lang="en-GB" dirty="0">
                  <a:solidFill>
                    <a:schemeClr val="accent2"/>
                  </a:solidFill>
                </a:endParaRPr>
              </a:p>
              <a:p>
                <a:endParaRPr lang="en-GB" dirty="0">
                  <a:solidFill>
                    <a:schemeClr val="accent2"/>
                  </a:solidFill>
                </a:endParaRPr>
              </a:p>
              <a:p>
                <a:r>
                  <a:rPr lang="en-GB" dirty="0"/>
                  <a:t>At this point we can work out the variance</a:t>
                </a:r>
              </a:p>
              <a:p>
                <a:pPr lvl="1"/>
                <a:r>
                  <a:rPr lang="en-GB" dirty="0"/>
                  <a:t>(Average of the squared deviations)</a:t>
                </a:r>
              </a:p>
              <a:p>
                <a:pPr lvl="1"/>
                <a:r>
                  <a:rPr lang="en-GB" b="1" dirty="0"/>
                  <a:t>Sum of all squared deviations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÷(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lvl="1"/>
                <a:r>
                  <a:rPr lang="en-GB" sz="2800" b="1" dirty="0"/>
                  <a:t>3484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÷</m:t>
                    </m:r>
                  </m:oMath>
                </a14:m>
                <a:r>
                  <a:rPr lang="en-GB" sz="2800" b="1" dirty="0"/>
                  <a:t> (30-1) = 120.1</a:t>
                </a:r>
              </a:p>
              <a:p>
                <a:r>
                  <a:rPr lang="en-GB" sz="3200" dirty="0"/>
                  <a:t>Now take the square root to get the</a:t>
                </a:r>
              </a:p>
              <a:p>
                <a:pPr marL="0" indent="0">
                  <a:buNone/>
                </a:pPr>
                <a:r>
                  <a:rPr lang="en-GB" sz="3200" dirty="0"/>
                  <a:t>   Standard Deviation </a:t>
                </a:r>
                <a:r>
                  <a:rPr lang="en-GB" sz="3200" b="1" dirty="0"/>
                  <a:t>(SD)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3200" b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3200" b="1" dirty="0">
                            <a:latin typeface="Cambria Math" panose="02040503050406030204" pitchFamily="18" charset="0"/>
                          </a:rPr>
                          <m:t>120</m:t>
                        </m:r>
                        <m:r>
                          <a:rPr lang="en-GB" sz="3200" b="1" i="0" dirty="0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3200" b="1" i="0" dirty="0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rad>
                  </m:oMath>
                </a14:m>
                <a:r>
                  <a:rPr lang="en-GB" sz="3200" b="1" dirty="0"/>
                  <a:t> = </a:t>
                </a:r>
                <a:r>
                  <a:rPr lang="en-GB" sz="3200" b="1" dirty="0">
                    <a:solidFill>
                      <a:srgbClr val="00B0F0"/>
                    </a:solidFill>
                  </a:rPr>
                  <a:t>11</a:t>
                </a: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7BD311C-7DCF-FC23-B351-206942D3688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4345" y="1690688"/>
                <a:ext cx="11481847" cy="3991183"/>
              </a:xfrm>
              <a:blipFill>
                <a:blip r:embed="rId3"/>
                <a:stretch>
                  <a:fillRect l="-1115" b="-1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E485193-FBCE-E1FD-2AFD-08EC2612C0F0}"/>
              </a:ext>
            </a:extLst>
          </p:cNvPr>
          <p:cNvGraphicFramePr>
            <a:graphicFrameLocks noGrp="1"/>
          </p:cNvGraphicFramePr>
          <p:nvPr/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C63DF54-3D92-C7DD-06D1-28C84AC49B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8D21B7-01FC-431E-37BE-F0A27C28D356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8BB4B41-9A7C-BAF9-F11B-4B6ADAB5A637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441D4D1-A6AE-6244-DE57-C455FC7C3C50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00D3EEA-1751-AFFD-340E-B9DBAB5962B7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1833386-71C0-4F57-E85B-5E3003615CE2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7A73A76-7E39-E83A-70DD-5FD2250E2FA8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7B82778-63E4-9D3A-7228-4B3A14253621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10EF59-44F0-6EC6-C23C-59293124DCB9}"/>
              </a:ext>
            </a:extLst>
          </p:cNvPr>
          <p:cNvCxnSpPr>
            <a:cxnSpLocks/>
          </p:cNvCxnSpPr>
          <p:nvPr/>
        </p:nvCxnSpPr>
        <p:spPr>
          <a:xfrm flipH="1">
            <a:off x="10105752" y="3193341"/>
            <a:ext cx="5381" cy="180452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7439F3B-890C-D872-0CB8-138F3CBDE824}"/>
              </a:ext>
            </a:extLst>
          </p:cNvPr>
          <p:cNvCxnSpPr>
            <a:cxnSpLocks/>
          </p:cNvCxnSpPr>
          <p:nvPr/>
        </p:nvCxnSpPr>
        <p:spPr>
          <a:xfrm>
            <a:off x="10105752" y="3343494"/>
            <a:ext cx="400750" cy="0"/>
          </a:xfrm>
          <a:prstGeom prst="straightConnector1">
            <a:avLst/>
          </a:prstGeom>
          <a:ln w="38100">
            <a:solidFill>
              <a:schemeClr val="accent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C6446A8-1662-3110-F84C-A0A73866BE9F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8BCF72-EDA9-4BEB-EC98-6359229BAE59}"/>
              </a:ext>
            </a:extLst>
          </p:cNvPr>
          <p:cNvSpPr txBox="1"/>
          <p:nvPr/>
        </p:nvSpPr>
        <p:spPr>
          <a:xfrm>
            <a:off x="10035875" y="282587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2.2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8D2D258-470C-874C-DA36-3E0C57FE172E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986143" cy="0"/>
          </a:xfrm>
          <a:prstGeom prst="straightConnector1">
            <a:avLst/>
          </a:prstGeom>
          <a:ln w="5715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1D7F49-968E-1C0E-A1D9-A765564DE1BB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030998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F2468E-7840-26B3-BA74-63A4C8839EA2}"/>
              </a:ext>
            </a:extLst>
          </p:cNvPr>
          <p:cNvCxnSpPr>
            <a:cxnSpLocks/>
          </p:cNvCxnSpPr>
          <p:nvPr/>
        </p:nvCxnSpPr>
        <p:spPr>
          <a:xfrm flipH="1">
            <a:off x="10481481" y="4312396"/>
            <a:ext cx="796120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A37B34E1-323C-8377-1CE7-C6317FFD67DF}"/>
              </a:ext>
            </a:extLst>
          </p:cNvPr>
          <p:cNvSpPr txBox="1"/>
          <p:nvPr/>
        </p:nvSpPr>
        <p:spPr>
          <a:xfrm>
            <a:off x="10706325" y="426063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11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4F6C5EE-AC94-F92F-DD86-F4B2AF8FD3DF}"/>
              </a:ext>
            </a:extLst>
          </p:cNvPr>
          <p:cNvSpPr txBox="1"/>
          <p:nvPr/>
        </p:nvSpPr>
        <p:spPr>
          <a:xfrm>
            <a:off x="2040835" y="5789594"/>
            <a:ext cx="62433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</a:rPr>
              <a:t>On average, students scored about 11 points away from the mean (76.2). So "typical" scores range roughly 65-87.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126859-D7BA-5F03-C5FD-5A7AEA754A58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2078841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3794F8-B487-8E02-61C7-3B4CAA445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7B545AC-0A98-B0C7-CC33-5C7B42E42F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146FBB2-71A1-AB72-D41C-AB3815E15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5: Standardise the Scores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3BDA2-2643-F062-7FEF-2739FB0A1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45" y="1690688"/>
            <a:ext cx="11481847" cy="3991183"/>
          </a:xfrm>
        </p:spPr>
        <p:txBody>
          <a:bodyPr>
            <a:normAutofit lnSpcReduction="10000"/>
          </a:bodyPr>
          <a:lstStyle/>
          <a:p>
            <a:endParaRPr lang="en-GB" dirty="0">
              <a:solidFill>
                <a:schemeClr val="accent2"/>
              </a:solidFill>
            </a:endParaRPr>
          </a:p>
          <a:p>
            <a:r>
              <a:rPr lang="en-GB" b="1" dirty="0"/>
              <a:t>To standardise the scores we</a:t>
            </a:r>
          </a:p>
          <a:p>
            <a:pPr marL="0" indent="0">
              <a:buNone/>
            </a:pPr>
            <a:r>
              <a:rPr lang="en-GB" b="1" dirty="0"/>
              <a:t>    use Z-Scores.</a:t>
            </a:r>
          </a:p>
          <a:p>
            <a:r>
              <a:rPr lang="en-GB" dirty="0"/>
              <a:t>By doing this we can answer the question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b="1" dirty="0"/>
              <a:t>“How unusual is a particular score?”</a:t>
            </a:r>
          </a:p>
          <a:p>
            <a:r>
              <a:rPr lang="en-GB" dirty="0"/>
              <a:t>So let’s ask: How good or unusual is a score of </a:t>
            </a:r>
            <a:r>
              <a:rPr lang="en-GB" b="1" dirty="0"/>
              <a:t>85?</a:t>
            </a:r>
          </a:p>
          <a:p>
            <a:endParaRPr lang="en-GB" b="1" dirty="0"/>
          </a:p>
          <a:p>
            <a:r>
              <a:rPr lang="en-GB" b="1" dirty="0"/>
              <a:t>Z – scores give us this answer!</a:t>
            </a:r>
          </a:p>
          <a:p>
            <a:endParaRPr lang="en-GB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472C4B4-D998-6A7C-6DF3-C7499202AD5A}"/>
              </a:ext>
            </a:extLst>
          </p:cNvPr>
          <p:cNvGraphicFramePr>
            <a:graphicFrameLocks noGrp="1"/>
          </p:cNvGraphicFramePr>
          <p:nvPr/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FCF930-2D69-0CD5-D32E-EA71CCA4286D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CCC2AB-D02B-E559-95C1-23791498CB45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4ACFCC6-F79D-8200-E9EC-0888E2B6C899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BA1809B-F893-8180-B598-8CA84AE08232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A970DEC9-74D1-CF50-6860-E1C1EEB5D7E2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BF3104E4-1188-DEB8-0A8C-E493371AF160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A5ED92-4791-9A97-C736-C544D0F114E4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3AA9F45-BFA7-6BC2-32A4-407878D46271}"/>
              </a:ext>
            </a:extLst>
          </p:cNvPr>
          <p:cNvCxnSpPr>
            <a:cxnSpLocks/>
          </p:cNvCxnSpPr>
          <p:nvPr/>
        </p:nvCxnSpPr>
        <p:spPr>
          <a:xfrm flipH="1">
            <a:off x="10105752" y="3193341"/>
            <a:ext cx="5381" cy="180452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20B5135-9750-0265-4ECB-8DC452FF6A6D}"/>
              </a:ext>
            </a:extLst>
          </p:cNvPr>
          <p:cNvCxnSpPr>
            <a:cxnSpLocks/>
          </p:cNvCxnSpPr>
          <p:nvPr/>
        </p:nvCxnSpPr>
        <p:spPr>
          <a:xfrm>
            <a:off x="10105752" y="3343494"/>
            <a:ext cx="400750" cy="0"/>
          </a:xfrm>
          <a:prstGeom prst="straightConnector1">
            <a:avLst/>
          </a:prstGeom>
          <a:ln w="38100">
            <a:solidFill>
              <a:schemeClr val="accent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28111EE6-5A74-DC08-4D89-FFF3DD54551C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52B51FE-36A0-2397-F237-EDFDF630BBE1}"/>
              </a:ext>
            </a:extLst>
          </p:cNvPr>
          <p:cNvSpPr txBox="1"/>
          <p:nvPr/>
        </p:nvSpPr>
        <p:spPr>
          <a:xfrm>
            <a:off x="10035875" y="282587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2.2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F31C232-A0CD-C212-D8B2-520B26756F19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986143" cy="0"/>
          </a:xfrm>
          <a:prstGeom prst="straightConnector1">
            <a:avLst/>
          </a:prstGeom>
          <a:ln w="5715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2588E49-FF9B-B269-3A38-CC6FA6A66E54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030998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D9AB4ED-AD1C-C0C5-4702-4F6048A5CC08}"/>
              </a:ext>
            </a:extLst>
          </p:cNvPr>
          <p:cNvCxnSpPr>
            <a:cxnSpLocks/>
          </p:cNvCxnSpPr>
          <p:nvPr/>
        </p:nvCxnSpPr>
        <p:spPr>
          <a:xfrm flipH="1">
            <a:off x="10481481" y="4312396"/>
            <a:ext cx="796120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C33DBD3-8E71-60A9-25F0-F5B0ECC04A14}"/>
              </a:ext>
            </a:extLst>
          </p:cNvPr>
          <p:cNvSpPr txBox="1"/>
          <p:nvPr/>
        </p:nvSpPr>
        <p:spPr>
          <a:xfrm>
            <a:off x="10706325" y="426063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E36215-0B16-1D34-9DFC-705E2FD27AFD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754176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663B4-8265-D190-914D-6FD56FA28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DF851B1-9EDD-395B-2E79-7D684C508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198290A-AE90-2FD5-F0C2-041151E8D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5: Standardise the Scores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73DD9D8-36B8-93B8-8C4A-994B897F865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4345" y="1690688"/>
                <a:ext cx="11481847" cy="3991183"/>
              </a:xfrm>
            </p:spPr>
            <p:txBody>
              <a:bodyPr>
                <a:normAutofit lnSpcReduction="10000"/>
              </a:bodyPr>
              <a:lstStyle/>
              <a:p>
                <a:endParaRPr lang="en-GB" sz="4000" dirty="0">
                  <a:solidFill>
                    <a:schemeClr val="accent2"/>
                  </a:solidFill>
                </a:endParaRPr>
              </a:p>
              <a:p>
                <a:r>
                  <a:rPr lang="en-GB" b="1" dirty="0"/>
                  <a:t>To calculate Z-Scores:</a:t>
                </a:r>
              </a:p>
              <a:p>
                <a:r>
                  <a:rPr lang="en-GB" dirty="0"/>
                  <a:t>By doing this we can answer the question</a:t>
                </a:r>
              </a:p>
              <a:p>
                <a:pPr marL="457200" lvl="1" indent="0">
                  <a:buNone/>
                </a:pPr>
                <a:r>
                  <a:rPr lang="en-GB" sz="2800" dirty="0"/>
                  <a:t>  </a:t>
                </a:r>
                <a:r>
                  <a:rPr lang="en-GB" sz="2800" b="1" dirty="0"/>
                  <a:t>z </a:t>
                </a:r>
                <a:r>
                  <a:rPr lang="en-GB" sz="3200" b="1" dirty="0"/>
                  <a:t>=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3200" b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200" b="1" dirty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b="1" i="1" dirty="0" smtClean="0">
                                <a:solidFill>
                                  <a:srgbClr val="C00000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sz="32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sz="3200" b="1" i="1" dirty="0" smtClean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3200" b="1" i="1" dirty="0">
                                    <a:solidFill>
                                      <a:srgbClr val="00B050"/>
                                    </a:solidFill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acc>
                          </m:num>
                          <m:den>
                            <m:r>
                              <a:rPr lang="en-GB" sz="3200" b="1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𝑺𝑫</m:t>
                            </m:r>
                          </m:den>
                        </m:f>
                      </m:e>
                    </m:d>
                  </m:oMath>
                </a14:m>
                <a:endParaRPr lang="en-GB" sz="2800" b="1" dirty="0"/>
              </a:p>
              <a:p>
                <a:r>
                  <a:rPr lang="en-GB" dirty="0"/>
                  <a:t>So, how good or unusual is a score of </a:t>
                </a:r>
                <a:r>
                  <a:rPr lang="en-GB" b="1" dirty="0">
                    <a:solidFill>
                      <a:srgbClr val="C00000"/>
                    </a:solidFill>
                  </a:rPr>
                  <a:t>85</a:t>
                </a:r>
                <a:r>
                  <a:rPr lang="en-GB" b="1" dirty="0"/>
                  <a:t>?</a:t>
                </a:r>
              </a:p>
              <a:p>
                <a:pPr lvl="1"/>
                <a:r>
                  <a:rPr lang="en-GB" sz="2800" b="1" dirty="0"/>
                  <a:t>(</a:t>
                </a:r>
                <a:r>
                  <a:rPr lang="en-GB" sz="2800" b="1" dirty="0">
                    <a:solidFill>
                      <a:srgbClr val="C00000"/>
                    </a:solidFill>
                  </a:rPr>
                  <a:t>85</a:t>
                </a:r>
                <a:r>
                  <a:rPr lang="en-GB" sz="2800" b="1" dirty="0">
                    <a:solidFill>
                      <a:srgbClr val="FF0000"/>
                    </a:solidFill>
                  </a:rPr>
                  <a:t> </a:t>
                </a:r>
                <a:r>
                  <a:rPr lang="en-GB" sz="2800" b="1" dirty="0"/>
                  <a:t>– </a:t>
                </a:r>
                <a:r>
                  <a:rPr lang="en-GB" sz="2800" b="1" dirty="0">
                    <a:solidFill>
                      <a:srgbClr val="00B050"/>
                    </a:solidFill>
                  </a:rPr>
                  <a:t>76</a:t>
                </a:r>
                <a:r>
                  <a:rPr lang="en-GB" sz="2800" b="1" dirty="0"/>
                  <a:t>) / </a:t>
                </a:r>
                <a:r>
                  <a:rPr lang="en-GB" sz="2800" b="1" dirty="0">
                    <a:solidFill>
                      <a:srgbClr val="00B0F0"/>
                    </a:solidFill>
                  </a:rPr>
                  <a:t>11 </a:t>
                </a:r>
                <a:r>
                  <a:rPr lang="en-GB" sz="2800" b="1" dirty="0"/>
                  <a:t>= </a:t>
                </a:r>
                <a:r>
                  <a:rPr lang="en-GB" sz="2800" b="1" u="sng" dirty="0"/>
                  <a:t>0.82</a:t>
                </a:r>
              </a:p>
              <a:p>
                <a:r>
                  <a:rPr lang="en-GB" b="1" u="sng" dirty="0"/>
                  <a:t>This score of 85 is 0.82 standard deviations</a:t>
                </a:r>
              </a:p>
              <a:p>
                <a:pPr marL="0" indent="0">
                  <a:buNone/>
                </a:pPr>
                <a:r>
                  <a:rPr lang="en-GB" b="1" dirty="0"/>
                  <a:t>   </a:t>
                </a:r>
                <a:r>
                  <a:rPr lang="en-GB" b="1" u="sng" dirty="0"/>
                  <a:t>above the mean!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73DD9D8-36B8-93B8-8C4A-994B897F865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4345" y="1690688"/>
                <a:ext cx="11481847" cy="3991183"/>
              </a:xfrm>
              <a:blipFill>
                <a:blip r:embed="rId4"/>
                <a:stretch>
                  <a:fillRect l="-956" b="-41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2AC54AE-8686-B280-DAC9-D14A03E39ACC}"/>
              </a:ext>
            </a:extLst>
          </p:cNvPr>
          <p:cNvGraphicFramePr>
            <a:graphicFrameLocks noGrp="1"/>
          </p:cNvGraphicFramePr>
          <p:nvPr/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07823F2-3663-7C69-FB3A-F2638EC5B4D5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F8FB4D7-12D1-D43C-832E-18556F17E46C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FE1C942-E693-BEAA-CE54-2F8599E59245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7984087-2900-6134-F579-A921C781EDC9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2F44134-C622-931B-4F89-13677A8F6709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1ED818E-E1E6-9B93-BC60-C9559CB26017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7AB72FC-30D0-55A5-D4F4-B2B2D2FF30DF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84976E5-FAA2-8461-F7B9-2729AD94B68A}"/>
              </a:ext>
            </a:extLst>
          </p:cNvPr>
          <p:cNvCxnSpPr>
            <a:cxnSpLocks/>
          </p:cNvCxnSpPr>
          <p:nvPr/>
        </p:nvCxnSpPr>
        <p:spPr>
          <a:xfrm flipH="1">
            <a:off x="10105752" y="3193341"/>
            <a:ext cx="5381" cy="180452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A00928F-0195-5964-7D0C-C049861C8510}"/>
              </a:ext>
            </a:extLst>
          </p:cNvPr>
          <p:cNvCxnSpPr>
            <a:cxnSpLocks/>
          </p:cNvCxnSpPr>
          <p:nvPr/>
        </p:nvCxnSpPr>
        <p:spPr>
          <a:xfrm>
            <a:off x="10105752" y="3343494"/>
            <a:ext cx="400750" cy="0"/>
          </a:xfrm>
          <a:prstGeom prst="straightConnector1">
            <a:avLst/>
          </a:prstGeom>
          <a:ln w="38100">
            <a:solidFill>
              <a:schemeClr val="accent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BF57EC3-BD50-B2A1-4CD4-0527D93526B2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39EAE28-E619-2D83-4A62-DB1780BDE175}"/>
              </a:ext>
            </a:extLst>
          </p:cNvPr>
          <p:cNvSpPr txBox="1"/>
          <p:nvPr/>
        </p:nvSpPr>
        <p:spPr>
          <a:xfrm>
            <a:off x="10035875" y="282587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2.2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B934798-C085-1D9F-7948-CDE8ECDA6CB7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986143" cy="0"/>
          </a:xfrm>
          <a:prstGeom prst="straightConnector1">
            <a:avLst/>
          </a:prstGeom>
          <a:ln w="5715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DF71D1D-74F7-AE68-6903-54D2CD93F20B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030998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966D3F3-BA03-F781-EC91-8BBBE283FAA8}"/>
              </a:ext>
            </a:extLst>
          </p:cNvPr>
          <p:cNvCxnSpPr>
            <a:cxnSpLocks/>
          </p:cNvCxnSpPr>
          <p:nvPr/>
        </p:nvCxnSpPr>
        <p:spPr>
          <a:xfrm flipH="1">
            <a:off x="10481481" y="4312396"/>
            <a:ext cx="796120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117C5BD-55D8-E40D-737F-2395C0F9222D}"/>
              </a:ext>
            </a:extLst>
          </p:cNvPr>
          <p:cNvSpPr txBox="1"/>
          <p:nvPr/>
        </p:nvSpPr>
        <p:spPr>
          <a:xfrm>
            <a:off x="10706325" y="426063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1511F2-4586-9420-67F3-8E5B08BE05C7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3047542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C364C-48CB-B728-B6B8-305D6325FE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EB8734-526B-77C3-D78B-9A9AC99B3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405" y="3207224"/>
            <a:ext cx="4155307" cy="237675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C7F6E53-24B0-1B1E-7C3E-B6CB845DF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Step 5: Standardise the Scores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8BF3B-18C0-59B2-95A7-1D8856BEF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45" y="1690688"/>
            <a:ext cx="11481847" cy="3991183"/>
          </a:xfrm>
        </p:spPr>
        <p:txBody>
          <a:bodyPr>
            <a:normAutofit lnSpcReduction="10000"/>
          </a:bodyPr>
          <a:lstStyle/>
          <a:p>
            <a:r>
              <a:rPr lang="en-GB" sz="4000" dirty="0"/>
              <a:t>So?</a:t>
            </a:r>
          </a:p>
          <a:p>
            <a:endParaRPr lang="en-GB" sz="4000" dirty="0"/>
          </a:p>
          <a:p>
            <a:pPr lvl="1"/>
            <a:r>
              <a:rPr lang="en-GB" sz="3600" dirty="0"/>
              <a:t>Z = 0: Exactly average</a:t>
            </a:r>
          </a:p>
          <a:p>
            <a:pPr lvl="1"/>
            <a:r>
              <a:rPr lang="en-GB" sz="3600" dirty="0"/>
              <a:t>Z = 1: better than 84% of scores</a:t>
            </a:r>
          </a:p>
          <a:p>
            <a:pPr lvl="1"/>
            <a:r>
              <a:rPr lang="en-GB" sz="3600" dirty="0"/>
              <a:t>Z = -1: better than 16% of scores</a:t>
            </a:r>
          </a:p>
          <a:p>
            <a:pPr lvl="1"/>
            <a:r>
              <a:rPr lang="en-GB" sz="3600" dirty="0"/>
              <a:t>Z = 2: Quite unusual (top 2.5%)</a:t>
            </a:r>
          </a:p>
          <a:p>
            <a:pPr lvl="1"/>
            <a:r>
              <a:rPr lang="en-GB" sz="3600" dirty="0"/>
              <a:t>Z &gt; 3: Very rare outlier.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CA612BA-5BAA-83E4-294D-79B7C417E968}"/>
              </a:ext>
            </a:extLst>
          </p:cNvPr>
          <p:cNvGraphicFramePr>
            <a:graphicFrameLocks noGrp="1"/>
          </p:cNvGraphicFramePr>
          <p:nvPr/>
        </p:nvGraphicFramePr>
        <p:xfrm>
          <a:off x="5125492" y="1226530"/>
          <a:ext cx="6843530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4353">
                  <a:extLst>
                    <a:ext uri="{9D8B030D-6E8A-4147-A177-3AD203B41FA5}">
                      <a16:colId xmlns:a16="http://schemas.microsoft.com/office/drawing/2014/main" val="327641062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467017727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4057860874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130255040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12165060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605396571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3786524002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2638944055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701164143"/>
                    </a:ext>
                  </a:extLst>
                </a:gridCol>
                <a:gridCol w="684353">
                  <a:extLst>
                    <a:ext uri="{9D8B030D-6E8A-4147-A177-3AD203B41FA5}">
                      <a16:colId xmlns:a16="http://schemas.microsoft.com/office/drawing/2014/main" val="1465412965"/>
                    </a:ext>
                  </a:extLst>
                </a:gridCol>
              </a:tblGrid>
              <a:tr h="325092">
                <a:tc gridSpan="10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Student Scores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92694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644645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977987"/>
                  </a:ext>
                </a:extLst>
              </a:tr>
              <a:tr h="263686">
                <a:tc>
                  <a:txBody>
                    <a:bodyPr/>
                    <a:lstStyle/>
                    <a:p>
                      <a:r>
                        <a:rPr lang="en-GB" dirty="0"/>
                        <a:t>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12454"/>
                  </a:ext>
                </a:extLst>
              </a:tr>
            </a:tbl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6318DF1-10B0-0488-EA4E-EE102B3EDC9F}"/>
              </a:ext>
            </a:extLst>
          </p:cNvPr>
          <p:cNvCxnSpPr>
            <a:cxnSpLocks/>
          </p:cNvCxnSpPr>
          <p:nvPr/>
        </p:nvCxnSpPr>
        <p:spPr>
          <a:xfrm>
            <a:off x="10481481" y="3207224"/>
            <a:ext cx="0" cy="237675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D647F4B-0204-C844-07BF-08526FA9E95F}"/>
              </a:ext>
            </a:extLst>
          </p:cNvPr>
          <p:cNvCxnSpPr>
            <a:cxnSpLocks/>
          </p:cNvCxnSpPr>
          <p:nvPr/>
        </p:nvCxnSpPr>
        <p:spPr>
          <a:xfrm>
            <a:off x="9735404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9802BC4-3AEF-E5BE-0751-44588438113C}"/>
              </a:ext>
            </a:extLst>
          </p:cNvPr>
          <p:cNvCxnSpPr>
            <a:cxnSpLocks/>
          </p:cNvCxnSpPr>
          <p:nvPr/>
        </p:nvCxnSpPr>
        <p:spPr>
          <a:xfrm>
            <a:off x="11277601" y="3207224"/>
            <a:ext cx="0" cy="2376750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EF674DD-4FC8-E409-FD07-6971F7755807}"/>
              </a:ext>
            </a:extLst>
          </p:cNvPr>
          <p:cNvCxnSpPr>
            <a:cxnSpLocks/>
          </p:cNvCxnSpPr>
          <p:nvPr/>
        </p:nvCxnSpPr>
        <p:spPr>
          <a:xfrm>
            <a:off x="9735404" y="5445457"/>
            <a:ext cx="1542197" cy="0"/>
          </a:xfrm>
          <a:prstGeom prst="straightConnector1">
            <a:avLst/>
          </a:prstGeom>
          <a:ln w="57150">
            <a:solidFill>
              <a:srgbClr val="7030A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C71331D-E453-E5F2-0B89-508AF6811085}"/>
              </a:ext>
            </a:extLst>
          </p:cNvPr>
          <p:cNvCxnSpPr>
            <a:cxnSpLocks/>
          </p:cNvCxnSpPr>
          <p:nvPr/>
        </p:nvCxnSpPr>
        <p:spPr>
          <a:xfrm flipV="1">
            <a:off x="8284191" y="5583974"/>
            <a:ext cx="3684831" cy="13883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87DEF9E3-7CE8-32AD-33A9-FB0A47418636}"/>
              </a:ext>
            </a:extLst>
          </p:cNvPr>
          <p:cNvSpPr txBox="1"/>
          <p:nvPr/>
        </p:nvSpPr>
        <p:spPr>
          <a:xfrm>
            <a:off x="8109958" y="572249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C5D3D3F-ACB3-380F-07A0-2576F567E6AF}"/>
              </a:ext>
            </a:extLst>
          </p:cNvPr>
          <p:cNvSpPr txBox="1"/>
          <p:nvPr/>
        </p:nvSpPr>
        <p:spPr>
          <a:xfrm>
            <a:off x="11592241" y="568187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98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529E66-1CDE-8E4A-8D1F-E74E804A8827}"/>
              </a:ext>
            </a:extLst>
          </p:cNvPr>
          <p:cNvCxnSpPr>
            <a:cxnSpLocks/>
          </p:cNvCxnSpPr>
          <p:nvPr/>
        </p:nvCxnSpPr>
        <p:spPr>
          <a:xfrm flipH="1">
            <a:off x="10105752" y="3193341"/>
            <a:ext cx="5381" cy="1804526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6D604FB-5282-5AC0-EB93-58D2CA1A0A9A}"/>
              </a:ext>
            </a:extLst>
          </p:cNvPr>
          <p:cNvCxnSpPr>
            <a:cxnSpLocks/>
          </p:cNvCxnSpPr>
          <p:nvPr/>
        </p:nvCxnSpPr>
        <p:spPr>
          <a:xfrm>
            <a:off x="10105752" y="3343494"/>
            <a:ext cx="400750" cy="0"/>
          </a:xfrm>
          <a:prstGeom prst="straightConnector1">
            <a:avLst/>
          </a:prstGeom>
          <a:ln w="38100">
            <a:solidFill>
              <a:schemeClr val="accent2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8A9FA087-4120-5B2A-997A-72C600F938C0}"/>
              </a:ext>
            </a:extLst>
          </p:cNvPr>
          <p:cNvSpPr txBox="1"/>
          <p:nvPr/>
        </p:nvSpPr>
        <p:spPr>
          <a:xfrm>
            <a:off x="9870089" y="491453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7030A0"/>
                </a:solidFill>
              </a:rPr>
              <a:t>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57D21DD-9182-CFC7-1ECF-E0236C075C27}"/>
              </a:ext>
            </a:extLst>
          </p:cNvPr>
          <p:cNvSpPr txBox="1"/>
          <p:nvPr/>
        </p:nvSpPr>
        <p:spPr>
          <a:xfrm>
            <a:off x="10035875" y="2825874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</a:rPr>
              <a:t>2.2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580A6E-D1D9-966F-6798-83C035620F8F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986143" cy="0"/>
          </a:xfrm>
          <a:prstGeom prst="straightConnector1">
            <a:avLst/>
          </a:prstGeom>
          <a:ln w="5715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045EBE1-08FB-6C61-5435-1BA74B0765C4}"/>
              </a:ext>
            </a:extLst>
          </p:cNvPr>
          <p:cNvCxnSpPr>
            <a:cxnSpLocks/>
          </p:cNvCxnSpPr>
          <p:nvPr/>
        </p:nvCxnSpPr>
        <p:spPr>
          <a:xfrm>
            <a:off x="9450483" y="4312396"/>
            <a:ext cx="1030998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5B3416F-43FB-37DC-985C-341EC4969AD7}"/>
              </a:ext>
            </a:extLst>
          </p:cNvPr>
          <p:cNvCxnSpPr>
            <a:cxnSpLocks/>
          </p:cNvCxnSpPr>
          <p:nvPr/>
        </p:nvCxnSpPr>
        <p:spPr>
          <a:xfrm flipH="1">
            <a:off x="10481481" y="4312396"/>
            <a:ext cx="796120" cy="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C4299F0D-1162-AA9C-779B-BA536E1056C2}"/>
              </a:ext>
            </a:extLst>
          </p:cNvPr>
          <p:cNvSpPr txBox="1"/>
          <p:nvPr/>
        </p:nvSpPr>
        <p:spPr>
          <a:xfrm>
            <a:off x="10706325" y="426063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11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0C4195-9CC4-E355-C8B6-8E96A914D373}"/>
              </a:ext>
            </a:extLst>
          </p:cNvPr>
          <p:cNvSpPr txBox="1"/>
          <p:nvPr/>
        </p:nvSpPr>
        <p:spPr>
          <a:xfrm>
            <a:off x="10233656" y="56314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76</a:t>
            </a:r>
          </a:p>
        </p:txBody>
      </p:sp>
    </p:spTree>
    <p:extLst>
      <p:ext uri="{BB962C8B-B14F-4D97-AF65-F5344CB8AC3E}">
        <p14:creationId xmlns:p14="http://schemas.microsoft.com/office/powerpoint/2010/main" val="1705258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6BA5D1-026E-49F2-2E17-9D05BC69DD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88551" y="167641"/>
            <a:ext cx="8702703" cy="540939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700900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3E155-D798-EFEF-457A-5CF30CB59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F30B97-7E70-1DB6-1AF6-839C78EF99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0534" y="163629"/>
            <a:ext cx="8702703" cy="540939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A411230-10BF-F95F-89AF-E7969D718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Scores</a:t>
            </a:r>
            <a:endParaRPr lang="en-GB" sz="6000" b="1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9FECE06-1DB2-750F-99ED-C787CD41A406}"/>
                  </a:ext>
                </a:extLst>
              </p14:cNvPr>
              <p14:cNvContentPartPr/>
              <p14:nvPr/>
            </p14:nvContentPartPr>
            <p14:xfrm>
              <a:off x="8371343" y="499136"/>
              <a:ext cx="86400" cy="23202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9FECE06-1DB2-750F-99ED-C787CD41A40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53343" y="481136"/>
                <a:ext cx="122040" cy="235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1B19D6DC-7A13-E28A-1325-0C2A7D3068DD}"/>
                  </a:ext>
                </a:extLst>
              </p14:cNvPr>
              <p14:cNvContentPartPr/>
              <p14:nvPr/>
            </p14:nvContentPartPr>
            <p14:xfrm>
              <a:off x="5841623" y="4688816"/>
              <a:ext cx="147240" cy="2196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1B19D6DC-7A13-E28A-1325-0C2A7D3068D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823667" y="4670816"/>
                <a:ext cx="182793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563C12B-5848-3EB6-80C1-BBE300CB65F2}"/>
                  </a:ext>
                </a:extLst>
              </p14:cNvPr>
              <p14:cNvContentPartPr/>
              <p14:nvPr/>
            </p14:nvContentPartPr>
            <p14:xfrm>
              <a:off x="5888063" y="4675496"/>
              <a:ext cx="4987440" cy="169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563C12B-5848-3EB6-80C1-BBE300CB65F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870063" y="4657496"/>
                <a:ext cx="5023080" cy="20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26A512D-9599-D7C0-2AED-11CF1751BC8A}"/>
                  </a:ext>
                </a:extLst>
              </p14:cNvPr>
              <p14:cNvContentPartPr/>
              <p14:nvPr/>
            </p14:nvContentPartPr>
            <p14:xfrm>
              <a:off x="10686143" y="4597736"/>
              <a:ext cx="209160" cy="2318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26A512D-9599-D7C0-2AED-11CF1751BC8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668143" y="4579736"/>
                <a:ext cx="244800" cy="26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FC4829B-E989-5BAB-3B2B-A6AAF6881736}"/>
                  </a:ext>
                </a:extLst>
              </p14:cNvPr>
              <p14:cNvContentPartPr/>
              <p14:nvPr/>
            </p14:nvContentPartPr>
            <p14:xfrm>
              <a:off x="8369543" y="1511096"/>
              <a:ext cx="132480" cy="1069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FC4829B-E989-5BAB-3B2B-A6AAF688173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351543" y="1493096"/>
                <a:ext cx="168120" cy="14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302F0C9A-97E7-9B80-2EE1-51D86CCB6037}"/>
                  </a:ext>
                </a:extLst>
              </p14:cNvPr>
              <p14:cNvContentPartPr/>
              <p14:nvPr/>
            </p14:nvContentPartPr>
            <p14:xfrm>
              <a:off x="7639463" y="1543136"/>
              <a:ext cx="745920" cy="7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02F0C9A-97E7-9B80-2EE1-51D86CCB603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621463" y="1507136"/>
                <a:ext cx="78156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3AA79EEA-C1D9-490A-57FB-6D59E2C7DDC8}"/>
                  </a:ext>
                </a:extLst>
              </p14:cNvPr>
              <p14:cNvContentPartPr/>
              <p14:nvPr/>
            </p14:nvContentPartPr>
            <p14:xfrm>
              <a:off x="7490063" y="1426496"/>
              <a:ext cx="233640" cy="2221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AA79EEA-C1D9-490A-57FB-6D59E2C7DDC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472063" y="1408525"/>
                <a:ext cx="269280" cy="257702"/>
              </a:xfrm>
              <a:prstGeom prst="rect">
                <a:avLst/>
              </a:prstGeom>
            </p:spPr>
          </p:pic>
        </mc:Fallback>
      </mc:AlternateContent>
      <p:grpSp>
        <p:nvGrpSpPr>
          <p:cNvPr id="19" name="Group 18">
            <a:extLst>
              <a:ext uri="{FF2B5EF4-FFF2-40B4-BE49-F238E27FC236}">
                <a16:creationId xmlns:a16="http://schemas.microsoft.com/office/drawing/2014/main" id="{3848799A-829F-D326-E2C7-9423C41EA9DB}"/>
              </a:ext>
            </a:extLst>
          </p:cNvPr>
          <p:cNvGrpSpPr/>
          <p:nvPr/>
        </p:nvGrpSpPr>
        <p:grpSpPr>
          <a:xfrm>
            <a:off x="8300783" y="2230736"/>
            <a:ext cx="155880" cy="240120"/>
            <a:chOff x="8300783" y="2230736"/>
            <a:chExt cx="155880" cy="240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74F7CC1D-1D7B-3BC1-AC10-DBB06707B624}"/>
                    </a:ext>
                  </a:extLst>
                </p14:cNvPr>
                <p14:cNvContentPartPr/>
                <p14:nvPr/>
              </p14:nvContentPartPr>
              <p14:xfrm>
                <a:off x="8307623" y="2230736"/>
                <a:ext cx="149040" cy="230040"/>
              </p14:xfrm>
            </p:contentPart>
          </mc:Choice>
          <mc:Fallback xmlns=""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74F7CC1D-1D7B-3BC1-AC10-DBB06707B624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8289579" y="2212708"/>
                  <a:ext cx="184766" cy="265736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56666D1B-D485-8773-8AC4-93FC40919CFC}"/>
                    </a:ext>
                  </a:extLst>
                </p14:cNvPr>
                <p14:cNvContentPartPr/>
                <p14:nvPr/>
              </p14:nvContentPartPr>
              <p14:xfrm>
                <a:off x="8300783" y="2470496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56666D1B-D485-8773-8AC4-93FC40919CFC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8282783" y="2452496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E1573862-1E7B-7FE7-0A32-EDAC8D6D9AD5}"/>
                  </a:ext>
                </a:extLst>
              </p14:cNvPr>
              <p14:cNvContentPartPr/>
              <p14:nvPr/>
            </p14:nvContentPartPr>
            <p14:xfrm>
              <a:off x="8385023" y="2217416"/>
              <a:ext cx="1349280" cy="11088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E1573862-1E7B-7FE7-0A32-EDAC8D6D9AD5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8367023" y="2199357"/>
                <a:ext cx="1384920" cy="1466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6C9A5D9B-249A-5694-435F-A009B0342903}"/>
                  </a:ext>
                </a:extLst>
              </p14:cNvPr>
              <p14:cNvContentPartPr/>
              <p14:nvPr/>
            </p14:nvContentPartPr>
            <p14:xfrm>
              <a:off x="9686423" y="2101136"/>
              <a:ext cx="132120" cy="2037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6C9A5D9B-249A-5694-435F-A009B0342903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9668423" y="2083136"/>
                <a:ext cx="167760" cy="239400"/>
              </a:xfrm>
              <a:prstGeom prst="rect">
                <a:avLst/>
              </a:prstGeom>
            </p:spPr>
          </p:pic>
        </mc:Fallback>
      </mc:AlternateContent>
      <p:grpSp>
        <p:nvGrpSpPr>
          <p:cNvPr id="23" name="Group 22">
            <a:extLst>
              <a:ext uri="{FF2B5EF4-FFF2-40B4-BE49-F238E27FC236}">
                <a16:creationId xmlns:a16="http://schemas.microsoft.com/office/drawing/2014/main" id="{F4D9EE89-59C2-39A4-622F-C59C32E5614B}"/>
              </a:ext>
            </a:extLst>
          </p:cNvPr>
          <p:cNvGrpSpPr/>
          <p:nvPr/>
        </p:nvGrpSpPr>
        <p:grpSpPr>
          <a:xfrm>
            <a:off x="8407703" y="1017896"/>
            <a:ext cx="729720" cy="159840"/>
            <a:chOff x="8407703" y="1017896"/>
            <a:chExt cx="729720" cy="159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339D7CDE-0649-7067-5C48-3109BDD87154}"/>
                    </a:ext>
                  </a:extLst>
                </p14:cNvPr>
                <p14:cNvContentPartPr/>
                <p14:nvPr/>
              </p14:nvContentPartPr>
              <p14:xfrm>
                <a:off x="8407703" y="1017896"/>
                <a:ext cx="68400" cy="1072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339D7CDE-0649-7067-5C48-3109BDD87154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8389703" y="999896"/>
                  <a:ext cx="104040" cy="14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3C1B36DA-7473-B68F-7F58-748A490E8160}"/>
                    </a:ext>
                  </a:extLst>
                </p14:cNvPr>
                <p14:cNvContentPartPr/>
                <p14:nvPr/>
              </p14:nvContentPartPr>
              <p14:xfrm>
                <a:off x="8436863" y="1101776"/>
                <a:ext cx="660240" cy="2808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3C1B36DA-7473-B68F-7F58-748A490E8160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418863" y="1084004"/>
                  <a:ext cx="695880" cy="6326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6673FE4C-FF9F-2899-4E87-73CCF4310CA1}"/>
                    </a:ext>
                  </a:extLst>
                </p14:cNvPr>
                <p14:cNvContentPartPr/>
                <p14:nvPr/>
              </p14:nvContentPartPr>
              <p14:xfrm>
                <a:off x="9058583" y="1063616"/>
                <a:ext cx="78840" cy="11412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6673FE4C-FF9F-2899-4E87-73CCF4310CA1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9040665" y="1045616"/>
                  <a:ext cx="114318" cy="149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38B2E147-279F-240D-F4B9-22DB22CBC99A}"/>
                  </a:ext>
                </a:extLst>
              </p14:cNvPr>
              <p14:cNvContentPartPr/>
              <p14:nvPr/>
            </p14:nvContentPartPr>
            <p14:xfrm>
              <a:off x="7464143" y="1789736"/>
              <a:ext cx="836640" cy="5868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38B2E147-279F-240D-F4B9-22DB22CBC99A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7446143" y="1771736"/>
                <a:ext cx="872280" cy="9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2B35C23-AD08-C936-9119-117BEA2872A0}"/>
                  </a:ext>
                </a:extLst>
              </p14:cNvPr>
              <p14:cNvContentPartPr/>
              <p14:nvPr/>
            </p14:nvContentPartPr>
            <p14:xfrm>
              <a:off x="8325983" y="1705496"/>
              <a:ext cx="111240" cy="1285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62B35C23-AD08-C936-9119-117BEA2872A0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307983" y="1687496"/>
                <a:ext cx="146880" cy="16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159D683C-AE1E-28B0-0D40-CCBD92BE9FA8}"/>
                  </a:ext>
                </a:extLst>
              </p14:cNvPr>
              <p14:cNvContentPartPr/>
              <p14:nvPr/>
            </p14:nvContentPartPr>
            <p14:xfrm>
              <a:off x="7305743" y="1822136"/>
              <a:ext cx="119880" cy="13140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159D683C-AE1E-28B0-0D40-CCBD92BE9FA8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287797" y="1804136"/>
                <a:ext cx="155413" cy="16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D43F62A-A69F-555F-79B3-C1897193F555}"/>
                  </a:ext>
                </a:extLst>
              </p14:cNvPr>
              <p14:cNvContentPartPr/>
              <p14:nvPr/>
            </p14:nvContentPartPr>
            <p14:xfrm>
              <a:off x="7490063" y="1730336"/>
              <a:ext cx="2170440" cy="13752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7D43F62A-A69F-555F-79B3-C1897193F555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7472066" y="1712336"/>
                <a:ext cx="2206074" cy="17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2A010F92-126C-3CD5-1804-300DA2D93512}"/>
                  </a:ext>
                </a:extLst>
              </p14:cNvPr>
              <p14:cNvContentPartPr/>
              <p14:nvPr/>
            </p14:nvContentPartPr>
            <p14:xfrm>
              <a:off x="7846463" y="2593616"/>
              <a:ext cx="13680" cy="20808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2A010F92-126C-3CD5-1804-300DA2D93512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7827977" y="2575647"/>
                <a:ext cx="50283" cy="2436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09A3E45-D29F-B340-587A-DBA028E13B7E}"/>
                  </a:ext>
                </a:extLst>
              </p14:cNvPr>
              <p14:cNvContentPartPr/>
              <p14:nvPr/>
            </p14:nvContentPartPr>
            <p14:xfrm>
              <a:off x="8397983" y="3255656"/>
              <a:ext cx="6480" cy="4021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09A3E45-D29F-B340-587A-DBA028E13B7E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8379983" y="3237656"/>
                <a:ext cx="42120" cy="43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E29786D9-037D-DC0E-7BB4-CD736A98114B}"/>
                  </a:ext>
                </a:extLst>
              </p14:cNvPr>
              <p14:cNvContentPartPr/>
              <p14:nvPr/>
            </p14:nvContentPartPr>
            <p14:xfrm>
              <a:off x="7625063" y="3177536"/>
              <a:ext cx="34200" cy="57420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E29786D9-037D-DC0E-7BB4-CD736A98114B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7607063" y="3159525"/>
                <a:ext cx="69840" cy="6098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23D695A5-6884-90AF-1399-EBEB9EEBF6BB}"/>
                  </a:ext>
                </a:extLst>
              </p14:cNvPr>
              <p14:cNvContentPartPr/>
              <p14:nvPr/>
            </p14:nvContentPartPr>
            <p14:xfrm>
              <a:off x="10025543" y="3028136"/>
              <a:ext cx="46080" cy="91332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23D695A5-6884-90AF-1399-EBEB9EEBF6BB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0007543" y="3010136"/>
                <a:ext cx="81720" cy="94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C54B0074-9047-0FBB-0F1A-B4E458FD5578}"/>
                  </a:ext>
                </a:extLst>
              </p14:cNvPr>
              <p14:cNvContentPartPr/>
              <p14:nvPr/>
            </p14:nvContentPartPr>
            <p14:xfrm>
              <a:off x="7658903" y="3130736"/>
              <a:ext cx="2372040" cy="4752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C54B0074-9047-0FBB-0F1A-B4E458FD5578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7640903" y="3112736"/>
                <a:ext cx="2407680" cy="83160"/>
              </a:xfrm>
              <a:prstGeom prst="rect">
                <a:avLst/>
              </a:prstGeom>
            </p:spPr>
          </p:pic>
        </mc:Fallback>
      </mc:AlternateContent>
      <p:grpSp>
        <p:nvGrpSpPr>
          <p:cNvPr id="44" name="Group 43">
            <a:extLst>
              <a:ext uri="{FF2B5EF4-FFF2-40B4-BE49-F238E27FC236}">
                <a16:creationId xmlns:a16="http://schemas.microsoft.com/office/drawing/2014/main" id="{6E9714BC-00D4-FB2C-73AF-72ED66F88553}"/>
              </a:ext>
            </a:extLst>
          </p:cNvPr>
          <p:cNvGrpSpPr/>
          <p:nvPr/>
        </p:nvGrpSpPr>
        <p:grpSpPr>
          <a:xfrm>
            <a:off x="7509503" y="3700616"/>
            <a:ext cx="2615760" cy="372960"/>
            <a:chOff x="7509503" y="3700616"/>
            <a:chExt cx="2615760" cy="372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8544A26-2F9D-9AD0-80BC-D03604E99E60}"/>
                    </a:ext>
                  </a:extLst>
                </p14:cNvPr>
                <p14:cNvContentPartPr/>
                <p14:nvPr/>
              </p14:nvContentPartPr>
              <p14:xfrm>
                <a:off x="7509503" y="3829136"/>
                <a:ext cx="145440" cy="12888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C8544A26-2F9D-9AD0-80BC-D03604E99E60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7491458" y="3811136"/>
                  <a:ext cx="181168" cy="16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DC8E6672-F51E-B378-5703-AB5E2BF2A50F}"/>
                    </a:ext>
                  </a:extLst>
                </p14:cNvPr>
                <p14:cNvContentPartPr/>
                <p14:nvPr/>
              </p14:nvContentPartPr>
              <p14:xfrm>
                <a:off x="7702463" y="3865136"/>
                <a:ext cx="123120" cy="2084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DC8E6672-F51E-B378-5703-AB5E2BF2A50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7684463" y="3847136"/>
                  <a:ext cx="15876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2E895369-A2EA-7F4C-A239-A3D0D60707DB}"/>
                    </a:ext>
                  </a:extLst>
                </p14:cNvPr>
                <p14:cNvContentPartPr/>
                <p14:nvPr/>
              </p14:nvContentPartPr>
              <p14:xfrm>
                <a:off x="7807583" y="3838496"/>
                <a:ext cx="163800" cy="2700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2E895369-A2EA-7F4C-A239-A3D0D60707D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7789583" y="3820496"/>
                  <a:ext cx="19944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BDB3F877-DCC8-6D8B-19EE-AAEE94182BCE}"/>
                    </a:ext>
                  </a:extLst>
                </p14:cNvPr>
                <p14:cNvContentPartPr/>
                <p14:nvPr/>
              </p14:nvContentPartPr>
              <p14:xfrm>
                <a:off x="7671863" y="3700616"/>
                <a:ext cx="2453400" cy="3564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BDB3F877-DCC8-6D8B-19EE-AAEE94182BCE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7653863" y="3682796"/>
                  <a:ext cx="2489040" cy="70924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E3DA991-D2BD-0325-9AE0-F27E626DBAB4}"/>
                  </a:ext>
                </a:extLst>
              </p14:cNvPr>
              <p14:cNvContentPartPr/>
              <p14:nvPr/>
            </p14:nvContentPartPr>
            <p14:xfrm>
              <a:off x="10278623" y="3352496"/>
              <a:ext cx="360" cy="36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E3DA991-D2BD-0325-9AE0-F27E626DBAB4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0260623" y="3334496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3716C37F-C9DD-A34E-391C-1378367ACD7C}"/>
                  </a:ext>
                </a:extLst>
              </p14:cNvPr>
              <p14:cNvContentPartPr/>
              <p14:nvPr/>
            </p14:nvContentPartPr>
            <p14:xfrm>
              <a:off x="10097183" y="3371936"/>
              <a:ext cx="674640" cy="327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3716C37F-C9DD-A34E-391C-1378367ACD7C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10079183" y="3353936"/>
                <a:ext cx="710280" cy="6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7FAB611F-FB47-9FFA-70E3-7556A9AA5F16}"/>
                  </a:ext>
                </a:extLst>
              </p14:cNvPr>
              <p14:cNvContentPartPr/>
              <p14:nvPr/>
            </p14:nvContentPartPr>
            <p14:xfrm>
              <a:off x="10785503" y="3119216"/>
              <a:ext cx="19080" cy="3528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7FAB611F-FB47-9FFA-70E3-7556A9AA5F16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10767157" y="3101216"/>
                <a:ext cx="55405" cy="38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8B61BB00-6E03-0A94-1EF4-C5F613F57369}"/>
                  </a:ext>
                </a:extLst>
              </p14:cNvPr>
              <p14:cNvContentPartPr/>
              <p14:nvPr/>
            </p14:nvContentPartPr>
            <p14:xfrm>
              <a:off x="5978783" y="3423776"/>
              <a:ext cx="1589400" cy="1368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8B61BB00-6E03-0A94-1EF4-C5F613F57369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960783" y="3405823"/>
                <a:ext cx="1625040" cy="17234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8DC39DDB-3D4A-A7F2-2BB0-6B425F50A801}"/>
                  </a:ext>
                </a:extLst>
              </p14:cNvPr>
              <p14:cNvContentPartPr/>
              <p14:nvPr/>
            </p14:nvContentPartPr>
            <p14:xfrm>
              <a:off x="6005063" y="3268256"/>
              <a:ext cx="22680" cy="58104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8DC39DDB-3D4A-A7F2-2BB0-6B425F50A801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986773" y="3250256"/>
                <a:ext cx="58895" cy="61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46311231-A6AB-615D-5F35-D8561A4381C1}"/>
                  </a:ext>
                </a:extLst>
              </p14:cNvPr>
              <p14:cNvContentPartPr/>
              <p14:nvPr/>
            </p14:nvContentPartPr>
            <p14:xfrm>
              <a:off x="8378543" y="3184016"/>
              <a:ext cx="6480" cy="4737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46311231-A6AB-615D-5F35-D8561A4381C1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8360543" y="3166016"/>
                <a:ext cx="42120" cy="509400"/>
              </a:xfrm>
              <a:prstGeom prst="rect">
                <a:avLst/>
              </a:prstGeom>
            </p:spPr>
          </p:pic>
        </mc:Fallback>
      </mc:AlternateContent>
      <p:grpSp>
        <p:nvGrpSpPr>
          <p:cNvPr id="56" name="Group 55">
            <a:extLst>
              <a:ext uri="{FF2B5EF4-FFF2-40B4-BE49-F238E27FC236}">
                <a16:creationId xmlns:a16="http://schemas.microsoft.com/office/drawing/2014/main" id="{69E3EC87-AB01-2809-1EDB-1328D391D56D}"/>
              </a:ext>
            </a:extLst>
          </p:cNvPr>
          <p:cNvGrpSpPr/>
          <p:nvPr/>
        </p:nvGrpSpPr>
        <p:grpSpPr>
          <a:xfrm>
            <a:off x="7701743" y="3463736"/>
            <a:ext cx="211680" cy="196200"/>
            <a:chOff x="7701743" y="3463736"/>
            <a:chExt cx="211680" cy="196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7F51AB22-8039-E5F6-04CD-319AD97FC221}"/>
                    </a:ext>
                  </a:extLst>
                </p14:cNvPr>
                <p14:cNvContentPartPr/>
                <p14:nvPr/>
              </p14:nvContentPartPr>
              <p14:xfrm>
                <a:off x="7701743" y="3605216"/>
                <a:ext cx="38160" cy="547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7F51AB22-8039-E5F6-04CD-319AD97FC221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7683572" y="3587216"/>
                  <a:ext cx="74139" cy="9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E234CED1-C4F2-3FA0-0A56-CD721D2C54EC}"/>
                    </a:ext>
                  </a:extLst>
                </p14:cNvPr>
                <p14:cNvContentPartPr/>
                <p14:nvPr/>
              </p14:nvContentPartPr>
              <p14:xfrm>
                <a:off x="7913063" y="3463736"/>
                <a:ext cx="360" cy="3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E234CED1-C4F2-3FA0-0A56-CD721D2C54EC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7895063" y="3445736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6648818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899</Words>
  <Application>Microsoft Office PowerPoint</Application>
  <PresentationFormat>Widescreen</PresentationFormat>
  <Paragraphs>404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Cambria Math</vt:lpstr>
      <vt:lpstr>UWTSD Holding Page</vt:lpstr>
      <vt:lpstr>UWTSD Text 2</vt:lpstr>
      <vt:lpstr>UWTSD Logo Variations place image in Background</vt:lpstr>
      <vt:lpstr>PowerPoint Presentation</vt:lpstr>
      <vt:lpstr>Step 1: Distribution</vt:lpstr>
      <vt:lpstr>Step 2: Measurements of Central Tendency</vt:lpstr>
      <vt:lpstr>Step 3: Measure the spread</vt:lpstr>
      <vt:lpstr>Step 3: Measure the spread</vt:lpstr>
      <vt:lpstr>Step 4: Measure the spread</vt:lpstr>
      <vt:lpstr>Step 5: Standardise the Scores</vt:lpstr>
      <vt:lpstr>Step 5: Standardise the Scores</vt:lpstr>
      <vt:lpstr>Step 5: Standardise the Scores</vt:lpstr>
      <vt:lpstr>Standard Scores</vt:lpstr>
      <vt:lpstr>Standard Scores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</cp:revision>
  <dcterms:created xsi:type="dcterms:W3CDTF">2021-03-09T15:35:42Z</dcterms:created>
  <dcterms:modified xsi:type="dcterms:W3CDTF">2025-11-12T16:28:16Z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