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5"/>
  </p:notesMasterIdLst>
  <p:sldIdLst>
    <p:sldId id="257" r:id="rId5"/>
    <p:sldId id="809" r:id="rId6"/>
    <p:sldId id="823" r:id="rId7"/>
    <p:sldId id="761" r:id="rId8"/>
    <p:sldId id="700" r:id="rId9"/>
    <p:sldId id="822" r:id="rId10"/>
    <p:sldId id="769" r:id="rId11"/>
    <p:sldId id="775" r:id="rId12"/>
    <p:sldId id="772" r:id="rId13"/>
    <p:sldId id="824" r:id="rId14"/>
    <p:sldId id="525" r:id="rId15"/>
    <p:sldId id="825" r:id="rId16"/>
    <p:sldId id="526" r:id="rId17"/>
    <p:sldId id="826" r:id="rId18"/>
    <p:sldId id="527" r:id="rId19"/>
    <p:sldId id="828" r:id="rId20"/>
    <p:sldId id="545" r:id="rId21"/>
    <p:sldId id="827" r:id="rId22"/>
    <p:sldId id="708" r:id="rId23"/>
    <p:sldId id="829" r:id="rId24"/>
    <p:sldId id="361" r:id="rId25"/>
    <p:sldId id="773" r:id="rId26"/>
    <p:sldId id="337" r:id="rId27"/>
    <p:sldId id="354" r:id="rId28"/>
    <p:sldId id="355" r:id="rId29"/>
    <p:sldId id="367" r:id="rId30"/>
    <p:sldId id="371" r:id="rId31"/>
    <p:sldId id="357" r:id="rId32"/>
    <p:sldId id="370" r:id="rId33"/>
    <p:sldId id="77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857" autoAdjust="0"/>
  </p:normalViewPr>
  <p:slideViewPr>
    <p:cSldViewPr snapToGrid="0">
      <p:cViewPr varScale="1">
        <p:scale>
          <a:sx n="96" d="100"/>
          <a:sy n="96"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4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61A2F-E182-4487-A956-FE1CB8C2CAD8}" type="doc">
      <dgm:prSet loTypeId="urn:microsoft.com/office/officeart/2008/layout/LinedList" loCatId="list" qsTypeId="urn:microsoft.com/office/officeart/2005/8/quickstyle/simple1#187" qsCatId="simple" csTypeId="urn:microsoft.com/office/officeart/2005/8/colors/accent1_2#42" csCatId="accent1" phldr="1"/>
      <dgm:spPr/>
      <dgm:t>
        <a:bodyPr/>
        <a:lstStyle/>
        <a:p>
          <a:endParaRPr lang="en-US"/>
        </a:p>
      </dgm:t>
    </dgm:pt>
    <dgm:pt modelId="{8BBD1F8B-1F77-4749-A8FC-F0AE3C2CB5A1}">
      <dgm:prSet/>
      <dgm:spPr/>
      <dgm:t>
        <a:bodyPr/>
        <a:lstStyle/>
        <a:p>
          <a:r>
            <a:rPr lang="en-US" dirty="0"/>
            <a:t>B2B and B2C Markets</a:t>
          </a:r>
        </a:p>
      </dgm:t>
    </dgm:pt>
    <dgm:pt modelId="{CFC79AD1-CBE7-4F5F-A3F7-E65CC7586EE2}" type="parTrans" cxnId="{9AD899EB-5D09-420E-9C48-0923FE928BEC}">
      <dgm:prSet/>
      <dgm:spPr/>
      <dgm:t>
        <a:bodyPr/>
        <a:lstStyle/>
        <a:p>
          <a:endParaRPr lang="en-US"/>
        </a:p>
      </dgm:t>
    </dgm:pt>
    <dgm:pt modelId="{A7B465C3-D14C-47B1-BFC2-93E44E7B176B}" type="sibTrans" cxnId="{9AD899EB-5D09-420E-9C48-0923FE928BEC}">
      <dgm:prSet/>
      <dgm:spPr/>
      <dgm:t>
        <a:bodyPr/>
        <a:lstStyle/>
        <a:p>
          <a:endParaRPr lang="en-US"/>
        </a:p>
      </dgm:t>
    </dgm:pt>
    <dgm:pt modelId="{BC0872F4-5E47-4048-B078-8B9F44996B25}">
      <dgm:prSet/>
      <dgm:spPr/>
      <dgm:t>
        <a:bodyPr/>
        <a:lstStyle/>
        <a:p>
          <a:r>
            <a:rPr lang="en-US" dirty="0"/>
            <a:t>The Purchase Decision Making Process</a:t>
          </a:r>
        </a:p>
      </dgm:t>
    </dgm:pt>
    <dgm:pt modelId="{9D3B10D2-1632-40BC-BE80-A0493B6D2599}" type="parTrans" cxnId="{E5731BB8-B99D-4E89-AB22-9152BAA4C6AA}">
      <dgm:prSet/>
      <dgm:spPr/>
      <dgm:t>
        <a:bodyPr/>
        <a:lstStyle/>
        <a:p>
          <a:endParaRPr lang="en-US"/>
        </a:p>
      </dgm:t>
    </dgm:pt>
    <dgm:pt modelId="{8BCFAD6B-7DB9-40D3-BAA1-A066C807582A}" type="sibTrans" cxnId="{E5731BB8-B99D-4E89-AB22-9152BAA4C6AA}">
      <dgm:prSet/>
      <dgm:spPr/>
      <dgm:t>
        <a:bodyPr/>
        <a:lstStyle/>
        <a:p>
          <a:endParaRPr lang="en-US"/>
        </a:p>
      </dgm:t>
    </dgm:pt>
    <dgm:pt modelId="{8A646DD9-A4DB-4471-9603-997F81ED3B9B}">
      <dgm:prSet/>
      <dgm:spPr/>
      <dgm:t>
        <a:bodyPr/>
        <a:lstStyle/>
        <a:p>
          <a:r>
            <a:rPr lang="en-US" dirty="0"/>
            <a:t>Types of Purchase </a:t>
          </a:r>
        </a:p>
      </dgm:t>
    </dgm:pt>
    <dgm:pt modelId="{18A0B1E6-C9CA-46EB-A462-937F1AB961C2}" type="parTrans" cxnId="{7573CDAB-6E5F-43E9-8BEE-7426CF936C6E}">
      <dgm:prSet/>
      <dgm:spPr/>
      <dgm:t>
        <a:bodyPr/>
        <a:lstStyle/>
        <a:p>
          <a:endParaRPr lang="en-US"/>
        </a:p>
      </dgm:t>
    </dgm:pt>
    <dgm:pt modelId="{0AB01CC8-66AF-44CD-B936-22B4682DF60C}" type="sibTrans" cxnId="{7573CDAB-6E5F-43E9-8BEE-7426CF936C6E}">
      <dgm:prSet/>
      <dgm:spPr/>
      <dgm:t>
        <a:bodyPr/>
        <a:lstStyle/>
        <a:p>
          <a:endParaRPr lang="en-US"/>
        </a:p>
      </dgm:t>
    </dgm:pt>
    <dgm:pt modelId="{7A3D07FD-66B6-4374-9E46-F35A56ECE129}">
      <dgm:prSet/>
      <dgm:spPr/>
      <dgm:t>
        <a:bodyPr/>
        <a:lstStyle/>
        <a:p>
          <a:r>
            <a:rPr lang="en-US" dirty="0"/>
            <a:t>Influences on Customers</a:t>
          </a:r>
        </a:p>
      </dgm:t>
    </dgm:pt>
    <dgm:pt modelId="{BA2CC699-A8F8-46EB-B66B-DECDC8FE0657}" type="parTrans" cxnId="{4B770FA8-F3DD-4C5C-B082-B8A639B516A7}">
      <dgm:prSet/>
      <dgm:spPr/>
      <dgm:t>
        <a:bodyPr/>
        <a:lstStyle/>
        <a:p>
          <a:endParaRPr lang="en-US"/>
        </a:p>
      </dgm:t>
    </dgm:pt>
    <dgm:pt modelId="{B749E783-12A7-4B1F-8A1A-0F6E4DC8FF20}" type="sibTrans" cxnId="{4B770FA8-F3DD-4C5C-B082-B8A639B516A7}">
      <dgm:prSet/>
      <dgm:spPr/>
      <dgm:t>
        <a:bodyPr/>
        <a:lstStyle/>
        <a:p>
          <a:endParaRPr lang="en-US"/>
        </a:p>
      </dgm:t>
    </dgm:pt>
    <dgm:pt modelId="{B82AB719-1D64-469A-A84B-5B801221745E}">
      <dgm:prSet/>
      <dgm:spPr/>
      <dgm:t>
        <a:bodyPr/>
        <a:lstStyle/>
        <a:p>
          <a:endParaRPr lang="en-US" dirty="0"/>
        </a:p>
      </dgm:t>
    </dgm:pt>
    <dgm:pt modelId="{492D149F-F883-4870-89E1-A835CC61665B}" type="parTrans" cxnId="{F9A63DB7-7391-442F-BF12-8C63567182B6}">
      <dgm:prSet/>
      <dgm:spPr/>
      <dgm:t>
        <a:bodyPr/>
        <a:lstStyle/>
        <a:p>
          <a:endParaRPr lang="en-US"/>
        </a:p>
      </dgm:t>
    </dgm:pt>
    <dgm:pt modelId="{3A90ED98-75EE-4D47-8AA7-E1FFEBAC5F67}" type="sibTrans" cxnId="{F9A63DB7-7391-442F-BF12-8C63567182B6}">
      <dgm:prSet/>
      <dgm:spPr/>
      <dgm:t>
        <a:bodyPr/>
        <a:lstStyle/>
        <a:p>
          <a:endParaRPr lang="en-US"/>
        </a:p>
      </dgm:t>
    </dgm:pt>
    <dgm:pt modelId="{631146DF-7C01-4697-8393-8077D79B90E9}" type="pres">
      <dgm:prSet presAssocID="{4A661A2F-E182-4487-A956-FE1CB8C2CAD8}" presName="vert0" presStyleCnt="0">
        <dgm:presLayoutVars>
          <dgm:dir/>
          <dgm:animOne val="branch"/>
          <dgm:animLvl val="lvl"/>
        </dgm:presLayoutVars>
      </dgm:prSet>
      <dgm:spPr/>
    </dgm:pt>
    <dgm:pt modelId="{AC405384-4482-4788-948C-B9189D98E219}" type="pres">
      <dgm:prSet presAssocID="{8BBD1F8B-1F77-4749-A8FC-F0AE3C2CB5A1}" presName="thickLine" presStyleLbl="alignNode1" presStyleIdx="0" presStyleCnt="5"/>
      <dgm:spPr/>
    </dgm:pt>
    <dgm:pt modelId="{C6755F95-6529-412E-9AE2-0246852EAF16}" type="pres">
      <dgm:prSet presAssocID="{8BBD1F8B-1F77-4749-A8FC-F0AE3C2CB5A1}" presName="horz1" presStyleCnt="0"/>
      <dgm:spPr/>
    </dgm:pt>
    <dgm:pt modelId="{18CD6ED3-1034-423C-B3F3-5164E5A221F9}" type="pres">
      <dgm:prSet presAssocID="{8BBD1F8B-1F77-4749-A8FC-F0AE3C2CB5A1}" presName="tx1" presStyleLbl="revTx" presStyleIdx="0" presStyleCnt="5"/>
      <dgm:spPr/>
    </dgm:pt>
    <dgm:pt modelId="{92B6BE5C-F0B3-4C28-B9D7-156F99B2B483}" type="pres">
      <dgm:prSet presAssocID="{8BBD1F8B-1F77-4749-A8FC-F0AE3C2CB5A1}" presName="vert1" presStyleCnt="0"/>
      <dgm:spPr/>
    </dgm:pt>
    <dgm:pt modelId="{43441C38-A6F4-47DD-BC0C-366CD58CE42C}" type="pres">
      <dgm:prSet presAssocID="{BC0872F4-5E47-4048-B078-8B9F44996B25}" presName="thickLine" presStyleLbl="alignNode1" presStyleIdx="1" presStyleCnt="5"/>
      <dgm:spPr/>
    </dgm:pt>
    <dgm:pt modelId="{FA0087A5-DA9D-4A38-8FFA-7D15E0903626}" type="pres">
      <dgm:prSet presAssocID="{BC0872F4-5E47-4048-B078-8B9F44996B25}" presName="horz1" presStyleCnt="0"/>
      <dgm:spPr/>
    </dgm:pt>
    <dgm:pt modelId="{1B079C0C-A21B-4FBB-9A96-F0CD6745C293}" type="pres">
      <dgm:prSet presAssocID="{BC0872F4-5E47-4048-B078-8B9F44996B25}" presName="tx1" presStyleLbl="revTx" presStyleIdx="1" presStyleCnt="5"/>
      <dgm:spPr/>
    </dgm:pt>
    <dgm:pt modelId="{244BC4B4-C801-4699-A0DD-6759618209FA}" type="pres">
      <dgm:prSet presAssocID="{BC0872F4-5E47-4048-B078-8B9F44996B25}" presName="vert1" presStyleCnt="0"/>
      <dgm:spPr/>
    </dgm:pt>
    <dgm:pt modelId="{DE5DA1F1-A878-49FC-84E0-A87C9B5290F7}" type="pres">
      <dgm:prSet presAssocID="{8A646DD9-A4DB-4471-9603-997F81ED3B9B}" presName="thickLine" presStyleLbl="alignNode1" presStyleIdx="2" presStyleCnt="5"/>
      <dgm:spPr/>
    </dgm:pt>
    <dgm:pt modelId="{E16189AB-8C5B-4B7B-A1B9-E340E035BEAF}" type="pres">
      <dgm:prSet presAssocID="{8A646DD9-A4DB-4471-9603-997F81ED3B9B}" presName="horz1" presStyleCnt="0"/>
      <dgm:spPr/>
    </dgm:pt>
    <dgm:pt modelId="{5DEB0C2C-55AA-4F42-9CD2-795AA3DD660D}" type="pres">
      <dgm:prSet presAssocID="{8A646DD9-A4DB-4471-9603-997F81ED3B9B}" presName="tx1" presStyleLbl="revTx" presStyleIdx="2" presStyleCnt="5"/>
      <dgm:spPr/>
    </dgm:pt>
    <dgm:pt modelId="{BF6EFEBD-5367-4AE6-9066-37C65702AC6A}" type="pres">
      <dgm:prSet presAssocID="{8A646DD9-A4DB-4471-9603-997F81ED3B9B}" presName="vert1" presStyleCnt="0"/>
      <dgm:spPr/>
    </dgm:pt>
    <dgm:pt modelId="{1B1A5F62-E43D-4AFC-AA34-0B3D97FC27A7}" type="pres">
      <dgm:prSet presAssocID="{7A3D07FD-66B6-4374-9E46-F35A56ECE129}" presName="thickLine" presStyleLbl="alignNode1" presStyleIdx="3" presStyleCnt="5"/>
      <dgm:spPr/>
    </dgm:pt>
    <dgm:pt modelId="{BF06268B-B058-4EA8-9CDC-51743B4238DA}" type="pres">
      <dgm:prSet presAssocID="{7A3D07FD-66B6-4374-9E46-F35A56ECE129}" presName="horz1" presStyleCnt="0"/>
      <dgm:spPr/>
    </dgm:pt>
    <dgm:pt modelId="{EF051779-C7B7-4345-AD5D-1AF122696AC0}" type="pres">
      <dgm:prSet presAssocID="{7A3D07FD-66B6-4374-9E46-F35A56ECE129}" presName="tx1" presStyleLbl="revTx" presStyleIdx="3" presStyleCnt="5"/>
      <dgm:spPr/>
    </dgm:pt>
    <dgm:pt modelId="{3529FE97-CCA2-44C4-9AD7-7D0D351FD232}" type="pres">
      <dgm:prSet presAssocID="{7A3D07FD-66B6-4374-9E46-F35A56ECE129}" presName="vert1" presStyleCnt="0"/>
      <dgm:spPr/>
    </dgm:pt>
    <dgm:pt modelId="{8892C5C8-925C-457B-9DDB-17573621B52E}" type="pres">
      <dgm:prSet presAssocID="{B82AB719-1D64-469A-A84B-5B801221745E}" presName="thickLine" presStyleLbl="alignNode1" presStyleIdx="4" presStyleCnt="5"/>
      <dgm:spPr/>
    </dgm:pt>
    <dgm:pt modelId="{09FEEB1D-FD34-450C-BCF7-F5F91973E0A0}" type="pres">
      <dgm:prSet presAssocID="{B82AB719-1D64-469A-A84B-5B801221745E}" presName="horz1" presStyleCnt="0"/>
      <dgm:spPr/>
    </dgm:pt>
    <dgm:pt modelId="{79930F6F-ED92-45F7-987B-29A17B7D651B}" type="pres">
      <dgm:prSet presAssocID="{B82AB719-1D64-469A-A84B-5B801221745E}" presName="tx1" presStyleLbl="revTx" presStyleIdx="4" presStyleCnt="5"/>
      <dgm:spPr/>
    </dgm:pt>
    <dgm:pt modelId="{748DD534-8868-4901-9C15-E7983B0636F0}" type="pres">
      <dgm:prSet presAssocID="{B82AB719-1D64-469A-A84B-5B801221745E}" presName="vert1" presStyleCnt="0"/>
      <dgm:spPr/>
    </dgm:pt>
  </dgm:ptLst>
  <dgm:cxnLst>
    <dgm:cxn modelId="{DC549C6D-7FBC-4ECE-A130-359CC8E3F6CF}" type="presOf" srcId="{B82AB719-1D64-469A-A84B-5B801221745E}" destId="{79930F6F-ED92-45F7-987B-29A17B7D651B}" srcOrd="0" destOrd="0" presId="urn:microsoft.com/office/officeart/2008/layout/LinedList"/>
    <dgm:cxn modelId="{31D17F9F-7EB8-433B-A8FD-2FEB4BD59CAE}" type="presOf" srcId="{8A646DD9-A4DB-4471-9603-997F81ED3B9B}" destId="{5DEB0C2C-55AA-4F42-9CD2-795AA3DD660D}" srcOrd="0" destOrd="0" presId="urn:microsoft.com/office/officeart/2008/layout/LinedList"/>
    <dgm:cxn modelId="{4B770FA8-F3DD-4C5C-B082-B8A639B516A7}" srcId="{4A661A2F-E182-4487-A956-FE1CB8C2CAD8}" destId="{7A3D07FD-66B6-4374-9E46-F35A56ECE129}" srcOrd="3" destOrd="0" parTransId="{BA2CC699-A8F8-46EB-B66B-DECDC8FE0657}" sibTransId="{B749E783-12A7-4B1F-8A1A-0F6E4DC8FF20}"/>
    <dgm:cxn modelId="{7573CDAB-6E5F-43E9-8BEE-7426CF936C6E}" srcId="{4A661A2F-E182-4487-A956-FE1CB8C2CAD8}" destId="{8A646DD9-A4DB-4471-9603-997F81ED3B9B}" srcOrd="2" destOrd="0" parTransId="{18A0B1E6-C9CA-46EB-A462-937F1AB961C2}" sibTransId="{0AB01CC8-66AF-44CD-B936-22B4682DF60C}"/>
    <dgm:cxn modelId="{F9A63DB7-7391-442F-BF12-8C63567182B6}" srcId="{4A661A2F-E182-4487-A956-FE1CB8C2CAD8}" destId="{B82AB719-1D64-469A-A84B-5B801221745E}" srcOrd="4" destOrd="0" parTransId="{492D149F-F883-4870-89E1-A835CC61665B}" sibTransId="{3A90ED98-75EE-4D47-8AA7-E1FFEBAC5F67}"/>
    <dgm:cxn modelId="{E5731BB8-B99D-4E89-AB22-9152BAA4C6AA}" srcId="{4A661A2F-E182-4487-A956-FE1CB8C2CAD8}" destId="{BC0872F4-5E47-4048-B078-8B9F44996B25}" srcOrd="1" destOrd="0" parTransId="{9D3B10D2-1632-40BC-BE80-A0493B6D2599}" sibTransId="{8BCFAD6B-7DB9-40D3-BAA1-A066C807582A}"/>
    <dgm:cxn modelId="{E3CCCDBB-09A5-4B1C-9D54-4EEF310AA3D4}" type="presOf" srcId="{7A3D07FD-66B6-4374-9E46-F35A56ECE129}" destId="{EF051779-C7B7-4345-AD5D-1AF122696AC0}" srcOrd="0" destOrd="0" presId="urn:microsoft.com/office/officeart/2008/layout/LinedList"/>
    <dgm:cxn modelId="{BC18BDD0-0266-44F6-A142-973CCBB08E7E}" type="presOf" srcId="{BC0872F4-5E47-4048-B078-8B9F44996B25}" destId="{1B079C0C-A21B-4FBB-9A96-F0CD6745C293}" srcOrd="0" destOrd="0" presId="urn:microsoft.com/office/officeart/2008/layout/LinedList"/>
    <dgm:cxn modelId="{6EB63DEA-B5A8-4ABE-86E4-3464AF6E03A1}" type="presOf" srcId="{8BBD1F8B-1F77-4749-A8FC-F0AE3C2CB5A1}" destId="{18CD6ED3-1034-423C-B3F3-5164E5A221F9}" srcOrd="0" destOrd="0" presId="urn:microsoft.com/office/officeart/2008/layout/LinedList"/>
    <dgm:cxn modelId="{9AD899EB-5D09-420E-9C48-0923FE928BEC}" srcId="{4A661A2F-E182-4487-A956-FE1CB8C2CAD8}" destId="{8BBD1F8B-1F77-4749-A8FC-F0AE3C2CB5A1}" srcOrd="0" destOrd="0" parTransId="{CFC79AD1-CBE7-4F5F-A3F7-E65CC7586EE2}" sibTransId="{A7B465C3-D14C-47B1-BFC2-93E44E7B176B}"/>
    <dgm:cxn modelId="{31C10BFD-5F52-494F-93CC-EB07D40E55EE}" type="presOf" srcId="{4A661A2F-E182-4487-A956-FE1CB8C2CAD8}" destId="{631146DF-7C01-4697-8393-8077D79B90E9}" srcOrd="0" destOrd="0" presId="urn:microsoft.com/office/officeart/2008/layout/LinedList"/>
    <dgm:cxn modelId="{A2DB5FB5-569E-49CE-9512-F4365B4DFE35}" type="presParOf" srcId="{631146DF-7C01-4697-8393-8077D79B90E9}" destId="{AC405384-4482-4788-948C-B9189D98E219}" srcOrd="0" destOrd="0" presId="urn:microsoft.com/office/officeart/2008/layout/LinedList"/>
    <dgm:cxn modelId="{D12140CD-0CAD-4155-AA44-725C297741BD}" type="presParOf" srcId="{631146DF-7C01-4697-8393-8077D79B90E9}" destId="{C6755F95-6529-412E-9AE2-0246852EAF16}" srcOrd="1" destOrd="0" presId="urn:microsoft.com/office/officeart/2008/layout/LinedList"/>
    <dgm:cxn modelId="{7DB7DBD3-7326-49B1-8F50-2312762D31AA}" type="presParOf" srcId="{C6755F95-6529-412E-9AE2-0246852EAF16}" destId="{18CD6ED3-1034-423C-B3F3-5164E5A221F9}" srcOrd="0" destOrd="0" presId="urn:microsoft.com/office/officeart/2008/layout/LinedList"/>
    <dgm:cxn modelId="{20654EFA-D4BE-461B-A6ED-61809FF0B7BF}" type="presParOf" srcId="{C6755F95-6529-412E-9AE2-0246852EAF16}" destId="{92B6BE5C-F0B3-4C28-B9D7-156F99B2B483}" srcOrd="1" destOrd="0" presId="urn:microsoft.com/office/officeart/2008/layout/LinedList"/>
    <dgm:cxn modelId="{D734A850-2049-45A8-9BB9-A6F5EC1CD20B}" type="presParOf" srcId="{631146DF-7C01-4697-8393-8077D79B90E9}" destId="{43441C38-A6F4-47DD-BC0C-366CD58CE42C}" srcOrd="2" destOrd="0" presId="urn:microsoft.com/office/officeart/2008/layout/LinedList"/>
    <dgm:cxn modelId="{5E6B988F-52EF-4B0E-815C-5E6C56F612F3}" type="presParOf" srcId="{631146DF-7C01-4697-8393-8077D79B90E9}" destId="{FA0087A5-DA9D-4A38-8FFA-7D15E0903626}" srcOrd="3" destOrd="0" presId="urn:microsoft.com/office/officeart/2008/layout/LinedList"/>
    <dgm:cxn modelId="{6B833725-9CE0-40CD-95D0-04EBE46A635B}" type="presParOf" srcId="{FA0087A5-DA9D-4A38-8FFA-7D15E0903626}" destId="{1B079C0C-A21B-4FBB-9A96-F0CD6745C293}" srcOrd="0" destOrd="0" presId="urn:microsoft.com/office/officeart/2008/layout/LinedList"/>
    <dgm:cxn modelId="{AD03779D-7382-4E15-9015-4FAF6F3F2177}" type="presParOf" srcId="{FA0087A5-DA9D-4A38-8FFA-7D15E0903626}" destId="{244BC4B4-C801-4699-A0DD-6759618209FA}" srcOrd="1" destOrd="0" presId="urn:microsoft.com/office/officeart/2008/layout/LinedList"/>
    <dgm:cxn modelId="{21319510-8EF1-4853-9B10-055F5B57338C}" type="presParOf" srcId="{631146DF-7C01-4697-8393-8077D79B90E9}" destId="{DE5DA1F1-A878-49FC-84E0-A87C9B5290F7}" srcOrd="4" destOrd="0" presId="urn:microsoft.com/office/officeart/2008/layout/LinedList"/>
    <dgm:cxn modelId="{91DC8FE1-6ACE-4450-9CE6-DA3E89D8D087}" type="presParOf" srcId="{631146DF-7C01-4697-8393-8077D79B90E9}" destId="{E16189AB-8C5B-4B7B-A1B9-E340E035BEAF}" srcOrd="5" destOrd="0" presId="urn:microsoft.com/office/officeart/2008/layout/LinedList"/>
    <dgm:cxn modelId="{9D5F8DA9-436B-4C68-A0C9-F0D97E79884C}" type="presParOf" srcId="{E16189AB-8C5B-4B7B-A1B9-E340E035BEAF}" destId="{5DEB0C2C-55AA-4F42-9CD2-795AA3DD660D}" srcOrd="0" destOrd="0" presId="urn:microsoft.com/office/officeart/2008/layout/LinedList"/>
    <dgm:cxn modelId="{2649A7B8-045E-4EBE-860C-2CD5422A94CB}" type="presParOf" srcId="{E16189AB-8C5B-4B7B-A1B9-E340E035BEAF}" destId="{BF6EFEBD-5367-4AE6-9066-37C65702AC6A}" srcOrd="1" destOrd="0" presId="urn:microsoft.com/office/officeart/2008/layout/LinedList"/>
    <dgm:cxn modelId="{56F606F0-16BC-48BC-90AD-F7EBE7057147}" type="presParOf" srcId="{631146DF-7C01-4697-8393-8077D79B90E9}" destId="{1B1A5F62-E43D-4AFC-AA34-0B3D97FC27A7}" srcOrd="6" destOrd="0" presId="urn:microsoft.com/office/officeart/2008/layout/LinedList"/>
    <dgm:cxn modelId="{D8E6E743-CD3E-450A-B86C-DBA63C07F1E8}" type="presParOf" srcId="{631146DF-7C01-4697-8393-8077D79B90E9}" destId="{BF06268B-B058-4EA8-9CDC-51743B4238DA}" srcOrd="7" destOrd="0" presId="urn:microsoft.com/office/officeart/2008/layout/LinedList"/>
    <dgm:cxn modelId="{F8FB97F5-2F58-49BB-8642-118EE15FB934}" type="presParOf" srcId="{BF06268B-B058-4EA8-9CDC-51743B4238DA}" destId="{EF051779-C7B7-4345-AD5D-1AF122696AC0}" srcOrd="0" destOrd="0" presId="urn:microsoft.com/office/officeart/2008/layout/LinedList"/>
    <dgm:cxn modelId="{5EC73819-F13F-409D-AD24-D1E4B2F1C26D}" type="presParOf" srcId="{BF06268B-B058-4EA8-9CDC-51743B4238DA}" destId="{3529FE97-CCA2-44C4-9AD7-7D0D351FD232}" srcOrd="1" destOrd="0" presId="urn:microsoft.com/office/officeart/2008/layout/LinedList"/>
    <dgm:cxn modelId="{33EFEAA5-143B-47D2-A23E-717DE0DC7023}" type="presParOf" srcId="{631146DF-7C01-4697-8393-8077D79B90E9}" destId="{8892C5C8-925C-457B-9DDB-17573621B52E}" srcOrd="8" destOrd="0" presId="urn:microsoft.com/office/officeart/2008/layout/LinedList"/>
    <dgm:cxn modelId="{F65BDBA0-415C-4360-8FF7-E7AEE47CE7BC}" type="presParOf" srcId="{631146DF-7C01-4697-8393-8077D79B90E9}" destId="{09FEEB1D-FD34-450C-BCF7-F5F91973E0A0}" srcOrd="9" destOrd="0" presId="urn:microsoft.com/office/officeart/2008/layout/LinedList"/>
    <dgm:cxn modelId="{5DEE1CA8-B0B8-487A-A53E-52E629708C4F}" type="presParOf" srcId="{09FEEB1D-FD34-450C-BCF7-F5F91973E0A0}" destId="{79930F6F-ED92-45F7-987B-29A17B7D651B}" srcOrd="0" destOrd="0" presId="urn:microsoft.com/office/officeart/2008/layout/LinedList"/>
    <dgm:cxn modelId="{7AC865BF-20EE-4E90-886C-B3498592DCCD}" type="presParOf" srcId="{09FEEB1D-FD34-450C-BCF7-F5F91973E0A0}" destId="{748DD534-8868-4901-9C15-E7983B0636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F179F7-7975-4135-8027-38EFCE99A4EF}" type="doc">
      <dgm:prSet loTypeId="urn:microsoft.com/office/officeart/2005/8/layout/vList2" loCatId="list" qsTypeId="urn:microsoft.com/office/officeart/2005/8/quickstyle/simple4#1" qsCatId="simple" csTypeId="urn:microsoft.com/office/officeart/2005/8/colors/colorful2#1" csCatId="colorful" phldr="1"/>
      <dgm:spPr/>
      <dgm:t>
        <a:bodyPr/>
        <a:lstStyle/>
        <a:p>
          <a:endParaRPr lang="en-US"/>
        </a:p>
      </dgm:t>
    </dgm:pt>
    <dgm:pt modelId="{198D4A83-6204-40E8-B441-2D171D3A59CD}">
      <dgm:prSet/>
      <dgm:spPr/>
      <dgm:t>
        <a:bodyPr/>
        <a:lstStyle/>
        <a:p>
          <a:r>
            <a:rPr lang="en-GB"/>
            <a:t>DEFINITION</a:t>
          </a:r>
          <a:endParaRPr lang="en-US"/>
        </a:p>
      </dgm:t>
    </dgm:pt>
    <dgm:pt modelId="{6CFCA629-81DF-459E-B4D5-57E79EBAFF7A}" type="parTrans" cxnId="{438E654E-6E66-4221-91BE-4BC66860EF4E}">
      <dgm:prSet/>
      <dgm:spPr/>
      <dgm:t>
        <a:bodyPr/>
        <a:lstStyle/>
        <a:p>
          <a:endParaRPr lang="en-US"/>
        </a:p>
      </dgm:t>
    </dgm:pt>
    <dgm:pt modelId="{4B95EBF4-0B88-4B24-96A6-16510321FA40}" type="sibTrans" cxnId="{438E654E-6E66-4221-91BE-4BC66860EF4E}">
      <dgm:prSet/>
      <dgm:spPr/>
      <dgm:t>
        <a:bodyPr/>
        <a:lstStyle/>
        <a:p>
          <a:endParaRPr lang="en-US"/>
        </a:p>
      </dgm:t>
    </dgm:pt>
    <dgm:pt modelId="{2E3842C5-4A29-4421-AD88-3FE5D6277374}">
      <dgm:prSet/>
      <dgm:spPr/>
      <dgm:t>
        <a:bodyPr/>
        <a:lstStyle/>
        <a:p>
          <a:r>
            <a:rPr lang="en-GB" dirty="0"/>
            <a:t>The study of how individuals, groups, and organisations select, buy, use, and dispose of goods, services, ideas, or experiences to satisfy their needs and wants</a:t>
          </a:r>
          <a:r>
            <a:rPr lang="en-GB"/>
            <a:t>. (Kotler, 2025)</a:t>
          </a:r>
          <a:endParaRPr lang="en-US" dirty="0"/>
        </a:p>
      </dgm:t>
    </dgm:pt>
    <dgm:pt modelId="{E2423AF4-172E-48AE-A84F-1B292C1F328C}" type="parTrans" cxnId="{4B1A6E58-1BA1-479E-8CFD-B061137671BE}">
      <dgm:prSet/>
      <dgm:spPr/>
      <dgm:t>
        <a:bodyPr/>
        <a:lstStyle/>
        <a:p>
          <a:endParaRPr lang="en-US"/>
        </a:p>
      </dgm:t>
    </dgm:pt>
    <dgm:pt modelId="{572CF07C-02FC-43AD-B3F3-25B53E863335}" type="sibTrans" cxnId="{4B1A6E58-1BA1-479E-8CFD-B061137671BE}">
      <dgm:prSet/>
      <dgm:spPr/>
      <dgm:t>
        <a:bodyPr/>
        <a:lstStyle/>
        <a:p>
          <a:endParaRPr lang="en-US"/>
        </a:p>
      </dgm:t>
    </dgm:pt>
    <dgm:pt modelId="{FAA31567-8504-4784-9431-7E9E87CE2013}" type="pres">
      <dgm:prSet presAssocID="{26F179F7-7975-4135-8027-38EFCE99A4EF}" presName="linear" presStyleCnt="0">
        <dgm:presLayoutVars>
          <dgm:animLvl val="lvl"/>
          <dgm:resizeHandles val="exact"/>
        </dgm:presLayoutVars>
      </dgm:prSet>
      <dgm:spPr/>
    </dgm:pt>
    <dgm:pt modelId="{CFF7EEE2-3B97-4060-8FE3-FE58E9EBA684}" type="pres">
      <dgm:prSet presAssocID="{198D4A83-6204-40E8-B441-2D171D3A59CD}" presName="parentText" presStyleLbl="node1" presStyleIdx="0" presStyleCnt="1">
        <dgm:presLayoutVars>
          <dgm:chMax val="0"/>
          <dgm:bulletEnabled val="1"/>
        </dgm:presLayoutVars>
      </dgm:prSet>
      <dgm:spPr/>
    </dgm:pt>
    <dgm:pt modelId="{5FB2EF36-83DA-484D-B3B6-A5B0940EC9FF}" type="pres">
      <dgm:prSet presAssocID="{198D4A83-6204-40E8-B441-2D171D3A59CD}" presName="childText" presStyleLbl="revTx" presStyleIdx="0" presStyleCnt="1">
        <dgm:presLayoutVars>
          <dgm:bulletEnabled val="1"/>
        </dgm:presLayoutVars>
      </dgm:prSet>
      <dgm:spPr/>
    </dgm:pt>
  </dgm:ptLst>
  <dgm:cxnLst>
    <dgm:cxn modelId="{438E654E-6E66-4221-91BE-4BC66860EF4E}" srcId="{26F179F7-7975-4135-8027-38EFCE99A4EF}" destId="{198D4A83-6204-40E8-B441-2D171D3A59CD}" srcOrd="0" destOrd="0" parTransId="{6CFCA629-81DF-459E-B4D5-57E79EBAFF7A}" sibTransId="{4B95EBF4-0B88-4B24-96A6-16510321FA40}"/>
    <dgm:cxn modelId="{4B1A6E58-1BA1-479E-8CFD-B061137671BE}" srcId="{198D4A83-6204-40E8-B441-2D171D3A59CD}" destId="{2E3842C5-4A29-4421-AD88-3FE5D6277374}" srcOrd="0" destOrd="0" parTransId="{E2423AF4-172E-48AE-A84F-1B292C1F328C}" sibTransId="{572CF07C-02FC-43AD-B3F3-25B53E863335}"/>
    <dgm:cxn modelId="{92EDC89A-1B76-41E0-81EE-52C085C7A478}" type="presOf" srcId="{198D4A83-6204-40E8-B441-2D171D3A59CD}" destId="{CFF7EEE2-3B97-4060-8FE3-FE58E9EBA684}" srcOrd="0" destOrd="0" presId="urn:microsoft.com/office/officeart/2005/8/layout/vList2"/>
    <dgm:cxn modelId="{788AD5B4-D472-48D1-B47C-17CC21A8E707}" type="presOf" srcId="{26F179F7-7975-4135-8027-38EFCE99A4EF}" destId="{FAA31567-8504-4784-9431-7E9E87CE2013}" srcOrd="0" destOrd="0" presId="urn:microsoft.com/office/officeart/2005/8/layout/vList2"/>
    <dgm:cxn modelId="{F254A6C9-2683-4D6D-BDB4-1E9A034EA1AF}" type="presOf" srcId="{2E3842C5-4A29-4421-AD88-3FE5D6277374}" destId="{5FB2EF36-83DA-484D-B3B6-A5B0940EC9FF}" srcOrd="0" destOrd="0" presId="urn:microsoft.com/office/officeart/2005/8/layout/vList2"/>
    <dgm:cxn modelId="{C063AD05-8F5B-4006-B9F5-3E4ECABD135E}" type="presParOf" srcId="{FAA31567-8504-4784-9431-7E9E87CE2013}" destId="{CFF7EEE2-3B97-4060-8FE3-FE58E9EBA684}" srcOrd="0" destOrd="0" presId="urn:microsoft.com/office/officeart/2005/8/layout/vList2"/>
    <dgm:cxn modelId="{0F5570F2-AC22-4A49-ACE6-8D0ECD13BFBB}" type="presParOf" srcId="{FAA31567-8504-4784-9431-7E9E87CE2013}" destId="{5FB2EF36-83DA-484D-B3B6-A5B0940EC9FF}"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C7C66A-D121-4B9D-8244-9F5E06EF2CCD}" type="doc">
      <dgm:prSet loTypeId="urn:microsoft.com/office/officeart/2005/8/layout/lProcess1" loCatId="process" qsTypeId="urn:microsoft.com/office/officeart/2005/8/quickstyle/simple1#3" qsCatId="simple" csTypeId="urn:microsoft.com/office/officeart/2005/8/colors/accent1_2#2" csCatId="accent1" phldr="1"/>
      <dgm:spPr/>
      <dgm:t>
        <a:bodyPr/>
        <a:lstStyle/>
        <a:p>
          <a:endParaRPr lang="en-GB"/>
        </a:p>
      </dgm:t>
    </dgm:pt>
    <dgm:pt modelId="{00A9E85C-9D82-4A48-8C22-9AE18BF4D67F}">
      <dgm:prSet phldrT="[Text]"/>
      <dgm:spPr/>
      <dgm:t>
        <a:bodyPr/>
        <a:lstStyle/>
        <a:p>
          <a:r>
            <a:rPr lang="en-GB" dirty="0"/>
            <a:t>I’m hungry</a:t>
          </a:r>
        </a:p>
      </dgm:t>
    </dgm:pt>
    <dgm:pt modelId="{CCB40DE8-B98F-4678-B661-0236B956E59C}" type="parTrans" cxnId="{6CDEB0E6-96BD-408B-89FF-0703DDB13026}">
      <dgm:prSet/>
      <dgm:spPr/>
      <dgm:t>
        <a:bodyPr/>
        <a:lstStyle/>
        <a:p>
          <a:endParaRPr lang="en-GB"/>
        </a:p>
      </dgm:t>
    </dgm:pt>
    <dgm:pt modelId="{9738DEBA-3403-408F-AE62-9F3B5A758660}" type="sibTrans" cxnId="{6CDEB0E6-96BD-408B-89FF-0703DDB13026}">
      <dgm:prSet/>
      <dgm:spPr/>
      <dgm:t>
        <a:bodyPr/>
        <a:lstStyle/>
        <a:p>
          <a:endParaRPr lang="en-GB"/>
        </a:p>
      </dgm:t>
    </dgm:pt>
    <dgm:pt modelId="{F5E9A484-1EF6-4C72-A6D0-3EB4CF3874D9}">
      <dgm:prSet phldrT="[Text]"/>
      <dgm:spPr/>
      <dgm:t>
        <a:bodyPr/>
        <a:lstStyle/>
        <a:p>
          <a:r>
            <a:rPr lang="en-GB" dirty="0"/>
            <a:t>What’s available?</a:t>
          </a:r>
        </a:p>
      </dgm:t>
    </dgm:pt>
    <dgm:pt modelId="{49A1C2A4-2DDC-4D6D-B9DC-5CCBE1EFD9AC}" type="parTrans" cxnId="{459EF2C3-D25D-4CF4-A044-29D5FEF3545C}">
      <dgm:prSet/>
      <dgm:spPr/>
      <dgm:t>
        <a:bodyPr/>
        <a:lstStyle/>
        <a:p>
          <a:endParaRPr lang="en-GB"/>
        </a:p>
      </dgm:t>
    </dgm:pt>
    <dgm:pt modelId="{A96F0751-1975-4CF8-8B36-BC223EC8B6F3}" type="sibTrans" cxnId="{459EF2C3-D25D-4CF4-A044-29D5FEF3545C}">
      <dgm:prSet/>
      <dgm:spPr/>
      <dgm:t>
        <a:bodyPr/>
        <a:lstStyle/>
        <a:p>
          <a:endParaRPr lang="en-GB"/>
        </a:p>
      </dgm:t>
    </dgm:pt>
    <dgm:pt modelId="{9024E138-D872-43DD-84FC-AEC2BF95FDD1}">
      <dgm:prSet phldrT="[Text]"/>
      <dgm:spPr/>
      <dgm:t>
        <a:bodyPr/>
        <a:lstStyle/>
        <a:p>
          <a:r>
            <a:rPr lang="en-GB" dirty="0"/>
            <a:t>Cakes or chocolate? </a:t>
          </a:r>
        </a:p>
      </dgm:t>
    </dgm:pt>
    <dgm:pt modelId="{FA63307A-99A4-4DF0-B5CE-B2B19C7BF5CD}" type="parTrans" cxnId="{470B154F-3E3C-4E1D-A608-F25C131B4809}">
      <dgm:prSet/>
      <dgm:spPr/>
      <dgm:t>
        <a:bodyPr/>
        <a:lstStyle/>
        <a:p>
          <a:endParaRPr lang="en-GB"/>
        </a:p>
      </dgm:t>
    </dgm:pt>
    <dgm:pt modelId="{6A9044F4-114D-4F47-9160-D41361E669C7}" type="sibTrans" cxnId="{470B154F-3E3C-4E1D-A608-F25C131B4809}">
      <dgm:prSet/>
      <dgm:spPr/>
      <dgm:t>
        <a:bodyPr/>
        <a:lstStyle/>
        <a:p>
          <a:endParaRPr lang="en-GB"/>
        </a:p>
      </dgm:t>
    </dgm:pt>
    <dgm:pt modelId="{DD4C0165-709B-4DD3-B431-16FCB399309C}">
      <dgm:prSet phldrT="[Text]"/>
      <dgm:spPr/>
      <dgm:t>
        <a:bodyPr/>
        <a:lstStyle/>
        <a:p>
          <a:r>
            <a:rPr lang="en-GB" dirty="0"/>
            <a:t>Problem recognition </a:t>
          </a:r>
        </a:p>
      </dgm:t>
    </dgm:pt>
    <dgm:pt modelId="{B972CEA9-0793-45B6-9C79-7DAA79EC62B1}" type="parTrans" cxnId="{2FA89237-6645-44A0-B617-788C3EA5E8B6}">
      <dgm:prSet/>
      <dgm:spPr/>
      <dgm:t>
        <a:bodyPr/>
        <a:lstStyle/>
        <a:p>
          <a:endParaRPr lang="en-GB"/>
        </a:p>
      </dgm:t>
    </dgm:pt>
    <dgm:pt modelId="{3416360E-3735-41A3-B95B-29B78105AAC1}" type="sibTrans" cxnId="{2FA89237-6645-44A0-B617-788C3EA5E8B6}">
      <dgm:prSet/>
      <dgm:spPr/>
      <dgm:t>
        <a:bodyPr/>
        <a:lstStyle/>
        <a:p>
          <a:endParaRPr lang="en-GB"/>
        </a:p>
      </dgm:t>
    </dgm:pt>
    <dgm:pt modelId="{AE9CFEA8-43EA-4892-887C-55F3A9C54AE8}">
      <dgm:prSet phldrT="[Text]"/>
      <dgm:spPr/>
      <dgm:t>
        <a:bodyPr/>
        <a:lstStyle/>
        <a:p>
          <a:r>
            <a:rPr lang="en-GB" dirty="0"/>
            <a:t>Information search </a:t>
          </a:r>
        </a:p>
      </dgm:t>
    </dgm:pt>
    <dgm:pt modelId="{763B949D-3BDA-4F77-95D9-F2481E21199C}" type="parTrans" cxnId="{A6E54CDD-78B6-4981-AC0D-05A161BBA51C}">
      <dgm:prSet/>
      <dgm:spPr/>
      <dgm:t>
        <a:bodyPr/>
        <a:lstStyle/>
        <a:p>
          <a:endParaRPr lang="en-GB"/>
        </a:p>
      </dgm:t>
    </dgm:pt>
    <dgm:pt modelId="{CA9E07B0-2D8B-4318-A7B7-9C5D4A01E273}" type="sibTrans" cxnId="{A6E54CDD-78B6-4981-AC0D-05A161BBA51C}">
      <dgm:prSet/>
      <dgm:spPr/>
      <dgm:t>
        <a:bodyPr/>
        <a:lstStyle/>
        <a:p>
          <a:endParaRPr lang="en-GB"/>
        </a:p>
      </dgm:t>
    </dgm:pt>
    <dgm:pt modelId="{FCD0AF28-48FE-4F23-ADAB-0B47AA2B40C5}">
      <dgm:prSet phldrT="[Text]"/>
      <dgm:spPr/>
      <dgm:t>
        <a:bodyPr/>
        <a:lstStyle/>
        <a:p>
          <a:r>
            <a:rPr lang="en-GB" dirty="0"/>
            <a:t>Evaluation of alternatives</a:t>
          </a:r>
        </a:p>
      </dgm:t>
    </dgm:pt>
    <dgm:pt modelId="{D3DECCB0-BF4D-49DC-A4F7-4045863C554D}" type="parTrans" cxnId="{98AAF1FB-6E2D-4DC5-A188-D8F54E60033C}">
      <dgm:prSet/>
      <dgm:spPr/>
      <dgm:t>
        <a:bodyPr/>
        <a:lstStyle/>
        <a:p>
          <a:endParaRPr lang="en-GB"/>
        </a:p>
      </dgm:t>
    </dgm:pt>
    <dgm:pt modelId="{A5247F18-B2C5-49B8-BA13-0554583EB539}" type="sibTrans" cxnId="{98AAF1FB-6E2D-4DC5-A188-D8F54E60033C}">
      <dgm:prSet/>
      <dgm:spPr/>
      <dgm:t>
        <a:bodyPr/>
        <a:lstStyle/>
        <a:p>
          <a:endParaRPr lang="en-GB"/>
        </a:p>
      </dgm:t>
    </dgm:pt>
    <dgm:pt modelId="{1AA5D6B8-46A0-44E8-9436-8404D3335E20}">
      <dgm:prSet/>
      <dgm:spPr/>
      <dgm:t>
        <a:bodyPr/>
        <a:lstStyle/>
        <a:p>
          <a:r>
            <a:rPr lang="en-GB" dirty="0"/>
            <a:t>Mars Bar</a:t>
          </a:r>
        </a:p>
      </dgm:t>
    </dgm:pt>
    <dgm:pt modelId="{64324E94-DB19-40F9-9F2E-BC304389EC5F}" type="parTrans" cxnId="{5B7C34C1-73E6-4EEC-AC7E-1846963146B1}">
      <dgm:prSet/>
      <dgm:spPr/>
      <dgm:t>
        <a:bodyPr/>
        <a:lstStyle/>
        <a:p>
          <a:endParaRPr lang="en-GB"/>
        </a:p>
      </dgm:t>
    </dgm:pt>
    <dgm:pt modelId="{88F7C068-05EF-47CF-85F0-0BECBC29B2C1}" type="sibTrans" cxnId="{5B7C34C1-73E6-4EEC-AC7E-1846963146B1}">
      <dgm:prSet/>
      <dgm:spPr/>
      <dgm:t>
        <a:bodyPr/>
        <a:lstStyle/>
        <a:p>
          <a:endParaRPr lang="en-GB"/>
        </a:p>
      </dgm:t>
    </dgm:pt>
    <dgm:pt modelId="{D226EAFE-A07C-491C-940D-6B13B5F4A397}">
      <dgm:prSet/>
      <dgm:spPr/>
      <dgm:t>
        <a:bodyPr/>
        <a:lstStyle/>
        <a:p>
          <a:r>
            <a:rPr lang="en-GB" dirty="0"/>
            <a:t>I should have had cake </a:t>
          </a:r>
          <a:r>
            <a:rPr lang="en-GB" dirty="0">
              <a:sym typeface="Wingdings" panose="05000000000000000000" pitchFamily="2" charset="2"/>
            </a:rPr>
            <a:t></a:t>
          </a:r>
          <a:endParaRPr lang="en-GB" dirty="0"/>
        </a:p>
      </dgm:t>
    </dgm:pt>
    <dgm:pt modelId="{BCF010D1-4DCB-453D-8D95-A6C9C5B02822}" type="parTrans" cxnId="{B159CE33-7C31-4793-BB46-46A54DB75B13}">
      <dgm:prSet/>
      <dgm:spPr/>
      <dgm:t>
        <a:bodyPr/>
        <a:lstStyle/>
        <a:p>
          <a:endParaRPr lang="en-GB"/>
        </a:p>
      </dgm:t>
    </dgm:pt>
    <dgm:pt modelId="{D5423C0B-B86A-4DB9-84F3-815AD13C01BD}" type="sibTrans" cxnId="{B159CE33-7C31-4793-BB46-46A54DB75B13}">
      <dgm:prSet/>
      <dgm:spPr/>
      <dgm:t>
        <a:bodyPr/>
        <a:lstStyle/>
        <a:p>
          <a:endParaRPr lang="en-GB"/>
        </a:p>
      </dgm:t>
    </dgm:pt>
    <dgm:pt modelId="{DC671684-B398-4436-8F56-2A4E2CF5B2DD}">
      <dgm:prSet/>
      <dgm:spPr/>
      <dgm:t>
        <a:bodyPr/>
        <a:lstStyle/>
        <a:p>
          <a:r>
            <a:rPr lang="en-GB" dirty="0"/>
            <a:t>Decision </a:t>
          </a:r>
        </a:p>
      </dgm:t>
    </dgm:pt>
    <dgm:pt modelId="{3A46A732-0DD7-4D8B-AB87-C7139264A8C8}" type="parTrans" cxnId="{49335478-2CE8-4FC9-BFC9-C1FDA475F5B2}">
      <dgm:prSet/>
      <dgm:spPr/>
      <dgm:t>
        <a:bodyPr/>
        <a:lstStyle/>
        <a:p>
          <a:endParaRPr lang="en-GB"/>
        </a:p>
      </dgm:t>
    </dgm:pt>
    <dgm:pt modelId="{2CBAA760-206A-465D-90DA-7F0C2082666A}" type="sibTrans" cxnId="{49335478-2CE8-4FC9-BFC9-C1FDA475F5B2}">
      <dgm:prSet/>
      <dgm:spPr/>
      <dgm:t>
        <a:bodyPr/>
        <a:lstStyle/>
        <a:p>
          <a:endParaRPr lang="en-GB"/>
        </a:p>
      </dgm:t>
    </dgm:pt>
    <dgm:pt modelId="{756C2882-2F80-4CAE-B824-CE2753E02106}">
      <dgm:prSet/>
      <dgm:spPr/>
      <dgm:t>
        <a:bodyPr/>
        <a:lstStyle/>
        <a:p>
          <a:r>
            <a:rPr lang="en-GB" dirty="0"/>
            <a:t>Post purchase evaluation </a:t>
          </a:r>
        </a:p>
      </dgm:t>
    </dgm:pt>
    <dgm:pt modelId="{C17CADA9-2FE1-49E6-A331-8639C9E703CF}" type="parTrans" cxnId="{6642105F-FD31-48C1-9BB1-11730D11B3E0}">
      <dgm:prSet/>
      <dgm:spPr/>
      <dgm:t>
        <a:bodyPr/>
        <a:lstStyle/>
        <a:p>
          <a:endParaRPr lang="en-GB"/>
        </a:p>
      </dgm:t>
    </dgm:pt>
    <dgm:pt modelId="{93C79649-4E9A-44EB-8838-03F8C20E3A84}" type="sibTrans" cxnId="{6642105F-FD31-48C1-9BB1-11730D11B3E0}">
      <dgm:prSet/>
      <dgm:spPr/>
      <dgm:t>
        <a:bodyPr/>
        <a:lstStyle/>
        <a:p>
          <a:endParaRPr lang="en-GB"/>
        </a:p>
      </dgm:t>
    </dgm:pt>
    <dgm:pt modelId="{93A41431-DD86-4564-9702-265016CC49DE}" type="pres">
      <dgm:prSet presAssocID="{12C7C66A-D121-4B9D-8244-9F5E06EF2CCD}" presName="Name0" presStyleCnt="0">
        <dgm:presLayoutVars>
          <dgm:dir/>
          <dgm:animLvl val="lvl"/>
          <dgm:resizeHandles val="exact"/>
        </dgm:presLayoutVars>
      </dgm:prSet>
      <dgm:spPr/>
    </dgm:pt>
    <dgm:pt modelId="{9573855B-ECC8-4A90-8A85-2E2098037A81}" type="pres">
      <dgm:prSet presAssocID="{00A9E85C-9D82-4A48-8C22-9AE18BF4D67F}" presName="vertFlow" presStyleCnt="0"/>
      <dgm:spPr/>
    </dgm:pt>
    <dgm:pt modelId="{054B5653-7D6C-4364-B738-E66F57FBAB16}" type="pres">
      <dgm:prSet presAssocID="{00A9E85C-9D82-4A48-8C22-9AE18BF4D67F}" presName="header" presStyleLbl="node1" presStyleIdx="0" presStyleCnt="2"/>
      <dgm:spPr/>
    </dgm:pt>
    <dgm:pt modelId="{997DEDE9-2978-4EA7-99CE-247277781A59}" type="pres">
      <dgm:prSet presAssocID="{49A1C2A4-2DDC-4D6D-B9DC-5CCBE1EFD9AC}" presName="parTrans" presStyleLbl="sibTrans2D1" presStyleIdx="0" presStyleCnt="8"/>
      <dgm:spPr/>
    </dgm:pt>
    <dgm:pt modelId="{0B9D8613-94B7-4B16-8AA4-4376DE1FD8A7}" type="pres">
      <dgm:prSet presAssocID="{F5E9A484-1EF6-4C72-A6D0-3EB4CF3874D9}" presName="child" presStyleLbl="alignAccFollowNode1" presStyleIdx="0" presStyleCnt="8">
        <dgm:presLayoutVars>
          <dgm:chMax val="0"/>
          <dgm:bulletEnabled val="1"/>
        </dgm:presLayoutVars>
      </dgm:prSet>
      <dgm:spPr/>
    </dgm:pt>
    <dgm:pt modelId="{2A045EA2-4EAE-47D7-9ADB-AB9C33FAA10F}" type="pres">
      <dgm:prSet presAssocID="{A96F0751-1975-4CF8-8B36-BC223EC8B6F3}" presName="sibTrans" presStyleLbl="sibTrans2D1" presStyleIdx="1" presStyleCnt="8"/>
      <dgm:spPr/>
    </dgm:pt>
    <dgm:pt modelId="{D9C331CA-EED8-4B45-9A36-2DD27D992283}" type="pres">
      <dgm:prSet presAssocID="{9024E138-D872-43DD-84FC-AEC2BF95FDD1}" presName="child" presStyleLbl="alignAccFollowNode1" presStyleIdx="1" presStyleCnt="8">
        <dgm:presLayoutVars>
          <dgm:chMax val="0"/>
          <dgm:bulletEnabled val="1"/>
        </dgm:presLayoutVars>
      </dgm:prSet>
      <dgm:spPr/>
    </dgm:pt>
    <dgm:pt modelId="{4A75D941-FC39-4F9D-9B80-4E47FE7145C6}" type="pres">
      <dgm:prSet presAssocID="{6A9044F4-114D-4F47-9160-D41361E669C7}" presName="sibTrans" presStyleLbl="sibTrans2D1" presStyleIdx="2" presStyleCnt="8"/>
      <dgm:spPr/>
    </dgm:pt>
    <dgm:pt modelId="{2B819A6E-255E-434E-AAF1-3A5634F15F47}" type="pres">
      <dgm:prSet presAssocID="{1AA5D6B8-46A0-44E8-9436-8404D3335E20}" presName="child" presStyleLbl="alignAccFollowNode1" presStyleIdx="2" presStyleCnt="8">
        <dgm:presLayoutVars>
          <dgm:chMax val="0"/>
          <dgm:bulletEnabled val="1"/>
        </dgm:presLayoutVars>
      </dgm:prSet>
      <dgm:spPr/>
    </dgm:pt>
    <dgm:pt modelId="{9163F980-A525-4023-BA1B-9ADC64DF4C25}" type="pres">
      <dgm:prSet presAssocID="{88F7C068-05EF-47CF-85F0-0BECBC29B2C1}" presName="sibTrans" presStyleLbl="sibTrans2D1" presStyleIdx="3" presStyleCnt="8"/>
      <dgm:spPr/>
    </dgm:pt>
    <dgm:pt modelId="{95E2BEF3-22FD-4D49-9C0C-15107EE3793E}" type="pres">
      <dgm:prSet presAssocID="{D226EAFE-A07C-491C-940D-6B13B5F4A397}" presName="child" presStyleLbl="alignAccFollowNode1" presStyleIdx="3" presStyleCnt="8">
        <dgm:presLayoutVars>
          <dgm:chMax val="0"/>
          <dgm:bulletEnabled val="1"/>
        </dgm:presLayoutVars>
      </dgm:prSet>
      <dgm:spPr/>
    </dgm:pt>
    <dgm:pt modelId="{F8CC8E2A-C29C-462C-B7CB-6C5869108933}" type="pres">
      <dgm:prSet presAssocID="{00A9E85C-9D82-4A48-8C22-9AE18BF4D67F}" presName="hSp" presStyleCnt="0"/>
      <dgm:spPr/>
    </dgm:pt>
    <dgm:pt modelId="{F79E81AC-BDE2-4D74-B033-17AE4AEFD690}" type="pres">
      <dgm:prSet presAssocID="{DD4C0165-709B-4DD3-B431-16FCB399309C}" presName="vertFlow" presStyleCnt="0"/>
      <dgm:spPr/>
    </dgm:pt>
    <dgm:pt modelId="{C15A2B2C-6793-49FB-B335-507A557E1F33}" type="pres">
      <dgm:prSet presAssocID="{DD4C0165-709B-4DD3-B431-16FCB399309C}" presName="header" presStyleLbl="node1" presStyleIdx="1" presStyleCnt="2"/>
      <dgm:spPr/>
    </dgm:pt>
    <dgm:pt modelId="{5E3F16CD-C571-4627-93BF-B7B8F8D4C150}" type="pres">
      <dgm:prSet presAssocID="{763B949D-3BDA-4F77-95D9-F2481E21199C}" presName="parTrans" presStyleLbl="sibTrans2D1" presStyleIdx="4" presStyleCnt="8"/>
      <dgm:spPr/>
    </dgm:pt>
    <dgm:pt modelId="{20F12D20-5C55-4C24-BF52-3031F18A443F}" type="pres">
      <dgm:prSet presAssocID="{AE9CFEA8-43EA-4892-887C-55F3A9C54AE8}" presName="child" presStyleLbl="alignAccFollowNode1" presStyleIdx="4" presStyleCnt="8">
        <dgm:presLayoutVars>
          <dgm:chMax val="0"/>
          <dgm:bulletEnabled val="1"/>
        </dgm:presLayoutVars>
      </dgm:prSet>
      <dgm:spPr/>
    </dgm:pt>
    <dgm:pt modelId="{78416B24-5510-4CAB-9D3A-88B7174E703C}" type="pres">
      <dgm:prSet presAssocID="{CA9E07B0-2D8B-4318-A7B7-9C5D4A01E273}" presName="sibTrans" presStyleLbl="sibTrans2D1" presStyleIdx="5" presStyleCnt="8"/>
      <dgm:spPr/>
    </dgm:pt>
    <dgm:pt modelId="{B2EDB5C0-133D-494E-8AE9-76EE2D88FE68}" type="pres">
      <dgm:prSet presAssocID="{FCD0AF28-48FE-4F23-ADAB-0B47AA2B40C5}" presName="child" presStyleLbl="alignAccFollowNode1" presStyleIdx="5" presStyleCnt="8">
        <dgm:presLayoutVars>
          <dgm:chMax val="0"/>
          <dgm:bulletEnabled val="1"/>
        </dgm:presLayoutVars>
      </dgm:prSet>
      <dgm:spPr/>
    </dgm:pt>
    <dgm:pt modelId="{391F63C6-839B-4E57-AF15-7CEC1B93B786}" type="pres">
      <dgm:prSet presAssocID="{A5247F18-B2C5-49B8-BA13-0554583EB539}" presName="sibTrans" presStyleLbl="sibTrans2D1" presStyleIdx="6" presStyleCnt="8"/>
      <dgm:spPr/>
    </dgm:pt>
    <dgm:pt modelId="{E1C02BF2-C53C-4C19-8E4F-BC4C213951DF}" type="pres">
      <dgm:prSet presAssocID="{DC671684-B398-4436-8F56-2A4E2CF5B2DD}" presName="child" presStyleLbl="alignAccFollowNode1" presStyleIdx="6" presStyleCnt="8">
        <dgm:presLayoutVars>
          <dgm:chMax val="0"/>
          <dgm:bulletEnabled val="1"/>
        </dgm:presLayoutVars>
      </dgm:prSet>
      <dgm:spPr/>
    </dgm:pt>
    <dgm:pt modelId="{8E7E7E66-25D7-4952-A40B-0D91444B7786}" type="pres">
      <dgm:prSet presAssocID="{2CBAA760-206A-465D-90DA-7F0C2082666A}" presName="sibTrans" presStyleLbl="sibTrans2D1" presStyleIdx="7" presStyleCnt="8"/>
      <dgm:spPr/>
    </dgm:pt>
    <dgm:pt modelId="{73527ED7-AF9A-4829-BF1F-F92C7A550AE4}" type="pres">
      <dgm:prSet presAssocID="{756C2882-2F80-4CAE-B824-CE2753E02106}" presName="child" presStyleLbl="alignAccFollowNode1" presStyleIdx="7" presStyleCnt="8">
        <dgm:presLayoutVars>
          <dgm:chMax val="0"/>
          <dgm:bulletEnabled val="1"/>
        </dgm:presLayoutVars>
      </dgm:prSet>
      <dgm:spPr/>
    </dgm:pt>
  </dgm:ptLst>
  <dgm:cxnLst>
    <dgm:cxn modelId="{F987F510-81C0-4CCC-A90D-A6B4A1FB5C3D}" type="presOf" srcId="{763B949D-3BDA-4F77-95D9-F2481E21199C}" destId="{5E3F16CD-C571-4627-93BF-B7B8F8D4C150}" srcOrd="0" destOrd="0" presId="urn:microsoft.com/office/officeart/2005/8/layout/lProcess1"/>
    <dgm:cxn modelId="{D89C0617-8CE5-45D4-BCC5-93CC153B7D78}" type="presOf" srcId="{49A1C2A4-2DDC-4D6D-B9DC-5CCBE1EFD9AC}" destId="{997DEDE9-2978-4EA7-99CE-247277781A59}" srcOrd="0" destOrd="0" presId="urn:microsoft.com/office/officeart/2005/8/layout/lProcess1"/>
    <dgm:cxn modelId="{8980B91C-8657-40DB-A293-31C37D8A9CD7}" type="presOf" srcId="{12C7C66A-D121-4B9D-8244-9F5E06EF2CCD}" destId="{93A41431-DD86-4564-9702-265016CC49DE}" srcOrd="0" destOrd="0" presId="urn:microsoft.com/office/officeart/2005/8/layout/lProcess1"/>
    <dgm:cxn modelId="{B159CE33-7C31-4793-BB46-46A54DB75B13}" srcId="{00A9E85C-9D82-4A48-8C22-9AE18BF4D67F}" destId="{D226EAFE-A07C-491C-940D-6B13B5F4A397}" srcOrd="3" destOrd="0" parTransId="{BCF010D1-4DCB-453D-8D95-A6C9C5B02822}" sibTransId="{D5423C0B-B86A-4DB9-84F3-815AD13C01BD}"/>
    <dgm:cxn modelId="{2FA89237-6645-44A0-B617-788C3EA5E8B6}" srcId="{12C7C66A-D121-4B9D-8244-9F5E06EF2CCD}" destId="{DD4C0165-709B-4DD3-B431-16FCB399309C}" srcOrd="1" destOrd="0" parTransId="{B972CEA9-0793-45B6-9C79-7DAA79EC62B1}" sibTransId="{3416360E-3735-41A3-B95B-29B78105AAC1}"/>
    <dgm:cxn modelId="{6642105F-FD31-48C1-9BB1-11730D11B3E0}" srcId="{DD4C0165-709B-4DD3-B431-16FCB399309C}" destId="{756C2882-2F80-4CAE-B824-CE2753E02106}" srcOrd="3" destOrd="0" parTransId="{C17CADA9-2FE1-49E6-A331-8639C9E703CF}" sibTransId="{93C79649-4E9A-44EB-8838-03F8C20E3A84}"/>
    <dgm:cxn modelId="{34FF0E48-E652-4FD0-8A11-12EF2B6E4B16}" type="presOf" srcId="{9024E138-D872-43DD-84FC-AEC2BF95FDD1}" destId="{D9C331CA-EED8-4B45-9A36-2DD27D992283}" srcOrd="0" destOrd="0" presId="urn:microsoft.com/office/officeart/2005/8/layout/lProcess1"/>
    <dgm:cxn modelId="{0D7E594C-E147-4697-BDC4-CF006DE58084}" type="presOf" srcId="{2CBAA760-206A-465D-90DA-7F0C2082666A}" destId="{8E7E7E66-25D7-4952-A40B-0D91444B7786}" srcOrd="0" destOrd="0" presId="urn:microsoft.com/office/officeart/2005/8/layout/lProcess1"/>
    <dgm:cxn modelId="{E466354D-41D2-421E-B707-67B45E1A9AE3}" type="presOf" srcId="{A96F0751-1975-4CF8-8B36-BC223EC8B6F3}" destId="{2A045EA2-4EAE-47D7-9ADB-AB9C33FAA10F}" srcOrd="0" destOrd="0" presId="urn:microsoft.com/office/officeart/2005/8/layout/lProcess1"/>
    <dgm:cxn modelId="{470B154F-3E3C-4E1D-A608-F25C131B4809}" srcId="{00A9E85C-9D82-4A48-8C22-9AE18BF4D67F}" destId="{9024E138-D872-43DD-84FC-AEC2BF95FDD1}" srcOrd="1" destOrd="0" parTransId="{FA63307A-99A4-4DF0-B5CE-B2B19C7BF5CD}" sibTransId="{6A9044F4-114D-4F47-9160-D41361E669C7}"/>
    <dgm:cxn modelId="{49335478-2CE8-4FC9-BFC9-C1FDA475F5B2}" srcId="{DD4C0165-709B-4DD3-B431-16FCB399309C}" destId="{DC671684-B398-4436-8F56-2A4E2CF5B2DD}" srcOrd="2" destOrd="0" parTransId="{3A46A732-0DD7-4D8B-AB87-C7139264A8C8}" sibTransId="{2CBAA760-206A-465D-90DA-7F0C2082666A}"/>
    <dgm:cxn modelId="{44D5057C-99B2-4F5A-BD26-99502414B173}" type="presOf" srcId="{00A9E85C-9D82-4A48-8C22-9AE18BF4D67F}" destId="{054B5653-7D6C-4364-B738-E66F57FBAB16}" srcOrd="0" destOrd="0" presId="urn:microsoft.com/office/officeart/2005/8/layout/lProcess1"/>
    <dgm:cxn modelId="{63FA258F-6714-439D-983B-B2DCD4603CEA}" type="presOf" srcId="{DD4C0165-709B-4DD3-B431-16FCB399309C}" destId="{C15A2B2C-6793-49FB-B335-507A557E1F33}" srcOrd="0" destOrd="0" presId="urn:microsoft.com/office/officeart/2005/8/layout/lProcess1"/>
    <dgm:cxn modelId="{3340AC92-E602-42E5-89CA-F629F1BFA861}" type="presOf" srcId="{6A9044F4-114D-4F47-9160-D41361E669C7}" destId="{4A75D941-FC39-4F9D-9B80-4E47FE7145C6}" srcOrd="0" destOrd="0" presId="urn:microsoft.com/office/officeart/2005/8/layout/lProcess1"/>
    <dgm:cxn modelId="{4774ECA6-AADA-4291-B1B0-3DB9180EBE0C}" type="presOf" srcId="{F5E9A484-1EF6-4C72-A6D0-3EB4CF3874D9}" destId="{0B9D8613-94B7-4B16-8AA4-4376DE1FD8A7}" srcOrd="0" destOrd="0" presId="urn:microsoft.com/office/officeart/2005/8/layout/lProcess1"/>
    <dgm:cxn modelId="{A0C11FAC-A5E6-4611-A99A-54316F4937B1}" type="presOf" srcId="{1AA5D6B8-46A0-44E8-9436-8404D3335E20}" destId="{2B819A6E-255E-434E-AAF1-3A5634F15F47}" srcOrd="0" destOrd="0" presId="urn:microsoft.com/office/officeart/2005/8/layout/lProcess1"/>
    <dgm:cxn modelId="{0D7249B8-684F-4C8A-9687-D50F511D2DDE}" type="presOf" srcId="{88F7C068-05EF-47CF-85F0-0BECBC29B2C1}" destId="{9163F980-A525-4023-BA1B-9ADC64DF4C25}" srcOrd="0" destOrd="0" presId="urn:microsoft.com/office/officeart/2005/8/layout/lProcess1"/>
    <dgm:cxn modelId="{5B7C34C1-73E6-4EEC-AC7E-1846963146B1}" srcId="{00A9E85C-9D82-4A48-8C22-9AE18BF4D67F}" destId="{1AA5D6B8-46A0-44E8-9436-8404D3335E20}" srcOrd="2" destOrd="0" parTransId="{64324E94-DB19-40F9-9F2E-BC304389EC5F}" sibTransId="{88F7C068-05EF-47CF-85F0-0BECBC29B2C1}"/>
    <dgm:cxn modelId="{459EF2C3-D25D-4CF4-A044-29D5FEF3545C}" srcId="{00A9E85C-9D82-4A48-8C22-9AE18BF4D67F}" destId="{F5E9A484-1EF6-4C72-A6D0-3EB4CF3874D9}" srcOrd="0" destOrd="0" parTransId="{49A1C2A4-2DDC-4D6D-B9DC-5CCBE1EFD9AC}" sibTransId="{A96F0751-1975-4CF8-8B36-BC223EC8B6F3}"/>
    <dgm:cxn modelId="{E291A8D7-D4EC-48D5-96FA-ECC7DDF330E7}" type="presOf" srcId="{FCD0AF28-48FE-4F23-ADAB-0B47AA2B40C5}" destId="{B2EDB5C0-133D-494E-8AE9-76EE2D88FE68}" srcOrd="0" destOrd="0" presId="urn:microsoft.com/office/officeart/2005/8/layout/lProcess1"/>
    <dgm:cxn modelId="{1CEC38D8-ED1F-4438-AB86-F872722AF66A}" type="presOf" srcId="{D226EAFE-A07C-491C-940D-6B13B5F4A397}" destId="{95E2BEF3-22FD-4D49-9C0C-15107EE3793E}" srcOrd="0" destOrd="0" presId="urn:microsoft.com/office/officeart/2005/8/layout/lProcess1"/>
    <dgm:cxn modelId="{A6E54CDD-78B6-4981-AC0D-05A161BBA51C}" srcId="{DD4C0165-709B-4DD3-B431-16FCB399309C}" destId="{AE9CFEA8-43EA-4892-887C-55F3A9C54AE8}" srcOrd="0" destOrd="0" parTransId="{763B949D-3BDA-4F77-95D9-F2481E21199C}" sibTransId="{CA9E07B0-2D8B-4318-A7B7-9C5D4A01E273}"/>
    <dgm:cxn modelId="{CDEFE7DD-0324-4E5B-9578-842812288FE6}" type="presOf" srcId="{CA9E07B0-2D8B-4318-A7B7-9C5D4A01E273}" destId="{78416B24-5510-4CAB-9D3A-88B7174E703C}" srcOrd="0" destOrd="0" presId="urn:microsoft.com/office/officeart/2005/8/layout/lProcess1"/>
    <dgm:cxn modelId="{6CDEB0E6-96BD-408B-89FF-0703DDB13026}" srcId="{12C7C66A-D121-4B9D-8244-9F5E06EF2CCD}" destId="{00A9E85C-9D82-4A48-8C22-9AE18BF4D67F}" srcOrd="0" destOrd="0" parTransId="{CCB40DE8-B98F-4678-B661-0236B956E59C}" sibTransId="{9738DEBA-3403-408F-AE62-9F3B5A758660}"/>
    <dgm:cxn modelId="{AE1EC9EC-2741-445B-9FD9-4FC3BE7D8E79}" type="presOf" srcId="{A5247F18-B2C5-49B8-BA13-0554583EB539}" destId="{391F63C6-839B-4E57-AF15-7CEC1B93B786}" srcOrd="0" destOrd="0" presId="urn:microsoft.com/office/officeart/2005/8/layout/lProcess1"/>
    <dgm:cxn modelId="{DAA8A9F4-14FA-47F3-B35D-1B12CCEE564E}" type="presOf" srcId="{AE9CFEA8-43EA-4892-887C-55F3A9C54AE8}" destId="{20F12D20-5C55-4C24-BF52-3031F18A443F}" srcOrd="0" destOrd="0" presId="urn:microsoft.com/office/officeart/2005/8/layout/lProcess1"/>
    <dgm:cxn modelId="{D60BC9F4-6447-43AA-85EC-C75B022482A3}" type="presOf" srcId="{DC671684-B398-4436-8F56-2A4E2CF5B2DD}" destId="{E1C02BF2-C53C-4C19-8E4F-BC4C213951DF}" srcOrd="0" destOrd="0" presId="urn:microsoft.com/office/officeart/2005/8/layout/lProcess1"/>
    <dgm:cxn modelId="{98AAF1FB-6E2D-4DC5-A188-D8F54E60033C}" srcId="{DD4C0165-709B-4DD3-B431-16FCB399309C}" destId="{FCD0AF28-48FE-4F23-ADAB-0B47AA2B40C5}" srcOrd="1" destOrd="0" parTransId="{D3DECCB0-BF4D-49DC-A4F7-4045863C554D}" sibTransId="{A5247F18-B2C5-49B8-BA13-0554583EB539}"/>
    <dgm:cxn modelId="{4FBDC8FC-1A93-4A4D-B8CA-8064E8EB5725}" type="presOf" srcId="{756C2882-2F80-4CAE-B824-CE2753E02106}" destId="{73527ED7-AF9A-4829-BF1F-F92C7A550AE4}" srcOrd="0" destOrd="0" presId="urn:microsoft.com/office/officeart/2005/8/layout/lProcess1"/>
    <dgm:cxn modelId="{47CE1A12-09B9-42D2-ACD6-F934E2228B0B}" type="presParOf" srcId="{93A41431-DD86-4564-9702-265016CC49DE}" destId="{9573855B-ECC8-4A90-8A85-2E2098037A81}" srcOrd="0" destOrd="0" presId="urn:microsoft.com/office/officeart/2005/8/layout/lProcess1"/>
    <dgm:cxn modelId="{89E17968-BE86-4EDE-8B3F-3663A2934EE1}" type="presParOf" srcId="{9573855B-ECC8-4A90-8A85-2E2098037A81}" destId="{054B5653-7D6C-4364-B738-E66F57FBAB16}" srcOrd="0" destOrd="0" presId="urn:microsoft.com/office/officeart/2005/8/layout/lProcess1"/>
    <dgm:cxn modelId="{432BF928-49DF-4887-A72E-4B4E0B81D206}" type="presParOf" srcId="{9573855B-ECC8-4A90-8A85-2E2098037A81}" destId="{997DEDE9-2978-4EA7-99CE-247277781A59}" srcOrd="1" destOrd="0" presId="urn:microsoft.com/office/officeart/2005/8/layout/lProcess1"/>
    <dgm:cxn modelId="{B6F1756D-8DC6-4B2E-B85A-82EB7A865E2A}" type="presParOf" srcId="{9573855B-ECC8-4A90-8A85-2E2098037A81}" destId="{0B9D8613-94B7-4B16-8AA4-4376DE1FD8A7}" srcOrd="2" destOrd="0" presId="urn:microsoft.com/office/officeart/2005/8/layout/lProcess1"/>
    <dgm:cxn modelId="{176279F1-CDDB-4E95-8099-B7F6E06658CD}" type="presParOf" srcId="{9573855B-ECC8-4A90-8A85-2E2098037A81}" destId="{2A045EA2-4EAE-47D7-9ADB-AB9C33FAA10F}" srcOrd="3" destOrd="0" presId="urn:microsoft.com/office/officeart/2005/8/layout/lProcess1"/>
    <dgm:cxn modelId="{5FB8CB38-ED16-41DD-8F60-B3A0A84FF995}" type="presParOf" srcId="{9573855B-ECC8-4A90-8A85-2E2098037A81}" destId="{D9C331CA-EED8-4B45-9A36-2DD27D992283}" srcOrd="4" destOrd="0" presId="urn:microsoft.com/office/officeart/2005/8/layout/lProcess1"/>
    <dgm:cxn modelId="{8EC40114-A318-4C19-ACAF-8F1C34143FAA}" type="presParOf" srcId="{9573855B-ECC8-4A90-8A85-2E2098037A81}" destId="{4A75D941-FC39-4F9D-9B80-4E47FE7145C6}" srcOrd="5" destOrd="0" presId="urn:microsoft.com/office/officeart/2005/8/layout/lProcess1"/>
    <dgm:cxn modelId="{FA1BC5ED-39F2-4D5B-8B4A-7EF8090468B0}" type="presParOf" srcId="{9573855B-ECC8-4A90-8A85-2E2098037A81}" destId="{2B819A6E-255E-434E-AAF1-3A5634F15F47}" srcOrd="6" destOrd="0" presId="urn:microsoft.com/office/officeart/2005/8/layout/lProcess1"/>
    <dgm:cxn modelId="{098BE262-ADF4-4C93-B4B1-7B7AF34BCAE9}" type="presParOf" srcId="{9573855B-ECC8-4A90-8A85-2E2098037A81}" destId="{9163F980-A525-4023-BA1B-9ADC64DF4C25}" srcOrd="7" destOrd="0" presId="urn:microsoft.com/office/officeart/2005/8/layout/lProcess1"/>
    <dgm:cxn modelId="{99B08714-F861-4F5E-9188-019918CB4B1C}" type="presParOf" srcId="{9573855B-ECC8-4A90-8A85-2E2098037A81}" destId="{95E2BEF3-22FD-4D49-9C0C-15107EE3793E}" srcOrd="8" destOrd="0" presId="urn:microsoft.com/office/officeart/2005/8/layout/lProcess1"/>
    <dgm:cxn modelId="{3D42AE91-9DFE-4E5F-B3CB-90B415521BA8}" type="presParOf" srcId="{93A41431-DD86-4564-9702-265016CC49DE}" destId="{F8CC8E2A-C29C-462C-B7CB-6C5869108933}" srcOrd="1" destOrd="0" presId="urn:microsoft.com/office/officeart/2005/8/layout/lProcess1"/>
    <dgm:cxn modelId="{6F7CA002-5D26-49DD-BFDD-C8FB4055FF6C}" type="presParOf" srcId="{93A41431-DD86-4564-9702-265016CC49DE}" destId="{F79E81AC-BDE2-4D74-B033-17AE4AEFD690}" srcOrd="2" destOrd="0" presId="urn:microsoft.com/office/officeart/2005/8/layout/lProcess1"/>
    <dgm:cxn modelId="{0D6B9E29-E17C-49E3-88A1-85946948F81A}" type="presParOf" srcId="{F79E81AC-BDE2-4D74-B033-17AE4AEFD690}" destId="{C15A2B2C-6793-49FB-B335-507A557E1F33}" srcOrd="0" destOrd="0" presId="urn:microsoft.com/office/officeart/2005/8/layout/lProcess1"/>
    <dgm:cxn modelId="{19B423A4-BB88-4CB4-AC91-4CA4A344C2D3}" type="presParOf" srcId="{F79E81AC-BDE2-4D74-B033-17AE4AEFD690}" destId="{5E3F16CD-C571-4627-93BF-B7B8F8D4C150}" srcOrd="1" destOrd="0" presId="urn:microsoft.com/office/officeart/2005/8/layout/lProcess1"/>
    <dgm:cxn modelId="{8F49F104-5E32-4C8A-9635-BA89BC82B198}" type="presParOf" srcId="{F79E81AC-BDE2-4D74-B033-17AE4AEFD690}" destId="{20F12D20-5C55-4C24-BF52-3031F18A443F}" srcOrd="2" destOrd="0" presId="urn:microsoft.com/office/officeart/2005/8/layout/lProcess1"/>
    <dgm:cxn modelId="{D25D0EA7-58FD-4B38-AEBE-F50C2300C486}" type="presParOf" srcId="{F79E81AC-BDE2-4D74-B033-17AE4AEFD690}" destId="{78416B24-5510-4CAB-9D3A-88B7174E703C}" srcOrd="3" destOrd="0" presId="urn:microsoft.com/office/officeart/2005/8/layout/lProcess1"/>
    <dgm:cxn modelId="{35C2A5AF-2897-4B0F-A867-DC3501514E0C}" type="presParOf" srcId="{F79E81AC-BDE2-4D74-B033-17AE4AEFD690}" destId="{B2EDB5C0-133D-494E-8AE9-76EE2D88FE68}" srcOrd="4" destOrd="0" presId="urn:microsoft.com/office/officeart/2005/8/layout/lProcess1"/>
    <dgm:cxn modelId="{6235A829-B07D-495D-A390-32EF40BDDDA8}" type="presParOf" srcId="{F79E81AC-BDE2-4D74-B033-17AE4AEFD690}" destId="{391F63C6-839B-4E57-AF15-7CEC1B93B786}" srcOrd="5" destOrd="0" presId="urn:microsoft.com/office/officeart/2005/8/layout/lProcess1"/>
    <dgm:cxn modelId="{722A5ED8-2FC2-4074-8773-EA78433B6B4E}" type="presParOf" srcId="{F79E81AC-BDE2-4D74-B033-17AE4AEFD690}" destId="{E1C02BF2-C53C-4C19-8E4F-BC4C213951DF}" srcOrd="6" destOrd="0" presId="urn:microsoft.com/office/officeart/2005/8/layout/lProcess1"/>
    <dgm:cxn modelId="{3CBC3D8D-CDED-4FBD-9A0A-1C42CCE5BED7}" type="presParOf" srcId="{F79E81AC-BDE2-4D74-B033-17AE4AEFD690}" destId="{8E7E7E66-25D7-4952-A40B-0D91444B7786}" srcOrd="7" destOrd="0" presId="urn:microsoft.com/office/officeart/2005/8/layout/lProcess1"/>
    <dgm:cxn modelId="{FEEBDC55-EAC5-4229-B6A3-3A7EDA485286}" type="presParOf" srcId="{F79E81AC-BDE2-4D74-B033-17AE4AEFD690}" destId="{73527ED7-AF9A-4829-BF1F-F92C7A550AE4}"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448F01-2975-46E3-A585-9A9A765974B9}" type="doc">
      <dgm:prSet loTypeId="urn:microsoft.com/office/officeart/2005/8/layout/vList2" loCatId="list" qsTypeId="urn:microsoft.com/office/officeart/2005/8/quickstyle/simple1#4" qsCatId="simple" csTypeId="urn:microsoft.com/office/officeart/2005/8/colors/colorful2#2" csCatId="colorful"/>
      <dgm:spPr/>
      <dgm:t>
        <a:bodyPr/>
        <a:lstStyle/>
        <a:p>
          <a:endParaRPr lang="en-US"/>
        </a:p>
      </dgm:t>
    </dgm:pt>
    <dgm:pt modelId="{7E62404A-56CE-4A36-8D0C-AC2746C8E9AE}">
      <dgm:prSet/>
      <dgm:spPr/>
      <dgm:t>
        <a:bodyPr/>
        <a:lstStyle/>
        <a:p>
          <a:r>
            <a:rPr lang="en-GB" dirty="0"/>
            <a:t>Working in pairs, think of a recent purchase you have made.</a:t>
          </a:r>
          <a:endParaRPr lang="en-US" dirty="0"/>
        </a:p>
      </dgm:t>
    </dgm:pt>
    <dgm:pt modelId="{10E73BEF-7A5B-44C7-80CE-793EC3AEC6C9}" type="parTrans" cxnId="{56EAC18A-56D5-4FF1-9922-ECFCE0061B9A}">
      <dgm:prSet/>
      <dgm:spPr/>
      <dgm:t>
        <a:bodyPr/>
        <a:lstStyle/>
        <a:p>
          <a:endParaRPr lang="en-US"/>
        </a:p>
      </dgm:t>
    </dgm:pt>
    <dgm:pt modelId="{8CC5EB4B-7A6D-47A5-848E-0281E3B97810}" type="sibTrans" cxnId="{56EAC18A-56D5-4FF1-9922-ECFCE0061B9A}">
      <dgm:prSet/>
      <dgm:spPr/>
      <dgm:t>
        <a:bodyPr/>
        <a:lstStyle/>
        <a:p>
          <a:endParaRPr lang="en-US"/>
        </a:p>
      </dgm:t>
    </dgm:pt>
    <dgm:pt modelId="{49C222AB-6EDA-4555-9ED7-D9C1C5A0D042}">
      <dgm:prSet/>
      <dgm:spPr/>
      <dgm:t>
        <a:bodyPr/>
        <a:lstStyle/>
        <a:p>
          <a:r>
            <a:rPr lang="en-GB"/>
            <a:t>Discuss what happened at each stage of the buying process.</a:t>
          </a:r>
          <a:endParaRPr lang="en-US"/>
        </a:p>
      </dgm:t>
    </dgm:pt>
    <dgm:pt modelId="{2AD02355-F3A4-4E29-811F-61B682FC8463}" type="parTrans" cxnId="{9A5A8E2E-C198-474D-9E5B-548B264CA083}">
      <dgm:prSet/>
      <dgm:spPr/>
      <dgm:t>
        <a:bodyPr/>
        <a:lstStyle/>
        <a:p>
          <a:endParaRPr lang="en-US"/>
        </a:p>
      </dgm:t>
    </dgm:pt>
    <dgm:pt modelId="{E099F5BE-2DA2-40B5-B73D-D2A6B69A9921}" type="sibTrans" cxnId="{9A5A8E2E-C198-474D-9E5B-548B264CA083}">
      <dgm:prSet/>
      <dgm:spPr/>
      <dgm:t>
        <a:bodyPr/>
        <a:lstStyle/>
        <a:p>
          <a:endParaRPr lang="en-US"/>
        </a:p>
      </dgm:t>
    </dgm:pt>
    <dgm:pt modelId="{CF84A390-2317-4FB2-94FF-6D7CE88C9EB1}">
      <dgm:prSet/>
      <dgm:spPr/>
      <dgm:t>
        <a:bodyPr/>
        <a:lstStyle/>
        <a:p>
          <a:r>
            <a:rPr lang="en-GB"/>
            <a:t>What influenced you at each stage?</a:t>
          </a:r>
          <a:endParaRPr lang="en-US"/>
        </a:p>
      </dgm:t>
    </dgm:pt>
    <dgm:pt modelId="{D69C909D-3944-47A6-90D5-9F43B7FC1EB2}" type="parTrans" cxnId="{C9FAB94D-BE8A-4018-B8B1-ED4A951F3A6E}">
      <dgm:prSet/>
      <dgm:spPr/>
      <dgm:t>
        <a:bodyPr/>
        <a:lstStyle/>
        <a:p>
          <a:endParaRPr lang="en-US"/>
        </a:p>
      </dgm:t>
    </dgm:pt>
    <dgm:pt modelId="{5640EA62-9861-4C8B-836A-63823AFE8564}" type="sibTrans" cxnId="{C9FAB94D-BE8A-4018-B8B1-ED4A951F3A6E}">
      <dgm:prSet/>
      <dgm:spPr/>
      <dgm:t>
        <a:bodyPr/>
        <a:lstStyle/>
        <a:p>
          <a:endParaRPr lang="en-US"/>
        </a:p>
      </dgm:t>
    </dgm:pt>
    <dgm:pt modelId="{6AD8A261-17E4-4894-AD1F-83D21D4C626C}" type="pres">
      <dgm:prSet presAssocID="{54448F01-2975-46E3-A585-9A9A765974B9}" presName="linear" presStyleCnt="0">
        <dgm:presLayoutVars>
          <dgm:animLvl val="lvl"/>
          <dgm:resizeHandles val="exact"/>
        </dgm:presLayoutVars>
      </dgm:prSet>
      <dgm:spPr/>
    </dgm:pt>
    <dgm:pt modelId="{4E937287-A4B5-4099-A3B3-EE66703C9463}" type="pres">
      <dgm:prSet presAssocID="{7E62404A-56CE-4A36-8D0C-AC2746C8E9AE}" presName="parentText" presStyleLbl="node1" presStyleIdx="0" presStyleCnt="3">
        <dgm:presLayoutVars>
          <dgm:chMax val="0"/>
          <dgm:bulletEnabled val="1"/>
        </dgm:presLayoutVars>
      </dgm:prSet>
      <dgm:spPr/>
    </dgm:pt>
    <dgm:pt modelId="{B75CE194-7EF6-4D08-B4EC-31D2B05944D4}" type="pres">
      <dgm:prSet presAssocID="{8CC5EB4B-7A6D-47A5-848E-0281E3B97810}" presName="spacer" presStyleCnt="0"/>
      <dgm:spPr/>
    </dgm:pt>
    <dgm:pt modelId="{05790BFA-ADB5-45AB-BB1C-F678464A7BA0}" type="pres">
      <dgm:prSet presAssocID="{49C222AB-6EDA-4555-9ED7-D9C1C5A0D042}" presName="parentText" presStyleLbl="node1" presStyleIdx="1" presStyleCnt="3">
        <dgm:presLayoutVars>
          <dgm:chMax val="0"/>
          <dgm:bulletEnabled val="1"/>
        </dgm:presLayoutVars>
      </dgm:prSet>
      <dgm:spPr/>
    </dgm:pt>
    <dgm:pt modelId="{C1629C5C-7A8D-4B85-BD21-FC38F0333BEE}" type="pres">
      <dgm:prSet presAssocID="{E099F5BE-2DA2-40B5-B73D-D2A6B69A9921}" presName="spacer" presStyleCnt="0"/>
      <dgm:spPr/>
    </dgm:pt>
    <dgm:pt modelId="{E77B1F64-9A75-4140-9CDA-623B8654236E}" type="pres">
      <dgm:prSet presAssocID="{CF84A390-2317-4FB2-94FF-6D7CE88C9EB1}" presName="parentText" presStyleLbl="node1" presStyleIdx="2" presStyleCnt="3" custLinFactNeighborX="0" custLinFactNeighborY="-33709">
        <dgm:presLayoutVars>
          <dgm:chMax val="0"/>
          <dgm:bulletEnabled val="1"/>
        </dgm:presLayoutVars>
      </dgm:prSet>
      <dgm:spPr/>
    </dgm:pt>
  </dgm:ptLst>
  <dgm:cxnLst>
    <dgm:cxn modelId="{2838B90E-BF9F-4F62-9A9E-D991CC7F5156}" type="presOf" srcId="{7E62404A-56CE-4A36-8D0C-AC2746C8E9AE}" destId="{4E937287-A4B5-4099-A3B3-EE66703C9463}" srcOrd="0" destOrd="0" presId="urn:microsoft.com/office/officeart/2005/8/layout/vList2"/>
    <dgm:cxn modelId="{9A5A8E2E-C198-474D-9E5B-548B264CA083}" srcId="{54448F01-2975-46E3-A585-9A9A765974B9}" destId="{49C222AB-6EDA-4555-9ED7-D9C1C5A0D042}" srcOrd="1" destOrd="0" parTransId="{2AD02355-F3A4-4E29-811F-61B682FC8463}" sibTransId="{E099F5BE-2DA2-40B5-B73D-D2A6B69A9921}"/>
    <dgm:cxn modelId="{C9FAB94D-BE8A-4018-B8B1-ED4A951F3A6E}" srcId="{54448F01-2975-46E3-A585-9A9A765974B9}" destId="{CF84A390-2317-4FB2-94FF-6D7CE88C9EB1}" srcOrd="2" destOrd="0" parTransId="{D69C909D-3944-47A6-90D5-9F43B7FC1EB2}" sibTransId="{5640EA62-9861-4C8B-836A-63823AFE8564}"/>
    <dgm:cxn modelId="{56EAC18A-56D5-4FF1-9922-ECFCE0061B9A}" srcId="{54448F01-2975-46E3-A585-9A9A765974B9}" destId="{7E62404A-56CE-4A36-8D0C-AC2746C8E9AE}" srcOrd="0" destOrd="0" parTransId="{10E73BEF-7A5B-44C7-80CE-793EC3AEC6C9}" sibTransId="{8CC5EB4B-7A6D-47A5-848E-0281E3B97810}"/>
    <dgm:cxn modelId="{D2ADDF9D-BD5B-4D85-99EA-9794AE5E8734}" type="presOf" srcId="{49C222AB-6EDA-4555-9ED7-D9C1C5A0D042}" destId="{05790BFA-ADB5-45AB-BB1C-F678464A7BA0}" srcOrd="0" destOrd="0" presId="urn:microsoft.com/office/officeart/2005/8/layout/vList2"/>
    <dgm:cxn modelId="{C393DAC3-9411-4A84-A619-B7044EF5A8CD}" type="presOf" srcId="{CF84A390-2317-4FB2-94FF-6D7CE88C9EB1}" destId="{E77B1F64-9A75-4140-9CDA-623B8654236E}" srcOrd="0" destOrd="0" presId="urn:microsoft.com/office/officeart/2005/8/layout/vList2"/>
    <dgm:cxn modelId="{4B449BCD-19DD-45DD-8A43-77B8F925DE45}" type="presOf" srcId="{54448F01-2975-46E3-A585-9A9A765974B9}" destId="{6AD8A261-17E4-4894-AD1F-83D21D4C626C}" srcOrd="0" destOrd="0" presId="urn:microsoft.com/office/officeart/2005/8/layout/vList2"/>
    <dgm:cxn modelId="{F19999D1-FB34-408A-BC35-7EAE4326ED83}" type="presParOf" srcId="{6AD8A261-17E4-4894-AD1F-83D21D4C626C}" destId="{4E937287-A4B5-4099-A3B3-EE66703C9463}" srcOrd="0" destOrd="0" presId="urn:microsoft.com/office/officeart/2005/8/layout/vList2"/>
    <dgm:cxn modelId="{58543E00-52A6-4A9B-A0BF-B3002EC06F75}" type="presParOf" srcId="{6AD8A261-17E4-4894-AD1F-83D21D4C626C}" destId="{B75CE194-7EF6-4D08-B4EC-31D2B05944D4}" srcOrd="1" destOrd="0" presId="urn:microsoft.com/office/officeart/2005/8/layout/vList2"/>
    <dgm:cxn modelId="{185410C2-70CF-459C-A00F-E1C41C5DB449}" type="presParOf" srcId="{6AD8A261-17E4-4894-AD1F-83D21D4C626C}" destId="{05790BFA-ADB5-45AB-BB1C-F678464A7BA0}" srcOrd="2" destOrd="0" presId="urn:microsoft.com/office/officeart/2005/8/layout/vList2"/>
    <dgm:cxn modelId="{7207CE37-649E-4D3E-A5F4-B9E233B8341C}" type="presParOf" srcId="{6AD8A261-17E4-4894-AD1F-83D21D4C626C}" destId="{C1629C5C-7A8D-4B85-BD21-FC38F0333BEE}" srcOrd="3" destOrd="0" presId="urn:microsoft.com/office/officeart/2005/8/layout/vList2"/>
    <dgm:cxn modelId="{C29E603F-0549-43C9-A879-9763B5577F35}" type="presParOf" srcId="{6AD8A261-17E4-4894-AD1F-83D21D4C626C}" destId="{E77B1F64-9A75-4140-9CDA-623B865423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ECCB92-DEB8-4724-BEDE-C2A9A4FDC901}" type="doc">
      <dgm:prSet loTypeId="urn:microsoft.com/office/officeart/2008/layout/LinedList" loCatId="list" qsTypeId="urn:microsoft.com/office/officeart/2005/8/quickstyle/simple4#9" qsCatId="simple" csTypeId="urn:microsoft.com/office/officeart/2005/8/colors/accent4_2#1" csCatId="accent4" phldr="1"/>
      <dgm:spPr/>
      <dgm:t>
        <a:bodyPr/>
        <a:lstStyle/>
        <a:p>
          <a:endParaRPr lang="en-US"/>
        </a:p>
      </dgm:t>
    </dgm:pt>
    <dgm:pt modelId="{52BBB7FD-5369-4B88-83C1-FFFD7EB533F4}">
      <dgm:prSet/>
      <dgm:spPr/>
      <dgm:t>
        <a:bodyPr/>
        <a:lstStyle/>
        <a:p>
          <a:r>
            <a:rPr lang="en-GB" b="0" i="0" dirty="0"/>
            <a:t>In the first stage, a consumer acknowledges that they have a need for a product or service. </a:t>
          </a:r>
        </a:p>
        <a:p>
          <a:r>
            <a:rPr lang="en-GB" b="0" i="0" dirty="0"/>
            <a:t>The awareness of need can arise from either an internal or an external stimulus. </a:t>
          </a:r>
          <a:endParaRPr lang="en-US" dirty="0"/>
        </a:p>
      </dgm:t>
    </dgm:pt>
    <dgm:pt modelId="{3E3C8EDB-56CC-432D-BBCA-976E88522E2D}" type="parTrans" cxnId="{00E50B90-36F2-4CB2-A7CE-037FCBA07B0D}">
      <dgm:prSet/>
      <dgm:spPr/>
      <dgm:t>
        <a:bodyPr/>
        <a:lstStyle/>
        <a:p>
          <a:endParaRPr lang="en-US"/>
        </a:p>
      </dgm:t>
    </dgm:pt>
    <dgm:pt modelId="{F6AB6794-4059-4645-B20C-972468473F3E}" type="sibTrans" cxnId="{00E50B90-36F2-4CB2-A7CE-037FCBA07B0D}">
      <dgm:prSet/>
      <dgm:spPr/>
      <dgm:t>
        <a:bodyPr/>
        <a:lstStyle/>
        <a:p>
          <a:endParaRPr lang="en-US"/>
        </a:p>
      </dgm:t>
    </dgm:pt>
    <dgm:pt modelId="{F9E1D7D5-238B-46B7-BBAE-D12DEA71BF04}">
      <dgm:prSet/>
      <dgm:spPr/>
      <dgm:t>
        <a:bodyPr/>
        <a:lstStyle/>
        <a:p>
          <a:r>
            <a:rPr lang="en-GB" b="0" i="0"/>
            <a:t>An example of an internal stimulus might be hunger informing a consumer's pursuit of something to eat. </a:t>
          </a:r>
          <a:endParaRPr lang="en-US"/>
        </a:p>
      </dgm:t>
    </dgm:pt>
    <dgm:pt modelId="{BDE53E1B-B241-4025-B002-C4E08ACE6578}" type="parTrans" cxnId="{67AA1C50-7B32-4541-8E46-03CED838E23A}">
      <dgm:prSet/>
      <dgm:spPr/>
      <dgm:t>
        <a:bodyPr/>
        <a:lstStyle/>
        <a:p>
          <a:endParaRPr lang="en-US"/>
        </a:p>
      </dgm:t>
    </dgm:pt>
    <dgm:pt modelId="{77AC7B35-8507-4C85-9F8C-3B6690A6AD90}" type="sibTrans" cxnId="{67AA1C50-7B32-4541-8E46-03CED838E23A}">
      <dgm:prSet/>
      <dgm:spPr/>
      <dgm:t>
        <a:bodyPr/>
        <a:lstStyle/>
        <a:p>
          <a:endParaRPr lang="en-US"/>
        </a:p>
      </dgm:t>
    </dgm:pt>
    <dgm:pt modelId="{DA0CBC99-5A49-42E7-A9E3-F7EEA1CD7171}">
      <dgm:prSet/>
      <dgm:spPr/>
      <dgm:t>
        <a:bodyPr/>
        <a:lstStyle/>
        <a:p>
          <a:r>
            <a:rPr lang="en-GB" b="0" i="0"/>
            <a:t>An external stimulus could be an advertisement that appeals directly to a particular consumer. </a:t>
          </a:r>
          <a:endParaRPr lang="en-US"/>
        </a:p>
      </dgm:t>
    </dgm:pt>
    <dgm:pt modelId="{E4A9563F-697B-47EB-B4F3-C3582ED18431}" type="parTrans" cxnId="{8A6F4B3E-C3BE-44E5-81EB-3AAC96F1DF54}">
      <dgm:prSet/>
      <dgm:spPr/>
      <dgm:t>
        <a:bodyPr/>
        <a:lstStyle/>
        <a:p>
          <a:endParaRPr lang="en-US"/>
        </a:p>
      </dgm:t>
    </dgm:pt>
    <dgm:pt modelId="{580AF950-8FD8-483E-B0CF-B9BFADBF7A9C}" type="sibTrans" cxnId="{8A6F4B3E-C3BE-44E5-81EB-3AAC96F1DF54}">
      <dgm:prSet/>
      <dgm:spPr/>
      <dgm:t>
        <a:bodyPr/>
        <a:lstStyle/>
        <a:p>
          <a:endParaRPr lang="en-US"/>
        </a:p>
      </dgm:t>
    </dgm:pt>
    <dgm:pt modelId="{58D24E5C-FCF7-4389-BE04-AA77581EA007}" type="pres">
      <dgm:prSet presAssocID="{9DECCB92-DEB8-4724-BEDE-C2A9A4FDC901}" presName="vert0" presStyleCnt="0">
        <dgm:presLayoutVars>
          <dgm:dir/>
          <dgm:animOne val="branch"/>
          <dgm:animLvl val="lvl"/>
        </dgm:presLayoutVars>
      </dgm:prSet>
      <dgm:spPr/>
    </dgm:pt>
    <dgm:pt modelId="{63EEC3E2-1FE8-4881-948D-5967802CC2E1}" type="pres">
      <dgm:prSet presAssocID="{52BBB7FD-5369-4B88-83C1-FFFD7EB533F4}" presName="thickLine" presStyleLbl="alignNode1" presStyleIdx="0" presStyleCnt="3"/>
      <dgm:spPr/>
    </dgm:pt>
    <dgm:pt modelId="{7D581CE0-CA35-4A94-A3E5-D46713A4A28E}" type="pres">
      <dgm:prSet presAssocID="{52BBB7FD-5369-4B88-83C1-FFFD7EB533F4}" presName="horz1" presStyleCnt="0"/>
      <dgm:spPr/>
    </dgm:pt>
    <dgm:pt modelId="{B2D214F9-98E6-44C8-BA41-F894D3CA3FEC}" type="pres">
      <dgm:prSet presAssocID="{52BBB7FD-5369-4B88-83C1-FFFD7EB533F4}" presName="tx1" presStyleLbl="revTx" presStyleIdx="0" presStyleCnt="3"/>
      <dgm:spPr/>
    </dgm:pt>
    <dgm:pt modelId="{8CE98FB5-3738-41EA-8BA8-BA3D02E83F74}" type="pres">
      <dgm:prSet presAssocID="{52BBB7FD-5369-4B88-83C1-FFFD7EB533F4}" presName="vert1" presStyleCnt="0"/>
      <dgm:spPr/>
    </dgm:pt>
    <dgm:pt modelId="{0CBCB403-68D2-4BB5-B9ED-7A8A1DFC65F4}" type="pres">
      <dgm:prSet presAssocID="{F9E1D7D5-238B-46B7-BBAE-D12DEA71BF04}" presName="thickLine" presStyleLbl="alignNode1" presStyleIdx="1" presStyleCnt="3"/>
      <dgm:spPr/>
    </dgm:pt>
    <dgm:pt modelId="{6ABA115C-3DD7-4EF1-A8C3-EA16463613BF}" type="pres">
      <dgm:prSet presAssocID="{F9E1D7D5-238B-46B7-BBAE-D12DEA71BF04}" presName="horz1" presStyleCnt="0"/>
      <dgm:spPr/>
    </dgm:pt>
    <dgm:pt modelId="{20854F82-FC06-4951-A7EB-E09C09A0884B}" type="pres">
      <dgm:prSet presAssocID="{F9E1D7D5-238B-46B7-BBAE-D12DEA71BF04}" presName="tx1" presStyleLbl="revTx" presStyleIdx="1" presStyleCnt="3"/>
      <dgm:spPr/>
    </dgm:pt>
    <dgm:pt modelId="{17064D27-EFBA-407C-BD6B-FB190FCBBEAF}" type="pres">
      <dgm:prSet presAssocID="{F9E1D7D5-238B-46B7-BBAE-D12DEA71BF04}" presName="vert1" presStyleCnt="0"/>
      <dgm:spPr/>
    </dgm:pt>
    <dgm:pt modelId="{62ECE651-171F-4E35-B5B4-7DEDBE471C9C}" type="pres">
      <dgm:prSet presAssocID="{DA0CBC99-5A49-42E7-A9E3-F7EEA1CD7171}" presName="thickLine" presStyleLbl="alignNode1" presStyleIdx="2" presStyleCnt="3"/>
      <dgm:spPr/>
    </dgm:pt>
    <dgm:pt modelId="{27B736AF-013A-44D9-B620-7AF9EABE55CB}" type="pres">
      <dgm:prSet presAssocID="{DA0CBC99-5A49-42E7-A9E3-F7EEA1CD7171}" presName="horz1" presStyleCnt="0"/>
      <dgm:spPr/>
    </dgm:pt>
    <dgm:pt modelId="{9E7E7D16-1B47-4E08-B14A-A31F32F7A1E2}" type="pres">
      <dgm:prSet presAssocID="{DA0CBC99-5A49-42E7-A9E3-F7EEA1CD7171}" presName="tx1" presStyleLbl="revTx" presStyleIdx="2" presStyleCnt="3"/>
      <dgm:spPr/>
    </dgm:pt>
    <dgm:pt modelId="{1609B606-F8D2-4FC2-BE60-42D3239774F4}" type="pres">
      <dgm:prSet presAssocID="{DA0CBC99-5A49-42E7-A9E3-F7EEA1CD7171}" presName="vert1" presStyleCnt="0"/>
      <dgm:spPr/>
    </dgm:pt>
  </dgm:ptLst>
  <dgm:cxnLst>
    <dgm:cxn modelId="{8A6F4B3E-C3BE-44E5-81EB-3AAC96F1DF54}" srcId="{9DECCB92-DEB8-4724-BEDE-C2A9A4FDC901}" destId="{DA0CBC99-5A49-42E7-A9E3-F7EEA1CD7171}" srcOrd="2" destOrd="0" parTransId="{E4A9563F-697B-47EB-B4F3-C3582ED18431}" sibTransId="{580AF950-8FD8-483E-B0CF-B9BFADBF7A9C}"/>
    <dgm:cxn modelId="{DB2B496C-8B1A-4162-9613-F528C19692EF}" type="presOf" srcId="{9DECCB92-DEB8-4724-BEDE-C2A9A4FDC901}" destId="{58D24E5C-FCF7-4389-BE04-AA77581EA007}" srcOrd="0" destOrd="0" presId="urn:microsoft.com/office/officeart/2008/layout/LinedList"/>
    <dgm:cxn modelId="{67AA1C50-7B32-4541-8E46-03CED838E23A}" srcId="{9DECCB92-DEB8-4724-BEDE-C2A9A4FDC901}" destId="{F9E1D7D5-238B-46B7-BBAE-D12DEA71BF04}" srcOrd="1" destOrd="0" parTransId="{BDE53E1B-B241-4025-B002-C4E08ACE6578}" sibTransId="{77AC7B35-8507-4C85-9F8C-3B6690A6AD90}"/>
    <dgm:cxn modelId="{00E50B90-36F2-4CB2-A7CE-037FCBA07B0D}" srcId="{9DECCB92-DEB8-4724-BEDE-C2A9A4FDC901}" destId="{52BBB7FD-5369-4B88-83C1-FFFD7EB533F4}" srcOrd="0" destOrd="0" parTransId="{3E3C8EDB-56CC-432D-BBCA-976E88522E2D}" sibTransId="{F6AB6794-4059-4645-B20C-972468473F3E}"/>
    <dgm:cxn modelId="{D1A8E0A4-687A-4722-A817-F03786093CD5}" type="presOf" srcId="{F9E1D7D5-238B-46B7-BBAE-D12DEA71BF04}" destId="{20854F82-FC06-4951-A7EB-E09C09A0884B}" srcOrd="0" destOrd="0" presId="urn:microsoft.com/office/officeart/2008/layout/LinedList"/>
    <dgm:cxn modelId="{E1834FCB-B726-46E7-9DCF-68401B97E594}" type="presOf" srcId="{52BBB7FD-5369-4B88-83C1-FFFD7EB533F4}" destId="{B2D214F9-98E6-44C8-BA41-F894D3CA3FEC}" srcOrd="0" destOrd="0" presId="urn:microsoft.com/office/officeart/2008/layout/LinedList"/>
    <dgm:cxn modelId="{A6A651FA-3CD1-4898-BBB3-987C5B0690C2}" type="presOf" srcId="{DA0CBC99-5A49-42E7-A9E3-F7EEA1CD7171}" destId="{9E7E7D16-1B47-4E08-B14A-A31F32F7A1E2}" srcOrd="0" destOrd="0" presId="urn:microsoft.com/office/officeart/2008/layout/LinedList"/>
    <dgm:cxn modelId="{D7F5E473-7587-4AD6-B58F-20BAD761E336}" type="presParOf" srcId="{58D24E5C-FCF7-4389-BE04-AA77581EA007}" destId="{63EEC3E2-1FE8-4881-948D-5967802CC2E1}" srcOrd="0" destOrd="0" presId="urn:microsoft.com/office/officeart/2008/layout/LinedList"/>
    <dgm:cxn modelId="{D87F8968-38A3-4788-9979-4519E9AFD714}" type="presParOf" srcId="{58D24E5C-FCF7-4389-BE04-AA77581EA007}" destId="{7D581CE0-CA35-4A94-A3E5-D46713A4A28E}" srcOrd="1" destOrd="0" presId="urn:microsoft.com/office/officeart/2008/layout/LinedList"/>
    <dgm:cxn modelId="{50AB2FC0-0BC1-4E72-8BA4-F3525F1560A6}" type="presParOf" srcId="{7D581CE0-CA35-4A94-A3E5-D46713A4A28E}" destId="{B2D214F9-98E6-44C8-BA41-F894D3CA3FEC}" srcOrd="0" destOrd="0" presId="urn:microsoft.com/office/officeart/2008/layout/LinedList"/>
    <dgm:cxn modelId="{CEB100AE-EF10-417A-96ED-F0A26088FD16}" type="presParOf" srcId="{7D581CE0-CA35-4A94-A3E5-D46713A4A28E}" destId="{8CE98FB5-3738-41EA-8BA8-BA3D02E83F74}" srcOrd="1" destOrd="0" presId="urn:microsoft.com/office/officeart/2008/layout/LinedList"/>
    <dgm:cxn modelId="{26BEDFA6-F6A9-4370-9865-57BC4543F24F}" type="presParOf" srcId="{58D24E5C-FCF7-4389-BE04-AA77581EA007}" destId="{0CBCB403-68D2-4BB5-B9ED-7A8A1DFC65F4}" srcOrd="2" destOrd="0" presId="urn:microsoft.com/office/officeart/2008/layout/LinedList"/>
    <dgm:cxn modelId="{911DE1D1-5EEB-48D8-BE74-00DB5BB0578E}" type="presParOf" srcId="{58D24E5C-FCF7-4389-BE04-AA77581EA007}" destId="{6ABA115C-3DD7-4EF1-A8C3-EA16463613BF}" srcOrd="3" destOrd="0" presId="urn:microsoft.com/office/officeart/2008/layout/LinedList"/>
    <dgm:cxn modelId="{ADC18FAF-D0E9-480B-83CA-0D7FD599C11A}" type="presParOf" srcId="{6ABA115C-3DD7-4EF1-A8C3-EA16463613BF}" destId="{20854F82-FC06-4951-A7EB-E09C09A0884B}" srcOrd="0" destOrd="0" presId="urn:microsoft.com/office/officeart/2008/layout/LinedList"/>
    <dgm:cxn modelId="{35E06693-6B04-45FC-9003-0CD19FDDE1CC}" type="presParOf" srcId="{6ABA115C-3DD7-4EF1-A8C3-EA16463613BF}" destId="{17064D27-EFBA-407C-BD6B-FB190FCBBEAF}" srcOrd="1" destOrd="0" presId="urn:microsoft.com/office/officeart/2008/layout/LinedList"/>
    <dgm:cxn modelId="{23487D3E-B85C-48F1-8090-11FBC11571FD}" type="presParOf" srcId="{58D24E5C-FCF7-4389-BE04-AA77581EA007}" destId="{62ECE651-171F-4E35-B5B4-7DEDBE471C9C}" srcOrd="4" destOrd="0" presId="urn:microsoft.com/office/officeart/2008/layout/LinedList"/>
    <dgm:cxn modelId="{37B01235-284A-46A1-B7DE-6CEC45686713}" type="presParOf" srcId="{58D24E5C-FCF7-4389-BE04-AA77581EA007}" destId="{27B736AF-013A-44D9-B620-7AF9EABE55CB}" srcOrd="5" destOrd="0" presId="urn:microsoft.com/office/officeart/2008/layout/LinedList"/>
    <dgm:cxn modelId="{D6B70CF8-C2F2-43BB-B78D-AC76A95EA7B0}" type="presParOf" srcId="{27B736AF-013A-44D9-B620-7AF9EABE55CB}" destId="{9E7E7D16-1B47-4E08-B14A-A31F32F7A1E2}" srcOrd="0" destOrd="0" presId="urn:microsoft.com/office/officeart/2008/layout/LinedList"/>
    <dgm:cxn modelId="{FB5E48E9-F353-4330-9591-63A817A8D9E7}" type="presParOf" srcId="{27B736AF-013A-44D9-B620-7AF9EABE55CB}" destId="{1609B606-F8D2-4FC2-BE60-42D3239774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4448F01-2975-46E3-A585-9A9A765974B9}" type="doc">
      <dgm:prSet loTypeId="urn:microsoft.com/office/officeart/2005/8/layout/vList2" loCatId="list" qsTypeId="urn:microsoft.com/office/officeart/2005/8/quickstyle/simple1#4" qsCatId="simple" csTypeId="urn:microsoft.com/office/officeart/2005/8/colors/colorful2#2" csCatId="colorful" phldr="1"/>
      <dgm:spPr/>
      <dgm:t>
        <a:bodyPr/>
        <a:lstStyle/>
        <a:p>
          <a:endParaRPr lang="en-US"/>
        </a:p>
      </dgm:t>
    </dgm:pt>
    <dgm:pt modelId="{7E62404A-56CE-4A36-8D0C-AC2746C8E9AE}">
      <dgm:prSet/>
      <dgm:spPr/>
      <dgm:t>
        <a:bodyPr/>
        <a:lstStyle/>
        <a:p>
          <a:r>
            <a:rPr lang="en-GB" dirty="0"/>
            <a:t>Consider the business you have chosen for your assignment</a:t>
          </a:r>
          <a:endParaRPr lang="en-US" dirty="0"/>
        </a:p>
      </dgm:t>
    </dgm:pt>
    <dgm:pt modelId="{10E73BEF-7A5B-44C7-80CE-793EC3AEC6C9}" type="parTrans" cxnId="{56EAC18A-56D5-4FF1-9922-ECFCE0061B9A}">
      <dgm:prSet/>
      <dgm:spPr/>
      <dgm:t>
        <a:bodyPr/>
        <a:lstStyle/>
        <a:p>
          <a:endParaRPr lang="en-US"/>
        </a:p>
      </dgm:t>
    </dgm:pt>
    <dgm:pt modelId="{8CC5EB4B-7A6D-47A5-848E-0281E3B97810}" type="sibTrans" cxnId="{56EAC18A-56D5-4FF1-9922-ECFCE0061B9A}">
      <dgm:prSet/>
      <dgm:spPr/>
      <dgm:t>
        <a:bodyPr/>
        <a:lstStyle/>
        <a:p>
          <a:endParaRPr lang="en-US"/>
        </a:p>
      </dgm:t>
    </dgm:pt>
    <dgm:pt modelId="{49C222AB-6EDA-4555-9ED7-D9C1C5A0D042}">
      <dgm:prSet/>
      <dgm:spPr/>
      <dgm:t>
        <a:bodyPr/>
        <a:lstStyle/>
        <a:p>
          <a:r>
            <a:rPr lang="en-US" dirty="0"/>
            <a:t>What could influence each stage of the customer purchase decision process</a:t>
          </a:r>
        </a:p>
      </dgm:t>
    </dgm:pt>
    <dgm:pt modelId="{2AD02355-F3A4-4E29-811F-61B682FC8463}" type="parTrans" cxnId="{9A5A8E2E-C198-474D-9E5B-548B264CA083}">
      <dgm:prSet/>
      <dgm:spPr/>
      <dgm:t>
        <a:bodyPr/>
        <a:lstStyle/>
        <a:p>
          <a:endParaRPr lang="en-US"/>
        </a:p>
      </dgm:t>
    </dgm:pt>
    <dgm:pt modelId="{E099F5BE-2DA2-40B5-B73D-D2A6B69A9921}" type="sibTrans" cxnId="{9A5A8E2E-C198-474D-9E5B-548B264CA083}">
      <dgm:prSet/>
      <dgm:spPr/>
      <dgm:t>
        <a:bodyPr/>
        <a:lstStyle/>
        <a:p>
          <a:endParaRPr lang="en-US"/>
        </a:p>
      </dgm:t>
    </dgm:pt>
    <dgm:pt modelId="{CF84A390-2317-4FB2-94FF-6D7CE88C9EB1}">
      <dgm:prSet/>
      <dgm:spPr/>
      <dgm:t>
        <a:bodyPr/>
        <a:lstStyle/>
        <a:p>
          <a:r>
            <a:rPr lang="en-GB" dirty="0"/>
            <a:t>How could you collect research on these?</a:t>
          </a:r>
          <a:endParaRPr lang="en-US" dirty="0"/>
        </a:p>
      </dgm:t>
    </dgm:pt>
    <dgm:pt modelId="{D69C909D-3944-47A6-90D5-9F43B7FC1EB2}" type="parTrans" cxnId="{C9FAB94D-BE8A-4018-B8B1-ED4A951F3A6E}">
      <dgm:prSet/>
      <dgm:spPr/>
      <dgm:t>
        <a:bodyPr/>
        <a:lstStyle/>
        <a:p>
          <a:endParaRPr lang="en-US"/>
        </a:p>
      </dgm:t>
    </dgm:pt>
    <dgm:pt modelId="{5640EA62-9861-4C8B-836A-63823AFE8564}" type="sibTrans" cxnId="{C9FAB94D-BE8A-4018-B8B1-ED4A951F3A6E}">
      <dgm:prSet/>
      <dgm:spPr/>
      <dgm:t>
        <a:bodyPr/>
        <a:lstStyle/>
        <a:p>
          <a:endParaRPr lang="en-US"/>
        </a:p>
      </dgm:t>
    </dgm:pt>
    <dgm:pt modelId="{6AD8A261-17E4-4894-AD1F-83D21D4C626C}" type="pres">
      <dgm:prSet presAssocID="{54448F01-2975-46E3-A585-9A9A765974B9}" presName="linear" presStyleCnt="0">
        <dgm:presLayoutVars>
          <dgm:animLvl val="lvl"/>
          <dgm:resizeHandles val="exact"/>
        </dgm:presLayoutVars>
      </dgm:prSet>
      <dgm:spPr/>
    </dgm:pt>
    <dgm:pt modelId="{4E937287-A4B5-4099-A3B3-EE66703C9463}" type="pres">
      <dgm:prSet presAssocID="{7E62404A-56CE-4A36-8D0C-AC2746C8E9AE}" presName="parentText" presStyleLbl="node1" presStyleIdx="0" presStyleCnt="3">
        <dgm:presLayoutVars>
          <dgm:chMax val="0"/>
          <dgm:bulletEnabled val="1"/>
        </dgm:presLayoutVars>
      </dgm:prSet>
      <dgm:spPr/>
    </dgm:pt>
    <dgm:pt modelId="{B75CE194-7EF6-4D08-B4EC-31D2B05944D4}" type="pres">
      <dgm:prSet presAssocID="{8CC5EB4B-7A6D-47A5-848E-0281E3B97810}" presName="spacer" presStyleCnt="0"/>
      <dgm:spPr/>
    </dgm:pt>
    <dgm:pt modelId="{05790BFA-ADB5-45AB-BB1C-F678464A7BA0}" type="pres">
      <dgm:prSet presAssocID="{49C222AB-6EDA-4555-9ED7-D9C1C5A0D042}" presName="parentText" presStyleLbl="node1" presStyleIdx="1" presStyleCnt="3">
        <dgm:presLayoutVars>
          <dgm:chMax val="0"/>
          <dgm:bulletEnabled val="1"/>
        </dgm:presLayoutVars>
      </dgm:prSet>
      <dgm:spPr/>
    </dgm:pt>
    <dgm:pt modelId="{C1629C5C-7A8D-4B85-BD21-FC38F0333BEE}" type="pres">
      <dgm:prSet presAssocID="{E099F5BE-2DA2-40B5-B73D-D2A6B69A9921}" presName="spacer" presStyleCnt="0"/>
      <dgm:spPr/>
    </dgm:pt>
    <dgm:pt modelId="{E77B1F64-9A75-4140-9CDA-623B8654236E}" type="pres">
      <dgm:prSet presAssocID="{CF84A390-2317-4FB2-94FF-6D7CE88C9EB1}" presName="parentText" presStyleLbl="node1" presStyleIdx="2" presStyleCnt="3" custLinFactNeighborX="0" custLinFactNeighborY="-33709">
        <dgm:presLayoutVars>
          <dgm:chMax val="0"/>
          <dgm:bulletEnabled val="1"/>
        </dgm:presLayoutVars>
      </dgm:prSet>
      <dgm:spPr/>
    </dgm:pt>
  </dgm:ptLst>
  <dgm:cxnLst>
    <dgm:cxn modelId="{2838B90E-BF9F-4F62-9A9E-D991CC7F5156}" type="presOf" srcId="{7E62404A-56CE-4A36-8D0C-AC2746C8E9AE}" destId="{4E937287-A4B5-4099-A3B3-EE66703C9463}" srcOrd="0" destOrd="0" presId="urn:microsoft.com/office/officeart/2005/8/layout/vList2"/>
    <dgm:cxn modelId="{9A5A8E2E-C198-474D-9E5B-548B264CA083}" srcId="{54448F01-2975-46E3-A585-9A9A765974B9}" destId="{49C222AB-6EDA-4555-9ED7-D9C1C5A0D042}" srcOrd="1" destOrd="0" parTransId="{2AD02355-F3A4-4E29-811F-61B682FC8463}" sibTransId="{E099F5BE-2DA2-40B5-B73D-D2A6B69A9921}"/>
    <dgm:cxn modelId="{C9FAB94D-BE8A-4018-B8B1-ED4A951F3A6E}" srcId="{54448F01-2975-46E3-A585-9A9A765974B9}" destId="{CF84A390-2317-4FB2-94FF-6D7CE88C9EB1}" srcOrd="2" destOrd="0" parTransId="{D69C909D-3944-47A6-90D5-9F43B7FC1EB2}" sibTransId="{5640EA62-9861-4C8B-836A-63823AFE8564}"/>
    <dgm:cxn modelId="{56EAC18A-56D5-4FF1-9922-ECFCE0061B9A}" srcId="{54448F01-2975-46E3-A585-9A9A765974B9}" destId="{7E62404A-56CE-4A36-8D0C-AC2746C8E9AE}" srcOrd="0" destOrd="0" parTransId="{10E73BEF-7A5B-44C7-80CE-793EC3AEC6C9}" sibTransId="{8CC5EB4B-7A6D-47A5-848E-0281E3B97810}"/>
    <dgm:cxn modelId="{D2ADDF9D-BD5B-4D85-99EA-9794AE5E8734}" type="presOf" srcId="{49C222AB-6EDA-4555-9ED7-D9C1C5A0D042}" destId="{05790BFA-ADB5-45AB-BB1C-F678464A7BA0}" srcOrd="0" destOrd="0" presId="urn:microsoft.com/office/officeart/2005/8/layout/vList2"/>
    <dgm:cxn modelId="{C393DAC3-9411-4A84-A619-B7044EF5A8CD}" type="presOf" srcId="{CF84A390-2317-4FB2-94FF-6D7CE88C9EB1}" destId="{E77B1F64-9A75-4140-9CDA-623B8654236E}" srcOrd="0" destOrd="0" presId="urn:microsoft.com/office/officeart/2005/8/layout/vList2"/>
    <dgm:cxn modelId="{4B449BCD-19DD-45DD-8A43-77B8F925DE45}" type="presOf" srcId="{54448F01-2975-46E3-A585-9A9A765974B9}" destId="{6AD8A261-17E4-4894-AD1F-83D21D4C626C}" srcOrd="0" destOrd="0" presId="urn:microsoft.com/office/officeart/2005/8/layout/vList2"/>
    <dgm:cxn modelId="{F19999D1-FB34-408A-BC35-7EAE4326ED83}" type="presParOf" srcId="{6AD8A261-17E4-4894-AD1F-83D21D4C626C}" destId="{4E937287-A4B5-4099-A3B3-EE66703C9463}" srcOrd="0" destOrd="0" presId="urn:microsoft.com/office/officeart/2005/8/layout/vList2"/>
    <dgm:cxn modelId="{58543E00-52A6-4A9B-A0BF-B3002EC06F75}" type="presParOf" srcId="{6AD8A261-17E4-4894-AD1F-83D21D4C626C}" destId="{B75CE194-7EF6-4D08-B4EC-31D2B05944D4}" srcOrd="1" destOrd="0" presId="urn:microsoft.com/office/officeart/2005/8/layout/vList2"/>
    <dgm:cxn modelId="{185410C2-70CF-459C-A00F-E1C41C5DB449}" type="presParOf" srcId="{6AD8A261-17E4-4894-AD1F-83D21D4C626C}" destId="{05790BFA-ADB5-45AB-BB1C-F678464A7BA0}" srcOrd="2" destOrd="0" presId="urn:microsoft.com/office/officeart/2005/8/layout/vList2"/>
    <dgm:cxn modelId="{7207CE37-649E-4D3E-A5F4-B9E233B8341C}" type="presParOf" srcId="{6AD8A261-17E4-4894-AD1F-83D21D4C626C}" destId="{C1629C5C-7A8D-4B85-BD21-FC38F0333BEE}" srcOrd="3" destOrd="0" presId="urn:microsoft.com/office/officeart/2005/8/layout/vList2"/>
    <dgm:cxn modelId="{C29E603F-0549-43C9-A879-9763B5577F35}" type="presParOf" srcId="{6AD8A261-17E4-4894-AD1F-83D21D4C626C}" destId="{E77B1F64-9A75-4140-9CDA-623B865423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F13E30-0E56-403D-A1A6-BF7C0B16792C}" type="doc">
      <dgm:prSet loTypeId="urn:microsoft.com/office/officeart/2005/8/layout/chart3" loCatId="relationship" qsTypeId="urn:microsoft.com/office/officeart/2005/8/quickstyle/simple1#5" qsCatId="simple" csTypeId="urn:microsoft.com/office/officeart/2005/8/colors/accent1_2#3" csCatId="accent1" phldr="1"/>
      <dgm:spPr/>
    </dgm:pt>
    <dgm:pt modelId="{C7E16B0E-8122-49DC-8300-5D78C1A2F98A}">
      <dgm:prSet phldrT="[Text]"/>
      <dgm:spPr/>
      <dgm:t>
        <a:bodyPr/>
        <a:lstStyle/>
        <a:p>
          <a:r>
            <a:rPr lang="en-GB" dirty="0"/>
            <a:t>Age and life cycle</a:t>
          </a:r>
        </a:p>
      </dgm:t>
    </dgm:pt>
    <dgm:pt modelId="{6B747782-CCDC-43D1-B9AE-7E4C1EBAB4B6}" type="parTrans" cxnId="{2BE1480B-C439-423A-92E4-EF7B96BA2152}">
      <dgm:prSet/>
      <dgm:spPr/>
      <dgm:t>
        <a:bodyPr/>
        <a:lstStyle/>
        <a:p>
          <a:endParaRPr lang="en-GB"/>
        </a:p>
      </dgm:t>
    </dgm:pt>
    <dgm:pt modelId="{0C4274CB-9479-4B5F-95CA-AB25CD36F0CB}" type="sibTrans" cxnId="{2BE1480B-C439-423A-92E4-EF7B96BA2152}">
      <dgm:prSet/>
      <dgm:spPr/>
      <dgm:t>
        <a:bodyPr/>
        <a:lstStyle/>
        <a:p>
          <a:endParaRPr lang="en-GB"/>
        </a:p>
      </dgm:t>
    </dgm:pt>
    <dgm:pt modelId="{6781DD1B-55DA-44CC-85A4-7C975CED6E40}">
      <dgm:prSet phldrT="[Text]"/>
      <dgm:spPr/>
      <dgm:t>
        <a:bodyPr/>
        <a:lstStyle/>
        <a:p>
          <a:r>
            <a:rPr lang="en-GB" dirty="0"/>
            <a:t>Economic Situation </a:t>
          </a:r>
        </a:p>
      </dgm:t>
    </dgm:pt>
    <dgm:pt modelId="{FA686965-8E7E-4EB8-9270-946B99BD9D65}" type="parTrans" cxnId="{627F9EEF-14D4-4CC6-9984-53C96D81C461}">
      <dgm:prSet/>
      <dgm:spPr/>
      <dgm:t>
        <a:bodyPr/>
        <a:lstStyle/>
        <a:p>
          <a:endParaRPr lang="en-GB"/>
        </a:p>
      </dgm:t>
    </dgm:pt>
    <dgm:pt modelId="{86006689-CCD9-4DAD-8C63-EB926A0B2D7A}" type="sibTrans" cxnId="{627F9EEF-14D4-4CC6-9984-53C96D81C461}">
      <dgm:prSet/>
      <dgm:spPr/>
      <dgm:t>
        <a:bodyPr/>
        <a:lstStyle/>
        <a:p>
          <a:endParaRPr lang="en-GB"/>
        </a:p>
      </dgm:t>
    </dgm:pt>
    <dgm:pt modelId="{BD51CF29-2303-4074-B0C7-CE595B936F5A}">
      <dgm:prSet phldrT="[Text]"/>
      <dgm:spPr/>
      <dgm:t>
        <a:bodyPr/>
        <a:lstStyle/>
        <a:p>
          <a:r>
            <a:rPr lang="en-GB" dirty="0"/>
            <a:t>Personality and self concept </a:t>
          </a:r>
        </a:p>
      </dgm:t>
    </dgm:pt>
    <dgm:pt modelId="{FBE78294-E647-449F-A351-D7F2FF7F50E3}" type="parTrans" cxnId="{F8D409B9-6378-45A8-B8F4-8E70CC399DF2}">
      <dgm:prSet/>
      <dgm:spPr/>
      <dgm:t>
        <a:bodyPr/>
        <a:lstStyle/>
        <a:p>
          <a:endParaRPr lang="en-GB"/>
        </a:p>
      </dgm:t>
    </dgm:pt>
    <dgm:pt modelId="{1F328BCA-F677-4AD1-B32D-C6B1195CE3EF}" type="sibTrans" cxnId="{F8D409B9-6378-45A8-B8F4-8E70CC399DF2}">
      <dgm:prSet/>
      <dgm:spPr/>
      <dgm:t>
        <a:bodyPr/>
        <a:lstStyle/>
        <a:p>
          <a:endParaRPr lang="en-GB"/>
        </a:p>
      </dgm:t>
    </dgm:pt>
    <dgm:pt modelId="{8BB0490D-1DC0-4814-BD05-9AA76CBC23FE}">
      <dgm:prSet/>
      <dgm:spPr/>
      <dgm:t>
        <a:bodyPr/>
        <a:lstStyle/>
        <a:p>
          <a:r>
            <a:rPr lang="en-GB" dirty="0"/>
            <a:t>Lifestyle</a:t>
          </a:r>
        </a:p>
      </dgm:t>
    </dgm:pt>
    <dgm:pt modelId="{73DA9BAE-CA1E-4C9A-8B74-AE03D9D1ECC6}" type="parTrans" cxnId="{DF6DF698-6B6F-4A1E-A6BB-4992C32DFE00}">
      <dgm:prSet/>
      <dgm:spPr/>
      <dgm:t>
        <a:bodyPr/>
        <a:lstStyle/>
        <a:p>
          <a:endParaRPr lang="en-GB"/>
        </a:p>
      </dgm:t>
    </dgm:pt>
    <dgm:pt modelId="{3CC3DC33-2064-4EBF-B8F1-D30798DAB456}" type="sibTrans" cxnId="{DF6DF698-6B6F-4A1E-A6BB-4992C32DFE00}">
      <dgm:prSet/>
      <dgm:spPr/>
      <dgm:t>
        <a:bodyPr/>
        <a:lstStyle/>
        <a:p>
          <a:endParaRPr lang="en-GB"/>
        </a:p>
      </dgm:t>
    </dgm:pt>
    <dgm:pt modelId="{F625EFCA-99FF-4A94-BED4-B3F089444263}" type="pres">
      <dgm:prSet presAssocID="{46F13E30-0E56-403D-A1A6-BF7C0B16792C}" presName="compositeShape" presStyleCnt="0">
        <dgm:presLayoutVars>
          <dgm:chMax val="7"/>
          <dgm:dir/>
          <dgm:resizeHandles val="exact"/>
        </dgm:presLayoutVars>
      </dgm:prSet>
      <dgm:spPr/>
    </dgm:pt>
    <dgm:pt modelId="{D4151FA8-A7B8-4385-B258-02FD023DBD88}" type="pres">
      <dgm:prSet presAssocID="{46F13E30-0E56-403D-A1A6-BF7C0B16792C}" presName="wedge1" presStyleLbl="node1" presStyleIdx="0" presStyleCnt="4" custLinFactNeighborX="-622" custLinFactNeighborY="3592"/>
      <dgm:spPr/>
    </dgm:pt>
    <dgm:pt modelId="{1BEFC4C2-A979-4348-A2C4-26608CF9FA09}" type="pres">
      <dgm:prSet presAssocID="{46F13E30-0E56-403D-A1A6-BF7C0B16792C}" presName="wedge1Tx" presStyleLbl="node1" presStyleIdx="0" presStyleCnt="4">
        <dgm:presLayoutVars>
          <dgm:chMax val="0"/>
          <dgm:chPref val="0"/>
          <dgm:bulletEnabled val="1"/>
        </dgm:presLayoutVars>
      </dgm:prSet>
      <dgm:spPr/>
    </dgm:pt>
    <dgm:pt modelId="{43CF5D38-5FF6-4CC7-802B-CC6AA93535EE}" type="pres">
      <dgm:prSet presAssocID="{46F13E30-0E56-403D-A1A6-BF7C0B16792C}" presName="wedge2" presStyleLbl="node1" presStyleIdx="1" presStyleCnt="4" custLinFactNeighborX="3592" custLinFactNeighborY="1487"/>
      <dgm:spPr/>
    </dgm:pt>
    <dgm:pt modelId="{E8649F1E-1FF2-4267-A53B-DD0C37031DFF}" type="pres">
      <dgm:prSet presAssocID="{46F13E30-0E56-403D-A1A6-BF7C0B16792C}" presName="wedge2Tx" presStyleLbl="node1" presStyleIdx="1" presStyleCnt="4">
        <dgm:presLayoutVars>
          <dgm:chMax val="0"/>
          <dgm:chPref val="0"/>
          <dgm:bulletEnabled val="1"/>
        </dgm:presLayoutVars>
      </dgm:prSet>
      <dgm:spPr/>
    </dgm:pt>
    <dgm:pt modelId="{9F1065D3-4040-44EE-924F-FD8255A72524}" type="pres">
      <dgm:prSet presAssocID="{46F13E30-0E56-403D-A1A6-BF7C0B16792C}" presName="wedge3" presStyleLbl="node1" presStyleIdx="2" presStyleCnt="4" custLinFactNeighborX="-626" custLinFactNeighborY="1487"/>
      <dgm:spPr/>
    </dgm:pt>
    <dgm:pt modelId="{DE9F821A-02B7-4652-B8E2-8E4F6C926ACE}" type="pres">
      <dgm:prSet presAssocID="{46F13E30-0E56-403D-A1A6-BF7C0B16792C}" presName="wedge3Tx" presStyleLbl="node1" presStyleIdx="2" presStyleCnt="4">
        <dgm:presLayoutVars>
          <dgm:chMax val="0"/>
          <dgm:chPref val="0"/>
          <dgm:bulletEnabled val="1"/>
        </dgm:presLayoutVars>
      </dgm:prSet>
      <dgm:spPr/>
    </dgm:pt>
    <dgm:pt modelId="{E18EB97E-D1D8-46EC-916E-57CD0A1B837F}" type="pres">
      <dgm:prSet presAssocID="{46F13E30-0E56-403D-A1A6-BF7C0B16792C}" presName="wedge4" presStyleLbl="node1" presStyleIdx="3" presStyleCnt="4"/>
      <dgm:spPr/>
    </dgm:pt>
    <dgm:pt modelId="{D2FC26E8-1BF7-4515-8C88-2CAE12BFF830}" type="pres">
      <dgm:prSet presAssocID="{46F13E30-0E56-403D-A1A6-BF7C0B16792C}" presName="wedge4Tx" presStyleLbl="node1" presStyleIdx="3" presStyleCnt="4">
        <dgm:presLayoutVars>
          <dgm:chMax val="0"/>
          <dgm:chPref val="0"/>
          <dgm:bulletEnabled val="1"/>
        </dgm:presLayoutVars>
      </dgm:prSet>
      <dgm:spPr/>
    </dgm:pt>
  </dgm:ptLst>
  <dgm:cxnLst>
    <dgm:cxn modelId="{927E9D04-69EA-4F26-BFD3-E898DFA39EA5}" type="presOf" srcId="{C7E16B0E-8122-49DC-8300-5D78C1A2F98A}" destId="{D4151FA8-A7B8-4385-B258-02FD023DBD88}" srcOrd="0" destOrd="0" presId="urn:microsoft.com/office/officeart/2005/8/layout/chart3"/>
    <dgm:cxn modelId="{2BE1480B-C439-423A-92E4-EF7B96BA2152}" srcId="{46F13E30-0E56-403D-A1A6-BF7C0B16792C}" destId="{C7E16B0E-8122-49DC-8300-5D78C1A2F98A}" srcOrd="0" destOrd="0" parTransId="{6B747782-CCDC-43D1-B9AE-7E4C1EBAB4B6}" sibTransId="{0C4274CB-9479-4B5F-95CA-AB25CD36F0CB}"/>
    <dgm:cxn modelId="{58766A0D-CD8D-4DDB-B649-018B826746E3}" type="presOf" srcId="{8BB0490D-1DC0-4814-BD05-9AA76CBC23FE}" destId="{DE9F821A-02B7-4652-B8E2-8E4F6C926ACE}" srcOrd="1" destOrd="0" presId="urn:microsoft.com/office/officeart/2005/8/layout/chart3"/>
    <dgm:cxn modelId="{7799AD41-F577-4DA0-89B6-4CAA2CB96DC4}" type="presOf" srcId="{46F13E30-0E56-403D-A1A6-BF7C0B16792C}" destId="{F625EFCA-99FF-4A94-BED4-B3F089444263}" srcOrd="0" destOrd="0" presId="urn:microsoft.com/office/officeart/2005/8/layout/chart3"/>
    <dgm:cxn modelId="{23CA8B42-2575-4C3C-A72D-D66F3F6155FF}" type="presOf" srcId="{6781DD1B-55DA-44CC-85A4-7C975CED6E40}" destId="{43CF5D38-5FF6-4CC7-802B-CC6AA93535EE}" srcOrd="0" destOrd="0" presId="urn:microsoft.com/office/officeart/2005/8/layout/chart3"/>
    <dgm:cxn modelId="{4C7A2259-158F-4FF9-8DFB-901FA413134A}" type="presOf" srcId="{BD51CF29-2303-4074-B0C7-CE595B936F5A}" destId="{E18EB97E-D1D8-46EC-916E-57CD0A1B837F}" srcOrd="0" destOrd="0" presId="urn:microsoft.com/office/officeart/2005/8/layout/chart3"/>
    <dgm:cxn modelId="{EB54AD98-021F-4951-B964-550B5A7B79CF}" type="presOf" srcId="{BD51CF29-2303-4074-B0C7-CE595B936F5A}" destId="{D2FC26E8-1BF7-4515-8C88-2CAE12BFF830}" srcOrd="1" destOrd="0" presId="urn:microsoft.com/office/officeart/2005/8/layout/chart3"/>
    <dgm:cxn modelId="{DF6DF698-6B6F-4A1E-A6BB-4992C32DFE00}" srcId="{46F13E30-0E56-403D-A1A6-BF7C0B16792C}" destId="{8BB0490D-1DC0-4814-BD05-9AA76CBC23FE}" srcOrd="2" destOrd="0" parTransId="{73DA9BAE-CA1E-4C9A-8B74-AE03D9D1ECC6}" sibTransId="{3CC3DC33-2064-4EBF-B8F1-D30798DAB456}"/>
    <dgm:cxn modelId="{F8D409B9-6378-45A8-B8F4-8E70CC399DF2}" srcId="{46F13E30-0E56-403D-A1A6-BF7C0B16792C}" destId="{BD51CF29-2303-4074-B0C7-CE595B936F5A}" srcOrd="3" destOrd="0" parTransId="{FBE78294-E647-449F-A351-D7F2FF7F50E3}" sibTransId="{1F328BCA-F677-4AD1-B32D-C6B1195CE3EF}"/>
    <dgm:cxn modelId="{BD2929B9-5E91-4A22-BE52-6D372634C7A1}" type="presOf" srcId="{6781DD1B-55DA-44CC-85A4-7C975CED6E40}" destId="{E8649F1E-1FF2-4267-A53B-DD0C37031DFF}" srcOrd="1" destOrd="0" presId="urn:microsoft.com/office/officeart/2005/8/layout/chart3"/>
    <dgm:cxn modelId="{1844EDD0-C768-421B-8B26-9A42D228139A}" type="presOf" srcId="{C7E16B0E-8122-49DC-8300-5D78C1A2F98A}" destId="{1BEFC4C2-A979-4348-A2C4-26608CF9FA09}" srcOrd="1" destOrd="0" presId="urn:microsoft.com/office/officeart/2005/8/layout/chart3"/>
    <dgm:cxn modelId="{627F9EEF-14D4-4CC6-9984-53C96D81C461}" srcId="{46F13E30-0E56-403D-A1A6-BF7C0B16792C}" destId="{6781DD1B-55DA-44CC-85A4-7C975CED6E40}" srcOrd="1" destOrd="0" parTransId="{FA686965-8E7E-4EB8-9270-946B99BD9D65}" sibTransId="{86006689-CCD9-4DAD-8C63-EB926A0B2D7A}"/>
    <dgm:cxn modelId="{665F5DFA-4F8E-488D-B01B-7CA030E5B609}" type="presOf" srcId="{8BB0490D-1DC0-4814-BD05-9AA76CBC23FE}" destId="{9F1065D3-4040-44EE-924F-FD8255A72524}" srcOrd="0" destOrd="0" presId="urn:microsoft.com/office/officeart/2005/8/layout/chart3"/>
    <dgm:cxn modelId="{AE0A12CC-9DCC-4A5D-94EB-6E9B79CC01A0}" type="presParOf" srcId="{F625EFCA-99FF-4A94-BED4-B3F089444263}" destId="{D4151FA8-A7B8-4385-B258-02FD023DBD88}" srcOrd="0" destOrd="0" presId="urn:microsoft.com/office/officeart/2005/8/layout/chart3"/>
    <dgm:cxn modelId="{C06D6219-B236-4459-AB4D-BA89C410396B}" type="presParOf" srcId="{F625EFCA-99FF-4A94-BED4-B3F089444263}" destId="{1BEFC4C2-A979-4348-A2C4-26608CF9FA09}" srcOrd="1" destOrd="0" presId="urn:microsoft.com/office/officeart/2005/8/layout/chart3"/>
    <dgm:cxn modelId="{4F3600AD-D39A-4A06-9072-FA8285A724B5}" type="presParOf" srcId="{F625EFCA-99FF-4A94-BED4-B3F089444263}" destId="{43CF5D38-5FF6-4CC7-802B-CC6AA93535EE}" srcOrd="2" destOrd="0" presId="urn:microsoft.com/office/officeart/2005/8/layout/chart3"/>
    <dgm:cxn modelId="{210039D1-3E23-44EF-8DE1-4B57F3EFCE41}" type="presParOf" srcId="{F625EFCA-99FF-4A94-BED4-B3F089444263}" destId="{E8649F1E-1FF2-4267-A53B-DD0C37031DFF}" srcOrd="3" destOrd="0" presId="urn:microsoft.com/office/officeart/2005/8/layout/chart3"/>
    <dgm:cxn modelId="{B4530BE8-2998-4EF4-819C-081FBB705907}" type="presParOf" srcId="{F625EFCA-99FF-4A94-BED4-B3F089444263}" destId="{9F1065D3-4040-44EE-924F-FD8255A72524}" srcOrd="4" destOrd="0" presId="urn:microsoft.com/office/officeart/2005/8/layout/chart3"/>
    <dgm:cxn modelId="{D7A57D8E-70AF-4139-BD2B-B01CF260F4EF}" type="presParOf" srcId="{F625EFCA-99FF-4A94-BED4-B3F089444263}" destId="{DE9F821A-02B7-4652-B8E2-8E4F6C926ACE}" srcOrd="5" destOrd="0" presId="urn:microsoft.com/office/officeart/2005/8/layout/chart3"/>
    <dgm:cxn modelId="{CA8815D7-0554-4511-B522-B7F1F4E8332C}" type="presParOf" srcId="{F625EFCA-99FF-4A94-BED4-B3F089444263}" destId="{E18EB97E-D1D8-46EC-916E-57CD0A1B837F}" srcOrd="6" destOrd="0" presId="urn:microsoft.com/office/officeart/2005/8/layout/chart3"/>
    <dgm:cxn modelId="{E8AE5F98-D08B-4477-9781-2CC48B03B366}" type="presParOf" srcId="{F625EFCA-99FF-4A94-BED4-B3F089444263}" destId="{D2FC26E8-1BF7-4515-8C88-2CAE12BFF830}" srcOrd="7"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05384-4482-4788-948C-B9189D98E219}">
      <dsp:nvSpPr>
        <dsp:cNvPr id="0" name=""/>
        <dsp:cNvSpPr/>
      </dsp:nvSpPr>
      <dsp:spPr>
        <a:xfrm>
          <a:off x="0" y="499"/>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CD6ED3-1034-423C-B3F3-5164E5A221F9}">
      <dsp:nvSpPr>
        <dsp:cNvPr id="0" name=""/>
        <dsp:cNvSpPr/>
      </dsp:nvSpPr>
      <dsp:spPr>
        <a:xfrm>
          <a:off x="0" y="499"/>
          <a:ext cx="11029615" cy="817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B2B and B2C Markets</a:t>
          </a:r>
        </a:p>
      </dsp:txBody>
      <dsp:txXfrm>
        <a:off x="0" y="499"/>
        <a:ext cx="11029615" cy="817535"/>
      </dsp:txXfrm>
    </dsp:sp>
    <dsp:sp modelId="{43441C38-A6F4-47DD-BC0C-366CD58CE42C}">
      <dsp:nvSpPr>
        <dsp:cNvPr id="0" name=""/>
        <dsp:cNvSpPr/>
      </dsp:nvSpPr>
      <dsp:spPr>
        <a:xfrm>
          <a:off x="0" y="818034"/>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79C0C-A21B-4FBB-9A96-F0CD6745C293}">
      <dsp:nvSpPr>
        <dsp:cNvPr id="0" name=""/>
        <dsp:cNvSpPr/>
      </dsp:nvSpPr>
      <dsp:spPr>
        <a:xfrm>
          <a:off x="0" y="818034"/>
          <a:ext cx="11029615" cy="817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The Purchase Decision Making Process</a:t>
          </a:r>
        </a:p>
      </dsp:txBody>
      <dsp:txXfrm>
        <a:off x="0" y="818034"/>
        <a:ext cx="11029615" cy="817535"/>
      </dsp:txXfrm>
    </dsp:sp>
    <dsp:sp modelId="{DE5DA1F1-A878-49FC-84E0-A87C9B5290F7}">
      <dsp:nvSpPr>
        <dsp:cNvPr id="0" name=""/>
        <dsp:cNvSpPr/>
      </dsp:nvSpPr>
      <dsp:spPr>
        <a:xfrm>
          <a:off x="0" y="1635570"/>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EB0C2C-55AA-4F42-9CD2-795AA3DD660D}">
      <dsp:nvSpPr>
        <dsp:cNvPr id="0" name=""/>
        <dsp:cNvSpPr/>
      </dsp:nvSpPr>
      <dsp:spPr>
        <a:xfrm>
          <a:off x="0" y="1635570"/>
          <a:ext cx="11029615" cy="817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Types of Purchase </a:t>
          </a:r>
        </a:p>
      </dsp:txBody>
      <dsp:txXfrm>
        <a:off x="0" y="1635570"/>
        <a:ext cx="11029615" cy="817535"/>
      </dsp:txXfrm>
    </dsp:sp>
    <dsp:sp modelId="{1B1A5F62-E43D-4AFC-AA34-0B3D97FC27A7}">
      <dsp:nvSpPr>
        <dsp:cNvPr id="0" name=""/>
        <dsp:cNvSpPr/>
      </dsp:nvSpPr>
      <dsp:spPr>
        <a:xfrm>
          <a:off x="0" y="2453106"/>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051779-C7B7-4345-AD5D-1AF122696AC0}">
      <dsp:nvSpPr>
        <dsp:cNvPr id="0" name=""/>
        <dsp:cNvSpPr/>
      </dsp:nvSpPr>
      <dsp:spPr>
        <a:xfrm>
          <a:off x="0" y="2453106"/>
          <a:ext cx="11029615" cy="817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Influences on Customers</a:t>
          </a:r>
        </a:p>
      </dsp:txBody>
      <dsp:txXfrm>
        <a:off x="0" y="2453106"/>
        <a:ext cx="11029615" cy="817535"/>
      </dsp:txXfrm>
    </dsp:sp>
    <dsp:sp modelId="{8892C5C8-925C-457B-9DDB-17573621B52E}">
      <dsp:nvSpPr>
        <dsp:cNvPr id="0" name=""/>
        <dsp:cNvSpPr/>
      </dsp:nvSpPr>
      <dsp:spPr>
        <a:xfrm>
          <a:off x="0" y="3270642"/>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930F6F-ED92-45F7-987B-29A17B7D651B}">
      <dsp:nvSpPr>
        <dsp:cNvPr id="0" name=""/>
        <dsp:cNvSpPr/>
      </dsp:nvSpPr>
      <dsp:spPr>
        <a:xfrm>
          <a:off x="0" y="3270642"/>
          <a:ext cx="11029615" cy="817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3270642"/>
        <a:ext cx="11029615" cy="817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7EEE2-3B97-4060-8FE3-FE58E9EBA684}">
      <dsp:nvSpPr>
        <dsp:cNvPr id="0" name=""/>
        <dsp:cNvSpPr/>
      </dsp:nvSpPr>
      <dsp:spPr>
        <a:xfrm>
          <a:off x="0" y="18525"/>
          <a:ext cx="7012370" cy="109511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DEFINITION</a:t>
          </a:r>
          <a:endParaRPr lang="en-US" sz="4800" kern="1200"/>
        </a:p>
      </dsp:txBody>
      <dsp:txXfrm>
        <a:off x="53459" y="71984"/>
        <a:ext cx="6905452" cy="988201"/>
      </dsp:txXfrm>
    </dsp:sp>
    <dsp:sp modelId="{5FB2EF36-83DA-484D-B3B6-A5B0940EC9FF}">
      <dsp:nvSpPr>
        <dsp:cNvPr id="0" name=""/>
        <dsp:cNvSpPr/>
      </dsp:nvSpPr>
      <dsp:spPr>
        <a:xfrm>
          <a:off x="0" y="1113645"/>
          <a:ext cx="7012370" cy="357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60960" rIns="341376" bIns="60960" numCol="1" spcCol="1270" anchor="t" anchorCtr="0">
          <a:noAutofit/>
        </a:bodyPr>
        <a:lstStyle/>
        <a:p>
          <a:pPr marL="285750" lvl="1" indent="-285750" algn="l" defTabSz="1644650">
            <a:lnSpc>
              <a:spcPct val="90000"/>
            </a:lnSpc>
            <a:spcBef>
              <a:spcPct val="0"/>
            </a:spcBef>
            <a:spcAft>
              <a:spcPct val="20000"/>
            </a:spcAft>
            <a:buChar char="•"/>
          </a:pPr>
          <a:r>
            <a:rPr lang="en-GB" sz="3700" kern="1200" dirty="0"/>
            <a:t>The study of how individuals, groups, and organisations select, buy, use, and dispose of goods, services, ideas, or experiences to satisfy their needs and wants</a:t>
          </a:r>
          <a:r>
            <a:rPr lang="en-GB" sz="3700" kern="1200"/>
            <a:t>. (Kotler, 2025)</a:t>
          </a:r>
          <a:endParaRPr lang="en-US" sz="3700" kern="1200" dirty="0"/>
        </a:p>
      </dsp:txBody>
      <dsp:txXfrm>
        <a:off x="0" y="1113645"/>
        <a:ext cx="7012370" cy="3576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B5653-7D6C-4364-B738-E66F57FBAB16}">
      <dsp:nvSpPr>
        <dsp:cNvPr id="0" name=""/>
        <dsp:cNvSpPr/>
      </dsp:nvSpPr>
      <dsp:spPr>
        <a:xfrm>
          <a:off x="2149638" y="0"/>
          <a:ext cx="2979896" cy="74497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I’m hungry</a:t>
          </a:r>
        </a:p>
      </dsp:txBody>
      <dsp:txXfrm>
        <a:off x="2171458" y="21820"/>
        <a:ext cx="2936256" cy="701334"/>
      </dsp:txXfrm>
    </dsp:sp>
    <dsp:sp modelId="{997DEDE9-2978-4EA7-99CE-247277781A59}">
      <dsp:nvSpPr>
        <dsp:cNvPr id="0" name=""/>
        <dsp:cNvSpPr/>
      </dsp:nvSpPr>
      <dsp:spPr>
        <a:xfrm rot="5400000">
          <a:off x="3574400" y="81015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9D8613-94B7-4B16-8AA4-4376DE1FD8A7}">
      <dsp:nvSpPr>
        <dsp:cNvPr id="0" name=""/>
        <dsp:cNvSpPr/>
      </dsp:nvSpPr>
      <dsp:spPr>
        <a:xfrm>
          <a:off x="2149638" y="100571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What’s available?</a:t>
          </a:r>
        </a:p>
      </dsp:txBody>
      <dsp:txXfrm>
        <a:off x="2171458" y="1027534"/>
        <a:ext cx="2936256" cy="701334"/>
      </dsp:txXfrm>
    </dsp:sp>
    <dsp:sp modelId="{2A045EA2-4EAE-47D7-9ADB-AB9C33FAA10F}">
      <dsp:nvSpPr>
        <dsp:cNvPr id="0" name=""/>
        <dsp:cNvSpPr/>
      </dsp:nvSpPr>
      <dsp:spPr>
        <a:xfrm rot="5400000">
          <a:off x="3574400" y="181587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C331CA-EED8-4B45-9A36-2DD27D992283}">
      <dsp:nvSpPr>
        <dsp:cNvPr id="0" name=""/>
        <dsp:cNvSpPr/>
      </dsp:nvSpPr>
      <dsp:spPr>
        <a:xfrm>
          <a:off x="2149638" y="201142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Cakes or chocolate? </a:t>
          </a:r>
        </a:p>
      </dsp:txBody>
      <dsp:txXfrm>
        <a:off x="2171458" y="2033249"/>
        <a:ext cx="2936256" cy="701334"/>
      </dsp:txXfrm>
    </dsp:sp>
    <dsp:sp modelId="{4A75D941-FC39-4F9D-9B80-4E47FE7145C6}">
      <dsp:nvSpPr>
        <dsp:cNvPr id="0" name=""/>
        <dsp:cNvSpPr/>
      </dsp:nvSpPr>
      <dsp:spPr>
        <a:xfrm rot="5400000">
          <a:off x="3574400" y="282158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819A6E-255E-434E-AAF1-3A5634F15F47}">
      <dsp:nvSpPr>
        <dsp:cNvPr id="0" name=""/>
        <dsp:cNvSpPr/>
      </dsp:nvSpPr>
      <dsp:spPr>
        <a:xfrm>
          <a:off x="2149638" y="301714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Mars Bar</a:t>
          </a:r>
        </a:p>
      </dsp:txBody>
      <dsp:txXfrm>
        <a:off x="2171458" y="3038964"/>
        <a:ext cx="2936256" cy="701334"/>
      </dsp:txXfrm>
    </dsp:sp>
    <dsp:sp modelId="{9163F980-A525-4023-BA1B-9ADC64DF4C25}">
      <dsp:nvSpPr>
        <dsp:cNvPr id="0" name=""/>
        <dsp:cNvSpPr/>
      </dsp:nvSpPr>
      <dsp:spPr>
        <a:xfrm rot="5400000">
          <a:off x="3574400" y="382730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5E2BEF3-22FD-4D49-9C0C-15107EE3793E}">
      <dsp:nvSpPr>
        <dsp:cNvPr id="0" name=""/>
        <dsp:cNvSpPr/>
      </dsp:nvSpPr>
      <dsp:spPr>
        <a:xfrm>
          <a:off x="2149638" y="402285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 should have had cake </a:t>
          </a:r>
          <a:r>
            <a:rPr lang="en-GB" sz="2400" kern="1200" dirty="0">
              <a:sym typeface="Wingdings" panose="05000000000000000000" pitchFamily="2" charset="2"/>
            </a:rPr>
            <a:t></a:t>
          </a:r>
          <a:endParaRPr lang="en-GB" sz="2400" kern="1200" dirty="0"/>
        </a:p>
      </dsp:txBody>
      <dsp:txXfrm>
        <a:off x="2171458" y="4044679"/>
        <a:ext cx="2936256" cy="701334"/>
      </dsp:txXfrm>
    </dsp:sp>
    <dsp:sp modelId="{C15A2B2C-6793-49FB-B335-507A557E1F33}">
      <dsp:nvSpPr>
        <dsp:cNvPr id="0" name=""/>
        <dsp:cNvSpPr/>
      </dsp:nvSpPr>
      <dsp:spPr>
        <a:xfrm>
          <a:off x="5546719" y="0"/>
          <a:ext cx="2979896" cy="74497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Problem recognition </a:t>
          </a:r>
        </a:p>
      </dsp:txBody>
      <dsp:txXfrm>
        <a:off x="5568539" y="21820"/>
        <a:ext cx="2936256" cy="701334"/>
      </dsp:txXfrm>
    </dsp:sp>
    <dsp:sp modelId="{5E3F16CD-C571-4627-93BF-B7B8F8D4C150}">
      <dsp:nvSpPr>
        <dsp:cNvPr id="0" name=""/>
        <dsp:cNvSpPr/>
      </dsp:nvSpPr>
      <dsp:spPr>
        <a:xfrm rot="5400000">
          <a:off x="6971482" y="81015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0F12D20-5C55-4C24-BF52-3031F18A443F}">
      <dsp:nvSpPr>
        <dsp:cNvPr id="0" name=""/>
        <dsp:cNvSpPr/>
      </dsp:nvSpPr>
      <dsp:spPr>
        <a:xfrm>
          <a:off x="5546719" y="100571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Information search </a:t>
          </a:r>
        </a:p>
      </dsp:txBody>
      <dsp:txXfrm>
        <a:off x="5568539" y="1027534"/>
        <a:ext cx="2936256" cy="701334"/>
      </dsp:txXfrm>
    </dsp:sp>
    <dsp:sp modelId="{78416B24-5510-4CAB-9D3A-88B7174E703C}">
      <dsp:nvSpPr>
        <dsp:cNvPr id="0" name=""/>
        <dsp:cNvSpPr/>
      </dsp:nvSpPr>
      <dsp:spPr>
        <a:xfrm rot="5400000">
          <a:off x="6971482" y="181587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EDB5C0-133D-494E-8AE9-76EE2D88FE68}">
      <dsp:nvSpPr>
        <dsp:cNvPr id="0" name=""/>
        <dsp:cNvSpPr/>
      </dsp:nvSpPr>
      <dsp:spPr>
        <a:xfrm>
          <a:off x="5546719" y="201142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Evaluation of alternatives</a:t>
          </a:r>
        </a:p>
      </dsp:txBody>
      <dsp:txXfrm>
        <a:off x="5568539" y="2033249"/>
        <a:ext cx="2936256" cy="701334"/>
      </dsp:txXfrm>
    </dsp:sp>
    <dsp:sp modelId="{391F63C6-839B-4E57-AF15-7CEC1B93B786}">
      <dsp:nvSpPr>
        <dsp:cNvPr id="0" name=""/>
        <dsp:cNvSpPr/>
      </dsp:nvSpPr>
      <dsp:spPr>
        <a:xfrm rot="5400000">
          <a:off x="6971482" y="2821589"/>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C02BF2-C53C-4C19-8E4F-BC4C213951DF}">
      <dsp:nvSpPr>
        <dsp:cNvPr id="0" name=""/>
        <dsp:cNvSpPr/>
      </dsp:nvSpPr>
      <dsp:spPr>
        <a:xfrm>
          <a:off x="5546719" y="3017144"/>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Decision </a:t>
          </a:r>
        </a:p>
      </dsp:txBody>
      <dsp:txXfrm>
        <a:off x="5568539" y="3038964"/>
        <a:ext cx="2936256" cy="701334"/>
      </dsp:txXfrm>
    </dsp:sp>
    <dsp:sp modelId="{8E7E7E66-25D7-4952-A40B-0D91444B7786}">
      <dsp:nvSpPr>
        <dsp:cNvPr id="0" name=""/>
        <dsp:cNvSpPr/>
      </dsp:nvSpPr>
      <dsp:spPr>
        <a:xfrm rot="5400000">
          <a:off x="6971482" y="3827304"/>
          <a:ext cx="130370" cy="13037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527ED7-AF9A-4829-BF1F-F92C7A550AE4}">
      <dsp:nvSpPr>
        <dsp:cNvPr id="0" name=""/>
        <dsp:cNvSpPr/>
      </dsp:nvSpPr>
      <dsp:spPr>
        <a:xfrm>
          <a:off x="5546719" y="4022859"/>
          <a:ext cx="2979896" cy="744974"/>
        </a:xfrm>
        <a:prstGeom prst="roundRect">
          <a:avLst>
            <a:gd name="adj" fmla="val 1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Post purchase evaluation </a:t>
          </a:r>
        </a:p>
      </dsp:txBody>
      <dsp:txXfrm>
        <a:off x="5568539" y="4044679"/>
        <a:ext cx="2936256" cy="7013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37287-A4B5-4099-A3B3-EE66703C9463}">
      <dsp:nvSpPr>
        <dsp:cNvPr id="0" name=""/>
        <dsp:cNvSpPr/>
      </dsp:nvSpPr>
      <dsp:spPr>
        <a:xfrm>
          <a:off x="0" y="53251"/>
          <a:ext cx="8527639" cy="16099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Working in pairs, think of a recent purchase you have made.</a:t>
          </a:r>
          <a:endParaRPr lang="en-US" sz="4300" kern="1200" dirty="0"/>
        </a:p>
      </dsp:txBody>
      <dsp:txXfrm>
        <a:off x="78590" y="131841"/>
        <a:ext cx="8370459" cy="1452740"/>
      </dsp:txXfrm>
    </dsp:sp>
    <dsp:sp modelId="{05790BFA-ADB5-45AB-BB1C-F678464A7BA0}">
      <dsp:nvSpPr>
        <dsp:cNvPr id="0" name=""/>
        <dsp:cNvSpPr/>
      </dsp:nvSpPr>
      <dsp:spPr>
        <a:xfrm>
          <a:off x="0" y="1787011"/>
          <a:ext cx="8527639" cy="1609920"/>
        </a:xfrm>
        <a:prstGeom prst="round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Discuss what happened at each stage of the buying process.</a:t>
          </a:r>
          <a:endParaRPr lang="en-US" sz="4300" kern="1200"/>
        </a:p>
      </dsp:txBody>
      <dsp:txXfrm>
        <a:off x="78590" y="1865601"/>
        <a:ext cx="8370459" cy="1452740"/>
      </dsp:txXfrm>
    </dsp:sp>
    <dsp:sp modelId="{E77B1F64-9A75-4140-9CDA-623B8654236E}">
      <dsp:nvSpPr>
        <dsp:cNvPr id="0" name=""/>
        <dsp:cNvSpPr/>
      </dsp:nvSpPr>
      <dsp:spPr>
        <a:xfrm>
          <a:off x="0" y="3479026"/>
          <a:ext cx="8527639" cy="1609920"/>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What influenced you at each stage?</a:t>
          </a:r>
          <a:endParaRPr lang="en-US" sz="4300" kern="1200"/>
        </a:p>
      </dsp:txBody>
      <dsp:txXfrm>
        <a:off x="78590" y="3557616"/>
        <a:ext cx="8370459" cy="14527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EC3E2-1FE8-4881-948D-5967802CC2E1}">
      <dsp:nvSpPr>
        <dsp:cNvPr id="0" name=""/>
        <dsp:cNvSpPr/>
      </dsp:nvSpPr>
      <dsp:spPr>
        <a:xfrm>
          <a:off x="0" y="2299"/>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2D214F9-98E6-44C8-BA41-F894D3CA3FEC}">
      <dsp:nvSpPr>
        <dsp:cNvPr id="0" name=""/>
        <dsp:cNvSpPr/>
      </dsp:nvSpPr>
      <dsp:spPr>
        <a:xfrm>
          <a:off x="0" y="2299"/>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In the first stage, a consumer acknowledges that they have a need for a product or service. </a:t>
          </a:r>
        </a:p>
        <a:p>
          <a:pPr marL="0" lvl="0" indent="0" algn="l" defTabSz="1066800">
            <a:lnSpc>
              <a:spcPct val="90000"/>
            </a:lnSpc>
            <a:spcBef>
              <a:spcPct val="0"/>
            </a:spcBef>
            <a:spcAft>
              <a:spcPct val="35000"/>
            </a:spcAft>
            <a:buNone/>
          </a:pPr>
          <a:r>
            <a:rPr lang="en-GB" sz="2400" b="0" i="0" kern="1200" dirty="0"/>
            <a:t>The awareness of need can arise from either an internal or an external stimulus. </a:t>
          </a:r>
          <a:endParaRPr lang="en-US" sz="2400" kern="1200" dirty="0"/>
        </a:p>
      </dsp:txBody>
      <dsp:txXfrm>
        <a:off x="0" y="2299"/>
        <a:ext cx="7012370" cy="1568177"/>
      </dsp:txXfrm>
    </dsp:sp>
    <dsp:sp modelId="{0CBCB403-68D2-4BB5-B9ED-7A8A1DFC65F4}">
      <dsp:nvSpPr>
        <dsp:cNvPr id="0" name=""/>
        <dsp:cNvSpPr/>
      </dsp:nvSpPr>
      <dsp:spPr>
        <a:xfrm>
          <a:off x="0" y="1570476"/>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20854F82-FC06-4951-A7EB-E09C09A0884B}">
      <dsp:nvSpPr>
        <dsp:cNvPr id="0" name=""/>
        <dsp:cNvSpPr/>
      </dsp:nvSpPr>
      <dsp:spPr>
        <a:xfrm>
          <a:off x="0" y="1570476"/>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An example of an internal stimulus might be hunger informing a consumer's pursuit of something to eat. </a:t>
          </a:r>
          <a:endParaRPr lang="en-US" sz="2400" kern="1200"/>
        </a:p>
      </dsp:txBody>
      <dsp:txXfrm>
        <a:off x="0" y="1570476"/>
        <a:ext cx="7012370" cy="1568177"/>
      </dsp:txXfrm>
    </dsp:sp>
    <dsp:sp modelId="{62ECE651-171F-4E35-B5B4-7DEDBE471C9C}">
      <dsp:nvSpPr>
        <dsp:cNvPr id="0" name=""/>
        <dsp:cNvSpPr/>
      </dsp:nvSpPr>
      <dsp:spPr>
        <a:xfrm>
          <a:off x="0" y="3138654"/>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E7E7D16-1B47-4E08-B14A-A31F32F7A1E2}">
      <dsp:nvSpPr>
        <dsp:cNvPr id="0" name=""/>
        <dsp:cNvSpPr/>
      </dsp:nvSpPr>
      <dsp:spPr>
        <a:xfrm>
          <a:off x="0" y="3138654"/>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An external stimulus could be an advertisement that appeals directly to a particular consumer. </a:t>
          </a:r>
          <a:endParaRPr lang="en-US" sz="2400" kern="1200"/>
        </a:p>
      </dsp:txBody>
      <dsp:txXfrm>
        <a:off x="0" y="3138654"/>
        <a:ext cx="7012370" cy="15681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37287-A4B5-4099-A3B3-EE66703C9463}">
      <dsp:nvSpPr>
        <dsp:cNvPr id="0" name=""/>
        <dsp:cNvSpPr/>
      </dsp:nvSpPr>
      <dsp:spPr>
        <a:xfrm>
          <a:off x="0" y="348451"/>
          <a:ext cx="8527639" cy="14227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Consider the business you have chosen for your assignment</a:t>
          </a:r>
          <a:endParaRPr lang="en-US" sz="3800" kern="1200" dirty="0"/>
        </a:p>
      </dsp:txBody>
      <dsp:txXfrm>
        <a:off x="69451" y="417902"/>
        <a:ext cx="8388737" cy="1283818"/>
      </dsp:txXfrm>
    </dsp:sp>
    <dsp:sp modelId="{05790BFA-ADB5-45AB-BB1C-F678464A7BA0}">
      <dsp:nvSpPr>
        <dsp:cNvPr id="0" name=""/>
        <dsp:cNvSpPr/>
      </dsp:nvSpPr>
      <dsp:spPr>
        <a:xfrm>
          <a:off x="0" y="1880611"/>
          <a:ext cx="8527639" cy="1422720"/>
        </a:xfrm>
        <a:prstGeom prst="round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What could influence each stage of the customer purchase decision process</a:t>
          </a:r>
        </a:p>
      </dsp:txBody>
      <dsp:txXfrm>
        <a:off x="69451" y="1950062"/>
        <a:ext cx="8388737" cy="1283818"/>
      </dsp:txXfrm>
    </dsp:sp>
    <dsp:sp modelId="{E77B1F64-9A75-4140-9CDA-623B8654236E}">
      <dsp:nvSpPr>
        <dsp:cNvPr id="0" name=""/>
        <dsp:cNvSpPr/>
      </dsp:nvSpPr>
      <dsp:spPr>
        <a:xfrm>
          <a:off x="0" y="3375880"/>
          <a:ext cx="8527639" cy="1422720"/>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How could you collect research on these?</a:t>
          </a:r>
          <a:endParaRPr lang="en-US" sz="3800" kern="1200" dirty="0"/>
        </a:p>
      </dsp:txBody>
      <dsp:txXfrm>
        <a:off x="69451" y="3445331"/>
        <a:ext cx="8388737" cy="12838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51FA8-A7B8-4385-B258-02FD023DBD88}">
      <dsp:nvSpPr>
        <dsp:cNvPr id="0" name=""/>
        <dsp:cNvSpPr/>
      </dsp:nvSpPr>
      <dsp:spPr>
        <a:xfrm>
          <a:off x="3206954" y="393660"/>
          <a:ext cx="3575913" cy="3575913"/>
        </a:xfrm>
        <a:prstGeom prst="pie">
          <a:avLst>
            <a:gd name="adj1" fmla="val 16200000"/>
            <a:gd name="adj2" fmla="val 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Age and life cycle</a:t>
          </a:r>
        </a:p>
      </dsp:txBody>
      <dsp:txXfrm>
        <a:off x="5035779" y="1055204"/>
        <a:ext cx="1319682" cy="1064260"/>
      </dsp:txXfrm>
    </dsp:sp>
    <dsp:sp modelId="{43CF5D38-5FF6-4CC7-802B-CC6AA93535EE}">
      <dsp:nvSpPr>
        <dsp:cNvPr id="0" name=""/>
        <dsp:cNvSpPr/>
      </dsp:nvSpPr>
      <dsp:spPr>
        <a:xfrm>
          <a:off x="3206944" y="469086"/>
          <a:ext cx="3575913" cy="3575913"/>
        </a:xfrm>
        <a:prstGeom prst="pie">
          <a:avLst>
            <a:gd name="adj1" fmla="val 0"/>
            <a:gd name="adj2" fmla="val 54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Economic Situation </a:t>
          </a:r>
        </a:p>
      </dsp:txBody>
      <dsp:txXfrm>
        <a:off x="5058756" y="2320899"/>
        <a:ext cx="1319682" cy="1064260"/>
      </dsp:txXfrm>
    </dsp:sp>
    <dsp:sp modelId="{9F1065D3-4040-44EE-924F-FD8255A72524}">
      <dsp:nvSpPr>
        <dsp:cNvPr id="0" name=""/>
        <dsp:cNvSpPr/>
      </dsp:nvSpPr>
      <dsp:spPr>
        <a:xfrm>
          <a:off x="3056112" y="469086"/>
          <a:ext cx="3575913" cy="3575913"/>
        </a:xfrm>
        <a:prstGeom prst="pie">
          <a:avLst>
            <a:gd name="adj1" fmla="val 5400000"/>
            <a:gd name="adj2" fmla="val 108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Lifestyle</a:t>
          </a:r>
        </a:p>
      </dsp:txBody>
      <dsp:txXfrm>
        <a:off x="3460531" y="2320899"/>
        <a:ext cx="1319682" cy="1064260"/>
      </dsp:txXfrm>
    </dsp:sp>
    <dsp:sp modelId="{E18EB97E-D1D8-46EC-916E-57CD0A1B837F}">
      <dsp:nvSpPr>
        <dsp:cNvPr id="0" name=""/>
        <dsp:cNvSpPr/>
      </dsp:nvSpPr>
      <dsp:spPr>
        <a:xfrm>
          <a:off x="3078497" y="415912"/>
          <a:ext cx="3575913" cy="3575913"/>
        </a:xfrm>
        <a:prstGeom prst="pie">
          <a:avLst>
            <a:gd name="adj1" fmla="val 108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Personality and self concept </a:t>
          </a:r>
        </a:p>
      </dsp:txBody>
      <dsp:txXfrm>
        <a:off x="3482916" y="1075754"/>
        <a:ext cx="1319682" cy="10642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8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57D2BC1E-8357-8396-6905-3D986E8D191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6BAF9053-E185-8000-0C7B-8ACCEE3395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Give me examples</a:t>
            </a:r>
          </a:p>
        </p:txBody>
      </p:sp>
      <p:sp>
        <p:nvSpPr>
          <p:cNvPr id="30724" name="Slide Number Placeholder 3">
            <a:extLst>
              <a:ext uri="{FF2B5EF4-FFF2-40B4-BE49-F238E27FC236}">
                <a16:creationId xmlns:a16="http://schemas.microsoft.com/office/drawing/2014/main" id="{B0FE8332-F586-9036-80C6-F5A61048CA4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6ADD7A-1739-41A4-BFD2-8941B6AD1883}" type="slidenum">
              <a:rPr lang="en-GB" altLang="en-US" smtClean="0"/>
              <a:pPr/>
              <a:t>21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2F5E8A8-5E4B-A536-3704-B0E2CF45CCA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F34D545-0AED-BC17-20FF-E9DC6D3F8DF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buying roles</a:t>
            </a:r>
          </a:p>
          <a:p>
            <a:endParaRPr lang="en-GB" altLang="en-US"/>
          </a:p>
          <a:p>
            <a:r>
              <a:rPr lang="en-GB" altLang="en-US" b="1"/>
              <a:t>Roles</a:t>
            </a:r>
          </a:p>
          <a:p>
            <a:r>
              <a:rPr lang="en-GB" altLang="en-US"/>
              <a:t>Initiator – A person who first suggests the idea of buying the particular product or service</a:t>
            </a:r>
          </a:p>
          <a:p>
            <a:r>
              <a:rPr lang="en-GB" altLang="en-US"/>
              <a:t>Influencer - A person whose view or advice influences the decision</a:t>
            </a:r>
          </a:p>
          <a:p>
            <a:r>
              <a:rPr lang="en-GB" altLang="en-US"/>
              <a:t>Decider - A person who decides on any component of a buying decision; whether to buy, what to buy, how to buy, or where to buy</a:t>
            </a:r>
          </a:p>
          <a:p>
            <a:r>
              <a:rPr lang="en-GB" altLang="en-US"/>
              <a:t>Buyer - The person who makes the actual purchase</a:t>
            </a:r>
          </a:p>
          <a:p>
            <a:r>
              <a:rPr lang="en-GB" altLang="en-US"/>
              <a:t>User - A person who consumes or uses the product or service.</a:t>
            </a:r>
          </a:p>
          <a:p>
            <a:endParaRPr lang="en-GB" altLang="en-US"/>
          </a:p>
          <a:p>
            <a:r>
              <a:rPr lang="en-GB" altLang="en-US"/>
              <a:t>Wife and husband</a:t>
            </a:r>
          </a:p>
          <a:p>
            <a:r>
              <a:rPr lang="en-GB" altLang="en-US"/>
              <a:t>Parent and child, etc.</a:t>
            </a:r>
          </a:p>
          <a:p>
            <a:endParaRPr lang="en-GB" altLang="en-US"/>
          </a:p>
        </p:txBody>
      </p:sp>
      <p:sp>
        <p:nvSpPr>
          <p:cNvPr id="35844" name="Slide Number Placeholder 3">
            <a:extLst>
              <a:ext uri="{FF2B5EF4-FFF2-40B4-BE49-F238E27FC236}">
                <a16:creationId xmlns:a16="http://schemas.microsoft.com/office/drawing/2014/main" id="{ABC5D5FA-5C31-EF07-DBC1-0C692AA12C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9ED659-9D86-445A-BE5F-6E54FCCC257B}" type="slidenum">
              <a:rPr lang="en-GB" altLang="en-US" smtClean="0"/>
              <a:pPr/>
              <a:t>23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9548EF4-6D85-1BF8-C615-3E10DA39D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DE7767FE-527E-85F5-7954-9117A9EF59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Consumer purchases are influenced strongly by cultural, social, personal, and psychological characteristics, as shown here. This is the individual.</a:t>
            </a:r>
          </a:p>
          <a:p>
            <a:endParaRPr lang="en-US" altLang="en-US"/>
          </a:p>
          <a:p>
            <a:r>
              <a:rPr lang="en-US" altLang="en-US"/>
              <a:t>For the most part, marketers cannot control such factors, but they must take them into account.</a:t>
            </a:r>
          </a:p>
        </p:txBody>
      </p:sp>
      <p:sp>
        <p:nvSpPr>
          <p:cNvPr id="17412" name="Slide Number Placeholder 3">
            <a:extLst>
              <a:ext uri="{FF2B5EF4-FFF2-40B4-BE49-F238E27FC236}">
                <a16:creationId xmlns:a16="http://schemas.microsoft.com/office/drawing/2014/main" id="{26B875DC-6927-CEDC-E4A7-3E0D3CE6B3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9BE03DA-EE90-4902-AFB7-FC391D8A2D95}" type="slidenum">
              <a:rPr lang="en-US" altLang="en-US" smtClean="0">
                <a:ea typeface="ヒラギノ角ゴ Pro W3"/>
                <a:cs typeface="ヒラギノ角ゴ Pro W3"/>
              </a:rPr>
              <a:pPr>
                <a:spcBef>
                  <a:spcPct val="0"/>
                </a:spcBef>
              </a:pPr>
              <a:t>24</a:t>
            </a:fld>
            <a:endParaRPr lang="en-US" altLang="en-US">
              <a:ea typeface="ヒラギノ角ゴ Pro W3"/>
              <a:cs typeface="ヒラギノ角ゴ Pro W3"/>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EB8B323-511E-F783-A44C-3C05429A930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4B0579D4-F119-3AE6-9A29-55AA0D0D56E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Global v local is an important factor in marketing planning and one which is affected by cultural influences. These can include language, religion, beliefs &amp; social norms. </a:t>
            </a:r>
          </a:p>
          <a:p>
            <a:endParaRPr lang="en-GB" altLang="en-US"/>
          </a:p>
        </p:txBody>
      </p:sp>
      <p:sp>
        <p:nvSpPr>
          <p:cNvPr id="19460" name="Slide Number Placeholder 3">
            <a:extLst>
              <a:ext uri="{FF2B5EF4-FFF2-40B4-BE49-F238E27FC236}">
                <a16:creationId xmlns:a16="http://schemas.microsoft.com/office/drawing/2014/main" id="{35A14227-6873-6D82-03E6-B7F2269FD6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876C31-8286-4967-8CEA-C2137E20BB9B}" type="slidenum">
              <a:rPr lang="en-GB" altLang="en-US" smtClean="0"/>
              <a:pPr/>
              <a:t>25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2DEF4EA-2064-BD96-48A7-55FD5E0BF2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DB037BA5-F833-6327-2797-4B628B70E3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Maslow sought to explain why people are driven by particular needs at particular times. Why does one person spend a lot of time and energy on personal safety and another on gaining the esteem of others? Maslow’s answer is that human needs are arranged in a hierarchy, as shown in Figure 5.4, from the most pressing at the bottom to the least pressing at the top. They include </a:t>
            </a:r>
            <a:r>
              <a:rPr lang="en-US" altLang="en-US" i="1"/>
              <a:t>physiological</a:t>
            </a:r>
            <a:r>
              <a:rPr lang="en-US" altLang="en-US"/>
              <a:t> needs, </a:t>
            </a:r>
            <a:r>
              <a:rPr lang="en-US" altLang="en-US" i="1"/>
              <a:t>safety</a:t>
            </a:r>
            <a:r>
              <a:rPr lang="en-US" altLang="en-US"/>
              <a:t> needs, </a:t>
            </a:r>
            <a:r>
              <a:rPr lang="en-US" altLang="en-US" i="1"/>
              <a:t>social</a:t>
            </a:r>
            <a:r>
              <a:rPr lang="en-US" altLang="en-US"/>
              <a:t> needs, </a:t>
            </a:r>
            <a:r>
              <a:rPr lang="en-US" altLang="en-US" i="1"/>
              <a:t>esteem</a:t>
            </a:r>
            <a:r>
              <a:rPr lang="en-US" altLang="en-US"/>
              <a:t> needs, and </a:t>
            </a:r>
            <a:r>
              <a:rPr lang="en-US" altLang="en-US" i="1"/>
              <a:t>self-actualization</a:t>
            </a:r>
            <a:r>
              <a:rPr lang="en-US" altLang="en-US"/>
              <a:t> needs.</a:t>
            </a:r>
          </a:p>
          <a:p>
            <a:endParaRPr lang="en-US" altLang="en-US"/>
          </a:p>
          <a:p>
            <a:r>
              <a:rPr lang="en-US" altLang="en-US"/>
              <a:t>A person tries to satisfy the most important need first. When that need is satisfied, it will stop being a motivator, and the person will then try to satisfy the next most important need. For example, starving people (physiological need) will not take an interest in the latest happenings in the art world (self-actualization needs) nor in how they are seen or esteemed by others (social or esteem needs) nor even in whether they are breathing clean air (safety needs). But as each important need is satisfied, the next most important need will come into play.</a:t>
            </a:r>
          </a:p>
        </p:txBody>
      </p:sp>
      <p:sp>
        <p:nvSpPr>
          <p:cNvPr id="25604" name="Slide Number Placeholder 3">
            <a:extLst>
              <a:ext uri="{FF2B5EF4-FFF2-40B4-BE49-F238E27FC236}">
                <a16:creationId xmlns:a16="http://schemas.microsoft.com/office/drawing/2014/main" id="{B3F28B23-C91B-9B59-01FF-D4D45AAB177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901FBDB-0981-4A75-BF1A-30D964130F51}" type="slidenum">
              <a:rPr lang="en-US" altLang="en-US" smtClean="0">
                <a:ea typeface="ヒラギノ角ゴ Pro W3"/>
                <a:cs typeface="ヒラギノ角ゴ Pro W3"/>
              </a:rPr>
              <a:pPr>
                <a:spcBef>
                  <a:spcPct val="0"/>
                </a:spcBef>
              </a:pPr>
              <a:t>28</a:t>
            </a:fld>
            <a:endParaRPr lang="en-US" altLang="en-US">
              <a:ea typeface="ヒラギノ角ゴ Pro W3"/>
              <a:cs typeface="ヒラギノ角ゴ Pro W3"/>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9/27/2026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9/27/2026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9/27/2026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9/27/2026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9/27/2026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9/27/2026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12E58295-5FB6-47B2-EF4A-CA8242957BC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072034" y="6046788"/>
            <a:ext cx="2707217"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14400" y="228600"/>
            <a:ext cx="10363200" cy="1143000"/>
          </a:xfrm>
        </p:spPr>
        <p:txBody>
          <a:bodyPr/>
          <a:lstStyle>
            <a:lvl1pPr>
              <a:lnSpc>
                <a:spcPts val="3600"/>
              </a:lnSpc>
              <a:defRPr sz="3600" b="1"/>
            </a:lvl1pPr>
          </a:lstStyle>
          <a:p>
            <a:r>
              <a:rPr lang="en-US" dirty="0"/>
              <a:t>Click to edit Master title style</a:t>
            </a:r>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447800"/>
            <a:ext cx="9550400" cy="381000"/>
          </a:xfrm>
        </p:spPr>
        <p:txBody>
          <a:bodyPr/>
          <a:lstStyle>
            <a:lvl1pPr algn="ctr">
              <a:spcBef>
                <a:spcPts val="0"/>
              </a:spcBef>
              <a:buNone/>
              <a:defRPr sz="28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948058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E56A08C9-3D6C-2815-E961-5BF5FA93CC1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737601" y="5894388"/>
            <a:ext cx="2707217"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7526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4BFD754-760D-D8BB-C137-83E4E6D7F24D}"/>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E5983499-CC02-AED6-BEE3-E136C91690AB}"/>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4187927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9/27/2026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 id="2147483765" r:id="rId12"/>
    <p:sldLayoutId id="2147483766" r:id="rId13"/>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1" y="787078"/>
            <a:ext cx="3518770" cy="4215307"/>
          </a:xfrm>
        </p:spPr>
        <p:txBody>
          <a:bodyPr>
            <a:normAutofit fontScale="90000"/>
          </a:bodyPr>
          <a:lstStyle/>
          <a:p>
            <a:r>
              <a:rPr lang="en-US" dirty="0">
                <a:solidFill>
                  <a:srgbClr val="FFFFFF"/>
                </a:solidFill>
              </a:rPr>
              <a:t>BMBS5002 </a:t>
            </a:r>
            <a:r>
              <a:rPr lang="en-US" sz="2700" dirty="0">
                <a:solidFill>
                  <a:srgbClr val="FFFFFF"/>
                </a:solidFill>
              </a:rPr>
              <a:t>marketing, sales and consumer </a:t>
            </a:r>
            <a:r>
              <a:rPr lang="en-US" sz="2700" dirty="0" err="1">
                <a:solidFill>
                  <a:srgbClr val="FFFFFF"/>
                </a:solidFill>
              </a:rPr>
              <a:t>behaviour</a:t>
            </a:r>
            <a:br>
              <a:rPr lang="en-US" sz="2700" dirty="0">
                <a:solidFill>
                  <a:srgbClr val="FFFFFF"/>
                </a:solidFill>
              </a:rPr>
            </a:br>
            <a:br>
              <a:rPr lang="en-US" sz="2700" dirty="0">
                <a:solidFill>
                  <a:srgbClr val="FFFFFF"/>
                </a:solidFill>
              </a:rPr>
            </a:br>
            <a:br>
              <a:rPr lang="en-US" sz="2700" dirty="0">
                <a:solidFill>
                  <a:srgbClr val="FFFFFF"/>
                </a:solidFill>
              </a:rPr>
            </a:br>
            <a:r>
              <a:rPr lang="en-US" sz="2700" dirty="0">
                <a:solidFill>
                  <a:srgbClr val="FFFFFF"/>
                </a:solidFill>
              </a:rPr>
              <a:t>week 4: Buyer </a:t>
            </a:r>
            <a:r>
              <a:rPr lang="en-US" sz="2700" dirty="0" err="1">
                <a:solidFill>
                  <a:srgbClr val="FFFFFF"/>
                </a:solidFill>
              </a:rPr>
              <a:t>Behaviour</a:t>
            </a:r>
            <a:br>
              <a:rPr lang="en-US" sz="2700" dirty="0">
                <a:solidFill>
                  <a:srgbClr val="FFFFFF"/>
                </a:solidFill>
              </a:rPr>
            </a:br>
            <a:br>
              <a:rPr lang="en-GB" sz="2700" dirty="0">
                <a:solidFill>
                  <a:srgbClr val="FFFFFF"/>
                </a:solidFill>
                <a:latin typeface="Arial" panose="020B0604020202020204" pitchFamily="34" charset="0"/>
              </a:rPr>
            </a:br>
            <a:endParaRPr lang="en-US" sz="2700"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err="1">
                <a:solidFill>
                  <a:srgbClr val="FFFFFF">
                    <a:alpha val="75000"/>
                  </a:srgbClr>
                </a:solidFill>
              </a:rPr>
              <a:t>septemBER</a:t>
            </a:r>
            <a:r>
              <a:rPr lang="en-US" dirty="0">
                <a:solidFill>
                  <a:srgbClr val="FFFFFF">
                    <a:alpha val="75000"/>
                  </a:srgbClr>
                </a:solidFill>
              </a:rPr>
              <a:t> 2026</a:t>
            </a:r>
          </a:p>
        </p:txBody>
      </p:sp>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257652" cy="707886"/>
          </a:xfrm>
          <a:prstGeom prst="rect">
            <a:avLst/>
          </a:prstGeom>
          <a:noFill/>
        </p:spPr>
        <p:txBody>
          <a:bodyPr wrap="square" rtlCol="0">
            <a:spAutoFit/>
          </a:bodyPr>
          <a:lstStyle/>
          <a:p>
            <a:pPr algn="ctr"/>
            <a:r>
              <a:rPr lang="en-GB" sz="4000" b="1" dirty="0"/>
              <a:t>Marketing Research</a:t>
            </a:r>
          </a:p>
        </p:txBody>
      </p:sp>
      <p:pic>
        <p:nvPicPr>
          <p:cNvPr id="5" name="Picture 4" descr="Bakery employee giving bag to customer">
            <a:extLst>
              <a:ext uri="{FF2B5EF4-FFF2-40B4-BE49-F238E27FC236}">
                <a16:creationId xmlns:a16="http://schemas.microsoft.com/office/drawing/2014/main" id="{E5005432-728C-1534-8CF9-665E70741170}"/>
              </a:ext>
            </a:extLst>
          </p:cNvPr>
          <p:cNvPicPr>
            <a:picLocks noChangeAspect="1"/>
          </p:cNvPicPr>
          <p:nvPr/>
        </p:nvPicPr>
        <p:blipFill>
          <a:blip r:embed="rId2"/>
          <a:srcRect l="6796" r="6796"/>
          <a:stretch/>
        </p:blipFill>
        <p:spPr>
          <a:xfrm>
            <a:off x="4241829" y="601200"/>
            <a:ext cx="7512103" cy="5795898"/>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8281C-1BDF-AE15-07F1-D57246B13D83}"/>
              </a:ext>
            </a:extLst>
          </p:cNvPr>
          <p:cNvSpPr>
            <a:spLocks noGrp="1"/>
          </p:cNvSpPr>
          <p:nvPr>
            <p:ph type="title"/>
          </p:nvPr>
        </p:nvSpPr>
        <p:spPr>
          <a:xfrm>
            <a:off x="581192" y="702156"/>
            <a:ext cx="11029616" cy="825702"/>
          </a:xfrm>
        </p:spPr>
        <p:txBody>
          <a:bodyPr/>
          <a:lstStyle/>
          <a:p>
            <a:r>
              <a:rPr lang="en-GB" dirty="0"/>
              <a:t>This week’s lecture</a:t>
            </a:r>
          </a:p>
        </p:txBody>
      </p:sp>
      <p:graphicFrame>
        <p:nvGraphicFramePr>
          <p:cNvPr id="9" name="Content Placeholder 2">
            <a:extLst>
              <a:ext uri="{FF2B5EF4-FFF2-40B4-BE49-F238E27FC236}">
                <a16:creationId xmlns:a16="http://schemas.microsoft.com/office/drawing/2014/main" id="{E110A5E9-6937-39A2-EFB2-F49D4DB89276}"/>
              </a:ext>
            </a:extLst>
          </p:cNvPr>
          <p:cNvGraphicFramePr>
            <a:graphicFrameLocks noGrp="1"/>
          </p:cNvGraphicFramePr>
          <p:nvPr>
            <p:ph idx="1"/>
            <p:extLst>
              <p:ext uri="{D42A27DB-BD31-4B8C-83A1-F6EECF244321}">
                <p14:modId xmlns:p14="http://schemas.microsoft.com/office/powerpoint/2010/main" val="908929365"/>
              </p:ext>
            </p:extLst>
          </p:nvPr>
        </p:nvGraphicFramePr>
        <p:xfrm>
          <a:off x="581192" y="1886673"/>
          <a:ext cx="11029615" cy="4088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E84CFEA6-69F9-5F81-6B5E-FDC1F231AE6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C31033B-7945-A6D7-8C0F-5DD8EB050778}"/>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1478091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53B84-CEB9-88F0-39FE-81FD085CD932}"/>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What is buyer behaviour? </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25F14D8E-852B-4725-609D-CAFF478762CC}"/>
              </a:ext>
            </a:extLst>
          </p:cNvPr>
          <p:cNvSpPr>
            <a:spLocks noGrp="1"/>
          </p:cNvSpPr>
          <p:nvPr>
            <p:ph type="ftr" sz="quarter" idx="11"/>
          </p:nvPr>
        </p:nvSpPr>
        <p:spPr>
          <a:xfrm>
            <a:off x="581192" y="6423656"/>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CA954A3B-7B37-F401-564B-C268C5D6933C}"/>
              </a:ext>
            </a:extLst>
          </p:cNvPr>
          <p:cNvSpPr>
            <a:spLocks noGrp="1"/>
          </p:cNvSpPr>
          <p:nvPr>
            <p:ph type="sldNum" sz="quarter" idx="12"/>
          </p:nvPr>
        </p:nvSpPr>
        <p:spPr>
          <a:xfrm>
            <a:off x="10558300" y="6423656"/>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3</a:t>
            </a:fld>
            <a:endParaRPr lang="en-US">
              <a:solidFill>
                <a:schemeClr val="bg1">
                  <a:lumMod val="85000"/>
                  <a:lumOff val="15000"/>
                </a:schemeClr>
              </a:solidFill>
            </a:endParaRPr>
          </a:p>
        </p:txBody>
      </p:sp>
      <p:graphicFrame>
        <p:nvGraphicFramePr>
          <p:cNvPr id="7" name="Content Placeholder 2">
            <a:extLst>
              <a:ext uri="{FF2B5EF4-FFF2-40B4-BE49-F238E27FC236}">
                <a16:creationId xmlns:a16="http://schemas.microsoft.com/office/drawing/2014/main" id="{F076C674-2DF1-7D00-013B-317EF518DB8A}"/>
              </a:ext>
            </a:extLst>
          </p:cNvPr>
          <p:cNvGraphicFramePr>
            <a:graphicFrameLocks noGrp="1"/>
          </p:cNvGraphicFramePr>
          <p:nvPr>
            <p:ph idx="1"/>
            <p:extLst>
              <p:ext uri="{D42A27DB-BD31-4B8C-83A1-F6EECF244321}">
                <p14:modId xmlns:p14="http://schemas.microsoft.com/office/powerpoint/2010/main" val="180429620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0078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672280" y="944752"/>
            <a:ext cx="3259016" cy="1168528"/>
          </a:xfrm>
        </p:spPr>
        <p:txBody>
          <a:bodyPr vert="horz" lIns="91440" tIns="45720" rIns="91440" bIns="45720" rtlCol="0">
            <a:normAutofit/>
          </a:bodyPr>
          <a:lstStyle/>
          <a:p>
            <a:r>
              <a:rPr lang="en-GB" b="1" dirty="0">
                <a:solidFill>
                  <a:schemeClr val="tx1"/>
                </a:solidFill>
                <a:latin typeface="Arial" panose="020B0604020202020204" pitchFamily="34" charset="0"/>
                <a:cs typeface="Arial" panose="020B0604020202020204" pitchFamily="34" charset="0"/>
              </a:rPr>
              <a:t>Buyer behaviour</a:t>
            </a:r>
            <a:endParaRPr lang="en-US" b="1" dirty="0">
              <a:solidFill>
                <a:schemeClr val="tx1"/>
              </a:solidFill>
              <a:latin typeface="Arial" panose="020B0604020202020204" pitchFamily="34" charset="0"/>
              <a:cs typeface="Arial" panose="020B0604020202020204" pitchFamily="34" charset="0"/>
            </a:endParaRPr>
          </a:p>
        </p:txBody>
      </p:sp>
      <p:sp>
        <p:nvSpPr>
          <p:cNvPr id="1066" name="Content Placeholder 1065">
            <a:extLst>
              <a:ext uri="{FF2B5EF4-FFF2-40B4-BE49-F238E27FC236}">
                <a16:creationId xmlns:a16="http://schemas.microsoft.com/office/drawing/2014/main" id="{80A514E9-6468-F746-2944-CF385937DA0E}"/>
              </a:ext>
            </a:extLst>
          </p:cNvPr>
          <p:cNvSpPr>
            <a:spLocks noGrp="1"/>
          </p:cNvSpPr>
          <p:nvPr>
            <p:ph idx="1"/>
          </p:nvPr>
        </p:nvSpPr>
        <p:spPr>
          <a:xfrm>
            <a:off x="536281" y="2391509"/>
            <a:ext cx="3259016" cy="3329354"/>
          </a:xfrm>
        </p:spPr>
        <p:txBody>
          <a:bodyPr anchor="t">
            <a:normAutofit/>
          </a:bodyPr>
          <a:lstStyle/>
          <a:p>
            <a:pPr marL="0" indent="0">
              <a:buNone/>
            </a:pPr>
            <a:r>
              <a:rPr kumimoji="0" lang="en-GB"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Buyer Behaviour refers to the decisions and acts people (customers) undertake to buy products or services for individual or group use.</a:t>
            </a:r>
            <a:endParaRPr kumimoji="0" 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buNone/>
            </a:pPr>
            <a:endParaRPr lang="en-US"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defTabSz="457200"/>
            <a:endParaRPr lang="en-US" kern="1200" cap="all">
              <a:solidFill>
                <a:schemeClr val="bg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4</a:t>
            </a:fld>
            <a:endParaRPr lang="en-US">
              <a:solidFill>
                <a:schemeClr val="bg1">
                  <a:lumMod val="75000"/>
                  <a:lumOff val="25000"/>
                </a:schemeClr>
              </a:solidFill>
            </a:endParaRPr>
          </a:p>
        </p:txBody>
      </p:sp>
      <p:grpSp>
        <p:nvGrpSpPr>
          <p:cNvPr id="3" name="Group 2">
            <a:extLst>
              <a:ext uri="{FF2B5EF4-FFF2-40B4-BE49-F238E27FC236}">
                <a16:creationId xmlns:a16="http://schemas.microsoft.com/office/drawing/2014/main" id="{050B38A0-AB9F-FE0D-8477-7E08D1D8F435}"/>
              </a:ext>
            </a:extLst>
          </p:cNvPr>
          <p:cNvGrpSpPr/>
          <p:nvPr/>
        </p:nvGrpSpPr>
        <p:grpSpPr>
          <a:xfrm>
            <a:off x="4255477" y="1125415"/>
            <a:ext cx="7400242" cy="4595448"/>
            <a:chOff x="1462088" y="1307235"/>
            <a:chExt cx="7339012" cy="4204565"/>
          </a:xfrm>
        </p:grpSpPr>
        <p:sp>
          <p:nvSpPr>
            <p:cNvPr id="6" name="Line 4">
              <a:extLst>
                <a:ext uri="{FF2B5EF4-FFF2-40B4-BE49-F238E27FC236}">
                  <a16:creationId xmlns:a16="http://schemas.microsoft.com/office/drawing/2014/main" id="{874163B9-BE07-B575-34B8-90A7818937E8}"/>
                </a:ext>
              </a:extLst>
            </p:cNvPr>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7" name="Line 5">
              <a:extLst>
                <a:ext uri="{FF2B5EF4-FFF2-40B4-BE49-F238E27FC236}">
                  <a16:creationId xmlns:a16="http://schemas.microsoft.com/office/drawing/2014/main" id="{72B2D3F7-96A7-B72A-364A-DB4DDD22A290}"/>
                </a:ext>
              </a:extLst>
            </p:cNvPr>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8" name="Line 6">
              <a:extLst>
                <a:ext uri="{FF2B5EF4-FFF2-40B4-BE49-F238E27FC236}">
                  <a16:creationId xmlns:a16="http://schemas.microsoft.com/office/drawing/2014/main" id="{708DEB77-572B-8EC7-4412-C6DBEC547D34}"/>
                </a:ext>
              </a:extLst>
            </p:cNvPr>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9" name="Line 7">
              <a:extLst>
                <a:ext uri="{FF2B5EF4-FFF2-40B4-BE49-F238E27FC236}">
                  <a16:creationId xmlns:a16="http://schemas.microsoft.com/office/drawing/2014/main" id="{2A191768-4675-8AC5-B4C9-6ACDB25512D4}"/>
                </a:ext>
              </a:extLst>
            </p:cNvPr>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0" name="Rectangle 8">
              <a:extLst>
                <a:ext uri="{FF2B5EF4-FFF2-40B4-BE49-F238E27FC236}">
                  <a16:creationId xmlns:a16="http://schemas.microsoft.com/office/drawing/2014/main" id="{A9D58C7E-3130-214D-24DC-C1EC1D58F937}"/>
                </a:ext>
              </a:extLst>
            </p:cNvPr>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What are</a:t>
              </a:r>
            </a:p>
            <a:p>
              <a:pPr algn="ctr">
                <a:defRPr/>
              </a:pPr>
              <a:r>
                <a:rPr lang="en-US" altLang="en-US" sz="1600" b="1" dirty="0">
                  <a:solidFill>
                    <a:srgbClr val="000090"/>
                  </a:solidFill>
                  <a:latin typeface="Calibri" panose="020F0502020204030204" pitchFamily="34" charset="0"/>
                </a:rPr>
                <a:t>their choice</a:t>
              </a:r>
            </a:p>
            <a:p>
              <a:pPr algn="ctr">
                <a:defRPr/>
              </a:pPr>
              <a:r>
                <a:rPr lang="en-US" altLang="en-US" sz="1600" b="1" dirty="0">
                  <a:solidFill>
                    <a:srgbClr val="000090"/>
                  </a:solidFill>
                  <a:latin typeface="Calibri" panose="020F0502020204030204" pitchFamily="34" charset="0"/>
                </a:rPr>
                <a:t>criteria?</a:t>
              </a:r>
            </a:p>
          </p:txBody>
        </p:sp>
        <p:sp>
          <p:nvSpPr>
            <p:cNvPr id="11" name="Rectangle 9">
              <a:extLst>
                <a:ext uri="{FF2B5EF4-FFF2-40B4-BE49-F238E27FC236}">
                  <a16:creationId xmlns:a16="http://schemas.microsoft.com/office/drawing/2014/main" id="{5D236054-7C43-6668-0A4B-BB03AF3D8E49}"/>
                </a:ext>
              </a:extLst>
            </p:cNvPr>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How </a:t>
              </a:r>
            </a:p>
            <a:p>
              <a:pPr algn="ctr">
                <a:defRPr/>
              </a:pPr>
              <a:r>
                <a:rPr lang="en-US" altLang="en-US" sz="1600" b="1" dirty="0">
                  <a:solidFill>
                    <a:srgbClr val="000090"/>
                  </a:solidFill>
                  <a:latin typeface="Calibri" panose="020F0502020204030204" pitchFamily="34" charset="0"/>
                </a:rPr>
                <a:t>do they buy?</a:t>
              </a:r>
            </a:p>
          </p:txBody>
        </p:sp>
        <p:sp>
          <p:nvSpPr>
            <p:cNvPr id="12" name="Line 10">
              <a:extLst>
                <a:ext uri="{FF2B5EF4-FFF2-40B4-BE49-F238E27FC236}">
                  <a16:creationId xmlns:a16="http://schemas.microsoft.com/office/drawing/2014/main" id="{F81673DB-3875-F10D-F7BF-AEB9A2E49D5A}"/>
                </a:ext>
              </a:extLst>
            </p:cNvPr>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3" name="Oval 14">
              <a:extLst>
                <a:ext uri="{FF2B5EF4-FFF2-40B4-BE49-F238E27FC236}">
                  <a16:creationId xmlns:a16="http://schemas.microsoft.com/office/drawing/2014/main" id="{6E287F25-83B2-7BDD-05B9-0F2CFF85A471}"/>
                </a:ext>
              </a:extLst>
            </p:cNvPr>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r>
                <a:rPr lang="en-US" altLang="en-US" sz="1600" b="1" dirty="0">
                  <a:solidFill>
                    <a:schemeClr val="bg1"/>
                  </a:solidFill>
                  <a:latin typeface="Calibri" panose="020F0502020204030204" pitchFamily="34" charset="0"/>
                </a:rPr>
                <a:t>Customers</a:t>
              </a:r>
            </a:p>
          </p:txBody>
        </p:sp>
        <p:sp>
          <p:nvSpPr>
            <p:cNvPr id="14" name="Rectangle 16">
              <a:extLst>
                <a:ext uri="{FF2B5EF4-FFF2-40B4-BE49-F238E27FC236}">
                  <a16:creationId xmlns:a16="http://schemas.microsoft.com/office/drawing/2014/main" id="{85EF1599-A36F-E1B0-6A3D-B4E9DDD49178}"/>
                </a:ext>
              </a:extLst>
            </p:cNvPr>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When </a:t>
              </a:r>
            </a:p>
            <a:p>
              <a:pPr algn="ctr">
                <a:defRPr/>
              </a:pPr>
              <a:r>
                <a:rPr lang="en-US" altLang="en-US" sz="1600" b="1" dirty="0">
                  <a:solidFill>
                    <a:srgbClr val="000090"/>
                  </a:solidFill>
                  <a:latin typeface="Calibri" panose="020F0502020204030204" pitchFamily="34" charset="0"/>
                </a:rPr>
                <a:t>do they buy?</a:t>
              </a:r>
            </a:p>
          </p:txBody>
        </p:sp>
        <p:sp>
          <p:nvSpPr>
            <p:cNvPr id="15" name="Rectangle 17">
              <a:extLst>
                <a:ext uri="{FF2B5EF4-FFF2-40B4-BE49-F238E27FC236}">
                  <a16:creationId xmlns:a16="http://schemas.microsoft.com/office/drawing/2014/main" id="{8B21E95A-0E4A-99B4-EF71-1C772827B807}"/>
                </a:ext>
              </a:extLst>
            </p:cNvPr>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Where </a:t>
              </a:r>
            </a:p>
            <a:p>
              <a:pPr algn="ctr">
                <a:defRPr/>
              </a:pPr>
              <a:r>
                <a:rPr lang="en-US" altLang="en-US" sz="1600" b="1" dirty="0">
                  <a:solidFill>
                    <a:srgbClr val="000090"/>
                  </a:solidFill>
                  <a:latin typeface="Calibri" panose="020F0502020204030204" pitchFamily="34" charset="0"/>
                </a:rPr>
                <a:t>do they buy?</a:t>
              </a:r>
            </a:p>
          </p:txBody>
        </p:sp>
        <p:sp>
          <p:nvSpPr>
            <p:cNvPr id="16" name="Rectangle 18">
              <a:extLst>
                <a:ext uri="{FF2B5EF4-FFF2-40B4-BE49-F238E27FC236}">
                  <a16:creationId xmlns:a16="http://schemas.microsoft.com/office/drawing/2014/main" id="{D53B3F93-D964-44D9-4F26-5CFEFF84CE1A}"/>
                </a:ext>
              </a:extLst>
            </p:cNvPr>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Who </a:t>
              </a:r>
            </a:p>
            <a:p>
              <a:pPr algn="ctr">
                <a:defRPr/>
              </a:pPr>
              <a:r>
                <a:rPr lang="en-US" altLang="en-US" sz="1600" b="1" dirty="0">
                  <a:solidFill>
                    <a:srgbClr val="000090"/>
                  </a:solidFill>
                  <a:latin typeface="Calibri" panose="020F0502020204030204" pitchFamily="34" charset="0"/>
                </a:rPr>
                <a:t>is important?</a:t>
              </a:r>
            </a:p>
          </p:txBody>
        </p:sp>
      </p:grpSp>
    </p:spTree>
    <p:extLst>
      <p:ext uri="{BB962C8B-B14F-4D97-AF65-F5344CB8AC3E}">
        <p14:creationId xmlns:p14="http://schemas.microsoft.com/office/powerpoint/2010/main" val="3177969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1714-930E-69D7-FB16-968EF8954B8E}"/>
              </a:ext>
            </a:extLst>
          </p:cNvPr>
          <p:cNvSpPr>
            <a:spLocks noGrp="1"/>
          </p:cNvSpPr>
          <p:nvPr>
            <p:ph type="title"/>
          </p:nvPr>
        </p:nvSpPr>
        <p:spPr>
          <a:xfrm>
            <a:off x="581192" y="702156"/>
            <a:ext cx="11029616" cy="760884"/>
          </a:xfrm>
        </p:spPr>
        <p:txBody>
          <a:bodyPr>
            <a:normAutofit/>
          </a:bodyPr>
          <a:lstStyle/>
          <a:p>
            <a:r>
              <a:rPr lang="en-GB" sz="3600" b="1" dirty="0">
                <a:latin typeface="Arial" panose="020B0604020202020204" pitchFamily="34" charset="0"/>
                <a:cs typeface="Arial" panose="020B0604020202020204" pitchFamily="34" charset="0"/>
              </a:rPr>
              <a:t>Customer types</a:t>
            </a:r>
          </a:p>
        </p:txBody>
      </p:sp>
      <p:sp>
        <p:nvSpPr>
          <p:cNvPr id="3" name="Content Placeholder 2">
            <a:extLst>
              <a:ext uri="{FF2B5EF4-FFF2-40B4-BE49-F238E27FC236}">
                <a16:creationId xmlns:a16="http://schemas.microsoft.com/office/drawing/2014/main" id="{C6D7ACCB-6765-92D0-3520-FFF0F9502CCA}"/>
              </a:ext>
            </a:extLst>
          </p:cNvPr>
          <p:cNvSpPr>
            <a:spLocks noGrp="1"/>
          </p:cNvSpPr>
          <p:nvPr>
            <p:ph idx="1"/>
          </p:nvPr>
        </p:nvSpPr>
        <p:spPr>
          <a:xfrm>
            <a:off x="581192" y="2340864"/>
            <a:ext cx="3814345" cy="3634486"/>
          </a:xfrm>
        </p:spPr>
        <p:txBody>
          <a:bodyPr>
            <a:normAutofit lnSpcReduction="10000"/>
          </a:bodyPr>
          <a:lstStyle/>
          <a:p>
            <a:r>
              <a:rPr lang="en-GB" sz="2400" b="1" dirty="0">
                <a:latin typeface="Arial" panose="020B0604020202020204" pitchFamily="34" charset="0"/>
                <a:cs typeface="Arial" panose="020B0604020202020204" pitchFamily="34" charset="0"/>
              </a:rPr>
              <a:t>There are two broad customer types</a:t>
            </a:r>
            <a:r>
              <a:rPr lang="en-GB" sz="2400" dirty="0">
                <a:latin typeface="Arial" panose="020B0604020202020204" pitchFamily="34" charset="0"/>
                <a:cs typeface="Arial" panose="020B0604020202020204" pitchFamily="34" charset="0"/>
              </a:rPr>
              <a:t>:</a:t>
            </a:r>
          </a:p>
          <a:p>
            <a:pPr lvl="1"/>
            <a:r>
              <a:rPr lang="en-GB" sz="2400" b="1" dirty="0">
                <a:solidFill>
                  <a:srgbClr val="0070C0"/>
                </a:solidFill>
                <a:latin typeface="Arial" panose="020B0604020202020204" pitchFamily="34" charset="0"/>
                <a:cs typeface="Arial" panose="020B0604020202020204" pitchFamily="34" charset="0"/>
              </a:rPr>
              <a:t>Private Consumers - B2C (business to consumer)</a:t>
            </a:r>
          </a:p>
          <a:p>
            <a:pPr lvl="1"/>
            <a:r>
              <a:rPr lang="en-GB" sz="2400" b="1" dirty="0">
                <a:solidFill>
                  <a:srgbClr val="0070C0"/>
                </a:solidFill>
                <a:latin typeface="Arial" panose="020B0604020202020204" pitchFamily="34" charset="0"/>
                <a:cs typeface="Arial" panose="020B0604020202020204" pitchFamily="34" charset="0"/>
              </a:rPr>
              <a:t>Organisational Customers - B2B (business to business) </a:t>
            </a:r>
          </a:p>
        </p:txBody>
      </p:sp>
      <p:sp>
        <p:nvSpPr>
          <p:cNvPr id="4" name="Footer Placeholder 3">
            <a:extLst>
              <a:ext uri="{FF2B5EF4-FFF2-40B4-BE49-F238E27FC236}">
                <a16:creationId xmlns:a16="http://schemas.microsoft.com/office/drawing/2014/main" id="{3FB33511-2F78-2826-62C8-DDFA186FF474}"/>
              </a:ext>
            </a:extLst>
          </p:cNvPr>
          <p:cNvSpPr>
            <a:spLocks noGrp="1"/>
          </p:cNvSpPr>
          <p:nvPr>
            <p:ph type="ftr" sz="quarter" idx="11"/>
          </p:nvPr>
        </p:nvSpPr>
        <p:spPr/>
        <p:txBody>
          <a:bodyPr/>
          <a:lstStyle/>
          <a:p>
            <a:r>
              <a:rPr lang="en-US" dirty="0"/>
              <a:t>(Fahy and Jobber, 2012)</a:t>
            </a:r>
          </a:p>
        </p:txBody>
      </p:sp>
      <p:sp>
        <p:nvSpPr>
          <p:cNvPr id="5" name="Slide Number Placeholder 4">
            <a:extLst>
              <a:ext uri="{FF2B5EF4-FFF2-40B4-BE49-F238E27FC236}">
                <a16:creationId xmlns:a16="http://schemas.microsoft.com/office/drawing/2014/main" id="{0E06B79A-696E-748B-3E8F-519C4DC5EE76}"/>
              </a:ext>
            </a:extLst>
          </p:cNvPr>
          <p:cNvSpPr>
            <a:spLocks noGrp="1"/>
          </p:cNvSpPr>
          <p:nvPr>
            <p:ph type="sldNum" sz="quarter" idx="12"/>
          </p:nvPr>
        </p:nvSpPr>
        <p:spPr/>
        <p:txBody>
          <a:bodyPr/>
          <a:lstStyle/>
          <a:p>
            <a:fld id="{3A98EE3D-8CD1-4C3F-BD1C-C98C9596463C}" type="slidenum">
              <a:rPr lang="en-US" smtClean="0"/>
              <a:t>5</a:t>
            </a:fld>
            <a:endParaRPr lang="en-US" dirty="0"/>
          </a:p>
        </p:txBody>
      </p:sp>
      <p:pic>
        <p:nvPicPr>
          <p:cNvPr id="6" name="Picture 5">
            <a:extLst>
              <a:ext uri="{FF2B5EF4-FFF2-40B4-BE49-F238E27FC236}">
                <a16:creationId xmlns:a16="http://schemas.microsoft.com/office/drawing/2014/main" id="{47BA5645-3FA3-645B-0D66-9D986EE082FA}"/>
              </a:ext>
            </a:extLst>
          </p:cNvPr>
          <p:cNvPicPr>
            <a:picLocks noChangeAspect="1"/>
          </p:cNvPicPr>
          <p:nvPr/>
        </p:nvPicPr>
        <p:blipFill rotWithShape="1">
          <a:blip r:embed="rId2"/>
          <a:srcRect t="14890" b="12158"/>
          <a:stretch/>
        </p:blipFill>
        <p:spPr>
          <a:xfrm>
            <a:off x="4497137" y="1705204"/>
            <a:ext cx="7617298" cy="4167704"/>
          </a:xfrm>
          <a:prstGeom prst="rect">
            <a:avLst/>
          </a:prstGeom>
        </p:spPr>
      </p:pic>
    </p:spTree>
    <p:extLst>
      <p:ext uri="{BB962C8B-B14F-4D97-AF65-F5344CB8AC3E}">
        <p14:creationId xmlns:p14="http://schemas.microsoft.com/office/powerpoint/2010/main" val="4138143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672280" y="944752"/>
            <a:ext cx="3259016" cy="1168528"/>
          </a:xfrm>
        </p:spPr>
        <p:txBody>
          <a:bodyPr vert="horz" lIns="91440" tIns="45720" rIns="91440" bIns="45720" rtlCol="0">
            <a:normAutofit fontScale="90000"/>
          </a:bodyPr>
          <a:lstStyle/>
          <a:p>
            <a:r>
              <a:rPr lang="en-US" b="1" dirty="0">
                <a:solidFill>
                  <a:schemeClr val="tx1"/>
                </a:solidFill>
                <a:latin typeface="Arial" panose="020B0604020202020204" pitchFamily="34" charset="0"/>
                <a:cs typeface="Arial" panose="020B0604020202020204" pitchFamily="34" charset="0"/>
              </a:rPr>
              <a:t>Consumers’ decision-making process</a:t>
            </a:r>
          </a:p>
        </p:txBody>
      </p:sp>
      <p:sp>
        <p:nvSpPr>
          <p:cNvPr id="1066" name="Content Placeholder 1065">
            <a:extLst>
              <a:ext uri="{FF2B5EF4-FFF2-40B4-BE49-F238E27FC236}">
                <a16:creationId xmlns:a16="http://schemas.microsoft.com/office/drawing/2014/main" id="{80A514E9-6468-F746-2944-CF385937DA0E}"/>
              </a:ext>
            </a:extLst>
          </p:cNvPr>
          <p:cNvSpPr>
            <a:spLocks noGrp="1"/>
          </p:cNvSpPr>
          <p:nvPr>
            <p:ph idx="1"/>
          </p:nvPr>
        </p:nvSpPr>
        <p:spPr>
          <a:xfrm>
            <a:off x="536281" y="2341267"/>
            <a:ext cx="3259015" cy="3866700"/>
          </a:xfrm>
        </p:spPr>
        <p:txBody>
          <a:bodyPr anchor="t">
            <a:normAutofit/>
          </a:bodyPr>
          <a:lstStyle/>
          <a:p>
            <a:pPr marL="285750" lvl="0" indent="-285750">
              <a:lnSpc>
                <a:spcPct val="100000"/>
              </a:lnSpc>
              <a:buClr>
                <a:srgbClr val="1CADE4"/>
              </a:buClr>
              <a:defRPr/>
            </a:pPr>
            <a:r>
              <a:rPr lang="en-US" sz="2000" dirty="0">
                <a:solidFill>
                  <a:prstClr val="black">
                    <a:lumMod val="75000"/>
                    <a:lumOff val="25000"/>
                  </a:prstClr>
                </a:solidFill>
                <a:latin typeface="Arial" panose="020B0604020202020204" pitchFamily="34" charset="0"/>
                <a:cs typeface="Arial" panose="020B0604020202020204" pitchFamily="34" charset="0"/>
              </a:rPr>
              <a:t>This model outlines the steps taken throughout the purchasing process</a:t>
            </a:r>
          </a:p>
          <a:p>
            <a:pPr marL="0" lvl="0" indent="0">
              <a:lnSpc>
                <a:spcPct val="100000"/>
              </a:lnSpc>
              <a:buClr>
                <a:srgbClr val="1CADE4"/>
              </a:buClr>
              <a:buNone/>
              <a:defRPr/>
            </a:pPr>
            <a:endParaRPr lang="en-US" sz="2000" dirty="0">
              <a:solidFill>
                <a:prstClr val="black">
                  <a:lumMod val="75000"/>
                  <a:lumOff val="25000"/>
                </a:prstClr>
              </a:solidFill>
              <a:latin typeface="Arial" panose="020B0604020202020204" pitchFamily="34" charset="0"/>
              <a:cs typeface="Arial" panose="020B0604020202020204" pitchFamily="34" charset="0"/>
            </a:endParaRPr>
          </a:p>
          <a:p>
            <a:pPr marL="285750" lvl="0" indent="-285750">
              <a:lnSpc>
                <a:spcPct val="100000"/>
              </a:lnSpc>
              <a:buClr>
                <a:srgbClr val="1CADE4"/>
              </a:buClr>
              <a:defRPr/>
            </a:pPr>
            <a:r>
              <a:rPr lang="en-US" sz="2000" dirty="0">
                <a:solidFill>
                  <a:prstClr val="black">
                    <a:lumMod val="75000"/>
                    <a:lumOff val="25000"/>
                  </a:prstClr>
                </a:solidFill>
                <a:latin typeface="Arial" panose="020B0604020202020204" pitchFamily="34" charset="0"/>
                <a:cs typeface="Arial" panose="020B0604020202020204" pitchFamily="34" charset="0"/>
              </a:rPr>
              <a:t>It is rooted in cognitive psychology; </a:t>
            </a:r>
            <a:r>
              <a:rPr lang="en-GB" sz="2000" dirty="0">
                <a:solidFill>
                  <a:prstClr val="black">
                    <a:lumMod val="75000"/>
                    <a:lumOff val="25000"/>
                  </a:prstClr>
                </a:solidFill>
                <a:latin typeface="Arial" panose="020B0604020202020204" pitchFamily="34" charset="0"/>
                <a:cs typeface="Arial" panose="020B0604020202020204" pitchFamily="34" charset="0"/>
              </a:rPr>
              <a:t>hence, it deals with problem-solving, decision-making, motivation etc.</a:t>
            </a:r>
          </a:p>
          <a:p>
            <a:pPr marL="0" lvl="0" indent="0">
              <a:lnSpc>
                <a:spcPct val="100000"/>
              </a:lnSpc>
              <a:buClr>
                <a:srgbClr val="1CADE4"/>
              </a:buClr>
              <a:buNone/>
              <a:defRPr/>
            </a:pPr>
            <a:r>
              <a:rPr lang="en-GB" sz="2000" dirty="0">
                <a:solidFill>
                  <a:prstClr val="black">
                    <a:lumMod val="75000"/>
                    <a:lumOff val="25000"/>
                  </a:prstClr>
                </a:solidFill>
                <a:latin typeface="Arial" panose="020B0604020202020204" pitchFamily="34" charset="0"/>
                <a:cs typeface="Arial" panose="020B0604020202020204" pitchFamily="34" charset="0"/>
              </a:rPr>
              <a:t>  </a:t>
            </a:r>
            <a:r>
              <a:rPr lang="en-US" sz="2000" dirty="0">
                <a:solidFill>
                  <a:prstClr val="black">
                    <a:lumMod val="75000"/>
                    <a:lumOff val="25000"/>
                  </a:prstClr>
                </a:solidFill>
                <a:latin typeface="Arial" panose="020B0604020202020204" pitchFamily="34" charset="0"/>
                <a:cs typeface="Arial" panose="020B0604020202020204" pitchFamily="34" charset="0"/>
              </a:rPr>
              <a:t> (Fahy and Jobber 2026)</a:t>
            </a:r>
          </a:p>
          <a:p>
            <a:pPr marL="0" indent="0">
              <a:buNone/>
            </a:pPr>
            <a:endParaRPr lang="en-US"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defTabSz="457200"/>
            <a:endParaRPr lang="en-US" kern="1200" cap="all">
              <a:solidFill>
                <a:schemeClr val="bg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6</a:t>
            </a:fld>
            <a:endParaRPr lang="en-US">
              <a:solidFill>
                <a:schemeClr val="bg1">
                  <a:lumMod val="75000"/>
                  <a:lumOff val="25000"/>
                </a:schemeClr>
              </a:solidFill>
            </a:endParaRPr>
          </a:p>
        </p:txBody>
      </p:sp>
      <p:pic>
        <p:nvPicPr>
          <p:cNvPr id="19" name="Picture 18" descr="Marketing Theories – Explaining the Consumer Decision Making Process">
            <a:extLst>
              <a:ext uri="{FF2B5EF4-FFF2-40B4-BE49-F238E27FC236}">
                <a16:creationId xmlns:a16="http://schemas.microsoft.com/office/drawing/2014/main" id="{47468F67-9489-6A85-623B-EFBFCD79B9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5612" y="793933"/>
            <a:ext cx="6880753" cy="552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369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8E802-2D35-05E5-D6FF-0A892FB1524B}"/>
              </a:ext>
            </a:extLst>
          </p:cNvPr>
          <p:cNvSpPr>
            <a:spLocks noGrp="1"/>
          </p:cNvSpPr>
          <p:nvPr>
            <p:ph type="title"/>
          </p:nvPr>
        </p:nvSpPr>
        <p:spPr>
          <a:xfrm>
            <a:off x="581192" y="702156"/>
            <a:ext cx="11029616" cy="628804"/>
          </a:xfrm>
        </p:spPr>
        <p:txBody>
          <a:bodyPr/>
          <a:lstStyle/>
          <a:p>
            <a:r>
              <a:rPr lang="en-GB" dirty="0"/>
              <a:t>Decision making in practice</a:t>
            </a:r>
          </a:p>
        </p:txBody>
      </p:sp>
      <p:sp>
        <p:nvSpPr>
          <p:cNvPr id="4" name="Footer Placeholder 3">
            <a:extLst>
              <a:ext uri="{FF2B5EF4-FFF2-40B4-BE49-F238E27FC236}">
                <a16:creationId xmlns:a16="http://schemas.microsoft.com/office/drawing/2014/main" id="{1EABAEC6-196B-354E-946A-0D85DAAFA6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43A9BA2-0A1B-6164-F804-B6BC87D2E400}"/>
              </a:ext>
            </a:extLst>
          </p:cNvPr>
          <p:cNvSpPr>
            <a:spLocks noGrp="1"/>
          </p:cNvSpPr>
          <p:nvPr>
            <p:ph type="sldNum" sz="quarter" idx="12"/>
          </p:nvPr>
        </p:nvSpPr>
        <p:spPr/>
        <p:txBody>
          <a:bodyPr/>
          <a:lstStyle/>
          <a:p>
            <a:fld id="{3A98EE3D-8CD1-4C3F-BD1C-C98C9596463C}" type="slidenum">
              <a:rPr lang="en-US" smtClean="0"/>
              <a:t>7</a:t>
            </a:fld>
            <a:endParaRPr lang="en-US" dirty="0"/>
          </a:p>
        </p:txBody>
      </p:sp>
      <p:graphicFrame>
        <p:nvGraphicFramePr>
          <p:cNvPr id="6" name="Content Placeholder 5">
            <a:extLst>
              <a:ext uri="{FF2B5EF4-FFF2-40B4-BE49-F238E27FC236}">
                <a16:creationId xmlns:a16="http://schemas.microsoft.com/office/drawing/2014/main" id="{6ACABA20-AB8F-4833-66F8-7A3CAC388483}"/>
              </a:ext>
            </a:extLst>
          </p:cNvPr>
          <p:cNvGraphicFramePr>
            <a:graphicFrameLocks noGrp="1"/>
          </p:cNvGraphicFramePr>
          <p:nvPr>
            <p:ph idx="1"/>
            <p:extLst>
              <p:ext uri="{D42A27DB-BD31-4B8C-83A1-F6EECF244321}">
                <p14:modId xmlns:p14="http://schemas.microsoft.com/office/powerpoint/2010/main" val="703220337"/>
              </p:ext>
            </p:extLst>
          </p:nvPr>
        </p:nvGraphicFramePr>
        <p:xfrm>
          <a:off x="934721" y="1656080"/>
          <a:ext cx="10676254" cy="47678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158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68CE-D1A0-BCBC-EAB4-7DCD416FCA01}"/>
              </a:ext>
            </a:extLst>
          </p:cNvPr>
          <p:cNvSpPr>
            <a:spLocks noGrp="1"/>
          </p:cNvSpPr>
          <p:nvPr>
            <p:ph type="title"/>
          </p:nvPr>
        </p:nvSpPr>
        <p:spPr>
          <a:xfrm>
            <a:off x="746228" y="1037967"/>
            <a:ext cx="3054091" cy="4709131"/>
          </a:xfrm>
        </p:spPr>
        <p:txBody>
          <a:bodyPr anchor="ctr">
            <a:normAutofit/>
          </a:bodyPr>
          <a:lstStyle/>
          <a:p>
            <a:r>
              <a:rPr lang="en-GB" sz="4000" b="1" dirty="0">
                <a:latin typeface="Arial" panose="020B0604020202020204" pitchFamily="34" charset="0"/>
                <a:cs typeface="Arial" panose="020B0604020202020204" pitchFamily="34" charset="0"/>
              </a:rPr>
              <a:t>Task</a:t>
            </a:r>
          </a:p>
        </p:txBody>
      </p:sp>
      <p:sp>
        <p:nvSpPr>
          <p:cNvPr id="4" name="Footer Placeholder 3">
            <a:extLst>
              <a:ext uri="{FF2B5EF4-FFF2-40B4-BE49-F238E27FC236}">
                <a16:creationId xmlns:a16="http://schemas.microsoft.com/office/drawing/2014/main" id="{05F33814-D9F7-94D1-F1E5-E82BFE3CB6F6}"/>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42AFF141-2854-A802-4EEF-53A560298AF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8</a:t>
            </a:fld>
            <a:endParaRPr lang="en-US"/>
          </a:p>
        </p:txBody>
      </p:sp>
      <p:graphicFrame>
        <p:nvGraphicFramePr>
          <p:cNvPr id="7" name="Content Placeholder 2">
            <a:extLst>
              <a:ext uri="{FF2B5EF4-FFF2-40B4-BE49-F238E27FC236}">
                <a16:creationId xmlns:a16="http://schemas.microsoft.com/office/drawing/2014/main" id="{50F40D5D-EFE3-CE4D-D1A2-0E1C08C6999C}"/>
              </a:ext>
            </a:extLst>
          </p:cNvPr>
          <p:cNvGraphicFramePr>
            <a:graphicFrameLocks noGrp="1"/>
          </p:cNvGraphicFramePr>
          <p:nvPr>
            <p:ph idx="1"/>
          </p:nvPr>
        </p:nvGraphicFramePr>
        <p:xfrm>
          <a:off x="3083169" y="1005841"/>
          <a:ext cx="8527639" cy="51839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65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2E8B5-8200-A68E-D8BF-DE0C3C279F67}"/>
              </a:ext>
            </a:extLst>
          </p:cNvPr>
          <p:cNvSpPr>
            <a:spLocks noGrp="1"/>
          </p:cNvSpPr>
          <p:nvPr>
            <p:ph type="title"/>
          </p:nvPr>
        </p:nvSpPr>
        <p:spPr>
          <a:xfrm>
            <a:off x="746228" y="1037967"/>
            <a:ext cx="3054091" cy="4709131"/>
          </a:xfrm>
        </p:spPr>
        <p:txBody>
          <a:bodyPr anchor="ctr">
            <a:normAutofit/>
          </a:bodyPr>
          <a:lstStyle/>
          <a:p>
            <a:r>
              <a:rPr lang="en-GB" b="1" dirty="0">
                <a:solidFill>
                  <a:schemeClr val="bg1">
                    <a:lumMod val="85000"/>
                    <a:lumOff val="15000"/>
                  </a:schemeClr>
                </a:solidFill>
                <a:latin typeface="Arial" panose="020B0604020202020204" pitchFamily="34" charset="0"/>
                <a:cs typeface="Arial" panose="020B0604020202020204" pitchFamily="34" charset="0"/>
              </a:rPr>
              <a:t>Step 1:</a:t>
            </a:r>
            <a:br>
              <a:rPr lang="en-GB" b="1" dirty="0">
                <a:solidFill>
                  <a:schemeClr val="bg1">
                    <a:lumMod val="85000"/>
                    <a:lumOff val="15000"/>
                  </a:schemeClr>
                </a:solidFill>
                <a:latin typeface="Arial" panose="020B0604020202020204" pitchFamily="34" charset="0"/>
                <a:cs typeface="Arial" panose="020B0604020202020204" pitchFamily="34" charset="0"/>
              </a:rPr>
            </a:br>
            <a:br>
              <a:rPr lang="en-GB" b="1" dirty="0">
                <a:solidFill>
                  <a:schemeClr val="bg1">
                    <a:lumMod val="85000"/>
                    <a:lumOff val="15000"/>
                  </a:schemeClr>
                </a:solidFill>
                <a:latin typeface="Arial" panose="020B0604020202020204" pitchFamily="34" charset="0"/>
                <a:cs typeface="Arial" panose="020B0604020202020204" pitchFamily="34" charset="0"/>
              </a:rPr>
            </a:br>
            <a:r>
              <a:rPr lang="en-GB" b="1" dirty="0">
                <a:solidFill>
                  <a:schemeClr val="bg1">
                    <a:lumMod val="85000"/>
                    <a:lumOff val="15000"/>
                  </a:schemeClr>
                </a:solidFill>
                <a:latin typeface="Arial" panose="020B0604020202020204" pitchFamily="34" charset="0"/>
                <a:cs typeface="Arial" panose="020B0604020202020204" pitchFamily="34" charset="0"/>
              </a:rPr>
              <a:t>problem recognition </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D03232C3-B5BA-BD55-8AE4-E18A178B4FC0}"/>
              </a:ext>
            </a:extLst>
          </p:cNvPr>
          <p:cNvSpPr>
            <a:spLocks noGrp="1"/>
          </p:cNvSpPr>
          <p:nvPr>
            <p:ph type="ftr" sz="quarter" idx="11"/>
          </p:nvPr>
        </p:nvSpPr>
        <p:spPr>
          <a:xfrm>
            <a:off x="581192" y="6423656"/>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4D7CD7CE-6113-02A2-64EA-2D1EDDBD75F1}"/>
              </a:ext>
            </a:extLst>
          </p:cNvPr>
          <p:cNvSpPr>
            <a:spLocks noGrp="1"/>
          </p:cNvSpPr>
          <p:nvPr>
            <p:ph type="sldNum" sz="quarter" idx="12"/>
          </p:nvPr>
        </p:nvSpPr>
        <p:spPr>
          <a:xfrm>
            <a:off x="10558300" y="6423656"/>
            <a:ext cx="1052510" cy="365125"/>
          </a:xfrm>
        </p:spPr>
        <p:txBody>
          <a:bodyPr>
            <a:normAutofit/>
          </a:bodyPr>
          <a:lstStyle/>
          <a:p>
            <a:pPr>
              <a:spcAft>
                <a:spcPts val="600"/>
              </a:spcAft>
            </a:pPr>
            <a:fld id="{3A98EE3D-8CD1-4C3F-BD1C-C98C9596463C}" type="slidenum">
              <a:rPr lang="en-US" smtClean="0">
                <a:solidFill>
                  <a:schemeClr val="bg1">
                    <a:lumMod val="85000"/>
                    <a:lumOff val="15000"/>
                  </a:schemeClr>
                </a:solidFill>
              </a:rPr>
              <a:pPr>
                <a:spcAft>
                  <a:spcPts val="600"/>
                </a:spcAft>
              </a:pPr>
              <a:t>9</a:t>
            </a:fld>
            <a:endParaRPr lang="en-US">
              <a:solidFill>
                <a:schemeClr val="bg1">
                  <a:lumMod val="85000"/>
                  <a:lumOff val="15000"/>
                </a:schemeClr>
              </a:solidFill>
            </a:endParaRPr>
          </a:p>
        </p:txBody>
      </p:sp>
      <p:graphicFrame>
        <p:nvGraphicFramePr>
          <p:cNvPr id="23" name="Content Placeholder 2">
            <a:extLst>
              <a:ext uri="{FF2B5EF4-FFF2-40B4-BE49-F238E27FC236}">
                <a16:creationId xmlns:a16="http://schemas.microsoft.com/office/drawing/2014/main" id="{B94D38CF-1918-B2B1-14FC-9AD54CC13F77}"/>
              </a:ext>
            </a:extLst>
          </p:cNvPr>
          <p:cNvGraphicFramePr>
            <a:graphicFrameLocks noGrp="1"/>
          </p:cNvGraphicFramePr>
          <p:nvPr>
            <p:ph idx="1"/>
            <p:extLst>
              <p:ext uri="{D42A27DB-BD31-4B8C-83A1-F6EECF244321}">
                <p14:modId xmlns:p14="http://schemas.microsoft.com/office/powerpoint/2010/main" val="397193277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36335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CC05-ADB4-677F-985D-EC84C6E76741}"/>
              </a:ext>
            </a:extLst>
          </p:cNvPr>
          <p:cNvSpPr>
            <a:spLocks noGrp="1"/>
          </p:cNvSpPr>
          <p:nvPr>
            <p:ph type="title"/>
          </p:nvPr>
        </p:nvSpPr>
        <p:spPr/>
        <p:txBody>
          <a:bodyPr/>
          <a:lstStyle/>
          <a:p>
            <a:r>
              <a:rPr lang="en-GB" dirty="0"/>
              <a:t>Needs Recognition could be stimulated by:</a:t>
            </a:r>
          </a:p>
        </p:txBody>
      </p:sp>
      <p:sp>
        <p:nvSpPr>
          <p:cNvPr id="3" name="Content Placeholder 2">
            <a:extLst>
              <a:ext uri="{FF2B5EF4-FFF2-40B4-BE49-F238E27FC236}">
                <a16:creationId xmlns:a16="http://schemas.microsoft.com/office/drawing/2014/main" id="{677A7E69-1B03-914A-8A3B-34C0C1951ABF}"/>
              </a:ext>
            </a:extLst>
          </p:cNvPr>
          <p:cNvSpPr>
            <a:spLocks noGrp="1"/>
          </p:cNvSpPr>
          <p:nvPr>
            <p:ph idx="1"/>
          </p:nvPr>
        </p:nvSpPr>
        <p:spPr/>
        <p:txBody>
          <a:bodyPr/>
          <a:lstStyle/>
          <a:p>
            <a:r>
              <a:rPr lang="en-GB" sz="2000" dirty="0"/>
              <a:t>Promotion – advert / social media post / special offers</a:t>
            </a:r>
          </a:p>
          <a:p>
            <a:r>
              <a:rPr lang="en-GB" sz="2000" dirty="0"/>
              <a:t>Reviews - local news paper / magazine / TV report / web site</a:t>
            </a:r>
          </a:p>
          <a:p>
            <a:r>
              <a:rPr lang="en-GB" sz="2000" dirty="0"/>
              <a:t>Recommendations / reviews / influencers </a:t>
            </a:r>
          </a:p>
          <a:p>
            <a:r>
              <a:rPr lang="en-GB" sz="2000" dirty="0"/>
              <a:t>Visual stimulus - Attractive shop front / design / products / atmosphere / point of sale promotions</a:t>
            </a:r>
          </a:p>
          <a:p>
            <a:r>
              <a:rPr lang="en-GB" sz="2000" dirty="0"/>
              <a:t>Appropriate location – with high foot fall / low competition  </a:t>
            </a:r>
          </a:p>
          <a:p>
            <a:endParaRPr lang="en-GB" dirty="0"/>
          </a:p>
        </p:txBody>
      </p:sp>
      <p:sp>
        <p:nvSpPr>
          <p:cNvPr id="4" name="Footer Placeholder 3">
            <a:extLst>
              <a:ext uri="{FF2B5EF4-FFF2-40B4-BE49-F238E27FC236}">
                <a16:creationId xmlns:a16="http://schemas.microsoft.com/office/drawing/2014/main" id="{A33AF7A1-7EE6-0E5D-A2ED-4571122DF25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809FC1-8E7B-C1CE-6C48-3C0379382D52}"/>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539376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a:latin typeface="Arial" panose="020B0604020202020204" pitchFamily="34" charset="0"/>
                <a:cs typeface="Arial" panose="020B0604020202020204" pitchFamily="34" charset="0"/>
              </a:rPr>
              <a:t>Step 2: information search</a:t>
            </a:r>
            <a:endParaRPr lang="en-GB"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381587" y="1642706"/>
            <a:ext cx="6810298" cy="470898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Once the customer has identified a need, they will search for information.</a:t>
            </a:r>
          </a:p>
          <a:p>
            <a:pPr marR="0" lvl="0" algn="l" defTabSz="914400" rtl="0" eaLnBrk="1" fontAlgn="auto" latinLnBrk="0" hangingPunct="1">
              <a:lnSpc>
                <a:spcPct val="100000"/>
              </a:lnSpc>
              <a:spcBef>
                <a:spcPts val="0"/>
              </a:spcBef>
              <a:spcAft>
                <a:spcPts val="0"/>
              </a:spcAft>
              <a:buClrTx/>
              <a:buSzTx/>
              <a:tabLst/>
              <a:defRPr/>
            </a:pPr>
            <a:endPar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Purpose: to build up enough knowledge to feel secure in making a reasoned decision.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First: </a:t>
            </a:r>
            <a:r>
              <a:rPr kumimoji="0" lang="en-GB" sz="2000" b="1" i="0" u="none" strike="noStrike" kern="1200" cap="none" spc="0" normalizeH="0" baseline="0" noProof="0">
                <a:ln>
                  <a:noFill/>
                </a:ln>
                <a:solidFill>
                  <a:srgbClr val="0070C0"/>
                </a:solidFill>
                <a:effectLst/>
                <a:uLnTx/>
                <a:uFillTx/>
                <a:latin typeface="Arial" panose="020B0604020202020204" pitchFamily="34" charset="0"/>
                <a:cs typeface="Arial" panose="020B0604020202020204" pitchFamily="34" charset="0"/>
              </a:rPr>
              <a:t>internal information search </a:t>
            </a: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whereby the customer attempts to make a decision based on their existing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Then: </a:t>
            </a:r>
            <a:r>
              <a:rPr kumimoji="0" lang="en-GB" sz="2000" b="1" i="0" u="none" strike="noStrike" kern="1200" cap="none" spc="0" normalizeH="0" baseline="0" noProof="0">
                <a:ln>
                  <a:noFill/>
                </a:ln>
                <a:solidFill>
                  <a:srgbClr val="0070C0"/>
                </a:solidFill>
                <a:effectLst/>
                <a:uLnTx/>
                <a:uFillTx/>
                <a:latin typeface="Arial" panose="020B0604020202020204" pitchFamily="34" charset="0"/>
                <a:cs typeface="Arial" panose="020B0604020202020204" pitchFamily="34" charset="0"/>
              </a:rPr>
              <a:t>external information search</a:t>
            </a: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including talking to friends or experts, reading relevant sales material, or searching the internet for reviews.</a:t>
            </a:r>
          </a:p>
          <a:p>
            <a:pPr marR="0" lvl="0" algn="l" defTabSz="914400" rtl="0" eaLnBrk="1" fontAlgn="auto" latinLnBrk="0" hangingPunct="1">
              <a:lnSpc>
                <a:spcPct val="100000"/>
              </a:lnSpc>
              <a:spcBef>
                <a:spcPts val="0"/>
              </a:spcBef>
              <a:spcAft>
                <a:spcPts val="0"/>
              </a:spcAft>
              <a:buClrTx/>
              <a:buSzTx/>
              <a:tabLst/>
              <a:defRPr/>
            </a:pPr>
            <a:endPar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Varies considerably for different product categories.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Workspace table with tablet eyeglasses schedule calendar and cup">
            <a:extLst>
              <a:ext uri="{FF2B5EF4-FFF2-40B4-BE49-F238E27FC236}">
                <a16:creationId xmlns:a16="http://schemas.microsoft.com/office/drawing/2014/main" id="{F369CDF5-3EBF-A877-E735-C145A979F3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91885" y="2053388"/>
            <a:ext cx="4538318" cy="3025545"/>
          </a:xfrm>
          <a:prstGeom prst="rect">
            <a:avLst/>
          </a:prstGeom>
        </p:spPr>
      </p:pic>
    </p:spTree>
    <p:extLst>
      <p:ext uri="{BB962C8B-B14F-4D97-AF65-F5344CB8AC3E}">
        <p14:creationId xmlns:p14="http://schemas.microsoft.com/office/powerpoint/2010/main" val="11978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63FA6-0510-D38F-6AE3-5C31D88BE4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DC08B7-1D3C-68EC-C63E-999E970AD038}"/>
              </a:ext>
            </a:extLst>
          </p:cNvPr>
          <p:cNvSpPr>
            <a:spLocks noGrp="1"/>
          </p:cNvSpPr>
          <p:nvPr>
            <p:ph type="title"/>
          </p:nvPr>
        </p:nvSpPr>
        <p:spPr>
          <a:xfrm>
            <a:off x="581192" y="702156"/>
            <a:ext cx="11029616" cy="987496"/>
          </a:xfrm>
        </p:spPr>
        <p:txBody>
          <a:bodyPr/>
          <a:lstStyle/>
          <a:p>
            <a:r>
              <a:rPr lang="en-GB" dirty="0"/>
              <a:t>Information Search Could be:</a:t>
            </a:r>
          </a:p>
        </p:txBody>
      </p:sp>
      <p:sp>
        <p:nvSpPr>
          <p:cNvPr id="3" name="Content Placeholder 2">
            <a:extLst>
              <a:ext uri="{FF2B5EF4-FFF2-40B4-BE49-F238E27FC236}">
                <a16:creationId xmlns:a16="http://schemas.microsoft.com/office/drawing/2014/main" id="{D04D7888-2B4D-9CC2-5E2A-9C8DF512DC1C}"/>
              </a:ext>
            </a:extLst>
          </p:cNvPr>
          <p:cNvSpPr>
            <a:spLocks noGrp="1"/>
          </p:cNvSpPr>
          <p:nvPr>
            <p:ph idx="1"/>
          </p:nvPr>
        </p:nvSpPr>
        <p:spPr>
          <a:xfrm>
            <a:off x="581192" y="2166730"/>
            <a:ext cx="11029615" cy="3808620"/>
          </a:xfrm>
        </p:spPr>
        <p:txBody>
          <a:bodyPr/>
          <a:lstStyle/>
          <a:p>
            <a:r>
              <a:rPr lang="en-GB" sz="2000" dirty="0"/>
              <a:t>Search engines – e.g. Google </a:t>
            </a:r>
          </a:p>
          <a:p>
            <a:r>
              <a:rPr lang="en-GB" sz="2000" dirty="0"/>
              <a:t>Online reviews – e.g. Trip advisor, Trust Pilot, Local Business reviews, Trusted Trader, etc</a:t>
            </a:r>
          </a:p>
          <a:p>
            <a:r>
              <a:rPr lang="en-GB" sz="2000" dirty="0"/>
              <a:t>Social media – </a:t>
            </a:r>
            <a:r>
              <a:rPr lang="en-GB" sz="2000" dirty="0" err="1"/>
              <a:t>Tiktok</a:t>
            </a:r>
            <a:r>
              <a:rPr lang="en-GB" sz="2000" dirty="0"/>
              <a:t>, Instagram etc</a:t>
            </a:r>
          </a:p>
          <a:p>
            <a:r>
              <a:rPr lang="en-GB" sz="2000" dirty="0"/>
              <a:t>Friends and family – online influencers </a:t>
            </a:r>
          </a:p>
          <a:p>
            <a:r>
              <a:rPr lang="en-GB" sz="2000" dirty="0"/>
              <a:t>Previous experience – e.g. customers may use their own experience from previous visits</a:t>
            </a:r>
          </a:p>
          <a:p>
            <a:r>
              <a:rPr lang="en-GB" sz="2000" dirty="0"/>
              <a:t>Promotions - </a:t>
            </a:r>
          </a:p>
          <a:p>
            <a:r>
              <a:rPr lang="en-GB" sz="2000" dirty="0"/>
              <a:t>Web sites - </a:t>
            </a:r>
          </a:p>
          <a:p>
            <a:endParaRPr lang="en-GB" dirty="0"/>
          </a:p>
        </p:txBody>
      </p:sp>
      <p:sp>
        <p:nvSpPr>
          <p:cNvPr id="4" name="Footer Placeholder 3">
            <a:extLst>
              <a:ext uri="{FF2B5EF4-FFF2-40B4-BE49-F238E27FC236}">
                <a16:creationId xmlns:a16="http://schemas.microsoft.com/office/drawing/2014/main" id="{CE2AF55E-954C-5058-444E-755A572ED6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185C663-B432-5E34-E198-68624DCFF502}"/>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287728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46534" y="725122"/>
            <a:ext cx="6594346" cy="676958"/>
          </a:xfrm>
        </p:spPr>
        <p:txBody>
          <a:bodyPr vert="horz" lIns="91440" tIns="45720" rIns="91440" bIns="45720" rtlCol="0" anchor="b">
            <a:normAutofit fontScale="90000"/>
          </a:bodyPr>
          <a:lstStyle/>
          <a:p>
            <a:r>
              <a:rPr lang="en-US" b="1" kern="1200" cap="all" dirty="0">
                <a:solidFill>
                  <a:schemeClr val="tx1"/>
                </a:solidFill>
                <a:latin typeface="Arial" panose="020B0604020202020204" pitchFamily="34" charset="0"/>
                <a:cs typeface="Arial" panose="020B0604020202020204" pitchFamily="34" charset="0"/>
              </a:rPr>
              <a:t>Step 3: evaluation of alternatives</a:t>
            </a: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493520"/>
            <a:ext cx="6856943" cy="5090159"/>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effectLst/>
                <a:uLnTx/>
                <a:uFillTx/>
                <a:latin typeface="Arial" panose="020B0604020202020204" pitchFamily="34" charset="0"/>
                <a:cs typeface="Arial" panose="020B0604020202020204" pitchFamily="34" charset="0"/>
              </a:rPr>
              <a:t>The customer compares alternatives based on criteria derived from their needs and product knowledge.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000" dirty="0">
                <a:latin typeface="Arial" panose="020B0604020202020204" pitchFamily="34" charset="0"/>
                <a:cs typeface="Arial" panose="020B0604020202020204" pitchFamily="34" charset="0"/>
              </a:rPr>
              <a:t>This is a very personal choice and different people will evaluate against different criteria.</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000" dirty="0">
                <a:latin typeface="Arial" panose="020B0604020202020204" pitchFamily="34" charset="0"/>
                <a:cs typeface="Arial" panose="020B0604020202020204" pitchFamily="34" charset="0"/>
              </a:rPr>
              <a:t>For example - features or benefits sought, budget </a:t>
            </a:r>
            <a:r>
              <a:rPr lang="en-US" sz="2000" dirty="0" err="1">
                <a:latin typeface="Arial" panose="020B0604020202020204" pitchFamily="34" charset="0"/>
                <a:cs typeface="Arial" panose="020B0604020202020204" pitchFamily="34" charset="0"/>
              </a:rPr>
              <a:t>etc</a:t>
            </a:r>
            <a:r>
              <a:rPr lang="en-US" sz="2000" dirty="0">
                <a:latin typeface="Arial" panose="020B0604020202020204" pitchFamily="34" charset="0"/>
                <a:cs typeface="Arial" panose="020B0604020202020204" pitchFamily="34" charset="0"/>
              </a:rPr>
              <a:t>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endParaRPr lang="en-US" sz="2000" dirty="0">
              <a:latin typeface="Arial" panose="020B0604020202020204" pitchFamily="34" charset="0"/>
              <a:cs typeface="Arial" panose="020B0604020202020204" pitchFamily="34" charset="0"/>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000" dirty="0">
                <a:latin typeface="Arial" panose="020B0604020202020204" pitchFamily="34" charset="0"/>
                <a:cs typeface="Arial" panose="020B0604020202020204" pitchFamily="34" charset="0"/>
              </a:rPr>
              <a:t>Marketers try to help customers evaluate alternatives effectively to encourage them to move to the purchase stage.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endParaRPr lang="en-US" sz="2000" dirty="0">
              <a:latin typeface="Arial" panose="020B0604020202020204" pitchFamily="34" charset="0"/>
              <a:cs typeface="Arial" panose="020B0604020202020204" pitchFamily="34" charset="0"/>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000" dirty="0">
                <a:latin typeface="Arial" panose="020B0604020202020204" pitchFamily="34" charset="0"/>
                <a:cs typeface="Arial" panose="020B0604020202020204" pitchFamily="34" charset="0"/>
              </a:rPr>
              <a:t>If a customer is not happy with the options, they may delay purchase or return to the information search stage,</a:t>
            </a:r>
            <a:endParaRPr lang="en-US" dirty="0">
              <a:solidFill>
                <a:schemeClr val="tx2"/>
              </a:solidFill>
            </a:endParaRPr>
          </a:p>
          <a:p>
            <a:pPr marR="0" lvl="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9E6D60"/>
                </a:solidFill>
                <a:effectLst/>
                <a:uLnTx/>
                <a:uFillTx/>
              </a:rPr>
              <a:pPr marR="0" lvl="0" indent="0" defTabSz="457200" fontAlgn="auto">
                <a:spcBef>
                  <a:spcPts val="0"/>
                </a:spcBef>
                <a:spcAft>
                  <a:spcPts val="600"/>
                </a:spcAft>
                <a:buClrTx/>
                <a:buSzTx/>
                <a:buFontTx/>
                <a:buNone/>
                <a:tabLst/>
                <a:defRPr/>
              </a:pPr>
              <a:t>13</a:t>
            </a:fld>
            <a:endParaRPr kumimoji="0" lang="en-US" b="0" i="0" u="none" strike="noStrike" cap="none" spc="0" normalizeH="0" baseline="0" noProof="0">
              <a:ln>
                <a:noFill/>
              </a:ln>
              <a:solidFill>
                <a:srgbClr val="9E6D60"/>
              </a:solidFill>
              <a:effectLst/>
              <a:uLnTx/>
              <a:uFillTx/>
            </a:endParaRPr>
          </a:p>
        </p:txBody>
      </p:sp>
      <p:pic>
        <p:nvPicPr>
          <p:cNvPr id="7" name="Picture 6">
            <a:extLst>
              <a:ext uri="{FF2B5EF4-FFF2-40B4-BE49-F238E27FC236}">
                <a16:creationId xmlns:a16="http://schemas.microsoft.com/office/drawing/2014/main" id="{051C290E-D180-CC4C-7C66-52BA23D355DD}"/>
              </a:ext>
            </a:extLst>
          </p:cNvPr>
          <p:cNvPicPr>
            <a:picLocks noChangeAspect="1"/>
          </p:cNvPicPr>
          <p:nvPr/>
        </p:nvPicPr>
        <p:blipFill rotWithShape="1">
          <a:blip r:embed="rId2"/>
          <a:srcRect l="19866" r="41825"/>
          <a:stretch/>
        </p:blipFill>
        <p:spPr>
          <a:xfrm>
            <a:off x="7521283" y="10"/>
            <a:ext cx="4670717" cy="6857990"/>
          </a:xfrm>
          <a:prstGeom prst="rect">
            <a:avLst/>
          </a:prstGeom>
        </p:spPr>
      </p:pic>
    </p:spTree>
    <p:extLst>
      <p:ext uri="{BB962C8B-B14F-4D97-AF65-F5344CB8AC3E}">
        <p14:creationId xmlns:p14="http://schemas.microsoft.com/office/powerpoint/2010/main" val="1804056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52848C-AB87-5DB4-C419-5977071087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D64C1D-5B61-80B0-B0B5-48BD97C13B49}"/>
              </a:ext>
            </a:extLst>
          </p:cNvPr>
          <p:cNvSpPr>
            <a:spLocks noGrp="1"/>
          </p:cNvSpPr>
          <p:nvPr>
            <p:ph type="title"/>
          </p:nvPr>
        </p:nvSpPr>
        <p:spPr>
          <a:xfrm>
            <a:off x="581192" y="702156"/>
            <a:ext cx="11029616" cy="987496"/>
          </a:xfrm>
        </p:spPr>
        <p:txBody>
          <a:bodyPr/>
          <a:lstStyle/>
          <a:p>
            <a:r>
              <a:rPr lang="en-GB" dirty="0"/>
              <a:t>Evaluation of alternatives:</a:t>
            </a:r>
          </a:p>
        </p:txBody>
      </p:sp>
      <p:sp>
        <p:nvSpPr>
          <p:cNvPr id="3" name="Content Placeholder 2">
            <a:extLst>
              <a:ext uri="{FF2B5EF4-FFF2-40B4-BE49-F238E27FC236}">
                <a16:creationId xmlns:a16="http://schemas.microsoft.com/office/drawing/2014/main" id="{F7E04142-15A9-9533-3061-5C6453B85C5D}"/>
              </a:ext>
            </a:extLst>
          </p:cNvPr>
          <p:cNvSpPr>
            <a:spLocks noGrp="1"/>
          </p:cNvSpPr>
          <p:nvPr>
            <p:ph idx="1"/>
          </p:nvPr>
        </p:nvSpPr>
        <p:spPr>
          <a:xfrm>
            <a:off x="581192" y="1878497"/>
            <a:ext cx="11029615" cy="4096854"/>
          </a:xfrm>
        </p:spPr>
        <p:txBody>
          <a:bodyPr/>
          <a:lstStyle/>
          <a:p>
            <a:r>
              <a:rPr lang="en-GB" sz="2000" dirty="0"/>
              <a:t>Customers are likely to use a combination of </a:t>
            </a:r>
            <a:r>
              <a:rPr lang="en-GB" sz="2000" b="1" dirty="0"/>
              <a:t>attributes, perceived benefits, risks and personal preferences</a:t>
            </a:r>
            <a:r>
              <a:rPr lang="en-GB" sz="2000" dirty="0"/>
              <a:t>. Individuals will focus on the attributes that matter most to them</a:t>
            </a:r>
          </a:p>
          <a:p>
            <a:endParaRPr lang="en-GB" sz="400" dirty="0"/>
          </a:p>
          <a:p>
            <a:r>
              <a:rPr lang="en-GB" sz="2000" b="1" dirty="0"/>
              <a:t>Perceived value = perceived benefits – perceived costs</a:t>
            </a:r>
          </a:p>
          <a:p>
            <a:endParaRPr lang="en-GB" sz="400" b="1" dirty="0"/>
          </a:p>
          <a:p>
            <a:r>
              <a:rPr lang="en-GB" sz="2000" dirty="0"/>
              <a:t>Reviews and social media can strongly influence evaluation</a:t>
            </a:r>
          </a:p>
          <a:p>
            <a:endParaRPr lang="en-GB" sz="400" dirty="0"/>
          </a:p>
          <a:p>
            <a:r>
              <a:rPr lang="en-GB" sz="2000" dirty="0"/>
              <a:t>Customers might consider – price, quality, location, range of products, reviews, etc….  </a:t>
            </a:r>
          </a:p>
          <a:p>
            <a:endParaRPr lang="en-GB" sz="400" dirty="0"/>
          </a:p>
          <a:p>
            <a:r>
              <a:rPr lang="en-GB" sz="2000" dirty="0"/>
              <a:t>It is important that the business has clear information and offerings appropriate to their target market</a:t>
            </a:r>
          </a:p>
          <a:p>
            <a:pPr marL="0" indent="0">
              <a:buNone/>
            </a:pPr>
            <a:endParaRPr lang="en-GB" sz="2000" dirty="0"/>
          </a:p>
        </p:txBody>
      </p:sp>
      <p:sp>
        <p:nvSpPr>
          <p:cNvPr id="4" name="Footer Placeholder 3">
            <a:extLst>
              <a:ext uri="{FF2B5EF4-FFF2-40B4-BE49-F238E27FC236}">
                <a16:creationId xmlns:a16="http://schemas.microsoft.com/office/drawing/2014/main" id="{2243F079-6A6B-B840-0B28-8B8625A794D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1A91871-756E-596B-154B-9C849DABDDF7}"/>
              </a:ext>
            </a:extLst>
          </p:cNvPr>
          <p:cNvSpPr>
            <a:spLocks noGrp="1"/>
          </p:cNvSpPr>
          <p:nvPr>
            <p:ph type="sldNum" sz="quarter" idx="12"/>
          </p:nvPr>
        </p:nvSpPr>
        <p:spPr/>
        <p:txBody>
          <a:bodyPr/>
          <a:lstStyle/>
          <a:p>
            <a:fld id="{3A98EE3D-8CD1-4C3F-BD1C-C98C9596463C}" type="slidenum">
              <a:rPr lang="en-US" smtClean="0"/>
              <a:t>14</a:t>
            </a:fld>
            <a:endParaRPr lang="en-US" dirty="0"/>
          </a:p>
        </p:txBody>
      </p:sp>
    </p:spTree>
    <p:extLst>
      <p:ext uri="{BB962C8B-B14F-4D97-AF65-F5344CB8AC3E}">
        <p14:creationId xmlns:p14="http://schemas.microsoft.com/office/powerpoint/2010/main" val="2656342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dirty="0">
                <a:latin typeface="Arial" panose="020B0604020202020204" pitchFamily="34" charset="0"/>
                <a:cs typeface="Arial" panose="020B0604020202020204" pitchFamily="34" charset="0"/>
              </a:rPr>
              <a:t>Step 4: purchase decision </a:t>
            </a:r>
          </a:p>
        </p:txBody>
      </p:sp>
      <p:sp>
        <p:nvSpPr>
          <p:cNvPr id="3" name="TextBox 2">
            <a:extLst>
              <a:ext uri="{FF2B5EF4-FFF2-40B4-BE49-F238E27FC236}">
                <a16:creationId xmlns:a16="http://schemas.microsoft.com/office/drawing/2014/main" id="{1A63A293-6A4B-481D-8960-BE437C3CF946}"/>
              </a:ext>
            </a:extLst>
          </p:cNvPr>
          <p:cNvSpPr txBox="1"/>
          <p:nvPr/>
        </p:nvSpPr>
        <p:spPr>
          <a:xfrm>
            <a:off x="342901" y="1947508"/>
            <a:ext cx="5968448" cy="443198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Purchase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Involves the trade of money for a product or service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Shoppers in bricks and mortar stores rarely abandon their carts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Abandonment of virtual shopping carts is quite common and provides marketers with real challenges.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Person standing indoors, holding clipboard with formal document, handing keys to smiling couple">
            <a:extLst>
              <a:ext uri="{FF2B5EF4-FFF2-40B4-BE49-F238E27FC236}">
                <a16:creationId xmlns:a16="http://schemas.microsoft.com/office/drawing/2014/main" id="{890E4003-406C-0AA8-D1DF-6E6802538E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48669" y="1828800"/>
            <a:ext cx="5142592" cy="3428395"/>
          </a:xfrm>
          <a:prstGeom prst="rect">
            <a:avLst/>
          </a:prstGeom>
        </p:spPr>
      </p:pic>
    </p:spTree>
    <p:extLst>
      <p:ext uri="{BB962C8B-B14F-4D97-AF65-F5344CB8AC3E}">
        <p14:creationId xmlns:p14="http://schemas.microsoft.com/office/powerpoint/2010/main" val="3518512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2E5F52-9009-4886-4FBB-B7878CC58F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75E465-DE67-74AD-B24A-F8CEE1BDA503}"/>
              </a:ext>
            </a:extLst>
          </p:cNvPr>
          <p:cNvSpPr>
            <a:spLocks noGrp="1"/>
          </p:cNvSpPr>
          <p:nvPr>
            <p:ph type="title"/>
          </p:nvPr>
        </p:nvSpPr>
        <p:spPr>
          <a:xfrm>
            <a:off x="581192" y="702156"/>
            <a:ext cx="11029616" cy="987496"/>
          </a:xfrm>
        </p:spPr>
        <p:txBody>
          <a:bodyPr/>
          <a:lstStyle/>
          <a:p>
            <a:r>
              <a:rPr lang="en-GB" dirty="0"/>
              <a:t>Purchase decision:</a:t>
            </a:r>
          </a:p>
        </p:txBody>
      </p:sp>
      <p:sp>
        <p:nvSpPr>
          <p:cNvPr id="3" name="Content Placeholder 2">
            <a:extLst>
              <a:ext uri="{FF2B5EF4-FFF2-40B4-BE49-F238E27FC236}">
                <a16:creationId xmlns:a16="http://schemas.microsoft.com/office/drawing/2014/main" id="{0646096E-ACF2-CD73-BC81-382FA8580A30}"/>
              </a:ext>
            </a:extLst>
          </p:cNvPr>
          <p:cNvSpPr>
            <a:spLocks noGrp="1"/>
          </p:cNvSpPr>
          <p:nvPr>
            <p:ph idx="1"/>
          </p:nvPr>
        </p:nvSpPr>
        <p:spPr>
          <a:xfrm>
            <a:off x="581192" y="1878497"/>
            <a:ext cx="11029615" cy="4096854"/>
          </a:xfrm>
        </p:spPr>
        <p:txBody>
          <a:bodyPr/>
          <a:lstStyle/>
          <a:p>
            <a:r>
              <a:rPr lang="en-GB" sz="2000" dirty="0"/>
              <a:t>What observable evidence suggests that particular factors influence customers' movement from consideration to purchase?</a:t>
            </a:r>
          </a:p>
          <a:p>
            <a:r>
              <a:rPr lang="en-GB" sz="2000" dirty="0"/>
              <a:t>The following factors can influence purchase decisions:</a:t>
            </a:r>
          </a:p>
          <a:p>
            <a:pPr lvl="1"/>
            <a:r>
              <a:rPr lang="en-GB" sz="1700" dirty="0"/>
              <a:t>Reviews, testimonials, recommendations</a:t>
            </a:r>
          </a:p>
          <a:p>
            <a:pPr lvl="1"/>
            <a:r>
              <a:rPr lang="en-GB" sz="1700" dirty="0"/>
              <a:t>Previous experience – customer loyalty</a:t>
            </a:r>
          </a:p>
          <a:p>
            <a:pPr lvl="1"/>
            <a:r>
              <a:rPr lang="en-GB" sz="1700" dirty="0"/>
              <a:t>Personalisation – relationship marketing</a:t>
            </a:r>
          </a:p>
          <a:p>
            <a:pPr lvl="1"/>
            <a:r>
              <a:rPr lang="en-GB" sz="1700" dirty="0"/>
              <a:t>Guarantees, discount offers</a:t>
            </a:r>
          </a:p>
          <a:p>
            <a:r>
              <a:rPr lang="en-GB" sz="2000" dirty="0"/>
              <a:t>Customers want products and services that meet their needs better than the competition</a:t>
            </a:r>
          </a:p>
          <a:p>
            <a:endParaRPr lang="en-GB" sz="2000" dirty="0"/>
          </a:p>
          <a:p>
            <a:pPr marL="0" indent="0">
              <a:buNone/>
            </a:pPr>
            <a:endParaRPr lang="en-GB" sz="2000" dirty="0"/>
          </a:p>
        </p:txBody>
      </p:sp>
      <p:sp>
        <p:nvSpPr>
          <p:cNvPr id="4" name="Footer Placeholder 3">
            <a:extLst>
              <a:ext uri="{FF2B5EF4-FFF2-40B4-BE49-F238E27FC236}">
                <a16:creationId xmlns:a16="http://schemas.microsoft.com/office/drawing/2014/main" id="{DFDD7FC9-4BCD-044D-7672-06B3D29E893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FCF3314-3E97-A1F6-1AAD-0CF2AD92E77E}"/>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953177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1" kern="1200" cap="all" dirty="0">
                <a:solidFill>
                  <a:schemeClr val="tx1"/>
                </a:solidFill>
                <a:latin typeface="Arial" panose="020B0604020202020204" pitchFamily="34" charset="0"/>
                <a:cs typeface="Arial" panose="020B0604020202020204" pitchFamily="34" charset="0"/>
              </a:rPr>
              <a:t>Step 5: post-purchase evaluation</a:t>
            </a:r>
          </a:p>
        </p:txBody>
      </p:sp>
      <p:pic>
        <p:nvPicPr>
          <p:cNvPr id="7" name="Picture 6" descr="Woman thinking in bed">
            <a:extLst>
              <a:ext uri="{FF2B5EF4-FFF2-40B4-BE49-F238E27FC236}">
                <a16:creationId xmlns:a16="http://schemas.microsoft.com/office/drawing/2014/main" id="{A4C7FD59-8898-6610-14B7-7BAE58436EA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fontScale="92500" lnSpcReduction="20000"/>
          </a:bodyPr>
          <a:lstStyle/>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1"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After the Purchase, customers may experience ‘</a:t>
            </a:r>
            <a:r>
              <a:rPr kumimoji="0" lang="en-US" sz="2200" b="1" i="0" u="none" strike="noStrike"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cognitive dissonance</a:t>
            </a:r>
            <a:r>
              <a:rPr lang="en-US" sz="2200" b="1" dirty="0">
                <a:solidFill>
                  <a:schemeClr val="tx1">
                    <a:lumMod val="75000"/>
                    <a:lumOff val="25000"/>
                  </a:schemeClr>
                </a:solidFill>
                <a:latin typeface="Arial" panose="020B0604020202020204" pitchFamily="34" charset="0"/>
                <a:cs typeface="Arial" panose="020B0604020202020204" pitchFamily="34" charset="0"/>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sz="2200" b="1" dirty="0">
              <a:solidFill>
                <a:schemeClr val="tx1">
                  <a:lumMod val="75000"/>
                  <a:lumOff val="25000"/>
                </a:schemeClr>
              </a:solidFill>
              <a:latin typeface="Arial" panose="020B0604020202020204" pitchFamily="34" charset="0"/>
              <a:cs typeface="Arial" panose="020B0604020202020204" pitchFamily="34" charset="0"/>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200" dirty="0">
                <a:solidFill>
                  <a:schemeClr val="tx1">
                    <a:lumMod val="75000"/>
                    <a:lumOff val="25000"/>
                  </a:schemeClr>
                </a:solidFill>
                <a:latin typeface="Arial" panose="020B0604020202020204" pitchFamily="34" charset="0"/>
                <a:cs typeface="Arial" panose="020B0604020202020204" pitchFamily="34" charset="0"/>
              </a:rPr>
              <a:t>Cognitive Dissonance is </a:t>
            </a:r>
            <a:r>
              <a:rPr kumimoji="0" lang="en-US" sz="22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the feelings of uncertainty as to whether they made the right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2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It is common for customers to seek reassurance from friends, family, people who have made the same purchase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22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sz="2200" b="1" i="0" u="none" strike="noStrike"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It is important that customers feel happy with their decision as this leads to word-of-mouth marketing and potential long-term customer relationships</a:t>
            </a:r>
            <a:r>
              <a:rPr kumimoji="0" lang="en-US" sz="2200" b="1" i="0" u="none" strike="noStrike" cap="none" spc="0" normalizeH="0" baseline="0" noProof="0" dirty="0">
                <a:ln>
                  <a:noFill/>
                </a:ln>
                <a:solidFill>
                  <a:srgbClr val="0070C0"/>
                </a:solidFill>
                <a:effectLst/>
                <a:uLnTx/>
                <a:uFillTx/>
              </a:rPr>
              <a:t>.</a:t>
            </a:r>
            <a:endParaRPr kumimoji="0" lang="en-US" sz="2200" b="0" i="0" u="none" strike="noStrike" cap="none" spc="0" normalizeH="0" baseline="0" noProof="0" dirty="0">
              <a:ln>
                <a:noFill/>
              </a:ln>
              <a:solidFill>
                <a:srgbClr val="0070C0"/>
              </a:solidFill>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C7458"/>
                </a:solidFill>
                <a:effectLst/>
                <a:uLnTx/>
                <a:uFillTx/>
              </a:rPr>
              <a:pPr marR="0" lvl="0" indent="0" defTabSz="457200" fontAlgn="auto">
                <a:spcBef>
                  <a:spcPts val="0"/>
                </a:spcBef>
                <a:spcAft>
                  <a:spcPts val="600"/>
                </a:spcAft>
                <a:buClrTx/>
                <a:buSzTx/>
                <a:buFontTx/>
                <a:buNone/>
                <a:tabLst/>
                <a:defRPr/>
              </a:pPr>
              <a:t>17</a:t>
            </a:fld>
            <a:endParaRPr kumimoji="0" lang="en-US" b="0" i="0" u="none" strike="noStrike" cap="none" spc="0" normalizeH="0" baseline="0" noProof="0">
              <a:ln>
                <a:noFill/>
              </a:ln>
              <a:solidFill>
                <a:srgbClr val="CC7458"/>
              </a:solidFill>
              <a:effectLst/>
              <a:uLnTx/>
              <a:uFillTx/>
            </a:endParaRPr>
          </a:p>
        </p:txBody>
      </p:sp>
    </p:spTree>
    <p:extLst>
      <p:ext uri="{BB962C8B-B14F-4D97-AF65-F5344CB8AC3E}">
        <p14:creationId xmlns:p14="http://schemas.microsoft.com/office/powerpoint/2010/main" val="3556542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A628C-21A0-74B8-BB01-5BE77802B7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AB8F7B-7CF4-6421-68A9-34041D8DE1A3}"/>
              </a:ext>
            </a:extLst>
          </p:cNvPr>
          <p:cNvSpPr>
            <a:spLocks noGrp="1"/>
          </p:cNvSpPr>
          <p:nvPr>
            <p:ph type="title"/>
          </p:nvPr>
        </p:nvSpPr>
        <p:spPr>
          <a:xfrm>
            <a:off x="581192" y="702156"/>
            <a:ext cx="11029616" cy="987496"/>
          </a:xfrm>
        </p:spPr>
        <p:txBody>
          <a:bodyPr/>
          <a:lstStyle/>
          <a:p>
            <a:r>
              <a:rPr lang="en-GB" dirty="0"/>
              <a:t>Post Purchase evaluation:</a:t>
            </a:r>
          </a:p>
        </p:txBody>
      </p:sp>
      <p:sp>
        <p:nvSpPr>
          <p:cNvPr id="3" name="Content Placeholder 2">
            <a:extLst>
              <a:ext uri="{FF2B5EF4-FFF2-40B4-BE49-F238E27FC236}">
                <a16:creationId xmlns:a16="http://schemas.microsoft.com/office/drawing/2014/main" id="{00638AFC-9644-5B88-C347-893ED2C9E8D6}"/>
              </a:ext>
            </a:extLst>
          </p:cNvPr>
          <p:cNvSpPr>
            <a:spLocks noGrp="1"/>
          </p:cNvSpPr>
          <p:nvPr>
            <p:ph idx="1"/>
          </p:nvPr>
        </p:nvSpPr>
        <p:spPr>
          <a:xfrm>
            <a:off x="581192" y="1878497"/>
            <a:ext cx="11029615" cy="4096854"/>
          </a:xfrm>
        </p:spPr>
        <p:txBody>
          <a:bodyPr/>
          <a:lstStyle/>
          <a:p>
            <a:r>
              <a:rPr lang="en-GB" sz="2000" dirty="0"/>
              <a:t>Customers will consider if they are satisfied with the purchase:</a:t>
            </a:r>
          </a:p>
          <a:p>
            <a:r>
              <a:rPr lang="en-GB" sz="2000" dirty="0"/>
              <a:t>This could result in:</a:t>
            </a:r>
          </a:p>
          <a:p>
            <a:pPr lvl="1"/>
            <a:r>
              <a:rPr lang="en-GB" sz="1700" dirty="0"/>
              <a:t>Repeat customers OR not returning</a:t>
            </a:r>
          </a:p>
          <a:p>
            <a:pPr lvl="1"/>
            <a:r>
              <a:rPr lang="en-GB" sz="1700" dirty="0"/>
              <a:t>Possible recommendations</a:t>
            </a:r>
          </a:p>
          <a:p>
            <a:pPr lvl="1"/>
            <a:r>
              <a:rPr lang="en-GB" sz="1700" dirty="0"/>
              <a:t>Positive or negative reviews</a:t>
            </a:r>
          </a:p>
          <a:p>
            <a:pPr lvl="1"/>
            <a:r>
              <a:rPr lang="en-GB" sz="1700" dirty="0"/>
              <a:t>Possible complaints</a:t>
            </a:r>
          </a:p>
          <a:p>
            <a:pPr marL="324000" lvl="1" indent="0">
              <a:buNone/>
            </a:pPr>
            <a:endParaRPr lang="en-GB" sz="1700" dirty="0"/>
          </a:p>
          <a:p>
            <a:r>
              <a:rPr lang="en-GB" sz="2000" dirty="0"/>
              <a:t>A business should aim to keep customers returning and building a positive reputation</a:t>
            </a:r>
          </a:p>
          <a:p>
            <a:endParaRPr lang="en-GB" sz="2000" dirty="0"/>
          </a:p>
          <a:p>
            <a:pPr marL="0" indent="0">
              <a:buNone/>
            </a:pPr>
            <a:endParaRPr lang="en-GB" sz="2000" dirty="0"/>
          </a:p>
        </p:txBody>
      </p:sp>
      <p:sp>
        <p:nvSpPr>
          <p:cNvPr id="4" name="Footer Placeholder 3">
            <a:extLst>
              <a:ext uri="{FF2B5EF4-FFF2-40B4-BE49-F238E27FC236}">
                <a16:creationId xmlns:a16="http://schemas.microsoft.com/office/drawing/2014/main" id="{35E625A9-8CF8-6701-B786-F7732A1A8D7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B9212D-A657-59D4-1085-47671B707158}"/>
              </a:ext>
            </a:extLst>
          </p:cNvPr>
          <p:cNvSpPr>
            <a:spLocks noGrp="1"/>
          </p:cNvSpPr>
          <p:nvPr>
            <p:ph type="sldNum" sz="quarter" idx="12"/>
          </p:nvPr>
        </p:nvSpPr>
        <p:spPr/>
        <p:txBody>
          <a:bodyPr/>
          <a:lstStyle/>
          <a:p>
            <a:fld id="{3A98EE3D-8CD1-4C3F-BD1C-C98C9596463C}" type="slidenum">
              <a:rPr lang="en-US" smtClean="0"/>
              <a:t>18</a:t>
            </a:fld>
            <a:endParaRPr lang="en-US" dirty="0"/>
          </a:p>
        </p:txBody>
      </p:sp>
    </p:spTree>
    <p:extLst>
      <p:ext uri="{BB962C8B-B14F-4D97-AF65-F5344CB8AC3E}">
        <p14:creationId xmlns:p14="http://schemas.microsoft.com/office/powerpoint/2010/main" val="1157014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520391" y="536738"/>
            <a:ext cx="7225075" cy="1013800"/>
          </a:xfrm>
        </p:spPr>
        <p:txBody>
          <a:bodyPr vert="horz" lIns="91440" tIns="45720" rIns="91440" bIns="45720" rtlCol="0" anchor="b">
            <a:normAutofit/>
          </a:bodyPr>
          <a:lstStyle/>
          <a:p>
            <a:r>
              <a:rPr lang="en-US" b="1" kern="1200" cap="all"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Overcoming cognitive dissonance</a:t>
            </a:r>
          </a:p>
        </p:txBody>
      </p:sp>
      <p:pic>
        <p:nvPicPr>
          <p:cNvPr id="7" name="Picture 6" descr="Rescue buoy floating at sea">
            <a:extLst>
              <a:ext uri="{FF2B5EF4-FFF2-40B4-BE49-F238E27FC236}">
                <a16:creationId xmlns:a16="http://schemas.microsoft.com/office/drawing/2014/main" id="{84BB6376-8BCE-5B28-9129-F8AFCF07E7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lnSpcReduction="10000"/>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1">
                    <a:lumMod val="75000"/>
                    <a:lumOff val="25000"/>
                  </a:schemeClr>
                </a:solidFill>
                <a:latin typeface="Arial" panose="020B0604020202020204" pitchFamily="34" charset="0"/>
                <a:cs typeface="Arial" panose="020B0604020202020204" pitchFamily="34" charset="0"/>
              </a:rPr>
              <a:t>What can businesses do to avoid cognitive dissonance or to help customers to overcome it?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4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Ensuring that pre-purchase expectations are realistic (e.g., making reviews from other customers visible)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Offering post-purchase service (e.g. extended warranties)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A82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A828"/>
                </a:solidFill>
                <a:effectLst/>
                <a:uLnTx/>
                <a:uFillTx/>
              </a:rPr>
              <a:pPr marR="0" lvl="0" indent="0" defTabSz="457200" fontAlgn="auto">
                <a:spcBef>
                  <a:spcPts val="0"/>
                </a:spcBef>
                <a:spcAft>
                  <a:spcPts val="600"/>
                </a:spcAft>
                <a:buClrTx/>
                <a:buSzTx/>
                <a:buFontTx/>
                <a:buNone/>
                <a:tabLst/>
                <a:defRPr/>
              </a:pPr>
              <a:t>19</a:t>
            </a:fld>
            <a:endParaRPr kumimoji="0" lang="en-US" b="0" i="0" u="none" strike="noStrike" cap="none" spc="0" normalizeH="0" baseline="0" noProof="0">
              <a:ln>
                <a:noFill/>
              </a:ln>
              <a:solidFill>
                <a:srgbClr val="FFA828"/>
              </a:solidFill>
              <a:effectLst/>
              <a:uLnTx/>
              <a:uFillTx/>
            </a:endParaRPr>
          </a:p>
        </p:txBody>
      </p:sp>
    </p:spTree>
    <p:extLst>
      <p:ext uri="{BB962C8B-B14F-4D97-AF65-F5344CB8AC3E}">
        <p14:creationId xmlns:p14="http://schemas.microsoft.com/office/powerpoint/2010/main" val="1259700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EE8FA-ADE9-A9E1-FE2E-3C43A28EF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7F31E9-7752-5029-C439-B90323EEC116}"/>
              </a:ext>
            </a:extLst>
          </p:cNvPr>
          <p:cNvSpPr>
            <a:spLocks noGrp="1"/>
          </p:cNvSpPr>
          <p:nvPr>
            <p:ph type="title"/>
          </p:nvPr>
        </p:nvSpPr>
        <p:spPr>
          <a:xfrm>
            <a:off x="746228" y="1037967"/>
            <a:ext cx="3054091" cy="4709131"/>
          </a:xfrm>
        </p:spPr>
        <p:txBody>
          <a:bodyPr anchor="ctr">
            <a:normAutofit/>
          </a:bodyPr>
          <a:lstStyle/>
          <a:p>
            <a:r>
              <a:rPr lang="en-GB" sz="4000" b="1" dirty="0">
                <a:latin typeface="Arial" panose="020B0604020202020204" pitchFamily="34" charset="0"/>
                <a:cs typeface="Arial" panose="020B0604020202020204" pitchFamily="34" charset="0"/>
              </a:rPr>
              <a:t>Task</a:t>
            </a:r>
          </a:p>
        </p:txBody>
      </p:sp>
      <p:sp>
        <p:nvSpPr>
          <p:cNvPr id="4" name="Footer Placeholder 3">
            <a:extLst>
              <a:ext uri="{FF2B5EF4-FFF2-40B4-BE49-F238E27FC236}">
                <a16:creationId xmlns:a16="http://schemas.microsoft.com/office/drawing/2014/main" id="{38D4082D-42CA-7129-921A-7F35EBF413CE}"/>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34225932-2AA0-0D6F-044D-7DD311186B3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20</a:t>
            </a:fld>
            <a:endParaRPr lang="en-US"/>
          </a:p>
        </p:txBody>
      </p:sp>
      <p:graphicFrame>
        <p:nvGraphicFramePr>
          <p:cNvPr id="7" name="Content Placeholder 2">
            <a:extLst>
              <a:ext uri="{FF2B5EF4-FFF2-40B4-BE49-F238E27FC236}">
                <a16:creationId xmlns:a16="http://schemas.microsoft.com/office/drawing/2014/main" id="{777A8E4A-10F0-D100-27F9-F9C0A9795317}"/>
              </a:ext>
            </a:extLst>
          </p:cNvPr>
          <p:cNvGraphicFramePr>
            <a:graphicFrameLocks noGrp="1"/>
          </p:cNvGraphicFramePr>
          <p:nvPr>
            <p:ph idx="1"/>
            <p:extLst>
              <p:ext uri="{D42A27DB-BD31-4B8C-83A1-F6EECF244321}">
                <p14:modId xmlns:p14="http://schemas.microsoft.com/office/powerpoint/2010/main" val="2197309121"/>
              </p:ext>
            </p:extLst>
          </p:nvPr>
        </p:nvGraphicFramePr>
        <p:xfrm>
          <a:off x="3083169" y="1005841"/>
          <a:ext cx="8527639" cy="51839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312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7ADC5C4-29D5-1F9E-7F4A-4CE83529273A}"/>
              </a:ext>
            </a:extLst>
          </p:cNvPr>
          <p:cNvSpPr>
            <a:spLocks noGrp="1" noChangeArrowheads="1"/>
          </p:cNvSpPr>
          <p:nvPr>
            <p:ph type="title"/>
          </p:nvPr>
        </p:nvSpPr>
        <p:spPr>
          <a:xfrm>
            <a:off x="4382724" y="702156"/>
            <a:ext cx="7225075" cy="613173"/>
          </a:xfrm>
        </p:spPr>
        <p:txBody>
          <a:bodyPr>
            <a:normAutofit/>
          </a:bodyPr>
          <a:lstStyle/>
          <a:p>
            <a:r>
              <a:rPr lang="en-GB" altLang="en-US" b="1" dirty="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Consumer Buying Situations </a:t>
            </a:r>
          </a:p>
        </p:txBody>
      </p:sp>
      <p:pic>
        <p:nvPicPr>
          <p:cNvPr id="55301" name="Picture 55300" descr="Rows of shopping trolleys">
            <a:extLst>
              <a:ext uri="{FF2B5EF4-FFF2-40B4-BE49-F238E27FC236}">
                <a16:creationId xmlns:a16="http://schemas.microsoft.com/office/drawing/2014/main" id="{22D29880-C9A3-953C-4FB6-F4BE596A37D8}"/>
              </a:ext>
            </a:extLst>
          </p:cNvPr>
          <p:cNvPicPr>
            <a:picLocks noChangeAspect="1"/>
          </p:cNvPicPr>
          <p:nvPr/>
        </p:nvPicPr>
        <p:blipFill>
          <a:blip r:embed="rId3"/>
          <a:srcRect l="33606" r="22301"/>
          <a:stretch>
            <a:fillRect/>
          </a:stretch>
        </p:blipFill>
        <p:spPr>
          <a:xfrm>
            <a:off x="446534" y="601201"/>
            <a:ext cx="3703320" cy="5774200"/>
          </a:xfrm>
          <a:prstGeom prst="rect">
            <a:avLst/>
          </a:prstGeom>
        </p:spPr>
      </p:pic>
      <p:sp>
        <p:nvSpPr>
          <p:cNvPr id="55299" name="Content Placeholder 2">
            <a:extLst>
              <a:ext uri="{FF2B5EF4-FFF2-40B4-BE49-F238E27FC236}">
                <a16:creationId xmlns:a16="http://schemas.microsoft.com/office/drawing/2014/main" id="{A9CD2485-B482-46CA-99CE-B87BB8DF750C}"/>
              </a:ext>
            </a:extLst>
          </p:cNvPr>
          <p:cNvSpPr>
            <a:spLocks noGrp="1"/>
          </p:cNvSpPr>
          <p:nvPr>
            <p:ph idx="1"/>
          </p:nvPr>
        </p:nvSpPr>
        <p:spPr>
          <a:xfrm>
            <a:off x="4382726" y="1465288"/>
            <a:ext cx="7362740" cy="5052743"/>
          </a:xfrm>
        </p:spPr>
        <p:txBody>
          <a:bodyPr>
            <a:normAutofit fontScale="85000" lnSpcReduction="20000"/>
          </a:bodyPr>
          <a:lstStyle/>
          <a:p>
            <a:r>
              <a:rPr lang="en-GB" altLang="en-US" sz="2800" b="1" dirty="0">
                <a:latin typeface="Arial" panose="020B0604020202020204" pitchFamily="34" charset="0"/>
                <a:cs typeface="Arial" panose="020B0604020202020204" pitchFamily="34" charset="0"/>
              </a:rPr>
              <a:t>Routine response behaviour</a:t>
            </a:r>
          </a:p>
          <a:p>
            <a:pPr lvl="1"/>
            <a:r>
              <a:rPr lang="en-GB" altLang="en-US" sz="2800" dirty="0">
                <a:latin typeface="Arial" panose="020B0604020202020204" pitchFamily="34" charset="0"/>
                <a:cs typeface="Arial" panose="020B0604020202020204" pitchFamily="34" charset="0"/>
              </a:rPr>
              <a:t>When buying frequently purchased, low-cost items.</a:t>
            </a:r>
          </a:p>
          <a:p>
            <a:pPr lvl="1"/>
            <a:endParaRPr lang="en-GB" altLang="en-US" sz="1000" dirty="0">
              <a:latin typeface="Arial" panose="020B0604020202020204" pitchFamily="34" charset="0"/>
              <a:cs typeface="Arial" panose="020B0604020202020204" pitchFamily="34" charset="0"/>
            </a:endParaRPr>
          </a:p>
          <a:p>
            <a:r>
              <a:rPr lang="en-GB" altLang="en-US" sz="2800" b="1" dirty="0">
                <a:latin typeface="Arial" panose="020B0604020202020204" pitchFamily="34" charset="0"/>
                <a:cs typeface="Arial" panose="020B0604020202020204" pitchFamily="34" charset="0"/>
              </a:rPr>
              <a:t>Limited decision making behaviour</a:t>
            </a:r>
          </a:p>
          <a:p>
            <a:pPr lvl="1"/>
            <a:r>
              <a:rPr lang="en-GB" altLang="en-US" sz="2800" dirty="0">
                <a:latin typeface="Arial" panose="020B0604020202020204" pitchFamily="34" charset="0"/>
                <a:cs typeface="Arial" panose="020B0604020202020204" pitchFamily="34" charset="0"/>
              </a:rPr>
              <a:t>When purchasing products only bought occasionally and for which a moderate amount of information and deliberation is required</a:t>
            </a:r>
          </a:p>
          <a:p>
            <a:pPr lvl="1"/>
            <a:endParaRPr lang="en-GB" altLang="en-US" sz="1000" dirty="0">
              <a:latin typeface="Arial" panose="020B0604020202020204" pitchFamily="34" charset="0"/>
              <a:cs typeface="Arial" panose="020B0604020202020204" pitchFamily="34" charset="0"/>
            </a:endParaRPr>
          </a:p>
          <a:p>
            <a:r>
              <a:rPr lang="en-GB" altLang="en-US" sz="2800" b="1" dirty="0">
                <a:latin typeface="Arial" panose="020B0604020202020204" pitchFamily="34" charset="0"/>
                <a:cs typeface="Arial" panose="020B0604020202020204" pitchFamily="34" charset="0"/>
              </a:rPr>
              <a:t>Extensive decision making behaviour </a:t>
            </a:r>
          </a:p>
          <a:p>
            <a:pPr lvl="1"/>
            <a:r>
              <a:rPr lang="en-GB" altLang="en-US" sz="2800" dirty="0">
                <a:latin typeface="Arial" panose="020B0604020202020204" pitchFamily="34" charset="0"/>
                <a:cs typeface="Arial" panose="020B0604020202020204" pitchFamily="34" charset="0"/>
              </a:rPr>
              <a:t>When buying unfamiliar, expensive or infrequently purchased items. Time ,maybe spent comparing, seeking out extensive information.</a:t>
            </a:r>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52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52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529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5299">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52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1" name="Rectangle 107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3" name="Rectangle 107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79" name="Rectangle 107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1" name="Group 108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082" name="Rectangle 108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3" name="Rectangle 108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5ADEB71-18B0-FF78-CEAD-0E03609CEF05}"/>
              </a:ext>
            </a:extLst>
          </p:cNvPr>
          <p:cNvSpPr>
            <a:spLocks noGrp="1"/>
          </p:cNvSpPr>
          <p:nvPr>
            <p:ph type="title"/>
          </p:nvPr>
        </p:nvSpPr>
        <p:spPr>
          <a:xfrm>
            <a:off x="584200" y="1524001"/>
            <a:ext cx="3412067" cy="2692958"/>
          </a:xfrm>
        </p:spPr>
        <p:txBody>
          <a:bodyPr vert="horz" lIns="91440" tIns="45720" rIns="91440" bIns="45720" rtlCol="0" anchor="b">
            <a:normAutofit/>
          </a:bodyPr>
          <a:lstStyle/>
          <a:p>
            <a:r>
              <a:rPr lang="en-US" sz="3100" dirty="0" err="1">
                <a:solidFill>
                  <a:srgbClr val="FFFFFF"/>
                </a:solidFill>
              </a:rPr>
              <a:t>Organisational</a:t>
            </a:r>
            <a:r>
              <a:rPr lang="en-US" sz="3100" dirty="0">
                <a:solidFill>
                  <a:srgbClr val="FFFFFF"/>
                </a:solidFill>
              </a:rPr>
              <a:t> decision-making process</a:t>
            </a:r>
            <a:br>
              <a:rPr lang="en-US" sz="3100" dirty="0">
                <a:solidFill>
                  <a:srgbClr val="FFFFFF"/>
                </a:solidFill>
              </a:rPr>
            </a:br>
            <a:r>
              <a:rPr lang="en-US" sz="3100" dirty="0">
                <a:solidFill>
                  <a:srgbClr val="FFFFFF"/>
                </a:solidFill>
              </a:rPr>
              <a:t>B2B</a:t>
            </a:r>
          </a:p>
        </p:txBody>
      </p:sp>
      <p:sp>
        <p:nvSpPr>
          <p:cNvPr id="5" name="Slide Number Placeholder 4">
            <a:extLst>
              <a:ext uri="{FF2B5EF4-FFF2-40B4-BE49-F238E27FC236}">
                <a16:creationId xmlns:a16="http://schemas.microsoft.com/office/drawing/2014/main" id="{E767F9EC-4038-BDC3-B49C-4457E32A197C}"/>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22</a:t>
            </a:fld>
            <a:endParaRPr lang="en-US">
              <a:solidFill>
                <a:srgbClr val="FFFFFF"/>
              </a:solidFill>
            </a:endParaRPr>
          </a:p>
        </p:txBody>
      </p:sp>
      <p:sp>
        <p:nvSpPr>
          <p:cNvPr id="4" name="Footer Placeholder 3">
            <a:extLst>
              <a:ext uri="{FF2B5EF4-FFF2-40B4-BE49-F238E27FC236}">
                <a16:creationId xmlns:a16="http://schemas.microsoft.com/office/drawing/2014/main" id="{28E2487B-ABF5-A3D4-A6F5-600D77A9CFE6}"/>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3" name="Content Placeholder 2" descr="Organisational Buying Behaviour | Marketing Journal">
            <a:extLst>
              <a:ext uri="{FF2B5EF4-FFF2-40B4-BE49-F238E27FC236}">
                <a16:creationId xmlns:a16="http://schemas.microsoft.com/office/drawing/2014/main" id="{4C176CF3-F42C-93EE-0154-22175F776BF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2046" r="10442"/>
          <a:stretch>
            <a:fillRect/>
          </a:stretch>
        </p:blipFill>
        <p:spPr bwMode="auto">
          <a:xfrm>
            <a:off x="4923691" y="618067"/>
            <a:ext cx="6518031" cy="559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901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23D9D11-FFA4-8F47-D7A8-D7F428373868}"/>
              </a:ext>
            </a:extLst>
          </p:cNvPr>
          <p:cNvSpPr>
            <a:spLocks noGrp="1" noChangeArrowheads="1"/>
          </p:cNvSpPr>
          <p:nvPr>
            <p:ph type="title"/>
          </p:nvPr>
        </p:nvSpPr>
        <p:spPr>
          <a:xfrm>
            <a:off x="1992313" y="260350"/>
            <a:ext cx="8229600" cy="1143000"/>
          </a:xfrm>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Decision-Making Unit (DMU)</a:t>
            </a:r>
          </a:p>
        </p:txBody>
      </p:sp>
      <p:pic>
        <p:nvPicPr>
          <p:cNvPr id="59395" name="Picture 3">
            <a:extLst>
              <a:ext uri="{FF2B5EF4-FFF2-40B4-BE49-F238E27FC236}">
                <a16:creationId xmlns:a16="http://schemas.microsoft.com/office/drawing/2014/main" id="{EC712603-9072-9789-1515-4302C4CF0D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28775" y="1590676"/>
            <a:ext cx="8934450" cy="4837113"/>
          </a:xfrm>
        </p:spPr>
      </p:pic>
      <p:sp>
        <p:nvSpPr>
          <p:cNvPr id="34820" name="TextBox 6">
            <a:extLst>
              <a:ext uri="{FF2B5EF4-FFF2-40B4-BE49-F238E27FC236}">
                <a16:creationId xmlns:a16="http://schemas.microsoft.com/office/drawing/2014/main" id="{7C768247-0121-2071-D0F5-19EC10CD14D5}"/>
              </a:ext>
            </a:extLst>
          </p:cNvPr>
          <p:cNvSpPr txBox="1">
            <a:spLocks noChangeArrowheads="1"/>
          </p:cNvSpPr>
          <p:nvPr/>
        </p:nvSpPr>
        <p:spPr bwMode="auto">
          <a:xfrm>
            <a:off x="1847851" y="6427789"/>
            <a:ext cx="30956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600" dirty="0"/>
              <a:t>Brassington &amp; Pettitt (2026)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A4EADE0-45ED-7D45-E043-A2483D2E86FA}"/>
              </a:ext>
            </a:extLst>
          </p:cNvPr>
          <p:cNvSpPr>
            <a:spLocks noGrp="1" noChangeArrowheads="1"/>
          </p:cNvSpPr>
          <p:nvPr>
            <p:ph type="title"/>
          </p:nvPr>
        </p:nvSpPr>
        <p:spPr/>
        <p:txBody>
          <a:bodyPr/>
          <a:lstStyle/>
          <a:p>
            <a:r>
              <a:rPr lang="en-US" altLang="en-US" dirty="0">
                <a:latin typeface="Arial" panose="020B0604020202020204" pitchFamily="34" charset="0"/>
                <a:cs typeface="Arial" panose="020B0604020202020204" pitchFamily="34" charset="0"/>
              </a:rPr>
              <a:t>Characteristics Affecting Consumer Behavior</a:t>
            </a:r>
          </a:p>
        </p:txBody>
      </p:sp>
      <p:sp>
        <p:nvSpPr>
          <p:cNvPr id="16387" name="Text Placeholder 4">
            <a:extLst>
              <a:ext uri="{FF2B5EF4-FFF2-40B4-BE49-F238E27FC236}">
                <a16:creationId xmlns:a16="http://schemas.microsoft.com/office/drawing/2014/main" id="{1D86A896-489C-F5D6-61B9-7A839848C0D7}"/>
              </a:ext>
            </a:extLst>
          </p:cNvPr>
          <p:cNvSpPr>
            <a:spLocks noGrp="1"/>
          </p:cNvSpPr>
          <p:nvPr>
            <p:ph type="body" sz="quarter" idx="13"/>
          </p:nvPr>
        </p:nvSpPr>
        <p:spPr>
          <a:xfrm>
            <a:off x="2514600" y="1491252"/>
            <a:ext cx="7277100" cy="713468"/>
          </a:xfrm>
        </p:spPr>
        <p:txBody>
          <a:bodyPr>
            <a:normAutofit/>
          </a:bodyPr>
          <a:lstStyle/>
          <a:p>
            <a:pPr>
              <a:spcBef>
                <a:spcPct val="0"/>
              </a:spcBef>
            </a:pPr>
            <a:r>
              <a:rPr lang="en-US" altLang="en-US" dirty="0"/>
              <a:t>Factors Influencing Consumer Behavior</a:t>
            </a:r>
          </a:p>
          <a:p>
            <a:pPr>
              <a:spcBef>
                <a:spcPct val="0"/>
              </a:spcBef>
            </a:pPr>
            <a:endParaRPr lang="en-US" altLang="en-US" dirty="0"/>
          </a:p>
        </p:txBody>
      </p:sp>
      <p:pic>
        <p:nvPicPr>
          <p:cNvPr id="39940" name="Picture 4" descr="fig05_02wo.jpg">
            <a:extLst>
              <a:ext uri="{FF2B5EF4-FFF2-40B4-BE49-F238E27FC236}">
                <a16:creationId xmlns:a16="http://schemas.microsoft.com/office/drawing/2014/main" id="{A0C4146E-4B7C-BEEE-AF7D-3EF59E6311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6420" y="2204720"/>
            <a:ext cx="10363200" cy="35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3">
            <a:extLst>
              <a:ext uri="{FF2B5EF4-FFF2-40B4-BE49-F238E27FC236}">
                <a16:creationId xmlns:a16="http://schemas.microsoft.com/office/drawing/2014/main" id="{65E966F9-1D15-19E5-2691-FACB80882141}"/>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dirty="0">
                <a:ea typeface="ヒラギノ角ゴ Pro W3"/>
                <a:cs typeface="ヒラギノ角ゴ Pro W3"/>
              </a:rPr>
              <a:t>Copyright Pearson Education</a:t>
            </a:r>
            <a:endParaRPr lang="en-US" altLang="en-US" sz="1800" dirty="0">
              <a:ea typeface="ヒラギノ角ゴ Pro W3"/>
              <a:cs typeface="ヒラギノ角ゴ Pro W3"/>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99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5732C9E-0CA2-0D71-6249-7157C9C939B0}"/>
              </a:ext>
            </a:extLst>
          </p:cNvPr>
          <p:cNvSpPr>
            <a:spLocks noGrp="1" noChangeArrowheads="1"/>
          </p:cNvSpPr>
          <p:nvPr>
            <p:ph type="title"/>
          </p:nvPr>
        </p:nvSpPr>
        <p:spPr>
          <a:xfrm>
            <a:off x="581192" y="228600"/>
            <a:ext cx="10696408" cy="1813560"/>
          </a:xfrm>
        </p:spPr>
        <p:txBody>
          <a:bodyPr>
            <a:normAutofit fontScale="90000"/>
          </a:bodyPr>
          <a:lstStyle/>
          <a:p>
            <a:r>
              <a:rPr lang="en-GB" altLang="en-US" dirty="0">
                <a:latin typeface="Arial" panose="020B0604020202020204" pitchFamily="34" charset="0"/>
                <a:cs typeface="Arial" panose="020B0604020202020204" pitchFamily="34" charset="0"/>
              </a:rPr>
              <a:t>Factors influencing consumer behaviour</a:t>
            </a:r>
            <a:br>
              <a:rPr lang="en-GB" altLang="en-US" dirty="0">
                <a:latin typeface="Arial" panose="020B0604020202020204" pitchFamily="34" charset="0"/>
                <a:cs typeface="Arial" panose="020B0604020202020204" pitchFamily="34" charset="0"/>
              </a:rPr>
            </a:b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cultural factors</a:t>
            </a:r>
          </a:p>
        </p:txBody>
      </p:sp>
      <p:sp>
        <p:nvSpPr>
          <p:cNvPr id="41987" name="Content Placeholder 2">
            <a:extLst>
              <a:ext uri="{FF2B5EF4-FFF2-40B4-BE49-F238E27FC236}">
                <a16:creationId xmlns:a16="http://schemas.microsoft.com/office/drawing/2014/main" id="{A691A71F-1C56-E1FC-4DE4-6CB546875145}"/>
              </a:ext>
            </a:extLst>
          </p:cNvPr>
          <p:cNvSpPr>
            <a:spLocks noGrp="1"/>
          </p:cNvSpPr>
          <p:nvPr>
            <p:ph idx="1"/>
          </p:nvPr>
        </p:nvSpPr>
        <p:spPr/>
        <p:txBody>
          <a:bodyPr>
            <a:normAutofit/>
          </a:bodyPr>
          <a:lstStyle/>
          <a:p>
            <a:pPr marL="0" indent="0" algn="ctr">
              <a:buNone/>
            </a:pPr>
            <a:endParaRPr lang="en-GB" altLang="en-US" dirty="0"/>
          </a:p>
          <a:p>
            <a:pPr marL="0" indent="0">
              <a:buNone/>
            </a:pPr>
            <a:r>
              <a:rPr lang="en-GB" altLang="en-US" sz="2800" b="1" i="1" dirty="0">
                <a:latin typeface="Arial" panose="020B0604020202020204" pitchFamily="34" charset="0"/>
                <a:cs typeface="Arial" panose="020B0604020202020204" pitchFamily="34" charset="0"/>
              </a:rPr>
              <a:t>Culture</a:t>
            </a:r>
            <a:r>
              <a:rPr lang="en-GB" altLang="en-US" sz="2800" dirty="0">
                <a:latin typeface="Arial" panose="020B0604020202020204" pitchFamily="34" charset="0"/>
                <a:cs typeface="Arial" panose="020B0604020202020204" pitchFamily="34" charset="0"/>
              </a:rPr>
              <a:t> – set of basic values, perceptions, wants and behaviours learned by a member of society from family and other important institutions </a:t>
            </a:r>
          </a:p>
          <a:p>
            <a:pPr marL="0" indent="0">
              <a:buNone/>
            </a:pPr>
            <a:endParaRPr lang="en-GB" altLang="en-US" sz="2800" dirty="0">
              <a:latin typeface="Arial" panose="020B0604020202020204" pitchFamily="34" charset="0"/>
              <a:cs typeface="Arial" panose="020B0604020202020204" pitchFamily="34" charset="0"/>
            </a:endParaRPr>
          </a:p>
          <a:p>
            <a:pPr marL="0" indent="0">
              <a:buNone/>
            </a:pPr>
            <a:r>
              <a:rPr lang="en-GB" altLang="en-US" sz="2800" b="1" i="1" dirty="0">
                <a:latin typeface="Arial" panose="020B0604020202020204" pitchFamily="34" charset="0"/>
                <a:cs typeface="Arial" panose="020B0604020202020204" pitchFamily="34" charset="0"/>
              </a:rPr>
              <a:t>Subculture</a:t>
            </a:r>
            <a:r>
              <a:rPr lang="en-GB" altLang="en-US" sz="2800" dirty="0">
                <a:latin typeface="Arial" panose="020B0604020202020204" pitchFamily="34" charset="0"/>
                <a:cs typeface="Arial" panose="020B0604020202020204" pitchFamily="34" charset="0"/>
              </a:rPr>
              <a:t> – A group of people with shared value systems based on common life experiences and situations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4B303D0-68A4-AD81-F7DB-93341B02BE4E}"/>
              </a:ext>
            </a:extLst>
          </p:cNvPr>
          <p:cNvSpPr>
            <a:spLocks noGrp="1" noChangeArrowheads="1"/>
          </p:cNvSpPr>
          <p:nvPr>
            <p:ph type="title"/>
          </p:nvPr>
        </p:nvSpPr>
        <p:spPr>
          <a:xfrm>
            <a:off x="914400" y="228599"/>
            <a:ext cx="10363200" cy="1728787"/>
          </a:xfrm>
        </p:spPr>
        <p:txBody>
          <a:bodyPr>
            <a:normAutofit fontScale="90000"/>
          </a:bodyPr>
          <a:lstStyle/>
          <a:p>
            <a:r>
              <a:rPr lang="en-GB" altLang="en-US" dirty="0">
                <a:latin typeface="Arial" panose="020B0604020202020204" pitchFamily="34" charset="0"/>
                <a:cs typeface="Arial" panose="020B0604020202020204" pitchFamily="34" charset="0"/>
              </a:rPr>
              <a:t>Factors Influencing Consumer Behaviour</a:t>
            </a:r>
            <a:br>
              <a:rPr lang="en-GB" altLang="en-US" dirty="0">
                <a:latin typeface="Arial" panose="020B0604020202020204" pitchFamily="34" charset="0"/>
                <a:cs typeface="Arial" panose="020B0604020202020204" pitchFamily="34" charset="0"/>
              </a:rPr>
            </a:b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social factors</a:t>
            </a:r>
          </a:p>
        </p:txBody>
      </p:sp>
      <p:sp>
        <p:nvSpPr>
          <p:cNvPr id="22531" name="Content Placeholder 2">
            <a:extLst>
              <a:ext uri="{FF2B5EF4-FFF2-40B4-BE49-F238E27FC236}">
                <a16:creationId xmlns:a16="http://schemas.microsoft.com/office/drawing/2014/main" id="{6702E192-FA6E-5C10-A1F5-E121DAAFE75B}"/>
              </a:ext>
            </a:extLst>
          </p:cNvPr>
          <p:cNvSpPr>
            <a:spLocks noGrp="1"/>
          </p:cNvSpPr>
          <p:nvPr>
            <p:ph idx="1"/>
          </p:nvPr>
        </p:nvSpPr>
        <p:spPr>
          <a:xfrm>
            <a:off x="1919288" y="1557338"/>
            <a:ext cx="8229600" cy="4525962"/>
          </a:xfrm>
        </p:spPr>
        <p:txBody>
          <a:bodyPr/>
          <a:lstStyle/>
          <a:p>
            <a:pPr marL="0" indent="0">
              <a:buNone/>
            </a:pPr>
            <a:r>
              <a:rPr lang="en-GB" altLang="en-US"/>
              <a:t>Social Factors</a:t>
            </a:r>
          </a:p>
        </p:txBody>
      </p:sp>
      <p:pic>
        <p:nvPicPr>
          <p:cNvPr id="22532" name="Picture 7">
            <a:extLst>
              <a:ext uri="{FF2B5EF4-FFF2-40B4-BE49-F238E27FC236}">
                <a16:creationId xmlns:a16="http://schemas.microsoft.com/office/drawing/2014/main" id="{B2E9E06C-B8B3-B4CA-7F05-ECF8F61E5F4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51758" y="2650809"/>
            <a:ext cx="2497137"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8">
            <a:extLst>
              <a:ext uri="{FF2B5EF4-FFF2-40B4-BE49-F238E27FC236}">
                <a16:creationId xmlns:a16="http://schemas.microsoft.com/office/drawing/2014/main" id="{3B31A56B-653F-9B23-D9EB-31CC8DEA951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56548" y="2636044"/>
            <a:ext cx="2232025"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9">
            <a:extLst>
              <a:ext uri="{FF2B5EF4-FFF2-40B4-BE49-F238E27FC236}">
                <a16:creationId xmlns:a16="http://schemas.microsoft.com/office/drawing/2014/main" id="{E59C7594-2DBB-70DA-82D4-037BE08B60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36757" y="2605087"/>
            <a:ext cx="1584325"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5" name="TextBox 10">
            <a:extLst>
              <a:ext uri="{FF2B5EF4-FFF2-40B4-BE49-F238E27FC236}">
                <a16:creationId xmlns:a16="http://schemas.microsoft.com/office/drawing/2014/main" id="{582A3E1D-D290-9BDA-CD41-90AE4B05F8AB}"/>
              </a:ext>
            </a:extLst>
          </p:cNvPr>
          <p:cNvSpPr txBox="1">
            <a:spLocks noChangeArrowheads="1"/>
          </p:cNvSpPr>
          <p:nvPr/>
        </p:nvSpPr>
        <p:spPr bwMode="auto">
          <a:xfrm>
            <a:off x="1351758" y="4581525"/>
            <a:ext cx="287734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t>Small Groups </a:t>
            </a:r>
          </a:p>
        </p:txBody>
      </p:sp>
      <p:sp>
        <p:nvSpPr>
          <p:cNvPr id="22536" name="TextBox 11">
            <a:extLst>
              <a:ext uri="{FF2B5EF4-FFF2-40B4-BE49-F238E27FC236}">
                <a16:creationId xmlns:a16="http://schemas.microsoft.com/office/drawing/2014/main" id="{914FC6E6-E41A-7545-9F87-5792A0CA0F50}"/>
              </a:ext>
            </a:extLst>
          </p:cNvPr>
          <p:cNvSpPr txBox="1">
            <a:spLocks noChangeArrowheads="1"/>
          </p:cNvSpPr>
          <p:nvPr/>
        </p:nvSpPr>
        <p:spPr bwMode="auto">
          <a:xfrm>
            <a:off x="7751762" y="4603751"/>
            <a:ext cx="2520949"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t>Social Roles &amp; Status  – Class </a:t>
            </a:r>
          </a:p>
        </p:txBody>
      </p:sp>
      <p:sp>
        <p:nvSpPr>
          <p:cNvPr id="22537" name="TextBox 12">
            <a:extLst>
              <a:ext uri="{FF2B5EF4-FFF2-40B4-BE49-F238E27FC236}">
                <a16:creationId xmlns:a16="http://schemas.microsoft.com/office/drawing/2014/main" id="{00E937E9-4D2B-91EC-1898-486B35A59B96}"/>
              </a:ext>
            </a:extLst>
          </p:cNvPr>
          <p:cNvSpPr txBox="1">
            <a:spLocks noChangeArrowheads="1"/>
          </p:cNvSpPr>
          <p:nvPr/>
        </p:nvSpPr>
        <p:spPr bwMode="auto">
          <a:xfrm>
            <a:off x="4229101" y="4603750"/>
            <a:ext cx="3216274"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t>Family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a:extLst>
              <a:ext uri="{FF2B5EF4-FFF2-40B4-BE49-F238E27FC236}">
                <a16:creationId xmlns:a16="http://schemas.microsoft.com/office/drawing/2014/main" id="{3BA746D1-4BCC-2B17-7553-107DDCED4E6F}"/>
              </a:ext>
            </a:extLst>
          </p:cNvPr>
          <p:cNvSpPr>
            <a:spLocks noGrp="1"/>
          </p:cNvSpPr>
          <p:nvPr>
            <p:ph idx="1"/>
          </p:nvPr>
        </p:nvSpPr>
        <p:spPr>
          <a:xfrm>
            <a:off x="581192" y="2336002"/>
            <a:ext cx="11029616" cy="4156238"/>
          </a:xfrm>
        </p:spPr>
        <p:txBody>
          <a:bodyPr/>
          <a:lstStyle/>
          <a:p>
            <a:pPr marL="0" indent="0">
              <a:buNone/>
            </a:pPr>
            <a:endParaRPr lang="en-GB" altLang="en-US" dirty="0"/>
          </a:p>
        </p:txBody>
      </p:sp>
      <p:sp>
        <p:nvSpPr>
          <p:cNvPr id="23555" name="Title 1">
            <a:extLst>
              <a:ext uri="{FF2B5EF4-FFF2-40B4-BE49-F238E27FC236}">
                <a16:creationId xmlns:a16="http://schemas.microsoft.com/office/drawing/2014/main" id="{3AD02C42-B5EF-56FE-A284-194C08F80E85}"/>
              </a:ext>
            </a:extLst>
          </p:cNvPr>
          <p:cNvSpPr>
            <a:spLocks noGrp="1" noChangeArrowheads="1"/>
          </p:cNvSpPr>
          <p:nvPr>
            <p:ph type="title"/>
          </p:nvPr>
        </p:nvSpPr>
        <p:spPr>
          <a:xfrm>
            <a:off x="914400" y="228599"/>
            <a:ext cx="10363200" cy="1580353"/>
          </a:xfrm>
        </p:spPr>
        <p:txBody>
          <a:bodyPr>
            <a:normAutofit fontScale="90000"/>
          </a:bodyPr>
          <a:lstStyle/>
          <a:p>
            <a:r>
              <a:rPr lang="en-GB" altLang="en-US" dirty="0">
                <a:latin typeface="Arial" panose="020B0604020202020204" pitchFamily="34" charset="0"/>
                <a:cs typeface="Arial" panose="020B0604020202020204" pitchFamily="34" charset="0"/>
              </a:rPr>
              <a:t>Factors Influencing Consumer Behaviour</a:t>
            </a:r>
            <a:br>
              <a:rPr lang="en-GB" altLang="en-US" dirty="0">
                <a:latin typeface="Arial" panose="020B0604020202020204" pitchFamily="34" charset="0"/>
                <a:cs typeface="Arial" panose="020B0604020202020204" pitchFamily="34" charset="0"/>
              </a:rPr>
            </a:b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personal factors</a:t>
            </a:r>
          </a:p>
        </p:txBody>
      </p:sp>
      <p:graphicFrame>
        <p:nvGraphicFramePr>
          <p:cNvPr id="7" name="Diagram 6">
            <a:extLst>
              <a:ext uri="{FF2B5EF4-FFF2-40B4-BE49-F238E27FC236}">
                <a16:creationId xmlns:a16="http://schemas.microsoft.com/office/drawing/2014/main" id="{5E316A97-7045-79CD-C438-3D29C222FEE6}"/>
              </a:ext>
            </a:extLst>
          </p:cNvPr>
          <p:cNvGraphicFramePr/>
          <p:nvPr/>
        </p:nvGraphicFramePr>
        <p:xfrm>
          <a:off x="581192" y="2235200"/>
          <a:ext cx="9883608" cy="4257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4" descr="fig05_04wo.jpg">
            <a:extLst>
              <a:ext uri="{FF2B5EF4-FFF2-40B4-BE49-F238E27FC236}">
                <a16:creationId xmlns:a16="http://schemas.microsoft.com/office/drawing/2014/main" id="{07322F63-D06E-25FC-0DB1-A6B56DF76A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81401" y="1371600"/>
            <a:ext cx="6315075" cy="508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Rectangle 2">
            <a:extLst>
              <a:ext uri="{FF2B5EF4-FFF2-40B4-BE49-F238E27FC236}">
                <a16:creationId xmlns:a16="http://schemas.microsoft.com/office/drawing/2014/main" id="{110F7CC7-34C1-2E0D-DC6A-3BB506E5D57C}"/>
              </a:ext>
            </a:extLst>
          </p:cNvPr>
          <p:cNvSpPr>
            <a:spLocks noGrp="1" noChangeArrowheads="1"/>
          </p:cNvSpPr>
          <p:nvPr>
            <p:ph type="title"/>
          </p:nvPr>
        </p:nvSpPr>
        <p:spPr>
          <a:xfrm>
            <a:off x="731520" y="228600"/>
            <a:ext cx="9250680" cy="1143000"/>
          </a:xfrm>
        </p:spPr>
        <p:txBody>
          <a:bodyPr>
            <a:normAutofit fontScale="90000"/>
          </a:bodyPr>
          <a:lstStyle/>
          <a:p>
            <a:r>
              <a:rPr lang="en-US" altLang="en-US" sz="3600" b="1" dirty="0">
                <a:latin typeface="Arial" panose="020B0604020202020204" pitchFamily="34" charset="0"/>
                <a:cs typeface="Arial" panose="020B0604020202020204" pitchFamily="34" charset="0"/>
              </a:rPr>
              <a:t>Factors Influencing </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Consumer Behavior - Psychological</a:t>
            </a:r>
          </a:p>
        </p:txBody>
      </p:sp>
      <p:sp>
        <p:nvSpPr>
          <p:cNvPr id="24580" name="Content Placeholder 4">
            <a:extLst>
              <a:ext uri="{FF2B5EF4-FFF2-40B4-BE49-F238E27FC236}">
                <a16:creationId xmlns:a16="http://schemas.microsoft.com/office/drawing/2014/main" id="{CDD511E2-7FCC-8A59-9042-1668192CB3F6}"/>
              </a:ext>
            </a:extLst>
          </p:cNvPr>
          <p:cNvSpPr>
            <a:spLocks noGrp="1"/>
          </p:cNvSpPr>
          <p:nvPr>
            <p:ph type="body" sz="quarter" idx="13"/>
          </p:nvPr>
        </p:nvSpPr>
        <p:spPr>
          <a:xfrm>
            <a:off x="477520" y="1564640"/>
            <a:ext cx="4927600" cy="949960"/>
          </a:xfrm>
        </p:spPr>
        <p:txBody>
          <a:bodyPr>
            <a:noAutofit/>
          </a:bodyPr>
          <a:lstStyle/>
          <a:p>
            <a:pPr>
              <a:lnSpc>
                <a:spcPct val="90000"/>
              </a:lnSpc>
              <a:spcBef>
                <a:spcPct val="0"/>
              </a:spcBef>
            </a:pPr>
            <a:r>
              <a:rPr lang="en-US" altLang="en-US" sz="2400" dirty="0"/>
              <a:t>Maslow’s</a:t>
            </a:r>
          </a:p>
          <a:p>
            <a:pPr>
              <a:lnSpc>
                <a:spcPct val="90000"/>
              </a:lnSpc>
              <a:spcBef>
                <a:spcPct val="0"/>
              </a:spcBef>
            </a:pPr>
            <a:r>
              <a:rPr lang="en-US" altLang="en-US" sz="2400" dirty="0"/>
              <a:t>Hierarchy of Needs</a:t>
            </a:r>
          </a:p>
        </p:txBody>
      </p:sp>
      <p:sp>
        <p:nvSpPr>
          <p:cNvPr id="24581" name="Rectangle 3">
            <a:extLst>
              <a:ext uri="{FF2B5EF4-FFF2-40B4-BE49-F238E27FC236}">
                <a16:creationId xmlns:a16="http://schemas.microsoft.com/office/drawing/2014/main" id="{BB8B2113-FCCF-09E2-8E35-E76173B88F6C}"/>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endParaRPr lang="en-US" altLang="en-US" sz="1800">
              <a:ea typeface="ヒラギノ角ゴ Pro W3"/>
              <a:cs typeface="ヒラギノ角ゴ Pro W3"/>
            </a:endParaRPr>
          </a:p>
        </p:txBody>
      </p:sp>
      <p:sp>
        <p:nvSpPr>
          <p:cNvPr id="24582" name="TextBox 2">
            <a:extLst>
              <a:ext uri="{FF2B5EF4-FFF2-40B4-BE49-F238E27FC236}">
                <a16:creationId xmlns:a16="http://schemas.microsoft.com/office/drawing/2014/main" id="{59BC4FEA-60A4-E20B-BA9F-81585F326519}"/>
              </a:ext>
            </a:extLst>
          </p:cNvPr>
          <p:cNvSpPr txBox="1">
            <a:spLocks noChangeArrowheads="1"/>
          </p:cNvSpPr>
          <p:nvPr/>
        </p:nvSpPr>
        <p:spPr bwMode="auto">
          <a:xfrm>
            <a:off x="731521" y="2997201"/>
            <a:ext cx="2540000" cy="1477328"/>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bg1"/>
                </a:solidFill>
              </a:rPr>
              <a:t>A motive (or drive) is a need that is sufficiently pressing to direct the person to seek satisfaction of the need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01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C030DC-C40A-B6E8-E666-B022EA67B056}"/>
              </a:ext>
            </a:extLst>
          </p:cNvPr>
          <p:cNvSpPr>
            <a:spLocks noGrp="1" noChangeArrowheads="1"/>
          </p:cNvSpPr>
          <p:nvPr>
            <p:ph type="title"/>
          </p:nvPr>
        </p:nvSpPr>
        <p:spPr/>
        <p:txBody>
          <a:bodyPr/>
          <a:lstStyle/>
          <a:p>
            <a:r>
              <a:rPr lang="en-GB" altLang="en-US" dirty="0">
                <a:latin typeface="Arial" panose="020B0604020202020204" pitchFamily="34" charset="0"/>
                <a:cs typeface="Arial" panose="020B0604020202020204" pitchFamily="34" charset="0"/>
              </a:rPr>
              <a:t>Models of buyer behaviour</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-The Stimulus-response model</a:t>
            </a:r>
          </a:p>
        </p:txBody>
      </p:sp>
      <p:pic>
        <p:nvPicPr>
          <p:cNvPr id="60419" name="Picture 4" descr="fig05_01wo.jpg">
            <a:extLst>
              <a:ext uri="{FF2B5EF4-FFF2-40B4-BE49-F238E27FC236}">
                <a16:creationId xmlns:a16="http://schemas.microsoft.com/office/drawing/2014/main" id="{8EE8953D-2F11-E9E8-602C-DFECFE6F51F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8726" y="2544764"/>
            <a:ext cx="11427530" cy="2210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Box 12">
            <a:extLst>
              <a:ext uri="{FF2B5EF4-FFF2-40B4-BE49-F238E27FC236}">
                <a16:creationId xmlns:a16="http://schemas.microsoft.com/office/drawing/2014/main" id="{0C84FFF1-4AA2-100D-65D2-E9C80F9D7C46}"/>
              </a:ext>
            </a:extLst>
          </p:cNvPr>
          <p:cNvSpPr txBox="1">
            <a:spLocks noChangeArrowheads="1"/>
          </p:cNvSpPr>
          <p:nvPr/>
        </p:nvSpPr>
        <p:spPr bwMode="auto">
          <a:xfrm>
            <a:off x="3935414" y="6165851"/>
            <a:ext cx="313372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800"/>
              <a:t>Source: Kotler &amp; Armstrong Principles of Marketing pg. 159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04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Yellow question mark">
            <a:extLst>
              <a:ext uri="{FF2B5EF4-FFF2-40B4-BE49-F238E27FC236}">
                <a16:creationId xmlns:a16="http://schemas.microsoft.com/office/drawing/2014/main" id="{22729206-35FE-F7D8-1D4D-8DBABB3C33D3}"/>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23FBF04D-4D43-1626-EFFD-E2B4DCF60E78}"/>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sz="4000" dirty="0">
                <a:solidFill>
                  <a:schemeClr val="bg1"/>
                </a:solidFill>
              </a:rPr>
              <a:t>Any Questions?</a:t>
            </a:r>
          </a:p>
        </p:txBody>
      </p:sp>
      <p:sp>
        <p:nvSpPr>
          <p:cNvPr id="4" name="Footer Placeholder 3">
            <a:extLst>
              <a:ext uri="{FF2B5EF4-FFF2-40B4-BE49-F238E27FC236}">
                <a16:creationId xmlns:a16="http://schemas.microsoft.com/office/drawing/2014/main" id="{23537F0F-8BBC-1045-4058-257F4D4B061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CF6D957C-D682-BA18-77DA-7CBA5AEEF00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30</a:t>
            </a:fld>
            <a:endParaRPr lang="en-US">
              <a:solidFill>
                <a:schemeClr val="bg1"/>
              </a:solidFill>
            </a:endParaRPr>
          </a:p>
        </p:txBody>
      </p:sp>
    </p:spTree>
    <p:extLst>
      <p:ext uri="{BB962C8B-B14F-4D97-AF65-F5344CB8AC3E}">
        <p14:creationId xmlns:p14="http://schemas.microsoft.com/office/powerpoint/2010/main" val="922694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1667</Words>
  <Application>Microsoft Office PowerPoint</Application>
  <PresentationFormat>Widescreen</PresentationFormat>
  <Paragraphs>224</Paragraphs>
  <Slides>30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ヒラギノ角ゴ Pro W3</vt:lpstr>
      <vt:lpstr>Arial</vt:lpstr>
      <vt:lpstr>Calibri</vt:lpstr>
      <vt:lpstr>Franklin Gothic Book</vt:lpstr>
      <vt:lpstr>Franklin Gothic Demi</vt:lpstr>
      <vt:lpstr>Wingdings</vt:lpstr>
      <vt:lpstr>Wingdings 2</vt:lpstr>
      <vt:lpstr>DividendVTI</vt:lpstr>
      <vt:lpstr>BMBS5002 marketing, sales and consumer behaviour   week 4: Buyer Behaviour  </vt:lpstr>
      <vt:lpstr>This week’s lecture</vt:lpstr>
      <vt:lpstr>What is buyer behaviour? </vt:lpstr>
      <vt:lpstr>Buyer behaviour</vt:lpstr>
      <vt:lpstr>Customer types</vt:lpstr>
      <vt:lpstr>Consumers’ decision-making process</vt:lpstr>
      <vt:lpstr>Decision making in practice</vt:lpstr>
      <vt:lpstr>Task</vt:lpstr>
      <vt:lpstr>Step 1:  problem recognition </vt:lpstr>
      <vt:lpstr>Needs Recognition could be stimulated by:</vt:lpstr>
      <vt:lpstr>Step 2: information search</vt:lpstr>
      <vt:lpstr>Information Search Could be:</vt:lpstr>
      <vt:lpstr>Step 3: evaluation of alternatives</vt:lpstr>
      <vt:lpstr>Evaluation of alternatives:</vt:lpstr>
      <vt:lpstr>Step 4: purchase decision </vt:lpstr>
      <vt:lpstr>Purchase decision:</vt:lpstr>
      <vt:lpstr>Step 5: post-purchase evaluation</vt:lpstr>
      <vt:lpstr>Post Purchase evaluation:</vt:lpstr>
      <vt:lpstr>Overcoming cognitive dissonance</vt:lpstr>
      <vt:lpstr>Task</vt:lpstr>
      <vt:lpstr>Consumer Buying Situations </vt:lpstr>
      <vt:lpstr>Organisational decision-making process B2B</vt:lpstr>
      <vt:lpstr>Decision-Making Unit (DMU)</vt:lpstr>
      <vt:lpstr>Characteristics Affecting Consumer Behavior</vt:lpstr>
      <vt:lpstr>Factors influencing consumer behaviour  cultural factors</vt:lpstr>
      <vt:lpstr>Factors Influencing Consumer Behaviour  social factors</vt:lpstr>
      <vt:lpstr>Factors Influencing Consumer Behaviour  personal factors</vt:lpstr>
      <vt:lpstr>Factors Influencing  Consumer Behavior - Psychological</vt:lpstr>
      <vt:lpstr>Models of buyer behaviour -The Stimulus-response model</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223</cp:revision>
  <dcterms:created xsi:type="dcterms:W3CDTF">2021-11-30T09:35:50Z</dcterms:created>
  <dcterms:modified xsi:type="dcterms:W3CDTF">2026-09-28T00:17:55Z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