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9"/>
  </p:notesMasterIdLst>
  <p:sldIdLst>
    <p:sldId id="257" r:id="rId2"/>
    <p:sldId id="341" r:id="rId3"/>
    <p:sldId id="280" r:id="rId4"/>
    <p:sldId id="279" r:id="rId5"/>
    <p:sldId id="263" r:id="rId6"/>
    <p:sldId id="281" r:id="rId7"/>
    <p:sldId id="278" r:id="rId8"/>
    <p:sldId id="258" r:id="rId9"/>
    <p:sldId id="259" r:id="rId10"/>
    <p:sldId id="260" r:id="rId11"/>
    <p:sldId id="261" r:id="rId12"/>
    <p:sldId id="262" r:id="rId13"/>
    <p:sldId id="264" r:id="rId14"/>
    <p:sldId id="265" r:id="rId15"/>
    <p:sldId id="266" r:id="rId16"/>
    <p:sldId id="267" r:id="rId17"/>
    <p:sldId id="268" r:id="rId18"/>
    <p:sldId id="269" r:id="rId19"/>
    <p:sldId id="270" r:id="rId20"/>
    <p:sldId id="271" r:id="rId21"/>
    <p:sldId id="272" r:id="rId22"/>
    <p:sldId id="273" r:id="rId23"/>
    <p:sldId id="276" r:id="rId24"/>
    <p:sldId id="274" r:id="rId25"/>
    <p:sldId id="275" r:id="rId26"/>
    <p:sldId id="342" r:id="rId27"/>
    <p:sldId id="343" r:id="rId28"/>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90011F-3410-435C-BC94-DBC1B6D8C697}" v="1" dt="2024-06-03T08:12:39.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B4BF6B4-B9E9-4B31-9B79-6EED3B54A1B5}"/>
    <pc:docChg chg="undo custSel addSld modSld">
      <pc:chgData name="Ross Phillips" userId="c604230b-847d-4cb1-9e23-f810d4c0fde1" providerId="ADAL" clId="{FB4BF6B4-B9E9-4B31-9B79-6EED3B54A1B5}" dt="2023-02-28T11:53:35.935" v="121" actId="26606"/>
      <pc:docMkLst>
        <pc:docMk/>
      </pc:docMkLst>
      <pc:sldChg chg="addSp delSp modSp mod setBg delDesignElem">
        <pc:chgData name="Ross Phillips" userId="c604230b-847d-4cb1-9e23-f810d4c0fde1" providerId="ADAL" clId="{FB4BF6B4-B9E9-4B31-9B79-6EED3B54A1B5}" dt="2023-02-28T11:50:31.480" v="93" actId="26606"/>
        <pc:sldMkLst>
          <pc:docMk/>
          <pc:sldMk cId="1556590585" sldId="259"/>
        </pc:sldMkLst>
        <pc:spChg chg="add del mod">
          <ac:chgData name="Ross Phillips" userId="c604230b-847d-4cb1-9e23-f810d4c0fde1" providerId="ADAL" clId="{FB4BF6B4-B9E9-4B31-9B79-6EED3B54A1B5}" dt="2023-02-28T11:50:26.641" v="90"/>
          <ac:spMkLst>
            <pc:docMk/>
            <pc:sldMk cId="1556590585" sldId="259"/>
            <ac:spMk id="2" creationId="{CCD27DE8-532C-D796-039C-AE8ABEC01B77}"/>
          </ac:spMkLst>
        </pc:spChg>
        <pc:spChg chg="add del mod">
          <ac:chgData name="Ross Phillips" userId="c604230b-847d-4cb1-9e23-f810d4c0fde1" providerId="ADAL" clId="{FB4BF6B4-B9E9-4B31-9B79-6EED3B54A1B5}" dt="2023-02-28T11:50:26.641" v="90"/>
          <ac:spMkLst>
            <pc:docMk/>
            <pc:sldMk cId="1556590585" sldId="259"/>
            <ac:spMk id="3" creationId="{EDB11651-0DFE-3D52-C9B4-52CA74FB68E2}"/>
          </ac:spMkLst>
        </pc:spChg>
        <pc:spChg chg="del">
          <ac:chgData name="Ross Phillips" userId="c604230b-847d-4cb1-9e23-f810d4c0fde1" providerId="ADAL" clId="{FB4BF6B4-B9E9-4B31-9B79-6EED3B54A1B5}" dt="2023-02-28T11:50:26.641" v="90"/>
          <ac:spMkLst>
            <pc:docMk/>
            <pc:sldMk cId="1556590585" sldId="259"/>
            <ac:spMk id="77" creationId="{9D6700F0-A132-4E69-86EC-E22266569F90}"/>
          </ac:spMkLst>
        </pc:spChg>
        <pc:spChg chg="mod">
          <ac:chgData name="Ross Phillips" userId="c604230b-847d-4cb1-9e23-f810d4c0fde1" providerId="ADAL" clId="{FB4BF6B4-B9E9-4B31-9B79-6EED3B54A1B5}" dt="2023-02-28T11:50:31.480" v="93" actId="26606"/>
          <ac:spMkLst>
            <pc:docMk/>
            <pc:sldMk cId="1556590585" sldId="259"/>
            <ac:spMk id="6146" creationId="{00000000-0000-0000-0000-000000000000}"/>
          </ac:spMkLst>
        </pc:spChg>
        <pc:spChg chg="mod ord">
          <ac:chgData name="Ross Phillips" userId="c604230b-847d-4cb1-9e23-f810d4c0fde1" providerId="ADAL" clId="{FB4BF6B4-B9E9-4B31-9B79-6EED3B54A1B5}" dt="2023-02-28T11:50:31.480" v="93" actId="26606"/>
          <ac:spMkLst>
            <pc:docMk/>
            <pc:sldMk cId="1556590585" sldId="259"/>
            <ac:spMk id="9219" creationId="{00000000-0000-0000-0000-000000000000}"/>
          </ac:spMkLst>
        </pc:spChg>
        <pc:spChg chg="add">
          <ac:chgData name="Ross Phillips" userId="c604230b-847d-4cb1-9e23-f810d4c0fde1" providerId="ADAL" clId="{FB4BF6B4-B9E9-4B31-9B79-6EED3B54A1B5}" dt="2023-02-28T11:50:31.480" v="93" actId="26606"/>
          <ac:spMkLst>
            <pc:docMk/>
            <pc:sldMk cId="1556590585" sldId="259"/>
            <ac:spMk id="9226" creationId="{7B64EAB0-9095-45E6-8997-C95B35635997}"/>
          </ac:spMkLst>
        </pc:spChg>
        <pc:picChg chg="mod">
          <ac:chgData name="Ross Phillips" userId="c604230b-847d-4cb1-9e23-f810d4c0fde1" providerId="ADAL" clId="{FB4BF6B4-B9E9-4B31-9B79-6EED3B54A1B5}" dt="2023-02-28T11:50:31.480" v="93" actId="26606"/>
          <ac:picMkLst>
            <pc:docMk/>
            <pc:sldMk cId="1556590585" sldId="259"/>
            <ac:picMk id="72" creationId="{DD43CF46-A545-2570-DF13-C4B27A9A14D3}"/>
          </ac:picMkLst>
        </pc:picChg>
        <pc:picChg chg="del">
          <ac:chgData name="Ross Phillips" userId="c604230b-847d-4cb1-9e23-f810d4c0fde1" providerId="ADAL" clId="{FB4BF6B4-B9E9-4B31-9B79-6EED3B54A1B5}" dt="2023-02-28T11:50:26.641" v="90"/>
          <ac:picMkLst>
            <pc:docMk/>
            <pc:sldMk cId="1556590585" sldId="259"/>
            <ac:picMk id="75" creationId="{71DC4032-1EBF-43F0-A045-DA2EC28F7E46}"/>
          </ac:picMkLst>
        </pc:picChg>
        <pc:picChg chg="add">
          <ac:chgData name="Ross Phillips" userId="c604230b-847d-4cb1-9e23-f810d4c0fde1" providerId="ADAL" clId="{FB4BF6B4-B9E9-4B31-9B79-6EED3B54A1B5}" dt="2023-02-28T11:50:31.480" v="93" actId="26606"/>
          <ac:picMkLst>
            <pc:docMk/>
            <pc:sldMk cId="1556590585" sldId="259"/>
            <ac:picMk id="9224" creationId="{85A38949-1EAC-4DED-AF7B-973F687AA83E}"/>
          </ac:picMkLst>
        </pc:picChg>
        <pc:cxnChg chg="del">
          <ac:chgData name="Ross Phillips" userId="c604230b-847d-4cb1-9e23-f810d4c0fde1" providerId="ADAL" clId="{FB4BF6B4-B9E9-4B31-9B79-6EED3B54A1B5}" dt="2023-02-28T11:50:26.641" v="90"/>
          <ac:cxnSpMkLst>
            <pc:docMk/>
            <pc:sldMk cId="1556590585" sldId="259"/>
            <ac:cxnSpMk id="79" creationId="{0C9EF08C-0CEB-490B-BB65-480687C1B3D2}"/>
          </ac:cxnSpMkLst>
        </pc:cxnChg>
        <pc:cxnChg chg="add">
          <ac:chgData name="Ross Phillips" userId="c604230b-847d-4cb1-9e23-f810d4c0fde1" providerId="ADAL" clId="{FB4BF6B4-B9E9-4B31-9B79-6EED3B54A1B5}" dt="2023-02-28T11:50:31.480" v="93" actId="26606"/>
          <ac:cxnSpMkLst>
            <pc:docMk/>
            <pc:sldMk cId="1556590585" sldId="259"/>
            <ac:cxnSpMk id="9228" creationId="{DE8F9096-24C0-47DD-B62E-FFDB61466BAE}"/>
          </ac:cxnSpMkLst>
        </pc:cxnChg>
      </pc:sldChg>
      <pc:sldChg chg="add">
        <pc:chgData name="Ross Phillips" userId="c604230b-847d-4cb1-9e23-f810d4c0fde1" providerId="ADAL" clId="{FB4BF6B4-B9E9-4B31-9B79-6EED3B54A1B5}" dt="2023-02-28T10:55:26.934" v="0"/>
        <pc:sldMkLst>
          <pc:docMk/>
          <pc:sldMk cId="2039148963" sldId="339"/>
        </pc:sldMkLst>
      </pc:sldChg>
      <pc:sldChg chg="add">
        <pc:chgData name="Ross Phillips" userId="c604230b-847d-4cb1-9e23-f810d4c0fde1" providerId="ADAL" clId="{FB4BF6B4-B9E9-4B31-9B79-6EED3B54A1B5}" dt="2023-02-28T10:55:26.934" v="0"/>
        <pc:sldMkLst>
          <pc:docMk/>
          <pc:sldMk cId="1062646476" sldId="340"/>
        </pc:sldMkLst>
      </pc:sldChg>
      <pc:sldChg chg="modSp new mod">
        <pc:chgData name="Ross Phillips" userId="c604230b-847d-4cb1-9e23-f810d4c0fde1" providerId="ADAL" clId="{FB4BF6B4-B9E9-4B31-9B79-6EED3B54A1B5}" dt="2023-02-28T10:55:59.163" v="85" actId="20577"/>
        <pc:sldMkLst>
          <pc:docMk/>
          <pc:sldMk cId="1179866231" sldId="341"/>
        </pc:sldMkLst>
        <pc:spChg chg="mod">
          <ac:chgData name="Ross Phillips" userId="c604230b-847d-4cb1-9e23-f810d4c0fde1" providerId="ADAL" clId="{FB4BF6B4-B9E9-4B31-9B79-6EED3B54A1B5}" dt="2023-02-28T10:55:34.549" v="6" actId="20577"/>
          <ac:spMkLst>
            <pc:docMk/>
            <pc:sldMk cId="1179866231" sldId="341"/>
            <ac:spMk id="2" creationId="{CA9FEDA9-FC33-1CA7-AE57-0D875BFD3A09}"/>
          </ac:spMkLst>
        </pc:spChg>
        <pc:spChg chg="mod">
          <ac:chgData name="Ross Phillips" userId="c604230b-847d-4cb1-9e23-f810d4c0fde1" providerId="ADAL" clId="{FB4BF6B4-B9E9-4B31-9B79-6EED3B54A1B5}" dt="2023-02-28T10:55:59.163" v="85" actId="20577"/>
          <ac:spMkLst>
            <pc:docMk/>
            <pc:sldMk cId="1179866231" sldId="341"/>
            <ac:spMk id="3" creationId="{94B66DF1-7F18-EF0A-97E4-82A414C38098}"/>
          </ac:spMkLst>
        </pc:spChg>
      </pc:sldChg>
      <pc:sldChg chg="addSp delSp modSp add mod setBg delDesignElem">
        <pc:chgData name="Ross Phillips" userId="c604230b-847d-4cb1-9e23-f810d4c0fde1" providerId="ADAL" clId="{FB4BF6B4-B9E9-4B31-9B79-6EED3B54A1B5}" dt="2023-02-28T11:53:00.830" v="108" actId="20577"/>
        <pc:sldMkLst>
          <pc:docMk/>
          <pc:sldMk cId="2186156469" sldId="342"/>
        </pc:sldMkLst>
        <pc:spChg chg="mod">
          <ac:chgData name="Ross Phillips" userId="c604230b-847d-4cb1-9e23-f810d4c0fde1" providerId="ADAL" clId="{FB4BF6B4-B9E9-4B31-9B79-6EED3B54A1B5}" dt="2023-02-28T11:52:48.223" v="96"/>
          <ac:spMkLst>
            <pc:docMk/>
            <pc:sldMk cId="2186156469" sldId="342"/>
            <ac:spMk id="2" creationId="{769F4D45-6799-46F3-B5F8-D943CD2B0362}"/>
          </ac:spMkLst>
        </pc:spChg>
        <pc:spChg chg="mod">
          <ac:chgData name="Ross Phillips" userId="c604230b-847d-4cb1-9e23-f810d4c0fde1" providerId="ADAL" clId="{FB4BF6B4-B9E9-4B31-9B79-6EED3B54A1B5}" dt="2023-02-28T11:53:00.830" v="108" actId="20577"/>
          <ac:spMkLst>
            <pc:docMk/>
            <pc:sldMk cId="2186156469" sldId="342"/>
            <ac:spMk id="3" creationId="{D8981221-AF89-4849-A5D9-41B8419105D2}"/>
          </ac:spMkLst>
        </pc:spChg>
        <pc:spChg chg="add del mod">
          <ac:chgData name="Ross Phillips" userId="c604230b-847d-4cb1-9e23-f810d4c0fde1" providerId="ADAL" clId="{FB4BF6B4-B9E9-4B31-9B79-6EED3B54A1B5}" dt="2023-02-28T11:52:48.223" v="96"/>
          <ac:spMkLst>
            <pc:docMk/>
            <pc:sldMk cId="2186156469" sldId="342"/>
            <ac:spMk id="4" creationId="{8F0A747F-DC26-4357-9960-A8A3C6639C03}"/>
          </ac:spMkLst>
        </pc:spChg>
        <pc:spChg chg="add del mod">
          <ac:chgData name="Ross Phillips" userId="c604230b-847d-4cb1-9e23-f810d4c0fde1" providerId="ADAL" clId="{FB4BF6B4-B9E9-4B31-9B79-6EED3B54A1B5}" dt="2023-02-28T11:52:48.223" v="96"/>
          <ac:spMkLst>
            <pc:docMk/>
            <pc:sldMk cId="2186156469" sldId="342"/>
            <ac:spMk id="5" creationId="{4F5CAA74-2B69-0E55-94F7-895893DE6CBA}"/>
          </ac:spMkLst>
        </pc:spChg>
        <pc:spChg chg="del">
          <ac:chgData name="Ross Phillips" userId="c604230b-847d-4cb1-9e23-f810d4c0fde1" providerId="ADAL" clId="{FB4BF6B4-B9E9-4B31-9B79-6EED3B54A1B5}" dt="2023-02-28T11:52:42.373" v="95"/>
          <ac:spMkLst>
            <pc:docMk/>
            <pc:sldMk cId="2186156469" sldId="342"/>
            <ac:spMk id="8" creationId="{C44B17FE-2E14-47B6-B5A8-4363DE76952D}"/>
          </ac:spMkLst>
        </pc:spChg>
        <pc:spChg chg="del">
          <ac:chgData name="Ross Phillips" userId="c604230b-847d-4cb1-9e23-f810d4c0fde1" providerId="ADAL" clId="{FB4BF6B4-B9E9-4B31-9B79-6EED3B54A1B5}" dt="2023-02-28T11:52:42.373" v="95"/>
          <ac:spMkLst>
            <pc:docMk/>
            <pc:sldMk cId="2186156469" sldId="342"/>
            <ac:spMk id="10" creationId="{14E53280-E6EB-47D2-B0BB-78B772DC4B90}"/>
          </ac:spMkLst>
        </pc:spChg>
        <pc:spChg chg="del">
          <ac:chgData name="Ross Phillips" userId="c604230b-847d-4cb1-9e23-f810d4c0fde1" providerId="ADAL" clId="{FB4BF6B4-B9E9-4B31-9B79-6EED3B54A1B5}" dt="2023-02-28T11:52:42.373" v="95"/>
          <ac:spMkLst>
            <pc:docMk/>
            <pc:sldMk cId="2186156469" sldId="342"/>
            <ac:spMk id="12" creationId="{E44C4738-31FA-4AA4-9D3A-9B0F0B1F5FBC}"/>
          </ac:spMkLst>
        </pc:spChg>
        <pc:spChg chg="del">
          <ac:chgData name="Ross Phillips" userId="c604230b-847d-4cb1-9e23-f810d4c0fde1" providerId="ADAL" clId="{FB4BF6B4-B9E9-4B31-9B79-6EED3B54A1B5}" dt="2023-02-28T11:52:42.373" v="95"/>
          <ac:spMkLst>
            <pc:docMk/>
            <pc:sldMk cId="2186156469" sldId="342"/>
            <ac:spMk id="14" creationId="{809F3F69-CB9E-4C14-8F9B-7565980C8770}"/>
          </ac:spMkLst>
        </pc:spChg>
      </pc:sldChg>
      <pc:sldChg chg="addSp modSp new mod setBg">
        <pc:chgData name="Ross Phillips" userId="c604230b-847d-4cb1-9e23-f810d4c0fde1" providerId="ADAL" clId="{FB4BF6B4-B9E9-4B31-9B79-6EED3B54A1B5}" dt="2023-02-28T11:53:35.935" v="121" actId="26606"/>
        <pc:sldMkLst>
          <pc:docMk/>
          <pc:sldMk cId="3955838942" sldId="343"/>
        </pc:sldMkLst>
        <pc:spChg chg="mod">
          <ac:chgData name="Ross Phillips" userId="c604230b-847d-4cb1-9e23-f810d4c0fde1" providerId="ADAL" clId="{FB4BF6B4-B9E9-4B31-9B79-6EED3B54A1B5}" dt="2023-02-28T11:53:35.935" v="121" actId="26606"/>
          <ac:spMkLst>
            <pc:docMk/>
            <pc:sldMk cId="3955838942" sldId="343"/>
            <ac:spMk id="2" creationId="{DB309F20-1F8B-FC8F-C7CF-B5B1A5E3D7C5}"/>
          </ac:spMkLst>
        </pc:spChg>
        <pc:spChg chg="mod">
          <ac:chgData name="Ross Phillips" userId="c604230b-847d-4cb1-9e23-f810d4c0fde1" providerId="ADAL" clId="{FB4BF6B4-B9E9-4B31-9B79-6EED3B54A1B5}" dt="2023-02-28T11:53:35.935" v="121" actId="26606"/>
          <ac:spMkLst>
            <pc:docMk/>
            <pc:sldMk cId="3955838942" sldId="343"/>
            <ac:spMk id="3" creationId="{8F95A845-FB52-F40A-576B-1AE397C82283}"/>
          </ac:spMkLst>
        </pc:spChg>
        <pc:spChg chg="add">
          <ac:chgData name="Ross Phillips" userId="c604230b-847d-4cb1-9e23-f810d4c0fde1" providerId="ADAL" clId="{FB4BF6B4-B9E9-4B31-9B79-6EED3B54A1B5}" dt="2023-02-28T11:53:35.935" v="121" actId="26606"/>
          <ac:spMkLst>
            <pc:docMk/>
            <pc:sldMk cId="3955838942" sldId="343"/>
            <ac:spMk id="13" creationId="{7AF0FCDC-7BF8-4C15-B0DF-39495ABCCC49}"/>
          </ac:spMkLst>
        </pc:spChg>
        <pc:spChg chg="add">
          <ac:chgData name="Ross Phillips" userId="c604230b-847d-4cb1-9e23-f810d4c0fde1" providerId="ADAL" clId="{FB4BF6B4-B9E9-4B31-9B79-6EED3B54A1B5}" dt="2023-02-28T11:53:35.935" v="121" actId="26606"/>
          <ac:spMkLst>
            <pc:docMk/>
            <pc:sldMk cId="3955838942" sldId="343"/>
            <ac:spMk id="15" creationId="{D83D09F1-D65C-4360-A042-A28A88B8D12E}"/>
          </ac:spMkLst>
        </pc:spChg>
        <pc:picChg chg="add">
          <ac:chgData name="Ross Phillips" userId="c604230b-847d-4cb1-9e23-f810d4c0fde1" providerId="ADAL" clId="{FB4BF6B4-B9E9-4B31-9B79-6EED3B54A1B5}" dt="2023-02-28T11:53:35.935" v="121" actId="26606"/>
          <ac:picMkLst>
            <pc:docMk/>
            <pc:sldMk cId="3955838942" sldId="343"/>
            <ac:picMk id="5" creationId="{D2F309F1-7D1F-454D-7B62-DAEFF02CEC4D}"/>
          </ac:picMkLst>
        </pc:picChg>
        <pc:picChg chg="add">
          <ac:chgData name="Ross Phillips" userId="c604230b-847d-4cb1-9e23-f810d4c0fde1" providerId="ADAL" clId="{FB4BF6B4-B9E9-4B31-9B79-6EED3B54A1B5}" dt="2023-02-28T11:53:35.935" v="121" actId="26606"/>
          <ac:picMkLst>
            <pc:docMk/>
            <pc:sldMk cId="3955838942" sldId="343"/>
            <ac:picMk id="9" creationId="{23B04196-EE2E-4500-AF8D-C6E01DA9B5FD}"/>
          </ac:picMkLst>
        </pc:picChg>
        <pc:cxnChg chg="add">
          <ac:chgData name="Ross Phillips" userId="c604230b-847d-4cb1-9e23-f810d4c0fde1" providerId="ADAL" clId="{FB4BF6B4-B9E9-4B31-9B79-6EED3B54A1B5}" dt="2023-02-28T11:53:35.935" v="121" actId="26606"/>
          <ac:cxnSpMkLst>
            <pc:docMk/>
            <pc:sldMk cId="3955838942" sldId="343"/>
            <ac:cxnSpMk id="11" creationId="{85B95145-40F9-436B-89CD-8054CBB2E310}"/>
          </ac:cxnSpMkLst>
        </pc:cxnChg>
        <pc:cxnChg chg="add">
          <ac:chgData name="Ross Phillips" userId="c604230b-847d-4cb1-9e23-f810d4c0fde1" providerId="ADAL" clId="{FB4BF6B4-B9E9-4B31-9B79-6EED3B54A1B5}" dt="2023-02-28T11:53:35.935" v="121" actId="26606"/>
          <ac:cxnSpMkLst>
            <pc:docMk/>
            <pc:sldMk cId="3955838942" sldId="343"/>
            <ac:cxnSpMk id="17" creationId="{DFE3C79B-5339-404D-AD57-DEFDC8C11353}"/>
          </ac:cxnSpMkLst>
        </pc:cxnChg>
        <pc:cxnChg chg="add">
          <ac:chgData name="Ross Phillips" userId="c604230b-847d-4cb1-9e23-f810d4c0fde1" providerId="ADAL" clId="{FB4BF6B4-B9E9-4B31-9B79-6EED3B54A1B5}" dt="2023-02-28T11:53:35.935" v="121" actId="26606"/>
          <ac:cxnSpMkLst>
            <pc:docMk/>
            <pc:sldMk cId="3955838942" sldId="343"/>
            <ac:cxnSpMk id="19" creationId="{04646B48-D72A-4B29-9974-5196657AF1A8}"/>
          </ac:cxnSpMkLst>
        </pc:cxnChg>
      </pc:sldChg>
    </pc:docChg>
  </pc:docChgLst>
  <pc:docChgLst>
    <pc:chgData name="Ross Phillips" userId="c604230b-847d-4cb1-9e23-f810d4c0fde1" providerId="ADAL" clId="{9590011F-3410-435C-BC94-DBC1B6D8C697}"/>
    <pc:docChg chg="delSld modNotesMaster">
      <pc:chgData name="Ross Phillips" userId="c604230b-847d-4cb1-9e23-f810d4c0fde1" providerId="ADAL" clId="{9590011F-3410-435C-BC94-DBC1B6D8C697}" dt="2024-06-03T08:12:39.199" v="2"/>
      <pc:docMkLst>
        <pc:docMk/>
      </pc:docMkLst>
      <pc:sldChg chg="del">
        <pc:chgData name="Ross Phillips" userId="c604230b-847d-4cb1-9e23-f810d4c0fde1" providerId="ADAL" clId="{9590011F-3410-435C-BC94-DBC1B6D8C697}" dt="2024-05-29T13:41:14.642" v="0" actId="47"/>
        <pc:sldMkLst>
          <pc:docMk/>
          <pc:sldMk cId="2039148963" sldId="339"/>
        </pc:sldMkLst>
      </pc:sldChg>
      <pc:sldChg chg="del">
        <pc:chgData name="Ross Phillips" userId="c604230b-847d-4cb1-9e23-f810d4c0fde1" providerId="ADAL" clId="{9590011F-3410-435C-BC94-DBC1B6D8C697}" dt="2024-05-29T13:41:16.016" v="1" actId="47"/>
        <pc:sldMkLst>
          <pc:docMk/>
          <pc:sldMk cId="1062646476" sldId="340"/>
        </pc:sldMkLst>
      </pc:sldChg>
    </pc:docChg>
  </pc:docChgLst>
  <pc:docChgLst>
    <pc:chgData name="Ross Phillips" userId="c604230b-847d-4cb1-9e23-f810d4c0fde1" providerId="ADAL" clId="{B78CDAEF-2791-4B11-8D85-7D9929196D98}"/>
    <pc:docChg chg="undo custSel addSld modSld sldOrd">
      <pc:chgData name="Ross Phillips" userId="c604230b-847d-4cb1-9e23-f810d4c0fde1" providerId="ADAL" clId="{B78CDAEF-2791-4B11-8D85-7D9929196D98}" dt="2022-03-28T13:59:42.755" v="338"/>
      <pc:docMkLst>
        <pc:docMk/>
      </pc:docMkLst>
      <pc:sldChg chg="addSp delSp modSp mod setBg">
        <pc:chgData name="Ross Phillips" userId="c604230b-847d-4cb1-9e23-f810d4c0fde1" providerId="ADAL" clId="{B78CDAEF-2791-4B11-8D85-7D9929196D98}" dt="2022-03-28T13:27:27.729" v="282" actId="26606"/>
        <pc:sldMkLst>
          <pc:docMk/>
          <pc:sldMk cId="3808030082" sldId="258"/>
        </pc:sldMkLst>
        <pc:spChg chg="add">
          <ac:chgData name="Ross Phillips" userId="c604230b-847d-4cb1-9e23-f810d4c0fde1" providerId="ADAL" clId="{B78CDAEF-2791-4B11-8D85-7D9929196D98}" dt="2022-03-28T13:27:27.729" v="282" actId="26606"/>
          <ac:spMkLst>
            <pc:docMk/>
            <pc:sldMk cId="3808030082" sldId="258"/>
            <ac:spMk id="74" creationId="{46553AB8-AFF8-40AE-A53C-09FBBC03CA9A}"/>
          </ac:spMkLst>
        </pc:spChg>
        <pc:spChg chg="add">
          <ac:chgData name="Ross Phillips" userId="c604230b-847d-4cb1-9e23-f810d4c0fde1" providerId="ADAL" clId="{B78CDAEF-2791-4B11-8D85-7D9929196D98}" dt="2022-03-28T13:27:27.729" v="282" actId="26606"/>
          <ac:spMkLst>
            <pc:docMk/>
            <pc:sldMk cId="3808030082" sldId="258"/>
            <ac:spMk id="76" creationId="{86D6575D-C99F-4105-BC67-882C8B1ED18B}"/>
          </ac:spMkLst>
        </pc:spChg>
        <pc:spChg chg="add">
          <ac:chgData name="Ross Phillips" userId="c604230b-847d-4cb1-9e23-f810d4c0fde1" providerId="ADAL" clId="{B78CDAEF-2791-4B11-8D85-7D9929196D98}" dt="2022-03-28T13:27:27.729" v="282" actId="26606"/>
          <ac:spMkLst>
            <pc:docMk/>
            <pc:sldMk cId="3808030082" sldId="258"/>
            <ac:spMk id="78" creationId="{991975BE-39CD-4AC1-85C4-565365160441}"/>
          </ac:spMkLst>
        </pc:spChg>
        <pc:spChg chg="mod">
          <ac:chgData name="Ross Phillips" userId="c604230b-847d-4cb1-9e23-f810d4c0fde1" providerId="ADAL" clId="{B78CDAEF-2791-4B11-8D85-7D9929196D98}" dt="2022-03-28T13:27:27.729" v="282" actId="26606"/>
          <ac:spMkLst>
            <pc:docMk/>
            <pc:sldMk cId="3808030082" sldId="258"/>
            <ac:spMk id="4098" creationId="{00000000-0000-0000-0000-000000000000}"/>
          </ac:spMkLst>
        </pc:spChg>
        <pc:spChg chg="del">
          <ac:chgData name="Ross Phillips" userId="c604230b-847d-4cb1-9e23-f810d4c0fde1" providerId="ADAL" clId="{B78CDAEF-2791-4B11-8D85-7D9929196D98}" dt="2022-03-28T13:27:27.729" v="282" actId="26606"/>
          <ac:spMkLst>
            <pc:docMk/>
            <pc:sldMk cId="3808030082" sldId="258"/>
            <ac:spMk id="7171" creationId="{00000000-0000-0000-0000-000000000000}"/>
          </ac:spMkLst>
        </pc:spChg>
        <pc:graphicFrameChg chg="add">
          <ac:chgData name="Ross Phillips" userId="c604230b-847d-4cb1-9e23-f810d4c0fde1" providerId="ADAL" clId="{B78CDAEF-2791-4B11-8D85-7D9929196D98}" dt="2022-03-28T13:27:27.729" v="282" actId="26606"/>
          <ac:graphicFrameMkLst>
            <pc:docMk/>
            <pc:sldMk cId="3808030082" sldId="258"/>
            <ac:graphicFrameMk id="7173" creationId="{7455DC6D-F653-4B99-649C-9DD3B1018719}"/>
          </ac:graphicFrameMkLst>
        </pc:graphicFrameChg>
      </pc:sldChg>
      <pc:sldChg chg="addSp modSp mod setBg">
        <pc:chgData name="Ross Phillips" userId="c604230b-847d-4cb1-9e23-f810d4c0fde1" providerId="ADAL" clId="{B78CDAEF-2791-4B11-8D85-7D9929196D98}" dt="2022-03-28T13:27:40.993" v="283" actId="26606"/>
        <pc:sldMkLst>
          <pc:docMk/>
          <pc:sldMk cId="1556590585" sldId="259"/>
        </pc:sldMkLst>
        <pc:spChg chg="add">
          <ac:chgData name="Ross Phillips" userId="c604230b-847d-4cb1-9e23-f810d4c0fde1" providerId="ADAL" clId="{B78CDAEF-2791-4B11-8D85-7D9929196D98}" dt="2022-03-28T13:27:40.993" v="283" actId="26606"/>
          <ac:spMkLst>
            <pc:docMk/>
            <pc:sldMk cId="1556590585" sldId="259"/>
            <ac:spMk id="77" creationId="{9D6700F0-A132-4E69-86EC-E22266569F90}"/>
          </ac:spMkLst>
        </pc:spChg>
        <pc:spChg chg="mod">
          <ac:chgData name="Ross Phillips" userId="c604230b-847d-4cb1-9e23-f810d4c0fde1" providerId="ADAL" clId="{B78CDAEF-2791-4B11-8D85-7D9929196D98}" dt="2022-03-28T13:27:40.993" v="283" actId="26606"/>
          <ac:spMkLst>
            <pc:docMk/>
            <pc:sldMk cId="1556590585" sldId="259"/>
            <ac:spMk id="6146" creationId="{00000000-0000-0000-0000-000000000000}"/>
          </ac:spMkLst>
        </pc:spChg>
        <pc:spChg chg="mod">
          <ac:chgData name="Ross Phillips" userId="c604230b-847d-4cb1-9e23-f810d4c0fde1" providerId="ADAL" clId="{B78CDAEF-2791-4B11-8D85-7D9929196D98}" dt="2022-03-28T13:27:40.993" v="283" actId="26606"/>
          <ac:spMkLst>
            <pc:docMk/>
            <pc:sldMk cId="1556590585" sldId="259"/>
            <ac:spMk id="9219" creationId="{00000000-0000-0000-0000-000000000000}"/>
          </ac:spMkLst>
        </pc:spChg>
        <pc:picChg chg="add">
          <ac:chgData name="Ross Phillips" userId="c604230b-847d-4cb1-9e23-f810d4c0fde1" providerId="ADAL" clId="{B78CDAEF-2791-4B11-8D85-7D9929196D98}" dt="2022-03-28T13:27:40.993" v="283" actId="26606"/>
          <ac:picMkLst>
            <pc:docMk/>
            <pc:sldMk cId="1556590585" sldId="259"/>
            <ac:picMk id="72" creationId="{DD43CF46-A545-2570-DF13-C4B27A9A14D3}"/>
          </ac:picMkLst>
        </pc:picChg>
        <pc:picChg chg="add">
          <ac:chgData name="Ross Phillips" userId="c604230b-847d-4cb1-9e23-f810d4c0fde1" providerId="ADAL" clId="{B78CDAEF-2791-4B11-8D85-7D9929196D98}" dt="2022-03-28T13:27:40.993" v="283" actId="26606"/>
          <ac:picMkLst>
            <pc:docMk/>
            <pc:sldMk cId="1556590585" sldId="259"/>
            <ac:picMk id="75" creationId="{71DC4032-1EBF-43F0-A045-DA2EC28F7E46}"/>
          </ac:picMkLst>
        </pc:picChg>
        <pc:cxnChg chg="add">
          <ac:chgData name="Ross Phillips" userId="c604230b-847d-4cb1-9e23-f810d4c0fde1" providerId="ADAL" clId="{B78CDAEF-2791-4B11-8D85-7D9929196D98}" dt="2022-03-28T13:27:40.993" v="283" actId="26606"/>
          <ac:cxnSpMkLst>
            <pc:docMk/>
            <pc:sldMk cId="1556590585" sldId="259"/>
            <ac:cxnSpMk id="79" creationId="{0C9EF08C-0CEB-490B-BB65-480687C1B3D2}"/>
          </ac:cxnSpMkLst>
        </pc:cxnChg>
      </pc:sldChg>
      <pc:sldChg chg="addSp modSp mod setBg setClrOvrMap">
        <pc:chgData name="Ross Phillips" userId="c604230b-847d-4cb1-9e23-f810d4c0fde1" providerId="ADAL" clId="{B78CDAEF-2791-4B11-8D85-7D9929196D98}" dt="2022-03-28T13:28:00.623" v="284" actId="26606"/>
        <pc:sldMkLst>
          <pc:docMk/>
          <pc:sldMk cId="3571163139" sldId="260"/>
        </pc:sldMkLst>
        <pc:spChg chg="mod">
          <ac:chgData name="Ross Phillips" userId="c604230b-847d-4cb1-9e23-f810d4c0fde1" providerId="ADAL" clId="{B78CDAEF-2791-4B11-8D85-7D9929196D98}" dt="2022-03-28T13:28:00.623" v="284" actId="26606"/>
          <ac:spMkLst>
            <pc:docMk/>
            <pc:sldMk cId="3571163139" sldId="260"/>
            <ac:spMk id="2" creationId="{00000000-0000-0000-0000-000000000000}"/>
          </ac:spMkLst>
        </pc:spChg>
        <pc:spChg chg="mod">
          <ac:chgData name="Ross Phillips" userId="c604230b-847d-4cb1-9e23-f810d4c0fde1" providerId="ADAL" clId="{B78CDAEF-2791-4B11-8D85-7D9929196D98}" dt="2022-03-28T13:28:00.623" v="284" actId="26606"/>
          <ac:spMkLst>
            <pc:docMk/>
            <pc:sldMk cId="3571163139" sldId="260"/>
            <ac:spMk id="3" creationId="{00000000-0000-0000-0000-000000000000}"/>
          </ac:spMkLst>
        </pc:spChg>
        <pc:spChg chg="add">
          <ac:chgData name="Ross Phillips" userId="c604230b-847d-4cb1-9e23-f810d4c0fde1" providerId="ADAL" clId="{B78CDAEF-2791-4B11-8D85-7D9929196D98}" dt="2022-03-28T13:28:00.623" v="284" actId="26606"/>
          <ac:spMkLst>
            <pc:docMk/>
            <pc:sldMk cId="3571163139" sldId="260"/>
            <ac:spMk id="8" creationId="{47E4F490-FA76-4FF0-B36A-72B01E11751D}"/>
          </ac:spMkLst>
        </pc:spChg>
        <pc:spChg chg="add">
          <ac:chgData name="Ross Phillips" userId="c604230b-847d-4cb1-9e23-f810d4c0fde1" providerId="ADAL" clId="{B78CDAEF-2791-4B11-8D85-7D9929196D98}" dt="2022-03-28T13:28:00.623" v="284" actId="26606"/>
          <ac:spMkLst>
            <pc:docMk/>
            <pc:sldMk cId="3571163139" sldId="260"/>
            <ac:spMk id="10" creationId="{05C8C51A-4ECF-4857-8298-6C8334C7F885}"/>
          </ac:spMkLst>
        </pc:spChg>
        <pc:spChg chg="add">
          <ac:chgData name="Ross Phillips" userId="c604230b-847d-4cb1-9e23-f810d4c0fde1" providerId="ADAL" clId="{B78CDAEF-2791-4B11-8D85-7D9929196D98}" dt="2022-03-28T13:28:00.623" v="284" actId="26606"/>
          <ac:spMkLst>
            <pc:docMk/>
            <pc:sldMk cId="3571163139" sldId="260"/>
            <ac:spMk id="12" creationId="{A741C46E-A2A6-4DF0-84BD-502A2E56D061}"/>
          </ac:spMkLst>
        </pc:spChg>
        <pc:spChg chg="add">
          <ac:chgData name="Ross Phillips" userId="c604230b-847d-4cb1-9e23-f810d4c0fde1" providerId="ADAL" clId="{B78CDAEF-2791-4B11-8D85-7D9929196D98}" dt="2022-03-28T13:28:00.623" v="284" actId="26606"/>
          <ac:spMkLst>
            <pc:docMk/>
            <pc:sldMk cId="3571163139" sldId="260"/>
            <ac:spMk id="14" creationId="{67CE4C0A-D88E-41BB-8F06-8C0E2604BCDE}"/>
          </ac:spMkLst>
        </pc:spChg>
      </pc:sldChg>
      <pc:sldChg chg="addSp delSp modSp mod setBg">
        <pc:chgData name="Ross Phillips" userId="c604230b-847d-4cb1-9e23-f810d4c0fde1" providerId="ADAL" clId="{B78CDAEF-2791-4B11-8D85-7D9929196D98}" dt="2022-03-28T13:29:38.170" v="287" actId="26606"/>
        <pc:sldMkLst>
          <pc:docMk/>
          <pc:sldMk cId="2959650076" sldId="261"/>
        </pc:sldMkLst>
        <pc:spChg chg="add del">
          <ac:chgData name="Ross Phillips" userId="c604230b-847d-4cb1-9e23-f810d4c0fde1" providerId="ADAL" clId="{B78CDAEF-2791-4B11-8D85-7D9929196D98}" dt="2022-03-28T13:29:38.170" v="287" actId="26606"/>
          <ac:spMkLst>
            <pc:docMk/>
            <pc:sldMk cId="2959650076" sldId="261"/>
            <ac:spMk id="72" creationId="{C44B17FE-2E14-47B6-B5A8-4363DE76952D}"/>
          </ac:spMkLst>
        </pc:spChg>
        <pc:spChg chg="add del">
          <ac:chgData name="Ross Phillips" userId="c604230b-847d-4cb1-9e23-f810d4c0fde1" providerId="ADAL" clId="{B78CDAEF-2791-4B11-8D85-7D9929196D98}" dt="2022-03-28T13:29:38.170" v="287" actId="26606"/>
          <ac:spMkLst>
            <pc:docMk/>
            <pc:sldMk cId="2959650076" sldId="261"/>
            <ac:spMk id="74" creationId="{14E53280-E6EB-47D2-B0BB-78B772DC4B90}"/>
          </ac:spMkLst>
        </pc:spChg>
        <pc:spChg chg="add del">
          <ac:chgData name="Ross Phillips" userId="c604230b-847d-4cb1-9e23-f810d4c0fde1" providerId="ADAL" clId="{B78CDAEF-2791-4B11-8D85-7D9929196D98}" dt="2022-03-28T13:29:38.170" v="287" actId="26606"/>
          <ac:spMkLst>
            <pc:docMk/>
            <pc:sldMk cId="2959650076" sldId="261"/>
            <ac:spMk id="76" creationId="{E44C4738-31FA-4AA4-9D3A-9B0F0B1F5FBC}"/>
          </ac:spMkLst>
        </pc:spChg>
        <pc:spChg chg="add del">
          <ac:chgData name="Ross Phillips" userId="c604230b-847d-4cb1-9e23-f810d4c0fde1" providerId="ADAL" clId="{B78CDAEF-2791-4B11-8D85-7D9929196D98}" dt="2022-03-28T13:29:38.170" v="287" actId="26606"/>
          <ac:spMkLst>
            <pc:docMk/>
            <pc:sldMk cId="2959650076" sldId="261"/>
            <ac:spMk id="78" creationId="{809F3F69-CB9E-4C14-8F9B-7565980C8770}"/>
          </ac:spMkLst>
        </pc:spChg>
        <pc:spChg chg="add">
          <ac:chgData name="Ross Phillips" userId="c604230b-847d-4cb1-9e23-f810d4c0fde1" providerId="ADAL" clId="{B78CDAEF-2791-4B11-8D85-7D9929196D98}" dt="2022-03-28T13:29:38.170" v="287" actId="26606"/>
          <ac:spMkLst>
            <pc:docMk/>
            <pc:sldMk cId="2959650076" sldId="261"/>
            <ac:spMk id="137" creationId="{46553AB8-AFF8-40AE-A53C-09FBBC03CA9A}"/>
          </ac:spMkLst>
        </pc:spChg>
        <pc:spChg chg="add">
          <ac:chgData name="Ross Phillips" userId="c604230b-847d-4cb1-9e23-f810d4c0fde1" providerId="ADAL" clId="{B78CDAEF-2791-4B11-8D85-7D9929196D98}" dt="2022-03-28T13:29:38.170" v="287" actId="26606"/>
          <ac:spMkLst>
            <pc:docMk/>
            <pc:sldMk cId="2959650076" sldId="261"/>
            <ac:spMk id="139" creationId="{86D6575D-C99F-4105-BC67-882C8B1ED18B}"/>
          </ac:spMkLst>
        </pc:spChg>
        <pc:spChg chg="add">
          <ac:chgData name="Ross Phillips" userId="c604230b-847d-4cb1-9e23-f810d4c0fde1" providerId="ADAL" clId="{B78CDAEF-2791-4B11-8D85-7D9929196D98}" dt="2022-03-28T13:29:38.170" v="287" actId="26606"/>
          <ac:spMkLst>
            <pc:docMk/>
            <pc:sldMk cId="2959650076" sldId="261"/>
            <ac:spMk id="141" creationId="{991975BE-39CD-4AC1-85C4-565365160441}"/>
          </ac:spMkLst>
        </pc:spChg>
        <pc:spChg chg="mod">
          <ac:chgData name="Ross Phillips" userId="c604230b-847d-4cb1-9e23-f810d4c0fde1" providerId="ADAL" clId="{B78CDAEF-2791-4B11-8D85-7D9929196D98}" dt="2022-03-28T13:29:38.170" v="287" actId="26606"/>
          <ac:spMkLst>
            <pc:docMk/>
            <pc:sldMk cId="2959650076" sldId="261"/>
            <ac:spMk id="11266" creationId="{00000000-0000-0000-0000-000000000000}"/>
          </ac:spMkLst>
        </pc:spChg>
        <pc:spChg chg="del mod">
          <ac:chgData name="Ross Phillips" userId="c604230b-847d-4cb1-9e23-f810d4c0fde1" providerId="ADAL" clId="{B78CDAEF-2791-4B11-8D85-7D9929196D98}" dt="2022-03-28T13:29:38.170" v="287" actId="26606"/>
          <ac:spMkLst>
            <pc:docMk/>
            <pc:sldMk cId="2959650076" sldId="261"/>
            <ac:spMk id="11267" creationId="{00000000-0000-0000-0000-000000000000}"/>
          </ac:spMkLst>
        </pc:spChg>
        <pc:graphicFrameChg chg="add">
          <ac:chgData name="Ross Phillips" userId="c604230b-847d-4cb1-9e23-f810d4c0fde1" providerId="ADAL" clId="{B78CDAEF-2791-4B11-8D85-7D9929196D98}" dt="2022-03-28T13:29:38.170" v="287" actId="26606"/>
          <ac:graphicFrameMkLst>
            <pc:docMk/>
            <pc:sldMk cId="2959650076" sldId="261"/>
            <ac:graphicFrameMk id="11269" creationId="{D4F87194-5143-66FC-3521-C91D980F956E}"/>
          </ac:graphicFrameMkLst>
        </pc:graphicFrameChg>
      </pc:sldChg>
      <pc:sldChg chg="addSp delSp modSp mod setBg">
        <pc:chgData name="Ross Phillips" userId="c604230b-847d-4cb1-9e23-f810d4c0fde1" providerId="ADAL" clId="{B78CDAEF-2791-4B11-8D85-7D9929196D98}" dt="2022-03-28T13:31:08.852" v="299" actId="26606"/>
        <pc:sldMkLst>
          <pc:docMk/>
          <pc:sldMk cId="42435125" sldId="262"/>
        </pc:sldMkLst>
        <pc:spChg chg="mod">
          <ac:chgData name="Ross Phillips" userId="c604230b-847d-4cb1-9e23-f810d4c0fde1" providerId="ADAL" clId="{B78CDAEF-2791-4B11-8D85-7D9929196D98}" dt="2022-03-28T13:31:08.852" v="299" actId="26606"/>
          <ac:spMkLst>
            <pc:docMk/>
            <pc:sldMk cId="42435125" sldId="262"/>
            <ac:spMk id="2" creationId="{00000000-0000-0000-0000-000000000000}"/>
          </ac:spMkLst>
        </pc:spChg>
        <pc:spChg chg="del mod">
          <ac:chgData name="Ross Phillips" userId="c604230b-847d-4cb1-9e23-f810d4c0fde1" providerId="ADAL" clId="{B78CDAEF-2791-4B11-8D85-7D9929196D98}" dt="2022-03-28T13:31:08.852" v="299" actId="26606"/>
          <ac:spMkLst>
            <pc:docMk/>
            <pc:sldMk cId="42435125" sldId="262"/>
            <ac:spMk id="3" creationId="{00000000-0000-0000-0000-000000000000}"/>
          </ac:spMkLst>
        </pc:spChg>
        <pc:spChg chg="add del">
          <ac:chgData name="Ross Phillips" userId="c604230b-847d-4cb1-9e23-f810d4c0fde1" providerId="ADAL" clId="{B78CDAEF-2791-4B11-8D85-7D9929196D98}" dt="2022-03-28T13:31:08.852" v="299" actId="26606"/>
          <ac:spMkLst>
            <pc:docMk/>
            <pc:sldMk cId="42435125" sldId="262"/>
            <ac:spMk id="8" creationId="{C44B17FE-2E14-47B6-B5A8-4363DE76952D}"/>
          </ac:spMkLst>
        </pc:spChg>
        <pc:spChg chg="add del">
          <ac:chgData name="Ross Phillips" userId="c604230b-847d-4cb1-9e23-f810d4c0fde1" providerId="ADAL" clId="{B78CDAEF-2791-4B11-8D85-7D9929196D98}" dt="2022-03-28T13:31:08.852" v="299" actId="26606"/>
          <ac:spMkLst>
            <pc:docMk/>
            <pc:sldMk cId="42435125" sldId="262"/>
            <ac:spMk id="10" creationId="{14E53280-E6EB-47D2-B0BB-78B772DC4B90}"/>
          </ac:spMkLst>
        </pc:spChg>
        <pc:spChg chg="add del">
          <ac:chgData name="Ross Phillips" userId="c604230b-847d-4cb1-9e23-f810d4c0fde1" providerId="ADAL" clId="{B78CDAEF-2791-4B11-8D85-7D9929196D98}" dt="2022-03-28T13:31:08.852" v="299" actId="26606"/>
          <ac:spMkLst>
            <pc:docMk/>
            <pc:sldMk cId="42435125" sldId="262"/>
            <ac:spMk id="12" creationId="{E44C4738-31FA-4AA4-9D3A-9B0F0B1F5FBC}"/>
          </ac:spMkLst>
        </pc:spChg>
        <pc:spChg chg="add del">
          <ac:chgData name="Ross Phillips" userId="c604230b-847d-4cb1-9e23-f810d4c0fde1" providerId="ADAL" clId="{B78CDAEF-2791-4B11-8D85-7D9929196D98}" dt="2022-03-28T13:31:08.852" v="299" actId="26606"/>
          <ac:spMkLst>
            <pc:docMk/>
            <pc:sldMk cId="42435125" sldId="262"/>
            <ac:spMk id="14" creationId="{809F3F69-CB9E-4C14-8F9B-7565980C8770}"/>
          </ac:spMkLst>
        </pc:spChg>
        <pc:spChg chg="add">
          <ac:chgData name="Ross Phillips" userId="c604230b-847d-4cb1-9e23-f810d4c0fde1" providerId="ADAL" clId="{B78CDAEF-2791-4B11-8D85-7D9929196D98}" dt="2022-03-28T13:31:08.852" v="299" actId="26606"/>
          <ac:spMkLst>
            <pc:docMk/>
            <pc:sldMk cId="42435125" sldId="262"/>
            <ac:spMk id="20" creationId="{46553AB8-AFF8-40AE-A53C-09FBBC03CA9A}"/>
          </ac:spMkLst>
        </pc:spChg>
        <pc:spChg chg="add">
          <ac:chgData name="Ross Phillips" userId="c604230b-847d-4cb1-9e23-f810d4c0fde1" providerId="ADAL" clId="{B78CDAEF-2791-4B11-8D85-7D9929196D98}" dt="2022-03-28T13:31:08.852" v="299" actId="26606"/>
          <ac:spMkLst>
            <pc:docMk/>
            <pc:sldMk cId="42435125" sldId="262"/>
            <ac:spMk id="22" creationId="{86D6575D-C99F-4105-BC67-882C8B1ED18B}"/>
          </ac:spMkLst>
        </pc:spChg>
        <pc:spChg chg="add">
          <ac:chgData name="Ross Phillips" userId="c604230b-847d-4cb1-9e23-f810d4c0fde1" providerId="ADAL" clId="{B78CDAEF-2791-4B11-8D85-7D9929196D98}" dt="2022-03-28T13:31:08.852" v="299" actId="26606"/>
          <ac:spMkLst>
            <pc:docMk/>
            <pc:sldMk cId="42435125" sldId="262"/>
            <ac:spMk id="24" creationId="{991975BE-39CD-4AC1-85C4-565365160441}"/>
          </ac:spMkLst>
        </pc:spChg>
        <pc:graphicFrameChg chg="add">
          <ac:chgData name="Ross Phillips" userId="c604230b-847d-4cb1-9e23-f810d4c0fde1" providerId="ADAL" clId="{B78CDAEF-2791-4B11-8D85-7D9929196D98}" dt="2022-03-28T13:31:08.852" v="299" actId="26606"/>
          <ac:graphicFrameMkLst>
            <pc:docMk/>
            <pc:sldMk cId="42435125" sldId="262"/>
            <ac:graphicFrameMk id="16" creationId="{9878B31F-145A-AB87-E35D-EA24571F6A73}"/>
          </ac:graphicFrameMkLst>
        </pc:graphicFrameChg>
      </pc:sldChg>
      <pc:sldChg chg="addSp modSp mod setBg">
        <pc:chgData name="Ross Phillips" userId="c604230b-847d-4cb1-9e23-f810d4c0fde1" providerId="ADAL" clId="{B78CDAEF-2791-4B11-8D85-7D9929196D98}" dt="2022-03-28T13:23:59.720" v="170" actId="26606"/>
        <pc:sldMkLst>
          <pc:docMk/>
          <pc:sldMk cId="2152430376" sldId="263"/>
        </pc:sldMkLst>
        <pc:spChg chg="mod">
          <ac:chgData name="Ross Phillips" userId="c604230b-847d-4cb1-9e23-f810d4c0fde1" providerId="ADAL" clId="{B78CDAEF-2791-4B11-8D85-7D9929196D98}" dt="2022-03-28T13:23:59.720" v="170" actId="26606"/>
          <ac:spMkLst>
            <pc:docMk/>
            <pc:sldMk cId="2152430376" sldId="263"/>
            <ac:spMk id="2" creationId="{00000000-0000-0000-0000-000000000000}"/>
          </ac:spMkLst>
        </pc:spChg>
        <pc:spChg chg="mod">
          <ac:chgData name="Ross Phillips" userId="c604230b-847d-4cb1-9e23-f810d4c0fde1" providerId="ADAL" clId="{B78CDAEF-2791-4B11-8D85-7D9929196D98}" dt="2022-03-28T13:23:59.720" v="170" actId="26606"/>
          <ac:spMkLst>
            <pc:docMk/>
            <pc:sldMk cId="2152430376" sldId="263"/>
            <ac:spMk id="3" creationId="{00000000-0000-0000-0000-000000000000}"/>
          </ac:spMkLst>
        </pc:spChg>
        <pc:spChg chg="add">
          <ac:chgData name="Ross Phillips" userId="c604230b-847d-4cb1-9e23-f810d4c0fde1" providerId="ADAL" clId="{B78CDAEF-2791-4B11-8D85-7D9929196D98}" dt="2022-03-28T13:23:59.720" v="170" actId="26606"/>
          <ac:spMkLst>
            <pc:docMk/>
            <pc:sldMk cId="2152430376" sldId="263"/>
            <ac:spMk id="8" creationId="{C44B17FE-2E14-47B6-B5A8-4363DE76952D}"/>
          </ac:spMkLst>
        </pc:spChg>
        <pc:spChg chg="add">
          <ac:chgData name="Ross Phillips" userId="c604230b-847d-4cb1-9e23-f810d4c0fde1" providerId="ADAL" clId="{B78CDAEF-2791-4B11-8D85-7D9929196D98}" dt="2022-03-28T13:23:59.720" v="170" actId="26606"/>
          <ac:spMkLst>
            <pc:docMk/>
            <pc:sldMk cId="2152430376" sldId="263"/>
            <ac:spMk id="10" creationId="{14E53280-E6EB-47D2-B0BB-78B772DC4B90}"/>
          </ac:spMkLst>
        </pc:spChg>
        <pc:spChg chg="add">
          <ac:chgData name="Ross Phillips" userId="c604230b-847d-4cb1-9e23-f810d4c0fde1" providerId="ADAL" clId="{B78CDAEF-2791-4B11-8D85-7D9929196D98}" dt="2022-03-28T13:23:59.720" v="170" actId="26606"/>
          <ac:spMkLst>
            <pc:docMk/>
            <pc:sldMk cId="2152430376" sldId="263"/>
            <ac:spMk id="12" creationId="{E44C4738-31FA-4AA4-9D3A-9B0F0B1F5FBC}"/>
          </ac:spMkLst>
        </pc:spChg>
        <pc:spChg chg="add">
          <ac:chgData name="Ross Phillips" userId="c604230b-847d-4cb1-9e23-f810d4c0fde1" providerId="ADAL" clId="{B78CDAEF-2791-4B11-8D85-7D9929196D98}" dt="2022-03-28T13:23:59.720" v="170" actId="26606"/>
          <ac:spMkLst>
            <pc:docMk/>
            <pc:sldMk cId="2152430376" sldId="263"/>
            <ac:spMk id="14" creationId="{809F3F69-CB9E-4C14-8F9B-7565980C8770}"/>
          </ac:spMkLst>
        </pc:spChg>
      </pc:sldChg>
      <pc:sldChg chg="addSp delSp modSp mod setBg">
        <pc:chgData name="Ross Phillips" userId="c604230b-847d-4cb1-9e23-f810d4c0fde1" providerId="ADAL" clId="{B78CDAEF-2791-4B11-8D85-7D9929196D98}" dt="2022-03-28T13:31:24.078" v="300" actId="26606"/>
        <pc:sldMkLst>
          <pc:docMk/>
          <pc:sldMk cId="2450366557" sldId="264"/>
        </pc:sldMkLst>
        <pc:spChg chg="mod">
          <ac:chgData name="Ross Phillips" userId="c604230b-847d-4cb1-9e23-f810d4c0fde1" providerId="ADAL" clId="{B78CDAEF-2791-4B11-8D85-7D9929196D98}" dt="2022-03-28T13:31:24.078" v="300" actId="26606"/>
          <ac:spMkLst>
            <pc:docMk/>
            <pc:sldMk cId="2450366557" sldId="264"/>
            <ac:spMk id="2" creationId="{00000000-0000-0000-0000-000000000000}"/>
          </ac:spMkLst>
        </pc:spChg>
        <pc:spChg chg="del">
          <ac:chgData name="Ross Phillips" userId="c604230b-847d-4cb1-9e23-f810d4c0fde1" providerId="ADAL" clId="{B78CDAEF-2791-4B11-8D85-7D9929196D98}" dt="2022-03-28T13:31:24.078" v="300" actId="26606"/>
          <ac:spMkLst>
            <pc:docMk/>
            <pc:sldMk cId="2450366557" sldId="264"/>
            <ac:spMk id="3" creationId="{00000000-0000-0000-0000-000000000000}"/>
          </ac:spMkLst>
        </pc:spChg>
        <pc:spChg chg="add">
          <ac:chgData name="Ross Phillips" userId="c604230b-847d-4cb1-9e23-f810d4c0fde1" providerId="ADAL" clId="{B78CDAEF-2791-4B11-8D85-7D9929196D98}" dt="2022-03-28T13:31:24.078" v="300" actId="26606"/>
          <ac:spMkLst>
            <pc:docMk/>
            <pc:sldMk cId="2450366557" sldId="264"/>
            <ac:spMk id="9" creationId="{46553AB8-AFF8-40AE-A53C-09FBBC03CA9A}"/>
          </ac:spMkLst>
        </pc:spChg>
        <pc:spChg chg="add">
          <ac:chgData name="Ross Phillips" userId="c604230b-847d-4cb1-9e23-f810d4c0fde1" providerId="ADAL" clId="{B78CDAEF-2791-4B11-8D85-7D9929196D98}" dt="2022-03-28T13:31:24.078" v="300" actId="26606"/>
          <ac:spMkLst>
            <pc:docMk/>
            <pc:sldMk cId="2450366557" sldId="264"/>
            <ac:spMk id="11" creationId="{86D6575D-C99F-4105-BC67-882C8B1ED18B}"/>
          </ac:spMkLst>
        </pc:spChg>
        <pc:spChg chg="add">
          <ac:chgData name="Ross Phillips" userId="c604230b-847d-4cb1-9e23-f810d4c0fde1" providerId="ADAL" clId="{B78CDAEF-2791-4B11-8D85-7D9929196D98}" dt="2022-03-28T13:31:24.078" v="300" actId="26606"/>
          <ac:spMkLst>
            <pc:docMk/>
            <pc:sldMk cId="2450366557" sldId="264"/>
            <ac:spMk id="13" creationId="{991975BE-39CD-4AC1-85C4-565365160441}"/>
          </ac:spMkLst>
        </pc:spChg>
        <pc:graphicFrameChg chg="add">
          <ac:chgData name="Ross Phillips" userId="c604230b-847d-4cb1-9e23-f810d4c0fde1" providerId="ADAL" clId="{B78CDAEF-2791-4B11-8D85-7D9929196D98}" dt="2022-03-28T13:31:24.078" v="300" actId="26606"/>
          <ac:graphicFrameMkLst>
            <pc:docMk/>
            <pc:sldMk cId="2450366557" sldId="264"/>
            <ac:graphicFrameMk id="5" creationId="{B8562A53-D966-DD06-C50B-103AEC4FA885}"/>
          </ac:graphicFrameMkLst>
        </pc:graphicFrameChg>
      </pc:sldChg>
      <pc:sldChg chg="addSp modSp mod modClrScheme chgLayout">
        <pc:chgData name="Ross Phillips" userId="c604230b-847d-4cb1-9e23-f810d4c0fde1" providerId="ADAL" clId="{B78CDAEF-2791-4B11-8D85-7D9929196D98}" dt="2022-03-28T13:33:16.679" v="321" actId="14100"/>
        <pc:sldMkLst>
          <pc:docMk/>
          <pc:sldMk cId="2423639416" sldId="265"/>
        </pc:sldMkLst>
        <pc:spChg chg="mod">
          <ac:chgData name="Ross Phillips" userId="c604230b-847d-4cb1-9e23-f810d4c0fde1" providerId="ADAL" clId="{B78CDAEF-2791-4B11-8D85-7D9929196D98}" dt="2022-03-28T13:32:36.910" v="308" actId="164"/>
          <ac:spMkLst>
            <pc:docMk/>
            <pc:sldMk cId="2423639416" sldId="265"/>
            <ac:spMk id="4"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5"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6"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7"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8"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9" creationId="{00000000-0000-0000-0000-000000000000}"/>
          </ac:spMkLst>
        </pc:spChg>
        <pc:spChg chg="mod">
          <ac:chgData name="Ross Phillips" userId="c604230b-847d-4cb1-9e23-f810d4c0fde1" providerId="ADAL" clId="{B78CDAEF-2791-4B11-8D85-7D9929196D98}" dt="2022-03-28T13:32:36.910" v="308" actId="164"/>
          <ac:spMkLst>
            <pc:docMk/>
            <pc:sldMk cId="2423639416" sldId="265"/>
            <ac:spMk id="10" creationId="{00000000-0000-0000-0000-000000000000}"/>
          </ac:spMkLst>
        </pc:spChg>
        <pc:spChg chg="mod ord">
          <ac:chgData name="Ross Phillips" userId="c604230b-847d-4cb1-9e23-f810d4c0fde1" providerId="ADAL" clId="{B78CDAEF-2791-4B11-8D85-7D9929196D98}" dt="2022-03-28T13:33:16.679" v="321" actId="14100"/>
          <ac:spMkLst>
            <pc:docMk/>
            <pc:sldMk cId="2423639416" sldId="265"/>
            <ac:spMk id="11266" creationId="{00000000-0000-0000-0000-000000000000}"/>
          </ac:spMkLst>
        </pc:spChg>
        <pc:grpChg chg="add mod">
          <ac:chgData name="Ross Phillips" userId="c604230b-847d-4cb1-9e23-f810d4c0fde1" providerId="ADAL" clId="{B78CDAEF-2791-4B11-8D85-7D9929196D98}" dt="2022-03-28T13:32:47.478" v="310" actId="1076"/>
          <ac:grpSpMkLst>
            <pc:docMk/>
            <pc:sldMk cId="2423639416" sldId="265"/>
            <ac:grpSpMk id="2" creationId="{75AF2142-1C3E-4047-8076-FA74B9ADEC6C}"/>
          </ac:grpSpMkLst>
        </pc:grpChg>
      </pc:sldChg>
      <pc:sldChg chg="addSp modSp mod setBg">
        <pc:chgData name="Ross Phillips" userId="c604230b-847d-4cb1-9e23-f810d4c0fde1" providerId="ADAL" clId="{B78CDAEF-2791-4B11-8D85-7D9929196D98}" dt="2022-03-28T13:33:33.581" v="323" actId="27636"/>
        <pc:sldMkLst>
          <pc:docMk/>
          <pc:sldMk cId="1151678321" sldId="266"/>
        </pc:sldMkLst>
        <pc:spChg chg="mod">
          <ac:chgData name="Ross Phillips" userId="c604230b-847d-4cb1-9e23-f810d4c0fde1" providerId="ADAL" clId="{B78CDAEF-2791-4B11-8D85-7D9929196D98}" dt="2022-03-28T13:33:33.547" v="322" actId="26606"/>
          <ac:spMkLst>
            <pc:docMk/>
            <pc:sldMk cId="1151678321" sldId="266"/>
            <ac:spMk id="2" creationId="{00000000-0000-0000-0000-000000000000}"/>
          </ac:spMkLst>
        </pc:spChg>
        <pc:spChg chg="mod">
          <ac:chgData name="Ross Phillips" userId="c604230b-847d-4cb1-9e23-f810d4c0fde1" providerId="ADAL" clId="{B78CDAEF-2791-4B11-8D85-7D9929196D98}" dt="2022-03-28T13:33:33.581" v="323" actId="27636"/>
          <ac:spMkLst>
            <pc:docMk/>
            <pc:sldMk cId="1151678321" sldId="266"/>
            <ac:spMk id="3" creationId="{00000000-0000-0000-0000-000000000000}"/>
          </ac:spMkLst>
        </pc:spChg>
        <pc:spChg chg="add">
          <ac:chgData name="Ross Phillips" userId="c604230b-847d-4cb1-9e23-f810d4c0fde1" providerId="ADAL" clId="{B78CDAEF-2791-4B11-8D85-7D9929196D98}" dt="2022-03-28T13:33:33.547" v="322" actId="26606"/>
          <ac:spMkLst>
            <pc:docMk/>
            <pc:sldMk cId="1151678321" sldId="266"/>
            <ac:spMk id="12" creationId="{7B64EAB0-9095-45E6-8997-C95B35635997}"/>
          </ac:spMkLst>
        </pc:spChg>
        <pc:picChg chg="add">
          <ac:chgData name="Ross Phillips" userId="c604230b-847d-4cb1-9e23-f810d4c0fde1" providerId="ADAL" clId="{B78CDAEF-2791-4B11-8D85-7D9929196D98}" dt="2022-03-28T13:33:33.547" v="322" actId="26606"/>
          <ac:picMkLst>
            <pc:docMk/>
            <pc:sldMk cId="1151678321" sldId="266"/>
            <ac:picMk id="7" creationId="{DF234979-2E6D-DBAB-FB2C-3F4373193421}"/>
          </ac:picMkLst>
        </pc:picChg>
        <pc:picChg chg="add">
          <ac:chgData name="Ross Phillips" userId="c604230b-847d-4cb1-9e23-f810d4c0fde1" providerId="ADAL" clId="{B78CDAEF-2791-4B11-8D85-7D9929196D98}" dt="2022-03-28T13:33:33.547" v="322" actId="26606"/>
          <ac:picMkLst>
            <pc:docMk/>
            <pc:sldMk cId="1151678321" sldId="266"/>
            <ac:picMk id="10" creationId="{85A38949-1EAC-4DED-AF7B-973F687AA83E}"/>
          </ac:picMkLst>
        </pc:picChg>
        <pc:cxnChg chg="add">
          <ac:chgData name="Ross Phillips" userId="c604230b-847d-4cb1-9e23-f810d4c0fde1" providerId="ADAL" clId="{B78CDAEF-2791-4B11-8D85-7D9929196D98}" dt="2022-03-28T13:33:33.547" v="322" actId="26606"/>
          <ac:cxnSpMkLst>
            <pc:docMk/>
            <pc:sldMk cId="1151678321" sldId="266"/>
            <ac:cxnSpMk id="14" creationId="{DE8F9096-24C0-47DD-B62E-FFDB61466BAE}"/>
          </ac:cxnSpMkLst>
        </pc:cxnChg>
      </pc:sldChg>
      <pc:sldChg chg="addSp modSp mod setBg">
        <pc:chgData name="Ross Phillips" userId="c604230b-847d-4cb1-9e23-f810d4c0fde1" providerId="ADAL" clId="{B78CDAEF-2791-4B11-8D85-7D9929196D98}" dt="2022-03-28T13:33:46.481" v="324" actId="26606"/>
        <pc:sldMkLst>
          <pc:docMk/>
          <pc:sldMk cId="1016047273" sldId="267"/>
        </pc:sldMkLst>
        <pc:spChg chg="add">
          <ac:chgData name="Ross Phillips" userId="c604230b-847d-4cb1-9e23-f810d4c0fde1" providerId="ADAL" clId="{B78CDAEF-2791-4B11-8D85-7D9929196D98}" dt="2022-03-28T13:33:46.481" v="324" actId="26606"/>
          <ac:spMkLst>
            <pc:docMk/>
            <pc:sldMk cId="1016047273" sldId="267"/>
            <ac:spMk id="72" creationId="{C44B17FE-2E14-47B6-B5A8-4363DE76952D}"/>
          </ac:spMkLst>
        </pc:spChg>
        <pc:spChg chg="add">
          <ac:chgData name="Ross Phillips" userId="c604230b-847d-4cb1-9e23-f810d4c0fde1" providerId="ADAL" clId="{B78CDAEF-2791-4B11-8D85-7D9929196D98}" dt="2022-03-28T13:33:46.481" v="324" actId="26606"/>
          <ac:spMkLst>
            <pc:docMk/>
            <pc:sldMk cId="1016047273" sldId="267"/>
            <ac:spMk id="74" creationId="{14E53280-E6EB-47D2-B0BB-78B772DC4B90}"/>
          </ac:spMkLst>
        </pc:spChg>
        <pc:spChg chg="add">
          <ac:chgData name="Ross Phillips" userId="c604230b-847d-4cb1-9e23-f810d4c0fde1" providerId="ADAL" clId="{B78CDAEF-2791-4B11-8D85-7D9929196D98}" dt="2022-03-28T13:33:46.481" v="324" actId="26606"/>
          <ac:spMkLst>
            <pc:docMk/>
            <pc:sldMk cId="1016047273" sldId="267"/>
            <ac:spMk id="76" creationId="{E44C4738-31FA-4AA4-9D3A-9B0F0B1F5FBC}"/>
          </ac:spMkLst>
        </pc:spChg>
        <pc:spChg chg="add">
          <ac:chgData name="Ross Phillips" userId="c604230b-847d-4cb1-9e23-f810d4c0fde1" providerId="ADAL" clId="{B78CDAEF-2791-4B11-8D85-7D9929196D98}" dt="2022-03-28T13:33:46.481" v="324" actId="26606"/>
          <ac:spMkLst>
            <pc:docMk/>
            <pc:sldMk cId="1016047273" sldId="267"/>
            <ac:spMk id="78" creationId="{809F3F69-CB9E-4C14-8F9B-7565980C8770}"/>
          </ac:spMkLst>
        </pc:spChg>
        <pc:spChg chg="mod">
          <ac:chgData name="Ross Phillips" userId="c604230b-847d-4cb1-9e23-f810d4c0fde1" providerId="ADAL" clId="{B78CDAEF-2791-4B11-8D85-7D9929196D98}" dt="2022-03-28T13:33:46.481" v="324" actId="26606"/>
          <ac:spMkLst>
            <pc:docMk/>
            <pc:sldMk cId="1016047273" sldId="267"/>
            <ac:spMk id="18434" creationId="{00000000-0000-0000-0000-000000000000}"/>
          </ac:spMkLst>
        </pc:spChg>
        <pc:spChg chg="mod">
          <ac:chgData name="Ross Phillips" userId="c604230b-847d-4cb1-9e23-f810d4c0fde1" providerId="ADAL" clId="{B78CDAEF-2791-4B11-8D85-7D9929196D98}" dt="2022-03-28T13:33:46.481" v="324" actId="26606"/>
          <ac:spMkLst>
            <pc:docMk/>
            <pc:sldMk cId="1016047273" sldId="267"/>
            <ac:spMk id="18435" creationId="{00000000-0000-0000-0000-000000000000}"/>
          </ac:spMkLst>
        </pc:spChg>
      </pc:sldChg>
      <pc:sldChg chg="addSp modSp mod setBg">
        <pc:chgData name="Ross Phillips" userId="c604230b-847d-4cb1-9e23-f810d4c0fde1" providerId="ADAL" clId="{B78CDAEF-2791-4B11-8D85-7D9929196D98}" dt="2022-03-28T13:34:02.145" v="325" actId="26606"/>
        <pc:sldMkLst>
          <pc:docMk/>
          <pc:sldMk cId="3027272169" sldId="268"/>
        </pc:sldMkLst>
        <pc:spChg chg="add">
          <ac:chgData name="Ross Phillips" userId="c604230b-847d-4cb1-9e23-f810d4c0fde1" providerId="ADAL" clId="{B78CDAEF-2791-4B11-8D85-7D9929196D98}" dt="2022-03-28T13:34:02.145" v="325" actId="26606"/>
          <ac:spMkLst>
            <pc:docMk/>
            <pc:sldMk cId="3027272169" sldId="268"/>
            <ac:spMk id="73" creationId="{C44B17FE-2E14-47B6-B5A8-4363DE76952D}"/>
          </ac:spMkLst>
        </pc:spChg>
        <pc:spChg chg="add">
          <ac:chgData name="Ross Phillips" userId="c604230b-847d-4cb1-9e23-f810d4c0fde1" providerId="ADAL" clId="{B78CDAEF-2791-4B11-8D85-7D9929196D98}" dt="2022-03-28T13:34:02.145" v="325" actId="26606"/>
          <ac:spMkLst>
            <pc:docMk/>
            <pc:sldMk cId="3027272169" sldId="268"/>
            <ac:spMk id="75" creationId="{14E53280-E6EB-47D2-B0BB-78B772DC4B90}"/>
          </ac:spMkLst>
        </pc:spChg>
        <pc:spChg chg="add">
          <ac:chgData name="Ross Phillips" userId="c604230b-847d-4cb1-9e23-f810d4c0fde1" providerId="ADAL" clId="{B78CDAEF-2791-4B11-8D85-7D9929196D98}" dt="2022-03-28T13:34:02.145" v="325" actId="26606"/>
          <ac:spMkLst>
            <pc:docMk/>
            <pc:sldMk cId="3027272169" sldId="268"/>
            <ac:spMk id="77" creationId="{E44C4738-31FA-4AA4-9D3A-9B0F0B1F5FBC}"/>
          </ac:spMkLst>
        </pc:spChg>
        <pc:spChg chg="add">
          <ac:chgData name="Ross Phillips" userId="c604230b-847d-4cb1-9e23-f810d4c0fde1" providerId="ADAL" clId="{B78CDAEF-2791-4B11-8D85-7D9929196D98}" dt="2022-03-28T13:34:02.145" v="325" actId="26606"/>
          <ac:spMkLst>
            <pc:docMk/>
            <pc:sldMk cId="3027272169" sldId="268"/>
            <ac:spMk id="79" creationId="{809F3F69-CB9E-4C14-8F9B-7565980C8770}"/>
          </ac:spMkLst>
        </pc:spChg>
        <pc:spChg chg="mod">
          <ac:chgData name="Ross Phillips" userId="c604230b-847d-4cb1-9e23-f810d4c0fde1" providerId="ADAL" clId="{B78CDAEF-2791-4B11-8D85-7D9929196D98}" dt="2022-03-28T13:34:02.145" v="325" actId="26606"/>
          <ac:spMkLst>
            <pc:docMk/>
            <pc:sldMk cId="3027272169" sldId="268"/>
            <ac:spMk id="17410" creationId="{00000000-0000-0000-0000-000000000000}"/>
          </ac:spMkLst>
        </pc:spChg>
        <pc:spChg chg="mod">
          <ac:chgData name="Ross Phillips" userId="c604230b-847d-4cb1-9e23-f810d4c0fde1" providerId="ADAL" clId="{B78CDAEF-2791-4B11-8D85-7D9929196D98}" dt="2022-03-28T13:34:02.145" v="325" actId="26606"/>
          <ac:spMkLst>
            <pc:docMk/>
            <pc:sldMk cId="3027272169" sldId="268"/>
            <ac:spMk id="20483" creationId="{00000000-0000-0000-0000-000000000000}"/>
          </ac:spMkLst>
        </pc:spChg>
      </pc:sldChg>
      <pc:sldChg chg="addSp modSp mod setBg">
        <pc:chgData name="Ross Phillips" userId="c604230b-847d-4cb1-9e23-f810d4c0fde1" providerId="ADAL" clId="{B78CDAEF-2791-4B11-8D85-7D9929196D98}" dt="2022-03-28T13:34:12.494" v="326" actId="26606"/>
        <pc:sldMkLst>
          <pc:docMk/>
          <pc:sldMk cId="3074593923" sldId="269"/>
        </pc:sldMkLst>
        <pc:spChg chg="add">
          <ac:chgData name="Ross Phillips" userId="c604230b-847d-4cb1-9e23-f810d4c0fde1" providerId="ADAL" clId="{B78CDAEF-2791-4B11-8D85-7D9929196D98}" dt="2022-03-28T13:34:12.494" v="326" actId="26606"/>
          <ac:spMkLst>
            <pc:docMk/>
            <pc:sldMk cId="3074593923" sldId="269"/>
            <ac:spMk id="72" creationId="{C44B17FE-2E14-47B6-B5A8-4363DE76952D}"/>
          </ac:spMkLst>
        </pc:spChg>
        <pc:spChg chg="add">
          <ac:chgData name="Ross Phillips" userId="c604230b-847d-4cb1-9e23-f810d4c0fde1" providerId="ADAL" clId="{B78CDAEF-2791-4B11-8D85-7D9929196D98}" dt="2022-03-28T13:34:12.494" v="326" actId="26606"/>
          <ac:spMkLst>
            <pc:docMk/>
            <pc:sldMk cId="3074593923" sldId="269"/>
            <ac:spMk id="74" creationId="{14E53280-E6EB-47D2-B0BB-78B772DC4B90}"/>
          </ac:spMkLst>
        </pc:spChg>
        <pc:spChg chg="add">
          <ac:chgData name="Ross Phillips" userId="c604230b-847d-4cb1-9e23-f810d4c0fde1" providerId="ADAL" clId="{B78CDAEF-2791-4B11-8D85-7D9929196D98}" dt="2022-03-28T13:34:12.494" v="326" actId="26606"/>
          <ac:spMkLst>
            <pc:docMk/>
            <pc:sldMk cId="3074593923" sldId="269"/>
            <ac:spMk id="76" creationId="{E44C4738-31FA-4AA4-9D3A-9B0F0B1F5FBC}"/>
          </ac:spMkLst>
        </pc:spChg>
        <pc:spChg chg="add">
          <ac:chgData name="Ross Phillips" userId="c604230b-847d-4cb1-9e23-f810d4c0fde1" providerId="ADAL" clId="{B78CDAEF-2791-4B11-8D85-7D9929196D98}" dt="2022-03-28T13:34:12.494" v="326" actId="26606"/>
          <ac:spMkLst>
            <pc:docMk/>
            <pc:sldMk cId="3074593923" sldId="269"/>
            <ac:spMk id="78" creationId="{809F3F69-CB9E-4C14-8F9B-7565980C8770}"/>
          </ac:spMkLst>
        </pc:spChg>
        <pc:spChg chg="mod">
          <ac:chgData name="Ross Phillips" userId="c604230b-847d-4cb1-9e23-f810d4c0fde1" providerId="ADAL" clId="{B78CDAEF-2791-4B11-8D85-7D9929196D98}" dt="2022-03-28T13:34:12.494" v="326" actId="26606"/>
          <ac:spMkLst>
            <pc:docMk/>
            <pc:sldMk cId="3074593923" sldId="269"/>
            <ac:spMk id="21506" creationId="{00000000-0000-0000-0000-000000000000}"/>
          </ac:spMkLst>
        </pc:spChg>
        <pc:spChg chg="mod">
          <ac:chgData name="Ross Phillips" userId="c604230b-847d-4cb1-9e23-f810d4c0fde1" providerId="ADAL" clId="{B78CDAEF-2791-4B11-8D85-7D9929196D98}" dt="2022-03-28T13:34:12.494" v="326" actId="26606"/>
          <ac:spMkLst>
            <pc:docMk/>
            <pc:sldMk cId="3074593923" sldId="269"/>
            <ac:spMk id="21507" creationId="{00000000-0000-0000-0000-000000000000}"/>
          </ac:spMkLst>
        </pc:spChg>
      </pc:sldChg>
      <pc:sldChg chg="addSp delSp modSp mod setBg">
        <pc:chgData name="Ross Phillips" userId="c604230b-847d-4cb1-9e23-f810d4c0fde1" providerId="ADAL" clId="{B78CDAEF-2791-4B11-8D85-7D9929196D98}" dt="2022-03-28T13:35:40.765" v="331" actId="3064"/>
        <pc:sldMkLst>
          <pc:docMk/>
          <pc:sldMk cId="4195697074" sldId="270"/>
        </pc:sldMkLst>
        <pc:spChg chg="add del">
          <ac:chgData name="Ross Phillips" userId="c604230b-847d-4cb1-9e23-f810d4c0fde1" providerId="ADAL" clId="{B78CDAEF-2791-4B11-8D85-7D9929196D98}" dt="2022-03-28T13:34:40.665" v="329" actId="22"/>
          <ac:spMkLst>
            <pc:docMk/>
            <pc:sldMk cId="4195697074" sldId="270"/>
            <ac:spMk id="10" creationId="{6C81F6EF-8A43-45E3-B3AB-6BBEBA36058F}"/>
          </ac:spMkLst>
        </pc:spChg>
        <pc:spChg chg="add mod">
          <ac:chgData name="Ross Phillips" userId="c604230b-847d-4cb1-9e23-f810d4c0fde1" providerId="ADAL" clId="{B78CDAEF-2791-4B11-8D85-7D9929196D98}" dt="2022-03-28T13:35:40.765" v="331" actId="3064"/>
          <ac:spMkLst>
            <pc:docMk/>
            <pc:sldMk cId="4195697074" sldId="270"/>
            <ac:spMk id="11" creationId="{F7FFAA29-0030-4D31-9F13-E06D84D938B0}"/>
          </ac:spMkLst>
        </pc:spChg>
        <pc:spChg chg="add">
          <ac:chgData name="Ross Phillips" userId="c604230b-847d-4cb1-9e23-f810d4c0fde1" providerId="ADAL" clId="{B78CDAEF-2791-4B11-8D85-7D9929196D98}" dt="2022-03-28T13:34:22.401" v="327" actId="26606"/>
          <ac:spMkLst>
            <pc:docMk/>
            <pc:sldMk cId="4195697074" sldId="270"/>
            <ac:spMk id="76" creationId="{C44B17FE-2E14-47B6-B5A8-4363DE76952D}"/>
          </ac:spMkLst>
        </pc:spChg>
        <pc:spChg chg="add">
          <ac:chgData name="Ross Phillips" userId="c604230b-847d-4cb1-9e23-f810d4c0fde1" providerId="ADAL" clId="{B78CDAEF-2791-4B11-8D85-7D9929196D98}" dt="2022-03-28T13:34:22.401" v="327" actId="26606"/>
          <ac:spMkLst>
            <pc:docMk/>
            <pc:sldMk cId="4195697074" sldId="270"/>
            <ac:spMk id="78" creationId="{14E53280-E6EB-47D2-B0BB-78B772DC4B90}"/>
          </ac:spMkLst>
        </pc:spChg>
        <pc:spChg chg="add">
          <ac:chgData name="Ross Phillips" userId="c604230b-847d-4cb1-9e23-f810d4c0fde1" providerId="ADAL" clId="{B78CDAEF-2791-4B11-8D85-7D9929196D98}" dt="2022-03-28T13:34:22.401" v="327" actId="26606"/>
          <ac:spMkLst>
            <pc:docMk/>
            <pc:sldMk cId="4195697074" sldId="270"/>
            <ac:spMk id="80" creationId="{E44C4738-31FA-4AA4-9D3A-9B0F0B1F5FBC}"/>
          </ac:spMkLst>
        </pc:spChg>
        <pc:spChg chg="add">
          <ac:chgData name="Ross Phillips" userId="c604230b-847d-4cb1-9e23-f810d4c0fde1" providerId="ADAL" clId="{B78CDAEF-2791-4B11-8D85-7D9929196D98}" dt="2022-03-28T13:34:22.401" v="327" actId="26606"/>
          <ac:spMkLst>
            <pc:docMk/>
            <pc:sldMk cId="4195697074" sldId="270"/>
            <ac:spMk id="82" creationId="{809F3F69-CB9E-4C14-8F9B-7565980C8770}"/>
          </ac:spMkLst>
        </pc:spChg>
        <pc:spChg chg="mod">
          <ac:chgData name="Ross Phillips" userId="c604230b-847d-4cb1-9e23-f810d4c0fde1" providerId="ADAL" clId="{B78CDAEF-2791-4B11-8D85-7D9929196D98}" dt="2022-03-28T13:34:22.401" v="327" actId="26606"/>
          <ac:spMkLst>
            <pc:docMk/>
            <pc:sldMk cId="4195697074" sldId="270"/>
            <ac:spMk id="22531" creationId="{00000000-0000-0000-0000-000000000000}"/>
          </ac:spMkLst>
        </pc:spChg>
        <pc:picChg chg="add">
          <ac:chgData name="Ross Phillips" userId="c604230b-847d-4cb1-9e23-f810d4c0fde1" providerId="ADAL" clId="{B78CDAEF-2791-4B11-8D85-7D9929196D98}" dt="2022-03-28T13:34:22.401" v="327" actId="26606"/>
          <ac:picMkLst>
            <pc:docMk/>
            <pc:sldMk cId="4195697074" sldId="270"/>
            <ac:picMk id="72" creationId="{8647C337-08BD-45CE-8D33-1DD11A518D06}"/>
          </ac:picMkLst>
        </pc:picChg>
        <pc:cxnChg chg="add">
          <ac:chgData name="Ross Phillips" userId="c604230b-847d-4cb1-9e23-f810d4c0fde1" providerId="ADAL" clId="{B78CDAEF-2791-4B11-8D85-7D9929196D98}" dt="2022-03-28T13:34:22.401" v="327" actId="26606"/>
          <ac:cxnSpMkLst>
            <pc:docMk/>
            <pc:sldMk cId="4195697074" sldId="270"/>
            <ac:cxnSpMk id="74" creationId="{620E650A-651E-43C8-98B2-BC8D56A3A833}"/>
          </ac:cxnSpMkLst>
        </pc:cxnChg>
      </pc:sldChg>
      <pc:sldChg chg="addSp delSp modSp mod setBg">
        <pc:chgData name="Ross Phillips" userId="c604230b-847d-4cb1-9e23-f810d4c0fde1" providerId="ADAL" clId="{B78CDAEF-2791-4B11-8D85-7D9929196D98}" dt="2022-03-28T13:36:04.140" v="333"/>
        <pc:sldMkLst>
          <pc:docMk/>
          <pc:sldMk cId="256525602" sldId="271"/>
        </pc:sldMkLst>
        <pc:spChg chg="add mod">
          <ac:chgData name="Ross Phillips" userId="c604230b-847d-4cb1-9e23-f810d4c0fde1" providerId="ADAL" clId="{B78CDAEF-2791-4B11-8D85-7D9929196D98}" dt="2022-03-28T13:36:04.140" v="333"/>
          <ac:spMkLst>
            <pc:docMk/>
            <pc:sldMk cId="256525602" sldId="271"/>
            <ac:spMk id="8" creationId="{162448E1-7546-4BEF-8F1D-B75B4C297A63}"/>
          </ac:spMkLst>
        </pc:spChg>
        <pc:spChg chg="add">
          <ac:chgData name="Ross Phillips" userId="c604230b-847d-4cb1-9e23-f810d4c0fde1" providerId="ADAL" clId="{B78CDAEF-2791-4B11-8D85-7D9929196D98}" dt="2022-03-28T13:35:59.688" v="332" actId="26606"/>
          <ac:spMkLst>
            <pc:docMk/>
            <pc:sldMk cId="256525602" sldId="271"/>
            <ac:spMk id="72" creationId="{C44B17FE-2E14-47B6-B5A8-4363DE76952D}"/>
          </ac:spMkLst>
        </pc:spChg>
        <pc:spChg chg="add">
          <ac:chgData name="Ross Phillips" userId="c604230b-847d-4cb1-9e23-f810d4c0fde1" providerId="ADAL" clId="{B78CDAEF-2791-4B11-8D85-7D9929196D98}" dt="2022-03-28T13:35:59.688" v="332" actId="26606"/>
          <ac:spMkLst>
            <pc:docMk/>
            <pc:sldMk cId="256525602" sldId="271"/>
            <ac:spMk id="74" creationId="{14E53280-E6EB-47D2-B0BB-78B772DC4B90}"/>
          </ac:spMkLst>
        </pc:spChg>
        <pc:spChg chg="add">
          <ac:chgData name="Ross Phillips" userId="c604230b-847d-4cb1-9e23-f810d4c0fde1" providerId="ADAL" clId="{B78CDAEF-2791-4B11-8D85-7D9929196D98}" dt="2022-03-28T13:35:59.688" v="332" actId="26606"/>
          <ac:spMkLst>
            <pc:docMk/>
            <pc:sldMk cId="256525602" sldId="271"/>
            <ac:spMk id="76" creationId="{E44C4738-31FA-4AA4-9D3A-9B0F0B1F5FBC}"/>
          </ac:spMkLst>
        </pc:spChg>
        <pc:spChg chg="add">
          <ac:chgData name="Ross Phillips" userId="c604230b-847d-4cb1-9e23-f810d4c0fde1" providerId="ADAL" clId="{B78CDAEF-2791-4B11-8D85-7D9929196D98}" dt="2022-03-28T13:35:59.688" v="332" actId="26606"/>
          <ac:spMkLst>
            <pc:docMk/>
            <pc:sldMk cId="256525602" sldId="271"/>
            <ac:spMk id="78" creationId="{809F3F69-CB9E-4C14-8F9B-7565980C8770}"/>
          </ac:spMkLst>
        </pc:spChg>
        <pc:spChg chg="del mod">
          <ac:chgData name="Ross Phillips" userId="c604230b-847d-4cb1-9e23-f810d4c0fde1" providerId="ADAL" clId="{B78CDAEF-2791-4B11-8D85-7D9929196D98}" dt="2022-03-28T13:36:04.140" v="333"/>
          <ac:spMkLst>
            <pc:docMk/>
            <pc:sldMk cId="256525602" sldId="271"/>
            <ac:spMk id="23554" creationId="{00000000-0000-0000-0000-000000000000}"/>
          </ac:spMkLst>
        </pc:spChg>
        <pc:spChg chg="mod">
          <ac:chgData name="Ross Phillips" userId="c604230b-847d-4cb1-9e23-f810d4c0fde1" providerId="ADAL" clId="{B78CDAEF-2791-4B11-8D85-7D9929196D98}" dt="2022-03-28T13:35:59.688" v="332" actId="26606"/>
          <ac:spMkLst>
            <pc:docMk/>
            <pc:sldMk cId="256525602" sldId="271"/>
            <ac:spMk id="23555" creationId="{00000000-0000-0000-0000-000000000000}"/>
          </ac:spMkLst>
        </pc:spChg>
      </pc:sldChg>
      <pc:sldChg chg="modNotesTx">
        <pc:chgData name="Ross Phillips" userId="c604230b-847d-4cb1-9e23-f810d4c0fde1" providerId="ADAL" clId="{B78CDAEF-2791-4B11-8D85-7D9929196D98}" dt="2022-03-28T13:58:33.773" v="334"/>
        <pc:sldMkLst>
          <pc:docMk/>
          <pc:sldMk cId="1169042160" sldId="272"/>
        </pc:sldMkLst>
      </pc:sldChg>
      <pc:sldChg chg="addSp modSp mod setBg">
        <pc:chgData name="Ross Phillips" userId="c604230b-847d-4cb1-9e23-f810d4c0fde1" providerId="ADAL" clId="{B78CDAEF-2791-4B11-8D85-7D9929196D98}" dt="2022-03-28T13:59:03.944" v="335" actId="26606"/>
        <pc:sldMkLst>
          <pc:docMk/>
          <pc:sldMk cId="3648290733" sldId="273"/>
        </pc:sldMkLst>
        <pc:spChg chg="mod">
          <ac:chgData name="Ross Phillips" userId="c604230b-847d-4cb1-9e23-f810d4c0fde1" providerId="ADAL" clId="{B78CDAEF-2791-4B11-8D85-7D9929196D98}" dt="2022-03-28T13:59:03.944" v="335" actId="26606"/>
          <ac:spMkLst>
            <pc:docMk/>
            <pc:sldMk cId="3648290733" sldId="273"/>
            <ac:spMk id="2" creationId="{00000000-0000-0000-0000-000000000000}"/>
          </ac:spMkLst>
        </pc:spChg>
        <pc:spChg chg="add">
          <ac:chgData name="Ross Phillips" userId="c604230b-847d-4cb1-9e23-f810d4c0fde1" providerId="ADAL" clId="{B78CDAEF-2791-4B11-8D85-7D9929196D98}" dt="2022-03-28T13:59:03.944" v="335" actId="26606"/>
          <ac:spMkLst>
            <pc:docMk/>
            <pc:sldMk cId="3648290733" sldId="273"/>
            <ac:spMk id="76" creationId="{9D6700F0-A132-4E69-86EC-E22266569F90}"/>
          </ac:spMkLst>
        </pc:spChg>
        <pc:spChg chg="mod">
          <ac:chgData name="Ross Phillips" userId="c604230b-847d-4cb1-9e23-f810d4c0fde1" providerId="ADAL" clId="{B78CDAEF-2791-4B11-8D85-7D9929196D98}" dt="2022-03-28T13:59:03.944" v="335" actId="26606"/>
          <ac:spMkLst>
            <pc:docMk/>
            <pc:sldMk cId="3648290733" sldId="273"/>
            <ac:spMk id="25603" creationId="{00000000-0000-0000-0000-000000000000}"/>
          </ac:spMkLst>
        </pc:spChg>
        <pc:picChg chg="add">
          <ac:chgData name="Ross Phillips" userId="c604230b-847d-4cb1-9e23-f810d4c0fde1" providerId="ADAL" clId="{B78CDAEF-2791-4B11-8D85-7D9929196D98}" dt="2022-03-28T13:59:03.944" v="335" actId="26606"/>
          <ac:picMkLst>
            <pc:docMk/>
            <pc:sldMk cId="3648290733" sldId="273"/>
            <ac:picMk id="71" creationId="{48BC9A93-F4C7-99D9-F5BC-85ED56CE58C5}"/>
          </ac:picMkLst>
        </pc:picChg>
        <pc:picChg chg="add">
          <ac:chgData name="Ross Phillips" userId="c604230b-847d-4cb1-9e23-f810d4c0fde1" providerId="ADAL" clId="{B78CDAEF-2791-4B11-8D85-7D9929196D98}" dt="2022-03-28T13:59:03.944" v="335" actId="26606"/>
          <ac:picMkLst>
            <pc:docMk/>
            <pc:sldMk cId="3648290733" sldId="273"/>
            <ac:picMk id="74" creationId="{71DC4032-1EBF-43F0-A045-DA2EC28F7E46}"/>
          </ac:picMkLst>
        </pc:picChg>
        <pc:cxnChg chg="add">
          <ac:chgData name="Ross Phillips" userId="c604230b-847d-4cb1-9e23-f810d4c0fde1" providerId="ADAL" clId="{B78CDAEF-2791-4B11-8D85-7D9929196D98}" dt="2022-03-28T13:59:03.944" v="335" actId="26606"/>
          <ac:cxnSpMkLst>
            <pc:docMk/>
            <pc:sldMk cId="3648290733" sldId="273"/>
            <ac:cxnSpMk id="78" creationId="{0C9EF08C-0CEB-490B-BB65-480687C1B3D2}"/>
          </ac:cxnSpMkLst>
        </pc:cxnChg>
      </pc:sldChg>
      <pc:sldChg chg="addSp delSp modSp mod setBg">
        <pc:chgData name="Ross Phillips" userId="c604230b-847d-4cb1-9e23-f810d4c0fde1" providerId="ADAL" clId="{B78CDAEF-2791-4B11-8D85-7D9929196D98}" dt="2022-03-28T13:59:13.278" v="336" actId="26606"/>
        <pc:sldMkLst>
          <pc:docMk/>
          <pc:sldMk cId="3164659107" sldId="274"/>
        </pc:sldMkLst>
        <pc:spChg chg="add">
          <ac:chgData name="Ross Phillips" userId="c604230b-847d-4cb1-9e23-f810d4c0fde1" providerId="ADAL" clId="{B78CDAEF-2791-4B11-8D85-7D9929196D98}" dt="2022-03-28T13:59:13.278" v="336" actId="26606"/>
          <ac:spMkLst>
            <pc:docMk/>
            <pc:sldMk cId="3164659107" sldId="274"/>
            <ac:spMk id="73" creationId="{46553AB8-AFF8-40AE-A53C-09FBBC03CA9A}"/>
          </ac:spMkLst>
        </pc:spChg>
        <pc:spChg chg="add">
          <ac:chgData name="Ross Phillips" userId="c604230b-847d-4cb1-9e23-f810d4c0fde1" providerId="ADAL" clId="{B78CDAEF-2791-4B11-8D85-7D9929196D98}" dt="2022-03-28T13:59:13.278" v="336" actId="26606"/>
          <ac:spMkLst>
            <pc:docMk/>
            <pc:sldMk cId="3164659107" sldId="274"/>
            <ac:spMk id="75" creationId="{86D6575D-C99F-4105-BC67-882C8B1ED18B}"/>
          </ac:spMkLst>
        </pc:spChg>
        <pc:spChg chg="add">
          <ac:chgData name="Ross Phillips" userId="c604230b-847d-4cb1-9e23-f810d4c0fde1" providerId="ADAL" clId="{B78CDAEF-2791-4B11-8D85-7D9929196D98}" dt="2022-03-28T13:59:13.278" v="336" actId="26606"/>
          <ac:spMkLst>
            <pc:docMk/>
            <pc:sldMk cId="3164659107" sldId="274"/>
            <ac:spMk id="77" creationId="{991975BE-39CD-4AC1-85C4-565365160441}"/>
          </ac:spMkLst>
        </pc:spChg>
        <pc:spChg chg="mod">
          <ac:chgData name="Ross Phillips" userId="c604230b-847d-4cb1-9e23-f810d4c0fde1" providerId="ADAL" clId="{B78CDAEF-2791-4B11-8D85-7D9929196D98}" dt="2022-03-28T13:59:13.278" v="336" actId="26606"/>
          <ac:spMkLst>
            <pc:docMk/>
            <pc:sldMk cId="3164659107" sldId="274"/>
            <ac:spMk id="27650" creationId="{00000000-0000-0000-0000-000000000000}"/>
          </ac:spMkLst>
        </pc:spChg>
        <pc:spChg chg="del">
          <ac:chgData name="Ross Phillips" userId="c604230b-847d-4cb1-9e23-f810d4c0fde1" providerId="ADAL" clId="{B78CDAEF-2791-4B11-8D85-7D9929196D98}" dt="2022-03-28T13:59:13.278" v="336" actId="26606"/>
          <ac:spMkLst>
            <pc:docMk/>
            <pc:sldMk cId="3164659107" sldId="274"/>
            <ac:spMk id="27651" creationId="{00000000-0000-0000-0000-000000000000}"/>
          </ac:spMkLst>
        </pc:spChg>
        <pc:graphicFrameChg chg="add">
          <ac:chgData name="Ross Phillips" userId="c604230b-847d-4cb1-9e23-f810d4c0fde1" providerId="ADAL" clId="{B78CDAEF-2791-4B11-8D85-7D9929196D98}" dt="2022-03-28T13:59:13.278" v="336" actId="26606"/>
          <ac:graphicFrameMkLst>
            <pc:docMk/>
            <pc:sldMk cId="3164659107" sldId="274"/>
            <ac:graphicFrameMk id="27653" creationId="{C6BE90E6-5E53-880A-EEB8-ED3740C06831}"/>
          </ac:graphicFrameMkLst>
        </pc:graphicFrameChg>
      </pc:sldChg>
      <pc:sldChg chg="ord">
        <pc:chgData name="Ross Phillips" userId="c604230b-847d-4cb1-9e23-f810d4c0fde1" providerId="ADAL" clId="{B78CDAEF-2791-4B11-8D85-7D9929196D98}" dt="2022-03-28T13:59:42.755" v="338"/>
        <pc:sldMkLst>
          <pc:docMk/>
          <pc:sldMk cId="611785449" sldId="276"/>
        </pc:sldMkLst>
      </pc:sldChg>
      <pc:sldChg chg="addSp delSp modSp mod setBg">
        <pc:chgData name="Ross Phillips" userId="c604230b-847d-4cb1-9e23-f810d4c0fde1" providerId="ADAL" clId="{B78CDAEF-2791-4B11-8D85-7D9929196D98}" dt="2022-03-28T13:27:15.674" v="281" actId="26606"/>
        <pc:sldMkLst>
          <pc:docMk/>
          <pc:sldMk cId="1012338063" sldId="278"/>
        </pc:sldMkLst>
        <pc:spChg chg="mod">
          <ac:chgData name="Ross Phillips" userId="c604230b-847d-4cb1-9e23-f810d4c0fde1" providerId="ADAL" clId="{B78CDAEF-2791-4B11-8D85-7D9929196D98}" dt="2022-03-28T13:27:15.674" v="281" actId="26606"/>
          <ac:spMkLst>
            <pc:docMk/>
            <pc:sldMk cId="1012338063" sldId="278"/>
            <ac:spMk id="4" creationId="{00000000-0000-0000-0000-000000000000}"/>
          </ac:spMkLst>
        </pc:spChg>
        <pc:spChg chg="mod">
          <ac:chgData name="Ross Phillips" userId="c604230b-847d-4cb1-9e23-f810d4c0fde1" providerId="ADAL" clId="{B78CDAEF-2791-4B11-8D85-7D9929196D98}" dt="2022-03-28T13:27:15.674" v="281" actId="26606"/>
          <ac:spMkLst>
            <pc:docMk/>
            <pc:sldMk cId="1012338063" sldId="278"/>
            <ac:spMk id="5" creationId="{00000000-0000-0000-0000-000000000000}"/>
          </ac:spMkLst>
        </pc:spChg>
        <pc:spChg chg="add">
          <ac:chgData name="Ross Phillips" userId="c604230b-847d-4cb1-9e23-f810d4c0fde1" providerId="ADAL" clId="{B78CDAEF-2791-4B11-8D85-7D9929196D98}" dt="2022-03-28T13:27:15.674" v="281" actId="26606"/>
          <ac:spMkLst>
            <pc:docMk/>
            <pc:sldMk cId="1012338063" sldId="278"/>
            <ac:spMk id="14" creationId="{5CCAF7D5-2AD8-4BDF-BE92-13524EA0453C}"/>
          </ac:spMkLst>
        </pc:spChg>
        <pc:spChg chg="add del">
          <ac:chgData name="Ross Phillips" userId="c604230b-847d-4cb1-9e23-f810d4c0fde1" providerId="ADAL" clId="{B78CDAEF-2791-4B11-8D85-7D9929196D98}" dt="2022-03-28T13:27:15.584" v="280" actId="26606"/>
          <ac:spMkLst>
            <pc:docMk/>
            <pc:sldMk cId="1012338063" sldId="278"/>
            <ac:spMk id="15" creationId="{7AF0FCDC-7BF8-4C15-B0DF-39495ABCCC49}"/>
          </ac:spMkLst>
        </pc:spChg>
        <pc:spChg chg="add">
          <ac:chgData name="Ross Phillips" userId="c604230b-847d-4cb1-9e23-f810d4c0fde1" providerId="ADAL" clId="{B78CDAEF-2791-4B11-8D85-7D9929196D98}" dt="2022-03-28T13:27:15.674" v="281" actId="26606"/>
          <ac:spMkLst>
            <pc:docMk/>
            <pc:sldMk cId="1012338063" sldId="278"/>
            <ac:spMk id="16" creationId="{F8C92429-C2FF-43F8-9F54-FF73D1271850}"/>
          </ac:spMkLst>
        </pc:spChg>
        <pc:spChg chg="add del">
          <ac:chgData name="Ross Phillips" userId="c604230b-847d-4cb1-9e23-f810d4c0fde1" providerId="ADAL" clId="{B78CDAEF-2791-4B11-8D85-7D9929196D98}" dt="2022-03-28T13:27:15.584" v="280" actId="26606"/>
          <ac:spMkLst>
            <pc:docMk/>
            <pc:sldMk cId="1012338063" sldId="278"/>
            <ac:spMk id="17" creationId="{D83D09F1-D65C-4360-A042-A28A88B8D12E}"/>
          </ac:spMkLst>
        </pc:spChg>
        <pc:spChg chg="add">
          <ac:chgData name="Ross Phillips" userId="c604230b-847d-4cb1-9e23-f810d4c0fde1" providerId="ADAL" clId="{B78CDAEF-2791-4B11-8D85-7D9929196D98}" dt="2022-03-28T13:27:15.674" v="281" actId="26606"/>
          <ac:spMkLst>
            <pc:docMk/>
            <pc:sldMk cId="1012338063" sldId="278"/>
            <ac:spMk id="18" creationId="{CB8E75E6-FD49-46E3-B23E-9D5C97110F4A}"/>
          </ac:spMkLst>
        </pc:spChg>
        <pc:spChg chg="add">
          <ac:chgData name="Ross Phillips" userId="c604230b-847d-4cb1-9e23-f810d4c0fde1" providerId="ADAL" clId="{B78CDAEF-2791-4B11-8D85-7D9929196D98}" dt="2022-03-28T13:27:15.674" v="281" actId="26606"/>
          <ac:spMkLst>
            <pc:docMk/>
            <pc:sldMk cId="1012338063" sldId="278"/>
            <ac:spMk id="20" creationId="{58EE6BA1-F87F-4073-B5AB-365A42AD3752}"/>
          </ac:spMkLst>
        </pc:spChg>
        <pc:picChg chg="add del">
          <ac:chgData name="Ross Phillips" userId="c604230b-847d-4cb1-9e23-f810d4c0fde1" providerId="ADAL" clId="{B78CDAEF-2791-4B11-8D85-7D9929196D98}" dt="2022-03-28T13:27:15.584" v="280" actId="26606"/>
          <ac:picMkLst>
            <pc:docMk/>
            <pc:sldMk cId="1012338063" sldId="278"/>
            <ac:picMk id="7" creationId="{0F30B91B-714E-82A7-42A9-82BB3B13F52C}"/>
          </ac:picMkLst>
        </pc:picChg>
        <pc:picChg chg="add">
          <ac:chgData name="Ross Phillips" userId="c604230b-847d-4cb1-9e23-f810d4c0fde1" providerId="ADAL" clId="{B78CDAEF-2791-4B11-8D85-7D9929196D98}" dt="2022-03-28T13:27:15.674" v="281" actId="26606"/>
          <ac:picMkLst>
            <pc:docMk/>
            <pc:sldMk cId="1012338063" sldId="278"/>
            <ac:picMk id="10" creationId="{639CD864-9B80-4217-918A-A08DD42815B9}"/>
          </ac:picMkLst>
        </pc:picChg>
        <pc:picChg chg="add del">
          <ac:chgData name="Ross Phillips" userId="c604230b-847d-4cb1-9e23-f810d4c0fde1" providerId="ADAL" clId="{B78CDAEF-2791-4B11-8D85-7D9929196D98}" dt="2022-03-28T13:27:15.584" v="280" actId="26606"/>
          <ac:picMkLst>
            <pc:docMk/>
            <pc:sldMk cId="1012338063" sldId="278"/>
            <ac:picMk id="11" creationId="{23B04196-EE2E-4500-AF8D-C6E01DA9B5FD}"/>
          </ac:picMkLst>
        </pc:picChg>
        <pc:cxnChg chg="add">
          <ac:chgData name="Ross Phillips" userId="c604230b-847d-4cb1-9e23-f810d4c0fde1" providerId="ADAL" clId="{B78CDAEF-2791-4B11-8D85-7D9929196D98}" dt="2022-03-28T13:27:15.674" v="281" actId="26606"/>
          <ac:cxnSpMkLst>
            <pc:docMk/>
            <pc:sldMk cId="1012338063" sldId="278"/>
            <ac:cxnSpMk id="12" creationId="{1C376FBE-D09E-4799-BCF8-13452CEC186D}"/>
          </ac:cxnSpMkLst>
        </pc:cxnChg>
        <pc:cxnChg chg="add del">
          <ac:chgData name="Ross Phillips" userId="c604230b-847d-4cb1-9e23-f810d4c0fde1" providerId="ADAL" clId="{B78CDAEF-2791-4B11-8D85-7D9929196D98}" dt="2022-03-28T13:27:15.584" v="280" actId="26606"/>
          <ac:cxnSpMkLst>
            <pc:docMk/>
            <pc:sldMk cId="1012338063" sldId="278"/>
            <ac:cxnSpMk id="13" creationId="{85B95145-40F9-436B-89CD-8054CBB2E310}"/>
          </ac:cxnSpMkLst>
        </pc:cxnChg>
        <pc:cxnChg chg="add del">
          <ac:chgData name="Ross Phillips" userId="c604230b-847d-4cb1-9e23-f810d4c0fde1" providerId="ADAL" clId="{B78CDAEF-2791-4B11-8D85-7D9929196D98}" dt="2022-03-28T13:27:15.584" v="280" actId="26606"/>
          <ac:cxnSpMkLst>
            <pc:docMk/>
            <pc:sldMk cId="1012338063" sldId="278"/>
            <ac:cxnSpMk id="19" creationId="{DFE3C79B-5339-404D-AD57-DEFDC8C11353}"/>
          </ac:cxnSpMkLst>
        </pc:cxnChg>
        <pc:cxnChg chg="add del">
          <ac:chgData name="Ross Phillips" userId="c604230b-847d-4cb1-9e23-f810d4c0fde1" providerId="ADAL" clId="{B78CDAEF-2791-4B11-8D85-7D9929196D98}" dt="2022-03-28T13:27:15.584" v="280" actId="26606"/>
          <ac:cxnSpMkLst>
            <pc:docMk/>
            <pc:sldMk cId="1012338063" sldId="278"/>
            <ac:cxnSpMk id="21" creationId="{04646B48-D72A-4B29-9974-5196657AF1A8}"/>
          </ac:cxnSpMkLst>
        </pc:cxnChg>
        <pc:cxnChg chg="add">
          <ac:chgData name="Ross Phillips" userId="c604230b-847d-4cb1-9e23-f810d4c0fde1" providerId="ADAL" clId="{B78CDAEF-2791-4B11-8D85-7D9929196D98}" dt="2022-03-28T13:27:15.674" v="281" actId="26606"/>
          <ac:cxnSpMkLst>
            <pc:docMk/>
            <pc:sldMk cId="1012338063" sldId="278"/>
            <ac:cxnSpMk id="22" creationId="{19B678A5-A064-46A6-817F-AE02396CCF2C}"/>
          </ac:cxnSpMkLst>
        </pc:cxnChg>
      </pc:sldChg>
      <pc:sldChg chg="addSp modSp mod setBg">
        <pc:chgData name="Ross Phillips" userId="c604230b-847d-4cb1-9e23-f810d4c0fde1" providerId="ADAL" clId="{B78CDAEF-2791-4B11-8D85-7D9929196D98}" dt="2022-03-28T13:23:52.747" v="169" actId="26606"/>
        <pc:sldMkLst>
          <pc:docMk/>
          <pc:sldMk cId="3222455370" sldId="279"/>
        </pc:sldMkLst>
        <pc:spChg chg="mod">
          <ac:chgData name="Ross Phillips" userId="c604230b-847d-4cb1-9e23-f810d4c0fde1" providerId="ADAL" clId="{B78CDAEF-2791-4B11-8D85-7D9929196D98}" dt="2022-03-28T13:23:52.747" v="169" actId="26606"/>
          <ac:spMkLst>
            <pc:docMk/>
            <pc:sldMk cId="3222455370" sldId="279"/>
            <ac:spMk id="4" creationId="{00000000-0000-0000-0000-000000000000}"/>
          </ac:spMkLst>
        </pc:spChg>
        <pc:spChg chg="mod">
          <ac:chgData name="Ross Phillips" userId="c604230b-847d-4cb1-9e23-f810d4c0fde1" providerId="ADAL" clId="{B78CDAEF-2791-4B11-8D85-7D9929196D98}" dt="2022-03-28T13:23:52.747" v="169" actId="26606"/>
          <ac:spMkLst>
            <pc:docMk/>
            <pc:sldMk cId="3222455370" sldId="279"/>
            <ac:spMk id="5" creationId="{00000000-0000-0000-0000-000000000000}"/>
          </ac:spMkLst>
        </pc:spChg>
        <pc:spChg chg="add">
          <ac:chgData name="Ross Phillips" userId="c604230b-847d-4cb1-9e23-f810d4c0fde1" providerId="ADAL" clId="{B78CDAEF-2791-4B11-8D85-7D9929196D98}" dt="2022-03-28T13:23:52.747" v="169" actId="26606"/>
          <ac:spMkLst>
            <pc:docMk/>
            <pc:sldMk cId="3222455370" sldId="279"/>
            <ac:spMk id="14" creationId="{5CCAF7D5-2AD8-4BDF-BE92-13524EA0453C}"/>
          </ac:spMkLst>
        </pc:spChg>
        <pc:spChg chg="add">
          <ac:chgData name="Ross Phillips" userId="c604230b-847d-4cb1-9e23-f810d4c0fde1" providerId="ADAL" clId="{B78CDAEF-2791-4B11-8D85-7D9929196D98}" dt="2022-03-28T13:23:52.747" v="169" actId="26606"/>
          <ac:spMkLst>
            <pc:docMk/>
            <pc:sldMk cId="3222455370" sldId="279"/>
            <ac:spMk id="16" creationId="{F8C92429-C2FF-43F8-9F54-FF73D1271850}"/>
          </ac:spMkLst>
        </pc:spChg>
        <pc:spChg chg="add">
          <ac:chgData name="Ross Phillips" userId="c604230b-847d-4cb1-9e23-f810d4c0fde1" providerId="ADAL" clId="{B78CDAEF-2791-4B11-8D85-7D9929196D98}" dt="2022-03-28T13:23:52.747" v="169" actId="26606"/>
          <ac:spMkLst>
            <pc:docMk/>
            <pc:sldMk cId="3222455370" sldId="279"/>
            <ac:spMk id="18" creationId="{CB8E75E6-FD49-46E3-B23E-9D5C97110F4A}"/>
          </ac:spMkLst>
        </pc:spChg>
        <pc:spChg chg="add">
          <ac:chgData name="Ross Phillips" userId="c604230b-847d-4cb1-9e23-f810d4c0fde1" providerId="ADAL" clId="{B78CDAEF-2791-4B11-8D85-7D9929196D98}" dt="2022-03-28T13:23:52.747" v="169" actId="26606"/>
          <ac:spMkLst>
            <pc:docMk/>
            <pc:sldMk cId="3222455370" sldId="279"/>
            <ac:spMk id="20" creationId="{58EE6BA1-F87F-4073-B5AB-365A42AD3752}"/>
          </ac:spMkLst>
        </pc:spChg>
        <pc:picChg chg="add">
          <ac:chgData name="Ross Phillips" userId="c604230b-847d-4cb1-9e23-f810d4c0fde1" providerId="ADAL" clId="{B78CDAEF-2791-4B11-8D85-7D9929196D98}" dt="2022-03-28T13:23:52.747" v="169" actId="26606"/>
          <ac:picMkLst>
            <pc:docMk/>
            <pc:sldMk cId="3222455370" sldId="279"/>
            <ac:picMk id="10" creationId="{639CD864-9B80-4217-918A-A08DD42815B9}"/>
          </ac:picMkLst>
        </pc:picChg>
        <pc:cxnChg chg="add">
          <ac:chgData name="Ross Phillips" userId="c604230b-847d-4cb1-9e23-f810d4c0fde1" providerId="ADAL" clId="{B78CDAEF-2791-4B11-8D85-7D9929196D98}" dt="2022-03-28T13:23:52.747" v="169" actId="26606"/>
          <ac:cxnSpMkLst>
            <pc:docMk/>
            <pc:sldMk cId="3222455370" sldId="279"/>
            <ac:cxnSpMk id="12" creationId="{1C376FBE-D09E-4799-BCF8-13452CEC186D}"/>
          </ac:cxnSpMkLst>
        </pc:cxnChg>
        <pc:cxnChg chg="add">
          <ac:chgData name="Ross Phillips" userId="c604230b-847d-4cb1-9e23-f810d4c0fde1" providerId="ADAL" clId="{B78CDAEF-2791-4B11-8D85-7D9929196D98}" dt="2022-03-28T13:23:52.747" v="169" actId="26606"/>
          <ac:cxnSpMkLst>
            <pc:docMk/>
            <pc:sldMk cId="3222455370" sldId="279"/>
            <ac:cxnSpMk id="22" creationId="{19B678A5-A064-46A6-817F-AE02396CCF2C}"/>
          </ac:cxnSpMkLst>
        </pc:cxnChg>
      </pc:sldChg>
      <pc:sldChg chg="addSp modSp new mod setBg">
        <pc:chgData name="Ross Phillips" userId="c604230b-847d-4cb1-9e23-f810d4c0fde1" providerId="ADAL" clId="{B78CDAEF-2791-4B11-8D85-7D9929196D98}" dt="2022-03-28T13:23:43.557" v="168" actId="26606"/>
        <pc:sldMkLst>
          <pc:docMk/>
          <pc:sldMk cId="780064123" sldId="280"/>
        </pc:sldMkLst>
        <pc:spChg chg="mod">
          <ac:chgData name="Ross Phillips" userId="c604230b-847d-4cb1-9e23-f810d4c0fde1" providerId="ADAL" clId="{B78CDAEF-2791-4B11-8D85-7D9929196D98}" dt="2022-03-28T13:23:43.557" v="168" actId="26606"/>
          <ac:spMkLst>
            <pc:docMk/>
            <pc:sldMk cId="780064123" sldId="280"/>
            <ac:spMk id="2" creationId="{769F4D45-6799-46F3-B5F8-D943CD2B0362}"/>
          </ac:spMkLst>
        </pc:spChg>
        <pc:spChg chg="mod">
          <ac:chgData name="Ross Phillips" userId="c604230b-847d-4cb1-9e23-f810d4c0fde1" providerId="ADAL" clId="{B78CDAEF-2791-4B11-8D85-7D9929196D98}" dt="2022-03-28T13:23:43.557" v="168" actId="26606"/>
          <ac:spMkLst>
            <pc:docMk/>
            <pc:sldMk cId="780064123" sldId="280"/>
            <ac:spMk id="3" creationId="{D8981221-AF89-4849-A5D9-41B8419105D2}"/>
          </ac:spMkLst>
        </pc:spChg>
        <pc:spChg chg="add">
          <ac:chgData name="Ross Phillips" userId="c604230b-847d-4cb1-9e23-f810d4c0fde1" providerId="ADAL" clId="{B78CDAEF-2791-4B11-8D85-7D9929196D98}" dt="2022-03-28T13:23:43.557" v="168" actId="26606"/>
          <ac:spMkLst>
            <pc:docMk/>
            <pc:sldMk cId="780064123" sldId="280"/>
            <ac:spMk id="8" creationId="{C44B17FE-2E14-47B6-B5A8-4363DE76952D}"/>
          </ac:spMkLst>
        </pc:spChg>
        <pc:spChg chg="add">
          <ac:chgData name="Ross Phillips" userId="c604230b-847d-4cb1-9e23-f810d4c0fde1" providerId="ADAL" clId="{B78CDAEF-2791-4B11-8D85-7D9929196D98}" dt="2022-03-28T13:23:43.557" v="168" actId="26606"/>
          <ac:spMkLst>
            <pc:docMk/>
            <pc:sldMk cId="780064123" sldId="280"/>
            <ac:spMk id="10" creationId="{14E53280-E6EB-47D2-B0BB-78B772DC4B90}"/>
          </ac:spMkLst>
        </pc:spChg>
        <pc:spChg chg="add">
          <ac:chgData name="Ross Phillips" userId="c604230b-847d-4cb1-9e23-f810d4c0fde1" providerId="ADAL" clId="{B78CDAEF-2791-4B11-8D85-7D9929196D98}" dt="2022-03-28T13:23:43.557" v="168" actId="26606"/>
          <ac:spMkLst>
            <pc:docMk/>
            <pc:sldMk cId="780064123" sldId="280"/>
            <ac:spMk id="12" creationId="{E44C4738-31FA-4AA4-9D3A-9B0F0B1F5FBC}"/>
          </ac:spMkLst>
        </pc:spChg>
        <pc:spChg chg="add">
          <ac:chgData name="Ross Phillips" userId="c604230b-847d-4cb1-9e23-f810d4c0fde1" providerId="ADAL" clId="{B78CDAEF-2791-4B11-8D85-7D9929196D98}" dt="2022-03-28T13:23:43.557" v="168" actId="26606"/>
          <ac:spMkLst>
            <pc:docMk/>
            <pc:sldMk cId="780064123" sldId="280"/>
            <ac:spMk id="14" creationId="{809F3F69-CB9E-4C14-8F9B-7565980C8770}"/>
          </ac:spMkLst>
        </pc:spChg>
      </pc:sldChg>
      <pc:sldChg chg="addSp delSp modSp new mod setBg addAnim delAnim">
        <pc:chgData name="Ross Phillips" userId="c604230b-847d-4cb1-9e23-f810d4c0fde1" providerId="ADAL" clId="{B78CDAEF-2791-4B11-8D85-7D9929196D98}" dt="2022-03-28T13:25:39.558" v="278" actId="26606"/>
        <pc:sldMkLst>
          <pc:docMk/>
          <pc:sldMk cId="3361749630" sldId="281"/>
        </pc:sldMkLst>
        <pc:spChg chg="mod">
          <ac:chgData name="Ross Phillips" userId="c604230b-847d-4cb1-9e23-f810d4c0fde1" providerId="ADAL" clId="{B78CDAEF-2791-4B11-8D85-7D9929196D98}" dt="2022-03-28T13:25:39.558" v="278" actId="26606"/>
          <ac:spMkLst>
            <pc:docMk/>
            <pc:sldMk cId="3361749630" sldId="281"/>
            <ac:spMk id="2" creationId="{C85FAB72-E1E4-4DD2-972C-B4BCF7A44278}"/>
          </ac:spMkLst>
        </pc:spChg>
        <pc:spChg chg="mod">
          <ac:chgData name="Ross Phillips" userId="c604230b-847d-4cb1-9e23-f810d4c0fde1" providerId="ADAL" clId="{B78CDAEF-2791-4B11-8D85-7D9929196D98}" dt="2022-03-28T13:25:39.558" v="278" actId="26606"/>
          <ac:spMkLst>
            <pc:docMk/>
            <pc:sldMk cId="3361749630" sldId="281"/>
            <ac:spMk id="3" creationId="{81F0D14B-6C27-4C1B-91DD-6A7FF8FBDF72}"/>
          </ac:spMkLst>
        </pc:spChg>
        <pc:spChg chg="add del">
          <ac:chgData name="Ross Phillips" userId="c604230b-847d-4cb1-9e23-f810d4c0fde1" providerId="ADAL" clId="{B78CDAEF-2791-4B11-8D85-7D9929196D98}" dt="2022-03-28T13:25:39.451" v="277" actId="26606"/>
          <ac:spMkLst>
            <pc:docMk/>
            <pc:sldMk cId="3361749630" sldId="281"/>
            <ac:spMk id="8" creationId="{C44B17FE-2E14-47B6-B5A8-4363DE76952D}"/>
          </ac:spMkLst>
        </pc:spChg>
        <pc:spChg chg="add del">
          <ac:chgData name="Ross Phillips" userId="c604230b-847d-4cb1-9e23-f810d4c0fde1" providerId="ADAL" clId="{B78CDAEF-2791-4B11-8D85-7D9929196D98}" dt="2022-03-28T13:25:39.451" v="277" actId="26606"/>
          <ac:spMkLst>
            <pc:docMk/>
            <pc:sldMk cId="3361749630" sldId="281"/>
            <ac:spMk id="10" creationId="{14E53280-E6EB-47D2-B0BB-78B772DC4B90}"/>
          </ac:spMkLst>
        </pc:spChg>
        <pc:spChg chg="add del">
          <ac:chgData name="Ross Phillips" userId="c604230b-847d-4cb1-9e23-f810d4c0fde1" providerId="ADAL" clId="{B78CDAEF-2791-4B11-8D85-7D9929196D98}" dt="2022-03-28T13:25:39.451" v="277" actId="26606"/>
          <ac:spMkLst>
            <pc:docMk/>
            <pc:sldMk cId="3361749630" sldId="281"/>
            <ac:spMk id="12" creationId="{E44C4738-31FA-4AA4-9D3A-9B0F0B1F5FBC}"/>
          </ac:spMkLst>
        </pc:spChg>
        <pc:spChg chg="add del">
          <ac:chgData name="Ross Phillips" userId="c604230b-847d-4cb1-9e23-f810d4c0fde1" providerId="ADAL" clId="{B78CDAEF-2791-4B11-8D85-7D9929196D98}" dt="2022-03-28T13:25:39.451" v="277" actId="26606"/>
          <ac:spMkLst>
            <pc:docMk/>
            <pc:sldMk cId="3361749630" sldId="281"/>
            <ac:spMk id="14" creationId="{809F3F69-CB9E-4C14-8F9B-7565980C8770}"/>
          </ac:spMkLst>
        </pc:spChg>
        <pc:spChg chg="add">
          <ac:chgData name="Ross Phillips" userId="c604230b-847d-4cb1-9e23-f810d4c0fde1" providerId="ADAL" clId="{B78CDAEF-2791-4B11-8D85-7D9929196D98}" dt="2022-03-28T13:25:39.558" v="278" actId="26606"/>
          <ac:spMkLst>
            <pc:docMk/>
            <pc:sldMk cId="3361749630" sldId="281"/>
            <ac:spMk id="16" creationId="{15572A79-1801-44EB-BDC2-BAEE6B473DE8}"/>
          </ac:spMkLst>
        </pc:spChg>
        <pc:picChg chg="add">
          <ac:chgData name="Ross Phillips" userId="c604230b-847d-4cb1-9e23-f810d4c0fde1" providerId="ADAL" clId="{B78CDAEF-2791-4B11-8D85-7D9929196D98}" dt="2022-03-28T13:25:39.558" v="278" actId="26606"/>
          <ac:picMkLst>
            <pc:docMk/>
            <pc:sldMk cId="3361749630" sldId="281"/>
            <ac:picMk id="7" creationId="{40168AA7-C6A1-A367-E49E-725AA0F79A5C}"/>
          </ac:picMkLst>
        </pc:picChg>
        <pc:picChg chg="add">
          <ac:chgData name="Ross Phillips" userId="c604230b-847d-4cb1-9e23-f810d4c0fde1" providerId="ADAL" clId="{B78CDAEF-2791-4B11-8D85-7D9929196D98}" dt="2022-03-28T13:25:39.558" v="278" actId="26606"/>
          <ac:picMkLst>
            <pc:docMk/>
            <pc:sldMk cId="3361749630" sldId="281"/>
            <ac:picMk id="17" creationId="{640BAB49-521A-4847-8CD2-806C48DFA9A3}"/>
          </ac:picMkLst>
        </pc:picChg>
        <pc:picChg chg="add">
          <ac:chgData name="Ross Phillips" userId="c604230b-847d-4cb1-9e23-f810d4c0fde1" providerId="ADAL" clId="{B78CDAEF-2791-4B11-8D85-7D9929196D98}" dt="2022-03-28T13:25:39.558" v="278" actId="26606"/>
          <ac:picMkLst>
            <pc:docMk/>
            <pc:sldMk cId="3361749630" sldId="281"/>
            <ac:picMk id="20" creationId="{6441B39E-9CEC-491F-9A5D-487DED644F38}"/>
          </ac:picMkLst>
        </pc:picChg>
        <pc:cxnChg chg="add">
          <ac:chgData name="Ross Phillips" userId="c604230b-847d-4cb1-9e23-f810d4c0fde1" providerId="ADAL" clId="{B78CDAEF-2791-4B11-8D85-7D9929196D98}" dt="2022-03-28T13:25:39.558" v="278" actId="26606"/>
          <ac:cxnSpMkLst>
            <pc:docMk/>
            <pc:sldMk cId="3361749630" sldId="281"/>
            <ac:cxnSpMk id="18" creationId="{7FD37111-10AC-4926-81AC-9AD3968FD1C0}"/>
          </ac:cxnSpMkLst>
        </pc:cxnChg>
        <pc:cxnChg chg="add">
          <ac:chgData name="Ross Phillips" userId="c604230b-847d-4cb1-9e23-f810d4c0fde1" providerId="ADAL" clId="{B78CDAEF-2791-4B11-8D85-7D9929196D98}" dt="2022-03-28T13:25:39.558" v="278" actId="26606"/>
          <ac:cxnSpMkLst>
            <pc:docMk/>
            <pc:sldMk cId="3361749630" sldId="281"/>
            <ac:cxnSpMk id="19" creationId="{B98F1179-1183-4919-9064-D6B26021842A}"/>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1EEA0-9EF9-49D9-A412-24C1B3364C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5008A2-C703-46F6-B2D0-738F31ED3804}">
      <dgm:prSet/>
      <dgm:spPr/>
      <dgm:t>
        <a:bodyPr/>
        <a:lstStyle/>
        <a:p>
          <a:r>
            <a:rPr lang="en-US"/>
            <a:t>A Needs Assessment takes place </a:t>
          </a:r>
          <a:r>
            <a:rPr lang="en-US" b="1"/>
            <a:t>before</a:t>
          </a:r>
          <a:r>
            <a:rPr lang="en-US"/>
            <a:t> the activity is designed. </a:t>
          </a:r>
        </a:p>
      </dgm:t>
    </dgm:pt>
    <dgm:pt modelId="{7F29470F-AE37-4558-9A45-424356C6576C}" type="parTrans" cxnId="{A21B73F2-C8D7-48F2-9300-5261E0DF65EE}">
      <dgm:prSet/>
      <dgm:spPr/>
      <dgm:t>
        <a:bodyPr/>
        <a:lstStyle/>
        <a:p>
          <a:endParaRPr lang="en-US"/>
        </a:p>
      </dgm:t>
    </dgm:pt>
    <dgm:pt modelId="{F14A025D-2B30-4FEE-B57F-A30C9EF63A6A}" type="sibTrans" cxnId="{A21B73F2-C8D7-48F2-9300-5261E0DF65EE}">
      <dgm:prSet/>
      <dgm:spPr/>
      <dgm:t>
        <a:bodyPr/>
        <a:lstStyle/>
        <a:p>
          <a:endParaRPr lang="en-US"/>
        </a:p>
      </dgm:t>
    </dgm:pt>
    <dgm:pt modelId="{C48004FB-3762-4182-A84F-39B591C3AA7F}">
      <dgm:prSet/>
      <dgm:spPr/>
      <dgm:t>
        <a:bodyPr/>
        <a:lstStyle/>
        <a:p>
          <a:r>
            <a:rPr lang="en-US"/>
            <a:t>The purpose of a Needs Assessment is to make decisions regarding priorities for a particular program. </a:t>
          </a:r>
        </a:p>
      </dgm:t>
    </dgm:pt>
    <dgm:pt modelId="{CE76B9E6-7E89-412A-A11B-5E112AA6789B}" type="parTrans" cxnId="{C2C50D74-422A-41C6-B321-14682D04F5CE}">
      <dgm:prSet/>
      <dgm:spPr/>
      <dgm:t>
        <a:bodyPr/>
        <a:lstStyle/>
        <a:p>
          <a:endParaRPr lang="en-US"/>
        </a:p>
      </dgm:t>
    </dgm:pt>
    <dgm:pt modelId="{7864997A-D379-4B41-AAAD-CFC459BBD727}" type="sibTrans" cxnId="{C2C50D74-422A-41C6-B321-14682D04F5CE}">
      <dgm:prSet/>
      <dgm:spPr/>
      <dgm:t>
        <a:bodyPr/>
        <a:lstStyle/>
        <a:p>
          <a:endParaRPr lang="en-US"/>
        </a:p>
      </dgm:t>
    </dgm:pt>
    <dgm:pt modelId="{01854034-F70C-43E1-8514-BF1063087F2A}" type="pres">
      <dgm:prSet presAssocID="{9D91EEA0-9EF9-49D9-A412-24C1B3364C66}" presName="root" presStyleCnt="0">
        <dgm:presLayoutVars>
          <dgm:dir/>
          <dgm:resizeHandles val="exact"/>
        </dgm:presLayoutVars>
      </dgm:prSet>
      <dgm:spPr/>
    </dgm:pt>
    <dgm:pt modelId="{2A376D95-3520-4736-BA94-0BC5F8F6ADEF}" type="pres">
      <dgm:prSet presAssocID="{2A5008A2-C703-46F6-B2D0-738F31ED3804}" presName="compNode" presStyleCnt="0"/>
      <dgm:spPr/>
    </dgm:pt>
    <dgm:pt modelId="{92153FDA-6EAD-41B8-B39C-FD32583E964D}" type="pres">
      <dgm:prSet presAssocID="{2A5008A2-C703-46F6-B2D0-738F31ED3804}" presName="bgRect" presStyleLbl="bgShp" presStyleIdx="0" presStyleCnt="2"/>
      <dgm:spPr/>
    </dgm:pt>
    <dgm:pt modelId="{3500CDA4-CFB2-465C-9EAB-FCBD5A7EC738}" type="pres">
      <dgm:prSet presAssocID="{2A5008A2-C703-46F6-B2D0-738F31ED380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B5F45AC-60C8-40B7-8CF3-6A7B7BC3AA42}" type="pres">
      <dgm:prSet presAssocID="{2A5008A2-C703-46F6-B2D0-738F31ED3804}" presName="spaceRect" presStyleCnt="0"/>
      <dgm:spPr/>
    </dgm:pt>
    <dgm:pt modelId="{AB9CFBBC-7282-4994-A224-ECADA57C7209}" type="pres">
      <dgm:prSet presAssocID="{2A5008A2-C703-46F6-B2D0-738F31ED3804}" presName="parTx" presStyleLbl="revTx" presStyleIdx="0" presStyleCnt="2">
        <dgm:presLayoutVars>
          <dgm:chMax val="0"/>
          <dgm:chPref val="0"/>
        </dgm:presLayoutVars>
      </dgm:prSet>
      <dgm:spPr/>
    </dgm:pt>
    <dgm:pt modelId="{076D6B84-06E3-4048-AD55-81767327EF3F}" type="pres">
      <dgm:prSet presAssocID="{F14A025D-2B30-4FEE-B57F-A30C9EF63A6A}" presName="sibTrans" presStyleCnt="0"/>
      <dgm:spPr/>
    </dgm:pt>
    <dgm:pt modelId="{EF87F304-7FA6-4F2F-AA5E-7633AFCB66DB}" type="pres">
      <dgm:prSet presAssocID="{C48004FB-3762-4182-A84F-39B591C3AA7F}" presName="compNode" presStyleCnt="0"/>
      <dgm:spPr/>
    </dgm:pt>
    <dgm:pt modelId="{0FBA34E1-671F-4F6D-ABD2-2F4542D5549C}" type="pres">
      <dgm:prSet presAssocID="{C48004FB-3762-4182-A84F-39B591C3AA7F}" presName="bgRect" presStyleLbl="bgShp" presStyleIdx="1" presStyleCnt="2"/>
      <dgm:spPr/>
    </dgm:pt>
    <dgm:pt modelId="{B74AD679-8161-4080-96FE-3BA9C70B1DF7}" type="pres">
      <dgm:prSet presAssocID="{C48004FB-3762-4182-A84F-39B591C3AA7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12352A44-EE12-40BC-AEC4-4BBD862B5D60}" type="pres">
      <dgm:prSet presAssocID="{C48004FB-3762-4182-A84F-39B591C3AA7F}" presName="spaceRect" presStyleCnt="0"/>
      <dgm:spPr/>
    </dgm:pt>
    <dgm:pt modelId="{DFBA58F3-0413-49FA-A8E5-5B08041BC744}" type="pres">
      <dgm:prSet presAssocID="{C48004FB-3762-4182-A84F-39B591C3AA7F}" presName="parTx" presStyleLbl="revTx" presStyleIdx="1" presStyleCnt="2">
        <dgm:presLayoutVars>
          <dgm:chMax val="0"/>
          <dgm:chPref val="0"/>
        </dgm:presLayoutVars>
      </dgm:prSet>
      <dgm:spPr/>
    </dgm:pt>
  </dgm:ptLst>
  <dgm:cxnLst>
    <dgm:cxn modelId="{309DE52F-3F53-4236-A56A-FF62A3127329}" type="presOf" srcId="{2A5008A2-C703-46F6-B2D0-738F31ED3804}" destId="{AB9CFBBC-7282-4994-A224-ECADA57C7209}" srcOrd="0" destOrd="0" presId="urn:microsoft.com/office/officeart/2018/2/layout/IconVerticalSolidList"/>
    <dgm:cxn modelId="{C2C50D74-422A-41C6-B321-14682D04F5CE}" srcId="{9D91EEA0-9EF9-49D9-A412-24C1B3364C66}" destId="{C48004FB-3762-4182-A84F-39B591C3AA7F}" srcOrd="1" destOrd="0" parTransId="{CE76B9E6-7E89-412A-A11B-5E112AA6789B}" sibTransId="{7864997A-D379-4B41-AAAD-CFC459BBD727}"/>
    <dgm:cxn modelId="{7E853DA3-2CC6-4B14-A306-2FDF4E9C810C}" type="presOf" srcId="{9D91EEA0-9EF9-49D9-A412-24C1B3364C66}" destId="{01854034-F70C-43E1-8514-BF1063087F2A}" srcOrd="0" destOrd="0" presId="urn:microsoft.com/office/officeart/2018/2/layout/IconVerticalSolidList"/>
    <dgm:cxn modelId="{A21B73F2-C8D7-48F2-9300-5261E0DF65EE}" srcId="{9D91EEA0-9EF9-49D9-A412-24C1B3364C66}" destId="{2A5008A2-C703-46F6-B2D0-738F31ED3804}" srcOrd="0" destOrd="0" parTransId="{7F29470F-AE37-4558-9A45-424356C6576C}" sibTransId="{F14A025D-2B30-4FEE-B57F-A30C9EF63A6A}"/>
    <dgm:cxn modelId="{3FBCAAF9-C5F1-421F-A958-082DDA04C552}" type="presOf" srcId="{C48004FB-3762-4182-A84F-39B591C3AA7F}" destId="{DFBA58F3-0413-49FA-A8E5-5B08041BC744}" srcOrd="0" destOrd="0" presId="urn:microsoft.com/office/officeart/2018/2/layout/IconVerticalSolidList"/>
    <dgm:cxn modelId="{9A6CDA06-D075-490C-A137-C5C44F3F37FA}" type="presParOf" srcId="{01854034-F70C-43E1-8514-BF1063087F2A}" destId="{2A376D95-3520-4736-BA94-0BC5F8F6ADEF}" srcOrd="0" destOrd="0" presId="urn:microsoft.com/office/officeart/2018/2/layout/IconVerticalSolidList"/>
    <dgm:cxn modelId="{4E315BF2-8311-4729-8DDC-4CE06B9EFEB3}" type="presParOf" srcId="{2A376D95-3520-4736-BA94-0BC5F8F6ADEF}" destId="{92153FDA-6EAD-41B8-B39C-FD32583E964D}" srcOrd="0" destOrd="0" presId="urn:microsoft.com/office/officeart/2018/2/layout/IconVerticalSolidList"/>
    <dgm:cxn modelId="{C28D23DA-8851-46A1-8404-9C93256581E3}" type="presParOf" srcId="{2A376D95-3520-4736-BA94-0BC5F8F6ADEF}" destId="{3500CDA4-CFB2-465C-9EAB-FCBD5A7EC738}" srcOrd="1" destOrd="0" presId="urn:microsoft.com/office/officeart/2018/2/layout/IconVerticalSolidList"/>
    <dgm:cxn modelId="{D4EF4DBB-5CBD-4E62-A3DF-118F31668792}" type="presParOf" srcId="{2A376D95-3520-4736-BA94-0BC5F8F6ADEF}" destId="{3B5F45AC-60C8-40B7-8CF3-6A7B7BC3AA42}" srcOrd="2" destOrd="0" presId="urn:microsoft.com/office/officeart/2018/2/layout/IconVerticalSolidList"/>
    <dgm:cxn modelId="{D2008BC3-9803-4901-A4A9-EEC6E0E1EFCF}" type="presParOf" srcId="{2A376D95-3520-4736-BA94-0BC5F8F6ADEF}" destId="{AB9CFBBC-7282-4994-A224-ECADA57C7209}" srcOrd="3" destOrd="0" presId="urn:microsoft.com/office/officeart/2018/2/layout/IconVerticalSolidList"/>
    <dgm:cxn modelId="{20BF22B9-84D9-4692-8480-026BFA460EB4}" type="presParOf" srcId="{01854034-F70C-43E1-8514-BF1063087F2A}" destId="{076D6B84-06E3-4048-AD55-81767327EF3F}" srcOrd="1" destOrd="0" presId="urn:microsoft.com/office/officeart/2018/2/layout/IconVerticalSolidList"/>
    <dgm:cxn modelId="{7EDBE549-A444-4217-85D9-93C21E4111A8}" type="presParOf" srcId="{01854034-F70C-43E1-8514-BF1063087F2A}" destId="{EF87F304-7FA6-4F2F-AA5E-7633AFCB66DB}" srcOrd="2" destOrd="0" presId="urn:microsoft.com/office/officeart/2018/2/layout/IconVerticalSolidList"/>
    <dgm:cxn modelId="{EB2AA155-314B-4F41-AA1D-38B6BA462577}" type="presParOf" srcId="{EF87F304-7FA6-4F2F-AA5E-7633AFCB66DB}" destId="{0FBA34E1-671F-4F6D-ABD2-2F4542D5549C}" srcOrd="0" destOrd="0" presId="urn:microsoft.com/office/officeart/2018/2/layout/IconVerticalSolidList"/>
    <dgm:cxn modelId="{DC33DAC0-5C58-4F1A-934E-E608FBCA2137}" type="presParOf" srcId="{EF87F304-7FA6-4F2F-AA5E-7633AFCB66DB}" destId="{B74AD679-8161-4080-96FE-3BA9C70B1DF7}" srcOrd="1" destOrd="0" presId="urn:microsoft.com/office/officeart/2018/2/layout/IconVerticalSolidList"/>
    <dgm:cxn modelId="{60812D14-94FC-4B05-84B1-30D8863DA8C8}" type="presParOf" srcId="{EF87F304-7FA6-4F2F-AA5E-7633AFCB66DB}" destId="{12352A44-EE12-40BC-AEC4-4BBD862B5D60}" srcOrd="2" destOrd="0" presId="urn:microsoft.com/office/officeart/2018/2/layout/IconVerticalSolidList"/>
    <dgm:cxn modelId="{CC6D2DC0-47A0-45E9-9CBF-1E7D121872E0}" type="presParOf" srcId="{EF87F304-7FA6-4F2F-AA5E-7633AFCB66DB}" destId="{DFBA58F3-0413-49FA-A8E5-5B08041BC74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DD7EA-DF82-44CD-9DA6-7D97E494A5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051070-3B54-4DB9-BED0-BFE8F70F1723}">
      <dgm:prSet/>
      <dgm:spPr/>
      <dgm:t>
        <a:bodyPr/>
        <a:lstStyle/>
        <a:p>
          <a:r>
            <a:rPr lang="en-US" b="1"/>
            <a:t>Gaps</a:t>
          </a:r>
          <a:endParaRPr lang="en-US"/>
        </a:p>
      </dgm:t>
    </dgm:pt>
    <dgm:pt modelId="{54154983-B2C3-4D05-A55E-E94A5C66F8D2}" type="parTrans" cxnId="{75485ABB-FAD9-4607-AF5A-BACFD43D09D3}">
      <dgm:prSet/>
      <dgm:spPr/>
      <dgm:t>
        <a:bodyPr/>
        <a:lstStyle/>
        <a:p>
          <a:endParaRPr lang="en-US"/>
        </a:p>
      </dgm:t>
    </dgm:pt>
    <dgm:pt modelId="{3B6495A5-4318-4B43-8475-573317A819BA}" type="sibTrans" cxnId="{75485ABB-FAD9-4607-AF5A-BACFD43D09D3}">
      <dgm:prSet/>
      <dgm:spPr/>
      <dgm:t>
        <a:bodyPr/>
        <a:lstStyle/>
        <a:p>
          <a:endParaRPr lang="en-US"/>
        </a:p>
      </dgm:t>
    </dgm:pt>
    <dgm:pt modelId="{5A42F130-2FE6-4956-8B03-9183D7EC999C}">
      <dgm:prSet/>
      <dgm:spPr/>
      <dgm:t>
        <a:bodyPr/>
        <a:lstStyle/>
        <a:p>
          <a:r>
            <a:rPr lang="en-US"/>
            <a:t>The space between what currently exists and what should exist.</a:t>
          </a:r>
        </a:p>
      </dgm:t>
    </dgm:pt>
    <dgm:pt modelId="{4B147B68-FDF5-4963-B825-150AF9A9D629}" type="parTrans" cxnId="{7B012701-9DB5-4CC6-8C14-BE3635FED107}">
      <dgm:prSet/>
      <dgm:spPr/>
      <dgm:t>
        <a:bodyPr/>
        <a:lstStyle/>
        <a:p>
          <a:endParaRPr lang="en-US"/>
        </a:p>
      </dgm:t>
    </dgm:pt>
    <dgm:pt modelId="{A2F23448-7B38-4C2E-BF7A-50F5971CF2A4}" type="sibTrans" cxnId="{7B012701-9DB5-4CC6-8C14-BE3635FED107}">
      <dgm:prSet/>
      <dgm:spPr/>
      <dgm:t>
        <a:bodyPr/>
        <a:lstStyle/>
        <a:p>
          <a:endParaRPr lang="en-US"/>
        </a:p>
      </dgm:t>
    </dgm:pt>
    <dgm:pt modelId="{7302E598-7114-4D95-A3E9-60EAA5498A9E}">
      <dgm:prSet/>
      <dgm:spPr/>
      <dgm:t>
        <a:bodyPr/>
        <a:lstStyle/>
        <a:p>
          <a:r>
            <a:rPr lang="en-US" b="1"/>
            <a:t>Needs </a:t>
          </a:r>
          <a:r>
            <a:rPr lang="en-US"/>
            <a:t>are </a:t>
          </a:r>
          <a:r>
            <a:rPr lang="en-US" u="sng"/>
            <a:t>contributing factors</a:t>
          </a:r>
          <a:endParaRPr lang="en-US"/>
        </a:p>
      </dgm:t>
    </dgm:pt>
    <dgm:pt modelId="{B72BFBBF-D92A-4415-83C3-3169595821F0}" type="parTrans" cxnId="{23DCD3FC-1653-456E-984A-7E3458441788}">
      <dgm:prSet/>
      <dgm:spPr/>
      <dgm:t>
        <a:bodyPr/>
        <a:lstStyle/>
        <a:p>
          <a:endParaRPr lang="en-US"/>
        </a:p>
      </dgm:t>
    </dgm:pt>
    <dgm:pt modelId="{98AA33E2-AC44-4641-979F-648FA6707E9B}" type="sibTrans" cxnId="{23DCD3FC-1653-456E-984A-7E3458441788}">
      <dgm:prSet/>
      <dgm:spPr/>
      <dgm:t>
        <a:bodyPr/>
        <a:lstStyle/>
        <a:p>
          <a:endParaRPr lang="en-US"/>
        </a:p>
      </dgm:t>
    </dgm:pt>
    <dgm:pt modelId="{E25083FC-18D6-4E2A-AC5C-D59D5158B08B}">
      <dgm:prSet/>
      <dgm:spPr/>
      <dgm:t>
        <a:bodyPr/>
        <a:lstStyle/>
        <a:p>
          <a:r>
            <a:rPr lang="en-US"/>
            <a:t>What </a:t>
          </a:r>
          <a:r>
            <a:rPr lang="en-US" i="1"/>
            <a:t>needs</a:t>
          </a:r>
          <a:r>
            <a:rPr lang="en-US"/>
            <a:t> to be resolved to help close a gap.</a:t>
          </a:r>
        </a:p>
      </dgm:t>
    </dgm:pt>
    <dgm:pt modelId="{3BC5645E-F79F-4A14-B449-04FCE14737CE}" type="parTrans" cxnId="{E26DEDC4-571B-4109-8A97-0A7E5B281F9D}">
      <dgm:prSet/>
      <dgm:spPr/>
      <dgm:t>
        <a:bodyPr/>
        <a:lstStyle/>
        <a:p>
          <a:endParaRPr lang="en-US"/>
        </a:p>
      </dgm:t>
    </dgm:pt>
    <dgm:pt modelId="{49E4B1CD-799E-4D42-A528-1FC09C2E8BE0}" type="sibTrans" cxnId="{E26DEDC4-571B-4109-8A97-0A7E5B281F9D}">
      <dgm:prSet/>
      <dgm:spPr/>
      <dgm:t>
        <a:bodyPr/>
        <a:lstStyle/>
        <a:p>
          <a:endParaRPr lang="en-US"/>
        </a:p>
      </dgm:t>
    </dgm:pt>
    <dgm:pt modelId="{E95AFB23-C4A1-4537-8984-221FD5A2EB45}">
      <dgm:prSet/>
      <dgm:spPr/>
      <dgm:t>
        <a:bodyPr/>
        <a:lstStyle/>
        <a:p>
          <a:r>
            <a:rPr lang="en-US"/>
            <a:t>Needs often relate to </a:t>
          </a:r>
          <a:r>
            <a:rPr lang="en-US" i="1"/>
            <a:t>barriers</a:t>
          </a:r>
          <a:endParaRPr lang="en-US"/>
        </a:p>
      </dgm:t>
    </dgm:pt>
    <dgm:pt modelId="{BFB79B31-2316-4EA4-9920-2AB8962553AD}" type="parTrans" cxnId="{3ABB6830-26DD-40C8-95BD-0E466D24E302}">
      <dgm:prSet/>
      <dgm:spPr/>
      <dgm:t>
        <a:bodyPr/>
        <a:lstStyle/>
        <a:p>
          <a:endParaRPr lang="en-US"/>
        </a:p>
      </dgm:t>
    </dgm:pt>
    <dgm:pt modelId="{CCE27A66-28BD-44CF-AEF9-0F833A4ACC01}" type="sibTrans" cxnId="{3ABB6830-26DD-40C8-95BD-0E466D24E302}">
      <dgm:prSet/>
      <dgm:spPr/>
      <dgm:t>
        <a:bodyPr/>
        <a:lstStyle/>
        <a:p>
          <a:endParaRPr lang="en-US"/>
        </a:p>
      </dgm:t>
    </dgm:pt>
    <dgm:pt modelId="{2118D3E2-7ADC-4CE1-A413-EB85C2371159}">
      <dgm:prSet/>
      <dgm:spPr/>
      <dgm:t>
        <a:bodyPr/>
        <a:lstStyle/>
        <a:p>
          <a:r>
            <a:rPr lang="en-US" b="1"/>
            <a:t>Wants </a:t>
          </a:r>
          <a:r>
            <a:rPr lang="en-US"/>
            <a:t>are possible </a:t>
          </a:r>
          <a:r>
            <a:rPr lang="en-US" u="sng"/>
            <a:t>solutions</a:t>
          </a:r>
          <a:endParaRPr lang="en-US"/>
        </a:p>
      </dgm:t>
    </dgm:pt>
    <dgm:pt modelId="{2AF52FDD-1DE7-4761-A02D-93C22529B457}" type="parTrans" cxnId="{C11CAF1E-A4B8-456B-A192-4753B07E081F}">
      <dgm:prSet/>
      <dgm:spPr/>
      <dgm:t>
        <a:bodyPr/>
        <a:lstStyle/>
        <a:p>
          <a:endParaRPr lang="en-US"/>
        </a:p>
      </dgm:t>
    </dgm:pt>
    <dgm:pt modelId="{4A5657F0-39A6-473D-8E85-0DBEFBD97109}" type="sibTrans" cxnId="{C11CAF1E-A4B8-456B-A192-4753B07E081F}">
      <dgm:prSet/>
      <dgm:spPr/>
      <dgm:t>
        <a:bodyPr/>
        <a:lstStyle/>
        <a:p>
          <a:endParaRPr lang="en-US"/>
        </a:p>
      </dgm:t>
    </dgm:pt>
    <dgm:pt modelId="{16A06B7A-B749-466E-BF00-0DF6345FFBE4}">
      <dgm:prSet/>
      <dgm:spPr/>
      <dgm:t>
        <a:bodyPr/>
        <a:lstStyle/>
        <a:p>
          <a:r>
            <a:rPr lang="en-US"/>
            <a:t>A proposed means to filling the gap. </a:t>
          </a:r>
        </a:p>
      </dgm:t>
    </dgm:pt>
    <dgm:pt modelId="{73C323EC-7CC5-49DC-9535-CEB84F4B723A}" type="parTrans" cxnId="{A4048416-B776-439D-8B62-6BE255EC549B}">
      <dgm:prSet/>
      <dgm:spPr/>
      <dgm:t>
        <a:bodyPr/>
        <a:lstStyle/>
        <a:p>
          <a:endParaRPr lang="en-US"/>
        </a:p>
      </dgm:t>
    </dgm:pt>
    <dgm:pt modelId="{99B86B91-B305-49B0-AB18-324BBA3EF7C2}" type="sibTrans" cxnId="{A4048416-B776-439D-8B62-6BE255EC549B}">
      <dgm:prSet/>
      <dgm:spPr/>
      <dgm:t>
        <a:bodyPr/>
        <a:lstStyle/>
        <a:p>
          <a:endParaRPr lang="en-US"/>
        </a:p>
      </dgm:t>
    </dgm:pt>
    <dgm:pt modelId="{5572A101-EDB7-4DA8-81E1-BF7441E8EEDC}">
      <dgm:prSet/>
      <dgm:spPr/>
      <dgm:t>
        <a:bodyPr/>
        <a:lstStyle/>
        <a:p>
          <a:r>
            <a:rPr lang="en-US" b="1"/>
            <a:t>Assessment</a:t>
          </a:r>
          <a:r>
            <a:rPr lang="en-US"/>
            <a:t> is the evaluation of needs, barriers and resources.</a:t>
          </a:r>
        </a:p>
      </dgm:t>
    </dgm:pt>
    <dgm:pt modelId="{F9960EC7-424A-4D98-85F5-7FFBF6C66E06}" type="parTrans" cxnId="{8BD0BAB4-D886-4E4F-9851-2FE24E3FC447}">
      <dgm:prSet/>
      <dgm:spPr/>
      <dgm:t>
        <a:bodyPr/>
        <a:lstStyle/>
        <a:p>
          <a:endParaRPr lang="en-US"/>
        </a:p>
      </dgm:t>
    </dgm:pt>
    <dgm:pt modelId="{96550596-0152-4D9E-AF93-F1814D96A849}" type="sibTrans" cxnId="{8BD0BAB4-D886-4E4F-9851-2FE24E3FC447}">
      <dgm:prSet/>
      <dgm:spPr/>
      <dgm:t>
        <a:bodyPr/>
        <a:lstStyle/>
        <a:p>
          <a:endParaRPr lang="en-US"/>
        </a:p>
      </dgm:t>
    </dgm:pt>
    <dgm:pt modelId="{B64E3666-3AA4-4D0D-A464-B1996FA54ED2}" type="pres">
      <dgm:prSet presAssocID="{38DDD7EA-DF82-44CD-9DA6-7D97E494A592}" presName="linear" presStyleCnt="0">
        <dgm:presLayoutVars>
          <dgm:animLvl val="lvl"/>
          <dgm:resizeHandles val="exact"/>
        </dgm:presLayoutVars>
      </dgm:prSet>
      <dgm:spPr/>
    </dgm:pt>
    <dgm:pt modelId="{263E8BED-CE1D-48E9-BD69-C2A412AB89A9}" type="pres">
      <dgm:prSet presAssocID="{8A051070-3B54-4DB9-BED0-BFE8F70F1723}" presName="parentText" presStyleLbl="node1" presStyleIdx="0" presStyleCnt="4">
        <dgm:presLayoutVars>
          <dgm:chMax val="0"/>
          <dgm:bulletEnabled val="1"/>
        </dgm:presLayoutVars>
      </dgm:prSet>
      <dgm:spPr/>
    </dgm:pt>
    <dgm:pt modelId="{EA0DC0CF-214E-45D6-B8F8-D38BACE064B4}" type="pres">
      <dgm:prSet presAssocID="{8A051070-3B54-4DB9-BED0-BFE8F70F1723}" presName="childText" presStyleLbl="revTx" presStyleIdx="0" presStyleCnt="3">
        <dgm:presLayoutVars>
          <dgm:bulletEnabled val="1"/>
        </dgm:presLayoutVars>
      </dgm:prSet>
      <dgm:spPr/>
    </dgm:pt>
    <dgm:pt modelId="{F52D5691-9429-4960-A214-1F1071B706E9}" type="pres">
      <dgm:prSet presAssocID="{7302E598-7114-4D95-A3E9-60EAA5498A9E}" presName="parentText" presStyleLbl="node1" presStyleIdx="1" presStyleCnt="4">
        <dgm:presLayoutVars>
          <dgm:chMax val="0"/>
          <dgm:bulletEnabled val="1"/>
        </dgm:presLayoutVars>
      </dgm:prSet>
      <dgm:spPr/>
    </dgm:pt>
    <dgm:pt modelId="{255E07FE-E538-4ABC-8C58-3B50569342C1}" type="pres">
      <dgm:prSet presAssocID="{7302E598-7114-4D95-A3E9-60EAA5498A9E}" presName="childText" presStyleLbl="revTx" presStyleIdx="1" presStyleCnt="3">
        <dgm:presLayoutVars>
          <dgm:bulletEnabled val="1"/>
        </dgm:presLayoutVars>
      </dgm:prSet>
      <dgm:spPr/>
    </dgm:pt>
    <dgm:pt modelId="{7FE048C2-3131-46C7-910C-BA6F549167D9}" type="pres">
      <dgm:prSet presAssocID="{2118D3E2-7ADC-4CE1-A413-EB85C2371159}" presName="parentText" presStyleLbl="node1" presStyleIdx="2" presStyleCnt="4">
        <dgm:presLayoutVars>
          <dgm:chMax val="0"/>
          <dgm:bulletEnabled val="1"/>
        </dgm:presLayoutVars>
      </dgm:prSet>
      <dgm:spPr/>
    </dgm:pt>
    <dgm:pt modelId="{B3ABEB46-C5D3-4043-B75F-B3BCBF7CB26C}" type="pres">
      <dgm:prSet presAssocID="{2118D3E2-7ADC-4CE1-A413-EB85C2371159}" presName="childText" presStyleLbl="revTx" presStyleIdx="2" presStyleCnt="3">
        <dgm:presLayoutVars>
          <dgm:bulletEnabled val="1"/>
        </dgm:presLayoutVars>
      </dgm:prSet>
      <dgm:spPr/>
    </dgm:pt>
    <dgm:pt modelId="{2CB8020B-6574-48AD-84EE-79F541412BAC}" type="pres">
      <dgm:prSet presAssocID="{5572A101-EDB7-4DA8-81E1-BF7441E8EEDC}" presName="parentText" presStyleLbl="node1" presStyleIdx="3" presStyleCnt="4">
        <dgm:presLayoutVars>
          <dgm:chMax val="0"/>
          <dgm:bulletEnabled val="1"/>
        </dgm:presLayoutVars>
      </dgm:prSet>
      <dgm:spPr/>
    </dgm:pt>
  </dgm:ptLst>
  <dgm:cxnLst>
    <dgm:cxn modelId="{7B012701-9DB5-4CC6-8C14-BE3635FED107}" srcId="{8A051070-3B54-4DB9-BED0-BFE8F70F1723}" destId="{5A42F130-2FE6-4956-8B03-9183D7EC999C}" srcOrd="0" destOrd="0" parTransId="{4B147B68-FDF5-4963-B825-150AF9A9D629}" sibTransId="{A2F23448-7B38-4C2E-BF7A-50F5971CF2A4}"/>
    <dgm:cxn modelId="{70A46306-31DD-4D44-AAD2-1285B2A98B8E}" type="presOf" srcId="{E95AFB23-C4A1-4537-8984-221FD5A2EB45}" destId="{255E07FE-E538-4ABC-8C58-3B50569342C1}" srcOrd="0" destOrd="1" presId="urn:microsoft.com/office/officeart/2005/8/layout/vList2"/>
    <dgm:cxn modelId="{A4048416-B776-439D-8B62-6BE255EC549B}" srcId="{2118D3E2-7ADC-4CE1-A413-EB85C2371159}" destId="{16A06B7A-B749-466E-BF00-0DF6345FFBE4}" srcOrd="0" destOrd="0" parTransId="{73C323EC-7CC5-49DC-9535-CEB84F4B723A}" sibTransId="{99B86B91-B305-49B0-AB18-324BBA3EF7C2}"/>
    <dgm:cxn modelId="{C11CAF1E-A4B8-456B-A192-4753B07E081F}" srcId="{38DDD7EA-DF82-44CD-9DA6-7D97E494A592}" destId="{2118D3E2-7ADC-4CE1-A413-EB85C2371159}" srcOrd="2" destOrd="0" parTransId="{2AF52FDD-1DE7-4761-A02D-93C22529B457}" sibTransId="{4A5657F0-39A6-473D-8E85-0DBEFBD97109}"/>
    <dgm:cxn modelId="{3ABB6830-26DD-40C8-95BD-0E466D24E302}" srcId="{7302E598-7114-4D95-A3E9-60EAA5498A9E}" destId="{E95AFB23-C4A1-4537-8984-221FD5A2EB45}" srcOrd="1" destOrd="0" parTransId="{BFB79B31-2316-4EA4-9920-2AB8962553AD}" sibTransId="{CCE27A66-28BD-44CF-AEF9-0F833A4ACC01}"/>
    <dgm:cxn modelId="{08220D3A-505C-4AE0-8EB5-54F53B985920}" type="presOf" srcId="{7302E598-7114-4D95-A3E9-60EAA5498A9E}" destId="{F52D5691-9429-4960-A214-1F1071B706E9}" srcOrd="0" destOrd="0" presId="urn:microsoft.com/office/officeart/2005/8/layout/vList2"/>
    <dgm:cxn modelId="{AE2CAE6D-0DDC-4279-AEC1-9765E0A8AEF3}" type="presOf" srcId="{E25083FC-18D6-4E2A-AC5C-D59D5158B08B}" destId="{255E07FE-E538-4ABC-8C58-3B50569342C1}" srcOrd="0" destOrd="0" presId="urn:microsoft.com/office/officeart/2005/8/layout/vList2"/>
    <dgm:cxn modelId="{4BC27E4E-DA2F-4939-8E22-DFAAD7FCAB3B}" type="presOf" srcId="{8A051070-3B54-4DB9-BED0-BFE8F70F1723}" destId="{263E8BED-CE1D-48E9-BD69-C2A412AB89A9}" srcOrd="0" destOrd="0" presId="urn:microsoft.com/office/officeart/2005/8/layout/vList2"/>
    <dgm:cxn modelId="{EECB5A70-D810-494F-82B3-FD2A30783931}" type="presOf" srcId="{5A42F130-2FE6-4956-8B03-9183D7EC999C}" destId="{EA0DC0CF-214E-45D6-B8F8-D38BACE064B4}" srcOrd="0" destOrd="0" presId="urn:microsoft.com/office/officeart/2005/8/layout/vList2"/>
    <dgm:cxn modelId="{DC6E4F73-66E6-4B01-84CB-4EF849723B91}" type="presOf" srcId="{2118D3E2-7ADC-4CE1-A413-EB85C2371159}" destId="{7FE048C2-3131-46C7-910C-BA6F549167D9}" srcOrd="0" destOrd="0" presId="urn:microsoft.com/office/officeart/2005/8/layout/vList2"/>
    <dgm:cxn modelId="{1030D958-0141-448D-BBE2-F48808ECA0F0}" type="presOf" srcId="{5572A101-EDB7-4DA8-81E1-BF7441E8EEDC}" destId="{2CB8020B-6574-48AD-84EE-79F541412BAC}" srcOrd="0" destOrd="0" presId="urn:microsoft.com/office/officeart/2005/8/layout/vList2"/>
    <dgm:cxn modelId="{8BD0BAB4-D886-4E4F-9851-2FE24E3FC447}" srcId="{38DDD7EA-DF82-44CD-9DA6-7D97E494A592}" destId="{5572A101-EDB7-4DA8-81E1-BF7441E8EEDC}" srcOrd="3" destOrd="0" parTransId="{F9960EC7-424A-4D98-85F5-7FFBF6C66E06}" sibTransId="{96550596-0152-4D9E-AF93-F1814D96A849}"/>
    <dgm:cxn modelId="{75485ABB-FAD9-4607-AF5A-BACFD43D09D3}" srcId="{38DDD7EA-DF82-44CD-9DA6-7D97E494A592}" destId="{8A051070-3B54-4DB9-BED0-BFE8F70F1723}" srcOrd="0" destOrd="0" parTransId="{54154983-B2C3-4D05-A55E-E94A5C66F8D2}" sibTransId="{3B6495A5-4318-4B43-8475-573317A819BA}"/>
    <dgm:cxn modelId="{88C71FBE-DB71-4958-9E2E-BDFF85682853}" type="presOf" srcId="{38DDD7EA-DF82-44CD-9DA6-7D97E494A592}" destId="{B64E3666-3AA4-4D0D-A464-B1996FA54ED2}" srcOrd="0" destOrd="0" presId="urn:microsoft.com/office/officeart/2005/8/layout/vList2"/>
    <dgm:cxn modelId="{E26DEDC4-571B-4109-8A97-0A7E5B281F9D}" srcId="{7302E598-7114-4D95-A3E9-60EAA5498A9E}" destId="{E25083FC-18D6-4E2A-AC5C-D59D5158B08B}" srcOrd="0" destOrd="0" parTransId="{3BC5645E-F79F-4A14-B449-04FCE14737CE}" sibTransId="{49E4B1CD-799E-4D42-A528-1FC09C2E8BE0}"/>
    <dgm:cxn modelId="{B15E3CF1-DA64-4CB6-80A6-CA205C2E790D}" type="presOf" srcId="{16A06B7A-B749-466E-BF00-0DF6345FFBE4}" destId="{B3ABEB46-C5D3-4043-B75F-B3BCBF7CB26C}" srcOrd="0" destOrd="0" presId="urn:microsoft.com/office/officeart/2005/8/layout/vList2"/>
    <dgm:cxn modelId="{23DCD3FC-1653-456E-984A-7E3458441788}" srcId="{38DDD7EA-DF82-44CD-9DA6-7D97E494A592}" destId="{7302E598-7114-4D95-A3E9-60EAA5498A9E}" srcOrd="1" destOrd="0" parTransId="{B72BFBBF-D92A-4415-83C3-3169595821F0}" sibTransId="{98AA33E2-AC44-4641-979F-648FA6707E9B}"/>
    <dgm:cxn modelId="{B348ECEC-23BC-4E94-ABCE-CD6BD1583E3F}" type="presParOf" srcId="{B64E3666-3AA4-4D0D-A464-B1996FA54ED2}" destId="{263E8BED-CE1D-48E9-BD69-C2A412AB89A9}" srcOrd="0" destOrd="0" presId="urn:microsoft.com/office/officeart/2005/8/layout/vList2"/>
    <dgm:cxn modelId="{DF6C6B61-BC2E-415B-858E-AF0C8B14FA88}" type="presParOf" srcId="{B64E3666-3AA4-4D0D-A464-B1996FA54ED2}" destId="{EA0DC0CF-214E-45D6-B8F8-D38BACE064B4}" srcOrd="1" destOrd="0" presId="urn:microsoft.com/office/officeart/2005/8/layout/vList2"/>
    <dgm:cxn modelId="{2AE54FAD-94C9-4FE7-810A-69A4BA47BA90}" type="presParOf" srcId="{B64E3666-3AA4-4D0D-A464-B1996FA54ED2}" destId="{F52D5691-9429-4960-A214-1F1071B706E9}" srcOrd="2" destOrd="0" presId="urn:microsoft.com/office/officeart/2005/8/layout/vList2"/>
    <dgm:cxn modelId="{5CE6C668-68B5-4E4B-844F-4EA3FB38866D}" type="presParOf" srcId="{B64E3666-3AA4-4D0D-A464-B1996FA54ED2}" destId="{255E07FE-E538-4ABC-8C58-3B50569342C1}" srcOrd="3" destOrd="0" presId="urn:microsoft.com/office/officeart/2005/8/layout/vList2"/>
    <dgm:cxn modelId="{5093872E-F991-423B-8D9E-E1D7B3B7E4C0}" type="presParOf" srcId="{B64E3666-3AA4-4D0D-A464-B1996FA54ED2}" destId="{7FE048C2-3131-46C7-910C-BA6F549167D9}" srcOrd="4" destOrd="0" presId="urn:microsoft.com/office/officeart/2005/8/layout/vList2"/>
    <dgm:cxn modelId="{1B663029-921A-4F97-8270-B98D5899EC78}" type="presParOf" srcId="{B64E3666-3AA4-4D0D-A464-B1996FA54ED2}" destId="{B3ABEB46-C5D3-4043-B75F-B3BCBF7CB26C}" srcOrd="5" destOrd="0" presId="urn:microsoft.com/office/officeart/2005/8/layout/vList2"/>
    <dgm:cxn modelId="{A8D64558-6687-4D5F-BDC5-AF9FE5611B1A}" type="presParOf" srcId="{B64E3666-3AA4-4D0D-A464-B1996FA54ED2}" destId="{2CB8020B-6574-48AD-84EE-79F541412BA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ED544B-9E5B-4DE4-8370-EB2D50B638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F643700-6815-4D92-A107-DE4BD2D1E4A6}">
      <dgm:prSet/>
      <dgm:spPr/>
      <dgm:t>
        <a:bodyPr/>
        <a:lstStyle/>
        <a:p>
          <a:r>
            <a:rPr lang="en-US" b="1"/>
            <a:t>Needs Assessment</a:t>
          </a:r>
          <a:r>
            <a:rPr lang="en-US"/>
            <a:t> is the process of identifying and </a:t>
          </a:r>
          <a:r>
            <a:rPr lang="en-US" i="1"/>
            <a:t>measuring </a:t>
          </a:r>
          <a:r>
            <a:rPr lang="en-US"/>
            <a:t>areas for improvement in a target audience and determining the methods to achieve  improvement.</a:t>
          </a:r>
        </a:p>
      </dgm:t>
    </dgm:pt>
    <dgm:pt modelId="{DEAA06CA-4A01-46B9-B3A9-ED6D8494955F}" type="parTrans" cxnId="{64CB1AF9-A051-4E76-9862-22C3991C45C7}">
      <dgm:prSet/>
      <dgm:spPr/>
      <dgm:t>
        <a:bodyPr/>
        <a:lstStyle/>
        <a:p>
          <a:endParaRPr lang="en-US"/>
        </a:p>
      </dgm:t>
    </dgm:pt>
    <dgm:pt modelId="{1AC05076-6620-4605-AB6A-9A22E51AA9E5}" type="sibTrans" cxnId="{64CB1AF9-A051-4E76-9862-22C3991C45C7}">
      <dgm:prSet/>
      <dgm:spPr/>
      <dgm:t>
        <a:bodyPr/>
        <a:lstStyle/>
        <a:p>
          <a:endParaRPr lang="en-US"/>
        </a:p>
      </dgm:t>
    </dgm:pt>
    <dgm:pt modelId="{6474B5C0-FD9C-4A5F-9DC6-AEEAFC1D6729}">
      <dgm:prSet/>
      <dgm:spPr/>
      <dgm:t>
        <a:bodyPr/>
        <a:lstStyle/>
        <a:p>
          <a:r>
            <a:rPr lang="en-US" b="1"/>
            <a:t>Needs Assessments </a:t>
          </a:r>
          <a:r>
            <a:rPr lang="en-US"/>
            <a:t>differ from community profiles in that often a needs assessment is undertaken by a statutory agency without the involvement of the community itself.</a:t>
          </a:r>
        </a:p>
      </dgm:t>
    </dgm:pt>
    <dgm:pt modelId="{9487C612-2FC0-45EF-82FD-8B758158C425}" type="parTrans" cxnId="{50ED3614-3D79-49AC-999D-F6673ECD3DF0}">
      <dgm:prSet/>
      <dgm:spPr/>
      <dgm:t>
        <a:bodyPr/>
        <a:lstStyle/>
        <a:p>
          <a:endParaRPr lang="en-US"/>
        </a:p>
      </dgm:t>
    </dgm:pt>
    <dgm:pt modelId="{EC86FC75-07C6-4E7F-8322-B7BD972456F4}" type="sibTrans" cxnId="{50ED3614-3D79-49AC-999D-F6673ECD3DF0}">
      <dgm:prSet/>
      <dgm:spPr/>
      <dgm:t>
        <a:bodyPr/>
        <a:lstStyle/>
        <a:p>
          <a:endParaRPr lang="en-US"/>
        </a:p>
      </dgm:t>
    </dgm:pt>
    <dgm:pt modelId="{E14C1630-EC2F-4512-A44A-98AF0BF7D37D}" type="pres">
      <dgm:prSet presAssocID="{94ED544B-9E5B-4DE4-8370-EB2D50B638CE}" presName="linear" presStyleCnt="0">
        <dgm:presLayoutVars>
          <dgm:animLvl val="lvl"/>
          <dgm:resizeHandles val="exact"/>
        </dgm:presLayoutVars>
      </dgm:prSet>
      <dgm:spPr/>
    </dgm:pt>
    <dgm:pt modelId="{127A856A-DF12-4C69-B087-346461CDF1F8}" type="pres">
      <dgm:prSet presAssocID="{FF643700-6815-4D92-A107-DE4BD2D1E4A6}" presName="parentText" presStyleLbl="node1" presStyleIdx="0" presStyleCnt="2">
        <dgm:presLayoutVars>
          <dgm:chMax val="0"/>
          <dgm:bulletEnabled val="1"/>
        </dgm:presLayoutVars>
      </dgm:prSet>
      <dgm:spPr/>
    </dgm:pt>
    <dgm:pt modelId="{A5E50465-AE1F-4ABC-AA48-B19A17B0CAEF}" type="pres">
      <dgm:prSet presAssocID="{1AC05076-6620-4605-AB6A-9A22E51AA9E5}" presName="spacer" presStyleCnt="0"/>
      <dgm:spPr/>
    </dgm:pt>
    <dgm:pt modelId="{624101D6-831B-40D7-A63C-ED30562786FE}" type="pres">
      <dgm:prSet presAssocID="{6474B5C0-FD9C-4A5F-9DC6-AEEAFC1D6729}" presName="parentText" presStyleLbl="node1" presStyleIdx="1" presStyleCnt="2">
        <dgm:presLayoutVars>
          <dgm:chMax val="0"/>
          <dgm:bulletEnabled val="1"/>
        </dgm:presLayoutVars>
      </dgm:prSet>
      <dgm:spPr/>
    </dgm:pt>
  </dgm:ptLst>
  <dgm:cxnLst>
    <dgm:cxn modelId="{50ED3614-3D79-49AC-999D-F6673ECD3DF0}" srcId="{94ED544B-9E5B-4DE4-8370-EB2D50B638CE}" destId="{6474B5C0-FD9C-4A5F-9DC6-AEEAFC1D6729}" srcOrd="1" destOrd="0" parTransId="{9487C612-2FC0-45EF-82FD-8B758158C425}" sibTransId="{EC86FC75-07C6-4E7F-8322-B7BD972456F4}"/>
    <dgm:cxn modelId="{5577127D-1CC4-493A-97F2-58417CB64EFB}" type="presOf" srcId="{94ED544B-9E5B-4DE4-8370-EB2D50B638CE}" destId="{E14C1630-EC2F-4512-A44A-98AF0BF7D37D}" srcOrd="0" destOrd="0" presId="urn:microsoft.com/office/officeart/2005/8/layout/vList2"/>
    <dgm:cxn modelId="{AA05C5D6-ADF2-40CE-A009-6FDAFD89432D}" type="presOf" srcId="{6474B5C0-FD9C-4A5F-9DC6-AEEAFC1D6729}" destId="{624101D6-831B-40D7-A63C-ED30562786FE}" srcOrd="0" destOrd="0" presId="urn:microsoft.com/office/officeart/2005/8/layout/vList2"/>
    <dgm:cxn modelId="{64CB1AF9-A051-4E76-9862-22C3991C45C7}" srcId="{94ED544B-9E5B-4DE4-8370-EB2D50B638CE}" destId="{FF643700-6815-4D92-A107-DE4BD2D1E4A6}" srcOrd="0" destOrd="0" parTransId="{DEAA06CA-4A01-46B9-B3A9-ED6D8494955F}" sibTransId="{1AC05076-6620-4605-AB6A-9A22E51AA9E5}"/>
    <dgm:cxn modelId="{D60464F9-BC8F-44BF-8297-94C6E4A7A0BF}" type="presOf" srcId="{FF643700-6815-4D92-A107-DE4BD2D1E4A6}" destId="{127A856A-DF12-4C69-B087-346461CDF1F8}" srcOrd="0" destOrd="0" presId="urn:microsoft.com/office/officeart/2005/8/layout/vList2"/>
    <dgm:cxn modelId="{4853EC99-ADBF-4DDA-A4C2-ADA883ED118B}" type="presParOf" srcId="{E14C1630-EC2F-4512-A44A-98AF0BF7D37D}" destId="{127A856A-DF12-4C69-B087-346461CDF1F8}" srcOrd="0" destOrd="0" presId="urn:microsoft.com/office/officeart/2005/8/layout/vList2"/>
    <dgm:cxn modelId="{04070D28-684E-47EA-B6EA-E9802688B07C}" type="presParOf" srcId="{E14C1630-EC2F-4512-A44A-98AF0BF7D37D}" destId="{A5E50465-AE1F-4ABC-AA48-B19A17B0CAEF}" srcOrd="1" destOrd="0" presId="urn:microsoft.com/office/officeart/2005/8/layout/vList2"/>
    <dgm:cxn modelId="{26931EBD-0BA3-4F84-8404-D2D6D207A504}" type="presParOf" srcId="{E14C1630-EC2F-4512-A44A-98AF0BF7D37D}" destId="{624101D6-831B-40D7-A63C-ED30562786F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9F07B4-5CCB-4973-BF7D-72CC478504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B33933F-CBDA-4D88-B412-A11389A21FFF}">
      <dgm:prSet/>
      <dgm:spPr/>
      <dgm:t>
        <a:bodyPr/>
        <a:lstStyle/>
        <a:p>
          <a:pPr>
            <a:defRPr cap="all"/>
          </a:pPr>
          <a:r>
            <a:rPr lang="en-US"/>
            <a:t>Relevant data</a:t>
          </a:r>
        </a:p>
      </dgm:t>
    </dgm:pt>
    <dgm:pt modelId="{44964F15-0B4F-44B0-9A13-4E4FED163089}" type="parTrans" cxnId="{C06E9EAB-00B0-4345-B48B-C361585CAB7C}">
      <dgm:prSet/>
      <dgm:spPr/>
      <dgm:t>
        <a:bodyPr/>
        <a:lstStyle/>
        <a:p>
          <a:endParaRPr lang="en-US"/>
        </a:p>
      </dgm:t>
    </dgm:pt>
    <dgm:pt modelId="{CC38EAC5-E0A4-4E54-B0C4-DFF49AADE8B7}" type="sibTrans" cxnId="{C06E9EAB-00B0-4345-B48B-C361585CAB7C}">
      <dgm:prSet/>
      <dgm:spPr/>
      <dgm:t>
        <a:bodyPr/>
        <a:lstStyle/>
        <a:p>
          <a:endParaRPr lang="en-US"/>
        </a:p>
      </dgm:t>
    </dgm:pt>
    <dgm:pt modelId="{D0DBCABE-AE9B-4D11-93BE-3AFF08D8F446}">
      <dgm:prSet/>
      <dgm:spPr/>
      <dgm:t>
        <a:bodyPr/>
        <a:lstStyle/>
        <a:p>
          <a:pPr>
            <a:defRPr cap="all"/>
          </a:pPr>
          <a:r>
            <a:rPr lang="en-US"/>
            <a:t>Evaluations</a:t>
          </a:r>
        </a:p>
      </dgm:t>
    </dgm:pt>
    <dgm:pt modelId="{94C1FD9D-B133-441E-AC01-E4C8A141068C}" type="parTrans" cxnId="{59BEFB6D-1DFC-4CA6-B6C1-DD3054EFD785}">
      <dgm:prSet/>
      <dgm:spPr/>
      <dgm:t>
        <a:bodyPr/>
        <a:lstStyle/>
        <a:p>
          <a:endParaRPr lang="en-US"/>
        </a:p>
      </dgm:t>
    </dgm:pt>
    <dgm:pt modelId="{47D98CFF-4DC5-41AB-A925-7BB61841CD33}" type="sibTrans" cxnId="{59BEFB6D-1DFC-4CA6-B6C1-DD3054EFD785}">
      <dgm:prSet/>
      <dgm:spPr/>
      <dgm:t>
        <a:bodyPr/>
        <a:lstStyle/>
        <a:p>
          <a:endParaRPr lang="en-US"/>
        </a:p>
      </dgm:t>
    </dgm:pt>
    <dgm:pt modelId="{B9238D81-64F8-4B37-A8D5-4A81F1813895}">
      <dgm:prSet/>
      <dgm:spPr/>
      <dgm:t>
        <a:bodyPr/>
        <a:lstStyle/>
        <a:p>
          <a:pPr>
            <a:defRPr cap="all"/>
          </a:pPr>
          <a:r>
            <a:rPr lang="en-US"/>
            <a:t>Objectives</a:t>
          </a:r>
        </a:p>
      </dgm:t>
    </dgm:pt>
    <dgm:pt modelId="{E24E1113-B93D-49D4-9400-F356B62964C9}" type="parTrans" cxnId="{E8677D02-2171-4985-B9DA-A906CFAC7CA1}">
      <dgm:prSet/>
      <dgm:spPr/>
      <dgm:t>
        <a:bodyPr/>
        <a:lstStyle/>
        <a:p>
          <a:endParaRPr lang="en-US"/>
        </a:p>
      </dgm:t>
    </dgm:pt>
    <dgm:pt modelId="{BAB5F30A-21EE-451F-9163-B7709F90103C}" type="sibTrans" cxnId="{E8677D02-2171-4985-B9DA-A906CFAC7CA1}">
      <dgm:prSet/>
      <dgm:spPr/>
      <dgm:t>
        <a:bodyPr/>
        <a:lstStyle/>
        <a:p>
          <a:endParaRPr lang="en-US"/>
        </a:p>
      </dgm:t>
    </dgm:pt>
    <dgm:pt modelId="{66D680E9-7F1A-4754-8C70-F3B5FCCC2661}">
      <dgm:prSet/>
      <dgm:spPr/>
      <dgm:t>
        <a:bodyPr/>
        <a:lstStyle/>
        <a:p>
          <a:pPr>
            <a:defRPr cap="all"/>
          </a:pPr>
          <a:r>
            <a:rPr lang="en-US"/>
            <a:t>Opinion</a:t>
          </a:r>
        </a:p>
      </dgm:t>
    </dgm:pt>
    <dgm:pt modelId="{2849A4F6-3DEE-4B5E-9B25-8ACBC278ED8D}" type="parTrans" cxnId="{DB45AE38-BAB3-49FA-836B-4D03C777BC6B}">
      <dgm:prSet/>
      <dgm:spPr/>
      <dgm:t>
        <a:bodyPr/>
        <a:lstStyle/>
        <a:p>
          <a:endParaRPr lang="en-US"/>
        </a:p>
      </dgm:t>
    </dgm:pt>
    <dgm:pt modelId="{D166090E-F35F-4DCF-B425-FD4DBBA49C66}" type="sibTrans" cxnId="{DB45AE38-BAB3-49FA-836B-4D03C777BC6B}">
      <dgm:prSet/>
      <dgm:spPr/>
      <dgm:t>
        <a:bodyPr/>
        <a:lstStyle/>
        <a:p>
          <a:endParaRPr lang="en-US"/>
        </a:p>
      </dgm:t>
    </dgm:pt>
    <dgm:pt modelId="{2B180C4C-EB2C-4024-AED5-A49B3C60A759}">
      <dgm:prSet/>
      <dgm:spPr/>
      <dgm:t>
        <a:bodyPr/>
        <a:lstStyle/>
        <a:p>
          <a:pPr>
            <a:defRPr cap="all"/>
          </a:pPr>
          <a:r>
            <a:rPr lang="en-US"/>
            <a:t>Timelines</a:t>
          </a:r>
        </a:p>
      </dgm:t>
    </dgm:pt>
    <dgm:pt modelId="{C272CD30-C8A9-4F33-B62B-BEF06CD843DC}" type="parTrans" cxnId="{C9A5F62B-DFEF-4A9E-B99D-20576A923C35}">
      <dgm:prSet/>
      <dgm:spPr/>
      <dgm:t>
        <a:bodyPr/>
        <a:lstStyle/>
        <a:p>
          <a:endParaRPr lang="en-US"/>
        </a:p>
      </dgm:t>
    </dgm:pt>
    <dgm:pt modelId="{717957D0-BA93-4F5B-A0EC-E2CF67FC3810}" type="sibTrans" cxnId="{C9A5F62B-DFEF-4A9E-B99D-20576A923C35}">
      <dgm:prSet/>
      <dgm:spPr/>
      <dgm:t>
        <a:bodyPr/>
        <a:lstStyle/>
        <a:p>
          <a:endParaRPr lang="en-US"/>
        </a:p>
      </dgm:t>
    </dgm:pt>
    <dgm:pt modelId="{7FB0D50C-FA25-460F-9C54-29C3BC6740AB}">
      <dgm:prSet/>
      <dgm:spPr/>
      <dgm:t>
        <a:bodyPr/>
        <a:lstStyle/>
        <a:p>
          <a:pPr>
            <a:defRPr cap="all"/>
          </a:pPr>
          <a:r>
            <a:rPr lang="en-US"/>
            <a:t>Barriers</a:t>
          </a:r>
        </a:p>
      </dgm:t>
    </dgm:pt>
    <dgm:pt modelId="{9BD57316-EFDB-45A2-AD89-7EADDB0C710D}" type="parTrans" cxnId="{B78D0F32-2FE1-40BB-8A0F-ECE295ED58C2}">
      <dgm:prSet/>
      <dgm:spPr/>
      <dgm:t>
        <a:bodyPr/>
        <a:lstStyle/>
        <a:p>
          <a:endParaRPr lang="en-US"/>
        </a:p>
      </dgm:t>
    </dgm:pt>
    <dgm:pt modelId="{95A98084-8BF2-40F8-90EF-1F4B058F1046}" type="sibTrans" cxnId="{B78D0F32-2FE1-40BB-8A0F-ECE295ED58C2}">
      <dgm:prSet/>
      <dgm:spPr/>
      <dgm:t>
        <a:bodyPr/>
        <a:lstStyle/>
        <a:p>
          <a:endParaRPr lang="en-US"/>
        </a:p>
      </dgm:t>
    </dgm:pt>
    <dgm:pt modelId="{023C92D3-DF0B-40E5-989F-D253A96FB9D3}">
      <dgm:prSet/>
      <dgm:spPr/>
      <dgm:t>
        <a:bodyPr/>
        <a:lstStyle/>
        <a:p>
          <a:pPr>
            <a:defRPr cap="all"/>
          </a:pPr>
          <a:r>
            <a:rPr lang="en-US"/>
            <a:t>Resources</a:t>
          </a:r>
        </a:p>
      </dgm:t>
    </dgm:pt>
    <dgm:pt modelId="{AA2BC701-2C02-4057-8E41-2702A29D406D}" type="parTrans" cxnId="{6978219C-0D89-4625-B7C4-5FED4AAA8B30}">
      <dgm:prSet/>
      <dgm:spPr/>
      <dgm:t>
        <a:bodyPr/>
        <a:lstStyle/>
        <a:p>
          <a:endParaRPr lang="en-US"/>
        </a:p>
      </dgm:t>
    </dgm:pt>
    <dgm:pt modelId="{D68B971B-8230-4B79-850F-24CF1ABAC0E9}" type="sibTrans" cxnId="{6978219C-0D89-4625-B7C4-5FED4AAA8B30}">
      <dgm:prSet/>
      <dgm:spPr/>
      <dgm:t>
        <a:bodyPr/>
        <a:lstStyle/>
        <a:p>
          <a:endParaRPr lang="en-US"/>
        </a:p>
      </dgm:t>
    </dgm:pt>
    <dgm:pt modelId="{0BA3818D-7872-4B44-B3D3-8028C659BB43}" type="pres">
      <dgm:prSet presAssocID="{389F07B4-5CCB-4973-BF7D-72CC47850458}" presName="root" presStyleCnt="0">
        <dgm:presLayoutVars>
          <dgm:dir/>
          <dgm:resizeHandles val="exact"/>
        </dgm:presLayoutVars>
      </dgm:prSet>
      <dgm:spPr/>
    </dgm:pt>
    <dgm:pt modelId="{13D0F51F-C057-4CEC-AE34-D68479C8C55A}" type="pres">
      <dgm:prSet presAssocID="{4B33933F-CBDA-4D88-B412-A11389A21FFF}" presName="compNode" presStyleCnt="0"/>
      <dgm:spPr/>
    </dgm:pt>
    <dgm:pt modelId="{51448511-A4D5-48B3-8871-58D65AC57D99}" type="pres">
      <dgm:prSet presAssocID="{4B33933F-CBDA-4D88-B412-A11389A21FFF}" presName="iconBgRect" presStyleLbl="bgShp" presStyleIdx="0" presStyleCnt="7"/>
      <dgm:spPr/>
    </dgm:pt>
    <dgm:pt modelId="{7608F708-B018-4BC2-8D69-2C07F47325D9}" type="pres">
      <dgm:prSet presAssocID="{4B33933F-CBDA-4D88-B412-A11389A21FF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8AD941A5-9F5D-40FA-8C09-6F1A0CED76B4}" type="pres">
      <dgm:prSet presAssocID="{4B33933F-CBDA-4D88-B412-A11389A21FFF}" presName="spaceRect" presStyleCnt="0"/>
      <dgm:spPr/>
    </dgm:pt>
    <dgm:pt modelId="{D98FBA88-4E59-44FF-874E-84CD78CDF48D}" type="pres">
      <dgm:prSet presAssocID="{4B33933F-CBDA-4D88-B412-A11389A21FFF}" presName="textRect" presStyleLbl="revTx" presStyleIdx="0" presStyleCnt="7">
        <dgm:presLayoutVars>
          <dgm:chMax val="1"/>
          <dgm:chPref val="1"/>
        </dgm:presLayoutVars>
      </dgm:prSet>
      <dgm:spPr/>
    </dgm:pt>
    <dgm:pt modelId="{60043336-8CA5-4D7A-B819-D785594946AF}" type="pres">
      <dgm:prSet presAssocID="{CC38EAC5-E0A4-4E54-B0C4-DFF49AADE8B7}" presName="sibTrans" presStyleCnt="0"/>
      <dgm:spPr/>
    </dgm:pt>
    <dgm:pt modelId="{41FEBC20-9F61-4D3C-B79F-0A797B7C31D3}" type="pres">
      <dgm:prSet presAssocID="{D0DBCABE-AE9B-4D11-93BE-3AFF08D8F446}" presName="compNode" presStyleCnt="0"/>
      <dgm:spPr/>
    </dgm:pt>
    <dgm:pt modelId="{021FC3C9-6ADE-41D7-A941-AA962DEB2000}" type="pres">
      <dgm:prSet presAssocID="{D0DBCABE-AE9B-4D11-93BE-3AFF08D8F446}" presName="iconBgRect" presStyleLbl="bgShp" presStyleIdx="1" presStyleCnt="7"/>
      <dgm:spPr/>
    </dgm:pt>
    <dgm:pt modelId="{54F60C55-79FD-415C-A969-EAAD2CD8B6FC}" type="pres">
      <dgm:prSet presAssocID="{D0DBCABE-AE9B-4D11-93BE-3AFF08D8F44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8C19E8A-E4C7-4F97-9EB3-EBA30F366574}" type="pres">
      <dgm:prSet presAssocID="{D0DBCABE-AE9B-4D11-93BE-3AFF08D8F446}" presName="spaceRect" presStyleCnt="0"/>
      <dgm:spPr/>
    </dgm:pt>
    <dgm:pt modelId="{0F670F46-390A-4F66-AA72-2C0E9EF04A7A}" type="pres">
      <dgm:prSet presAssocID="{D0DBCABE-AE9B-4D11-93BE-3AFF08D8F446}" presName="textRect" presStyleLbl="revTx" presStyleIdx="1" presStyleCnt="7">
        <dgm:presLayoutVars>
          <dgm:chMax val="1"/>
          <dgm:chPref val="1"/>
        </dgm:presLayoutVars>
      </dgm:prSet>
      <dgm:spPr/>
    </dgm:pt>
    <dgm:pt modelId="{510E4D29-5F24-479E-BC13-30D0205C580A}" type="pres">
      <dgm:prSet presAssocID="{47D98CFF-4DC5-41AB-A925-7BB61841CD33}" presName="sibTrans" presStyleCnt="0"/>
      <dgm:spPr/>
    </dgm:pt>
    <dgm:pt modelId="{D70FF14B-B458-4AE7-9FA4-0C9A30C33690}" type="pres">
      <dgm:prSet presAssocID="{B9238D81-64F8-4B37-A8D5-4A81F1813895}" presName="compNode" presStyleCnt="0"/>
      <dgm:spPr/>
    </dgm:pt>
    <dgm:pt modelId="{39B33A37-2CEA-4A78-B583-AEC8760F052F}" type="pres">
      <dgm:prSet presAssocID="{B9238D81-64F8-4B37-A8D5-4A81F1813895}" presName="iconBgRect" presStyleLbl="bgShp" presStyleIdx="2" presStyleCnt="7"/>
      <dgm:spPr/>
    </dgm:pt>
    <dgm:pt modelId="{E49D2E2D-A603-4C6B-BE03-2273D7FBBC63}" type="pres">
      <dgm:prSet presAssocID="{B9238D81-64F8-4B37-A8D5-4A81F181389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FEEBF908-2ADC-461A-B076-A625C82D8C4E}" type="pres">
      <dgm:prSet presAssocID="{B9238D81-64F8-4B37-A8D5-4A81F1813895}" presName="spaceRect" presStyleCnt="0"/>
      <dgm:spPr/>
    </dgm:pt>
    <dgm:pt modelId="{669D8A2E-3575-4266-9115-6319F11336AC}" type="pres">
      <dgm:prSet presAssocID="{B9238D81-64F8-4B37-A8D5-4A81F1813895}" presName="textRect" presStyleLbl="revTx" presStyleIdx="2" presStyleCnt="7">
        <dgm:presLayoutVars>
          <dgm:chMax val="1"/>
          <dgm:chPref val="1"/>
        </dgm:presLayoutVars>
      </dgm:prSet>
      <dgm:spPr/>
    </dgm:pt>
    <dgm:pt modelId="{2A3C8058-5FFF-4F38-B96B-D299A3C30BF8}" type="pres">
      <dgm:prSet presAssocID="{BAB5F30A-21EE-451F-9163-B7709F90103C}" presName="sibTrans" presStyleCnt="0"/>
      <dgm:spPr/>
    </dgm:pt>
    <dgm:pt modelId="{71357EB5-1AFE-4A8B-8C15-ADF7BF344AFB}" type="pres">
      <dgm:prSet presAssocID="{66D680E9-7F1A-4754-8C70-F3B5FCCC2661}" presName="compNode" presStyleCnt="0"/>
      <dgm:spPr/>
    </dgm:pt>
    <dgm:pt modelId="{3763A838-92C2-4714-80F2-DCCF97CB6E38}" type="pres">
      <dgm:prSet presAssocID="{66D680E9-7F1A-4754-8C70-F3B5FCCC2661}" presName="iconBgRect" presStyleLbl="bgShp" presStyleIdx="3" presStyleCnt="7"/>
      <dgm:spPr/>
    </dgm:pt>
    <dgm:pt modelId="{8DF20141-E8B0-4BD4-8AB6-3174AAC9E5E2}" type="pres">
      <dgm:prSet presAssocID="{66D680E9-7F1A-4754-8C70-F3B5FCCC266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4AB0291A-3E30-4B40-AD1C-0DCB82FD54FF}" type="pres">
      <dgm:prSet presAssocID="{66D680E9-7F1A-4754-8C70-F3B5FCCC2661}" presName="spaceRect" presStyleCnt="0"/>
      <dgm:spPr/>
    </dgm:pt>
    <dgm:pt modelId="{AE8BD365-2079-4A1C-89ED-E9C67CCF76A0}" type="pres">
      <dgm:prSet presAssocID="{66D680E9-7F1A-4754-8C70-F3B5FCCC2661}" presName="textRect" presStyleLbl="revTx" presStyleIdx="3" presStyleCnt="7">
        <dgm:presLayoutVars>
          <dgm:chMax val="1"/>
          <dgm:chPref val="1"/>
        </dgm:presLayoutVars>
      </dgm:prSet>
      <dgm:spPr/>
    </dgm:pt>
    <dgm:pt modelId="{7CA2915D-D5DC-4BE1-AA13-F92C6F9B4ADC}" type="pres">
      <dgm:prSet presAssocID="{D166090E-F35F-4DCF-B425-FD4DBBA49C66}" presName="sibTrans" presStyleCnt="0"/>
      <dgm:spPr/>
    </dgm:pt>
    <dgm:pt modelId="{7C056094-8936-4D32-99D9-71585DE5A370}" type="pres">
      <dgm:prSet presAssocID="{2B180C4C-EB2C-4024-AED5-A49B3C60A759}" presName="compNode" presStyleCnt="0"/>
      <dgm:spPr/>
    </dgm:pt>
    <dgm:pt modelId="{278DD1D1-C69F-4929-8E99-C3FBC4FD5E78}" type="pres">
      <dgm:prSet presAssocID="{2B180C4C-EB2C-4024-AED5-A49B3C60A759}" presName="iconBgRect" presStyleLbl="bgShp" presStyleIdx="4" presStyleCnt="7"/>
      <dgm:spPr/>
    </dgm:pt>
    <dgm:pt modelId="{35AEFA58-E341-41FE-BEB8-D430D7F15EF8}" type="pres">
      <dgm:prSet presAssocID="{2B180C4C-EB2C-4024-AED5-A49B3C60A75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3B0E3DAB-8563-4AC5-9D2D-AF51C082E997}" type="pres">
      <dgm:prSet presAssocID="{2B180C4C-EB2C-4024-AED5-A49B3C60A759}" presName="spaceRect" presStyleCnt="0"/>
      <dgm:spPr/>
    </dgm:pt>
    <dgm:pt modelId="{8D338573-9E8A-4A4F-980C-BA6CDA9770CF}" type="pres">
      <dgm:prSet presAssocID="{2B180C4C-EB2C-4024-AED5-A49B3C60A759}" presName="textRect" presStyleLbl="revTx" presStyleIdx="4" presStyleCnt="7">
        <dgm:presLayoutVars>
          <dgm:chMax val="1"/>
          <dgm:chPref val="1"/>
        </dgm:presLayoutVars>
      </dgm:prSet>
      <dgm:spPr/>
    </dgm:pt>
    <dgm:pt modelId="{90B1B91A-969A-4BED-9EB7-0EB07FABB6D6}" type="pres">
      <dgm:prSet presAssocID="{717957D0-BA93-4F5B-A0EC-E2CF67FC3810}" presName="sibTrans" presStyleCnt="0"/>
      <dgm:spPr/>
    </dgm:pt>
    <dgm:pt modelId="{D7D7B214-BE1D-4E9C-B418-ACBAF5C66A4E}" type="pres">
      <dgm:prSet presAssocID="{7FB0D50C-FA25-460F-9C54-29C3BC6740AB}" presName="compNode" presStyleCnt="0"/>
      <dgm:spPr/>
    </dgm:pt>
    <dgm:pt modelId="{847FA803-266D-494C-87E6-6AFB9416E272}" type="pres">
      <dgm:prSet presAssocID="{7FB0D50C-FA25-460F-9C54-29C3BC6740AB}" presName="iconBgRect" presStyleLbl="bgShp" presStyleIdx="5" presStyleCnt="7"/>
      <dgm:spPr/>
    </dgm:pt>
    <dgm:pt modelId="{66271272-71FE-4C5C-84E1-6AEDF64C2382}" type="pres">
      <dgm:prSet presAssocID="{7FB0D50C-FA25-460F-9C54-29C3BC6740A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 sign"/>
        </a:ext>
      </dgm:extLst>
    </dgm:pt>
    <dgm:pt modelId="{F3C800A6-6629-498F-9D0D-CA67C1442068}" type="pres">
      <dgm:prSet presAssocID="{7FB0D50C-FA25-460F-9C54-29C3BC6740AB}" presName="spaceRect" presStyleCnt="0"/>
      <dgm:spPr/>
    </dgm:pt>
    <dgm:pt modelId="{CDD4304A-450B-4D68-9A68-77D7DF69649B}" type="pres">
      <dgm:prSet presAssocID="{7FB0D50C-FA25-460F-9C54-29C3BC6740AB}" presName="textRect" presStyleLbl="revTx" presStyleIdx="5" presStyleCnt="7">
        <dgm:presLayoutVars>
          <dgm:chMax val="1"/>
          <dgm:chPref val="1"/>
        </dgm:presLayoutVars>
      </dgm:prSet>
      <dgm:spPr/>
    </dgm:pt>
    <dgm:pt modelId="{637EE9C8-295D-4323-8EB1-6B767412DA61}" type="pres">
      <dgm:prSet presAssocID="{95A98084-8BF2-40F8-90EF-1F4B058F1046}" presName="sibTrans" presStyleCnt="0"/>
      <dgm:spPr/>
    </dgm:pt>
    <dgm:pt modelId="{C6C9096D-9EC5-4C3D-891A-C3429C1AD8BD}" type="pres">
      <dgm:prSet presAssocID="{023C92D3-DF0B-40E5-989F-D253A96FB9D3}" presName="compNode" presStyleCnt="0"/>
      <dgm:spPr/>
    </dgm:pt>
    <dgm:pt modelId="{BF749778-12E7-470A-8F3C-F99ECA5C7215}" type="pres">
      <dgm:prSet presAssocID="{023C92D3-DF0B-40E5-989F-D253A96FB9D3}" presName="iconBgRect" presStyleLbl="bgShp" presStyleIdx="6" presStyleCnt="7"/>
      <dgm:spPr/>
    </dgm:pt>
    <dgm:pt modelId="{238855CB-CB26-4290-A63C-6BEE678FC5E7}" type="pres">
      <dgm:prSet presAssocID="{023C92D3-DF0B-40E5-989F-D253A96FB9D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A2153C5-CFF1-4AF2-B7E2-5BFFAFD32C59}" type="pres">
      <dgm:prSet presAssocID="{023C92D3-DF0B-40E5-989F-D253A96FB9D3}" presName="spaceRect" presStyleCnt="0"/>
      <dgm:spPr/>
    </dgm:pt>
    <dgm:pt modelId="{C1ABB10F-B785-4CC4-AD47-4A2A4E20FA5B}" type="pres">
      <dgm:prSet presAssocID="{023C92D3-DF0B-40E5-989F-D253A96FB9D3}" presName="textRect" presStyleLbl="revTx" presStyleIdx="6" presStyleCnt="7">
        <dgm:presLayoutVars>
          <dgm:chMax val="1"/>
          <dgm:chPref val="1"/>
        </dgm:presLayoutVars>
      </dgm:prSet>
      <dgm:spPr/>
    </dgm:pt>
  </dgm:ptLst>
  <dgm:cxnLst>
    <dgm:cxn modelId="{E8677D02-2171-4985-B9DA-A906CFAC7CA1}" srcId="{389F07B4-5CCB-4973-BF7D-72CC47850458}" destId="{B9238D81-64F8-4B37-A8D5-4A81F1813895}" srcOrd="2" destOrd="0" parTransId="{E24E1113-B93D-49D4-9400-F356B62964C9}" sibTransId="{BAB5F30A-21EE-451F-9163-B7709F90103C}"/>
    <dgm:cxn modelId="{C9A5F62B-DFEF-4A9E-B99D-20576A923C35}" srcId="{389F07B4-5CCB-4973-BF7D-72CC47850458}" destId="{2B180C4C-EB2C-4024-AED5-A49B3C60A759}" srcOrd="4" destOrd="0" parTransId="{C272CD30-C8A9-4F33-B62B-BEF06CD843DC}" sibTransId="{717957D0-BA93-4F5B-A0EC-E2CF67FC3810}"/>
    <dgm:cxn modelId="{B78D0F32-2FE1-40BB-8A0F-ECE295ED58C2}" srcId="{389F07B4-5CCB-4973-BF7D-72CC47850458}" destId="{7FB0D50C-FA25-460F-9C54-29C3BC6740AB}" srcOrd="5" destOrd="0" parTransId="{9BD57316-EFDB-45A2-AD89-7EADDB0C710D}" sibTransId="{95A98084-8BF2-40F8-90EF-1F4B058F1046}"/>
    <dgm:cxn modelId="{DB45AE38-BAB3-49FA-836B-4D03C777BC6B}" srcId="{389F07B4-5CCB-4973-BF7D-72CC47850458}" destId="{66D680E9-7F1A-4754-8C70-F3B5FCCC2661}" srcOrd="3" destOrd="0" parTransId="{2849A4F6-3DEE-4B5E-9B25-8ACBC278ED8D}" sibTransId="{D166090E-F35F-4DCF-B425-FD4DBBA49C66}"/>
    <dgm:cxn modelId="{6928CB67-8C14-4CF6-BE53-683F08D9D1BA}" type="presOf" srcId="{7FB0D50C-FA25-460F-9C54-29C3BC6740AB}" destId="{CDD4304A-450B-4D68-9A68-77D7DF69649B}" srcOrd="0" destOrd="0" presId="urn:microsoft.com/office/officeart/2018/5/layout/IconCircleLabelList"/>
    <dgm:cxn modelId="{59BEFB6D-1DFC-4CA6-B6C1-DD3054EFD785}" srcId="{389F07B4-5CCB-4973-BF7D-72CC47850458}" destId="{D0DBCABE-AE9B-4D11-93BE-3AFF08D8F446}" srcOrd="1" destOrd="0" parTransId="{94C1FD9D-B133-441E-AC01-E4C8A141068C}" sibTransId="{47D98CFF-4DC5-41AB-A925-7BB61841CD33}"/>
    <dgm:cxn modelId="{E8CA2676-A274-4700-A3D5-9EE8A1ECB9CE}" type="presOf" srcId="{B9238D81-64F8-4B37-A8D5-4A81F1813895}" destId="{669D8A2E-3575-4266-9115-6319F11336AC}" srcOrd="0" destOrd="0" presId="urn:microsoft.com/office/officeart/2018/5/layout/IconCircleLabelList"/>
    <dgm:cxn modelId="{79975596-9CD3-41EF-A943-149D195B1E8A}" type="presOf" srcId="{023C92D3-DF0B-40E5-989F-D253A96FB9D3}" destId="{C1ABB10F-B785-4CC4-AD47-4A2A4E20FA5B}" srcOrd="0" destOrd="0" presId="urn:microsoft.com/office/officeart/2018/5/layout/IconCircleLabelList"/>
    <dgm:cxn modelId="{6978219C-0D89-4625-B7C4-5FED4AAA8B30}" srcId="{389F07B4-5CCB-4973-BF7D-72CC47850458}" destId="{023C92D3-DF0B-40E5-989F-D253A96FB9D3}" srcOrd="6" destOrd="0" parTransId="{AA2BC701-2C02-4057-8E41-2702A29D406D}" sibTransId="{D68B971B-8230-4B79-850F-24CF1ABAC0E9}"/>
    <dgm:cxn modelId="{6C0C989C-73D9-4EB9-97DC-3D8202C1EE71}" type="presOf" srcId="{66D680E9-7F1A-4754-8C70-F3B5FCCC2661}" destId="{AE8BD365-2079-4A1C-89ED-E9C67CCF76A0}" srcOrd="0" destOrd="0" presId="urn:microsoft.com/office/officeart/2018/5/layout/IconCircleLabelList"/>
    <dgm:cxn modelId="{1FBC91A7-227F-4046-8267-C5D2E389EBEE}" type="presOf" srcId="{4B33933F-CBDA-4D88-B412-A11389A21FFF}" destId="{D98FBA88-4E59-44FF-874E-84CD78CDF48D}" srcOrd="0" destOrd="0" presId="urn:microsoft.com/office/officeart/2018/5/layout/IconCircleLabelList"/>
    <dgm:cxn modelId="{4629C2AA-D33B-43C5-B564-D668E78CBC2E}" type="presOf" srcId="{2B180C4C-EB2C-4024-AED5-A49B3C60A759}" destId="{8D338573-9E8A-4A4F-980C-BA6CDA9770CF}" srcOrd="0" destOrd="0" presId="urn:microsoft.com/office/officeart/2018/5/layout/IconCircleLabelList"/>
    <dgm:cxn modelId="{C06E9EAB-00B0-4345-B48B-C361585CAB7C}" srcId="{389F07B4-5CCB-4973-BF7D-72CC47850458}" destId="{4B33933F-CBDA-4D88-B412-A11389A21FFF}" srcOrd="0" destOrd="0" parTransId="{44964F15-0B4F-44B0-9A13-4E4FED163089}" sibTransId="{CC38EAC5-E0A4-4E54-B0C4-DFF49AADE8B7}"/>
    <dgm:cxn modelId="{3D5E0BBB-162F-4391-BA82-AAA290C34070}" type="presOf" srcId="{D0DBCABE-AE9B-4D11-93BE-3AFF08D8F446}" destId="{0F670F46-390A-4F66-AA72-2C0E9EF04A7A}" srcOrd="0" destOrd="0" presId="urn:microsoft.com/office/officeart/2018/5/layout/IconCircleLabelList"/>
    <dgm:cxn modelId="{C11216DC-E296-44D7-AE85-ADA885E36D5F}" type="presOf" srcId="{389F07B4-5CCB-4973-BF7D-72CC47850458}" destId="{0BA3818D-7872-4B44-B3D3-8028C659BB43}" srcOrd="0" destOrd="0" presId="urn:microsoft.com/office/officeart/2018/5/layout/IconCircleLabelList"/>
    <dgm:cxn modelId="{D7388E61-E709-4E35-A922-C2504632957F}" type="presParOf" srcId="{0BA3818D-7872-4B44-B3D3-8028C659BB43}" destId="{13D0F51F-C057-4CEC-AE34-D68479C8C55A}" srcOrd="0" destOrd="0" presId="urn:microsoft.com/office/officeart/2018/5/layout/IconCircleLabelList"/>
    <dgm:cxn modelId="{310A1C8D-F902-4123-8E37-50B226A506D8}" type="presParOf" srcId="{13D0F51F-C057-4CEC-AE34-D68479C8C55A}" destId="{51448511-A4D5-48B3-8871-58D65AC57D99}" srcOrd="0" destOrd="0" presId="urn:microsoft.com/office/officeart/2018/5/layout/IconCircleLabelList"/>
    <dgm:cxn modelId="{8345FF92-2D5B-40A3-B99F-4BF7F4554DBA}" type="presParOf" srcId="{13D0F51F-C057-4CEC-AE34-D68479C8C55A}" destId="{7608F708-B018-4BC2-8D69-2C07F47325D9}" srcOrd="1" destOrd="0" presId="urn:microsoft.com/office/officeart/2018/5/layout/IconCircleLabelList"/>
    <dgm:cxn modelId="{5ABA642A-3176-43E0-865D-CF79F442C167}" type="presParOf" srcId="{13D0F51F-C057-4CEC-AE34-D68479C8C55A}" destId="{8AD941A5-9F5D-40FA-8C09-6F1A0CED76B4}" srcOrd="2" destOrd="0" presId="urn:microsoft.com/office/officeart/2018/5/layout/IconCircleLabelList"/>
    <dgm:cxn modelId="{E206D13B-7875-488E-B684-3646BABDB1D8}" type="presParOf" srcId="{13D0F51F-C057-4CEC-AE34-D68479C8C55A}" destId="{D98FBA88-4E59-44FF-874E-84CD78CDF48D}" srcOrd="3" destOrd="0" presId="urn:microsoft.com/office/officeart/2018/5/layout/IconCircleLabelList"/>
    <dgm:cxn modelId="{CD3512A8-47DB-4DA4-9019-01559431F697}" type="presParOf" srcId="{0BA3818D-7872-4B44-B3D3-8028C659BB43}" destId="{60043336-8CA5-4D7A-B819-D785594946AF}" srcOrd="1" destOrd="0" presId="urn:microsoft.com/office/officeart/2018/5/layout/IconCircleLabelList"/>
    <dgm:cxn modelId="{93FC37DB-4E25-45CF-AD5C-C83D03B09D38}" type="presParOf" srcId="{0BA3818D-7872-4B44-B3D3-8028C659BB43}" destId="{41FEBC20-9F61-4D3C-B79F-0A797B7C31D3}" srcOrd="2" destOrd="0" presId="urn:microsoft.com/office/officeart/2018/5/layout/IconCircleLabelList"/>
    <dgm:cxn modelId="{AAFB6853-AFF5-4E92-9A58-CD67A913302B}" type="presParOf" srcId="{41FEBC20-9F61-4D3C-B79F-0A797B7C31D3}" destId="{021FC3C9-6ADE-41D7-A941-AA962DEB2000}" srcOrd="0" destOrd="0" presId="urn:microsoft.com/office/officeart/2018/5/layout/IconCircleLabelList"/>
    <dgm:cxn modelId="{D6DCBB87-2352-45B4-8E48-B73B487C56EA}" type="presParOf" srcId="{41FEBC20-9F61-4D3C-B79F-0A797B7C31D3}" destId="{54F60C55-79FD-415C-A969-EAAD2CD8B6FC}" srcOrd="1" destOrd="0" presId="urn:microsoft.com/office/officeart/2018/5/layout/IconCircleLabelList"/>
    <dgm:cxn modelId="{80AEC18E-BB34-4D8F-A05E-429B8D373E87}" type="presParOf" srcId="{41FEBC20-9F61-4D3C-B79F-0A797B7C31D3}" destId="{C8C19E8A-E4C7-4F97-9EB3-EBA30F366574}" srcOrd="2" destOrd="0" presId="urn:microsoft.com/office/officeart/2018/5/layout/IconCircleLabelList"/>
    <dgm:cxn modelId="{AF824D87-A86A-4DDA-BDBF-97670AB01A19}" type="presParOf" srcId="{41FEBC20-9F61-4D3C-B79F-0A797B7C31D3}" destId="{0F670F46-390A-4F66-AA72-2C0E9EF04A7A}" srcOrd="3" destOrd="0" presId="urn:microsoft.com/office/officeart/2018/5/layout/IconCircleLabelList"/>
    <dgm:cxn modelId="{2B1F66C0-0AF0-46DF-AADF-A710A4D80A66}" type="presParOf" srcId="{0BA3818D-7872-4B44-B3D3-8028C659BB43}" destId="{510E4D29-5F24-479E-BC13-30D0205C580A}" srcOrd="3" destOrd="0" presId="urn:microsoft.com/office/officeart/2018/5/layout/IconCircleLabelList"/>
    <dgm:cxn modelId="{B3B7970B-DF23-4C4E-ACF1-B7EE87FEA49F}" type="presParOf" srcId="{0BA3818D-7872-4B44-B3D3-8028C659BB43}" destId="{D70FF14B-B458-4AE7-9FA4-0C9A30C33690}" srcOrd="4" destOrd="0" presId="urn:microsoft.com/office/officeart/2018/5/layout/IconCircleLabelList"/>
    <dgm:cxn modelId="{76CBC651-92DB-40D6-8E34-A376EFE3E82F}" type="presParOf" srcId="{D70FF14B-B458-4AE7-9FA4-0C9A30C33690}" destId="{39B33A37-2CEA-4A78-B583-AEC8760F052F}" srcOrd="0" destOrd="0" presId="urn:microsoft.com/office/officeart/2018/5/layout/IconCircleLabelList"/>
    <dgm:cxn modelId="{A1BC5C9E-4C04-40A4-8603-636FA5EAE3AA}" type="presParOf" srcId="{D70FF14B-B458-4AE7-9FA4-0C9A30C33690}" destId="{E49D2E2D-A603-4C6B-BE03-2273D7FBBC63}" srcOrd="1" destOrd="0" presId="urn:microsoft.com/office/officeart/2018/5/layout/IconCircleLabelList"/>
    <dgm:cxn modelId="{7249F4A0-646B-411E-979F-F7E1A54AC5F2}" type="presParOf" srcId="{D70FF14B-B458-4AE7-9FA4-0C9A30C33690}" destId="{FEEBF908-2ADC-461A-B076-A625C82D8C4E}" srcOrd="2" destOrd="0" presId="urn:microsoft.com/office/officeart/2018/5/layout/IconCircleLabelList"/>
    <dgm:cxn modelId="{DE3D3842-2F4F-4379-A3AF-893D58EA7447}" type="presParOf" srcId="{D70FF14B-B458-4AE7-9FA4-0C9A30C33690}" destId="{669D8A2E-3575-4266-9115-6319F11336AC}" srcOrd="3" destOrd="0" presId="urn:microsoft.com/office/officeart/2018/5/layout/IconCircleLabelList"/>
    <dgm:cxn modelId="{264191AF-3DE8-4273-9C17-0BF45D08032E}" type="presParOf" srcId="{0BA3818D-7872-4B44-B3D3-8028C659BB43}" destId="{2A3C8058-5FFF-4F38-B96B-D299A3C30BF8}" srcOrd="5" destOrd="0" presId="urn:microsoft.com/office/officeart/2018/5/layout/IconCircleLabelList"/>
    <dgm:cxn modelId="{8318FAC0-6BA6-4F97-AC26-690144C2D7D0}" type="presParOf" srcId="{0BA3818D-7872-4B44-B3D3-8028C659BB43}" destId="{71357EB5-1AFE-4A8B-8C15-ADF7BF344AFB}" srcOrd="6" destOrd="0" presId="urn:microsoft.com/office/officeart/2018/5/layout/IconCircleLabelList"/>
    <dgm:cxn modelId="{099EDE79-CE4C-46CF-8B4C-B48F10CB3927}" type="presParOf" srcId="{71357EB5-1AFE-4A8B-8C15-ADF7BF344AFB}" destId="{3763A838-92C2-4714-80F2-DCCF97CB6E38}" srcOrd="0" destOrd="0" presId="urn:microsoft.com/office/officeart/2018/5/layout/IconCircleLabelList"/>
    <dgm:cxn modelId="{A6EB86AA-D9A2-4C43-A5B3-958B30319656}" type="presParOf" srcId="{71357EB5-1AFE-4A8B-8C15-ADF7BF344AFB}" destId="{8DF20141-E8B0-4BD4-8AB6-3174AAC9E5E2}" srcOrd="1" destOrd="0" presId="urn:microsoft.com/office/officeart/2018/5/layout/IconCircleLabelList"/>
    <dgm:cxn modelId="{3B548A19-082F-4FE2-9D0B-38B9DA867370}" type="presParOf" srcId="{71357EB5-1AFE-4A8B-8C15-ADF7BF344AFB}" destId="{4AB0291A-3E30-4B40-AD1C-0DCB82FD54FF}" srcOrd="2" destOrd="0" presId="urn:microsoft.com/office/officeart/2018/5/layout/IconCircleLabelList"/>
    <dgm:cxn modelId="{55244E9A-D614-42B9-92B8-997E4DEC9E31}" type="presParOf" srcId="{71357EB5-1AFE-4A8B-8C15-ADF7BF344AFB}" destId="{AE8BD365-2079-4A1C-89ED-E9C67CCF76A0}" srcOrd="3" destOrd="0" presId="urn:microsoft.com/office/officeart/2018/5/layout/IconCircleLabelList"/>
    <dgm:cxn modelId="{96F98E58-32D9-482E-A367-DA18E07583D9}" type="presParOf" srcId="{0BA3818D-7872-4B44-B3D3-8028C659BB43}" destId="{7CA2915D-D5DC-4BE1-AA13-F92C6F9B4ADC}" srcOrd="7" destOrd="0" presId="urn:microsoft.com/office/officeart/2018/5/layout/IconCircleLabelList"/>
    <dgm:cxn modelId="{5C5250C7-87E4-447C-A071-B693196E2455}" type="presParOf" srcId="{0BA3818D-7872-4B44-B3D3-8028C659BB43}" destId="{7C056094-8936-4D32-99D9-71585DE5A370}" srcOrd="8" destOrd="0" presId="urn:microsoft.com/office/officeart/2018/5/layout/IconCircleLabelList"/>
    <dgm:cxn modelId="{7AA0EB5A-89C6-441F-B731-1EAB5565C68C}" type="presParOf" srcId="{7C056094-8936-4D32-99D9-71585DE5A370}" destId="{278DD1D1-C69F-4929-8E99-C3FBC4FD5E78}" srcOrd="0" destOrd="0" presId="urn:microsoft.com/office/officeart/2018/5/layout/IconCircleLabelList"/>
    <dgm:cxn modelId="{0C283B0F-C2E3-49F8-A46F-1C9BBF9672AF}" type="presParOf" srcId="{7C056094-8936-4D32-99D9-71585DE5A370}" destId="{35AEFA58-E341-41FE-BEB8-D430D7F15EF8}" srcOrd="1" destOrd="0" presId="urn:microsoft.com/office/officeart/2018/5/layout/IconCircleLabelList"/>
    <dgm:cxn modelId="{30EEF150-72F4-4152-9A1D-BFBF399B864B}" type="presParOf" srcId="{7C056094-8936-4D32-99D9-71585DE5A370}" destId="{3B0E3DAB-8563-4AC5-9D2D-AF51C082E997}" srcOrd="2" destOrd="0" presId="urn:microsoft.com/office/officeart/2018/5/layout/IconCircleLabelList"/>
    <dgm:cxn modelId="{C659D3F2-411E-4121-A00F-ED888FF4BBFD}" type="presParOf" srcId="{7C056094-8936-4D32-99D9-71585DE5A370}" destId="{8D338573-9E8A-4A4F-980C-BA6CDA9770CF}" srcOrd="3" destOrd="0" presId="urn:microsoft.com/office/officeart/2018/5/layout/IconCircleLabelList"/>
    <dgm:cxn modelId="{9F0C3FB6-0A08-434D-AED7-A32E60871AB1}" type="presParOf" srcId="{0BA3818D-7872-4B44-B3D3-8028C659BB43}" destId="{90B1B91A-969A-4BED-9EB7-0EB07FABB6D6}" srcOrd="9" destOrd="0" presId="urn:microsoft.com/office/officeart/2018/5/layout/IconCircleLabelList"/>
    <dgm:cxn modelId="{13973F85-DFD8-499B-9B2D-B792C680231B}" type="presParOf" srcId="{0BA3818D-7872-4B44-B3D3-8028C659BB43}" destId="{D7D7B214-BE1D-4E9C-B418-ACBAF5C66A4E}" srcOrd="10" destOrd="0" presId="urn:microsoft.com/office/officeart/2018/5/layout/IconCircleLabelList"/>
    <dgm:cxn modelId="{BC9EBF7D-855C-4AA6-8E1D-4005204FBE46}" type="presParOf" srcId="{D7D7B214-BE1D-4E9C-B418-ACBAF5C66A4E}" destId="{847FA803-266D-494C-87E6-6AFB9416E272}" srcOrd="0" destOrd="0" presId="urn:microsoft.com/office/officeart/2018/5/layout/IconCircleLabelList"/>
    <dgm:cxn modelId="{403743CA-B6F9-4696-BDB0-836097F11D2F}" type="presParOf" srcId="{D7D7B214-BE1D-4E9C-B418-ACBAF5C66A4E}" destId="{66271272-71FE-4C5C-84E1-6AEDF64C2382}" srcOrd="1" destOrd="0" presId="urn:microsoft.com/office/officeart/2018/5/layout/IconCircleLabelList"/>
    <dgm:cxn modelId="{8F0B3ADB-DFB3-414A-9841-B868F60D5557}" type="presParOf" srcId="{D7D7B214-BE1D-4E9C-B418-ACBAF5C66A4E}" destId="{F3C800A6-6629-498F-9D0D-CA67C1442068}" srcOrd="2" destOrd="0" presId="urn:microsoft.com/office/officeart/2018/5/layout/IconCircleLabelList"/>
    <dgm:cxn modelId="{E26BBF56-620F-4EED-96F0-47479DDEA84F}" type="presParOf" srcId="{D7D7B214-BE1D-4E9C-B418-ACBAF5C66A4E}" destId="{CDD4304A-450B-4D68-9A68-77D7DF69649B}" srcOrd="3" destOrd="0" presId="urn:microsoft.com/office/officeart/2018/5/layout/IconCircleLabelList"/>
    <dgm:cxn modelId="{CE71C0A2-2C0B-42C3-BE2B-8EFBF000D43B}" type="presParOf" srcId="{0BA3818D-7872-4B44-B3D3-8028C659BB43}" destId="{637EE9C8-295D-4323-8EB1-6B767412DA61}" srcOrd="11" destOrd="0" presId="urn:microsoft.com/office/officeart/2018/5/layout/IconCircleLabelList"/>
    <dgm:cxn modelId="{3BF9621D-B2ED-41B1-A190-40AC4DB66E7C}" type="presParOf" srcId="{0BA3818D-7872-4B44-B3D3-8028C659BB43}" destId="{C6C9096D-9EC5-4C3D-891A-C3429C1AD8BD}" srcOrd="12" destOrd="0" presId="urn:microsoft.com/office/officeart/2018/5/layout/IconCircleLabelList"/>
    <dgm:cxn modelId="{D9C00ECA-07F2-425C-B855-F296335CA633}" type="presParOf" srcId="{C6C9096D-9EC5-4C3D-891A-C3429C1AD8BD}" destId="{BF749778-12E7-470A-8F3C-F99ECA5C7215}" srcOrd="0" destOrd="0" presId="urn:microsoft.com/office/officeart/2018/5/layout/IconCircleLabelList"/>
    <dgm:cxn modelId="{E976A0AE-B5FC-4BA0-99D3-1F44A6758245}" type="presParOf" srcId="{C6C9096D-9EC5-4C3D-891A-C3429C1AD8BD}" destId="{238855CB-CB26-4290-A63C-6BEE678FC5E7}" srcOrd="1" destOrd="0" presId="urn:microsoft.com/office/officeart/2018/5/layout/IconCircleLabelList"/>
    <dgm:cxn modelId="{F2B26E78-D939-4A78-BEB5-EF11B6991CC5}" type="presParOf" srcId="{C6C9096D-9EC5-4C3D-891A-C3429C1AD8BD}" destId="{BA2153C5-CFF1-4AF2-B7E2-5BFFAFD32C59}" srcOrd="2" destOrd="0" presId="urn:microsoft.com/office/officeart/2018/5/layout/IconCircleLabelList"/>
    <dgm:cxn modelId="{7909F4C0-23D4-4244-8B15-96F98A8346B3}" type="presParOf" srcId="{C6C9096D-9EC5-4C3D-891A-C3429C1AD8BD}" destId="{C1ABB10F-B785-4CC4-AD47-4A2A4E20FA5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65F62A-46B2-4F7E-B3E0-A0EC0813ADB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524BA3F-9138-4659-B0FA-1C3F8D14CDB1}">
      <dgm:prSet/>
      <dgm:spPr/>
      <dgm:t>
        <a:bodyPr/>
        <a:lstStyle/>
        <a:p>
          <a:r>
            <a:rPr lang="en-US" u="sng"/>
            <a:t>Wanting </a:t>
          </a:r>
          <a:r>
            <a:rPr lang="en-US"/>
            <a:t> and </a:t>
          </a:r>
          <a:r>
            <a:rPr lang="en-US" u="sng"/>
            <a:t>Needing</a:t>
          </a:r>
          <a:r>
            <a:rPr lang="en-US"/>
            <a:t> are not synonymous.</a:t>
          </a:r>
        </a:p>
      </dgm:t>
    </dgm:pt>
    <dgm:pt modelId="{F4F9C5E8-96FF-4255-8372-4115368834AF}" type="parTrans" cxnId="{429FF02A-31AE-44A9-B354-725DA46F8428}">
      <dgm:prSet/>
      <dgm:spPr/>
      <dgm:t>
        <a:bodyPr/>
        <a:lstStyle/>
        <a:p>
          <a:endParaRPr lang="en-US"/>
        </a:p>
      </dgm:t>
    </dgm:pt>
    <dgm:pt modelId="{95140A91-F380-4295-8832-439C8D460C07}" type="sibTrans" cxnId="{429FF02A-31AE-44A9-B354-725DA46F8428}">
      <dgm:prSet/>
      <dgm:spPr/>
      <dgm:t>
        <a:bodyPr/>
        <a:lstStyle/>
        <a:p>
          <a:endParaRPr lang="en-US"/>
        </a:p>
      </dgm:t>
    </dgm:pt>
    <dgm:pt modelId="{A1175ABA-A0A3-420C-85B0-C2E7B5D7C774}">
      <dgm:prSet/>
      <dgm:spPr/>
      <dgm:t>
        <a:bodyPr/>
        <a:lstStyle/>
        <a:p>
          <a:r>
            <a:rPr lang="en-US"/>
            <a:t>A Needs Assessment is conducted before the activity is planned.</a:t>
          </a:r>
        </a:p>
      </dgm:t>
    </dgm:pt>
    <dgm:pt modelId="{438A5D86-611B-46C7-AAEB-2AB0B46F8DE5}" type="parTrans" cxnId="{F2A6383A-8253-46C6-A3A1-87E71DC8EA5E}">
      <dgm:prSet/>
      <dgm:spPr/>
      <dgm:t>
        <a:bodyPr/>
        <a:lstStyle/>
        <a:p>
          <a:endParaRPr lang="en-US"/>
        </a:p>
      </dgm:t>
    </dgm:pt>
    <dgm:pt modelId="{04C7287F-F507-4D44-AD2F-C90EBA06FE02}" type="sibTrans" cxnId="{F2A6383A-8253-46C6-A3A1-87E71DC8EA5E}">
      <dgm:prSet/>
      <dgm:spPr/>
      <dgm:t>
        <a:bodyPr/>
        <a:lstStyle/>
        <a:p>
          <a:endParaRPr lang="en-US"/>
        </a:p>
      </dgm:t>
    </dgm:pt>
    <dgm:pt modelId="{D754817C-35EC-4E7F-90CE-03B23A1A5AC6}">
      <dgm:prSet/>
      <dgm:spPr/>
      <dgm:t>
        <a:bodyPr/>
        <a:lstStyle/>
        <a:p>
          <a:r>
            <a:rPr lang="en-US"/>
            <a:t>Pre-Assessment is not enough.</a:t>
          </a:r>
        </a:p>
      </dgm:t>
    </dgm:pt>
    <dgm:pt modelId="{BED201F7-BE20-44EE-8D88-0BC7F8B26D6A}" type="parTrans" cxnId="{6B3511E8-4BD8-461E-87DC-CCA223C58154}">
      <dgm:prSet/>
      <dgm:spPr/>
      <dgm:t>
        <a:bodyPr/>
        <a:lstStyle/>
        <a:p>
          <a:endParaRPr lang="en-US"/>
        </a:p>
      </dgm:t>
    </dgm:pt>
    <dgm:pt modelId="{16F3553B-DE23-4148-B6F9-87F507B34CF5}" type="sibTrans" cxnId="{6B3511E8-4BD8-461E-87DC-CCA223C58154}">
      <dgm:prSet/>
      <dgm:spPr/>
      <dgm:t>
        <a:bodyPr/>
        <a:lstStyle/>
        <a:p>
          <a:endParaRPr lang="en-US"/>
        </a:p>
      </dgm:t>
    </dgm:pt>
    <dgm:pt modelId="{981A5D88-B207-422E-81EC-7330BD34413A}">
      <dgm:prSet/>
      <dgm:spPr/>
      <dgm:t>
        <a:bodyPr/>
        <a:lstStyle/>
        <a:p>
          <a:r>
            <a:rPr lang="en-US"/>
            <a:t>The more types of need you consider, the richer the planning process and the more effective the education.</a:t>
          </a:r>
        </a:p>
      </dgm:t>
    </dgm:pt>
    <dgm:pt modelId="{C5E2FE06-CA5A-4076-9DAD-F7D213C06CCC}" type="parTrans" cxnId="{0CE34B45-CDE3-4891-8F6E-F7FA83558BD3}">
      <dgm:prSet/>
      <dgm:spPr/>
      <dgm:t>
        <a:bodyPr/>
        <a:lstStyle/>
        <a:p>
          <a:endParaRPr lang="en-US"/>
        </a:p>
      </dgm:t>
    </dgm:pt>
    <dgm:pt modelId="{BAB32284-31B4-490E-AF26-53394A80F405}" type="sibTrans" cxnId="{0CE34B45-CDE3-4891-8F6E-F7FA83558BD3}">
      <dgm:prSet/>
      <dgm:spPr/>
      <dgm:t>
        <a:bodyPr/>
        <a:lstStyle/>
        <a:p>
          <a:endParaRPr lang="en-US"/>
        </a:p>
      </dgm:t>
    </dgm:pt>
    <dgm:pt modelId="{85D19631-3889-4570-9D4A-D2533C52D0ED}">
      <dgm:prSet/>
      <dgm:spPr/>
      <dgm:t>
        <a:bodyPr/>
        <a:lstStyle/>
        <a:p>
          <a:r>
            <a:rPr lang="en-US"/>
            <a:t>“What gets measured gets managed” – Peter Drucker.</a:t>
          </a:r>
        </a:p>
      </dgm:t>
    </dgm:pt>
    <dgm:pt modelId="{7689D104-72D0-4B02-BA73-3867E41AE6CF}" type="parTrans" cxnId="{BAA0B93D-500C-446C-A107-9430F19B4309}">
      <dgm:prSet/>
      <dgm:spPr/>
      <dgm:t>
        <a:bodyPr/>
        <a:lstStyle/>
        <a:p>
          <a:endParaRPr lang="en-US"/>
        </a:p>
      </dgm:t>
    </dgm:pt>
    <dgm:pt modelId="{34BC2801-21CE-4074-B06D-C2FCDCBB36E4}" type="sibTrans" cxnId="{BAA0B93D-500C-446C-A107-9430F19B4309}">
      <dgm:prSet/>
      <dgm:spPr/>
      <dgm:t>
        <a:bodyPr/>
        <a:lstStyle/>
        <a:p>
          <a:endParaRPr lang="en-US"/>
        </a:p>
      </dgm:t>
    </dgm:pt>
    <dgm:pt modelId="{EAF2DE4B-4D73-4080-918F-180633223527}" type="pres">
      <dgm:prSet presAssocID="{D265F62A-46B2-4F7E-B3E0-A0EC0813ADBE}" presName="linear" presStyleCnt="0">
        <dgm:presLayoutVars>
          <dgm:animLvl val="lvl"/>
          <dgm:resizeHandles val="exact"/>
        </dgm:presLayoutVars>
      </dgm:prSet>
      <dgm:spPr/>
    </dgm:pt>
    <dgm:pt modelId="{CE91A3EA-777F-4C43-82FC-38391546C573}" type="pres">
      <dgm:prSet presAssocID="{A524BA3F-9138-4659-B0FA-1C3F8D14CDB1}" presName="parentText" presStyleLbl="node1" presStyleIdx="0" presStyleCnt="5">
        <dgm:presLayoutVars>
          <dgm:chMax val="0"/>
          <dgm:bulletEnabled val="1"/>
        </dgm:presLayoutVars>
      </dgm:prSet>
      <dgm:spPr/>
    </dgm:pt>
    <dgm:pt modelId="{7823768C-9BC2-4A79-A038-A27FD8EFB142}" type="pres">
      <dgm:prSet presAssocID="{95140A91-F380-4295-8832-439C8D460C07}" presName="spacer" presStyleCnt="0"/>
      <dgm:spPr/>
    </dgm:pt>
    <dgm:pt modelId="{78B5DC8A-9E9F-4182-B0E6-FB9284982047}" type="pres">
      <dgm:prSet presAssocID="{A1175ABA-A0A3-420C-85B0-C2E7B5D7C774}" presName="parentText" presStyleLbl="node1" presStyleIdx="1" presStyleCnt="5">
        <dgm:presLayoutVars>
          <dgm:chMax val="0"/>
          <dgm:bulletEnabled val="1"/>
        </dgm:presLayoutVars>
      </dgm:prSet>
      <dgm:spPr/>
    </dgm:pt>
    <dgm:pt modelId="{544C1482-043F-44A2-BDA4-36F90A23B37A}" type="pres">
      <dgm:prSet presAssocID="{04C7287F-F507-4D44-AD2F-C90EBA06FE02}" presName="spacer" presStyleCnt="0"/>
      <dgm:spPr/>
    </dgm:pt>
    <dgm:pt modelId="{EF5E0C88-B744-4B77-8810-4A8BECA2EABD}" type="pres">
      <dgm:prSet presAssocID="{D754817C-35EC-4E7F-90CE-03B23A1A5AC6}" presName="parentText" presStyleLbl="node1" presStyleIdx="2" presStyleCnt="5">
        <dgm:presLayoutVars>
          <dgm:chMax val="0"/>
          <dgm:bulletEnabled val="1"/>
        </dgm:presLayoutVars>
      </dgm:prSet>
      <dgm:spPr/>
    </dgm:pt>
    <dgm:pt modelId="{98EB30AB-D741-465F-A934-5B97C423CDBD}" type="pres">
      <dgm:prSet presAssocID="{16F3553B-DE23-4148-B6F9-87F507B34CF5}" presName="spacer" presStyleCnt="0"/>
      <dgm:spPr/>
    </dgm:pt>
    <dgm:pt modelId="{9285F0A1-E04C-4C9E-87D2-5C634A7EB013}" type="pres">
      <dgm:prSet presAssocID="{981A5D88-B207-422E-81EC-7330BD34413A}" presName="parentText" presStyleLbl="node1" presStyleIdx="3" presStyleCnt="5">
        <dgm:presLayoutVars>
          <dgm:chMax val="0"/>
          <dgm:bulletEnabled val="1"/>
        </dgm:presLayoutVars>
      </dgm:prSet>
      <dgm:spPr/>
    </dgm:pt>
    <dgm:pt modelId="{EAAF953E-5BA7-4F59-914D-A457F6BFC92F}" type="pres">
      <dgm:prSet presAssocID="{BAB32284-31B4-490E-AF26-53394A80F405}" presName="spacer" presStyleCnt="0"/>
      <dgm:spPr/>
    </dgm:pt>
    <dgm:pt modelId="{DE46AA8F-9A81-481B-A1FB-FE58FCF0BA06}" type="pres">
      <dgm:prSet presAssocID="{85D19631-3889-4570-9D4A-D2533C52D0ED}" presName="parentText" presStyleLbl="node1" presStyleIdx="4" presStyleCnt="5">
        <dgm:presLayoutVars>
          <dgm:chMax val="0"/>
          <dgm:bulletEnabled val="1"/>
        </dgm:presLayoutVars>
      </dgm:prSet>
      <dgm:spPr/>
    </dgm:pt>
  </dgm:ptLst>
  <dgm:cxnLst>
    <dgm:cxn modelId="{3B11CA16-1E23-4933-B24D-653E0F260FE5}" type="presOf" srcId="{A1175ABA-A0A3-420C-85B0-C2E7B5D7C774}" destId="{78B5DC8A-9E9F-4182-B0E6-FB9284982047}" srcOrd="0" destOrd="0" presId="urn:microsoft.com/office/officeart/2005/8/layout/vList2"/>
    <dgm:cxn modelId="{7F3EFF1D-48E8-4D66-BD1A-1522AFA4DA83}" type="presOf" srcId="{A524BA3F-9138-4659-B0FA-1C3F8D14CDB1}" destId="{CE91A3EA-777F-4C43-82FC-38391546C573}" srcOrd="0" destOrd="0" presId="urn:microsoft.com/office/officeart/2005/8/layout/vList2"/>
    <dgm:cxn modelId="{35819124-AB4F-43E0-9401-F7847611F43F}" type="presOf" srcId="{D754817C-35EC-4E7F-90CE-03B23A1A5AC6}" destId="{EF5E0C88-B744-4B77-8810-4A8BECA2EABD}" srcOrd="0" destOrd="0" presId="urn:microsoft.com/office/officeart/2005/8/layout/vList2"/>
    <dgm:cxn modelId="{429FF02A-31AE-44A9-B354-725DA46F8428}" srcId="{D265F62A-46B2-4F7E-B3E0-A0EC0813ADBE}" destId="{A524BA3F-9138-4659-B0FA-1C3F8D14CDB1}" srcOrd="0" destOrd="0" parTransId="{F4F9C5E8-96FF-4255-8372-4115368834AF}" sibTransId="{95140A91-F380-4295-8832-439C8D460C07}"/>
    <dgm:cxn modelId="{F2A6383A-8253-46C6-A3A1-87E71DC8EA5E}" srcId="{D265F62A-46B2-4F7E-B3E0-A0EC0813ADBE}" destId="{A1175ABA-A0A3-420C-85B0-C2E7B5D7C774}" srcOrd="1" destOrd="0" parTransId="{438A5D86-611B-46C7-AAEB-2AB0B46F8DE5}" sibTransId="{04C7287F-F507-4D44-AD2F-C90EBA06FE02}"/>
    <dgm:cxn modelId="{BAA0B93D-500C-446C-A107-9430F19B4309}" srcId="{D265F62A-46B2-4F7E-B3E0-A0EC0813ADBE}" destId="{85D19631-3889-4570-9D4A-D2533C52D0ED}" srcOrd="4" destOrd="0" parTransId="{7689D104-72D0-4B02-BA73-3867E41AE6CF}" sibTransId="{34BC2801-21CE-4074-B06D-C2FCDCBB36E4}"/>
    <dgm:cxn modelId="{1C792C61-A546-4AB6-851D-CF499BCE641E}" type="presOf" srcId="{D265F62A-46B2-4F7E-B3E0-A0EC0813ADBE}" destId="{EAF2DE4B-4D73-4080-918F-180633223527}" srcOrd="0" destOrd="0" presId="urn:microsoft.com/office/officeart/2005/8/layout/vList2"/>
    <dgm:cxn modelId="{0CE34B45-CDE3-4891-8F6E-F7FA83558BD3}" srcId="{D265F62A-46B2-4F7E-B3E0-A0EC0813ADBE}" destId="{981A5D88-B207-422E-81EC-7330BD34413A}" srcOrd="3" destOrd="0" parTransId="{C5E2FE06-CA5A-4076-9DAD-F7D213C06CCC}" sibTransId="{BAB32284-31B4-490E-AF26-53394A80F405}"/>
    <dgm:cxn modelId="{C045E49B-31CB-434B-9241-CC20BE63BB3D}" type="presOf" srcId="{981A5D88-B207-422E-81EC-7330BD34413A}" destId="{9285F0A1-E04C-4C9E-87D2-5C634A7EB013}" srcOrd="0" destOrd="0" presId="urn:microsoft.com/office/officeart/2005/8/layout/vList2"/>
    <dgm:cxn modelId="{B13155B9-E64F-4B9F-9DE3-42EF3F229690}" type="presOf" srcId="{85D19631-3889-4570-9D4A-D2533C52D0ED}" destId="{DE46AA8F-9A81-481B-A1FB-FE58FCF0BA06}" srcOrd="0" destOrd="0" presId="urn:microsoft.com/office/officeart/2005/8/layout/vList2"/>
    <dgm:cxn modelId="{6B3511E8-4BD8-461E-87DC-CCA223C58154}" srcId="{D265F62A-46B2-4F7E-B3E0-A0EC0813ADBE}" destId="{D754817C-35EC-4E7F-90CE-03B23A1A5AC6}" srcOrd="2" destOrd="0" parTransId="{BED201F7-BE20-44EE-8D88-0BC7F8B26D6A}" sibTransId="{16F3553B-DE23-4148-B6F9-87F507B34CF5}"/>
    <dgm:cxn modelId="{7E148E81-D3FA-4F9F-BAFA-4DF4FC40DCC1}" type="presParOf" srcId="{EAF2DE4B-4D73-4080-918F-180633223527}" destId="{CE91A3EA-777F-4C43-82FC-38391546C573}" srcOrd="0" destOrd="0" presId="urn:microsoft.com/office/officeart/2005/8/layout/vList2"/>
    <dgm:cxn modelId="{47332D8B-7D6D-406E-A574-C452CF78724A}" type="presParOf" srcId="{EAF2DE4B-4D73-4080-918F-180633223527}" destId="{7823768C-9BC2-4A79-A038-A27FD8EFB142}" srcOrd="1" destOrd="0" presId="urn:microsoft.com/office/officeart/2005/8/layout/vList2"/>
    <dgm:cxn modelId="{20BFE3EE-9398-4F72-8154-3DCBBA6B804E}" type="presParOf" srcId="{EAF2DE4B-4D73-4080-918F-180633223527}" destId="{78B5DC8A-9E9F-4182-B0E6-FB9284982047}" srcOrd="2" destOrd="0" presId="urn:microsoft.com/office/officeart/2005/8/layout/vList2"/>
    <dgm:cxn modelId="{CAFF4A6A-52FB-4C55-8F7F-AA46DBFD32E8}" type="presParOf" srcId="{EAF2DE4B-4D73-4080-918F-180633223527}" destId="{544C1482-043F-44A2-BDA4-36F90A23B37A}" srcOrd="3" destOrd="0" presId="urn:microsoft.com/office/officeart/2005/8/layout/vList2"/>
    <dgm:cxn modelId="{3D4C8A67-5F5B-44E2-915D-DEFF9C13EC60}" type="presParOf" srcId="{EAF2DE4B-4D73-4080-918F-180633223527}" destId="{EF5E0C88-B744-4B77-8810-4A8BECA2EABD}" srcOrd="4" destOrd="0" presId="urn:microsoft.com/office/officeart/2005/8/layout/vList2"/>
    <dgm:cxn modelId="{CEA833E2-5BDB-4129-AEFA-9633C0C63752}" type="presParOf" srcId="{EAF2DE4B-4D73-4080-918F-180633223527}" destId="{98EB30AB-D741-465F-A934-5B97C423CDBD}" srcOrd="5" destOrd="0" presId="urn:microsoft.com/office/officeart/2005/8/layout/vList2"/>
    <dgm:cxn modelId="{A49F865A-0BB0-4E35-A65A-1E8BD4224F3D}" type="presParOf" srcId="{EAF2DE4B-4D73-4080-918F-180633223527}" destId="{9285F0A1-E04C-4C9E-87D2-5C634A7EB013}" srcOrd="6" destOrd="0" presId="urn:microsoft.com/office/officeart/2005/8/layout/vList2"/>
    <dgm:cxn modelId="{55FA69CE-C879-4F21-A0B7-61680EAA2A24}" type="presParOf" srcId="{EAF2DE4B-4D73-4080-918F-180633223527}" destId="{EAAF953E-5BA7-4F59-914D-A457F6BFC92F}" srcOrd="7" destOrd="0" presId="urn:microsoft.com/office/officeart/2005/8/layout/vList2"/>
    <dgm:cxn modelId="{C36B7011-0E46-4D19-89B2-4878A2DE731A}" type="presParOf" srcId="{EAF2DE4B-4D73-4080-918F-180633223527}" destId="{DE46AA8F-9A81-481B-A1FB-FE58FCF0BA06}"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53FDA-6EAD-41B8-B39C-FD32583E964D}">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00CDA4-CFB2-465C-9EAB-FCBD5A7EC738}">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FBBC-7282-4994-A224-ECADA57C7209}">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977900">
            <a:lnSpc>
              <a:spcPct val="90000"/>
            </a:lnSpc>
            <a:spcBef>
              <a:spcPct val="0"/>
            </a:spcBef>
            <a:spcAft>
              <a:spcPct val="35000"/>
            </a:spcAft>
            <a:buNone/>
          </a:pPr>
          <a:r>
            <a:rPr lang="en-US" sz="2200" kern="1200"/>
            <a:t>A Needs Assessment takes place </a:t>
          </a:r>
          <a:r>
            <a:rPr lang="en-US" sz="2200" b="1" kern="1200"/>
            <a:t>before</a:t>
          </a:r>
          <a:r>
            <a:rPr lang="en-US" sz="2200" kern="1200"/>
            <a:t> the activity is designed. </a:t>
          </a:r>
        </a:p>
      </dsp:txBody>
      <dsp:txXfrm>
        <a:off x="1818659" y="852906"/>
        <a:ext cx="4095549" cy="1574597"/>
      </dsp:txXfrm>
    </dsp:sp>
    <dsp:sp modelId="{0FBA34E1-671F-4F6D-ABD2-2F4542D5549C}">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4AD679-8161-4080-96FE-3BA9C70B1DF7}">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BA58F3-0413-49FA-A8E5-5B08041BC744}">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977900">
            <a:lnSpc>
              <a:spcPct val="90000"/>
            </a:lnSpc>
            <a:spcBef>
              <a:spcPct val="0"/>
            </a:spcBef>
            <a:spcAft>
              <a:spcPct val="35000"/>
            </a:spcAft>
            <a:buNone/>
          </a:pPr>
          <a:r>
            <a:rPr lang="en-US" sz="2200" kern="1200"/>
            <a:t>The purpose of a Needs Assessment is to make decisions regarding priorities for a particular program. </a:t>
          </a:r>
        </a:p>
      </dsp:txBody>
      <dsp:txXfrm>
        <a:off x="1818659" y="2821153"/>
        <a:ext cx="4095549" cy="15745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E8BED-CE1D-48E9-BD69-C2A412AB89A9}">
      <dsp:nvSpPr>
        <dsp:cNvPr id="0" name=""/>
        <dsp:cNvSpPr/>
      </dsp:nvSpPr>
      <dsp:spPr>
        <a:xfrm>
          <a:off x="0" y="11406"/>
          <a:ext cx="5914209" cy="913678"/>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Gaps</a:t>
          </a:r>
          <a:endParaRPr lang="en-US" sz="2300" kern="1200"/>
        </a:p>
      </dsp:txBody>
      <dsp:txXfrm>
        <a:off x="44602" y="56008"/>
        <a:ext cx="5825005" cy="824474"/>
      </dsp:txXfrm>
    </dsp:sp>
    <dsp:sp modelId="{EA0DC0CF-214E-45D6-B8F8-D38BACE064B4}">
      <dsp:nvSpPr>
        <dsp:cNvPr id="0" name=""/>
        <dsp:cNvSpPr/>
      </dsp:nvSpPr>
      <dsp:spPr>
        <a:xfrm>
          <a:off x="0" y="925084"/>
          <a:ext cx="5914209"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76"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The space between what currently exists and what should exist.</a:t>
          </a:r>
        </a:p>
      </dsp:txBody>
      <dsp:txXfrm>
        <a:off x="0" y="925084"/>
        <a:ext cx="5914209" cy="571320"/>
      </dsp:txXfrm>
    </dsp:sp>
    <dsp:sp modelId="{F52D5691-9429-4960-A214-1F1071B706E9}">
      <dsp:nvSpPr>
        <dsp:cNvPr id="0" name=""/>
        <dsp:cNvSpPr/>
      </dsp:nvSpPr>
      <dsp:spPr>
        <a:xfrm>
          <a:off x="0" y="1496404"/>
          <a:ext cx="5914209" cy="913678"/>
        </a:xfrm>
        <a:prstGeom prst="roundRect">
          <a:avLst/>
        </a:prstGeom>
        <a:blipFill>
          <a:blip xmlns:r="http://schemas.openxmlformats.org/officeDocument/2006/relationships" r:embed="rId1">
            <a:duotone>
              <a:schemeClr val="accent2">
                <a:hueOff val="-423832"/>
                <a:satOff val="-2154"/>
                <a:lumOff val="-1242"/>
                <a:alphaOff val="0"/>
                <a:shade val="74000"/>
                <a:satMod val="130000"/>
                <a:lumMod val="90000"/>
              </a:schemeClr>
              <a:schemeClr val="accent2">
                <a:hueOff val="-423832"/>
                <a:satOff val="-2154"/>
                <a:lumOff val="-124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Needs </a:t>
          </a:r>
          <a:r>
            <a:rPr lang="en-US" sz="2300" kern="1200"/>
            <a:t>are </a:t>
          </a:r>
          <a:r>
            <a:rPr lang="en-US" sz="2300" u="sng" kern="1200"/>
            <a:t>contributing factors</a:t>
          </a:r>
          <a:endParaRPr lang="en-US" sz="2300" kern="1200"/>
        </a:p>
      </dsp:txBody>
      <dsp:txXfrm>
        <a:off x="44602" y="1541006"/>
        <a:ext cx="5825005" cy="824474"/>
      </dsp:txXfrm>
    </dsp:sp>
    <dsp:sp modelId="{255E07FE-E538-4ABC-8C58-3B50569342C1}">
      <dsp:nvSpPr>
        <dsp:cNvPr id="0" name=""/>
        <dsp:cNvSpPr/>
      </dsp:nvSpPr>
      <dsp:spPr>
        <a:xfrm>
          <a:off x="0" y="2410083"/>
          <a:ext cx="5914209" cy="618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76"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What </a:t>
          </a:r>
          <a:r>
            <a:rPr lang="en-US" sz="1800" i="1" kern="1200"/>
            <a:t>needs</a:t>
          </a:r>
          <a:r>
            <a:rPr lang="en-US" sz="1800" kern="1200"/>
            <a:t> to be resolved to help close a gap.</a:t>
          </a:r>
        </a:p>
        <a:p>
          <a:pPr marL="171450" lvl="1" indent="-171450" algn="l" defTabSz="800100">
            <a:lnSpc>
              <a:spcPct val="90000"/>
            </a:lnSpc>
            <a:spcBef>
              <a:spcPct val="0"/>
            </a:spcBef>
            <a:spcAft>
              <a:spcPct val="20000"/>
            </a:spcAft>
            <a:buChar char="•"/>
          </a:pPr>
          <a:r>
            <a:rPr lang="en-US" sz="1800" kern="1200"/>
            <a:t>Needs often relate to </a:t>
          </a:r>
          <a:r>
            <a:rPr lang="en-US" sz="1800" i="1" kern="1200"/>
            <a:t>barriers</a:t>
          </a:r>
          <a:endParaRPr lang="en-US" sz="1800" kern="1200"/>
        </a:p>
      </dsp:txBody>
      <dsp:txXfrm>
        <a:off x="0" y="2410083"/>
        <a:ext cx="5914209" cy="618930"/>
      </dsp:txXfrm>
    </dsp:sp>
    <dsp:sp modelId="{7FE048C2-3131-46C7-910C-BA6F549167D9}">
      <dsp:nvSpPr>
        <dsp:cNvPr id="0" name=""/>
        <dsp:cNvSpPr/>
      </dsp:nvSpPr>
      <dsp:spPr>
        <a:xfrm>
          <a:off x="0" y="3029013"/>
          <a:ext cx="5914209" cy="913678"/>
        </a:xfrm>
        <a:prstGeom prst="roundRect">
          <a:avLst/>
        </a:prstGeom>
        <a:blipFill>
          <a:blip xmlns:r="http://schemas.openxmlformats.org/officeDocument/2006/relationships" r:embed="rId1">
            <a:duotone>
              <a:schemeClr val="accent2">
                <a:hueOff val="-847664"/>
                <a:satOff val="-4309"/>
                <a:lumOff val="-2483"/>
                <a:alphaOff val="0"/>
                <a:shade val="74000"/>
                <a:satMod val="130000"/>
                <a:lumMod val="90000"/>
              </a:schemeClr>
              <a:schemeClr val="accent2">
                <a:hueOff val="-847664"/>
                <a:satOff val="-4309"/>
                <a:lumOff val="-248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Wants </a:t>
          </a:r>
          <a:r>
            <a:rPr lang="en-US" sz="2300" kern="1200"/>
            <a:t>are possible </a:t>
          </a:r>
          <a:r>
            <a:rPr lang="en-US" sz="2300" u="sng" kern="1200"/>
            <a:t>solutions</a:t>
          </a:r>
          <a:endParaRPr lang="en-US" sz="2300" kern="1200"/>
        </a:p>
      </dsp:txBody>
      <dsp:txXfrm>
        <a:off x="44602" y="3073615"/>
        <a:ext cx="5825005" cy="824474"/>
      </dsp:txXfrm>
    </dsp:sp>
    <dsp:sp modelId="{B3ABEB46-C5D3-4043-B75F-B3BCBF7CB26C}">
      <dsp:nvSpPr>
        <dsp:cNvPr id="0" name=""/>
        <dsp:cNvSpPr/>
      </dsp:nvSpPr>
      <dsp:spPr>
        <a:xfrm>
          <a:off x="0" y="3942692"/>
          <a:ext cx="5914209"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76"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A proposed means to filling the gap. </a:t>
          </a:r>
        </a:p>
      </dsp:txBody>
      <dsp:txXfrm>
        <a:off x="0" y="3942692"/>
        <a:ext cx="5914209" cy="380880"/>
      </dsp:txXfrm>
    </dsp:sp>
    <dsp:sp modelId="{2CB8020B-6574-48AD-84EE-79F541412BAC}">
      <dsp:nvSpPr>
        <dsp:cNvPr id="0" name=""/>
        <dsp:cNvSpPr/>
      </dsp:nvSpPr>
      <dsp:spPr>
        <a:xfrm>
          <a:off x="0" y="4323572"/>
          <a:ext cx="5914209" cy="913678"/>
        </a:xfrm>
        <a:prstGeom prst="roundRect">
          <a:avLst/>
        </a:prstGeom>
        <a:blipFill>
          <a:blip xmlns:r="http://schemas.openxmlformats.org/officeDocument/2006/relationships" r:embed="rId1">
            <a:duotone>
              <a:schemeClr val="accent2">
                <a:hueOff val="-1271496"/>
                <a:satOff val="-6463"/>
                <a:lumOff val="-3725"/>
                <a:alphaOff val="0"/>
                <a:shade val="74000"/>
                <a:satMod val="130000"/>
                <a:lumMod val="90000"/>
              </a:schemeClr>
              <a:schemeClr val="accent2">
                <a:hueOff val="-1271496"/>
                <a:satOff val="-6463"/>
                <a:lumOff val="-372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Assessment</a:t>
          </a:r>
          <a:r>
            <a:rPr lang="en-US" sz="2300" kern="1200"/>
            <a:t> is the evaluation of needs, barriers and resources.</a:t>
          </a:r>
        </a:p>
      </dsp:txBody>
      <dsp:txXfrm>
        <a:off x="44602" y="4368174"/>
        <a:ext cx="5825005" cy="824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A856A-DF12-4C69-B087-346461CDF1F8}">
      <dsp:nvSpPr>
        <dsp:cNvPr id="0" name=""/>
        <dsp:cNvSpPr/>
      </dsp:nvSpPr>
      <dsp:spPr>
        <a:xfrm>
          <a:off x="0" y="159768"/>
          <a:ext cx="5914209" cy="242424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a:t>Needs Assessment</a:t>
          </a:r>
          <a:r>
            <a:rPr lang="en-US" sz="2800" kern="1200"/>
            <a:t> is the process of identifying and </a:t>
          </a:r>
          <a:r>
            <a:rPr lang="en-US" sz="2800" i="1" kern="1200"/>
            <a:t>measuring </a:t>
          </a:r>
          <a:r>
            <a:rPr lang="en-US" sz="2800" kern="1200"/>
            <a:t>areas for improvement in a target audience and determining the methods to achieve  improvement.</a:t>
          </a:r>
        </a:p>
      </dsp:txBody>
      <dsp:txXfrm>
        <a:off x="118342" y="278110"/>
        <a:ext cx="5677525" cy="2187556"/>
      </dsp:txXfrm>
    </dsp:sp>
    <dsp:sp modelId="{624101D6-831B-40D7-A63C-ED30562786FE}">
      <dsp:nvSpPr>
        <dsp:cNvPr id="0" name=""/>
        <dsp:cNvSpPr/>
      </dsp:nvSpPr>
      <dsp:spPr>
        <a:xfrm>
          <a:off x="0" y="2664648"/>
          <a:ext cx="5914209" cy="2424240"/>
        </a:xfrm>
        <a:prstGeom prst="roundRect">
          <a:avLst/>
        </a:prstGeom>
        <a:blipFill>
          <a:blip xmlns:r="http://schemas.openxmlformats.org/officeDocument/2006/relationships" r:embed="rId1">
            <a:duotone>
              <a:schemeClr val="accent2">
                <a:hueOff val="-1271496"/>
                <a:satOff val="-6463"/>
                <a:lumOff val="-3725"/>
                <a:alphaOff val="0"/>
                <a:shade val="74000"/>
                <a:satMod val="130000"/>
                <a:lumMod val="90000"/>
              </a:schemeClr>
              <a:schemeClr val="accent2">
                <a:hueOff val="-1271496"/>
                <a:satOff val="-6463"/>
                <a:lumOff val="-372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a:t>Needs Assessments </a:t>
          </a:r>
          <a:r>
            <a:rPr lang="en-US" sz="2800" kern="1200"/>
            <a:t>differ from community profiles in that often a needs assessment is undertaken by a statutory agency without the involvement of the community itself.</a:t>
          </a:r>
        </a:p>
      </dsp:txBody>
      <dsp:txXfrm>
        <a:off x="118342" y="2782990"/>
        <a:ext cx="5677525" cy="2187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48511-A4D5-48B3-8871-58D65AC57D99}">
      <dsp:nvSpPr>
        <dsp:cNvPr id="0" name=""/>
        <dsp:cNvSpPr/>
      </dsp:nvSpPr>
      <dsp:spPr>
        <a:xfrm>
          <a:off x="256836" y="893806"/>
          <a:ext cx="796693" cy="7966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8F708-B018-4BC2-8D69-2C07F47325D9}">
      <dsp:nvSpPr>
        <dsp:cNvPr id="0" name=""/>
        <dsp:cNvSpPr/>
      </dsp:nvSpPr>
      <dsp:spPr>
        <a:xfrm>
          <a:off x="426623" y="1063593"/>
          <a:ext cx="457119" cy="4571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8FBA88-4E59-44FF-874E-84CD78CDF48D}">
      <dsp:nvSpPr>
        <dsp:cNvPr id="0" name=""/>
        <dsp:cNvSpPr/>
      </dsp:nvSpPr>
      <dsp:spPr>
        <a:xfrm>
          <a:off x="2155" y="193864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Relevant data</a:t>
          </a:r>
        </a:p>
      </dsp:txBody>
      <dsp:txXfrm>
        <a:off x="2155" y="1938649"/>
        <a:ext cx="1306054" cy="522421"/>
      </dsp:txXfrm>
    </dsp:sp>
    <dsp:sp modelId="{021FC3C9-6ADE-41D7-A941-AA962DEB2000}">
      <dsp:nvSpPr>
        <dsp:cNvPr id="0" name=""/>
        <dsp:cNvSpPr/>
      </dsp:nvSpPr>
      <dsp:spPr>
        <a:xfrm>
          <a:off x="1791450" y="893806"/>
          <a:ext cx="796693" cy="7966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60C55-79FD-415C-A969-EAAD2CD8B6FC}">
      <dsp:nvSpPr>
        <dsp:cNvPr id="0" name=""/>
        <dsp:cNvSpPr/>
      </dsp:nvSpPr>
      <dsp:spPr>
        <a:xfrm>
          <a:off x="1961237" y="1063593"/>
          <a:ext cx="457119" cy="4571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670F46-390A-4F66-AA72-2C0E9EF04A7A}">
      <dsp:nvSpPr>
        <dsp:cNvPr id="0" name=""/>
        <dsp:cNvSpPr/>
      </dsp:nvSpPr>
      <dsp:spPr>
        <a:xfrm>
          <a:off x="1536770" y="193864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Evaluations</a:t>
          </a:r>
        </a:p>
      </dsp:txBody>
      <dsp:txXfrm>
        <a:off x="1536770" y="1938649"/>
        <a:ext cx="1306054" cy="522421"/>
      </dsp:txXfrm>
    </dsp:sp>
    <dsp:sp modelId="{39B33A37-2CEA-4A78-B583-AEC8760F052F}">
      <dsp:nvSpPr>
        <dsp:cNvPr id="0" name=""/>
        <dsp:cNvSpPr/>
      </dsp:nvSpPr>
      <dsp:spPr>
        <a:xfrm>
          <a:off x="3326064" y="893806"/>
          <a:ext cx="796693" cy="79669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D2E2D-A603-4C6B-BE03-2273D7FBBC63}">
      <dsp:nvSpPr>
        <dsp:cNvPr id="0" name=""/>
        <dsp:cNvSpPr/>
      </dsp:nvSpPr>
      <dsp:spPr>
        <a:xfrm>
          <a:off x="3495852" y="1063593"/>
          <a:ext cx="457119" cy="4571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9D8A2E-3575-4266-9115-6319F11336AC}">
      <dsp:nvSpPr>
        <dsp:cNvPr id="0" name=""/>
        <dsp:cNvSpPr/>
      </dsp:nvSpPr>
      <dsp:spPr>
        <a:xfrm>
          <a:off x="3071384" y="193864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Objectives</a:t>
          </a:r>
        </a:p>
      </dsp:txBody>
      <dsp:txXfrm>
        <a:off x="3071384" y="1938649"/>
        <a:ext cx="1306054" cy="522421"/>
      </dsp:txXfrm>
    </dsp:sp>
    <dsp:sp modelId="{3763A838-92C2-4714-80F2-DCCF97CB6E38}">
      <dsp:nvSpPr>
        <dsp:cNvPr id="0" name=""/>
        <dsp:cNvSpPr/>
      </dsp:nvSpPr>
      <dsp:spPr>
        <a:xfrm>
          <a:off x="4860679" y="893806"/>
          <a:ext cx="796693" cy="79669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20141-E8B0-4BD4-8AB6-3174AAC9E5E2}">
      <dsp:nvSpPr>
        <dsp:cNvPr id="0" name=""/>
        <dsp:cNvSpPr/>
      </dsp:nvSpPr>
      <dsp:spPr>
        <a:xfrm>
          <a:off x="5030466" y="1063593"/>
          <a:ext cx="457119" cy="4571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8BD365-2079-4A1C-89ED-E9C67CCF76A0}">
      <dsp:nvSpPr>
        <dsp:cNvPr id="0" name=""/>
        <dsp:cNvSpPr/>
      </dsp:nvSpPr>
      <dsp:spPr>
        <a:xfrm>
          <a:off x="4605998" y="193864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Opinion</a:t>
          </a:r>
        </a:p>
      </dsp:txBody>
      <dsp:txXfrm>
        <a:off x="4605998" y="1938649"/>
        <a:ext cx="1306054" cy="522421"/>
      </dsp:txXfrm>
    </dsp:sp>
    <dsp:sp modelId="{278DD1D1-C69F-4929-8E99-C3FBC4FD5E78}">
      <dsp:nvSpPr>
        <dsp:cNvPr id="0" name=""/>
        <dsp:cNvSpPr/>
      </dsp:nvSpPr>
      <dsp:spPr>
        <a:xfrm>
          <a:off x="1024143" y="2787585"/>
          <a:ext cx="796693" cy="79669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EFA58-E341-41FE-BEB8-D430D7F15EF8}">
      <dsp:nvSpPr>
        <dsp:cNvPr id="0" name=""/>
        <dsp:cNvSpPr/>
      </dsp:nvSpPr>
      <dsp:spPr>
        <a:xfrm>
          <a:off x="1193930" y="2957372"/>
          <a:ext cx="457119" cy="4571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338573-9E8A-4A4F-980C-BA6CDA9770CF}">
      <dsp:nvSpPr>
        <dsp:cNvPr id="0" name=""/>
        <dsp:cNvSpPr/>
      </dsp:nvSpPr>
      <dsp:spPr>
        <a:xfrm>
          <a:off x="769462" y="383242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Timelines</a:t>
          </a:r>
        </a:p>
      </dsp:txBody>
      <dsp:txXfrm>
        <a:off x="769462" y="3832429"/>
        <a:ext cx="1306054" cy="522421"/>
      </dsp:txXfrm>
    </dsp:sp>
    <dsp:sp modelId="{847FA803-266D-494C-87E6-6AFB9416E272}">
      <dsp:nvSpPr>
        <dsp:cNvPr id="0" name=""/>
        <dsp:cNvSpPr/>
      </dsp:nvSpPr>
      <dsp:spPr>
        <a:xfrm>
          <a:off x="2558757" y="2787585"/>
          <a:ext cx="796693" cy="79669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71272-71FE-4C5C-84E1-6AEDF64C2382}">
      <dsp:nvSpPr>
        <dsp:cNvPr id="0" name=""/>
        <dsp:cNvSpPr/>
      </dsp:nvSpPr>
      <dsp:spPr>
        <a:xfrm>
          <a:off x="2728544" y="2957372"/>
          <a:ext cx="457119" cy="4571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D4304A-450B-4D68-9A68-77D7DF69649B}">
      <dsp:nvSpPr>
        <dsp:cNvPr id="0" name=""/>
        <dsp:cNvSpPr/>
      </dsp:nvSpPr>
      <dsp:spPr>
        <a:xfrm>
          <a:off x="2304077" y="383242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Barriers</a:t>
          </a:r>
        </a:p>
      </dsp:txBody>
      <dsp:txXfrm>
        <a:off x="2304077" y="3832429"/>
        <a:ext cx="1306054" cy="522421"/>
      </dsp:txXfrm>
    </dsp:sp>
    <dsp:sp modelId="{BF749778-12E7-470A-8F3C-F99ECA5C7215}">
      <dsp:nvSpPr>
        <dsp:cNvPr id="0" name=""/>
        <dsp:cNvSpPr/>
      </dsp:nvSpPr>
      <dsp:spPr>
        <a:xfrm>
          <a:off x="4093372" y="2787585"/>
          <a:ext cx="796693" cy="79669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855CB-CB26-4290-A63C-6BEE678FC5E7}">
      <dsp:nvSpPr>
        <dsp:cNvPr id="0" name=""/>
        <dsp:cNvSpPr/>
      </dsp:nvSpPr>
      <dsp:spPr>
        <a:xfrm>
          <a:off x="4263159" y="2957372"/>
          <a:ext cx="457119" cy="4571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ABB10F-B785-4CC4-AD47-4A2A4E20FA5B}">
      <dsp:nvSpPr>
        <dsp:cNvPr id="0" name=""/>
        <dsp:cNvSpPr/>
      </dsp:nvSpPr>
      <dsp:spPr>
        <a:xfrm>
          <a:off x="3838691" y="3832429"/>
          <a:ext cx="1306054" cy="52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Resources</a:t>
          </a:r>
        </a:p>
      </dsp:txBody>
      <dsp:txXfrm>
        <a:off x="3838691" y="3832429"/>
        <a:ext cx="1306054" cy="5224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1A3EA-777F-4C43-82FC-38391546C573}">
      <dsp:nvSpPr>
        <dsp:cNvPr id="0" name=""/>
        <dsp:cNvSpPr/>
      </dsp:nvSpPr>
      <dsp:spPr>
        <a:xfrm>
          <a:off x="0" y="522870"/>
          <a:ext cx="5914209" cy="794503"/>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u="sng" kern="1200"/>
            <a:t>Wanting </a:t>
          </a:r>
          <a:r>
            <a:rPr lang="en-US" sz="2000" kern="1200"/>
            <a:t> and </a:t>
          </a:r>
          <a:r>
            <a:rPr lang="en-US" sz="2000" u="sng" kern="1200"/>
            <a:t>Needing</a:t>
          </a:r>
          <a:r>
            <a:rPr lang="en-US" sz="2000" kern="1200"/>
            <a:t> are not synonymous.</a:t>
          </a:r>
        </a:p>
      </dsp:txBody>
      <dsp:txXfrm>
        <a:off x="38784" y="561654"/>
        <a:ext cx="5836641" cy="716935"/>
      </dsp:txXfrm>
    </dsp:sp>
    <dsp:sp modelId="{78B5DC8A-9E9F-4182-B0E6-FB9284982047}">
      <dsp:nvSpPr>
        <dsp:cNvPr id="0" name=""/>
        <dsp:cNvSpPr/>
      </dsp:nvSpPr>
      <dsp:spPr>
        <a:xfrm>
          <a:off x="0" y="1374973"/>
          <a:ext cx="5914209" cy="794503"/>
        </a:xfrm>
        <a:prstGeom prst="roundRect">
          <a:avLst/>
        </a:prstGeom>
        <a:blipFill>
          <a:blip xmlns:r="http://schemas.openxmlformats.org/officeDocument/2006/relationships" r:embed="rId1">
            <a:duotone>
              <a:schemeClr val="accent2">
                <a:hueOff val="-317874"/>
                <a:satOff val="-1616"/>
                <a:lumOff val="-931"/>
                <a:alphaOff val="0"/>
                <a:shade val="74000"/>
                <a:satMod val="130000"/>
                <a:lumMod val="90000"/>
              </a:schemeClr>
              <a:schemeClr val="accent2">
                <a:hueOff val="-317874"/>
                <a:satOff val="-1616"/>
                <a:lumOff val="-93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Needs Assessment is conducted before the activity is planned.</a:t>
          </a:r>
        </a:p>
      </dsp:txBody>
      <dsp:txXfrm>
        <a:off x="38784" y="1413757"/>
        <a:ext cx="5836641" cy="716935"/>
      </dsp:txXfrm>
    </dsp:sp>
    <dsp:sp modelId="{EF5E0C88-B744-4B77-8810-4A8BECA2EABD}">
      <dsp:nvSpPr>
        <dsp:cNvPr id="0" name=""/>
        <dsp:cNvSpPr/>
      </dsp:nvSpPr>
      <dsp:spPr>
        <a:xfrm>
          <a:off x="0" y="2227076"/>
          <a:ext cx="5914209" cy="794503"/>
        </a:xfrm>
        <a:prstGeom prst="roundRect">
          <a:avLst/>
        </a:prstGeom>
        <a:blipFill>
          <a:blip xmlns:r="http://schemas.openxmlformats.org/officeDocument/2006/relationships" r:embed="rId1">
            <a:duotone>
              <a:schemeClr val="accent2">
                <a:hueOff val="-635748"/>
                <a:satOff val="-3231"/>
                <a:lumOff val="-1862"/>
                <a:alphaOff val="0"/>
                <a:shade val="74000"/>
                <a:satMod val="130000"/>
                <a:lumMod val="90000"/>
              </a:schemeClr>
              <a:schemeClr val="accent2">
                <a:hueOff val="-635748"/>
                <a:satOff val="-3231"/>
                <a:lumOff val="-186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Pre-Assessment is not enough.</a:t>
          </a:r>
        </a:p>
      </dsp:txBody>
      <dsp:txXfrm>
        <a:off x="38784" y="2265860"/>
        <a:ext cx="5836641" cy="716935"/>
      </dsp:txXfrm>
    </dsp:sp>
    <dsp:sp modelId="{9285F0A1-E04C-4C9E-87D2-5C634A7EB013}">
      <dsp:nvSpPr>
        <dsp:cNvPr id="0" name=""/>
        <dsp:cNvSpPr/>
      </dsp:nvSpPr>
      <dsp:spPr>
        <a:xfrm>
          <a:off x="0" y="3079180"/>
          <a:ext cx="5914209" cy="794503"/>
        </a:xfrm>
        <a:prstGeom prst="roundRect">
          <a:avLst/>
        </a:prstGeom>
        <a:blipFill>
          <a:blip xmlns:r="http://schemas.openxmlformats.org/officeDocument/2006/relationships" r:embed="rId1">
            <a:duotone>
              <a:schemeClr val="accent2">
                <a:hueOff val="-953622"/>
                <a:satOff val="-4847"/>
                <a:lumOff val="-2794"/>
                <a:alphaOff val="0"/>
                <a:shade val="74000"/>
                <a:satMod val="130000"/>
                <a:lumMod val="90000"/>
              </a:schemeClr>
              <a:schemeClr val="accent2">
                <a:hueOff val="-953622"/>
                <a:satOff val="-4847"/>
                <a:lumOff val="-279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more types of need you consider, the richer the planning process and the more effective the education.</a:t>
          </a:r>
        </a:p>
      </dsp:txBody>
      <dsp:txXfrm>
        <a:off x="38784" y="3117964"/>
        <a:ext cx="5836641" cy="716935"/>
      </dsp:txXfrm>
    </dsp:sp>
    <dsp:sp modelId="{DE46AA8F-9A81-481B-A1FB-FE58FCF0BA06}">
      <dsp:nvSpPr>
        <dsp:cNvPr id="0" name=""/>
        <dsp:cNvSpPr/>
      </dsp:nvSpPr>
      <dsp:spPr>
        <a:xfrm>
          <a:off x="0" y="3931283"/>
          <a:ext cx="5914209" cy="794503"/>
        </a:xfrm>
        <a:prstGeom prst="roundRect">
          <a:avLst/>
        </a:prstGeom>
        <a:blipFill>
          <a:blip xmlns:r="http://schemas.openxmlformats.org/officeDocument/2006/relationships" r:embed="rId1">
            <a:duotone>
              <a:schemeClr val="accent2">
                <a:hueOff val="-1271496"/>
                <a:satOff val="-6463"/>
                <a:lumOff val="-3725"/>
                <a:alphaOff val="0"/>
                <a:shade val="74000"/>
                <a:satMod val="130000"/>
                <a:lumMod val="90000"/>
              </a:schemeClr>
              <a:schemeClr val="accent2">
                <a:hueOff val="-1271496"/>
                <a:satOff val="-6463"/>
                <a:lumOff val="-372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gets measured gets managed” – Peter Drucker.</a:t>
          </a:r>
        </a:p>
      </dsp:txBody>
      <dsp:txXfrm>
        <a:off x="38784" y="3970067"/>
        <a:ext cx="5836641" cy="716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47D0B7E-DD61-4EED-8BE5-6BDDE30CCB73}" type="datetimeFigureOut">
              <a:rPr lang="en-GB" smtClean="0"/>
              <a:t>03/06/2024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1495EB1-0019-4204-B7D5-3D3080F34262}" type="slidenum">
              <a:rPr lang="en-GB" smtClean="0"/>
              <a:t>‹#›</a:t>
            </a:fld>
            <a:endParaRPr lang="en-GB"/>
          </a:p>
        </p:txBody>
      </p:sp>
    </p:spTree>
    <p:extLst>
      <p:ext uri="{BB962C8B-B14F-4D97-AF65-F5344CB8AC3E}">
        <p14:creationId xmlns:p14="http://schemas.microsoft.com/office/powerpoint/2010/main" val="67014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britannica.com/topic/megacognition" TargetMode="External"/><Relationship Id="rId3" Type="http://schemas.openxmlformats.org/officeDocument/2006/relationships/hyperlink" Target="https://www.britannica.com/science/psychology" TargetMode="External"/><Relationship Id="rId7" Type="http://schemas.openxmlformats.org/officeDocument/2006/relationships/hyperlink" Target="https://www.merriam-webster.com/dictionary/criteria"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merriam-webster.com/dictionary/intellectual" TargetMode="External"/><Relationship Id="rId5" Type="http://schemas.openxmlformats.org/officeDocument/2006/relationships/hyperlink" Target="https://www.britannica.com/topic/bias-attitude" TargetMode="External"/><Relationship Id="rId10" Type="http://schemas.openxmlformats.org/officeDocument/2006/relationships/hyperlink" Target="https://www.britannica.com/biography/Charles-Darwin" TargetMode="External"/><Relationship Id="rId4" Type="http://schemas.openxmlformats.org/officeDocument/2006/relationships/hyperlink" Target="https://www.merriam-webster.com/dictionary/cognitive" TargetMode="External"/><Relationship Id="rId9" Type="http://schemas.openxmlformats.org/officeDocument/2006/relationships/hyperlink" Target="https://www.britannica.com/dictionary/attested"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a:t>
            </a:fld>
            <a:endParaRPr lang="en-GB"/>
          </a:p>
        </p:txBody>
      </p:sp>
    </p:spTree>
    <p:extLst>
      <p:ext uri="{BB962C8B-B14F-4D97-AF65-F5344CB8AC3E}">
        <p14:creationId xmlns:p14="http://schemas.microsoft.com/office/powerpoint/2010/main" val="1471081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5</a:t>
            </a:fld>
            <a:endParaRPr lang="en-GB"/>
          </a:p>
        </p:txBody>
      </p:sp>
    </p:spTree>
    <p:extLst>
      <p:ext uri="{BB962C8B-B14F-4D97-AF65-F5344CB8AC3E}">
        <p14:creationId xmlns:p14="http://schemas.microsoft.com/office/powerpoint/2010/main" val="315295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8</a:t>
            </a:fld>
            <a:endParaRPr lang="en-GB"/>
          </a:p>
        </p:txBody>
      </p:sp>
    </p:spTree>
    <p:extLst>
      <p:ext uri="{BB962C8B-B14F-4D97-AF65-F5344CB8AC3E}">
        <p14:creationId xmlns:p14="http://schemas.microsoft.com/office/powerpoint/2010/main" val="1599133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9</a:t>
            </a:fld>
            <a:endParaRPr lang="en-GB"/>
          </a:p>
        </p:txBody>
      </p:sp>
    </p:spTree>
    <p:extLst>
      <p:ext uri="{BB962C8B-B14F-4D97-AF65-F5344CB8AC3E}">
        <p14:creationId xmlns:p14="http://schemas.microsoft.com/office/powerpoint/2010/main" val="2086575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10</a:t>
            </a:fld>
            <a:endParaRPr lang="en-GB"/>
          </a:p>
        </p:txBody>
      </p:sp>
    </p:spTree>
    <p:extLst>
      <p:ext uri="{BB962C8B-B14F-4D97-AF65-F5344CB8AC3E}">
        <p14:creationId xmlns:p14="http://schemas.microsoft.com/office/powerpoint/2010/main" val="120019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11</a:t>
            </a:fld>
            <a:endParaRPr lang="en-GB"/>
          </a:p>
        </p:txBody>
      </p:sp>
    </p:spTree>
    <p:extLst>
      <p:ext uri="{BB962C8B-B14F-4D97-AF65-F5344CB8AC3E}">
        <p14:creationId xmlns:p14="http://schemas.microsoft.com/office/powerpoint/2010/main" val="2985007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12</a:t>
            </a:fld>
            <a:endParaRPr lang="en-GB"/>
          </a:p>
        </p:txBody>
      </p:sp>
    </p:spTree>
    <p:extLst>
      <p:ext uri="{BB962C8B-B14F-4D97-AF65-F5344CB8AC3E}">
        <p14:creationId xmlns:p14="http://schemas.microsoft.com/office/powerpoint/2010/main" val="140994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13</a:t>
            </a:fld>
            <a:endParaRPr lang="en-GB"/>
          </a:p>
        </p:txBody>
      </p:sp>
    </p:spTree>
    <p:extLst>
      <p:ext uri="{BB962C8B-B14F-4D97-AF65-F5344CB8AC3E}">
        <p14:creationId xmlns:p14="http://schemas.microsoft.com/office/powerpoint/2010/main" val="567966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14</a:t>
            </a:fld>
            <a:endParaRPr lang="en-GB"/>
          </a:p>
        </p:txBody>
      </p:sp>
    </p:spTree>
    <p:extLst>
      <p:ext uri="{BB962C8B-B14F-4D97-AF65-F5344CB8AC3E}">
        <p14:creationId xmlns:p14="http://schemas.microsoft.com/office/powerpoint/2010/main" val="3665368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15</a:t>
            </a:fld>
            <a:endParaRPr lang="en-GB"/>
          </a:p>
        </p:txBody>
      </p:sp>
    </p:spTree>
    <p:extLst>
      <p:ext uri="{BB962C8B-B14F-4D97-AF65-F5344CB8AC3E}">
        <p14:creationId xmlns:p14="http://schemas.microsoft.com/office/powerpoint/2010/main" val="1201240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16</a:t>
            </a:fld>
            <a:endParaRPr lang="en-GB"/>
          </a:p>
        </p:txBody>
      </p:sp>
    </p:spTree>
    <p:extLst>
      <p:ext uri="{BB962C8B-B14F-4D97-AF65-F5344CB8AC3E}">
        <p14:creationId xmlns:p14="http://schemas.microsoft.com/office/powerpoint/2010/main" val="3015807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17</a:t>
            </a:fld>
            <a:endParaRPr lang="en-GB"/>
          </a:p>
        </p:txBody>
      </p:sp>
    </p:spTree>
    <p:extLst>
      <p:ext uri="{BB962C8B-B14F-4D97-AF65-F5344CB8AC3E}">
        <p14:creationId xmlns:p14="http://schemas.microsoft.com/office/powerpoint/2010/main" val="3164211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18</a:t>
            </a:fld>
            <a:endParaRPr lang="en-GB"/>
          </a:p>
        </p:txBody>
      </p:sp>
    </p:spTree>
    <p:extLst>
      <p:ext uri="{BB962C8B-B14F-4D97-AF65-F5344CB8AC3E}">
        <p14:creationId xmlns:p14="http://schemas.microsoft.com/office/powerpoint/2010/main" val="24418755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19</a:t>
            </a:fld>
            <a:endParaRPr lang="en-GB"/>
          </a:p>
        </p:txBody>
      </p:sp>
    </p:spTree>
    <p:extLst>
      <p:ext uri="{BB962C8B-B14F-4D97-AF65-F5344CB8AC3E}">
        <p14:creationId xmlns:p14="http://schemas.microsoft.com/office/powerpoint/2010/main" val="2335172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20</a:t>
            </a:fld>
            <a:endParaRPr lang="en-GB"/>
          </a:p>
        </p:txBody>
      </p:sp>
    </p:spTree>
    <p:extLst>
      <p:ext uri="{BB962C8B-B14F-4D97-AF65-F5344CB8AC3E}">
        <p14:creationId xmlns:p14="http://schemas.microsoft.com/office/powerpoint/2010/main" val="3502361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1A1A1A"/>
                </a:solidFill>
                <a:effectLst/>
                <a:latin typeface="Georgia" panose="02040502050405020303" pitchFamily="18" charset="0"/>
              </a:rPr>
              <a:t>Dunning-Kruger effect</a:t>
            </a:r>
            <a:r>
              <a:rPr lang="en-GB" b="0" i="0">
                <a:solidFill>
                  <a:srgbClr val="1A1A1A"/>
                </a:solidFill>
                <a:effectLst/>
                <a:latin typeface="Georgia" panose="02040502050405020303" pitchFamily="18" charset="0"/>
              </a:rPr>
              <a:t>, in </a:t>
            </a:r>
            <a:r>
              <a:rPr lang="en-GB" b="0" i="0" u="none" strike="noStrike">
                <a:solidFill>
                  <a:srgbClr val="14599D"/>
                </a:solidFill>
                <a:effectLst/>
                <a:latin typeface="Georgia" panose="02040502050405020303" pitchFamily="18" charset="0"/>
                <a:hlinkClick r:id="rId3"/>
              </a:rPr>
              <a:t>psychology</a:t>
            </a:r>
            <a:r>
              <a:rPr lang="en-GB" b="0" i="0">
                <a:solidFill>
                  <a:srgbClr val="1A1A1A"/>
                </a:solidFill>
                <a:effectLst/>
                <a:latin typeface="Georgia" panose="02040502050405020303" pitchFamily="18" charset="0"/>
              </a:rPr>
              <a:t>, a </a:t>
            </a:r>
            <a:r>
              <a:rPr lang="en-GB" b="0" i="0" u="none" strike="noStrike">
                <a:solidFill>
                  <a:srgbClr val="14599D"/>
                </a:solidFill>
                <a:effectLst/>
                <a:latin typeface="Georgia" panose="02040502050405020303" pitchFamily="18" charset="0"/>
                <a:hlinkClick r:id="rId4"/>
              </a:rPr>
              <a:t>cognitive</a:t>
            </a:r>
            <a:r>
              <a:rPr lang="en-GB" b="0" i="0">
                <a:solidFill>
                  <a:srgbClr val="1A1A1A"/>
                </a:solidFill>
                <a:effectLst/>
                <a:latin typeface="Georgia" panose="02040502050405020303" pitchFamily="18" charset="0"/>
              </a:rPr>
              <a:t> </a:t>
            </a:r>
            <a:r>
              <a:rPr lang="en-GB" b="0" i="0" u="none" strike="noStrike">
                <a:solidFill>
                  <a:srgbClr val="14599D"/>
                </a:solidFill>
                <a:effectLst/>
                <a:latin typeface="Georgia" panose="02040502050405020303" pitchFamily="18" charset="0"/>
                <a:hlinkClick r:id="rId5"/>
              </a:rPr>
              <a:t>bias</a:t>
            </a:r>
            <a:r>
              <a:rPr lang="en-GB" b="0" i="0">
                <a:solidFill>
                  <a:srgbClr val="1A1A1A"/>
                </a:solidFill>
                <a:effectLst/>
                <a:latin typeface="Georgia" panose="02040502050405020303" pitchFamily="18" charset="0"/>
              </a:rPr>
              <a:t> whereby people with limited knowledge or competence in a given </a:t>
            </a:r>
            <a:r>
              <a:rPr lang="en-GB" b="0" i="0" u="none" strike="noStrike">
                <a:solidFill>
                  <a:srgbClr val="14599D"/>
                </a:solidFill>
                <a:effectLst/>
                <a:latin typeface="Georgia" panose="02040502050405020303" pitchFamily="18" charset="0"/>
                <a:hlinkClick r:id="rId6"/>
              </a:rPr>
              <a:t>intellectual</a:t>
            </a:r>
            <a:r>
              <a:rPr lang="en-GB" b="0" i="0">
                <a:solidFill>
                  <a:srgbClr val="1A1A1A"/>
                </a:solidFill>
                <a:effectLst/>
                <a:latin typeface="Georgia" panose="02040502050405020303" pitchFamily="18" charset="0"/>
              </a:rPr>
              <a:t> or social domain greatly overestimate their own knowledge or competence in that domain relative to objective </a:t>
            </a:r>
            <a:r>
              <a:rPr lang="en-GB" b="0" i="0" u="none" strike="noStrike">
                <a:solidFill>
                  <a:srgbClr val="14599D"/>
                </a:solidFill>
                <a:effectLst/>
                <a:latin typeface="Georgia" panose="02040502050405020303" pitchFamily="18" charset="0"/>
                <a:hlinkClick r:id="rId7"/>
              </a:rPr>
              <a:t>criteria</a:t>
            </a:r>
            <a:r>
              <a:rPr lang="en-GB" b="0" i="0">
                <a:solidFill>
                  <a:srgbClr val="1A1A1A"/>
                </a:solidFill>
                <a:effectLst/>
                <a:latin typeface="Georgia" panose="02040502050405020303" pitchFamily="18" charset="0"/>
              </a:rPr>
              <a:t> or to the performance of their peers or of people in general. According to the researchers for whom it is named, psychologists David Dunning and Justin Kruger, the effect is explained by the fact that the </a:t>
            </a:r>
            <a:r>
              <a:rPr lang="en-GB" b="0" i="0" u="none" strike="noStrike">
                <a:solidFill>
                  <a:srgbClr val="14599D"/>
                </a:solidFill>
                <a:effectLst/>
                <a:latin typeface="Georgia" panose="02040502050405020303" pitchFamily="18" charset="0"/>
                <a:hlinkClick r:id="rId8"/>
              </a:rPr>
              <a:t>metacognitive ability</a:t>
            </a:r>
            <a:r>
              <a:rPr lang="en-GB" b="0" i="0">
                <a:solidFill>
                  <a:srgbClr val="1A1A1A"/>
                </a:solidFill>
                <a:effectLst/>
                <a:latin typeface="Georgia" panose="02040502050405020303" pitchFamily="18" charset="0"/>
              </a:rPr>
              <a:t> to recognize deficiencies in one’s own knowledge or competence requires that one possess at least a minimum level of the same kind of knowledge or competence, which those who exhibit the effect have not attained. Because they are unaware of their deficiencies, such people generally assume that they are not deficient, in keeping with the tendency of most people to “choose what they think is the most reasonable and optimal option.” Although not scientifically explored until the late 20th century, the phenomenon is familiar from ordinary life, and it has long been </a:t>
            </a:r>
            <a:r>
              <a:rPr lang="en-GB" b="0" i="0" u="none" strike="noStrike">
                <a:solidFill>
                  <a:srgbClr val="14599D"/>
                </a:solidFill>
                <a:effectLst/>
                <a:latin typeface="Georgia" panose="02040502050405020303" pitchFamily="18" charset="0"/>
                <a:hlinkClick r:id="rId9"/>
              </a:rPr>
              <a:t>attested</a:t>
            </a:r>
            <a:r>
              <a:rPr lang="en-GB" b="0" i="0">
                <a:solidFill>
                  <a:srgbClr val="1A1A1A"/>
                </a:solidFill>
                <a:effectLst/>
                <a:latin typeface="Georgia" panose="02040502050405020303" pitchFamily="18" charset="0"/>
              </a:rPr>
              <a:t> in common sayings—e.g., “A little knowledge is a dangerous thing”—and in observations by writers and wits through the ages—e.g., “Ignorance more frequently begets confidence than does knowledge” (</a:t>
            </a:r>
            <a:r>
              <a:rPr lang="en-GB" b="0" i="0" u="none" strike="noStrike">
                <a:solidFill>
                  <a:srgbClr val="14599D"/>
                </a:solidFill>
                <a:effectLst/>
                <a:latin typeface="Georgia" panose="02040502050405020303" pitchFamily="18" charset="0"/>
                <a:hlinkClick r:id="rId10"/>
              </a:rPr>
              <a:t>Charles Darwin</a:t>
            </a:r>
            <a:r>
              <a:rPr lang="en-GB" b="0" i="0">
                <a:solidFill>
                  <a:srgbClr val="1A1A1A"/>
                </a:solidFill>
                <a:effectLst/>
                <a:latin typeface="Georgia" panose="02040502050405020303" pitchFamily="18" charset="0"/>
              </a:rPr>
              <a:t>).</a:t>
            </a:r>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21</a:t>
            </a:fld>
            <a:endParaRPr lang="en-GB"/>
          </a:p>
        </p:txBody>
      </p:sp>
    </p:spTree>
    <p:extLst>
      <p:ext uri="{BB962C8B-B14F-4D97-AF65-F5344CB8AC3E}">
        <p14:creationId xmlns:p14="http://schemas.microsoft.com/office/powerpoint/2010/main" val="10160906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22</a:t>
            </a:fld>
            <a:endParaRPr lang="en-GB"/>
          </a:p>
        </p:txBody>
      </p:sp>
    </p:spTree>
    <p:extLst>
      <p:ext uri="{BB962C8B-B14F-4D97-AF65-F5344CB8AC3E}">
        <p14:creationId xmlns:p14="http://schemas.microsoft.com/office/powerpoint/2010/main" val="3304329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23</a:t>
            </a:fld>
            <a:endParaRPr lang="en-GB"/>
          </a:p>
        </p:txBody>
      </p:sp>
    </p:spTree>
    <p:extLst>
      <p:ext uri="{BB962C8B-B14F-4D97-AF65-F5344CB8AC3E}">
        <p14:creationId xmlns:p14="http://schemas.microsoft.com/office/powerpoint/2010/main" val="3758831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24</a:t>
            </a:fld>
            <a:endParaRPr lang="en-GB"/>
          </a:p>
        </p:txBody>
      </p:sp>
    </p:spTree>
    <p:extLst>
      <p:ext uri="{BB962C8B-B14F-4D97-AF65-F5344CB8AC3E}">
        <p14:creationId xmlns:p14="http://schemas.microsoft.com/office/powerpoint/2010/main" val="41694077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DEF683-917D-4BF8-AD56-336C8F476CC1}" type="slidenum">
              <a:rPr lang="en-GB" smtClean="0"/>
              <a:t>25</a:t>
            </a:fld>
            <a:endParaRPr lang="en-GB"/>
          </a:p>
        </p:txBody>
      </p:sp>
    </p:spTree>
    <p:extLst>
      <p:ext uri="{BB962C8B-B14F-4D97-AF65-F5344CB8AC3E}">
        <p14:creationId xmlns:p14="http://schemas.microsoft.com/office/powerpoint/2010/main" val="2317048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1495EB1-0019-4204-B7D5-3D3080F34262}" type="slidenum">
              <a:rPr lang="en-GB" smtClean="0"/>
              <a:t>26</a:t>
            </a:fld>
            <a:endParaRPr lang="en-GB"/>
          </a:p>
        </p:txBody>
      </p:sp>
    </p:spTree>
    <p:extLst>
      <p:ext uri="{BB962C8B-B14F-4D97-AF65-F5344CB8AC3E}">
        <p14:creationId xmlns:p14="http://schemas.microsoft.com/office/powerpoint/2010/main" val="3947445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7247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0980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4286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8090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446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322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22152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4282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40784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13009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6837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2550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0817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1714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9477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1838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0368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03/06/2024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933823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png"/><Relationship Id="rId7" Type="http://schemas.openxmlformats.org/officeDocument/2006/relationships/diagramColors" Target="../diagrams/colors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5.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gov.wales/welsh-index-multiple-deprivation-full-index-update-ranks-2019" TargetMode="External"/><Relationship Id="rId5" Type="http://schemas.openxmlformats.org/officeDocument/2006/relationships/hyperlink" Target="https://www.nomisweb.co.uk/" TargetMode="External"/><Relationship Id="rId4" Type="http://schemas.openxmlformats.org/officeDocument/2006/relationships/hyperlink" Target="https://gov.wales/statistics-and-research/?lang=en"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3.xml"/><Relationship Id="rId5" Type="http://schemas.openxmlformats.org/officeDocument/2006/relationships/image" Target="../media/image33.jpe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Community Engagement</a:t>
            </a:r>
          </a:p>
        </p:txBody>
      </p:sp>
      <p:sp>
        <p:nvSpPr>
          <p:cNvPr id="3" name="Subtitle 2"/>
          <p:cNvSpPr>
            <a:spLocks noGrp="1"/>
          </p:cNvSpPr>
          <p:nvPr>
            <p:ph type="subTitle" idx="1"/>
          </p:nvPr>
        </p:nvSpPr>
        <p:spPr/>
        <p:txBody>
          <a:bodyPr/>
          <a:lstStyle/>
          <a:p>
            <a:r>
              <a:rPr lang="en-GB"/>
              <a:t>Needs Analysis and Community Profiling </a:t>
            </a:r>
          </a:p>
        </p:txBody>
      </p:sp>
    </p:spTree>
    <p:extLst>
      <p:ext uri="{BB962C8B-B14F-4D97-AF65-F5344CB8AC3E}">
        <p14:creationId xmlns:p14="http://schemas.microsoft.com/office/powerpoint/2010/main" val="1266705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FEDA9-FC33-1CA7-AE57-0D875BFD3A09}"/>
              </a:ext>
            </a:extLst>
          </p:cNvPr>
          <p:cNvSpPr>
            <a:spLocks noGrp="1"/>
          </p:cNvSpPr>
          <p:nvPr>
            <p:ph type="title"/>
          </p:nvPr>
        </p:nvSpPr>
        <p:spPr/>
        <p:txBody>
          <a:bodyPr/>
          <a:lstStyle/>
          <a:p>
            <a:r>
              <a:rPr lang="en-GB"/>
              <a:t>Recap</a:t>
            </a:r>
          </a:p>
        </p:txBody>
      </p:sp>
      <p:sp>
        <p:nvSpPr>
          <p:cNvPr id="3" name="Content Placeholder 2">
            <a:extLst>
              <a:ext uri="{FF2B5EF4-FFF2-40B4-BE49-F238E27FC236}">
                <a16:creationId xmlns:a16="http://schemas.microsoft.com/office/drawing/2014/main" id="{94B66DF1-7F18-EF0A-97E4-82A414C38098}"/>
              </a:ext>
            </a:extLst>
          </p:cNvPr>
          <p:cNvSpPr>
            <a:spLocks noGrp="1"/>
          </p:cNvSpPr>
          <p:nvPr>
            <p:ph idx="1"/>
          </p:nvPr>
        </p:nvSpPr>
        <p:spPr/>
        <p:txBody>
          <a:bodyPr/>
          <a:lstStyle/>
          <a:p>
            <a:r>
              <a:rPr lang="en-GB"/>
              <a:t>What have we covered so far?</a:t>
            </a:r>
          </a:p>
          <a:p>
            <a:endParaRPr lang="en-GB"/>
          </a:p>
          <a:p>
            <a:r>
              <a:rPr lang="en-GB"/>
              <a:t>Do you have any questions about the assignment?</a:t>
            </a:r>
          </a:p>
        </p:txBody>
      </p:sp>
    </p:spTree>
    <p:extLst>
      <p:ext uri="{BB962C8B-B14F-4D97-AF65-F5344CB8AC3E}">
        <p14:creationId xmlns:p14="http://schemas.microsoft.com/office/powerpoint/2010/main" val="1179866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9F4D45-6799-46F3-B5F8-D943CD2B0362}"/>
              </a:ext>
            </a:extLst>
          </p:cNvPr>
          <p:cNvSpPr>
            <a:spLocks noGrp="1"/>
          </p:cNvSpPr>
          <p:nvPr>
            <p:ph type="title"/>
          </p:nvPr>
        </p:nvSpPr>
        <p:spPr>
          <a:xfrm>
            <a:off x="952108" y="954756"/>
            <a:ext cx="2730414" cy="4946003"/>
          </a:xfrm>
        </p:spPr>
        <p:txBody>
          <a:bodyPr>
            <a:normAutofit/>
          </a:bodyPr>
          <a:lstStyle/>
          <a:p>
            <a:r>
              <a:rPr lang="en-GB" sz="3600">
                <a:solidFill>
                  <a:srgbClr val="FFFFFF"/>
                </a:solidFill>
              </a:rPr>
              <a:t>Objectives</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981221-AF89-4849-A5D9-41B8419105D2}"/>
              </a:ext>
            </a:extLst>
          </p:cNvPr>
          <p:cNvSpPr>
            <a:spLocks noGrp="1"/>
          </p:cNvSpPr>
          <p:nvPr>
            <p:ph idx="1"/>
          </p:nvPr>
        </p:nvSpPr>
        <p:spPr>
          <a:xfrm>
            <a:off x="5140934" y="469900"/>
            <a:ext cx="5953630" cy="5405968"/>
          </a:xfrm>
        </p:spPr>
        <p:txBody>
          <a:bodyPr anchor="ctr">
            <a:normAutofit/>
          </a:bodyPr>
          <a:lstStyle/>
          <a:p>
            <a:r>
              <a:rPr lang="en-GB">
                <a:solidFill>
                  <a:srgbClr val="212121"/>
                </a:solidFill>
              </a:rPr>
              <a:t>By the end of this session you will be able to:</a:t>
            </a:r>
          </a:p>
          <a:p>
            <a:pPr lvl="1"/>
            <a:r>
              <a:rPr lang="en-GB">
                <a:solidFill>
                  <a:srgbClr val="212121"/>
                </a:solidFill>
              </a:rPr>
              <a:t>Define Community Profiling</a:t>
            </a:r>
          </a:p>
          <a:p>
            <a:pPr lvl="1"/>
            <a:r>
              <a:rPr lang="en-GB">
                <a:solidFill>
                  <a:srgbClr val="212121"/>
                </a:solidFill>
              </a:rPr>
              <a:t>Define Needs Analysis</a:t>
            </a:r>
          </a:p>
          <a:p>
            <a:pPr lvl="1"/>
            <a:r>
              <a:rPr lang="en-GB">
                <a:solidFill>
                  <a:srgbClr val="212121"/>
                </a:solidFill>
              </a:rPr>
              <a:t>Evaluate Needs Analysis</a:t>
            </a:r>
          </a:p>
        </p:txBody>
      </p:sp>
    </p:spTree>
    <p:extLst>
      <p:ext uri="{BB962C8B-B14F-4D97-AF65-F5344CB8AC3E}">
        <p14:creationId xmlns:p14="http://schemas.microsoft.com/office/powerpoint/2010/main" val="780064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39CD864-9B80-4217-918A-A08DD428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2" name="Straight Connector 11">
            <a:extLst>
              <a:ext uri="{FF2B5EF4-FFF2-40B4-BE49-F238E27FC236}">
                <a16:creationId xmlns:a16="http://schemas.microsoft.com/office/drawing/2014/main" id="{1C376FBE-D09E-4799-BCF8-13452CEC1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4" name="Rectangle 13">
            <a:extLst>
              <a:ext uri="{FF2B5EF4-FFF2-40B4-BE49-F238E27FC236}">
                <a16:creationId xmlns:a16="http://schemas.microsoft.com/office/drawing/2014/main" id="{5CCAF7D5-2AD8-4BDF-BE92-13524EA04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8C92429-C2FF-43F8-9F54-FF73D1271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8E75E6-FD49-46E3-B23E-9D5C97110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8539"/>
            <a:ext cx="10905066" cy="5600922"/>
          </a:xfrm>
          <a:prstGeom prst="rect">
            <a:avLst/>
          </a:prstGeom>
          <a:solidFill>
            <a:schemeClr val="accent6"/>
          </a:solidFill>
          <a:ln cap="sq">
            <a:noFill/>
            <a:miter lim="800000"/>
          </a:ln>
          <a:effectLst>
            <a:outerShdw blurRad="114300" dist="127000" dir="5400000" sx="99000" sy="99000" algn="t" rotWithShape="0">
              <a:prstClr val="black">
                <a:alpha val="40000"/>
              </a:prstClr>
            </a:outerShdw>
          </a:effectLst>
          <a:scene3d>
            <a:camera prst="orthographicFront"/>
            <a:lightRig rig="twoPt" dir="t"/>
          </a:scene3d>
          <a:sp3d contourW="6350">
            <a:contourClr>
              <a:schemeClr val="accent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E6BA1-F87F-4073-B5AB-365A42AD3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790956"/>
            <a:ext cx="10579608" cy="5276088"/>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p:cNvSpPr>
            <a:spLocks noGrp="1"/>
          </p:cNvSpPr>
          <p:nvPr>
            <p:ph type="title"/>
          </p:nvPr>
        </p:nvSpPr>
        <p:spPr>
          <a:xfrm>
            <a:off x="1304330" y="1275587"/>
            <a:ext cx="9596842" cy="3319285"/>
          </a:xfrm>
        </p:spPr>
        <p:txBody>
          <a:bodyPr vert="horz" lIns="91440" tIns="45720" rIns="91440" bIns="45720" rtlCol="0" anchor="ctr">
            <a:normAutofit/>
          </a:bodyPr>
          <a:lstStyle/>
          <a:p>
            <a:r>
              <a:rPr lang="en-US" sz="6000">
                <a:solidFill>
                  <a:srgbClr val="FFFFFF"/>
                </a:solidFill>
              </a:rPr>
              <a:t>Community Profiling</a:t>
            </a:r>
          </a:p>
        </p:txBody>
      </p:sp>
      <p:sp>
        <p:nvSpPr>
          <p:cNvPr id="5" name="Text Placeholder 4"/>
          <p:cNvSpPr>
            <a:spLocks noGrp="1"/>
          </p:cNvSpPr>
          <p:nvPr>
            <p:ph type="body" idx="1"/>
          </p:nvPr>
        </p:nvSpPr>
        <p:spPr>
          <a:xfrm>
            <a:off x="1960035" y="4981075"/>
            <a:ext cx="8271930" cy="653506"/>
          </a:xfrm>
        </p:spPr>
        <p:txBody>
          <a:bodyPr vert="horz" lIns="91440" tIns="45720" rIns="91440" bIns="45720" rtlCol="0" anchor="t">
            <a:normAutofit/>
          </a:bodyPr>
          <a:lstStyle/>
          <a:p>
            <a:endParaRPr lang="en-US" sz="2100">
              <a:solidFill>
                <a:srgbClr val="FFFFFF"/>
              </a:solidFill>
            </a:endParaRPr>
          </a:p>
        </p:txBody>
      </p:sp>
      <p:cxnSp>
        <p:nvCxnSpPr>
          <p:cNvPr id="22" name="Straight Connector 21">
            <a:extLst>
              <a:ext uri="{FF2B5EF4-FFF2-40B4-BE49-F238E27FC236}">
                <a16:creationId xmlns:a16="http://schemas.microsoft.com/office/drawing/2014/main" id="{19B678A5-A064-46A6-817F-AE02396CCF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5551" y="4769963"/>
            <a:ext cx="130089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455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3600">
                <a:solidFill>
                  <a:srgbClr val="FFFFFF"/>
                </a:solidFill>
              </a:rPr>
              <a:t>What is community profiling?</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endParaRPr lang="en-GB">
              <a:solidFill>
                <a:srgbClr val="212121"/>
              </a:solidFill>
            </a:endParaRPr>
          </a:p>
          <a:p>
            <a:r>
              <a:rPr lang="en-GB">
                <a:solidFill>
                  <a:srgbClr val="212121"/>
                </a:solidFill>
              </a:rPr>
              <a:t>‘</a:t>
            </a:r>
            <a:r>
              <a:rPr lang="en-GB" i="1">
                <a:solidFill>
                  <a:srgbClr val="212121"/>
                </a:solidFill>
              </a:rPr>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a:t>
            </a:r>
            <a:r>
              <a:rPr lang="en-GB">
                <a:solidFill>
                  <a:srgbClr val="212121"/>
                </a:solidFill>
              </a:rPr>
              <a:t>.‘</a:t>
            </a:r>
          </a:p>
          <a:p>
            <a:pPr marL="0" indent="0">
              <a:buNone/>
            </a:pPr>
            <a:r>
              <a:rPr lang="en-GB">
                <a:solidFill>
                  <a:srgbClr val="212121"/>
                </a:solidFill>
              </a:rPr>
              <a:t>   Hawtin &amp; Percy-Smith 2007, p. 5</a:t>
            </a:r>
          </a:p>
        </p:txBody>
      </p:sp>
    </p:spTree>
    <p:extLst>
      <p:ext uri="{BB962C8B-B14F-4D97-AF65-F5344CB8AC3E}">
        <p14:creationId xmlns:p14="http://schemas.microsoft.com/office/powerpoint/2010/main" val="215243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9">
            <a:extLst>
              <a:ext uri="{FF2B5EF4-FFF2-40B4-BE49-F238E27FC236}">
                <a16:creationId xmlns:a16="http://schemas.microsoft.com/office/drawing/2014/main" id="{640BAB49-521A-4847-8CD2-806C48DFA9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9" name="Straight Connector 11">
            <a:extLst>
              <a:ext uri="{FF2B5EF4-FFF2-40B4-BE49-F238E27FC236}">
                <a16:creationId xmlns:a16="http://schemas.microsoft.com/office/drawing/2014/main" id="{B98F1179-1183-4919-9064-D6B2602184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pic>
        <p:nvPicPr>
          <p:cNvPr id="20" name="Picture 13">
            <a:extLst>
              <a:ext uri="{FF2B5EF4-FFF2-40B4-BE49-F238E27FC236}">
                <a16:creationId xmlns:a16="http://schemas.microsoft.com/office/drawing/2014/main" id="{6441B39E-9CEC-491F-9A5D-487DED644F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85FAB72-E1E4-4DD2-972C-B4BCF7A44278}"/>
              </a:ext>
            </a:extLst>
          </p:cNvPr>
          <p:cNvSpPr>
            <a:spLocks noGrp="1"/>
          </p:cNvSpPr>
          <p:nvPr>
            <p:ph type="title"/>
          </p:nvPr>
        </p:nvSpPr>
        <p:spPr>
          <a:xfrm>
            <a:off x="8013290" y="1041401"/>
            <a:ext cx="3079006" cy="2345264"/>
          </a:xfrm>
        </p:spPr>
        <p:txBody>
          <a:bodyPr vert="horz" lIns="91440" tIns="45720" rIns="91440" bIns="45720" rtlCol="0" anchor="b">
            <a:normAutofit/>
          </a:bodyPr>
          <a:lstStyle/>
          <a:p>
            <a:r>
              <a:rPr lang="en-US" sz="5400"/>
              <a:t>Task</a:t>
            </a:r>
          </a:p>
        </p:txBody>
      </p:sp>
      <p:sp>
        <p:nvSpPr>
          <p:cNvPr id="3" name="Content Placeholder 2">
            <a:extLst>
              <a:ext uri="{FF2B5EF4-FFF2-40B4-BE49-F238E27FC236}">
                <a16:creationId xmlns:a16="http://schemas.microsoft.com/office/drawing/2014/main" id="{81F0D14B-6C27-4C1B-91DD-6A7FF8FBDF72}"/>
              </a:ext>
            </a:extLst>
          </p:cNvPr>
          <p:cNvSpPr>
            <a:spLocks noGrp="1"/>
          </p:cNvSpPr>
          <p:nvPr>
            <p:ph idx="1"/>
          </p:nvPr>
        </p:nvSpPr>
        <p:spPr>
          <a:xfrm>
            <a:off x="7999431" y="3657596"/>
            <a:ext cx="3092865" cy="1933463"/>
          </a:xfrm>
        </p:spPr>
        <p:txBody>
          <a:bodyPr vert="horz" lIns="91440" tIns="45720" rIns="91440" bIns="45720" rtlCol="0" anchor="t">
            <a:normAutofit/>
          </a:bodyPr>
          <a:lstStyle/>
          <a:p>
            <a:pPr marL="0" indent="0" algn="ctr">
              <a:buNone/>
            </a:pPr>
            <a:r>
              <a:rPr lang="en-US" sz="2100">
                <a:solidFill>
                  <a:schemeClr val="tx1"/>
                </a:solidFill>
              </a:rPr>
              <a:t>Using Hatwin &amp; Percy-Smith’s definition, profile a community you belong to. </a:t>
            </a:r>
          </a:p>
        </p:txBody>
      </p:sp>
      <p:sp>
        <p:nvSpPr>
          <p:cNvPr id="16" name="Rectangle 15">
            <a:extLst>
              <a:ext uri="{FF2B5EF4-FFF2-40B4-BE49-F238E27FC236}">
                <a16:creationId xmlns:a16="http://schemas.microsoft.com/office/drawing/2014/main" id="{15572A79-1801-44EB-BDC2-BAEE6B473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6432130"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nnections">
            <a:extLst>
              <a:ext uri="{FF2B5EF4-FFF2-40B4-BE49-F238E27FC236}">
                <a16:creationId xmlns:a16="http://schemas.microsoft.com/office/drawing/2014/main" id="{40168AA7-C6A1-A367-E49E-725AA0F79A5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375334" y="1410208"/>
            <a:ext cx="3858780" cy="3858780"/>
          </a:xfrm>
          <a:prstGeom prst="rect">
            <a:avLst/>
          </a:prstGeom>
        </p:spPr>
      </p:pic>
      <p:cxnSp>
        <p:nvCxnSpPr>
          <p:cNvPr id="18" name="Straight Connector 17">
            <a:extLst>
              <a:ext uri="{FF2B5EF4-FFF2-40B4-BE49-F238E27FC236}">
                <a16:creationId xmlns:a16="http://schemas.microsoft.com/office/drawing/2014/main" id="{7FD37111-10AC-4926-81AC-9AD3968FD1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9431" y="3509772"/>
            <a:ext cx="3074977" cy="1235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1749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39CD864-9B80-4217-918A-A08DD428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2" name="Straight Connector 11">
            <a:extLst>
              <a:ext uri="{FF2B5EF4-FFF2-40B4-BE49-F238E27FC236}">
                <a16:creationId xmlns:a16="http://schemas.microsoft.com/office/drawing/2014/main" id="{1C376FBE-D09E-4799-BCF8-13452CEC1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4" name="Rectangle 13">
            <a:extLst>
              <a:ext uri="{FF2B5EF4-FFF2-40B4-BE49-F238E27FC236}">
                <a16:creationId xmlns:a16="http://schemas.microsoft.com/office/drawing/2014/main" id="{5CCAF7D5-2AD8-4BDF-BE92-13524EA04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8C92429-C2FF-43F8-9F54-FF73D1271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8E75E6-FD49-46E3-B23E-9D5C97110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8539"/>
            <a:ext cx="10905066" cy="5600922"/>
          </a:xfrm>
          <a:prstGeom prst="rect">
            <a:avLst/>
          </a:prstGeom>
          <a:solidFill>
            <a:schemeClr val="accent6"/>
          </a:solidFill>
          <a:ln cap="sq">
            <a:noFill/>
            <a:miter lim="800000"/>
          </a:ln>
          <a:effectLst>
            <a:outerShdw blurRad="114300" dist="127000" dir="5400000" sx="99000" sy="99000" algn="t" rotWithShape="0">
              <a:prstClr val="black">
                <a:alpha val="40000"/>
              </a:prstClr>
            </a:outerShdw>
          </a:effectLst>
          <a:scene3d>
            <a:camera prst="orthographicFront"/>
            <a:lightRig rig="twoPt" dir="t"/>
          </a:scene3d>
          <a:sp3d contourW="6350">
            <a:contourClr>
              <a:schemeClr val="accent6"/>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E6BA1-F87F-4073-B5AB-365A42AD3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790956"/>
            <a:ext cx="10579608" cy="5276088"/>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p:cNvSpPr>
            <a:spLocks noGrp="1"/>
          </p:cNvSpPr>
          <p:nvPr>
            <p:ph type="title"/>
          </p:nvPr>
        </p:nvSpPr>
        <p:spPr>
          <a:xfrm>
            <a:off x="1304330" y="1275587"/>
            <a:ext cx="9596842" cy="3319285"/>
          </a:xfrm>
        </p:spPr>
        <p:txBody>
          <a:bodyPr vert="horz" lIns="91440" tIns="45720" rIns="91440" bIns="45720" rtlCol="0" anchor="ctr">
            <a:normAutofit/>
          </a:bodyPr>
          <a:lstStyle/>
          <a:p>
            <a:r>
              <a:rPr lang="en-US" sz="6000">
                <a:solidFill>
                  <a:srgbClr val="FFFFFF"/>
                </a:solidFill>
              </a:rPr>
              <a:t>Needs Analysis</a:t>
            </a:r>
          </a:p>
        </p:txBody>
      </p:sp>
      <p:sp>
        <p:nvSpPr>
          <p:cNvPr id="5" name="Text Placeholder 4"/>
          <p:cNvSpPr>
            <a:spLocks noGrp="1"/>
          </p:cNvSpPr>
          <p:nvPr>
            <p:ph type="body" idx="1"/>
          </p:nvPr>
        </p:nvSpPr>
        <p:spPr>
          <a:xfrm>
            <a:off x="1960035" y="4981075"/>
            <a:ext cx="8271930" cy="653506"/>
          </a:xfrm>
        </p:spPr>
        <p:txBody>
          <a:bodyPr vert="horz" lIns="91440" tIns="45720" rIns="91440" bIns="45720" rtlCol="0" anchor="t">
            <a:normAutofit/>
          </a:bodyPr>
          <a:lstStyle/>
          <a:p>
            <a:endParaRPr lang="en-US" sz="2100">
              <a:solidFill>
                <a:srgbClr val="FFFFFF"/>
              </a:solidFill>
            </a:endParaRPr>
          </a:p>
        </p:txBody>
      </p:sp>
      <p:cxnSp>
        <p:nvCxnSpPr>
          <p:cNvPr id="22" name="Straight Connector 21">
            <a:extLst>
              <a:ext uri="{FF2B5EF4-FFF2-40B4-BE49-F238E27FC236}">
                <a16:creationId xmlns:a16="http://schemas.microsoft.com/office/drawing/2014/main" id="{19B678A5-A064-46A6-817F-AE02396CCF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5551" y="4769963"/>
            <a:ext cx="130089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2338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p:cNvSpPr>
            <a:spLocks noGrp="1"/>
          </p:cNvSpPr>
          <p:nvPr>
            <p:ph type="title"/>
          </p:nvPr>
        </p:nvSpPr>
        <p:spPr>
          <a:xfrm>
            <a:off x="1055599" y="1055077"/>
            <a:ext cx="2532909" cy="4794578"/>
          </a:xfrm>
        </p:spPr>
        <p:txBody>
          <a:bodyPr>
            <a:normAutofit/>
          </a:bodyPr>
          <a:lstStyle/>
          <a:p>
            <a:pPr>
              <a:defRPr/>
            </a:pPr>
            <a:r>
              <a:rPr lang="en-US">
                <a:solidFill>
                  <a:srgbClr val="262626"/>
                </a:solidFill>
              </a:rPr>
              <a:t>When and Why?</a:t>
            </a:r>
          </a:p>
        </p:txBody>
      </p:sp>
      <p:sp useBgFill="1">
        <p:nvSpPr>
          <p:cNvPr id="78" name="Rectangle 77">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173" name="Content Placeholder 2">
            <a:extLst>
              <a:ext uri="{FF2B5EF4-FFF2-40B4-BE49-F238E27FC236}">
                <a16:creationId xmlns:a16="http://schemas.microsoft.com/office/drawing/2014/main" id="{7455DC6D-F653-4B99-649C-9DD3B1018719}"/>
              </a:ext>
            </a:extLst>
          </p:cNvPr>
          <p:cNvGraphicFramePr>
            <a:graphicFrameLocks noGrp="1"/>
          </p:cNvGraphicFramePr>
          <p:nvPr>
            <p:ph idx="1"/>
            <p:extLst>
              <p:ext uri="{D42A27DB-BD31-4B8C-83A1-F6EECF244321}">
                <p14:modId xmlns:p14="http://schemas.microsoft.com/office/powerpoint/2010/main" val="59279128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8030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224" name="Picture 9223">
            <a:extLst>
              <a:ext uri="{FF2B5EF4-FFF2-40B4-BE49-F238E27FC236}">
                <a16:creationId xmlns:a16="http://schemas.microsoft.com/office/drawing/2014/main" id="{85A38949-1EAC-4DED-AF7B-973F687AA8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46" name="Title 1"/>
          <p:cNvSpPr>
            <a:spLocks noGrp="1"/>
          </p:cNvSpPr>
          <p:nvPr>
            <p:ph type="title"/>
          </p:nvPr>
        </p:nvSpPr>
        <p:spPr>
          <a:xfrm>
            <a:off x="6094412" y="982132"/>
            <a:ext cx="4802185" cy="1303867"/>
          </a:xfrm>
        </p:spPr>
        <p:txBody>
          <a:bodyPr>
            <a:normAutofit/>
          </a:bodyPr>
          <a:lstStyle/>
          <a:p>
            <a:pPr>
              <a:lnSpc>
                <a:spcPct val="90000"/>
              </a:lnSpc>
            </a:pPr>
            <a:r>
              <a:rPr lang="en-US" sz="4100"/>
              <a:t>Needs Assessments are about Evidence</a:t>
            </a:r>
          </a:p>
        </p:txBody>
      </p:sp>
      <p:sp>
        <p:nvSpPr>
          <p:cNvPr id="9226" name="Rectangle 9225">
            <a:extLst>
              <a:ext uri="{FF2B5EF4-FFF2-40B4-BE49-F238E27FC236}">
                <a16:creationId xmlns:a16="http://schemas.microsoft.com/office/drawing/2014/main" id="{7B64EAB0-9095-45E6-8997-C95B35635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Graphic 71" descr="Target Audience">
            <a:extLst>
              <a:ext uri="{FF2B5EF4-FFF2-40B4-BE49-F238E27FC236}">
                <a16:creationId xmlns:a16="http://schemas.microsoft.com/office/drawing/2014/main" id="{DD43CF46-A545-2570-DF13-C4B27A9A14D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1693" y="1410208"/>
            <a:ext cx="3858780" cy="3858780"/>
          </a:xfrm>
          <a:prstGeom prst="rect">
            <a:avLst/>
          </a:prstGeom>
        </p:spPr>
      </p:pic>
      <p:cxnSp>
        <p:nvCxnSpPr>
          <p:cNvPr id="9228" name="Straight Connector 9227">
            <a:extLst>
              <a:ext uri="{FF2B5EF4-FFF2-40B4-BE49-F238E27FC236}">
                <a16:creationId xmlns:a16="http://schemas.microsoft.com/office/drawing/2014/main" id="{DE8F9096-24C0-47DD-B62E-FFDB61466B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9219" name="Content Placeholder 2"/>
          <p:cNvSpPr>
            <a:spLocks noGrp="1"/>
          </p:cNvSpPr>
          <p:nvPr>
            <p:ph idx="1"/>
          </p:nvPr>
        </p:nvSpPr>
        <p:spPr>
          <a:xfrm>
            <a:off x="6094412" y="2556932"/>
            <a:ext cx="4802184" cy="3318936"/>
          </a:xfrm>
        </p:spPr>
        <p:txBody>
          <a:bodyPr>
            <a:normAutofit/>
          </a:bodyPr>
          <a:lstStyle/>
          <a:p>
            <a:r>
              <a:rPr lang="en-US"/>
              <a:t>Can you answer:</a:t>
            </a:r>
          </a:p>
          <a:p>
            <a:pPr lvl="1"/>
            <a:r>
              <a:rPr lang="en-US"/>
              <a:t>“what evidence do we have that our audience needs this education?”</a:t>
            </a:r>
          </a:p>
          <a:p>
            <a:pPr lvl="1"/>
            <a:r>
              <a:rPr lang="en-US"/>
              <a:t>“what evidence do we have that our solution will yield positive results?”</a:t>
            </a:r>
          </a:p>
          <a:p>
            <a:pPr lvl="1"/>
            <a:r>
              <a:rPr lang="en-US"/>
              <a:t>“what is the reason that we are offering education in this format?”</a:t>
            </a:r>
          </a:p>
          <a:p>
            <a:endParaRPr lang="en-US"/>
          </a:p>
        </p:txBody>
      </p:sp>
    </p:spTree>
    <p:extLst>
      <p:ext uri="{BB962C8B-B14F-4D97-AF65-F5344CB8AC3E}">
        <p14:creationId xmlns:p14="http://schemas.microsoft.com/office/powerpoint/2010/main" val="1556590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a:solidFill>
                  <a:srgbClr val="FFFFFF"/>
                </a:solidFill>
              </a:rPr>
              <a:t>Depends... </a:t>
            </a:r>
          </a:p>
        </p:txBody>
      </p:sp>
      <p:sp>
        <p:nvSpPr>
          <p:cNvPr id="14" name="Rectangle 13">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50360" y="469900"/>
            <a:ext cx="5953630" cy="5405968"/>
          </a:xfrm>
        </p:spPr>
        <p:txBody>
          <a:bodyPr anchor="ctr">
            <a:normAutofit/>
          </a:bodyPr>
          <a:lstStyle/>
          <a:p>
            <a:endParaRPr lang="en-US">
              <a:solidFill>
                <a:schemeClr val="tx1"/>
              </a:solidFill>
            </a:endParaRPr>
          </a:p>
          <a:p>
            <a:r>
              <a:rPr lang="en-US">
                <a:solidFill>
                  <a:schemeClr val="tx1"/>
                </a:solidFill>
              </a:rPr>
              <a:t>Some definitions:</a:t>
            </a:r>
          </a:p>
          <a:p>
            <a:pPr lvl="1"/>
            <a:r>
              <a:rPr lang="en-US">
                <a:solidFill>
                  <a:schemeClr val="tx1"/>
                </a:solidFill>
              </a:rPr>
              <a:t>Gap</a:t>
            </a:r>
          </a:p>
          <a:p>
            <a:pPr lvl="1"/>
            <a:r>
              <a:rPr lang="en-US">
                <a:solidFill>
                  <a:schemeClr val="tx1"/>
                </a:solidFill>
              </a:rPr>
              <a:t>Need</a:t>
            </a:r>
          </a:p>
          <a:p>
            <a:pPr lvl="1"/>
            <a:r>
              <a:rPr lang="en-US">
                <a:solidFill>
                  <a:schemeClr val="tx1"/>
                </a:solidFill>
              </a:rPr>
              <a:t>Want</a:t>
            </a:r>
          </a:p>
          <a:p>
            <a:pPr lvl="1"/>
            <a:r>
              <a:rPr lang="en-US">
                <a:solidFill>
                  <a:schemeClr val="tx1"/>
                </a:solidFill>
              </a:rPr>
              <a:t>Assessment</a:t>
            </a:r>
          </a:p>
          <a:p>
            <a:pPr lvl="1"/>
            <a:r>
              <a:rPr lang="en-US">
                <a:solidFill>
                  <a:schemeClr val="tx1"/>
                </a:solidFill>
              </a:rPr>
              <a:t>Needs Assessment</a:t>
            </a:r>
          </a:p>
          <a:p>
            <a:pPr lvl="1"/>
            <a:endParaRPr lang="en-US">
              <a:solidFill>
                <a:schemeClr val="tx1"/>
              </a:solidFill>
            </a:endParaRPr>
          </a:p>
          <a:p>
            <a:pPr lvl="1">
              <a:buNone/>
            </a:pPr>
            <a:endParaRPr lang="en-US" b="1">
              <a:solidFill>
                <a:schemeClr val="tx1"/>
              </a:solidFill>
            </a:endParaRPr>
          </a:p>
          <a:p>
            <a:pPr lvl="1">
              <a:buNone/>
            </a:pPr>
            <a:endParaRPr lang="en-US" b="1">
              <a:solidFill>
                <a:schemeClr val="tx1"/>
              </a:solidFill>
            </a:endParaRPr>
          </a:p>
          <a:p>
            <a:endParaRPr lang="en-GB">
              <a:solidFill>
                <a:schemeClr val="tx1"/>
              </a:solidFill>
            </a:endParaRPr>
          </a:p>
        </p:txBody>
      </p:sp>
    </p:spTree>
    <p:extLst>
      <p:ext uri="{BB962C8B-B14F-4D97-AF65-F5344CB8AC3E}">
        <p14:creationId xmlns:p14="http://schemas.microsoft.com/office/powerpoint/2010/main" val="357116313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p:cNvSpPr>
            <a:spLocks noGrp="1"/>
          </p:cNvSpPr>
          <p:nvPr>
            <p:ph type="title"/>
          </p:nvPr>
        </p:nvSpPr>
        <p:spPr>
          <a:xfrm>
            <a:off x="1055599" y="1055077"/>
            <a:ext cx="2532909" cy="4794578"/>
          </a:xfrm>
        </p:spPr>
        <p:txBody>
          <a:bodyPr>
            <a:normAutofit/>
          </a:bodyPr>
          <a:lstStyle/>
          <a:p>
            <a:pPr eaLnBrk="1" hangingPunct="1"/>
            <a:r>
              <a:rPr lang="en-US" sz="2800">
                <a:solidFill>
                  <a:srgbClr val="262626"/>
                </a:solidFill>
              </a:rPr>
              <a:t>Definitions…in detail</a:t>
            </a:r>
          </a:p>
        </p:txBody>
      </p:sp>
      <p:sp useBgFill="1">
        <p:nvSpPr>
          <p:cNvPr id="141" name="Rectangle 140">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269" name="Content Placeholder 2">
            <a:extLst>
              <a:ext uri="{FF2B5EF4-FFF2-40B4-BE49-F238E27FC236}">
                <a16:creationId xmlns:a16="http://schemas.microsoft.com/office/drawing/2014/main" id="{D4F87194-5143-66FC-3521-C91D980F956E}"/>
              </a:ext>
            </a:extLst>
          </p:cNvPr>
          <p:cNvGraphicFramePr>
            <a:graphicFrameLocks noGrp="1"/>
          </p:cNvGraphicFramePr>
          <p:nvPr>
            <p:ph idx="1"/>
            <p:extLst>
              <p:ext uri="{D42A27DB-BD31-4B8C-83A1-F6EECF244321}">
                <p14:modId xmlns:p14="http://schemas.microsoft.com/office/powerpoint/2010/main" val="64066074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59650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5599" y="1055077"/>
            <a:ext cx="2532909" cy="4794578"/>
          </a:xfrm>
        </p:spPr>
        <p:txBody>
          <a:bodyPr>
            <a:normAutofit/>
          </a:bodyPr>
          <a:lstStyle/>
          <a:p>
            <a:endParaRPr lang="en-GB">
              <a:solidFill>
                <a:srgbClr val="262626"/>
              </a:solidFill>
            </a:endParaRPr>
          </a:p>
        </p:txBody>
      </p:sp>
      <p:sp useBgFill="1">
        <p:nvSpPr>
          <p:cNvPr id="24" name="Rectangle 23">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9878B31F-145A-AB87-E35D-EA24571F6A73}"/>
              </a:ext>
            </a:extLst>
          </p:cNvPr>
          <p:cNvGraphicFramePr>
            <a:graphicFrameLocks noGrp="1"/>
          </p:cNvGraphicFramePr>
          <p:nvPr>
            <p:ph idx="1"/>
            <p:extLst>
              <p:ext uri="{D42A27DB-BD31-4B8C-83A1-F6EECF244321}">
                <p14:modId xmlns:p14="http://schemas.microsoft.com/office/powerpoint/2010/main" val="384532897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3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5599" y="1055077"/>
            <a:ext cx="2532909" cy="4794578"/>
          </a:xfrm>
        </p:spPr>
        <p:txBody>
          <a:bodyPr>
            <a:normAutofit/>
          </a:bodyPr>
          <a:lstStyle/>
          <a:p>
            <a:r>
              <a:rPr lang="en-GB" sz="3700">
                <a:solidFill>
                  <a:srgbClr val="262626"/>
                </a:solidFill>
              </a:rPr>
              <a:t>What is in a Needs Assessment?</a:t>
            </a:r>
          </a:p>
        </p:txBody>
      </p:sp>
      <p:sp useBgFill="1">
        <p:nvSpPr>
          <p:cNvPr id="13" name="Rectangle 12">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562A53-D966-DD06-C50B-103AEC4FA885}"/>
              </a:ext>
            </a:extLst>
          </p:cNvPr>
          <p:cNvGraphicFramePr>
            <a:graphicFrameLocks noGrp="1"/>
          </p:cNvGraphicFramePr>
          <p:nvPr>
            <p:ph idx="1"/>
            <p:extLst>
              <p:ext uri="{D42A27DB-BD31-4B8C-83A1-F6EECF244321}">
                <p14:modId xmlns:p14="http://schemas.microsoft.com/office/powerpoint/2010/main" val="66281217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50366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450057" y="1632948"/>
            <a:ext cx="3764756" cy="2982504"/>
          </a:xfrm>
        </p:spPr>
        <p:txBody>
          <a:bodyPr>
            <a:normAutofit/>
          </a:bodyPr>
          <a:lstStyle/>
          <a:p>
            <a:pPr>
              <a:defRPr/>
            </a:pPr>
            <a:r>
              <a:rPr lang="en-US"/>
              <a:t>What is a Needs Assessment?</a:t>
            </a:r>
            <a:br>
              <a:rPr lang="en-US"/>
            </a:br>
            <a:r>
              <a:rPr lang="en-US"/>
              <a:t>The key stages</a:t>
            </a:r>
          </a:p>
        </p:txBody>
      </p:sp>
      <p:grpSp>
        <p:nvGrpSpPr>
          <p:cNvPr id="2" name="Group 1">
            <a:extLst>
              <a:ext uri="{FF2B5EF4-FFF2-40B4-BE49-F238E27FC236}">
                <a16:creationId xmlns:a16="http://schemas.microsoft.com/office/drawing/2014/main" id="{75AF2142-1C3E-4047-8076-FA74B9ADEC6C}"/>
              </a:ext>
            </a:extLst>
          </p:cNvPr>
          <p:cNvGrpSpPr/>
          <p:nvPr/>
        </p:nvGrpSpPr>
        <p:grpSpPr>
          <a:xfrm>
            <a:off x="4214812" y="1295400"/>
            <a:ext cx="7391400" cy="4267200"/>
            <a:chOff x="2743200" y="1676400"/>
            <a:chExt cx="7391400" cy="4267200"/>
          </a:xfrm>
        </p:grpSpPr>
        <p:sp>
          <p:nvSpPr>
            <p:cNvPr id="4" name="Right Arrow 3"/>
            <p:cNvSpPr/>
            <p:nvPr/>
          </p:nvSpPr>
          <p:spPr>
            <a:xfrm rot="5400000">
              <a:off x="3899694" y="2805906"/>
              <a:ext cx="685800" cy="255588"/>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US"/>
            </a:p>
          </p:txBody>
        </p:sp>
        <p:sp>
          <p:nvSpPr>
            <p:cNvPr id="5" name="Rectangle 4"/>
            <p:cNvSpPr/>
            <p:nvPr/>
          </p:nvSpPr>
          <p:spPr>
            <a:xfrm>
              <a:off x="2743200" y="1676400"/>
              <a:ext cx="2971800"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800"/>
                <a:t>Pre-Assessment</a:t>
              </a:r>
            </a:p>
          </p:txBody>
        </p:sp>
        <p:sp>
          <p:nvSpPr>
            <p:cNvPr id="6" name="Right Arrow 5"/>
            <p:cNvSpPr/>
            <p:nvPr/>
          </p:nvSpPr>
          <p:spPr>
            <a:xfrm rot="5400000">
              <a:off x="3899694" y="4634706"/>
              <a:ext cx="685800" cy="255588"/>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en-US"/>
            </a:p>
          </p:txBody>
        </p:sp>
        <p:sp>
          <p:nvSpPr>
            <p:cNvPr id="7" name="Rectangle 6"/>
            <p:cNvSpPr/>
            <p:nvPr/>
          </p:nvSpPr>
          <p:spPr>
            <a:xfrm>
              <a:off x="2743200" y="3505200"/>
              <a:ext cx="2971800"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800"/>
                <a:t>Assessment</a:t>
              </a:r>
            </a:p>
          </p:txBody>
        </p:sp>
        <p:sp>
          <p:nvSpPr>
            <p:cNvPr id="8" name="Rectangle 7"/>
            <p:cNvSpPr/>
            <p:nvPr/>
          </p:nvSpPr>
          <p:spPr>
            <a:xfrm>
              <a:off x="2743200" y="5181600"/>
              <a:ext cx="2971800" cy="7620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800"/>
                <a:t>Action Plan</a:t>
              </a:r>
            </a:p>
          </p:txBody>
        </p:sp>
        <p:sp>
          <p:nvSpPr>
            <p:cNvPr id="9" name="Right Brace 8"/>
            <p:cNvSpPr/>
            <p:nvPr/>
          </p:nvSpPr>
          <p:spPr>
            <a:xfrm>
              <a:off x="6019800" y="1676400"/>
              <a:ext cx="1219200" cy="4267200"/>
            </a:xfrm>
            <a:prstGeom prst="rightBrace">
              <a:avLst/>
            </a:prstGeom>
          </p:spPr>
          <p:style>
            <a:lnRef idx="2">
              <a:schemeClr val="accent5"/>
            </a:lnRef>
            <a:fillRef idx="0">
              <a:schemeClr val="accent5"/>
            </a:fillRef>
            <a:effectRef idx="1">
              <a:schemeClr val="accent5"/>
            </a:effectRef>
            <a:fontRef idx="minor">
              <a:schemeClr val="tx1"/>
            </a:fontRef>
          </p:style>
          <p:txBody>
            <a:bodyPr anchor="ctr"/>
            <a:lstStyle/>
            <a:p>
              <a:pPr algn="ctr">
                <a:defRPr/>
              </a:pPr>
              <a:endParaRPr lang="en-US"/>
            </a:p>
          </p:txBody>
        </p:sp>
        <p:sp>
          <p:nvSpPr>
            <p:cNvPr id="10" name="Rectangle 9"/>
            <p:cNvSpPr/>
            <p:nvPr/>
          </p:nvSpPr>
          <p:spPr>
            <a:xfrm>
              <a:off x="7391400" y="3429000"/>
              <a:ext cx="2743200" cy="838200"/>
            </a:xfrm>
            <a:prstGeom prst="rect">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r>
                <a:rPr lang="en-US" sz="2800"/>
                <a:t>Needs Assessment</a:t>
              </a:r>
            </a:p>
          </p:txBody>
        </p:sp>
      </p:grpSp>
    </p:spTree>
    <p:extLst>
      <p:ext uri="{BB962C8B-B14F-4D97-AF65-F5344CB8AC3E}">
        <p14:creationId xmlns:p14="http://schemas.microsoft.com/office/powerpoint/2010/main" val="2423639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5A38949-1EAC-4DED-AF7B-973F687AA8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094412" y="982132"/>
            <a:ext cx="4802185" cy="1303867"/>
          </a:xfrm>
        </p:spPr>
        <p:txBody>
          <a:bodyPr>
            <a:normAutofit/>
          </a:bodyPr>
          <a:lstStyle/>
          <a:p>
            <a:pPr>
              <a:lnSpc>
                <a:spcPct val="90000"/>
              </a:lnSpc>
            </a:pPr>
            <a:r>
              <a:rPr lang="en-GB" sz="4100"/>
              <a:t>The Phases of Needs Assessment </a:t>
            </a:r>
          </a:p>
        </p:txBody>
      </p:sp>
      <p:sp>
        <p:nvSpPr>
          <p:cNvPr id="12" name="Rectangle 11">
            <a:extLst>
              <a:ext uri="{FF2B5EF4-FFF2-40B4-BE49-F238E27FC236}">
                <a16:creationId xmlns:a16="http://schemas.microsoft.com/office/drawing/2014/main" id="{7B64EAB0-9095-45E6-8997-C95B35635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DF234979-2E6D-DBAB-FB2C-3F437319342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1693" y="1410208"/>
            <a:ext cx="3858780" cy="3858780"/>
          </a:xfrm>
          <a:prstGeom prst="rect">
            <a:avLst/>
          </a:prstGeom>
        </p:spPr>
      </p:pic>
      <p:cxnSp>
        <p:nvCxnSpPr>
          <p:cNvPr id="14" name="Straight Connector 13">
            <a:extLst>
              <a:ext uri="{FF2B5EF4-FFF2-40B4-BE49-F238E27FC236}">
                <a16:creationId xmlns:a16="http://schemas.microsoft.com/office/drawing/2014/main" id="{DE8F9096-24C0-47DD-B62E-FFDB61466B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6094412" y="2556932"/>
            <a:ext cx="4802184" cy="3318936"/>
          </a:xfrm>
        </p:spPr>
        <p:txBody>
          <a:bodyPr>
            <a:normAutofit lnSpcReduction="10000"/>
          </a:bodyPr>
          <a:lstStyle/>
          <a:p>
            <a:pPr>
              <a:lnSpc>
                <a:spcPct val="90000"/>
              </a:lnSpc>
            </a:pPr>
            <a:r>
              <a:rPr lang="en-US" sz="1700"/>
              <a:t>Pre-Assessment</a:t>
            </a:r>
          </a:p>
          <a:p>
            <a:pPr lvl="1">
              <a:lnSpc>
                <a:spcPct val="90000"/>
              </a:lnSpc>
            </a:pPr>
            <a:r>
              <a:rPr lang="en-US" sz="1700"/>
              <a:t>Data collection. “What do we know?”</a:t>
            </a:r>
          </a:p>
          <a:p>
            <a:pPr lvl="1">
              <a:lnSpc>
                <a:spcPct val="90000"/>
              </a:lnSpc>
              <a:buNone/>
            </a:pPr>
            <a:endParaRPr lang="en-US" sz="1700"/>
          </a:p>
          <a:p>
            <a:pPr lvl="2">
              <a:lnSpc>
                <a:spcPct val="90000"/>
              </a:lnSpc>
            </a:pPr>
            <a:r>
              <a:rPr lang="en-US" sz="1700"/>
              <a:t>This is the foundation of Gap Analysis </a:t>
            </a:r>
          </a:p>
          <a:p>
            <a:pPr lvl="3">
              <a:lnSpc>
                <a:spcPct val="90000"/>
              </a:lnSpc>
              <a:buNone/>
            </a:pPr>
            <a:r>
              <a:rPr lang="en-US" sz="1700"/>
              <a:t>What is the current state? </a:t>
            </a:r>
          </a:p>
          <a:p>
            <a:pPr lvl="3">
              <a:lnSpc>
                <a:spcPct val="90000"/>
              </a:lnSpc>
              <a:buNone/>
            </a:pPr>
            <a:r>
              <a:rPr lang="en-US" sz="1700"/>
              <a:t>Where should we be? </a:t>
            </a:r>
          </a:p>
          <a:p>
            <a:pPr lvl="3">
              <a:lnSpc>
                <a:spcPct val="90000"/>
              </a:lnSpc>
              <a:buNone/>
            </a:pPr>
            <a:r>
              <a:rPr lang="en-US" sz="1700"/>
              <a:t>How does our region compare to others?</a:t>
            </a:r>
          </a:p>
          <a:p>
            <a:pPr lvl="3">
              <a:lnSpc>
                <a:spcPct val="90000"/>
              </a:lnSpc>
              <a:buNone/>
            </a:pPr>
            <a:r>
              <a:rPr lang="en-US" sz="1700"/>
              <a:t>What’s new?</a:t>
            </a:r>
          </a:p>
          <a:p>
            <a:pPr lvl="3">
              <a:lnSpc>
                <a:spcPct val="90000"/>
              </a:lnSpc>
              <a:buNone/>
            </a:pPr>
            <a:r>
              <a:rPr lang="en-US" sz="1700"/>
              <a:t>What’s important?</a:t>
            </a:r>
          </a:p>
          <a:p>
            <a:pPr>
              <a:lnSpc>
                <a:spcPct val="90000"/>
              </a:lnSpc>
            </a:pPr>
            <a:endParaRPr lang="en-GB" sz="1700"/>
          </a:p>
        </p:txBody>
      </p:sp>
    </p:spTree>
    <p:extLst>
      <p:ext uri="{BB962C8B-B14F-4D97-AF65-F5344CB8AC3E}">
        <p14:creationId xmlns:p14="http://schemas.microsoft.com/office/powerpoint/2010/main" val="1151678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434" name="Title 1"/>
          <p:cNvSpPr>
            <a:spLocks noGrp="1"/>
          </p:cNvSpPr>
          <p:nvPr>
            <p:ph type="title"/>
          </p:nvPr>
        </p:nvSpPr>
        <p:spPr>
          <a:xfrm>
            <a:off x="952108" y="954756"/>
            <a:ext cx="2730414" cy="4946003"/>
          </a:xfrm>
        </p:spPr>
        <p:txBody>
          <a:bodyPr>
            <a:normAutofit/>
          </a:bodyPr>
          <a:lstStyle/>
          <a:p>
            <a:pPr eaLnBrk="1" hangingPunct="1"/>
            <a:r>
              <a:rPr lang="en-US" sz="3600">
                <a:solidFill>
                  <a:srgbClr val="FFFFFF"/>
                </a:solidFill>
              </a:rPr>
              <a:t>Gathering Data</a:t>
            </a:r>
          </a:p>
        </p:txBody>
      </p:sp>
      <p:sp>
        <p:nvSpPr>
          <p:cNvPr id="78" name="Rectangle 77">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Content Placeholder 2"/>
          <p:cNvSpPr>
            <a:spLocks noGrp="1"/>
          </p:cNvSpPr>
          <p:nvPr>
            <p:ph idx="1"/>
          </p:nvPr>
        </p:nvSpPr>
        <p:spPr>
          <a:xfrm>
            <a:off x="5140934" y="469900"/>
            <a:ext cx="5953630" cy="5405968"/>
          </a:xfrm>
        </p:spPr>
        <p:txBody>
          <a:bodyPr anchor="ctr">
            <a:normAutofit/>
          </a:bodyPr>
          <a:lstStyle/>
          <a:p>
            <a:pPr eaLnBrk="1" hangingPunct="1"/>
            <a:r>
              <a:rPr lang="en-US">
                <a:solidFill>
                  <a:srgbClr val="212121"/>
                </a:solidFill>
              </a:rPr>
              <a:t>Search for objective measures:</a:t>
            </a:r>
          </a:p>
          <a:p>
            <a:pPr lvl="1" eaLnBrk="1" hangingPunct="1"/>
            <a:r>
              <a:rPr lang="en-US">
                <a:solidFill>
                  <a:srgbClr val="212121"/>
                </a:solidFill>
              </a:rPr>
              <a:t>Scope</a:t>
            </a:r>
          </a:p>
          <a:p>
            <a:pPr lvl="1" eaLnBrk="1" hangingPunct="1"/>
            <a:r>
              <a:rPr lang="en-US">
                <a:solidFill>
                  <a:srgbClr val="212121"/>
                </a:solidFill>
              </a:rPr>
              <a:t>Severity: What are the consequences?</a:t>
            </a:r>
          </a:p>
          <a:p>
            <a:pPr lvl="1" eaLnBrk="1" hangingPunct="1"/>
            <a:r>
              <a:rPr lang="en-US">
                <a:solidFill>
                  <a:srgbClr val="212121"/>
                </a:solidFill>
              </a:rPr>
              <a:t>Are there national standards to measure against?</a:t>
            </a:r>
          </a:p>
          <a:p>
            <a:pPr lvl="1" eaLnBrk="1" hangingPunct="1"/>
            <a:endParaRPr lang="en-US">
              <a:solidFill>
                <a:srgbClr val="212121"/>
              </a:solidFill>
            </a:endParaRPr>
          </a:p>
          <a:p>
            <a:pPr lvl="1" eaLnBrk="1" hangingPunct="1"/>
            <a:endParaRPr lang="en-US">
              <a:solidFill>
                <a:srgbClr val="212121"/>
              </a:solidFill>
            </a:endParaRPr>
          </a:p>
          <a:p>
            <a:pPr lvl="1" eaLnBrk="1" hangingPunct="1">
              <a:buNone/>
            </a:pPr>
            <a:r>
              <a:rPr lang="en-US">
                <a:solidFill>
                  <a:srgbClr val="212121"/>
                </a:solidFill>
              </a:rPr>
              <a:t>…how can we do it better?</a:t>
            </a:r>
          </a:p>
        </p:txBody>
      </p:sp>
    </p:spTree>
    <p:extLst>
      <p:ext uri="{BB962C8B-B14F-4D97-AF65-F5344CB8AC3E}">
        <p14:creationId xmlns:p14="http://schemas.microsoft.com/office/powerpoint/2010/main" val="1016047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10" name="Title 1"/>
          <p:cNvSpPr>
            <a:spLocks noGrp="1"/>
          </p:cNvSpPr>
          <p:nvPr>
            <p:ph type="title"/>
          </p:nvPr>
        </p:nvSpPr>
        <p:spPr>
          <a:xfrm>
            <a:off x="952108" y="954756"/>
            <a:ext cx="2730414" cy="4946003"/>
          </a:xfrm>
        </p:spPr>
        <p:txBody>
          <a:bodyPr>
            <a:normAutofit/>
          </a:bodyPr>
          <a:lstStyle/>
          <a:p>
            <a:pPr>
              <a:defRPr/>
            </a:pPr>
            <a:r>
              <a:rPr lang="en-US" sz="3600" b="1">
                <a:solidFill>
                  <a:srgbClr val="FFFFFF"/>
                </a:solidFill>
              </a:rPr>
              <a:t>It's not what you know, it's how you know it.</a:t>
            </a:r>
          </a:p>
        </p:txBody>
      </p:sp>
      <p:sp>
        <p:nvSpPr>
          <p:cNvPr id="79" name="Rectangle 78">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Content Placeholder 2"/>
          <p:cNvSpPr>
            <a:spLocks noGrp="1"/>
          </p:cNvSpPr>
          <p:nvPr>
            <p:ph idx="1"/>
          </p:nvPr>
        </p:nvSpPr>
        <p:spPr>
          <a:xfrm>
            <a:off x="5140934" y="469900"/>
            <a:ext cx="5953630" cy="5405968"/>
          </a:xfrm>
        </p:spPr>
        <p:txBody>
          <a:bodyPr anchor="ctr">
            <a:normAutofit/>
          </a:bodyPr>
          <a:lstStyle/>
          <a:p>
            <a:pPr eaLnBrk="1" hangingPunct="1"/>
            <a:r>
              <a:rPr lang="en-US">
                <a:solidFill>
                  <a:srgbClr val="212121"/>
                </a:solidFill>
              </a:rPr>
              <a:t>Needs (gaps) are identified in 4 ways:</a:t>
            </a:r>
          </a:p>
          <a:p>
            <a:pPr eaLnBrk="1" hangingPunct="1">
              <a:buNone/>
            </a:pPr>
            <a:endParaRPr lang="en-US">
              <a:solidFill>
                <a:srgbClr val="212121"/>
              </a:solidFill>
            </a:endParaRPr>
          </a:p>
          <a:p>
            <a:pPr lvl="1" eaLnBrk="1" hangingPunct="1"/>
            <a:r>
              <a:rPr lang="en-US">
                <a:solidFill>
                  <a:srgbClr val="212121"/>
                </a:solidFill>
              </a:rPr>
              <a:t>Types of Need</a:t>
            </a:r>
          </a:p>
          <a:p>
            <a:pPr lvl="2" eaLnBrk="1" hangingPunct="1"/>
            <a:r>
              <a:rPr lang="en-US">
                <a:solidFill>
                  <a:srgbClr val="212121"/>
                </a:solidFill>
              </a:rPr>
              <a:t>Normative</a:t>
            </a:r>
          </a:p>
          <a:p>
            <a:pPr lvl="2" eaLnBrk="1" hangingPunct="1"/>
            <a:r>
              <a:rPr lang="en-US">
                <a:solidFill>
                  <a:srgbClr val="212121"/>
                </a:solidFill>
              </a:rPr>
              <a:t>Relative</a:t>
            </a:r>
          </a:p>
          <a:p>
            <a:pPr lvl="2" eaLnBrk="1" hangingPunct="1"/>
            <a:r>
              <a:rPr lang="en-US">
                <a:solidFill>
                  <a:srgbClr val="212121"/>
                </a:solidFill>
              </a:rPr>
              <a:t>Expressed</a:t>
            </a:r>
          </a:p>
          <a:p>
            <a:pPr lvl="2" eaLnBrk="1" hangingPunct="1"/>
            <a:r>
              <a:rPr lang="en-US">
                <a:solidFill>
                  <a:srgbClr val="212121"/>
                </a:solidFill>
              </a:rPr>
              <a:t>Perceived </a:t>
            </a:r>
          </a:p>
          <a:p>
            <a:pPr lvl="1" eaLnBrk="1" hangingPunct="1"/>
            <a:endParaRPr lang="en-US">
              <a:solidFill>
                <a:srgbClr val="212121"/>
              </a:solidFill>
            </a:endParaRPr>
          </a:p>
        </p:txBody>
      </p:sp>
    </p:spTree>
    <p:extLst>
      <p:ext uri="{BB962C8B-B14F-4D97-AF65-F5344CB8AC3E}">
        <p14:creationId xmlns:p14="http://schemas.microsoft.com/office/powerpoint/2010/main" val="3027272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506" name="Title 1"/>
          <p:cNvSpPr>
            <a:spLocks noGrp="1"/>
          </p:cNvSpPr>
          <p:nvPr>
            <p:ph type="title"/>
          </p:nvPr>
        </p:nvSpPr>
        <p:spPr>
          <a:xfrm>
            <a:off x="952108" y="954756"/>
            <a:ext cx="2730414" cy="4946003"/>
          </a:xfrm>
        </p:spPr>
        <p:txBody>
          <a:bodyPr>
            <a:normAutofit/>
          </a:bodyPr>
          <a:lstStyle/>
          <a:p>
            <a:pPr eaLnBrk="1" hangingPunct="1"/>
            <a:r>
              <a:rPr lang="en-US" sz="3600">
                <a:solidFill>
                  <a:srgbClr val="FFFFFF"/>
                </a:solidFill>
              </a:rPr>
              <a:t>Types of Need</a:t>
            </a:r>
          </a:p>
        </p:txBody>
      </p:sp>
      <p:sp>
        <p:nvSpPr>
          <p:cNvPr id="78" name="Rectangle 77">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Content Placeholder 2"/>
          <p:cNvSpPr>
            <a:spLocks noGrp="1"/>
          </p:cNvSpPr>
          <p:nvPr>
            <p:ph idx="1"/>
          </p:nvPr>
        </p:nvSpPr>
        <p:spPr>
          <a:xfrm>
            <a:off x="5140934" y="469900"/>
            <a:ext cx="5953630" cy="5405968"/>
          </a:xfrm>
        </p:spPr>
        <p:txBody>
          <a:bodyPr anchor="ctr">
            <a:normAutofit/>
          </a:bodyPr>
          <a:lstStyle/>
          <a:p>
            <a:pPr eaLnBrk="1" hangingPunct="1"/>
            <a:r>
              <a:rPr lang="en-US">
                <a:solidFill>
                  <a:srgbClr val="212121"/>
                </a:solidFill>
              </a:rPr>
              <a:t>Normative</a:t>
            </a:r>
          </a:p>
          <a:p>
            <a:pPr lvl="1" eaLnBrk="1" hangingPunct="1"/>
            <a:r>
              <a:rPr lang="en-US">
                <a:solidFill>
                  <a:srgbClr val="212121"/>
                </a:solidFill>
              </a:rPr>
              <a:t>Defined as falling below a standard criterion established by custom, authority, or general consensus. </a:t>
            </a:r>
          </a:p>
          <a:p>
            <a:pPr lvl="1" eaLnBrk="1" hangingPunct="1">
              <a:buNone/>
            </a:pPr>
            <a:endParaRPr lang="en-US">
              <a:solidFill>
                <a:srgbClr val="212121"/>
              </a:solidFill>
            </a:endParaRPr>
          </a:p>
          <a:p>
            <a:pPr lvl="1" eaLnBrk="1" hangingPunct="1"/>
            <a:r>
              <a:rPr lang="en-US">
                <a:solidFill>
                  <a:srgbClr val="212121"/>
                </a:solidFill>
              </a:rPr>
              <a:t>Strength:</a:t>
            </a:r>
          </a:p>
          <a:p>
            <a:pPr lvl="2" eaLnBrk="1" hangingPunct="1"/>
            <a:r>
              <a:rPr lang="en-US">
                <a:solidFill>
                  <a:srgbClr val="212121"/>
                </a:solidFill>
              </a:rPr>
              <a:t>Allows planners to use objective targets</a:t>
            </a:r>
          </a:p>
          <a:p>
            <a:pPr lvl="2" eaLnBrk="1" hangingPunct="1">
              <a:buNone/>
            </a:pPr>
            <a:endParaRPr lang="en-US">
              <a:solidFill>
                <a:srgbClr val="212121"/>
              </a:solidFill>
            </a:endParaRPr>
          </a:p>
          <a:p>
            <a:pPr lvl="1" eaLnBrk="1" hangingPunct="1"/>
            <a:r>
              <a:rPr lang="en-US">
                <a:solidFill>
                  <a:srgbClr val="212121"/>
                </a:solidFill>
              </a:rPr>
              <a:t>Weakness:</a:t>
            </a:r>
          </a:p>
          <a:p>
            <a:pPr lvl="2" eaLnBrk="1" hangingPunct="1"/>
            <a:r>
              <a:rPr lang="en-US">
                <a:solidFill>
                  <a:srgbClr val="212121"/>
                </a:solidFill>
              </a:rPr>
              <a:t>Need levels change with time and must be re-evaluated</a:t>
            </a:r>
          </a:p>
        </p:txBody>
      </p:sp>
    </p:spTree>
    <p:extLst>
      <p:ext uri="{BB962C8B-B14F-4D97-AF65-F5344CB8AC3E}">
        <p14:creationId xmlns:p14="http://schemas.microsoft.com/office/powerpoint/2010/main" val="3074593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8647C337-08BD-45CE-8D33-1DD11A518D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74" name="Straight Connector 73">
            <a:extLst>
              <a:ext uri="{FF2B5EF4-FFF2-40B4-BE49-F238E27FC236}">
                <a16:creationId xmlns:a16="http://schemas.microsoft.com/office/drawing/2014/main" id="{620E650A-651E-43C8-98B2-BC8D56A3A8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76" name="Rectangle 75">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81">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Content Placeholder 2"/>
          <p:cNvSpPr>
            <a:spLocks noGrp="1"/>
          </p:cNvSpPr>
          <p:nvPr>
            <p:ph idx="4294967295"/>
          </p:nvPr>
        </p:nvSpPr>
        <p:spPr>
          <a:xfrm>
            <a:off x="5140934" y="469900"/>
            <a:ext cx="5953630" cy="5405968"/>
          </a:xfrm>
        </p:spPr>
        <p:txBody>
          <a:bodyPr vert="horz" lIns="91440" tIns="45720" rIns="91440" bIns="45720" rtlCol="0" anchor="ctr">
            <a:normAutofit/>
          </a:bodyPr>
          <a:lstStyle/>
          <a:p>
            <a:r>
              <a:rPr lang="en-US">
                <a:solidFill>
                  <a:srgbClr val="212121"/>
                </a:solidFill>
              </a:rPr>
              <a:t>Relative</a:t>
            </a:r>
          </a:p>
          <a:p>
            <a:pPr lvl="1"/>
            <a:r>
              <a:rPr lang="en-US">
                <a:solidFill>
                  <a:srgbClr val="212121"/>
                </a:solidFill>
              </a:rPr>
              <a:t>Measured by the gap between the level of service between similar communities</a:t>
            </a:r>
          </a:p>
          <a:p>
            <a:pPr lvl="1"/>
            <a:endParaRPr lang="en-US">
              <a:solidFill>
                <a:srgbClr val="212121"/>
              </a:solidFill>
            </a:endParaRPr>
          </a:p>
          <a:p>
            <a:pPr lvl="1"/>
            <a:r>
              <a:rPr lang="en-US">
                <a:solidFill>
                  <a:srgbClr val="212121"/>
                </a:solidFill>
              </a:rPr>
              <a:t>Strength:</a:t>
            </a:r>
          </a:p>
          <a:p>
            <a:pPr lvl="2"/>
            <a:r>
              <a:rPr lang="en-US">
                <a:solidFill>
                  <a:srgbClr val="212121"/>
                </a:solidFill>
              </a:rPr>
              <a:t>Can lead to a priority for distribution of limited resources</a:t>
            </a:r>
          </a:p>
          <a:p>
            <a:pPr lvl="2"/>
            <a:endParaRPr lang="en-US">
              <a:solidFill>
                <a:srgbClr val="212121"/>
              </a:solidFill>
            </a:endParaRPr>
          </a:p>
          <a:p>
            <a:pPr lvl="1"/>
            <a:r>
              <a:rPr lang="en-US">
                <a:solidFill>
                  <a:srgbClr val="212121"/>
                </a:solidFill>
              </a:rPr>
              <a:t>Weakness:</a:t>
            </a:r>
          </a:p>
          <a:p>
            <a:pPr lvl="2"/>
            <a:r>
              <a:rPr lang="en-US">
                <a:solidFill>
                  <a:srgbClr val="212121"/>
                </a:solidFill>
              </a:rPr>
              <a:t>Limits resource allocation to under-performing areas</a:t>
            </a:r>
          </a:p>
        </p:txBody>
      </p:sp>
      <p:sp>
        <p:nvSpPr>
          <p:cNvPr id="11" name="Title 1">
            <a:extLst>
              <a:ext uri="{FF2B5EF4-FFF2-40B4-BE49-F238E27FC236}">
                <a16:creationId xmlns:a16="http://schemas.microsoft.com/office/drawing/2014/main" id="{F7FFAA29-0030-4D31-9F13-E06D84D938B0}"/>
              </a:ext>
            </a:extLst>
          </p:cNvPr>
          <p:cNvSpPr txBox="1">
            <a:spLocks/>
          </p:cNvSpPr>
          <p:nvPr/>
        </p:nvSpPr>
        <p:spPr>
          <a:xfrm>
            <a:off x="952108" y="954756"/>
            <a:ext cx="2730414" cy="4946003"/>
          </a:xfrm>
          <a:prstGeom prst="rect">
            <a:avLst/>
          </a:prstGeom>
        </p:spPr>
        <p:txBody>
          <a:bodyPr anchor="ctr" anchorCtr="0">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a:solidFill>
                  <a:srgbClr val="FFFFFF"/>
                </a:solidFill>
              </a:rPr>
              <a:t>Types of Need</a:t>
            </a:r>
          </a:p>
        </p:txBody>
      </p:sp>
    </p:spTree>
    <p:extLst>
      <p:ext uri="{BB962C8B-B14F-4D97-AF65-F5344CB8AC3E}">
        <p14:creationId xmlns:p14="http://schemas.microsoft.com/office/powerpoint/2010/main" val="4195697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77">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p:cNvSpPr>
            <a:spLocks noGrp="1"/>
          </p:cNvSpPr>
          <p:nvPr>
            <p:ph idx="1"/>
          </p:nvPr>
        </p:nvSpPr>
        <p:spPr>
          <a:xfrm>
            <a:off x="5140934" y="469900"/>
            <a:ext cx="5953630" cy="5405968"/>
          </a:xfrm>
        </p:spPr>
        <p:txBody>
          <a:bodyPr anchor="ctr">
            <a:normAutofit/>
          </a:bodyPr>
          <a:lstStyle/>
          <a:p>
            <a:pPr eaLnBrk="1" hangingPunct="1"/>
            <a:r>
              <a:rPr lang="en-US">
                <a:solidFill>
                  <a:srgbClr val="212121"/>
                </a:solidFill>
              </a:rPr>
              <a:t>Expressed</a:t>
            </a:r>
          </a:p>
          <a:p>
            <a:pPr lvl="1" eaLnBrk="1" hangingPunct="1"/>
            <a:r>
              <a:rPr lang="en-US">
                <a:solidFill>
                  <a:srgbClr val="212121"/>
                </a:solidFill>
              </a:rPr>
              <a:t>Defined in terms of the number of people who actually have sought help</a:t>
            </a:r>
          </a:p>
          <a:p>
            <a:pPr lvl="1" eaLnBrk="1" hangingPunct="1"/>
            <a:endParaRPr lang="en-US" b="1">
              <a:solidFill>
                <a:srgbClr val="212121"/>
              </a:solidFill>
            </a:endParaRPr>
          </a:p>
          <a:p>
            <a:pPr lvl="1" eaLnBrk="1" hangingPunct="1"/>
            <a:r>
              <a:rPr lang="en-US">
                <a:solidFill>
                  <a:srgbClr val="212121"/>
                </a:solidFill>
              </a:rPr>
              <a:t>Strength:</a:t>
            </a:r>
          </a:p>
          <a:p>
            <a:pPr lvl="2" eaLnBrk="1" hangingPunct="1"/>
            <a:r>
              <a:rPr lang="en-US">
                <a:solidFill>
                  <a:srgbClr val="212121"/>
                </a:solidFill>
              </a:rPr>
              <a:t>Focuses on situations where people have taken action</a:t>
            </a:r>
          </a:p>
          <a:p>
            <a:pPr lvl="2" eaLnBrk="1" hangingPunct="1"/>
            <a:r>
              <a:rPr lang="en-US">
                <a:solidFill>
                  <a:srgbClr val="212121"/>
                </a:solidFill>
              </a:rPr>
              <a:t>Helps to determine barriers</a:t>
            </a:r>
          </a:p>
          <a:p>
            <a:pPr lvl="2" eaLnBrk="1" hangingPunct="1"/>
            <a:endParaRPr lang="en-US">
              <a:solidFill>
                <a:srgbClr val="212121"/>
              </a:solidFill>
            </a:endParaRPr>
          </a:p>
          <a:p>
            <a:pPr lvl="1" eaLnBrk="1" hangingPunct="1"/>
            <a:r>
              <a:rPr lang="en-US">
                <a:solidFill>
                  <a:srgbClr val="212121"/>
                </a:solidFill>
              </a:rPr>
              <a:t>Weakness:</a:t>
            </a:r>
          </a:p>
          <a:p>
            <a:pPr lvl="2" eaLnBrk="1" hangingPunct="1"/>
            <a:r>
              <a:rPr lang="en-US">
                <a:solidFill>
                  <a:srgbClr val="212121"/>
                </a:solidFill>
              </a:rPr>
              <a:t>Not all people with Needs seek help</a:t>
            </a:r>
          </a:p>
          <a:p>
            <a:pPr lvl="2" eaLnBrk="1" hangingPunct="1"/>
            <a:r>
              <a:rPr lang="en-US">
                <a:solidFill>
                  <a:srgbClr val="212121"/>
                </a:solidFill>
              </a:rPr>
              <a:t>Loss of the bigger picture</a:t>
            </a:r>
          </a:p>
          <a:p>
            <a:pPr lvl="2" eaLnBrk="1" hangingPunct="1"/>
            <a:r>
              <a:rPr lang="en-US">
                <a:solidFill>
                  <a:srgbClr val="212121"/>
                </a:solidFill>
              </a:rPr>
              <a:t>Misses latent Needs</a:t>
            </a:r>
          </a:p>
        </p:txBody>
      </p:sp>
      <p:sp>
        <p:nvSpPr>
          <p:cNvPr id="8" name="Title 1">
            <a:extLst>
              <a:ext uri="{FF2B5EF4-FFF2-40B4-BE49-F238E27FC236}">
                <a16:creationId xmlns:a16="http://schemas.microsoft.com/office/drawing/2014/main" id="{162448E1-7546-4BEF-8F1D-B75B4C297A63}"/>
              </a:ext>
            </a:extLst>
          </p:cNvPr>
          <p:cNvSpPr txBox="1">
            <a:spLocks noGrp="1"/>
          </p:cNvSpPr>
          <p:nvPr>
            <p:ph type="title"/>
          </p:nvPr>
        </p:nvSpPr>
        <p:spPr>
          <a:xfrm>
            <a:off x="952500" y="954088"/>
            <a:ext cx="2730500" cy="4946650"/>
          </a:xfrm>
          <a:prstGeom prst="rect">
            <a:avLst/>
          </a:prstGeom>
        </p:spPr>
        <p:txBody>
          <a:bodyPr anchor="ctr" anchorCtr="0">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a:solidFill>
                  <a:srgbClr val="FFFFFF"/>
                </a:solidFill>
              </a:rPr>
              <a:t>Types of Need</a:t>
            </a:r>
          </a:p>
        </p:txBody>
      </p:sp>
    </p:spTree>
    <p:extLst>
      <p:ext uri="{BB962C8B-B14F-4D97-AF65-F5344CB8AC3E}">
        <p14:creationId xmlns:p14="http://schemas.microsoft.com/office/powerpoint/2010/main" val="256525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half" idx="4294967295"/>
          </p:nvPr>
        </p:nvSpPr>
        <p:spPr>
          <a:xfrm>
            <a:off x="1313234" y="760751"/>
            <a:ext cx="4475163" cy="4937125"/>
          </a:xfrm>
        </p:spPr>
        <p:txBody>
          <a:bodyPr>
            <a:noAutofit/>
          </a:bodyPr>
          <a:lstStyle/>
          <a:p>
            <a:pPr eaLnBrk="1" hangingPunct="1"/>
            <a:r>
              <a:rPr lang="en-US" sz="2400"/>
              <a:t>Perceived</a:t>
            </a:r>
          </a:p>
          <a:p>
            <a:pPr lvl="1" eaLnBrk="1" hangingPunct="1"/>
            <a:r>
              <a:rPr lang="en-US"/>
              <a:t>Defined in terms of what people think their needs are or feel their needs to be</a:t>
            </a:r>
          </a:p>
          <a:p>
            <a:pPr lvl="1" eaLnBrk="1" hangingPunct="1">
              <a:buNone/>
            </a:pPr>
            <a:endParaRPr lang="en-US"/>
          </a:p>
          <a:p>
            <a:pPr lvl="1" eaLnBrk="1" hangingPunct="1"/>
            <a:r>
              <a:rPr lang="en-US"/>
              <a:t>Strength:</a:t>
            </a:r>
          </a:p>
          <a:p>
            <a:pPr lvl="2" eaLnBrk="1" hangingPunct="1"/>
            <a:r>
              <a:rPr lang="en-US" sz="2400"/>
              <a:t>Easy to come by</a:t>
            </a:r>
          </a:p>
          <a:p>
            <a:pPr lvl="2" eaLnBrk="1" hangingPunct="1">
              <a:buNone/>
            </a:pPr>
            <a:endParaRPr lang="en-US" sz="2400"/>
          </a:p>
          <a:p>
            <a:pPr lvl="1" eaLnBrk="1" hangingPunct="1"/>
            <a:r>
              <a:rPr lang="en-US"/>
              <a:t>Weakness:</a:t>
            </a:r>
          </a:p>
          <a:p>
            <a:pPr lvl="2" eaLnBrk="1" hangingPunct="1"/>
            <a:r>
              <a:rPr lang="en-US" sz="2400"/>
              <a:t>Subjective</a:t>
            </a:r>
          </a:p>
          <a:p>
            <a:pPr lvl="2" eaLnBrk="1" hangingPunct="1"/>
            <a:r>
              <a:rPr lang="en-US" sz="2400"/>
              <a:t>Subject to the Dunning-Kruger effect</a:t>
            </a:r>
          </a:p>
        </p:txBody>
      </p:sp>
      <p:pic>
        <p:nvPicPr>
          <p:cNvPr id="4" name="Content Placeholder 3"/>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7351341" y="760751"/>
            <a:ext cx="3527425" cy="5616575"/>
          </a:xfrm>
        </p:spPr>
      </p:pic>
    </p:spTree>
    <p:extLst>
      <p:ext uri="{BB962C8B-B14F-4D97-AF65-F5344CB8AC3E}">
        <p14:creationId xmlns:p14="http://schemas.microsoft.com/office/powerpoint/2010/main" val="1169042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74" name="Picture 73">
            <a:extLst>
              <a:ext uri="{FF2B5EF4-FFF2-40B4-BE49-F238E27FC236}">
                <a16:creationId xmlns:a16="http://schemas.microsoft.com/office/drawing/2014/main" id="{71DC4032-1EBF-43F0-A045-DA2EC28F7E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4626508" y="982132"/>
            <a:ext cx="6270090" cy="1303867"/>
          </a:xfrm>
        </p:spPr>
        <p:txBody>
          <a:bodyPr>
            <a:normAutofit/>
          </a:bodyPr>
          <a:lstStyle/>
          <a:p>
            <a:pPr>
              <a:lnSpc>
                <a:spcPct val="90000"/>
              </a:lnSpc>
              <a:defRPr/>
            </a:pPr>
            <a:r>
              <a:rPr lang="en-US" sz="4100"/>
              <a:t>Problems must be translated into Needs</a:t>
            </a:r>
          </a:p>
        </p:txBody>
      </p:sp>
      <p:sp>
        <p:nvSpPr>
          <p:cNvPr id="76" name="Rectangle 75">
            <a:extLst>
              <a:ext uri="{FF2B5EF4-FFF2-40B4-BE49-F238E27FC236}">
                <a16:creationId xmlns:a16="http://schemas.microsoft.com/office/drawing/2014/main" id="{9D6700F0-A132-4E69-86EC-E2226656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raphic 70" descr="Easel">
            <a:extLst>
              <a:ext uri="{FF2B5EF4-FFF2-40B4-BE49-F238E27FC236}">
                <a16:creationId xmlns:a16="http://schemas.microsoft.com/office/drawing/2014/main" id="{48BC9A93-F4C7-99D9-F5BC-85ED56CE58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78" name="Straight Connector 77">
            <a:extLst>
              <a:ext uri="{FF2B5EF4-FFF2-40B4-BE49-F238E27FC236}">
                <a16:creationId xmlns:a16="http://schemas.microsoft.com/office/drawing/2014/main" id="{0C9EF08C-0CEB-490B-BB65-480687C1B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25603" name="Content Placeholder 2"/>
          <p:cNvSpPr>
            <a:spLocks noGrp="1"/>
          </p:cNvSpPr>
          <p:nvPr>
            <p:ph idx="1"/>
          </p:nvPr>
        </p:nvSpPr>
        <p:spPr>
          <a:xfrm>
            <a:off x="4636482" y="2556932"/>
            <a:ext cx="6260114" cy="3318936"/>
          </a:xfrm>
        </p:spPr>
        <p:txBody>
          <a:bodyPr>
            <a:normAutofit/>
          </a:bodyPr>
          <a:lstStyle/>
          <a:p>
            <a:pPr eaLnBrk="1" hangingPunct="1"/>
            <a:r>
              <a:rPr lang="en-US"/>
              <a:t>Should strive to answer all 4 types of Need.</a:t>
            </a:r>
          </a:p>
          <a:p>
            <a:pPr eaLnBrk="1" hangingPunct="1"/>
            <a:endParaRPr lang="en-US"/>
          </a:p>
          <a:p>
            <a:pPr lvl="1" eaLnBrk="1" hangingPunct="1"/>
            <a:r>
              <a:rPr lang="en-US"/>
              <a:t>Each type of need paints a different picture of the gap.</a:t>
            </a:r>
          </a:p>
        </p:txBody>
      </p:sp>
    </p:spTree>
    <p:extLst>
      <p:ext uri="{BB962C8B-B14F-4D97-AF65-F5344CB8AC3E}">
        <p14:creationId xmlns:p14="http://schemas.microsoft.com/office/powerpoint/2010/main" val="3648290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endParaRPr lang="en-GB"/>
          </a:p>
          <a:p>
            <a:r>
              <a:rPr lang="en-GB"/>
              <a:t>Identify a sector of the community that you feel would benefit from a positive intervention. Outline a brief needs assessment for that group.</a:t>
            </a:r>
          </a:p>
          <a:p>
            <a:endParaRPr lang="en-GB"/>
          </a:p>
          <a:p>
            <a:r>
              <a:rPr lang="en-GB"/>
              <a:t>Be prepared to present and feedback on this to the rest of the class.</a:t>
            </a:r>
          </a:p>
        </p:txBody>
      </p:sp>
    </p:spTree>
    <p:extLst>
      <p:ext uri="{BB962C8B-B14F-4D97-AF65-F5344CB8AC3E}">
        <p14:creationId xmlns:p14="http://schemas.microsoft.com/office/powerpoint/2010/main" val="611785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p:cNvSpPr>
            <a:spLocks noGrp="1"/>
          </p:cNvSpPr>
          <p:nvPr>
            <p:ph type="title"/>
          </p:nvPr>
        </p:nvSpPr>
        <p:spPr>
          <a:xfrm>
            <a:off x="1055599" y="1055077"/>
            <a:ext cx="2532909" cy="4794578"/>
          </a:xfrm>
        </p:spPr>
        <p:txBody>
          <a:bodyPr>
            <a:normAutofit/>
          </a:bodyPr>
          <a:lstStyle/>
          <a:p>
            <a:pPr eaLnBrk="1" hangingPunct="1"/>
            <a:r>
              <a:rPr lang="en-US" b="1">
                <a:solidFill>
                  <a:srgbClr val="262626"/>
                </a:solidFill>
              </a:rPr>
              <a:t>In summary</a:t>
            </a:r>
            <a:endParaRPr lang="en-US">
              <a:solidFill>
                <a:srgbClr val="262626"/>
              </a:solidFill>
            </a:endParaRPr>
          </a:p>
        </p:txBody>
      </p:sp>
      <p:sp useBgFill="1">
        <p:nvSpPr>
          <p:cNvPr id="77" name="Rectangle 76">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653" name="Content Placeholder 2">
            <a:extLst>
              <a:ext uri="{FF2B5EF4-FFF2-40B4-BE49-F238E27FC236}">
                <a16:creationId xmlns:a16="http://schemas.microsoft.com/office/drawing/2014/main" id="{C6BE90E6-5E53-880A-EEB8-ED3740C06831}"/>
              </a:ext>
            </a:extLst>
          </p:cNvPr>
          <p:cNvGraphicFramePr>
            <a:graphicFrameLocks noGrp="1"/>
          </p:cNvGraphicFramePr>
          <p:nvPr>
            <p:ph idx="1"/>
            <p:extLst>
              <p:ext uri="{D42A27DB-BD31-4B8C-83A1-F6EECF244321}">
                <p14:modId xmlns:p14="http://schemas.microsoft.com/office/powerpoint/2010/main" val="35559496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4659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useful websites</a:t>
            </a:r>
          </a:p>
        </p:txBody>
      </p:sp>
      <p:sp>
        <p:nvSpPr>
          <p:cNvPr id="3" name="Content Placeholder 2"/>
          <p:cNvSpPr>
            <a:spLocks noGrp="1"/>
          </p:cNvSpPr>
          <p:nvPr>
            <p:ph idx="1"/>
          </p:nvPr>
        </p:nvSpPr>
        <p:spPr/>
        <p:txBody>
          <a:bodyPr>
            <a:normAutofit fontScale="92500" lnSpcReduction="10000"/>
          </a:bodyPr>
          <a:lstStyle/>
          <a:p>
            <a:r>
              <a:rPr lang="en-GB">
                <a:hlinkClick r:id="rId3"/>
              </a:rPr>
              <a:t>www.ons.gov.uk</a:t>
            </a:r>
            <a:endParaRPr lang="en-GB"/>
          </a:p>
          <a:p>
            <a:pPr marL="0" indent="0">
              <a:buNone/>
            </a:pPr>
            <a:endParaRPr lang="en-GB"/>
          </a:p>
          <a:p>
            <a:r>
              <a:rPr lang="en-GB">
                <a:hlinkClick r:id="rId4"/>
              </a:rPr>
              <a:t>https://gov.wales/statistics-and-research/?lang=en</a:t>
            </a:r>
            <a:endParaRPr lang="en-GB"/>
          </a:p>
          <a:p>
            <a:pPr marL="0" indent="0">
              <a:buNone/>
            </a:pPr>
            <a:endParaRPr lang="en-GB"/>
          </a:p>
          <a:p>
            <a:r>
              <a:rPr lang="en-GB">
                <a:hlinkClick r:id="rId5"/>
              </a:rPr>
              <a:t>https://www.nomisweb.co.uk/</a:t>
            </a:r>
            <a:endParaRPr lang="en-GB"/>
          </a:p>
          <a:p>
            <a:endParaRPr lang="en-GB"/>
          </a:p>
          <a:p>
            <a:r>
              <a:rPr lang="en-GB">
                <a:hlinkClick r:id="rId6"/>
              </a:rPr>
              <a:t>https://gov.wales/welsh-index-multiple-deprivation-full-index-update-ranks-2019</a:t>
            </a:r>
            <a:r>
              <a:rPr lang="en-GB"/>
              <a:t> </a:t>
            </a:r>
          </a:p>
          <a:p>
            <a:endParaRPr lang="en-GB"/>
          </a:p>
          <a:p>
            <a:endParaRPr lang="en-GB"/>
          </a:p>
        </p:txBody>
      </p:sp>
    </p:spTree>
    <p:extLst>
      <p:ext uri="{BB962C8B-B14F-4D97-AF65-F5344CB8AC3E}">
        <p14:creationId xmlns:p14="http://schemas.microsoft.com/office/powerpoint/2010/main" val="20615833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4D45-6799-46F3-B5F8-D943CD2B0362}"/>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D8981221-AF89-4849-A5D9-41B8419105D2}"/>
              </a:ext>
            </a:extLst>
          </p:cNvPr>
          <p:cNvSpPr>
            <a:spLocks noGrp="1"/>
          </p:cNvSpPr>
          <p:nvPr>
            <p:ph idx="1"/>
          </p:nvPr>
        </p:nvSpPr>
        <p:spPr/>
        <p:txBody>
          <a:bodyPr/>
          <a:lstStyle/>
          <a:p>
            <a:r>
              <a:rPr lang="en-GB"/>
              <a:t>At the end of this session are you able to:</a:t>
            </a:r>
          </a:p>
          <a:p>
            <a:pPr lvl="1"/>
            <a:r>
              <a:rPr lang="en-GB"/>
              <a:t>Define Community Profiling</a:t>
            </a:r>
          </a:p>
          <a:p>
            <a:pPr lvl="1"/>
            <a:r>
              <a:rPr lang="en-GB"/>
              <a:t>Define Needs Analysis</a:t>
            </a:r>
          </a:p>
          <a:p>
            <a:pPr lvl="1"/>
            <a:r>
              <a:rPr lang="en-GB"/>
              <a:t>Evaluate Needs Analysis</a:t>
            </a:r>
          </a:p>
        </p:txBody>
      </p:sp>
    </p:spTree>
    <p:extLst>
      <p:ext uri="{BB962C8B-B14F-4D97-AF65-F5344CB8AC3E}">
        <p14:creationId xmlns:p14="http://schemas.microsoft.com/office/powerpoint/2010/main" val="21861564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3B04196-EE2E-4500-AF8D-C6E01DA9B5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85B95145-40F9-436B-89CD-8054CBB2E3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3" name="Rectangle 12">
            <a:extLst>
              <a:ext uri="{FF2B5EF4-FFF2-40B4-BE49-F238E27FC236}">
                <a16:creationId xmlns:a16="http://schemas.microsoft.com/office/drawing/2014/main" id="{7AF0FCDC-7BF8-4C15-B0DF-39495ABC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5" name="Rectangle 14">
            <a:extLst>
              <a:ext uri="{FF2B5EF4-FFF2-40B4-BE49-F238E27FC236}">
                <a16:creationId xmlns:a16="http://schemas.microsoft.com/office/drawing/2014/main" id="{D83D09F1-D65C-4360-A042-A28A88B8D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4"/>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 name="Title 1">
            <a:extLst>
              <a:ext uri="{FF2B5EF4-FFF2-40B4-BE49-F238E27FC236}">
                <a16:creationId xmlns:a16="http://schemas.microsoft.com/office/drawing/2014/main" id="{DB309F20-1F8B-FC8F-C7CF-B5B1A5E3D7C5}"/>
              </a:ext>
            </a:extLst>
          </p:cNvPr>
          <p:cNvSpPr>
            <a:spLocks noGrp="1"/>
          </p:cNvSpPr>
          <p:nvPr>
            <p:ph type="title"/>
          </p:nvPr>
        </p:nvSpPr>
        <p:spPr>
          <a:xfrm>
            <a:off x="965200" y="938687"/>
            <a:ext cx="5925988" cy="4009233"/>
          </a:xfrm>
        </p:spPr>
        <p:txBody>
          <a:bodyPr vert="horz" lIns="91440" tIns="45720" rIns="91440" bIns="45720" rtlCol="0" anchor="ctr">
            <a:normAutofit/>
          </a:bodyPr>
          <a:lstStyle/>
          <a:p>
            <a:pPr algn="r"/>
            <a:r>
              <a:rPr lang="en-US" sz="5400">
                <a:solidFill>
                  <a:srgbClr val="010001"/>
                </a:solidFill>
              </a:rPr>
              <a:t>Questions? </a:t>
            </a:r>
          </a:p>
        </p:txBody>
      </p:sp>
      <p:sp>
        <p:nvSpPr>
          <p:cNvPr id="3" name="Text Placeholder 2">
            <a:extLst>
              <a:ext uri="{FF2B5EF4-FFF2-40B4-BE49-F238E27FC236}">
                <a16:creationId xmlns:a16="http://schemas.microsoft.com/office/drawing/2014/main" id="{8F95A845-FB52-F40A-576B-1AE397C82283}"/>
              </a:ext>
            </a:extLst>
          </p:cNvPr>
          <p:cNvSpPr>
            <a:spLocks noGrp="1"/>
          </p:cNvSpPr>
          <p:nvPr>
            <p:ph type="body" idx="1"/>
          </p:nvPr>
        </p:nvSpPr>
        <p:spPr>
          <a:xfrm>
            <a:off x="965200" y="5080001"/>
            <a:ext cx="5925988" cy="944880"/>
          </a:xfrm>
        </p:spPr>
        <p:txBody>
          <a:bodyPr vert="horz" lIns="91440" tIns="45720" rIns="91440" bIns="45720" rtlCol="0" anchor="ctr">
            <a:normAutofit/>
          </a:bodyPr>
          <a:lstStyle/>
          <a:p>
            <a:pPr algn="r"/>
            <a:endParaRPr lang="en-US" sz="2800">
              <a:solidFill>
                <a:srgbClr val="010001"/>
              </a:solidFill>
            </a:endParaRPr>
          </a:p>
        </p:txBody>
      </p:sp>
      <p:cxnSp>
        <p:nvCxnSpPr>
          <p:cNvPr id="17" name="Straight Connector 16">
            <a:extLst>
              <a:ext uri="{FF2B5EF4-FFF2-40B4-BE49-F238E27FC236}">
                <a16:creationId xmlns:a16="http://schemas.microsoft.com/office/drawing/2014/main" id="{DFE3C79B-5339-404D-AD57-DEFDC8C11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4646B48-D72A-4B29-9974-5196657AF1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496039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5" name="Picture 4" descr="Question marks in a line and one question mark is lit">
            <a:extLst>
              <a:ext uri="{FF2B5EF4-FFF2-40B4-BE49-F238E27FC236}">
                <a16:creationId xmlns:a16="http://schemas.microsoft.com/office/drawing/2014/main" id="{D2F309F1-7D1F-454D-7B62-DAEFF02CEC4D}"/>
              </a:ext>
            </a:extLst>
          </p:cNvPr>
          <p:cNvPicPr>
            <a:picLocks noChangeAspect="1"/>
          </p:cNvPicPr>
          <p:nvPr/>
        </p:nvPicPr>
        <p:blipFill rotWithShape="1">
          <a:blip r:embed="rId5"/>
          <a:srcRect l="4877" r="49792" b="-1"/>
          <a:stretch/>
        </p:blipFill>
        <p:spPr>
          <a:xfrm>
            <a:off x="7534656" y="10"/>
            <a:ext cx="4657344" cy="6857990"/>
          </a:xfrm>
          <a:prstGeom prst="rect">
            <a:avLst/>
          </a:prstGeom>
        </p:spPr>
      </p:pic>
    </p:spTree>
    <p:extLst>
      <p:ext uri="{BB962C8B-B14F-4D97-AF65-F5344CB8AC3E}">
        <p14:creationId xmlns:p14="http://schemas.microsoft.com/office/powerpoint/2010/main" val="395583894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27</Slides>
  <Notes>21</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Organic</vt:lpstr>
      <vt:lpstr>Community Engagement</vt:lpstr>
      <vt:lpstr>Recap</vt:lpstr>
      <vt:lpstr>Objectives</vt:lpstr>
      <vt:lpstr>Community Profiling</vt:lpstr>
      <vt:lpstr>What is community profiling?</vt:lpstr>
      <vt:lpstr>Task</vt:lpstr>
      <vt:lpstr>Needs Analysis</vt:lpstr>
      <vt:lpstr>When and Why?</vt:lpstr>
      <vt:lpstr>Needs Assessments are about Evidence</vt:lpstr>
      <vt:lpstr>Depends... </vt:lpstr>
      <vt:lpstr>Definitions…in detail</vt:lpstr>
      <vt:lpstr>PowerPoint Presentation</vt:lpstr>
      <vt:lpstr>What is in a Needs Assessment?</vt:lpstr>
      <vt:lpstr>What is a Needs Assessment? The key stages</vt:lpstr>
      <vt:lpstr>The Phases of Needs Assessment </vt:lpstr>
      <vt:lpstr>Gathering Data</vt:lpstr>
      <vt:lpstr>It's not what you know, it's how you know it.</vt:lpstr>
      <vt:lpstr>Types of Need</vt:lpstr>
      <vt:lpstr>PowerPoint Presentation</vt:lpstr>
      <vt:lpstr>Types of Need</vt:lpstr>
      <vt:lpstr>PowerPoint Presentation</vt:lpstr>
      <vt:lpstr>Problems must be translated into Needs</vt:lpstr>
      <vt:lpstr>Task</vt:lpstr>
      <vt:lpstr>In summary</vt:lpstr>
      <vt:lpstr>Some useful websites</vt:lpstr>
      <vt:lpstr>Objectives</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cp:lastPrinted>2024-06-03T08:13:18Z</cp:lastPrinted>
  <dcterms:created xsi:type="dcterms:W3CDTF">2013-07-15T20:26:40Z</dcterms:created>
  <dcterms:modified xsi:type="dcterms:W3CDTF">2024-06-03T10:15:21Z</dcterms:modified>
</cp:coreProperties>
</file>