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5"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045FF6-9BEC-4517-ECF6-2FC101BC119E}" v="13" dt="2023-05-06T20:25:36.138"/>
    <p1510:client id="{B4C685F1-2AC9-08E6-EAB3-F26CB7D155C4}" v="426" dt="2023-05-03T22:13:58.961"/>
    <p1510:client id="{B7529676-8C4D-ED52-D423-8511B1F29257}" v="121" dt="2023-05-02T14:35:17.177"/>
    <p1510:client id="{C481B269-95D0-E3FA-EFCA-D365EFAB9B68}" v="1066" dt="2023-05-09T09:15:55.624"/>
    <p1510:client id="{C58E412F-A232-86E7-76EE-D43F28E4205F}" v="1" dt="2023-05-02T14:37:12.625"/>
    <p1510:client id="{F05D66D3-243F-065B-3260-35790CE44CDE}" v="16" dt="2023-05-01T21:12:22.264"/>
    <p1510:client id="{F79A3612-98A4-CA8D-BC44-27F77B0CCE82}" v="138" dt="2023-05-02T22:09:16.7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84"/>
  </p:normalViewPr>
  <p:slideViewPr>
    <p:cSldViewPr snapToGrid="0">
      <p:cViewPr varScale="1">
        <p:scale>
          <a:sx n="106" d="100"/>
          <a:sy n="106" d="100"/>
        </p:scale>
        <p:origin x="7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ette Auchterlonie (2104173)" userId="S::2104173@student.uwtsd.ac.uk::10dab32a-66da-4f43-89cb-220458fa8b79" providerId="AD" clId="Web-{B4C685F1-2AC9-08E6-EAB3-F26CB7D155C4}"/>
    <pc:docChg chg="modSld">
      <pc:chgData name="Colette Auchterlonie (2104173)" userId="S::2104173@student.uwtsd.ac.uk::10dab32a-66da-4f43-89cb-220458fa8b79" providerId="AD" clId="Web-{B4C685F1-2AC9-08E6-EAB3-F26CB7D155C4}" dt="2023-05-03T22:13:58.961" v="424" actId="1076"/>
      <pc:docMkLst>
        <pc:docMk/>
      </pc:docMkLst>
      <pc:sldChg chg="modSp">
        <pc:chgData name="Colette Auchterlonie (2104173)" userId="S::2104173@student.uwtsd.ac.uk::10dab32a-66da-4f43-89cb-220458fa8b79" providerId="AD" clId="Web-{B4C685F1-2AC9-08E6-EAB3-F26CB7D155C4}" dt="2023-05-03T22:13:58.961" v="424" actId="1076"/>
        <pc:sldMkLst>
          <pc:docMk/>
          <pc:sldMk cId="1657345594" sldId="256"/>
        </pc:sldMkLst>
        <pc:spChg chg="mod">
          <ac:chgData name="Colette Auchterlonie (2104173)" userId="S::2104173@student.uwtsd.ac.uk::10dab32a-66da-4f43-89cb-220458fa8b79" providerId="AD" clId="Web-{B4C685F1-2AC9-08E6-EAB3-F26CB7D155C4}" dt="2023-05-03T22:07:24.185" v="49" actId="20577"/>
          <ac:spMkLst>
            <pc:docMk/>
            <pc:sldMk cId="1657345594" sldId="256"/>
            <ac:spMk id="17" creationId="{DC032B0F-A65E-1EDF-E934-A14A9D8531A1}"/>
          </ac:spMkLst>
        </pc:spChg>
        <pc:spChg chg="mod">
          <ac:chgData name="Colette Auchterlonie (2104173)" userId="S::2104173@student.uwtsd.ac.uk::10dab32a-66da-4f43-89cb-220458fa8b79" providerId="AD" clId="Web-{B4C685F1-2AC9-08E6-EAB3-F26CB7D155C4}" dt="2023-05-03T22:13:58.961" v="424" actId="1076"/>
          <ac:spMkLst>
            <pc:docMk/>
            <pc:sldMk cId="1657345594" sldId="256"/>
            <ac:spMk id="18" creationId="{74C4C6DF-5158-4570-AA4C-2B5FE34AB615}"/>
          </ac:spMkLst>
        </pc:spChg>
      </pc:sldChg>
    </pc:docChg>
  </pc:docChgLst>
  <pc:docChgLst>
    <pc:chgData name="Colette Auchterlonie (2104173)" userId="S::2104173@student.uwtsd.ac.uk::10dab32a-66da-4f43-89cb-220458fa8b79" providerId="AD" clId="Web-{F05D66D3-243F-065B-3260-35790CE44CDE}"/>
    <pc:docChg chg="modSld">
      <pc:chgData name="Colette Auchterlonie (2104173)" userId="S::2104173@student.uwtsd.ac.uk::10dab32a-66da-4f43-89cb-220458fa8b79" providerId="AD" clId="Web-{F05D66D3-243F-065B-3260-35790CE44CDE}" dt="2023-05-01T21:12:22.264" v="15" actId="1076"/>
      <pc:docMkLst>
        <pc:docMk/>
      </pc:docMkLst>
      <pc:sldChg chg="modSp">
        <pc:chgData name="Colette Auchterlonie (2104173)" userId="S::2104173@student.uwtsd.ac.uk::10dab32a-66da-4f43-89cb-220458fa8b79" providerId="AD" clId="Web-{F05D66D3-243F-065B-3260-35790CE44CDE}" dt="2023-05-01T21:12:22.264" v="15" actId="1076"/>
        <pc:sldMkLst>
          <pc:docMk/>
          <pc:sldMk cId="1657345594" sldId="256"/>
        </pc:sldMkLst>
        <pc:spChg chg="mod">
          <ac:chgData name="Colette Auchterlonie (2104173)" userId="S::2104173@student.uwtsd.ac.uk::10dab32a-66da-4f43-89cb-220458fa8b79" providerId="AD" clId="Web-{F05D66D3-243F-065B-3260-35790CE44CDE}" dt="2023-05-01T21:11:45.169" v="11" actId="1076"/>
          <ac:spMkLst>
            <pc:docMk/>
            <pc:sldMk cId="1657345594" sldId="256"/>
            <ac:spMk id="64" creationId="{A22FDCF7-151B-70F7-DF5F-788EB7A12F24}"/>
          </ac:spMkLst>
        </pc:spChg>
        <pc:spChg chg="mod">
          <ac:chgData name="Colette Auchterlonie (2104173)" userId="S::2104173@student.uwtsd.ac.uk::10dab32a-66da-4f43-89cb-220458fa8b79" providerId="AD" clId="Web-{F05D66D3-243F-065B-3260-35790CE44CDE}" dt="2023-05-01T21:11:55.857" v="12" actId="1076"/>
          <ac:spMkLst>
            <pc:docMk/>
            <pc:sldMk cId="1657345594" sldId="256"/>
            <ac:spMk id="72" creationId="{D71ECDDE-EEA5-3016-6859-22811909FE69}"/>
          </ac:spMkLst>
        </pc:spChg>
        <pc:spChg chg="mod">
          <ac:chgData name="Colette Auchterlonie (2104173)" userId="S::2104173@student.uwtsd.ac.uk::10dab32a-66da-4f43-89cb-220458fa8b79" providerId="AD" clId="Web-{F05D66D3-243F-065B-3260-35790CE44CDE}" dt="2023-05-01T21:12:15.639" v="14" actId="1076"/>
          <ac:spMkLst>
            <pc:docMk/>
            <pc:sldMk cId="1657345594" sldId="256"/>
            <ac:spMk id="74" creationId="{9433CA2A-54E1-BB0E-099B-5752DDCFABDD}"/>
          </ac:spMkLst>
        </pc:spChg>
        <pc:spChg chg="mod">
          <ac:chgData name="Colette Auchterlonie (2104173)" userId="S::2104173@student.uwtsd.ac.uk::10dab32a-66da-4f43-89cb-220458fa8b79" providerId="AD" clId="Web-{F05D66D3-243F-065B-3260-35790CE44CDE}" dt="2023-05-01T21:12:22.264" v="15" actId="1076"/>
          <ac:spMkLst>
            <pc:docMk/>
            <pc:sldMk cId="1657345594" sldId="256"/>
            <ac:spMk id="78" creationId="{E9FB5B7C-CDA5-56A6-D200-7B56574FB2C0}"/>
          </ac:spMkLst>
        </pc:spChg>
        <pc:spChg chg="mod">
          <ac:chgData name="Colette Auchterlonie (2104173)" userId="S::2104173@student.uwtsd.ac.uk::10dab32a-66da-4f43-89cb-220458fa8b79" providerId="AD" clId="Web-{F05D66D3-243F-065B-3260-35790CE44CDE}" dt="2023-05-01T21:11:35.309" v="10" actId="1076"/>
          <ac:spMkLst>
            <pc:docMk/>
            <pc:sldMk cId="1657345594" sldId="256"/>
            <ac:spMk id="82" creationId="{24D03466-1801-45B8-3DEC-D8B93267E4C0}"/>
          </ac:spMkLst>
        </pc:spChg>
        <pc:spChg chg="mod">
          <ac:chgData name="Colette Auchterlonie (2104173)" userId="S::2104173@student.uwtsd.ac.uk::10dab32a-66da-4f43-89cb-220458fa8b79" providerId="AD" clId="Web-{F05D66D3-243F-065B-3260-35790CE44CDE}" dt="2023-05-01T21:12:05.279" v="13" actId="1076"/>
          <ac:spMkLst>
            <pc:docMk/>
            <pc:sldMk cId="1657345594" sldId="256"/>
            <ac:spMk id="83" creationId="{560B584D-5A9B-2F45-A9D6-EDA6CF4B54BC}"/>
          </ac:spMkLst>
        </pc:spChg>
      </pc:sldChg>
    </pc:docChg>
  </pc:docChgLst>
  <pc:docChgLst>
    <pc:chgData name="Colette Auchterlonie (2104173)" userId="S::2104173@student.uwtsd.ac.uk::10dab32a-66da-4f43-89cb-220458fa8b79" providerId="AD" clId="Web-{B7529676-8C4D-ED52-D423-8511B1F29257}"/>
    <pc:docChg chg="modSld">
      <pc:chgData name="Colette Auchterlonie (2104173)" userId="S::2104173@student.uwtsd.ac.uk::10dab32a-66da-4f43-89cb-220458fa8b79" providerId="AD" clId="Web-{B7529676-8C4D-ED52-D423-8511B1F29257}" dt="2023-05-02T14:35:26.318" v="153" actId="1076"/>
      <pc:docMkLst>
        <pc:docMk/>
      </pc:docMkLst>
      <pc:sldChg chg="addSp delSp modSp">
        <pc:chgData name="Colette Auchterlonie (2104173)" userId="S::2104173@student.uwtsd.ac.uk::10dab32a-66da-4f43-89cb-220458fa8b79" providerId="AD" clId="Web-{B7529676-8C4D-ED52-D423-8511B1F29257}" dt="2023-05-02T14:35:26.318" v="153" actId="1076"/>
        <pc:sldMkLst>
          <pc:docMk/>
          <pc:sldMk cId="1657345594" sldId="256"/>
        </pc:sldMkLst>
        <pc:spChg chg="add mod">
          <ac:chgData name="Colette Auchterlonie (2104173)" userId="S::2104173@student.uwtsd.ac.uk::10dab32a-66da-4f43-89cb-220458fa8b79" providerId="AD" clId="Web-{B7529676-8C4D-ED52-D423-8511B1F29257}" dt="2023-05-02T12:44:35.312" v="49" actId="1076"/>
          <ac:spMkLst>
            <pc:docMk/>
            <pc:sldMk cId="1657345594" sldId="256"/>
            <ac:spMk id="5" creationId="{CF1E17E9-2731-7788-53B0-9467E3B79381}"/>
          </ac:spMkLst>
        </pc:spChg>
        <pc:spChg chg="add mod">
          <ac:chgData name="Colette Auchterlonie (2104173)" userId="S::2104173@student.uwtsd.ac.uk::10dab32a-66da-4f43-89cb-220458fa8b79" providerId="AD" clId="Web-{B7529676-8C4D-ED52-D423-8511B1F29257}" dt="2023-05-02T12:44:46.218" v="52" actId="1076"/>
          <ac:spMkLst>
            <pc:docMk/>
            <pc:sldMk cId="1657345594" sldId="256"/>
            <ac:spMk id="7" creationId="{D4831565-E333-00A3-9E02-046946F04A09}"/>
          </ac:spMkLst>
        </pc:spChg>
        <pc:spChg chg="add mod">
          <ac:chgData name="Colette Auchterlonie (2104173)" userId="S::2104173@student.uwtsd.ac.uk::10dab32a-66da-4f43-89cb-220458fa8b79" providerId="AD" clId="Web-{B7529676-8C4D-ED52-D423-8511B1F29257}" dt="2023-05-02T14:22:13.894" v="137" actId="20577"/>
          <ac:spMkLst>
            <pc:docMk/>
            <pc:sldMk cId="1657345594" sldId="256"/>
            <ac:spMk id="10" creationId="{F24AA64A-911B-79CA-842B-4B3C222C381B}"/>
          </ac:spMkLst>
        </pc:spChg>
        <pc:spChg chg="add mod">
          <ac:chgData name="Colette Auchterlonie (2104173)" userId="S::2104173@student.uwtsd.ac.uk::10dab32a-66da-4f43-89cb-220458fa8b79" providerId="AD" clId="Web-{B7529676-8C4D-ED52-D423-8511B1F29257}" dt="2023-05-02T14:35:17.177" v="150" actId="1076"/>
          <ac:spMkLst>
            <pc:docMk/>
            <pc:sldMk cId="1657345594" sldId="256"/>
            <ac:spMk id="12" creationId="{4EBA0CFA-8487-03DE-885B-19E74828BDFC}"/>
          </ac:spMkLst>
        </pc:spChg>
        <pc:spChg chg="mod">
          <ac:chgData name="Colette Auchterlonie (2104173)" userId="S::2104173@student.uwtsd.ac.uk::10dab32a-66da-4f43-89cb-220458fa8b79" providerId="AD" clId="Web-{B7529676-8C4D-ED52-D423-8511B1F29257}" dt="2023-05-02T12:43:30.951" v="38" actId="1076"/>
          <ac:spMkLst>
            <pc:docMk/>
            <pc:sldMk cId="1657345594" sldId="256"/>
            <ac:spMk id="34" creationId="{EEE29103-7EAD-4144-AEB1-9015FB7BF86F}"/>
          </ac:spMkLst>
        </pc:spChg>
        <pc:spChg chg="mod">
          <ac:chgData name="Colette Auchterlonie (2104173)" userId="S::2104173@student.uwtsd.ac.uk::10dab32a-66da-4f43-89cb-220458fa8b79" providerId="AD" clId="Web-{B7529676-8C4D-ED52-D423-8511B1F29257}" dt="2023-05-02T12:43:13.419" v="35" actId="1076"/>
          <ac:spMkLst>
            <pc:docMk/>
            <pc:sldMk cId="1657345594" sldId="256"/>
            <ac:spMk id="64" creationId="{A22FDCF7-151B-70F7-DF5F-788EB7A12F24}"/>
          </ac:spMkLst>
        </pc:spChg>
        <pc:spChg chg="mod">
          <ac:chgData name="Colette Auchterlonie (2104173)" userId="S::2104173@student.uwtsd.ac.uk::10dab32a-66da-4f43-89cb-220458fa8b79" providerId="AD" clId="Web-{B7529676-8C4D-ED52-D423-8511B1F29257}" dt="2023-05-02T12:43:41.482" v="40" actId="1076"/>
          <ac:spMkLst>
            <pc:docMk/>
            <pc:sldMk cId="1657345594" sldId="256"/>
            <ac:spMk id="72" creationId="{D71ECDDE-EEA5-3016-6859-22811909FE69}"/>
          </ac:spMkLst>
        </pc:spChg>
        <pc:spChg chg="mod">
          <ac:chgData name="Colette Auchterlonie (2104173)" userId="S::2104173@student.uwtsd.ac.uk::10dab32a-66da-4f43-89cb-220458fa8b79" providerId="AD" clId="Web-{B7529676-8C4D-ED52-D423-8511B1F29257}" dt="2023-05-02T12:44:39.390" v="50" actId="1076"/>
          <ac:spMkLst>
            <pc:docMk/>
            <pc:sldMk cId="1657345594" sldId="256"/>
            <ac:spMk id="74" creationId="{9433CA2A-54E1-BB0E-099B-5752DDCFABDD}"/>
          </ac:spMkLst>
        </pc:spChg>
        <pc:spChg chg="mod">
          <ac:chgData name="Colette Auchterlonie (2104173)" userId="S::2104173@student.uwtsd.ac.uk::10dab32a-66da-4f43-89cb-220458fa8b79" providerId="AD" clId="Web-{B7529676-8C4D-ED52-D423-8511B1F29257}" dt="2023-05-02T14:26:56.025" v="146" actId="1076"/>
          <ac:spMkLst>
            <pc:docMk/>
            <pc:sldMk cId="1657345594" sldId="256"/>
            <ac:spMk id="78" creationId="{E9FB5B7C-CDA5-56A6-D200-7B56574FB2C0}"/>
          </ac:spMkLst>
        </pc:spChg>
        <pc:spChg chg="mod">
          <ac:chgData name="Colette Auchterlonie (2104173)" userId="S::2104173@student.uwtsd.ac.uk::10dab32a-66da-4f43-89cb-220458fa8b79" providerId="AD" clId="Web-{B7529676-8C4D-ED52-D423-8511B1F29257}" dt="2023-05-02T12:43:33.888" v="39" actId="1076"/>
          <ac:spMkLst>
            <pc:docMk/>
            <pc:sldMk cId="1657345594" sldId="256"/>
            <ac:spMk id="81" creationId="{F7D6A6F2-14F5-3C60-BBD7-00C056107F06}"/>
          </ac:spMkLst>
        </pc:spChg>
        <pc:spChg chg="mod">
          <ac:chgData name="Colette Auchterlonie (2104173)" userId="S::2104173@student.uwtsd.ac.uk::10dab32a-66da-4f43-89cb-220458fa8b79" providerId="AD" clId="Web-{B7529676-8C4D-ED52-D423-8511B1F29257}" dt="2023-05-02T12:43:27.685" v="37" actId="1076"/>
          <ac:spMkLst>
            <pc:docMk/>
            <pc:sldMk cId="1657345594" sldId="256"/>
            <ac:spMk id="82" creationId="{24D03466-1801-45B8-3DEC-D8B93267E4C0}"/>
          </ac:spMkLst>
        </pc:spChg>
        <pc:spChg chg="mod">
          <ac:chgData name="Colette Auchterlonie (2104173)" userId="S::2104173@student.uwtsd.ac.uk::10dab32a-66da-4f43-89cb-220458fa8b79" providerId="AD" clId="Web-{B7529676-8C4D-ED52-D423-8511B1F29257}" dt="2023-05-02T12:43:45.514" v="41" actId="1076"/>
          <ac:spMkLst>
            <pc:docMk/>
            <pc:sldMk cId="1657345594" sldId="256"/>
            <ac:spMk id="83" creationId="{560B584D-5A9B-2F45-A9D6-EDA6CF4B54BC}"/>
          </ac:spMkLst>
        </pc:spChg>
        <pc:graphicFrameChg chg="add del mod">
          <ac:chgData name="Colette Auchterlonie (2104173)" userId="S::2104173@student.uwtsd.ac.uk::10dab32a-66da-4f43-89cb-220458fa8b79" providerId="AD" clId="Web-{B7529676-8C4D-ED52-D423-8511B1F29257}" dt="2023-05-02T12:38:47.193" v="7"/>
          <ac:graphicFrameMkLst>
            <pc:docMk/>
            <pc:sldMk cId="1657345594" sldId="256"/>
            <ac:graphicFrameMk id="3" creationId="{A31A8210-C77B-D559-57B9-8438957D0CDE}"/>
          </ac:graphicFrameMkLst>
        </pc:graphicFrameChg>
        <pc:graphicFrameChg chg="add del mod">
          <ac:chgData name="Colette Auchterlonie (2104173)" userId="S::2104173@student.uwtsd.ac.uk::10dab32a-66da-4f43-89cb-220458fa8b79" providerId="AD" clId="Web-{B7529676-8C4D-ED52-D423-8511B1F29257}" dt="2023-05-02T14:24:31.225" v="145" actId="14100"/>
          <ac:graphicFrameMkLst>
            <pc:docMk/>
            <pc:sldMk cId="1657345594" sldId="256"/>
            <ac:graphicFrameMk id="6" creationId="{A31A8210-C77B-D559-57B9-8438957D0CDE}"/>
          </ac:graphicFrameMkLst>
        </pc:graphicFrameChg>
        <pc:graphicFrameChg chg="add del mod">
          <ac:chgData name="Colette Auchterlonie (2104173)" userId="S::2104173@student.uwtsd.ac.uk::10dab32a-66da-4f43-89cb-220458fa8b79" providerId="AD" clId="Web-{B7529676-8C4D-ED52-D423-8511B1F29257}" dt="2023-05-02T14:35:00.599" v="147"/>
          <ac:graphicFrameMkLst>
            <pc:docMk/>
            <pc:sldMk cId="1657345594" sldId="256"/>
            <ac:graphicFrameMk id="8" creationId="{477EA60A-B395-AEBF-B553-F99FB581A7CA}"/>
          </ac:graphicFrameMkLst>
        </pc:graphicFrameChg>
        <pc:graphicFrameChg chg="add del mod">
          <ac:chgData name="Colette Auchterlonie (2104173)" userId="S::2104173@student.uwtsd.ac.uk::10dab32a-66da-4f43-89cb-220458fa8b79" providerId="AD" clId="Web-{B7529676-8C4D-ED52-D423-8511B1F29257}" dt="2023-05-02T14:16:29.574" v="84"/>
          <ac:graphicFrameMkLst>
            <pc:docMk/>
            <pc:sldMk cId="1657345594" sldId="256"/>
            <ac:graphicFrameMk id="9" creationId="{A31A8210-C77B-D559-57B9-8438957D0CDE}"/>
          </ac:graphicFrameMkLst>
        </pc:graphicFrameChg>
        <pc:graphicFrameChg chg="add mod">
          <ac:chgData name="Colette Auchterlonie (2104173)" userId="S::2104173@student.uwtsd.ac.uk::10dab32a-66da-4f43-89cb-220458fa8b79" providerId="AD" clId="Web-{B7529676-8C4D-ED52-D423-8511B1F29257}" dt="2023-05-02T14:35:26.318" v="153" actId="1076"/>
          <ac:graphicFrameMkLst>
            <pc:docMk/>
            <pc:sldMk cId="1657345594" sldId="256"/>
            <ac:graphicFrameMk id="13" creationId="{E0C3D032-BCEF-7DF1-464F-0173B5A93CAC}"/>
          </ac:graphicFrameMkLst>
        </pc:graphicFrameChg>
        <pc:picChg chg="mod">
          <ac:chgData name="Colette Auchterlonie (2104173)" userId="S::2104173@student.uwtsd.ac.uk::10dab32a-66da-4f43-89cb-220458fa8b79" providerId="AD" clId="Web-{B7529676-8C4D-ED52-D423-8511B1F29257}" dt="2023-05-02T14:21:54.940" v="135" actId="1076"/>
          <ac:picMkLst>
            <pc:docMk/>
            <pc:sldMk cId="1657345594" sldId="256"/>
            <ac:picMk id="4" creationId="{C8036B1C-A680-AB9F-9BB4-6BE26C740D7B}"/>
          </ac:picMkLst>
        </pc:picChg>
        <pc:cxnChg chg="add mod">
          <ac:chgData name="Colette Auchterlonie (2104173)" userId="S::2104173@student.uwtsd.ac.uk::10dab32a-66da-4f43-89cb-220458fa8b79" providerId="AD" clId="Web-{B7529676-8C4D-ED52-D423-8511B1F29257}" dt="2023-05-02T14:21:04.517" v="131"/>
          <ac:cxnSpMkLst>
            <pc:docMk/>
            <pc:sldMk cId="1657345594" sldId="256"/>
            <ac:cxnSpMk id="3" creationId="{39BD06CD-A2CF-C66D-6640-44957CA45AE0}"/>
          </ac:cxnSpMkLst>
        </pc:cxnChg>
        <pc:cxnChg chg="add mod">
          <ac:chgData name="Colette Auchterlonie (2104173)" userId="S::2104173@student.uwtsd.ac.uk::10dab32a-66da-4f43-89cb-220458fa8b79" providerId="AD" clId="Web-{B7529676-8C4D-ED52-D423-8511B1F29257}" dt="2023-05-02T14:23:54.928" v="143" actId="1076"/>
          <ac:cxnSpMkLst>
            <pc:docMk/>
            <pc:sldMk cId="1657345594" sldId="256"/>
            <ac:cxnSpMk id="11" creationId="{2AF66429-CD77-2E82-2F21-B68FE8805FAE}"/>
          </ac:cxnSpMkLst>
        </pc:cxnChg>
      </pc:sldChg>
    </pc:docChg>
  </pc:docChgLst>
  <pc:docChgLst>
    <pc:chgData name="Colette Auchterlonie (2104173)" userId="S::2104173@student.uwtsd.ac.uk::10dab32a-66da-4f43-89cb-220458fa8b79" providerId="AD" clId="Web-{B1045FF6-9BEC-4517-ECF6-2FC101BC119E}"/>
    <pc:docChg chg="modSld">
      <pc:chgData name="Colette Auchterlonie (2104173)" userId="S::2104173@student.uwtsd.ac.uk::10dab32a-66da-4f43-89cb-220458fa8b79" providerId="AD" clId="Web-{B1045FF6-9BEC-4517-ECF6-2FC101BC119E}" dt="2023-05-06T20:25:35.669" v="11" actId="20577"/>
      <pc:docMkLst>
        <pc:docMk/>
      </pc:docMkLst>
      <pc:sldChg chg="modSp">
        <pc:chgData name="Colette Auchterlonie (2104173)" userId="S::2104173@student.uwtsd.ac.uk::10dab32a-66da-4f43-89cb-220458fa8b79" providerId="AD" clId="Web-{B1045FF6-9BEC-4517-ECF6-2FC101BC119E}" dt="2023-05-06T20:25:35.669" v="11" actId="20577"/>
        <pc:sldMkLst>
          <pc:docMk/>
          <pc:sldMk cId="4095680898" sldId="257"/>
        </pc:sldMkLst>
        <pc:spChg chg="mod">
          <ac:chgData name="Colette Auchterlonie (2104173)" userId="S::2104173@student.uwtsd.ac.uk::10dab32a-66da-4f43-89cb-220458fa8b79" providerId="AD" clId="Web-{B1045FF6-9BEC-4517-ECF6-2FC101BC119E}" dt="2023-05-06T20:25:35.669" v="11" actId="20577"/>
          <ac:spMkLst>
            <pc:docMk/>
            <pc:sldMk cId="4095680898" sldId="257"/>
            <ac:spMk id="3" creationId="{C6AE1FE1-88BD-74C0-990C-DAE021F2777D}"/>
          </ac:spMkLst>
        </pc:spChg>
      </pc:sldChg>
    </pc:docChg>
  </pc:docChgLst>
  <pc:docChgLst>
    <pc:chgData name="Colette Auchterlonie (2104173)" userId="S::2104173@student.uwtsd.ac.uk::10dab32a-66da-4f43-89cb-220458fa8b79" providerId="AD" clId="Web-{F79A3612-98A4-CA8D-BC44-27F77B0CCE82}"/>
    <pc:docChg chg="modSld">
      <pc:chgData name="Colette Auchterlonie (2104173)" userId="S::2104173@student.uwtsd.ac.uk::10dab32a-66da-4f43-89cb-220458fa8b79" providerId="AD" clId="Web-{F79A3612-98A4-CA8D-BC44-27F77B0CCE82}" dt="2023-05-02T22:09:16.768" v="166" actId="14100"/>
      <pc:docMkLst>
        <pc:docMk/>
      </pc:docMkLst>
      <pc:sldChg chg="addSp delSp modSp">
        <pc:chgData name="Colette Auchterlonie (2104173)" userId="S::2104173@student.uwtsd.ac.uk::10dab32a-66da-4f43-89cb-220458fa8b79" providerId="AD" clId="Web-{F79A3612-98A4-CA8D-BC44-27F77B0CCE82}" dt="2023-05-02T22:09:16.768" v="166" actId="14100"/>
        <pc:sldMkLst>
          <pc:docMk/>
          <pc:sldMk cId="1657345594" sldId="256"/>
        </pc:sldMkLst>
        <pc:spChg chg="mod">
          <ac:chgData name="Colette Auchterlonie (2104173)" userId="S::2104173@student.uwtsd.ac.uk::10dab32a-66da-4f43-89cb-220458fa8b79" providerId="AD" clId="Web-{F79A3612-98A4-CA8D-BC44-27F77B0CCE82}" dt="2023-05-02T22:07:06.576" v="146" actId="14100"/>
          <ac:spMkLst>
            <pc:docMk/>
            <pc:sldMk cId="1657345594" sldId="256"/>
            <ac:spMk id="2" creationId="{21DA02E7-7341-2FC1-F7EE-589CC51AD1C8}"/>
          </ac:spMkLst>
        </pc:spChg>
        <pc:spChg chg="mod">
          <ac:chgData name="Colette Auchterlonie (2104173)" userId="S::2104173@student.uwtsd.ac.uk::10dab32a-66da-4f43-89cb-220458fa8b79" providerId="AD" clId="Web-{F79A3612-98A4-CA8D-BC44-27F77B0CCE82}" dt="2023-05-02T21:05:44.831" v="37" actId="1076"/>
          <ac:spMkLst>
            <pc:docMk/>
            <pc:sldMk cId="1657345594" sldId="256"/>
            <ac:spMk id="7" creationId="{D4831565-E333-00A3-9E02-046946F04A09}"/>
          </ac:spMkLst>
        </pc:spChg>
        <pc:spChg chg="add mod">
          <ac:chgData name="Colette Auchterlonie (2104173)" userId="S::2104173@student.uwtsd.ac.uk::10dab32a-66da-4f43-89cb-220458fa8b79" providerId="AD" clId="Web-{F79A3612-98A4-CA8D-BC44-27F77B0CCE82}" dt="2023-05-02T21:51:13.470" v="53" actId="1076"/>
          <ac:spMkLst>
            <pc:docMk/>
            <pc:sldMk cId="1657345594" sldId="256"/>
            <ac:spMk id="8" creationId="{A8F66DBA-35F7-D4B0-EBD9-F54568F1F126}"/>
          </ac:spMkLst>
        </pc:spChg>
        <pc:spChg chg="add del">
          <ac:chgData name="Colette Auchterlonie (2104173)" userId="S::2104173@student.uwtsd.ac.uk::10dab32a-66da-4f43-89cb-220458fa8b79" providerId="AD" clId="Web-{F79A3612-98A4-CA8D-BC44-27F77B0CCE82}" dt="2023-05-02T21:51:29.798" v="55"/>
          <ac:spMkLst>
            <pc:docMk/>
            <pc:sldMk cId="1657345594" sldId="256"/>
            <ac:spMk id="9" creationId="{57469CAE-58B0-6F3B-5D51-B355E1DA3B53}"/>
          </ac:spMkLst>
        </pc:spChg>
        <pc:spChg chg="mod ord">
          <ac:chgData name="Colette Auchterlonie (2104173)" userId="S::2104173@student.uwtsd.ac.uk::10dab32a-66da-4f43-89cb-220458fa8b79" providerId="AD" clId="Web-{F79A3612-98A4-CA8D-BC44-27F77B0CCE82}" dt="2023-05-02T21:06:52.396" v="43" actId="1076"/>
          <ac:spMkLst>
            <pc:docMk/>
            <pc:sldMk cId="1657345594" sldId="256"/>
            <ac:spMk id="12" creationId="{4EBA0CFA-8487-03DE-885B-19E74828BDFC}"/>
          </ac:spMkLst>
        </pc:spChg>
        <pc:spChg chg="mod">
          <ac:chgData name="Colette Auchterlonie (2104173)" userId="S::2104173@student.uwtsd.ac.uk::10dab32a-66da-4f43-89cb-220458fa8b79" providerId="AD" clId="Web-{F79A3612-98A4-CA8D-BC44-27F77B0CCE82}" dt="2023-05-02T22:07:15.686" v="147" actId="1076"/>
          <ac:spMkLst>
            <pc:docMk/>
            <pc:sldMk cId="1657345594" sldId="256"/>
            <ac:spMk id="34" creationId="{EEE29103-7EAD-4144-AEB1-9015FB7BF86F}"/>
          </ac:spMkLst>
        </pc:spChg>
        <pc:spChg chg="mod">
          <ac:chgData name="Colette Auchterlonie (2104173)" userId="S::2104173@student.uwtsd.ac.uk::10dab32a-66da-4f43-89cb-220458fa8b79" providerId="AD" clId="Web-{F79A3612-98A4-CA8D-BC44-27F77B0CCE82}" dt="2023-05-02T22:07:52.671" v="155" actId="1076"/>
          <ac:spMkLst>
            <pc:docMk/>
            <pc:sldMk cId="1657345594" sldId="256"/>
            <ac:spMk id="64" creationId="{A22FDCF7-151B-70F7-DF5F-788EB7A12F24}"/>
          </ac:spMkLst>
        </pc:spChg>
        <pc:spChg chg="mod">
          <ac:chgData name="Colette Auchterlonie (2104173)" userId="S::2104173@student.uwtsd.ac.uk::10dab32a-66da-4f43-89cb-220458fa8b79" providerId="AD" clId="Web-{F79A3612-98A4-CA8D-BC44-27F77B0CCE82}" dt="2023-05-02T22:08:03.750" v="157" actId="1076"/>
          <ac:spMkLst>
            <pc:docMk/>
            <pc:sldMk cId="1657345594" sldId="256"/>
            <ac:spMk id="72" creationId="{D71ECDDE-EEA5-3016-6859-22811909FE69}"/>
          </ac:spMkLst>
        </pc:spChg>
        <pc:spChg chg="mod">
          <ac:chgData name="Colette Auchterlonie (2104173)" userId="S::2104173@student.uwtsd.ac.uk::10dab32a-66da-4f43-89cb-220458fa8b79" providerId="AD" clId="Web-{F79A3612-98A4-CA8D-BC44-27F77B0CCE82}" dt="2023-05-02T22:08:54.970" v="165" actId="1076"/>
          <ac:spMkLst>
            <pc:docMk/>
            <pc:sldMk cId="1657345594" sldId="256"/>
            <ac:spMk id="74" creationId="{9433CA2A-54E1-BB0E-099B-5752DDCFABDD}"/>
          </ac:spMkLst>
        </pc:spChg>
        <pc:spChg chg="mod">
          <ac:chgData name="Colette Auchterlonie (2104173)" userId="S::2104173@student.uwtsd.ac.uk::10dab32a-66da-4f43-89cb-220458fa8b79" providerId="AD" clId="Web-{F79A3612-98A4-CA8D-BC44-27F77B0CCE82}" dt="2023-05-02T22:07:19.686" v="148" actId="1076"/>
          <ac:spMkLst>
            <pc:docMk/>
            <pc:sldMk cId="1657345594" sldId="256"/>
            <ac:spMk id="81" creationId="{F7D6A6F2-14F5-3C60-BBD7-00C056107F06}"/>
          </ac:spMkLst>
        </pc:spChg>
        <pc:spChg chg="mod">
          <ac:chgData name="Colette Auchterlonie (2104173)" userId="S::2104173@student.uwtsd.ac.uk::10dab32a-66da-4f43-89cb-220458fa8b79" providerId="AD" clId="Web-{F79A3612-98A4-CA8D-BC44-27F77B0CCE82}" dt="2023-05-02T22:07:56.125" v="156" actId="1076"/>
          <ac:spMkLst>
            <pc:docMk/>
            <pc:sldMk cId="1657345594" sldId="256"/>
            <ac:spMk id="82" creationId="{24D03466-1801-45B8-3DEC-D8B93267E4C0}"/>
          </ac:spMkLst>
        </pc:spChg>
        <pc:spChg chg="mod">
          <ac:chgData name="Colette Auchterlonie (2104173)" userId="S::2104173@student.uwtsd.ac.uk::10dab32a-66da-4f43-89cb-220458fa8b79" providerId="AD" clId="Web-{F79A3612-98A4-CA8D-BC44-27F77B0CCE82}" dt="2023-05-02T22:08:10.219" v="158" actId="1076"/>
          <ac:spMkLst>
            <pc:docMk/>
            <pc:sldMk cId="1657345594" sldId="256"/>
            <ac:spMk id="83" creationId="{560B584D-5A9B-2F45-A9D6-EDA6CF4B54BC}"/>
          </ac:spMkLst>
        </pc:spChg>
        <pc:graphicFrameChg chg="mod">
          <ac:chgData name="Colette Auchterlonie (2104173)" userId="S::2104173@student.uwtsd.ac.uk::10dab32a-66da-4f43-89cb-220458fa8b79" providerId="AD" clId="Web-{F79A3612-98A4-CA8D-BC44-27F77B0CCE82}" dt="2023-05-02T22:08:34.141" v="161" actId="1076"/>
          <ac:graphicFrameMkLst>
            <pc:docMk/>
            <pc:sldMk cId="1657345594" sldId="256"/>
            <ac:graphicFrameMk id="6" creationId="{A31A8210-C77B-D559-57B9-8438957D0CDE}"/>
          </ac:graphicFrameMkLst>
        </pc:graphicFrameChg>
        <pc:graphicFrameChg chg="mod ord">
          <ac:chgData name="Colette Auchterlonie (2104173)" userId="S::2104173@student.uwtsd.ac.uk::10dab32a-66da-4f43-89cb-220458fa8b79" providerId="AD" clId="Web-{F79A3612-98A4-CA8D-BC44-27F77B0CCE82}" dt="2023-05-02T21:05:17.970" v="34" actId="1076"/>
          <ac:graphicFrameMkLst>
            <pc:docMk/>
            <pc:sldMk cId="1657345594" sldId="256"/>
            <ac:graphicFrameMk id="13" creationId="{E0C3D032-BCEF-7DF1-464F-0173B5A93CAC}"/>
          </ac:graphicFrameMkLst>
        </pc:graphicFrameChg>
        <pc:graphicFrameChg chg="add del mod">
          <ac:chgData name="Colette Auchterlonie (2104173)" userId="S::2104173@student.uwtsd.ac.uk::10dab32a-66da-4f43-89cb-220458fa8b79" providerId="AD" clId="Web-{F79A3612-98A4-CA8D-BC44-27F77B0CCE82}" dt="2023-05-02T21:55:19.165" v="73"/>
          <ac:graphicFrameMkLst>
            <pc:docMk/>
            <pc:sldMk cId="1657345594" sldId="256"/>
            <ac:graphicFrameMk id="16" creationId="{D11D7C5F-8EAA-7881-4FED-62D4429AC111}"/>
          </ac:graphicFrameMkLst>
        </pc:graphicFrameChg>
        <pc:graphicFrameChg chg="add del">
          <ac:chgData name="Colette Auchterlonie (2104173)" userId="S::2104173@student.uwtsd.ac.uk::10dab32a-66da-4f43-89cb-220458fa8b79" providerId="AD" clId="Web-{F79A3612-98A4-CA8D-BC44-27F77B0CCE82}" dt="2023-05-02T21:55:27.134" v="75"/>
          <ac:graphicFrameMkLst>
            <pc:docMk/>
            <pc:sldMk cId="1657345594" sldId="256"/>
            <ac:graphicFrameMk id="17" creationId="{C560FBE0-A000-6558-BFDC-5F8DBF986E53}"/>
          </ac:graphicFrameMkLst>
        </pc:graphicFrameChg>
        <pc:picChg chg="mod">
          <ac:chgData name="Colette Auchterlonie (2104173)" userId="S::2104173@student.uwtsd.ac.uk::10dab32a-66da-4f43-89cb-220458fa8b79" providerId="AD" clId="Web-{F79A3612-98A4-CA8D-BC44-27F77B0CCE82}" dt="2023-05-02T22:09:16.768" v="166" actId="14100"/>
          <ac:picMkLst>
            <pc:docMk/>
            <pc:sldMk cId="1657345594" sldId="256"/>
            <ac:picMk id="4" creationId="{C8036B1C-A680-AB9F-9BB4-6BE26C740D7B}"/>
          </ac:picMkLst>
        </pc:picChg>
        <pc:picChg chg="add del mod">
          <ac:chgData name="Colette Auchterlonie (2104173)" userId="S::2104173@student.uwtsd.ac.uk::10dab32a-66da-4f43-89cb-220458fa8b79" providerId="AD" clId="Web-{F79A3612-98A4-CA8D-BC44-27F77B0CCE82}" dt="2023-05-02T21:51:50.143" v="59"/>
          <ac:picMkLst>
            <pc:docMk/>
            <pc:sldMk cId="1657345594" sldId="256"/>
            <ac:picMk id="14" creationId="{C6F3311F-A06D-2BC9-08CD-F32B1B9E2839}"/>
          </ac:picMkLst>
        </pc:picChg>
        <pc:picChg chg="add del mod">
          <ac:chgData name="Colette Auchterlonie (2104173)" userId="S::2104173@student.uwtsd.ac.uk::10dab32a-66da-4f43-89cb-220458fa8b79" providerId="AD" clId="Web-{F79A3612-98A4-CA8D-BC44-27F77B0CCE82}" dt="2023-05-02T21:52:00.877" v="61"/>
          <ac:picMkLst>
            <pc:docMk/>
            <pc:sldMk cId="1657345594" sldId="256"/>
            <ac:picMk id="15" creationId="{FE01872C-9FD3-436C-2E17-F72EA63EC0C7}"/>
          </ac:picMkLst>
        </pc:picChg>
        <pc:picChg chg="add del mod">
          <ac:chgData name="Colette Auchterlonie (2104173)" userId="S::2104173@student.uwtsd.ac.uk::10dab32a-66da-4f43-89cb-220458fa8b79" providerId="AD" clId="Web-{F79A3612-98A4-CA8D-BC44-27F77B0CCE82}" dt="2023-05-02T21:56:00.697" v="81"/>
          <ac:picMkLst>
            <pc:docMk/>
            <pc:sldMk cId="1657345594" sldId="256"/>
            <ac:picMk id="18" creationId="{6396F8FD-70E5-A9CD-2CC4-958D0D3D46D2}"/>
          </ac:picMkLst>
        </pc:picChg>
        <pc:picChg chg="add del mod">
          <ac:chgData name="Colette Auchterlonie (2104173)" userId="S::2104173@student.uwtsd.ac.uk::10dab32a-66da-4f43-89cb-220458fa8b79" providerId="AD" clId="Web-{F79A3612-98A4-CA8D-BC44-27F77B0CCE82}" dt="2023-05-02T21:56:55.527" v="83"/>
          <ac:picMkLst>
            <pc:docMk/>
            <pc:sldMk cId="1657345594" sldId="256"/>
            <ac:picMk id="19" creationId="{A540F153-0C17-D0E3-E6FD-340F53221A13}"/>
          </ac:picMkLst>
        </pc:picChg>
        <pc:picChg chg="add mod">
          <ac:chgData name="Colette Auchterlonie (2104173)" userId="S::2104173@student.uwtsd.ac.uk::10dab32a-66da-4f43-89cb-220458fa8b79" providerId="AD" clId="Web-{F79A3612-98A4-CA8D-BC44-27F77B0CCE82}" dt="2023-05-02T21:59:13.890" v="85" actId="1076"/>
          <ac:picMkLst>
            <pc:docMk/>
            <pc:sldMk cId="1657345594" sldId="256"/>
            <ac:picMk id="20" creationId="{8429A00D-1079-CAB4-1348-207AC3CFE7F6}"/>
          </ac:picMkLst>
        </pc:picChg>
        <pc:cxnChg chg="mod">
          <ac:chgData name="Colette Auchterlonie (2104173)" userId="S::2104173@student.uwtsd.ac.uk::10dab32a-66da-4f43-89cb-220458fa8b79" providerId="AD" clId="Web-{F79A3612-98A4-CA8D-BC44-27F77B0CCE82}" dt="2023-05-02T21:06:30.098" v="41" actId="1076"/>
          <ac:cxnSpMkLst>
            <pc:docMk/>
            <pc:sldMk cId="1657345594" sldId="256"/>
            <ac:cxnSpMk id="11" creationId="{2AF66429-CD77-2E82-2F21-B68FE8805FAE}"/>
          </ac:cxnSpMkLst>
        </pc:cxnChg>
      </pc:sldChg>
    </pc:docChg>
  </pc:docChgLst>
  <pc:docChgLst>
    <pc:chgData name="Colette Auchterlonie (2104173)" userId="S::2104173@student.uwtsd.ac.uk::10dab32a-66da-4f43-89cb-220458fa8b79" providerId="AD" clId="Web-{C58E412F-A232-86E7-76EE-D43F28E4205F}"/>
    <pc:docChg chg="modSld">
      <pc:chgData name="Colette Auchterlonie (2104173)" userId="S::2104173@student.uwtsd.ac.uk::10dab32a-66da-4f43-89cb-220458fa8b79" providerId="AD" clId="Web-{C58E412F-A232-86E7-76EE-D43F28E4205F}" dt="2023-05-02T14:37:12.625" v="1" actId="1076"/>
      <pc:docMkLst>
        <pc:docMk/>
      </pc:docMkLst>
      <pc:sldChg chg="modSp">
        <pc:chgData name="Colette Auchterlonie (2104173)" userId="S::2104173@student.uwtsd.ac.uk::10dab32a-66da-4f43-89cb-220458fa8b79" providerId="AD" clId="Web-{C58E412F-A232-86E7-76EE-D43F28E4205F}" dt="2023-05-02T14:37:12.625" v="1" actId="1076"/>
        <pc:sldMkLst>
          <pc:docMk/>
          <pc:sldMk cId="1657345594" sldId="256"/>
        </pc:sldMkLst>
        <pc:spChg chg="mod">
          <ac:chgData name="Colette Auchterlonie (2104173)" userId="S::2104173@student.uwtsd.ac.uk::10dab32a-66da-4f43-89cb-220458fa8b79" providerId="AD" clId="Web-{C58E412F-A232-86E7-76EE-D43F28E4205F}" dt="2023-05-02T14:37:12.625" v="1" actId="1076"/>
          <ac:spMkLst>
            <pc:docMk/>
            <pc:sldMk cId="1657345594" sldId="256"/>
            <ac:spMk id="12" creationId="{4EBA0CFA-8487-03DE-885B-19E74828BDFC}"/>
          </ac:spMkLst>
        </pc:spChg>
        <pc:graphicFrameChg chg="mod">
          <ac:chgData name="Colette Auchterlonie (2104173)" userId="S::2104173@student.uwtsd.ac.uk::10dab32a-66da-4f43-89cb-220458fa8b79" providerId="AD" clId="Web-{C58E412F-A232-86E7-76EE-D43F28E4205F}" dt="2023-05-02T14:36:49.546" v="0" actId="14100"/>
          <ac:graphicFrameMkLst>
            <pc:docMk/>
            <pc:sldMk cId="1657345594" sldId="256"/>
            <ac:graphicFrameMk id="13" creationId="{E0C3D032-BCEF-7DF1-464F-0173B5A93CAC}"/>
          </ac:graphicFrameMkLst>
        </pc:graphicFrameChg>
      </pc:sldChg>
    </pc:docChg>
  </pc:docChgLst>
  <pc:docChgLst>
    <pc:chgData name="Colette Auchterlonie (2104173)" userId="S::2104173@student.uwtsd.ac.uk::10dab32a-66da-4f43-89cb-220458fa8b79" providerId="AD" clId="Web-{C481B269-95D0-E3FA-EFCA-D365EFAB9B68}"/>
    <pc:docChg chg="addSld modSld addMainMaster delMainMaster">
      <pc:chgData name="Colette Auchterlonie (2104173)" userId="S::2104173@student.uwtsd.ac.uk::10dab32a-66da-4f43-89cb-220458fa8b79" providerId="AD" clId="Web-{C481B269-95D0-E3FA-EFCA-D365EFAB9B68}" dt="2023-05-09T09:15:55.624" v="1046" actId="20577"/>
      <pc:docMkLst>
        <pc:docMk/>
      </pc:docMkLst>
      <pc:sldChg chg="addSp delSp modSp mod modClrScheme chgLayout">
        <pc:chgData name="Colette Auchterlonie (2104173)" userId="S::2104173@student.uwtsd.ac.uk::10dab32a-66da-4f43-89cb-220458fa8b79" providerId="AD" clId="Web-{C481B269-95D0-E3FA-EFCA-D365EFAB9B68}" dt="2023-05-09T09:15:55.624" v="1046" actId="20577"/>
        <pc:sldMkLst>
          <pc:docMk/>
          <pc:sldMk cId="1657345594" sldId="256"/>
        </pc:sldMkLst>
        <pc:spChg chg="mod ord">
          <ac:chgData name="Colette Auchterlonie (2104173)" userId="S::2104173@student.uwtsd.ac.uk::10dab32a-66da-4f43-89cb-220458fa8b79" providerId="AD" clId="Web-{C481B269-95D0-E3FA-EFCA-D365EFAB9B68}" dt="2023-05-09T08:59:56.194" v="975" actId="1076"/>
          <ac:spMkLst>
            <pc:docMk/>
            <pc:sldMk cId="1657345594" sldId="256"/>
            <ac:spMk id="2" creationId="{21DA02E7-7341-2FC1-F7EE-589CC51AD1C8}"/>
          </ac:spMkLst>
        </pc:spChg>
        <pc:spChg chg="mod">
          <ac:chgData name="Colette Auchterlonie (2104173)" userId="S::2104173@student.uwtsd.ac.uk::10dab32a-66da-4f43-89cb-220458fa8b79" providerId="AD" clId="Web-{C481B269-95D0-E3FA-EFCA-D365EFAB9B68}" dt="2023-05-03T07:52:07.895" v="47" actId="1076"/>
          <ac:spMkLst>
            <pc:docMk/>
            <pc:sldMk cId="1657345594" sldId="256"/>
            <ac:spMk id="5" creationId="{CF1E17E9-2731-7788-53B0-9467E3B79381}"/>
          </ac:spMkLst>
        </pc:spChg>
        <pc:spChg chg="mod">
          <ac:chgData name="Colette Auchterlonie (2104173)" userId="S::2104173@student.uwtsd.ac.uk::10dab32a-66da-4f43-89cb-220458fa8b79" providerId="AD" clId="Web-{C481B269-95D0-E3FA-EFCA-D365EFAB9B68}" dt="2023-05-03T07:52:24.676" v="50" actId="1076"/>
          <ac:spMkLst>
            <pc:docMk/>
            <pc:sldMk cId="1657345594" sldId="256"/>
            <ac:spMk id="7" creationId="{D4831565-E333-00A3-9E02-046946F04A09}"/>
          </ac:spMkLst>
        </pc:spChg>
        <pc:spChg chg="mod">
          <ac:chgData name="Colette Auchterlonie (2104173)" userId="S::2104173@student.uwtsd.ac.uk::10dab32a-66da-4f43-89cb-220458fa8b79" providerId="AD" clId="Web-{C481B269-95D0-E3FA-EFCA-D365EFAB9B68}" dt="2023-05-03T08:11:56.567" v="210" actId="14100"/>
          <ac:spMkLst>
            <pc:docMk/>
            <pc:sldMk cId="1657345594" sldId="256"/>
            <ac:spMk id="8" creationId="{A8F66DBA-35F7-D4B0-EBD9-F54568F1F126}"/>
          </ac:spMkLst>
        </pc:spChg>
        <pc:spChg chg="add mod">
          <ac:chgData name="Colette Auchterlonie (2104173)" userId="S::2104173@student.uwtsd.ac.uk::10dab32a-66da-4f43-89cb-220458fa8b79" providerId="AD" clId="Web-{C481B269-95D0-E3FA-EFCA-D365EFAB9B68}" dt="2023-05-09T09:05:09.858" v="1001" actId="20577"/>
          <ac:spMkLst>
            <pc:docMk/>
            <pc:sldMk cId="1657345594" sldId="256"/>
            <ac:spMk id="9" creationId="{329A5309-52A5-3366-DCDE-3EDBE47A7781}"/>
          </ac:spMkLst>
        </pc:spChg>
        <pc:spChg chg="mod">
          <ac:chgData name="Colette Auchterlonie (2104173)" userId="S::2104173@student.uwtsd.ac.uk::10dab32a-66da-4f43-89cb-220458fa8b79" providerId="AD" clId="Web-{C481B269-95D0-E3FA-EFCA-D365EFAB9B68}" dt="2023-05-03T07:56:18.042" v="67" actId="1076"/>
          <ac:spMkLst>
            <pc:docMk/>
            <pc:sldMk cId="1657345594" sldId="256"/>
            <ac:spMk id="10" creationId="{F24AA64A-911B-79CA-842B-4B3C222C381B}"/>
          </ac:spMkLst>
        </pc:spChg>
        <pc:spChg chg="mod">
          <ac:chgData name="Colette Auchterlonie (2104173)" userId="S::2104173@student.uwtsd.ac.uk::10dab32a-66da-4f43-89cb-220458fa8b79" providerId="AD" clId="Web-{C481B269-95D0-E3FA-EFCA-D365EFAB9B68}" dt="2023-05-03T07:56:37.418" v="68" actId="1076"/>
          <ac:spMkLst>
            <pc:docMk/>
            <pc:sldMk cId="1657345594" sldId="256"/>
            <ac:spMk id="12" creationId="{4EBA0CFA-8487-03DE-885B-19E74828BDFC}"/>
          </ac:spMkLst>
        </pc:spChg>
        <pc:spChg chg="add mod">
          <ac:chgData name="Colette Auchterlonie (2104173)" userId="S::2104173@student.uwtsd.ac.uk::10dab32a-66da-4f43-89cb-220458fa8b79" providerId="AD" clId="Web-{C481B269-95D0-E3FA-EFCA-D365EFAB9B68}" dt="2023-05-03T08:12:10.849" v="212" actId="1076"/>
          <ac:spMkLst>
            <pc:docMk/>
            <pc:sldMk cId="1657345594" sldId="256"/>
            <ac:spMk id="15" creationId="{46F6C958-172F-8261-E515-625A9B3FA22A}"/>
          </ac:spMkLst>
        </pc:spChg>
        <pc:spChg chg="add mod">
          <ac:chgData name="Colette Auchterlonie (2104173)" userId="S::2104173@student.uwtsd.ac.uk::10dab32a-66da-4f43-89cb-220458fa8b79" providerId="AD" clId="Web-{C481B269-95D0-E3FA-EFCA-D365EFAB9B68}" dt="2023-05-09T09:15:55.624" v="1046" actId="20577"/>
          <ac:spMkLst>
            <pc:docMk/>
            <pc:sldMk cId="1657345594" sldId="256"/>
            <ac:spMk id="17" creationId="{DC032B0F-A65E-1EDF-E934-A14A9D8531A1}"/>
          </ac:spMkLst>
        </pc:spChg>
        <pc:spChg chg="add mod">
          <ac:chgData name="Colette Auchterlonie (2104173)" userId="S::2104173@student.uwtsd.ac.uk::10dab32a-66da-4f43-89cb-220458fa8b79" providerId="AD" clId="Web-{C481B269-95D0-E3FA-EFCA-D365EFAB9B68}" dt="2023-05-09T09:06:43.532" v="1039" actId="20577"/>
          <ac:spMkLst>
            <pc:docMk/>
            <pc:sldMk cId="1657345594" sldId="256"/>
            <ac:spMk id="18" creationId="{74C4C6DF-5158-4570-AA4C-2B5FE34AB615}"/>
          </ac:spMkLst>
        </pc:spChg>
        <pc:spChg chg="mod ord">
          <ac:chgData name="Colette Auchterlonie (2104173)" userId="S::2104173@student.uwtsd.ac.uk::10dab32a-66da-4f43-89cb-220458fa8b79" providerId="AD" clId="Web-{C481B269-95D0-E3FA-EFCA-D365EFAB9B68}" dt="2023-05-09T08:59:35.568" v="974"/>
          <ac:spMkLst>
            <pc:docMk/>
            <pc:sldMk cId="1657345594" sldId="256"/>
            <ac:spMk id="34" creationId="{EEE29103-7EAD-4144-AEB1-9015FB7BF86F}"/>
          </ac:spMkLst>
        </pc:spChg>
        <pc:spChg chg="mod ord">
          <ac:chgData name="Colette Auchterlonie (2104173)" userId="S::2104173@student.uwtsd.ac.uk::10dab32a-66da-4f43-89cb-220458fa8b79" providerId="AD" clId="Web-{C481B269-95D0-E3FA-EFCA-D365EFAB9B68}" dt="2023-05-09T08:59:35.568" v="974"/>
          <ac:spMkLst>
            <pc:docMk/>
            <pc:sldMk cId="1657345594" sldId="256"/>
            <ac:spMk id="40" creationId="{E27B8990-9A72-47E9-AC0A-F6EB302F4E5E}"/>
          </ac:spMkLst>
        </pc:spChg>
        <pc:spChg chg="mod">
          <ac:chgData name="Colette Auchterlonie (2104173)" userId="S::2104173@student.uwtsd.ac.uk::10dab32a-66da-4f43-89cb-220458fa8b79" providerId="AD" clId="Web-{C481B269-95D0-E3FA-EFCA-D365EFAB9B68}" dt="2023-05-05T10:00:49.644" v="936" actId="1076"/>
          <ac:spMkLst>
            <pc:docMk/>
            <pc:sldMk cId="1657345594" sldId="256"/>
            <ac:spMk id="64" creationId="{A22FDCF7-151B-70F7-DF5F-788EB7A12F24}"/>
          </ac:spMkLst>
        </pc:spChg>
        <pc:spChg chg="mod">
          <ac:chgData name="Colette Auchterlonie (2104173)" userId="S::2104173@student.uwtsd.ac.uk::10dab32a-66da-4f43-89cb-220458fa8b79" providerId="AD" clId="Web-{C481B269-95D0-E3FA-EFCA-D365EFAB9B68}" dt="2023-05-03T07:51:55.910" v="44" actId="1076"/>
          <ac:spMkLst>
            <pc:docMk/>
            <pc:sldMk cId="1657345594" sldId="256"/>
            <ac:spMk id="72" creationId="{D71ECDDE-EEA5-3016-6859-22811909FE69}"/>
          </ac:spMkLst>
        </pc:spChg>
        <pc:spChg chg="mod">
          <ac:chgData name="Colette Auchterlonie (2104173)" userId="S::2104173@student.uwtsd.ac.uk::10dab32a-66da-4f43-89cb-220458fa8b79" providerId="AD" clId="Web-{C481B269-95D0-E3FA-EFCA-D365EFAB9B68}" dt="2023-05-03T07:51:50.988" v="43" actId="1076"/>
          <ac:spMkLst>
            <pc:docMk/>
            <pc:sldMk cId="1657345594" sldId="256"/>
            <ac:spMk id="74" creationId="{9433CA2A-54E1-BB0E-099B-5752DDCFABDD}"/>
          </ac:spMkLst>
        </pc:spChg>
        <pc:spChg chg="mod">
          <ac:chgData name="Colette Auchterlonie (2104173)" userId="S::2104173@student.uwtsd.ac.uk::10dab32a-66da-4f43-89cb-220458fa8b79" providerId="AD" clId="Web-{C481B269-95D0-E3FA-EFCA-D365EFAB9B68}" dt="2023-05-03T07:59:02.422" v="84" actId="1076"/>
          <ac:spMkLst>
            <pc:docMk/>
            <pc:sldMk cId="1657345594" sldId="256"/>
            <ac:spMk id="78" creationId="{E9FB5B7C-CDA5-56A6-D200-7B56574FB2C0}"/>
          </ac:spMkLst>
        </pc:spChg>
        <pc:spChg chg="mod">
          <ac:chgData name="Colette Auchterlonie (2104173)" userId="S::2104173@student.uwtsd.ac.uk::10dab32a-66da-4f43-89cb-220458fa8b79" providerId="AD" clId="Web-{C481B269-95D0-E3FA-EFCA-D365EFAB9B68}" dt="2023-05-09T09:02:16.744" v="993" actId="20577"/>
          <ac:spMkLst>
            <pc:docMk/>
            <pc:sldMk cId="1657345594" sldId="256"/>
            <ac:spMk id="81" creationId="{F7D6A6F2-14F5-3C60-BBD7-00C056107F06}"/>
          </ac:spMkLst>
        </pc:spChg>
        <pc:spChg chg="mod">
          <ac:chgData name="Colette Auchterlonie (2104173)" userId="S::2104173@student.uwtsd.ac.uk::10dab32a-66da-4f43-89cb-220458fa8b79" providerId="AD" clId="Web-{C481B269-95D0-E3FA-EFCA-D365EFAB9B68}" dt="2023-05-09T09:02:28.666" v="995" actId="20577"/>
          <ac:spMkLst>
            <pc:docMk/>
            <pc:sldMk cId="1657345594" sldId="256"/>
            <ac:spMk id="82" creationId="{24D03466-1801-45B8-3DEC-D8B93267E4C0}"/>
          </ac:spMkLst>
        </pc:spChg>
        <pc:spChg chg="mod">
          <ac:chgData name="Colette Auchterlonie (2104173)" userId="S::2104173@student.uwtsd.ac.uk::10dab32a-66da-4f43-89cb-220458fa8b79" providerId="AD" clId="Web-{C481B269-95D0-E3FA-EFCA-D365EFAB9B68}" dt="2023-05-09T09:04:02.856" v="998" actId="20577"/>
          <ac:spMkLst>
            <pc:docMk/>
            <pc:sldMk cId="1657345594" sldId="256"/>
            <ac:spMk id="83" creationId="{560B584D-5A9B-2F45-A9D6-EDA6CF4B54BC}"/>
          </ac:spMkLst>
        </pc:spChg>
        <pc:graphicFrameChg chg="mod">
          <ac:chgData name="Colette Auchterlonie (2104173)" userId="S::2104173@student.uwtsd.ac.uk::10dab32a-66da-4f43-89cb-220458fa8b79" providerId="AD" clId="Web-{C481B269-95D0-E3FA-EFCA-D365EFAB9B68}" dt="2023-05-03T07:52:13.661" v="48" actId="1076"/>
          <ac:graphicFrameMkLst>
            <pc:docMk/>
            <pc:sldMk cId="1657345594" sldId="256"/>
            <ac:graphicFrameMk id="6" creationId="{A31A8210-C77B-D559-57B9-8438957D0CDE}"/>
          </ac:graphicFrameMkLst>
        </pc:graphicFrameChg>
        <pc:graphicFrameChg chg="mod">
          <ac:chgData name="Colette Auchterlonie (2104173)" userId="S::2104173@student.uwtsd.ac.uk::10dab32a-66da-4f43-89cb-220458fa8b79" providerId="AD" clId="Web-{C481B269-95D0-E3FA-EFCA-D365EFAB9B68}" dt="2023-05-03T07:54:20.867" v="58" actId="1076"/>
          <ac:graphicFrameMkLst>
            <pc:docMk/>
            <pc:sldMk cId="1657345594" sldId="256"/>
            <ac:graphicFrameMk id="13" creationId="{E0C3D032-BCEF-7DF1-464F-0173B5A93CAC}"/>
          </ac:graphicFrameMkLst>
        </pc:graphicFrameChg>
        <pc:graphicFrameChg chg="add mod">
          <ac:chgData name="Colette Auchterlonie (2104173)" userId="S::2104173@student.uwtsd.ac.uk::10dab32a-66da-4f43-89cb-220458fa8b79" providerId="AD" clId="Web-{C481B269-95D0-E3FA-EFCA-D365EFAB9B68}" dt="2023-05-09T09:15:13.842" v="1041" actId="1076"/>
          <ac:graphicFrameMkLst>
            <pc:docMk/>
            <pc:sldMk cId="1657345594" sldId="256"/>
            <ac:graphicFrameMk id="14" creationId="{D11D7C5F-8EAA-7881-4FED-62D4429AC111}"/>
          </ac:graphicFrameMkLst>
        </pc:graphicFrameChg>
        <pc:graphicFrameChg chg="add del">
          <ac:chgData name="Colette Auchterlonie (2104173)" userId="S::2104173@student.uwtsd.ac.uk::10dab32a-66da-4f43-89cb-220458fa8b79" providerId="AD" clId="Web-{C481B269-95D0-E3FA-EFCA-D365EFAB9B68}" dt="2023-05-03T08:09:20.454" v="178"/>
          <ac:graphicFrameMkLst>
            <pc:docMk/>
            <pc:sldMk cId="1657345594" sldId="256"/>
            <ac:graphicFrameMk id="16" creationId="{D11D7C5F-8EAA-7881-4FED-62D4429AC111}"/>
          </ac:graphicFrameMkLst>
        </pc:graphicFrameChg>
        <pc:picChg chg="mod">
          <ac:chgData name="Colette Auchterlonie (2104173)" userId="S::2104173@student.uwtsd.ac.uk::10dab32a-66da-4f43-89cb-220458fa8b79" providerId="AD" clId="Web-{C481B269-95D0-E3FA-EFCA-D365EFAB9B68}" dt="2023-05-03T07:50:05.438" v="26" actId="1076"/>
          <ac:picMkLst>
            <pc:docMk/>
            <pc:sldMk cId="1657345594" sldId="256"/>
            <ac:picMk id="4" creationId="{C8036B1C-A680-AB9F-9BB4-6BE26C740D7B}"/>
          </ac:picMkLst>
        </pc:picChg>
        <pc:picChg chg="del mod">
          <ac:chgData name="Colette Auchterlonie (2104173)" userId="S::2104173@student.uwtsd.ac.uk::10dab32a-66da-4f43-89cb-220458fa8b79" providerId="AD" clId="Web-{C481B269-95D0-E3FA-EFCA-D365EFAB9B68}" dt="2023-05-03T07:50:23.893" v="27"/>
          <ac:picMkLst>
            <pc:docMk/>
            <pc:sldMk cId="1657345594" sldId="256"/>
            <ac:picMk id="20" creationId="{8429A00D-1079-CAB4-1348-207AC3CFE7F6}"/>
          </ac:picMkLst>
        </pc:picChg>
        <pc:cxnChg chg="mod">
          <ac:chgData name="Colette Auchterlonie (2104173)" userId="S::2104173@student.uwtsd.ac.uk::10dab32a-66da-4f43-89cb-220458fa8b79" providerId="AD" clId="Web-{C481B269-95D0-E3FA-EFCA-D365EFAB9B68}" dt="2023-05-03T07:56:03.526" v="66" actId="1076"/>
          <ac:cxnSpMkLst>
            <pc:docMk/>
            <pc:sldMk cId="1657345594" sldId="256"/>
            <ac:cxnSpMk id="3" creationId="{39BD06CD-A2CF-C66D-6640-44957CA45AE0}"/>
          </ac:cxnSpMkLst>
        </pc:cxnChg>
        <pc:cxnChg chg="mod">
          <ac:chgData name="Colette Auchterlonie (2104173)" userId="S::2104173@student.uwtsd.ac.uk::10dab32a-66da-4f43-89cb-220458fa8b79" providerId="AD" clId="Web-{C481B269-95D0-E3FA-EFCA-D365EFAB9B68}" dt="2023-05-03T07:55:53.276" v="65" actId="1076"/>
          <ac:cxnSpMkLst>
            <pc:docMk/>
            <pc:sldMk cId="1657345594" sldId="256"/>
            <ac:cxnSpMk id="11" creationId="{2AF66429-CD77-2E82-2F21-B68FE8805FAE}"/>
          </ac:cxnSpMkLst>
        </pc:cxnChg>
      </pc:sldChg>
      <pc:sldChg chg="modSp new mod modClrScheme chgLayout">
        <pc:chgData name="Colette Auchterlonie (2104173)" userId="S::2104173@student.uwtsd.ac.uk::10dab32a-66da-4f43-89cb-220458fa8b79" providerId="AD" clId="Web-{C481B269-95D0-E3FA-EFCA-D365EFAB9B68}" dt="2023-05-09T09:00:24.945" v="978" actId="20577"/>
        <pc:sldMkLst>
          <pc:docMk/>
          <pc:sldMk cId="4095680898" sldId="257"/>
        </pc:sldMkLst>
        <pc:spChg chg="mod ord">
          <ac:chgData name="Colette Auchterlonie (2104173)" userId="S::2104173@student.uwtsd.ac.uk::10dab32a-66da-4f43-89cb-220458fa8b79" providerId="AD" clId="Web-{C481B269-95D0-E3FA-EFCA-D365EFAB9B68}" dt="2023-05-09T08:59:35.568" v="974"/>
          <ac:spMkLst>
            <pc:docMk/>
            <pc:sldMk cId="4095680898" sldId="257"/>
            <ac:spMk id="2" creationId="{CDF918DA-FB97-5AD5-14AC-B8CF84419892}"/>
          </ac:spMkLst>
        </pc:spChg>
        <pc:spChg chg="mod ord">
          <ac:chgData name="Colette Auchterlonie (2104173)" userId="S::2104173@student.uwtsd.ac.uk::10dab32a-66da-4f43-89cb-220458fa8b79" providerId="AD" clId="Web-{C481B269-95D0-E3FA-EFCA-D365EFAB9B68}" dt="2023-05-09T09:00:24.945" v="978" actId="20577"/>
          <ac:spMkLst>
            <pc:docMk/>
            <pc:sldMk cId="4095680898" sldId="257"/>
            <ac:spMk id="3" creationId="{C6AE1FE1-88BD-74C0-990C-DAE021F2777D}"/>
          </ac:spMkLst>
        </pc:spChg>
      </pc:sldChg>
      <pc:sldMasterChg chg="del delSldLayout">
        <pc:chgData name="Colette Auchterlonie (2104173)" userId="S::2104173@student.uwtsd.ac.uk::10dab32a-66da-4f43-89cb-220458fa8b79" providerId="AD" clId="Web-{C481B269-95D0-E3FA-EFCA-D365EFAB9B68}" dt="2023-05-09T08:59:35.568" v="974"/>
        <pc:sldMasterMkLst>
          <pc:docMk/>
          <pc:sldMasterMk cId="3463169106" sldId="2147483774"/>
        </pc:sldMasterMkLst>
        <pc:sldLayoutChg chg="del">
          <pc:chgData name="Colette Auchterlonie (2104173)" userId="S::2104173@student.uwtsd.ac.uk::10dab32a-66da-4f43-89cb-220458fa8b79" providerId="AD" clId="Web-{C481B269-95D0-E3FA-EFCA-D365EFAB9B68}" dt="2023-05-09T08:59:35.568" v="974"/>
          <pc:sldLayoutMkLst>
            <pc:docMk/>
            <pc:sldMasterMk cId="3463169106" sldId="2147483774"/>
            <pc:sldLayoutMk cId="3107054359" sldId="2147483763"/>
          </pc:sldLayoutMkLst>
        </pc:sldLayoutChg>
        <pc:sldLayoutChg chg="del">
          <pc:chgData name="Colette Auchterlonie (2104173)" userId="S::2104173@student.uwtsd.ac.uk::10dab32a-66da-4f43-89cb-220458fa8b79" providerId="AD" clId="Web-{C481B269-95D0-E3FA-EFCA-D365EFAB9B68}" dt="2023-05-09T08:59:35.568" v="974"/>
          <pc:sldLayoutMkLst>
            <pc:docMk/>
            <pc:sldMasterMk cId="3463169106" sldId="2147483774"/>
            <pc:sldLayoutMk cId="4094987524" sldId="2147483764"/>
          </pc:sldLayoutMkLst>
        </pc:sldLayoutChg>
        <pc:sldLayoutChg chg="del">
          <pc:chgData name="Colette Auchterlonie (2104173)" userId="S::2104173@student.uwtsd.ac.uk::10dab32a-66da-4f43-89cb-220458fa8b79" providerId="AD" clId="Web-{C481B269-95D0-E3FA-EFCA-D365EFAB9B68}" dt="2023-05-09T08:59:35.568" v="974"/>
          <pc:sldLayoutMkLst>
            <pc:docMk/>
            <pc:sldMasterMk cId="3463169106" sldId="2147483774"/>
            <pc:sldLayoutMk cId="3242379641" sldId="2147483765"/>
          </pc:sldLayoutMkLst>
        </pc:sldLayoutChg>
        <pc:sldLayoutChg chg="del">
          <pc:chgData name="Colette Auchterlonie (2104173)" userId="S::2104173@student.uwtsd.ac.uk::10dab32a-66da-4f43-89cb-220458fa8b79" providerId="AD" clId="Web-{C481B269-95D0-E3FA-EFCA-D365EFAB9B68}" dt="2023-05-09T08:59:35.568" v="974"/>
          <pc:sldLayoutMkLst>
            <pc:docMk/>
            <pc:sldMasterMk cId="3463169106" sldId="2147483774"/>
            <pc:sldLayoutMk cId="86774858" sldId="2147483766"/>
          </pc:sldLayoutMkLst>
        </pc:sldLayoutChg>
        <pc:sldLayoutChg chg="del">
          <pc:chgData name="Colette Auchterlonie (2104173)" userId="S::2104173@student.uwtsd.ac.uk::10dab32a-66da-4f43-89cb-220458fa8b79" providerId="AD" clId="Web-{C481B269-95D0-E3FA-EFCA-D365EFAB9B68}" dt="2023-05-09T08:59:35.568" v="974"/>
          <pc:sldLayoutMkLst>
            <pc:docMk/>
            <pc:sldMasterMk cId="3463169106" sldId="2147483774"/>
            <pc:sldLayoutMk cId="3523126870" sldId="2147483767"/>
          </pc:sldLayoutMkLst>
        </pc:sldLayoutChg>
        <pc:sldLayoutChg chg="del">
          <pc:chgData name="Colette Auchterlonie (2104173)" userId="S::2104173@student.uwtsd.ac.uk::10dab32a-66da-4f43-89cb-220458fa8b79" providerId="AD" clId="Web-{C481B269-95D0-E3FA-EFCA-D365EFAB9B68}" dt="2023-05-09T08:59:35.568" v="974"/>
          <pc:sldLayoutMkLst>
            <pc:docMk/>
            <pc:sldMasterMk cId="3463169106" sldId="2147483774"/>
            <pc:sldLayoutMk cId="3038992674" sldId="2147483768"/>
          </pc:sldLayoutMkLst>
        </pc:sldLayoutChg>
        <pc:sldLayoutChg chg="del">
          <pc:chgData name="Colette Auchterlonie (2104173)" userId="S::2104173@student.uwtsd.ac.uk::10dab32a-66da-4f43-89cb-220458fa8b79" providerId="AD" clId="Web-{C481B269-95D0-E3FA-EFCA-D365EFAB9B68}" dt="2023-05-09T08:59:35.568" v="974"/>
          <pc:sldLayoutMkLst>
            <pc:docMk/>
            <pc:sldMasterMk cId="3463169106" sldId="2147483774"/>
            <pc:sldLayoutMk cId="2035068813" sldId="2147483769"/>
          </pc:sldLayoutMkLst>
        </pc:sldLayoutChg>
        <pc:sldLayoutChg chg="del">
          <pc:chgData name="Colette Auchterlonie (2104173)" userId="S::2104173@student.uwtsd.ac.uk::10dab32a-66da-4f43-89cb-220458fa8b79" providerId="AD" clId="Web-{C481B269-95D0-E3FA-EFCA-D365EFAB9B68}" dt="2023-05-09T08:59:35.568" v="974"/>
          <pc:sldLayoutMkLst>
            <pc:docMk/>
            <pc:sldMasterMk cId="3463169106" sldId="2147483774"/>
            <pc:sldLayoutMk cId="1839389287" sldId="2147483770"/>
          </pc:sldLayoutMkLst>
        </pc:sldLayoutChg>
        <pc:sldLayoutChg chg="del">
          <pc:chgData name="Colette Auchterlonie (2104173)" userId="S::2104173@student.uwtsd.ac.uk::10dab32a-66da-4f43-89cb-220458fa8b79" providerId="AD" clId="Web-{C481B269-95D0-E3FA-EFCA-D365EFAB9B68}" dt="2023-05-09T08:59:35.568" v="974"/>
          <pc:sldLayoutMkLst>
            <pc:docMk/>
            <pc:sldMasterMk cId="3463169106" sldId="2147483774"/>
            <pc:sldLayoutMk cId="3730134928" sldId="2147483771"/>
          </pc:sldLayoutMkLst>
        </pc:sldLayoutChg>
        <pc:sldLayoutChg chg="del">
          <pc:chgData name="Colette Auchterlonie (2104173)" userId="S::2104173@student.uwtsd.ac.uk::10dab32a-66da-4f43-89cb-220458fa8b79" providerId="AD" clId="Web-{C481B269-95D0-E3FA-EFCA-D365EFAB9B68}" dt="2023-05-09T08:59:35.568" v="974"/>
          <pc:sldLayoutMkLst>
            <pc:docMk/>
            <pc:sldMasterMk cId="3463169106" sldId="2147483774"/>
            <pc:sldLayoutMk cId="2767059964" sldId="2147483772"/>
          </pc:sldLayoutMkLst>
        </pc:sldLayoutChg>
        <pc:sldLayoutChg chg="del">
          <pc:chgData name="Colette Auchterlonie (2104173)" userId="S::2104173@student.uwtsd.ac.uk::10dab32a-66da-4f43-89cb-220458fa8b79" providerId="AD" clId="Web-{C481B269-95D0-E3FA-EFCA-D365EFAB9B68}" dt="2023-05-09T08:59:35.568" v="974"/>
          <pc:sldLayoutMkLst>
            <pc:docMk/>
            <pc:sldMasterMk cId="3463169106" sldId="2147483774"/>
            <pc:sldLayoutMk cId="2432993678" sldId="2147483773"/>
          </pc:sldLayoutMkLst>
        </pc:sldLayoutChg>
      </pc:sldMasterChg>
      <pc:sldMasterChg chg="add addSldLayout modSldLayout">
        <pc:chgData name="Colette Auchterlonie (2104173)" userId="S::2104173@student.uwtsd.ac.uk::10dab32a-66da-4f43-89cb-220458fa8b79" providerId="AD" clId="Web-{C481B269-95D0-E3FA-EFCA-D365EFAB9B68}" dt="2023-05-09T08:59:35.568" v="974"/>
        <pc:sldMasterMkLst>
          <pc:docMk/>
          <pc:sldMasterMk cId="3807016107" sldId="2147483775"/>
        </pc:sldMasterMkLst>
        <pc:sldLayoutChg chg="add mod replId">
          <pc:chgData name="Colette Auchterlonie (2104173)" userId="S::2104173@student.uwtsd.ac.uk::10dab32a-66da-4f43-89cb-220458fa8b79" providerId="AD" clId="Web-{C481B269-95D0-E3FA-EFCA-D365EFAB9B68}" dt="2023-05-09T08:59:35.568" v="974"/>
          <pc:sldLayoutMkLst>
            <pc:docMk/>
            <pc:sldMasterMk cId="3807016107" sldId="2147483775"/>
            <pc:sldLayoutMk cId="939772298" sldId="2147483776"/>
          </pc:sldLayoutMkLst>
        </pc:sldLayoutChg>
        <pc:sldLayoutChg chg="add mod replId">
          <pc:chgData name="Colette Auchterlonie (2104173)" userId="S::2104173@student.uwtsd.ac.uk::10dab32a-66da-4f43-89cb-220458fa8b79" providerId="AD" clId="Web-{C481B269-95D0-E3FA-EFCA-D365EFAB9B68}" dt="2023-05-09T08:59:35.568" v="974"/>
          <pc:sldLayoutMkLst>
            <pc:docMk/>
            <pc:sldMasterMk cId="3807016107" sldId="2147483775"/>
            <pc:sldLayoutMk cId="4258847167" sldId="2147483777"/>
          </pc:sldLayoutMkLst>
        </pc:sldLayoutChg>
        <pc:sldLayoutChg chg="add mod replId">
          <pc:chgData name="Colette Auchterlonie (2104173)" userId="S::2104173@student.uwtsd.ac.uk::10dab32a-66da-4f43-89cb-220458fa8b79" providerId="AD" clId="Web-{C481B269-95D0-E3FA-EFCA-D365EFAB9B68}" dt="2023-05-09T08:59:35.568" v="974"/>
          <pc:sldLayoutMkLst>
            <pc:docMk/>
            <pc:sldMasterMk cId="3807016107" sldId="2147483775"/>
            <pc:sldLayoutMk cId="4182606398" sldId="2147483778"/>
          </pc:sldLayoutMkLst>
        </pc:sldLayoutChg>
        <pc:sldLayoutChg chg="add mod replId">
          <pc:chgData name="Colette Auchterlonie (2104173)" userId="S::2104173@student.uwtsd.ac.uk::10dab32a-66da-4f43-89cb-220458fa8b79" providerId="AD" clId="Web-{C481B269-95D0-E3FA-EFCA-D365EFAB9B68}" dt="2023-05-09T08:59:35.568" v="974"/>
          <pc:sldLayoutMkLst>
            <pc:docMk/>
            <pc:sldMasterMk cId="3807016107" sldId="2147483775"/>
            <pc:sldLayoutMk cId="224548512" sldId="2147483779"/>
          </pc:sldLayoutMkLst>
        </pc:sldLayoutChg>
        <pc:sldLayoutChg chg="add mod replId">
          <pc:chgData name="Colette Auchterlonie (2104173)" userId="S::2104173@student.uwtsd.ac.uk::10dab32a-66da-4f43-89cb-220458fa8b79" providerId="AD" clId="Web-{C481B269-95D0-E3FA-EFCA-D365EFAB9B68}" dt="2023-05-09T08:59:35.568" v="974"/>
          <pc:sldLayoutMkLst>
            <pc:docMk/>
            <pc:sldMasterMk cId="3807016107" sldId="2147483775"/>
            <pc:sldLayoutMk cId="4111928444" sldId="2147483780"/>
          </pc:sldLayoutMkLst>
        </pc:sldLayoutChg>
        <pc:sldLayoutChg chg="add mod replId">
          <pc:chgData name="Colette Auchterlonie (2104173)" userId="S::2104173@student.uwtsd.ac.uk::10dab32a-66da-4f43-89cb-220458fa8b79" providerId="AD" clId="Web-{C481B269-95D0-E3FA-EFCA-D365EFAB9B68}" dt="2023-05-09T08:59:35.568" v="974"/>
          <pc:sldLayoutMkLst>
            <pc:docMk/>
            <pc:sldMasterMk cId="3807016107" sldId="2147483775"/>
            <pc:sldLayoutMk cId="3411752658" sldId="2147483781"/>
          </pc:sldLayoutMkLst>
        </pc:sldLayoutChg>
        <pc:sldLayoutChg chg="add mod replId">
          <pc:chgData name="Colette Auchterlonie (2104173)" userId="S::2104173@student.uwtsd.ac.uk::10dab32a-66da-4f43-89cb-220458fa8b79" providerId="AD" clId="Web-{C481B269-95D0-E3FA-EFCA-D365EFAB9B68}" dt="2023-05-09T08:59:35.568" v="974"/>
          <pc:sldLayoutMkLst>
            <pc:docMk/>
            <pc:sldMasterMk cId="3807016107" sldId="2147483775"/>
            <pc:sldLayoutMk cId="3904447361" sldId="2147483782"/>
          </pc:sldLayoutMkLst>
        </pc:sldLayoutChg>
        <pc:sldLayoutChg chg="add mod replId">
          <pc:chgData name="Colette Auchterlonie (2104173)" userId="S::2104173@student.uwtsd.ac.uk::10dab32a-66da-4f43-89cb-220458fa8b79" providerId="AD" clId="Web-{C481B269-95D0-E3FA-EFCA-D365EFAB9B68}" dt="2023-05-09T08:59:35.568" v="974"/>
          <pc:sldLayoutMkLst>
            <pc:docMk/>
            <pc:sldMasterMk cId="3807016107" sldId="2147483775"/>
            <pc:sldLayoutMk cId="3932508740" sldId="2147483783"/>
          </pc:sldLayoutMkLst>
        </pc:sldLayoutChg>
        <pc:sldLayoutChg chg="add mod replId">
          <pc:chgData name="Colette Auchterlonie (2104173)" userId="S::2104173@student.uwtsd.ac.uk::10dab32a-66da-4f43-89cb-220458fa8b79" providerId="AD" clId="Web-{C481B269-95D0-E3FA-EFCA-D365EFAB9B68}" dt="2023-05-09T08:59:35.568" v="974"/>
          <pc:sldLayoutMkLst>
            <pc:docMk/>
            <pc:sldMasterMk cId="3807016107" sldId="2147483775"/>
            <pc:sldLayoutMk cId="1453537590" sldId="2147483784"/>
          </pc:sldLayoutMkLst>
        </pc:sldLayoutChg>
        <pc:sldLayoutChg chg="add mod replId">
          <pc:chgData name="Colette Auchterlonie (2104173)" userId="S::2104173@student.uwtsd.ac.uk::10dab32a-66da-4f43-89cb-220458fa8b79" providerId="AD" clId="Web-{C481B269-95D0-E3FA-EFCA-D365EFAB9B68}" dt="2023-05-09T08:59:35.568" v="974"/>
          <pc:sldLayoutMkLst>
            <pc:docMk/>
            <pc:sldMasterMk cId="3807016107" sldId="2147483775"/>
            <pc:sldLayoutMk cId="1917157306" sldId="2147483785"/>
          </pc:sldLayoutMkLst>
        </pc:sldLayoutChg>
        <pc:sldLayoutChg chg="add mod replId">
          <pc:chgData name="Colette Auchterlonie (2104173)" userId="S::2104173@student.uwtsd.ac.uk::10dab32a-66da-4f43-89cb-220458fa8b79" providerId="AD" clId="Web-{C481B269-95D0-E3FA-EFCA-D365EFAB9B68}" dt="2023-05-09T08:59:35.568" v="974"/>
          <pc:sldLayoutMkLst>
            <pc:docMk/>
            <pc:sldMasterMk cId="3807016107" sldId="2147483775"/>
            <pc:sldLayoutMk cId="1620222274" sldId="2147483786"/>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TGMD%20scores%20(pilot).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TGMD%20scores%20(pilot).xlsx" TargetMode="External"/><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TGMD-2 percentile rank</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
          </c:tx>
          <c:spPr>
            <a:solidFill>
              <a:schemeClr val="accent1"/>
            </a:solidFill>
            <a:ln>
              <a:noFill/>
            </a:ln>
            <a:effectLst/>
          </c:spPr>
          <c:invertIfNegative val="0"/>
          <c:val>
            <c:numRef>
              <c:f>'[TGMD scores (pilot).xlsx]graphs '!$C$1</c:f>
              <c:numCache>
                <c:formatCode>General</c:formatCode>
                <c:ptCount val="1"/>
                <c:pt idx="0">
                  <c:v>17.45</c:v>
                </c:pt>
              </c:numCache>
            </c:numRef>
          </c:val>
          <c:extLst>
            <c:ext xmlns:c16="http://schemas.microsoft.com/office/drawing/2014/chart" uri="{C3380CC4-5D6E-409C-BE32-E72D297353CC}">
              <c16:uniqueId val="{00000000-F0A5-4C5C-A882-5F4BE216C573}"/>
            </c:ext>
          </c:extLst>
        </c:ser>
        <c:dLbls>
          <c:showLegendKey val="0"/>
          <c:showVal val="0"/>
          <c:showCatName val="0"/>
          <c:showSerName val="0"/>
          <c:showPercent val="0"/>
          <c:showBubbleSize val="0"/>
        </c:dLbls>
        <c:gapWidth val="219"/>
        <c:overlap val="-27"/>
        <c:axId val="1557786040"/>
        <c:axId val="470072583"/>
      </c:barChart>
      <c:catAx>
        <c:axId val="1557786040"/>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0072583"/>
        <c:crosses val="autoZero"/>
        <c:auto val="1"/>
        <c:lblAlgn val="ctr"/>
        <c:lblOffset val="100"/>
        <c:noMultiLvlLbl val="0"/>
      </c:catAx>
      <c:valAx>
        <c:axId val="470072583"/>
        <c:scaling>
          <c:orientation val="minMax"/>
          <c:max val="100"/>
          <c:min val="0"/>
        </c:scaling>
        <c:delete val="0"/>
        <c:axPos val="l"/>
        <c:majorGridlines>
          <c:spPr>
            <a:ln w="9525" cap="flat" cmpd="sng" algn="ctr">
              <a:solidFill>
                <a:srgbClr val="000000"/>
              </a:solidFill>
              <a:prstDash val="solid"/>
              <a:round/>
            </a:ln>
            <a:effectLst/>
          </c:spPr>
        </c:majorGridlines>
        <c:minorGridlines>
          <c:spPr>
            <a:ln w="9525" cap="flat" cmpd="sng" algn="ctr">
              <a:solidFill>
                <a:srgbClr val="FFFFFF"/>
              </a:solidFill>
              <a:prstDash val="solid"/>
              <a:round/>
            </a:ln>
            <a:effectLst/>
          </c:spPr>
        </c:min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rgbClr val="0D0D0D"/>
                </a:solidFill>
                <a:latin typeface="+mn-lt"/>
                <a:ea typeface="+mn-ea"/>
                <a:cs typeface="+mn-cs"/>
              </a:defRPr>
            </a:pPr>
            <a:endParaRPr lang="en-US"/>
          </a:p>
        </c:txPr>
        <c:crossAx val="1557786040"/>
        <c:crosses val="autoZero"/>
        <c:crossBetween val="between"/>
        <c:majorUnit val="20"/>
        <c:minorUnit val="4"/>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TGMD-3 percentile rank</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
          </c:tx>
          <c:spPr>
            <a:solidFill>
              <a:schemeClr val="accent1"/>
            </a:solidFill>
            <a:ln>
              <a:noFill/>
            </a:ln>
            <a:effectLst/>
          </c:spPr>
          <c:invertIfNegative val="0"/>
          <c:val>
            <c:numRef>
              <c:f>'[TGMD scores (pilot).xlsx]graphs '!$D$1</c:f>
              <c:numCache>
                <c:formatCode>General</c:formatCode>
                <c:ptCount val="1"/>
                <c:pt idx="0">
                  <c:v>35.5</c:v>
                </c:pt>
              </c:numCache>
            </c:numRef>
          </c:val>
          <c:extLst>
            <c:ext xmlns:c16="http://schemas.microsoft.com/office/drawing/2014/chart" uri="{C3380CC4-5D6E-409C-BE32-E72D297353CC}">
              <c16:uniqueId val="{00000000-B5E1-4603-B3AF-27B6B598FF28}"/>
            </c:ext>
          </c:extLst>
        </c:ser>
        <c:dLbls>
          <c:showLegendKey val="0"/>
          <c:showVal val="0"/>
          <c:showCatName val="0"/>
          <c:showSerName val="0"/>
          <c:showPercent val="0"/>
          <c:showBubbleSize val="0"/>
        </c:dLbls>
        <c:gapWidth val="219"/>
        <c:overlap val="-27"/>
        <c:axId val="465767799"/>
        <c:axId val="461462599"/>
      </c:barChart>
      <c:catAx>
        <c:axId val="465767799"/>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1462599"/>
        <c:crosses val="autoZero"/>
        <c:auto val="1"/>
        <c:lblAlgn val="ctr"/>
        <c:lblOffset val="100"/>
        <c:noMultiLvlLbl val="0"/>
      </c:catAx>
      <c:valAx>
        <c:axId val="461462599"/>
        <c:scaling>
          <c:orientation val="minMax"/>
          <c:max val="100"/>
          <c:min val="0"/>
        </c:scaling>
        <c:delete val="0"/>
        <c:axPos val="l"/>
        <c:majorGridlines>
          <c:spPr>
            <a:ln w="9525" cap="flat" cmpd="sng" algn="ctr">
              <a:solidFill>
                <a:srgbClr val="000000"/>
              </a:solidFill>
              <a:prstDash val="solid"/>
              <a:round/>
            </a:ln>
            <a:effectLst/>
          </c:spPr>
        </c:majorGridlines>
        <c:minorGridlines>
          <c:spPr>
            <a:ln w="9525" cap="flat" cmpd="sng" algn="ctr">
              <a:solidFill>
                <a:srgbClr val="FFFFFF"/>
              </a:solidFill>
              <a:prstDash val="solid"/>
              <a:round/>
            </a:ln>
            <a:effectLst/>
          </c:spPr>
        </c:min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65767799"/>
        <c:crosses val="autoZero"/>
        <c:crossBetween val="between"/>
        <c:majorUnit val="20"/>
        <c:minorUnit val="4"/>
      </c:valAx>
      <c:spPr>
        <a:noFill/>
        <a:ln>
          <a:noFill/>
        </a:ln>
        <a:effectLst/>
      </c:spPr>
    </c:plotArea>
    <c:plotVisOnly val="1"/>
    <c:dispBlanksAs val="gap"/>
    <c:showDLblsOverMax val="0"/>
  </c:chart>
  <c:spPr>
    <a:noFill/>
    <a:ln>
      <a:noFill/>
    </a:ln>
    <a:effectLst/>
  </c:spPr>
  <c:txPr>
    <a:bodyPr/>
    <a:lstStyle/>
    <a:p>
      <a:pPr>
        <a:defRPr/>
      </a:pPr>
      <a:endParaRPr lang="en-US"/>
    </a:p>
  </c:txPr>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('[TGMD scores (pilot).xlsx]graphs '!$B$17:$C$17,'[TGMD scores (pilot).xlsx]graphs '!$J$17:$K$17)</c:f>
              <c:numCache>
                <c:formatCode>General</c:formatCode>
                <c:ptCount val="4"/>
                <c:pt idx="0">
                  <c:v>36.33</c:v>
                </c:pt>
                <c:pt idx="1">
                  <c:v>38.285699999999999</c:v>
                </c:pt>
                <c:pt idx="2">
                  <c:v>36</c:v>
                </c:pt>
                <c:pt idx="3">
                  <c:v>38.619</c:v>
                </c:pt>
              </c:numCache>
            </c:numRef>
          </c:val>
          <c:extLst>
            <c:ext xmlns:c16="http://schemas.microsoft.com/office/drawing/2014/chart" uri="{C3380CC4-5D6E-409C-BE32-E72D297353CC}">
              <c16:uniqueId val="{00000000-3C5D-42D9-82CA-1AA3775DB0E2}"/>
            </c:ext>
          </c:extLst>
        </c:ser>
        <c:dLbls>
          <c:showLegendKey val="0"/>
          <c:showVal val="0"/>
          <c:showCatName val="0"/>
          <c:showSerName val="0"/>
          <c:showPercent val="0"/>
          <c:showBubbleSize val="0"/>
        </c:dLbls>
        <c:gapWidth val="219"/>
        <c:overlap val="-27"/>
        <c:axId val="1261090296"/>
        <c:axId val="492357880"/>
      </c:barChart>
      <c:catAx>
        <c:axId val="1261090296"/>
        <c:scaling>
          <c:orientation val="minMax"/>
        </c:scaling>
        <c:delete val="0"/>
        <c:axPos val="b"/>
        <c:majorTickMark val="none"/>
        <c:minorTickMark val="none"/>
        <c:tickLblPos val="none"/>
        <c:spPr>
          <a:solidFill>
            <a:srgbClr val="000000"/>
          </a:solid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2357880"/>
        <c:crosses val="autoZero"/>
        <c:auto val="1"/>
        <c:lblAlgn val="ctr"/>
        <c:lblOffset val="100"/>
        <c:noMultiLvlLbl val="0"/>
      </c:catAx>
      <c:valAx>
        <c:axId val="492357880"/>
        <c:scaling>
          <c:orientation val="minMax"/>
          <c:max val="100"/>
          <c:min val="0"/>
        </c:scaling>
        <c:delete val="0"/>
        <c:axPos val="l"/>
        <c:majorGridlines>
          <c:spPr>
            <a:ln w="9525" cap="flat" cmpd="sng" algn="ctr">
              <a:solidFill>
                <a:srgbClr val="000000"/>
              </a:solidFill>
              <a:prstDash val="solid"/>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61090296"/>
        <c:crosses val="autoZero"/>
        <c:crossBetween val="between"/>
        <c:minorUnit val="20"/>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9772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58847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2606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4548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11928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11752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0444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32508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3537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71573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20222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5/9/2023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807016107"/>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chart" Target="../charts/chart3.xml"/><Relationship Id="rId4" Type="http://schemas.openxmlformats.org/officeDocument/2006/relationships/chart" Target="../charts/char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C8036B1C-A680-AB9F-9BB4-6BE26C740D7B}"/>
              </a:ext>
            </a:extLst>
          </p:cNvPr>
          <p:cNvPicPr>
            <a:picLocks noChangeAspect="1"/>
          </p:cNvPicPr>
          <p:nvPr/>
        </p:nvPicPr>
        <p:blipFill rotWithShape="1">
          <a:blip r:embed="rId2">
            <a:alphaModFix amt="40000"/>
          </a:blip>
          <a:srcRect l="3111" r="2" b="1"/>
          <a:stretch/>
        </p:blipFill>
        <p:spPr>
          <a:xfrm>
            <a:off x="-13083" y="10"/>
            <a:ext cx="12213165" cy="6858000"/>
          </a:xfrm>
          <a:prstGeom prst="rect">
            <a:avLst/>
          </a:prstGeom>
          <a:noFill/>
        </p:spPr>
      </p:pic>
      <p:sp>
        <p:nvSpPr>
          <p:cNvPr id="2" name="Title 1">
            <a:extLst>
              <a:ext uri="{FF2B5EF4-FFF2-40B4-BE49-F238E27FC236}">
                <a16:creationId xmlns:a16="http://schemas.microsoft.com/office/drawing/2014/main" id="{21DA02E7-7341-2FC1-F7EE-589CC51AD1C8}"/>
              </a:ext>
            </a:extLst>
          </p:cNvPr>
          <p:cNvSpPr>
            <a:spLocks noGrp="1"/>
          </p:cNvSpPr>
          <p:nvPr>
            <p:ph type="ctrTitle"/>
          </p:nvPr>
        </p:nvSpPr>
        <p:spPr>
          <a:xfrm>
            <a:off x="525245" y="-450627"/>
            <a:ext cx="11106231" cy="1144455"/>
          </a:xfrm>
        </p:spPr>
        <p:txBody>
          <a:bodyPr>
            <a:normAutofit/>
          </a:bodyPr>
          <a:lstStyle/>
          <a:p>
            <a:pPr algn="ctr"/>
            <a:r>
              <a:rPr lang="en-US" sz="2400" dirty="0">
                <a:solidFill>
                  <a:schemeClr val="tx1">
                    <a:lumMod val="75000"/>
                    <a:lumOff val="25000"/>
                  </a:schemeClr>
                </a:solidFill>
                <a:latin typeface="Modern Love"/>
              </a:rPr>
              <a:t>AN INVESTIGATION INTO SCOTTISH SECONDARY PUPILS MOTOR COMPETENCE LEVELS USING TGMD-2 AND TGMD-3</a:t>
            </a:r>
          </a:p>
        </p:txBody>
      </p:sp>
      <p:sp>
        <p:nvSpPr>
          <p:cNvPr id="34" name="Subtitle 2">
            <a:extLst>
              <a:ext uri="{FF2B5EF4-FFF2-40B4-BE49-F238E27FC236}">
                <a16:creationId xmlns:a16="http://schemas.microsoft.com/office/drawing/2014/main" id="{EEE29103-7EAD-4144-AEB1-9015FB7BF86F}"/>
              </a:ext>
            </a:extLst>
          </p:cNvPr>
          <p:cNvSpPr>
            <a:spLocks noGrp="1"/>
          </p:cNvSpPr>
          <p:nvPr>
            <p:ph type="subTitle" idx="1"/>
          </p:nvPr>
        </p:nvSpPr>
        <p:spPr>
          <a:xfrm>
            <a:off x="2601" y="691487"/>
            <a:ext cx="1882942" cy="491289"/>
          </a:xfrm>
        </p:spPr>
        <p:txBody>
          <a:bodyPr anchor="t"/>
          <a:lstStyle/>
          <a:p>
            <a:r>
              <a:rPr lang="en-US" sz="1800" dirty="0">
                <a:solidFill>
                  <a:schemeClr val="tx1">
                    <a:lumMod val="75000"/>
                    <a:lumOff val="25000"/>
                  </a:schemeClr>
                </a:solidFill>
                <a:effectLst>
                  <a:outerShdw blurRad="38100" dist="38100" dir="2700000" algn="tl">
                    <a:srgbClr val="000000">
                      <a:alpha val="43137"/>
                    </a:srgbClr>
                  </a:outerShdw>
                </a:effectLst>
                <a:latin typeface="Modern Love" pitchFamily="82" charset="0"/>
              </a:rPr>
              <a:t>BACKGROUND</a:t>
            </a:r>
            <a:r>
              <a:rPr lang="en-US" dirty="0">
                <a:solidFill>
                  <a:schemeClr val="tx1">
                    <a:lumMod val="75000"/>
                    <a:lumOff val="25000"/>
                  </a:schemeClr>
                </a:solidFill>
                <a:effectLst>
                  <a:outerShdw blurRad="38100" dist="38100" dir="2700000" algn="tl">
                    <a:srgbClr val="000000">
                      <a:alpha val="43137"/>
                    </a:srgbClr>
                  </a:outerShdw>
                </a:effectLst>
                <a:latin typeface="Modern Love" pitchFamily="82" charset="0"/>
              </a:rPr>
              <a:t> </a:t>
            </a:r>
          </a:p>
        </p:txBody>
      </p:sp>
      <p:sp>
        <p:nvSpPr>
          <p:cNvPr id="40" name="Slide Number Placeholder 5">
            <a:extLst>
              <a:ext uri="{FF2B5EF4-FFF2-40B4-BE49-F238E27FC236}">
                <a16:creationId xmlns:a16="http://schemas.microsoft.com/office/drawing/2014/main" id="{E27B8990-9A72-47E9-AC0A-F6EB302F4E5E}"/>
              </a:ext>
            </a:extLst>
          </p:cNvPr>
          <p:cNvSpPr>
            <a:spLocks noGrp="1"/>
          </p:cNvSpPr>
          <p:nvPr>
            <p:ph type="sldNum" sz="quarter" idx="12"/>
          </p:nvPr>
        </p:nvSpPr>
        <p:spPr/>
        <p:txBody>
          <a:bodyPr/>
          <a:lstStyle/>
          <a:p>
            <a:pPr>
              <a:spcAft>
                <a:spcPts val="600"/>
              </a:spcAft>
            </a:pPr>
            <a:fld id="{3FAE4C1A-77DB-4702-BC27-716D25204027}" type="slidenum">
              <a:rPr lang="en-US" smtClean="0">
                <a:solidFill>
                  <a:srgbClr val="FFFFFF"/>
                </a:solidFill>
                <a:effectLst>
                  <a:outerShdw blurRad="38100" dist="38100" dir="2700000" algn="tl">
                    <a:srgbClr val="000000">
                      <a:alpha val="43137"/>
                    </a:srgbClr>
                  </a:outerShdw>
                </a:effectLst>
              </a:rPr>
              <a:pPr>
                <a:spcAft>
                  <a:spcPts val="600"/>
                </a:spcAft>
              </a:pPr>
              <a:t>1</a:t>
            </a:fld>
            <a:endParaRPr lang="en-US">
              <a:solidFill>
                <a:srgbClr val="FFFFFF"/>
              </a:solidFill>
              <a:effectLst>
                <a:outerShdw blurRad="38100" dist="38100" dir="2700000" algn="tl">
                  <a:srgbClr val="000000">
                    <a:alpha val="43137"/>
                  </a:srgbClr>
                </a:outerShdw>
              </a:effectLst>
            </a:endParaRPr>
          </a:p>
        </p:txBody>
      </p:sp>
      <p:sp>
        <p:nvSpPr>
          <p:cNvPr id="64" name="Subtitle 2">
            <a:extLst>
              <a:ext uri="{FF2B5EF4-FFF2-40B4-BE49-F238E27FC236}">
                <a16:creationId xmlns:a16="http://schemas.microsoft.com/office/drawing/2014/main" id="{A22FDCF7-151B-70F7-DF5F-788EB7A12F24}"/>
              </a:ext>
            </a:extLst>
          </p:cNvPr>
          <p:cNvSpPr txBox="1">
            <a:spLocks/>
          </p:cNvSpPr>
          <p:nvPr/>
        </p:nvSpPr>
        <p:spPr>
          <a:xfrm>
            <a:off x="-12204" y="4703737"/>
            <a:ext cx="2983095" cy="491290"/>
          </a:xfrm>
          <a:prstGeom prst="rect">
            <a:avLst/>
          </a:prstGeom>
        </p:spPr>
        <p:txBody>
          <a:bodyPr vert="horz" lIns="91440" tIns="45720" rIns="91440" bIns="45720" rtlCol="0" anchor="t">
            <a:noAutofit/>
          </a:bodyPr>
          <a:lst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dirty="0">
                <a:solidFill>
                  <a:schemeClr val="tx1">
                    <a:lumMod val="75000"/>
                    <a:lumOff val="25000"/>
                  </a:schemeClr>
                </a:solidFill>
                <a:effectLst>
                  <a:outerShdw blurRad="38100" dist="38100" dir="2700000" algn="tl">
                    <a:srgbClr val="000000">
                      <a:alpha val="43137"/>
                    </a:srgbClr>
                  </a:outerShdw>
                </a:effectLst>
                <a:latin typeface="Modern Love" pitchFamily="82" charset="0"/>
              </a:rPr>
              <a:t>AIMS AND OBJECTIVES </a:t>
            </a:r>
          </a:p>
        </p:txBody>
      </p:sp>
      <p:sp>
        <p:nvSpPr>
          <p:cNvPr id="72" name="Subtitle 2">
            <a:extLst>
              <a:ext uri="{FF2B5EF4-FFF2-40B4-BE49-F238E27FC236}">
                <a16:creationId xmlns:a16="http://schemas.microsoft.com/office/drawing/2014/main" id="{D71ECDDE-EEA5-3016-6859-22811909FE69}"/>
              </a:ext>
            </a:extLst>
          </p:cNvPr>
          <p:cNvSpPr txBox="1">
            <a:spLocks/>
          </p:cNvSpPr>
          <p:nvPr/>
        </p:nvSpPr>
        <p:spPr>
          <a:xfrm>
            <a:off x="3392516" y="689686"/>
            <a:ext cx="1421281" cy="491290"/>
          </a:xfrm>
          <a:prstGeom prst="rect">
            <a:avLst/>
          </a:prstGeom>
        </p:spPr>
        <p:txBody>
          <a:bodyPr vert="horz" lIns="91440" tIns="45720" rIns="91440" bIns="45720" rtlCol="0" anchor="t">
            <a:noAutofit/>
          </a:bodyPr>
          <a:lst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dirty="0">
                <a:solidFill>
                  <a:schemeClr val="tx1">
                    <a:lumMod val="75000"/>
                    <a:lumOff val="25000"/>
                  </a:schemeClr>
                </a:solidFill>
                <a:effectLst>
                  <a:outerShdw blurRad="38100" dist="38100" dir="2700000" algn="tl">
                    <a:srgbClr val="000000">
                      <a:alpha val="43137"/>
                    </a:srgbClr>
                  </a:outerShdw>
                </a:effectLst>
                <a:latin typeface="Modern Love" pitchFamily="82" charset="0"/>
              </a:rPr>
              <a:t>METHODS</a:t>
            </a:r>
            <a:r>
              <a:rPr lang="en-US" dirty="0">
                <a:solidFill>
                  <a:schemeClr val="tx1">
                    <a:lumMod val="75000"/>
                    <a:lumOff val="25000"/>
                  </a:schemeClr>
                </a:solidFill>
                <a:effectLst>
                  <a:outerShdw blurRad="38100" dist="38100" dir="2700000" algn="tl">
                    <a:srgbClr val="000000">
                      <a:alpha val="43137"/>
                    </a:srgbClr>
                  </a:outerShdw>
                </a:effectLst>
                <a:latin typeface="Modern Love" pitchFamily="82" charset="0"/>
              </a:rPr>
              <a:t>  </a:t>
            </a:r>
          </a:p>
        </p:txBody>
      </p:sp>
      <p:sp>
        <p:nvSpPr>
          <p:cNvPr id="74" name="Subtitle 2">
            <a:extLst>
              <a:ext uri="{FF2B5EF4-FFF2-40B4-BE49-F238E27FC236}">
                <a16:creationId xmlns:a16="http://schemas.microsoft.com/office/drawing/2014/main" id="{9433CA2A-54E1-BB0E-099B-5752DDCFABDD}"/>
              </a:ext>
            </a:extLst>
          </p:cNvPr>
          <p:cNvSpPr txBox="1">
            <a:spLocks/>
          </p:cNvSpPr>
          <p:nvPr/>
        </p:nvSpPr>
        <p:spPr>
          <a:xfrm>
            <a:off x="3408552" y="3487502"/>
            <a:ext cx="1421282" cy="491290"/>
          </a:xfrm>
          <a:prstGeom prst="rect">
            <a:avLst/>
          </a:prstGeom>
        </p:spPr>
        <p:txBody>
          <a:bodyPr vert="horz" lIns="91440" tIns="45720" rIns="91440" bIns="45720" rtlCol="0" anchor="t">
            <a:noAutofit/>
          </a:bodyPr>
          <a:lst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1800" dirty="0">
                <a:solidFill>
                  <a:schemeClr val="tx1">
                    <a:lumMod val="75000"/>
                    <a:lumOff val="25000"/>
                  </a:schemeClr>
                </a:solidFill>
                <a:effectLst>
                  <a:outerShdw blurRad="38100" dist="38100" dir="2700000" algn="tl">
                    <a:srgbClr val="000000">
                      <a:alpha val="43137"/>
                    </a:srgbClr>
                  </a:outerShdw>
                </a:effectLst>
                <a:latin typeface="Modern Love" pitchFamily="82" charset="0"/>
              </a:rPr>
              <a:t>RESULTS</a:t>
            </a:r>
            <a:r>
              <a:rPr lang="en-US" dirty="0">
                <a:solidFill>
                  <a:schemeClr val="tx1">
                    <a:lumMod val="75000"/>
                    <a:lumOff val="25000"/>
                  </a:schemeClr>
                </a:solidFill>
                <a:effectLst>
                  <a:outerShdw blurRad="38100" dist="38100" dir="2700000" algn="tl">
                    <a:srgbClr val="000000">
                      <a:alpha val="43137"/>
                    </a:srgbClr>
                  </a:outerShdw>
                </a:effectLst>
                <a:latin typeface="Modern Love" pitchFamily="82" charset="0"/>
              </a:rPr>
              <a:t>  </a:t>
            </a:r>
          </a:p>
        </p:txBody>
      </p:sp>
      <p:sp>
        <p:nvSpPr>
          <p:cNvPr id="78" name="Subtitle 2">
            <a:extLst>
              <a:ext uri="{FF2B5EF4-FFF2-40B4-BE49-F238E27FC236}">
                <a16:creationId xmlns:a16="http://schemas.microsoft.com/office/drawing/2014/main" id="{E9FB5B7C-CDA5-56A6-D200-7B56574FB2C0}"/>
              </a:ext>
            </a:extLst>
          </p:cNvPr>
          <p:cNvSpPr txBox="1">
            <a:spLocks/>
          </p:cNvSpPr>
          <p:nvPr/>
        </p:nvSpPr>
        <p:spPr>
          <a:xfrm>
            <a:off x="8936830" y="3487445"/>
            <a:ext cx="1726082" cy="491290"/>
          </a:xfrm>
          <a:prstGeom prst="rect">
            <a:avLst/>
          </a:prstGeom>
        </p:spPr>
        <p:txBody>
          <a:bodyPr vert="horz" lIns="91440" tIns="45720" rIns="91440" bIns="45720" rtlCol="0" anchor="t">
            <a:noAutofit/>
          </a:bodyPr>
          <a:lst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dirty="0">
                <a:solidFill>
                  <a:schemeClr val="tx1">
                    <a:lumMod val="75000"/>
                    <a:lumOff val="25000"/>
                  </a:schemeClr>
                </a:solidFill>
                <a:effectLst>
                  <a:outerShdw blurRad="38100" dist="38100" dir="2700000" algn="tl">
                    <a:srgbClr val="000000">
                      <a:alpha val="43137"/>
                    </a:srgbClr>
                  </a:outerShdw>
                </a:effectLst>
                <a:latin typeface="Modern Love" pitchFamily="82" charset="0"/>
              </a:rPr>
              <a:t>CONCLUSION  </a:t>
            </a:r>
          </a:p>
        </p:txBody>
      </p:sp>
      <p:sp>
        <p:nvSpPr>
          <p:cNvPr id="81" name="Rectangle 80">
            <a:extLst>
              <a:ext uri="{FF2B5EF4-FFF2-40B4-BE49-F238E27FC236}">
                <a16:creationId xmlns:a16="http://schemas.microsoft.com/office/drawing/2014/main" id="{F7D6A6F2-14F5-3C60-BBD7-00C056107F06}"/>
              </a:ext>
            </a:extLst>
          </p:cNvPr>
          <p:cNvSpPr/>
          <p:nvPr/>
        </p:nvSpPr>
        <p:spPr>
          <a:xfrm>
            <a:off x="53200" y="1053611"/>
            <a:ext cx="3177957" cy="3653450"/>
          </a:xfrm>
          <a:prstGeom prst="rect">
            <a:avLst/>
          </a:prstGeom>
          <a:solidFill>
            <a:schemeClr val="bg1">
              <a:alpha val="50000"/>
            </a:schemeClr>
          </a:solidFill>
          <a:ln>
            <a:solidFill>
              <a:schemeClr val="bg1"/>
            </a:solidFill>
          </a:ln>
        </p:spPr>
        <p:style>
          <a:lnRef idx="0">
            <a:scrgbClr r="0" g="0" b="0"/>
          </a:lnRef>
          <a:fillRef idx="0">
            <a:scrgbClr r="0" g="0" b="0"/>
          </a:fillRef>
          <a:effectRef idx="0">
            <a:scrgbClr r="0" g="0" b="0"/>
          </a:effectRef>
          <a:fontRef idx="minor">
            <a:schemeClr val="lt1"/>
          </a:fontRef>
        </p:style>
        <p:txBody>
          <a:bodyPr lIns="91440" tIns="45720" rIns="91440" bIns="45720" rtlCol="0" anchor="ctr"/>
          <a:lstStyle/>
          <a:p>
            <a:r>
              <a:rPr lang="en-GB" sz="1000" dirty="0">
                <a:solidFill>
                  <a:srgbClr val="000000"/>
                </a:solidFill>
                <a:latin typeface="Arial"/>
                <a:ea typeface="Calibri" panose="020F0502020204030204" pitchFamily="34" charset="0"/>
                <a:cs typeface="Arial"/>
              </a:rPr>
              <a:t>I</a:t>
            </a:r>
            <a:r>
              <a:rPr lang="en-GB" sz="1000" dirty="0">
                <a:solidFill>
                  <a:srgbClr val="000000"/>
                </a:solidFill>
                <a:effectLst/>
                <a:latin typeface="Arial"/>
                <a:ea typeface="Calibri" panose="020F0502020204030204" pitchFamily="34" charset="0"/>
                <a:cs typeface="Arial"/>
              </a:rPr>
              <a:t>t is well established that children and adolescents are </a:t>
            </a:r>
            <a:r>
              <a:rPr lang="en-GB" sz="1000" b="1" dirty="0">
                <a:solidFill>
                  <a:srgbClr val="000000"/>
                </a:solidFill>
                <a:effectLst/>
                <a:latin typeface="Arial"/>
                <a:ea typeface="Calibri" panose="020F0502020204030204" pitchFamily="34" charset="0"/>
                <a:cs typeface="Arial"/>
              </a:rPr>
              <a:t>not</a:t>
            </a:r>
            <a:r>
              <a:rPr lang="en-GB" sz="1000" dirty="0">
                <a:solidFill>
                  <a:srgbClr val="000000"/>
                </a:solidFill>
                <a:effectLst/>
                <a:latin typeface="Arial"/>
                <a:ea typeface="Calibri" panose="020F0502020204030204" pitchFamily="34" charset="0"/>
                <a:cs typeface="Arial"/>
              </a:rPr>
              <a:t> meeting the national and international </a:t>
            </a:r>
            <a:r>
              <a:rPr lang="en-GB" sz="1000" dirty="0">
                <a:solidFill>
                  <a:srgbClr val="000000"/>
                </a:solidFill>
                <a:latin typeface="Arial"/>
                <a:ea typeface="Calibri" panose="020F0502020204030204" pitchFamily="34" charset="0"/>
                <a:cs typeface="Arial"/>
              </a:rPr>
              <a:t>Physical Activity </a:t>
            </a:r>
            <a:r>
              <a:rPr lang="en-GB" sz="1000" dirty="0">
                <a:solidFill>
                  <a:srgbClr val="000000"/>
                </a:solidFill>
                <a:effectLst/>
                <a:latin typeface="Arial"/>
                <a:ea typeface="Calibri" panose="020F0502020204030204" pitchFamily="34" charset="0"/>
                <a:cs typeface="Arial"/>
              </a:rPr>
              <a:t>recommendations (</a:t>
            </a:r>
            <a:r>
              <a:rPr lang="en-GB" sz="1000" dirty="0" err="1">
                <a:solidFill>
                  <a:srgbClr val="000000"/>
                </a:solidFill>
                <a:latin typeface="Arial"/>
                <a:ea typeface="Calibri" panose="020F0502020204030204" pitchFamily="34" charset="0"/>
                <a:cs typeface="Arial"/>
              </a:rPr>
              <a:t>Issartel</a:t>
            </a:r>
            <a:r>
              <a:rPr lang="en-GB" sz="1000" dirty="0">
                <a:solidFill>
                  <a:srgbClr val="000000"/>
                </a:solidFill>
                <a:latin typeface="Arial"/>
                <a:ea typeface="Calibri" panose="020F0502020204030204" pitchFamily="34" charset="0"/>
                <a:cs typeface="Arial"/>
              </a:rPr>
              <a:t> </a:t>
            </a:r>
            <a:r>
              <a:rPr lang="en-GB" sz="1000" i="1" dirty="0">
                <a:solidFill>
                  <a:srgbClr val="000000"/>
                </a:solidFill>
                <a:latin typeface="Arial"/>
                <a:ea typeface="Calibri" panose="020F0502020204030204" pitchFamily="34" charset="0"/>
                <a:cs typeface="Arial"/>
              </a:rPr>
              <a:t>et al</a:t>
            </a:r>
            <a:r>
              <a:rPr lang="en-GB" sz="1000" dirty="0">
                <a:solidFill>
                  <a:srgbClr val="000000"/>
                </a:solidFill>
                <a:latin typeface="Arial"/>
                <a:ea typeface="Calibri" panose="020F0502020204030204" pitchFamily="34" charset="0"/>
                <a:cs typeface="Arial"/>
              </a:rPr>
              <a:t>, 2016).</a:t>
            </a:r>
          </a:p>
          <a:p>
            <a:endParaRPr lang="en-GB" sz="1000" dirty="0">
              <a:solidFill>
                <a:srgbClr val="000000"/>
              </a:solidFill>
              <a:latin typeface="Arial" panose="020B0604020202020204" pitchFamily="34" charset="0"/>
              <a:ea typeface="Calibri" panose="020F0502020204030204" pitchFamily="34" charset="0"/>
              <a:cs typeface="Arial"/>
            </a:endParaRPr>
          </a:p>
          <a:p>
            <a:r>
              <a:rPr lang="en-GB" sz="1000" dirty="0">
                <a:solidFill>
                  <a:srgbClr val="000000"/>
                </a:solidFill>
                <a:effectLst/>
                <a:latin typeface="Arial"/>
                <a:ea typeface="Calibri" panose="020F0502020204030204" pitchFamily="34" charset="0"/>
                <a:cs typeface="Arial"/>
              </a:rPr>
              <a:t>There is strong evidence to support a positive association between Physical Activity and Fundamental Motor Skill competency during childhood, indicating that PA and FMS are sustainable interventions for children and adolescents (Lai </a:t>
            </a:r>
            <a:r>
              <a:rPr lang="en-GB" sz="1000" i="1" dirty="0">
                <a:solidFill>
                  <a:srgbClr val="000000"/>
                </a:solidFill>
                <a:effectLst/>
                <a:latin typeface="Arial"/>
                <a:ea typeface="Calibri" panose="020F0502020204030204" pitchFamily="34" charset="0"/>
                <a:cs typeface="Arial"/>
              </a:rPr>
              <a:t>et al</a:t>
            </a:r>
            <a:r>
              <a:rPr lang="en-GB" sz="1000" dirty="0">
                <a:solidFill>
                  <a:srgbClr val="000000"/>
                </a:solidFill>
                <a:effectLst/>
                <a:latin typeface="Arial"/>
                <a:ea typeface="Calibri" panose="020F0502020204030204" pitchFamily="34" charset="0"/>
                <a:cs typeface="Arial"/>
              </a:rPr>
              <a:t>, 2014).</a:t>
            </a:r>
            <a:r>
              <a:rPr lang="en-GB" sz="1000" dirty="0">
                <a:solidFill>
                  <a:srgbClr val="000000"/>
                </a:solidFill>
                <a:latin typeface="Arial"/>
                <a:ea typeface="Calibri" panose="020F0502020204030204" pitchFamily="34" charset="0"/>
                <a:cs typeface="Arial"/>
              </a:rPr>
              <a:t> </a:t>
            </a:r>
            <a:endParaRPr lang="en-GB" sz="1000">
              <a:solidFill>
                <a:srgbClr val="000000"/>
              </a:solidFill>
              <a:latin typeface="Arial" panose="020B0604020202020204" pitchFamily="34" charset="0"/>
              <a:ea typeface="Calibri" panose="020F0502020204030204" pitchFamily="34" charset="0"/>
              <a:cs typeface="Arial"/>
            </a:endParaRPr>
          </a:p>
          <a:p>
            <a:endParaRPr lang="en-GB" sz="1000" dirty="0">
              <a:solidFill>
                <a:srgbClr val="000000"/>
              </a:solidFill>
              <a:effectLst/>
              <a:latin typeface="Arial" panose="020B0604020202020204" pitchFamily="34" charset="0"/>
              <a:ea typeface="Calibri" panose="020F0502020204030204" pitchFamily="34" charset="0"/>
              <a:cs typeface="Arial"/>
            </a:endParaRPr>
          </a:p>
          <a:p>
            <a:r>
              <a:rPr lang="en-GB" sz="1000" dirty="0">
                <a:solidFill>
                  <a:srgbClr val="000000"/>
                </a:solidFill>
                <a:effectLst/>
                <a:latin typeface="Arial"/>
                <a:ea typeface="Calibri" panose="020F0502020204030204" pitchFamily="34" charset="0"/>
                <a:cs typeface="Arial"/>
              </a:rPr>
              <a:t>There are consistent findings to support that there are low levels of FMS proficiency during adolescence, which this lack of FMS maturity impedes the development of specialised movement which makes up the majority of their Physical Education (Booth </a:t>
            </a:r>
            <a:r>
              <a:rPr lang="en-GB" sz="1000" i="1" dirty="0">
                <a:solidFill>
                  <a:srgbClr val="000000"/>
                </a:solidFill>
                <a:effectLst/>
                <a:latin typeface="Arial"/>
                <a:ea typeface="Calibri" panose="020F0502020204030204" pitchFamily="34" charset="0"/>
                <a:cs typeface="Arial"/>
              </a:rPr>
              <a:t>et al</a:t>
            </a:r>
            <a:r>
              <a:rPr lang="en-GB" sz="1000" dirty="0">
                <a:solidFill>
                  <a:srgbClr val="000000"/>
                </a:solidFill>
                <a:effectLst/>
                <a:latin typeface="Arial"/>
                <a:ea typeface="Calibri" panose="020F0502020204030204" pitchFamily="34" charset="0"/>
                <a:cs typeface="Arial"/>
              </a:rPr>
              <a:t>, 1999).</a:t>
            </a:r>
            <a:r>
              <a:rPr lang="en-GB" sz="1000" dirty="0">
                <a:solidFill>
                  <a:srgbClr val="000000"/>
                </a:solidFill>
                <a:latin typeface="Arial"/>
                <a:ea typeface="Calibri" panose="020F0502020204030204" pitchFamily="34" charset="0"/>
                <a:cs typeface="Arial"/>
              </a:rPr>
              <a:t> </a:t>
            </a:r>
            <a:endParaRPr lang="en-GB" sz="1000" dirty="0">
              <a:solidFill>
                <a:srgbClr val="000000"/>
              </a:solidFill>
              <a:effectLst/>
              <a:latin typeface="Arial" panose="020B0604020202020204" pitchFamily="34" charset="0"/>
              <a:ea typeface="Calibri" panose="020F0502020204030204" pitchFamily="34" charset="0"/>
              <a:cs typeface="Arial"/>
            </a:endParaRPr>
          </a:p>
          <a:p>
            <a:endParaRPr lang="en-GB" sz="1000" dirty="0">
              <a:solidFill>
                <a:srgbClr val="000000"/>
              </a:solidFill>
              <a:latin typeface="Arial" panose="020B0604020202020204" pitchFamily="34" charset="0"/>
              <a:ea typeface="Calibri" panose="020F0502020204030204" pitchFamily="34" charset="0"/>
              <a:cs typeface="Arial"/>
            </a:endParaRPr>
          </a:p>
          <a:p>
            <a:r>
              <a:rPr lang="en-GB" sz="1000" dirty="0">
                <a:solidFill>
                  <a:srgbClr val="000000"/>
                </a:solidFill>
                <a:effectLst/>
                <a:latin typeface="Arial"/>
                <a:ea typeface="Calibri" panose="020F0502020204030204" pitchFamily="34" charset="0"/>
                <a:cs typeface="Arial"/>
              </a:rPr>
              <a:t>The new generation of adolescents do not possess the FMS proficiency level they should have acquired during childhood (Issartel </a:t>
            </a:r>
            <a:r>
              <a:rPr lang="en-GB" sz="1000" i="1" dirty="0">
                <a:solidFill>
                  <a:srgbClr val="000000"/>
                </a:solidFill>
                <a:effectLst/>
                <a:latin typeface="Arial"/>
                <a:ea typeface="Calibri" panose="020F0502020204030204" pitchFamily="34" charset="0"/>
                <a:cs typeface="Arial"/>
              </a:rPr>
              <a:t>et al</a:t>
            </a:r>
            <a:r>
              <a:rPr lang="en-GB" sz="1000" dirty="0">
                <a:solidFill>
                  <a:srgbClr val="000000"/>
                </a:solidFill>
                <a:effectLst/>
                <a:latin typeface="Arial"/>
                <a:ea typeface="Calibri" panose="020F0502020204030204" pitchFamily="34" charset="0"/>
                <a:cs typeface="Arial"/>
              </a:rPr>
              <a:t>, 2016). Thus, identifying the need to research this area in adolescents further.</a:t>
            </a:r>
            <a:r>
              <a:rPr lang="en-GB" sz="1000" dirty="0">
                <a:solidFill>
                  <a:srgbClr val="000000"/>
                </a:solidFill>
                <a:latin typeface="Arial"/>
                <a:ea typeface="Calibri" panose="020F0502020204030204" pitchFamily="34" charset="0"/>
                <a:cs typeface="Arial"/>
              </a:rPr>
              <a:t> </a:t>
            </a:r>
            <a:endParaRPr lang="en-US" sz="1000" dirty="0"/>
          </a:p>
        </p:txBody>
      </p:sp>
      <p:sp>
        <p:nvSpPr>
          <p:cNvPr id="82" name="Rectangle 81">
            <a:extLst>
              <a:ext uri="{FF2B5EF4-FFF2-40B4-BE49-F238E27FC236}">
                <a16:creationId xmlns:a16="http://schemas.microsoft.com/office/drawing/2014/main" id="{24D03466-1801-45B8-3DEC-D8B93267E4C0}"/>
              </a:ext>
            </a:extLst>
          </p:cNvPr>
          <p:cNvSpPr/>
          <p:nvPr/>
        </p:nvSpPr>
        <p:spPr>
          <a:xfrm>
            <a:off x="54527" y="5063564"/>
            <a:ext cx="3179286" cy="1692539"/>
          </a:xfrm>
          <a:prstGeom prst="rect">
            <a:avLst/>
          </a:prstGeom>
          <a:solidFill>
            <a:schemeClr val="bg1">
              <a:alpha val="50000"/>
            </a:schemeClr>
          </a:solidFill>
          <a:ln>
            <a:solidFill>
              <a:schemeClr val="bg1"/>
            </a:solidFill>
          </a:ln>
        </p:spPr>
        <p:style>
          <a:lnRef idx="0">
            <a:scrgbClr r="0" g="0" b="0"/>
          </a:lnRef>
          <a:fillRef idx="0">
            <a:scrgbClr r="0" g="0" b="0"/>
          </a:fillRef>
          <a:effectRef idx="0">
            <a:scrgbClr r="0" g="0" b="0"/>
          </a:effectRef>
          <a:fontRef idx="minor">
            <a:schemeClr val="lt1"/>
          </a:fontRef>
        </p:style>
        <p:txBody>
          <a:bodyPr lIns="91440" tIns="45720" rIns="91440" bIns="45720" rtlCol="0" anchor="ctr"/>
          <a:lstStyle/>
          <a:p>
            <a:r>
              <a:rPr lang="en-US" sz="900" dirty="0">
                <a:solidFill>
                  <a:schemeClr val="tx1"/>
                </a:solidFill>
                <a:latin typeface="Arial"/>
                <a:cs typeface="Arial"/>
              </a:rPr>
              <a:t>The purpose of this study was:</a:t>
            </a:r>
          </a:p>
          <a:p>
            <a:endParaRPr lang="en-US" sz="900" dirty="0">
              <a:solidFill>
                <a:schemeClr val="tx1"/>
              </a:solidFill>
              <a:latin typeface="Arial" panose="020B0604020202020204" pitchFamily="34" charset="0"/>
              <a:cs typeface="Arial" panose="020B0604020202020204" pitchFamily="34" charset="0"/>
            </a:endParaRPr>
          </a:p>
          <a:p>
            <a:r>
              <a:rPr lang="en-GB" sz="900" dirty="0">
                <a:solidFill>
                  <a:schemeClr val="tx1"/>
                </a:solidFill>
                <a:effectLst/>
                <a:latin typeface="Arial"/>
                <a:ea typeface="Calibri" panose="020F0502020204030204" pitchFamily="34" charset="0"/>
                <a:cs typeface="Arial"/>
              </a:rPr>
              <a:t>To test Secondary year one pupils motor competence using TGMD-2 and TGMD-3.</a:t>
            </a:r>
          </a:p>
          <a:p>
            <a:endParaRPr lang="en-GB" sz="9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r>
              <a:rPr lang="en-GB" sz="900" dirty="0">
                <a:solidFill>
                  <a:schemeClr val="tx1"/>
                </a:solidFill>
                <a:latin typeface="Arial"/>
                <a:ea typeface="Calibri" panose="020F0502020204030204" pitchFamily="34" charset="0"/>
                <a:cs typeface="Arial"/>
              </a:rPr>
              <a:t>To compare the pupils raw scores in locomotor and object control. </a:t>
            </a:r>
          </a:p>
          <a:p>
            <a:endParaRPr lang="en-GB" sz="900" dirty="0">
              <a:solidFill>
                <a:schemeClr val="tx1"/>
              </a:solidFill>
              <a:latin typeface="Arial" panose="020B0604020202020204" pitchFamily="34" charset="0"/>
              <a:ea typeface="Calibri" panose="020F0502020204030204" pitchFamily="34" charset="0"/>
              <a:cs typeface="Arial" panose="020B0604020202020204" pitchFamily="34" charset="0"/>
            </a:endParaRPr>
          </a:p>
          <a:p>
            <a:r>
              <a:rPr lang="en-GB" sz="900" dirty="0">
                <a:solidFill>
                  <a:schemeClr val="tx1"/>
                </a:solidFill>
                <a:latin typeface="Arial"/>
                <a:ea typeface="Calibri" panose="020F0502020204030204" pitchFamily="34" charset="0"/>
                <a:cs typeface="Arial"/>
              </a:rPr>
              <a:t>To compare standard scores and percentiles to norms. </a:t>
            </a:r>
            <a:endParaRPr lang="en-GB" sz="900" dirty="0">
              <a:solidFill>
                <a:schemeClr val="tx1"/>
              </a:solidFill>
              <a:latin typeface="Arial" panose="020B0604020202020204" pitchFamily="34" charset="0"/>
              <a:ea typeface="Calibri" panose="020F0502020204030204" pitchFamily="34" charset="0"/>
              <a:cs typeface="Arial" panose="020B0604020202020204" pitchFamily="34" charset="0"/>
            </a:endParaRPr>
          </a:p>
          <a:p>
            <a:endParaRPr lang="en-GB" sz="900" dirty="0">
              <a:solidFill>
                <a:schemeClr val="tx1"/>
              </a:solidFill>
              <a:latin typeface="Arial" panose="020B0604020202020204" pitchFamily="34" charset="0"/>
              <a:ea typeface="Calibri" panose="020F0502020204030204" pitchFamily="34" charset="0"/>
              <a:cs typeface="Arial" panose="020B0604020202020204" pitchFamily="34" charset="0"/>
            </a:endParaRPr>
          </a:p>
          <a:p>
            <a:r>
              <a:rPr lang="en-GB" sz="900" dirty="0">
                <a:solidFill>
                  <a:schemeClr val="tx1"/>
                </a:solidFill>
                <a:latin typeface="Arial"/>
                <a:cs typeface="Arial"/>
              </a:rPr>
              <a:t>To compare boys and girls TGMD-2 and TGMD-3 scores. </a:t>
            </a:r>
          </a:p>
          <a:p>
            <a:endParaRPr lang="en-GB" sz="11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p:txBody>
      </p:sp>
      <p:sp>
        <p:nvSpPr>
          <p:cNvPr id="83" name="Rectangle 82">
            <a:extLst>
              <a:ext uri="{FF2B5EF4-FFF2-40B4-BE49-F238E27FC236}">
                <a16:creationId xmlns:a16="http://schemas.microsoft.com/office/drawing/2014/main" id="{560B584D-5A9B-2F45-A9D6-EDA6CF4B54BC}"/>
              </a:ext>
            </a:extLst>
          </p:cNvPr>
          <p:cNvSpPr/>
          <p:nvPr/>
        </p:nvSpPr>
        <p:spPr>
          <a:xfrm>
            <a:off x="3405916" y="1051645"/>
            <a:ext cx="2983095" cy="2336935"/>
          </a:xfrm>
          <a:prstGeom prst="rect">
            <a:avLst/>
          </a:prstGeom>
          <a:solidFill>
            <a:schemeClr val="bg1">
              <a:alpha val="50000"/>
            </a:schemeClr>
          </a:solidFill>
          <a:ln>
            <a:solidFill>
              <a:schemeClr val="bg1"/>
            </a:solidFill>
          </a:ln>
        </p:spPr>
        <p:style>
          <a:lnRef idx="0">
            <a:scrgbClr r="0" g="0" b="0"/>
          </a:lnRef>
          <a:fillRef idx="0">
            <a:scrgbClr r="0" g="0" b="0"/>
          </a:fillRef>
          <a:effectRef idx="0">
            <a:scrgbClr r="0" g="0" b="0"/>
          </a:effectRef>
          <a:fontRef idx="minor">
            <a:schemeClr val="lt1"/>
          </a:fontRef>
        </p:style>
        <p:txBody>
          <a:bodyPr lIns="91440" tIns="45720" rIns="91440" bIns="45720" rtlCol="0" anchor="ctr"/>
          <a:lstStyle/>
          <a:p>
            <a:r>
              <a:rPr lang="en-US" sz="1000" dirty="0">
                <a:solidFill>
                  <a:schemeClr val="tx1">
                    <a:lumMod val="75000"/>
                    <a:lumOff val="25000"/>
                  </a:schemeClr>
                </a:solidFill>
                <a:latin typeface="Arial"/>
                <a:cs typeface="Arial"/>
              </a:rPr>
              <a:t>The research adopted a quantitative approach to test pupils motor competence. </a:t>
            </a:r>
            <a:endParaRPr lang="en-US" sz="1000">
              <a:solidFill>
                <a:schemeClr val="tx1">
                  <a:lumMod val="75000"/>
                  <a:lumOff val="25000"/>
                </a:schemeClr>
              </a:solidFill>
            </a:endParaRPr>
          </a:p>
          <a:p>
            <a:endParaRPr lang="en-US" sz="1000" dirty="0">
              <a:solidFill>
                <a:schemeClr val="tx1">
                  <a:lumMod val="75000"/>
                  <a:lumOff val="25000"/>
                </a:schemeClr>
              </a:solidFill>
              <a:latin typeface="Arial"/>
              <a:cs typeface="Arial"/>
            </a:endParaRPr>
          </a:p>
          <a:p>
            <a:r>
              <a:rPr lang="en-US" sz="1000" b="1" dirty="0">
                <a:solidFill>
                  <a:schemeClr val="tx1">
                    <a:lumMod val="75000"/>
                    <a:lumOff val="25000"/>
                  </a:schemeClr>
                </a:solidFill>
                <a:latin typeface="Arial"/>
                <a:cs typeface="Arial"/>
              </a:rPr>
              <a:t>Participants </a:t>
            </a:r>
            <a:endParaRPr lang="en-US" sz="1000" b="1" dirty="0">
              <a:solidFill>
                <a:schemeClr val="tx1">
                  <a:lumMod val="75000"/>
                  <a:lumOff val="25000"/>
                </a:schemeClr>
              </a:solidFill>
              <a:latin typeface="Arial" panose="020B0604020202020204" pitchFamily="34" charset="0"/>
              <a:cs typeface="Arial" panose="020B0604020202020204" pitchFamily="34" charset="0"/>
            </a:endParaRPr>
          </a:p>
          <a:p>
            <a:r>
              <a:rPr lang="en-US" sz="1000" dirty="0">
                <a:solidFill>
                  <a:schemeClr val="tx1">
                    <a:lumMod val="75000"/>
                    <a:lumOff val="25000"/>
                  </a:schemeClr>
                </a:solidFill>
                <a:latin typeface="Arial"/>
                <a:cs typeface="Arial"/>
              </a:rPr>
              <a:t>21  S1 pupils.</a:t>
            </a:r>
          </a:p>
          <a:p>
            <a:r>
              <a:rPr lang="en-US" sz="1000" dirty="0">
                <a:solidFill>
                  <a:schemeClr val="tx1">
                    <a:lumMod val="75000"/>
                    <a:lumOff val="25000"/>
                  </a:schemeClr>
                </a:solidFill>
                <a:latin typeface="Arial"/>
                <a:cs typeface="Arial"/>
              </a:rPr>
              <a:t>Aged 12-13 (M= 12.6, SD=0.39)</a:t>
            </a:r>
          </a:p>
          <a:p>
            <a:r>
              <a:rPr lang="en-US" sz="1000" dirty="0">
                <a:solidFill>
                  <a:schemeClr val="tx1">
                    <a:lumMod val="75000"/>
                    <a:lumOff val="25000"/>
                  </a:schemeClr>
                </a:solidFill>
                <a:latin typeface="Arial"/>
                <a:cs typeface="Arial"/>
              </a:rPr>
              <a:t>18 boys </a:t>
            </a:r>
            <a:endParaRPr lang="en-US" sz="1000" dirty="0">
              <a:solidFill>
                <a:schemeClr val="tx1">
                  <a:lumMod val="75000"/>
                  <a:lumOff val="25000"/>
                </a:schemeClr>
              </a:solidFill>
              <a:latin typeface="Arial" panose="020B0604020202020204" pitchFamily="34" charset="0"/>
              <a:cs typeface="Arial" panose="020B0604020202020204" pitchFamily="34" charset="0"/>
            </a:endParaRPr>
          </a:p>
          <a:p>
            <a:r>
              <a:rPr lang="en-US" sz="1000" dirty="0">
                <a:solidFill>
                  <a:schemeClr val="tx1">
                    <a:lumMod val="75000"/>
                    <a:lumOff val="25000"/>
                  </a:schemeClr>
                </a:solidFill>
                <a:latin typeface="Arial"/>
                <a:cs typeface="Arial"/>
              </a:rPr>
              <a:t> 3 girls </a:t>
            </a:r>
            <a:endParaRPr lang="en-US" sz="1000" dirty="0">
              <a:solidFill>
                <a:schemeClr val="tx1">
                  <a:lumMod val="75000"/>
                  <a:lumOff val="25000"/>
                </a:schemeClr>
              </a:solidFill>
              <a:latin typeface="Arial" panose="020B0604020202020204" pitchFamily="34" charset="0"/>
              <a:cs typeface="Arial" panose="020B0604020202020204" pitchFamily="34" charset="0"/>
            </a:endParaRPr>
          </a:p>
          <a:p>
            <a:endParaRPr lang="en-US" sz="1000" dirty="0">
              <a:solidFill>
                <a:schemeClr val="tx1">
                  <a:lumMod val="75000"/>
                  <a:lumOff val="25000"/>
                </a:schemeClr>
              </a:solidFill>
              <a:latin typeface="Arial" panose="020B0604020202020204" pitchFamily="34" charset="0"/>
              <a:cs typeface="Arial" panose="020B0604020202020204" pitchFamily="34" charset="0"/>
            </a:endParaRPr>
          </a:p>
          <a:p>
            <a:r>
              <a:rPr lang="en-US" sz="1000" b="1" dirty="0">
                <a:solidFill>
                  <a:schemeClr val="tx1">
                    <a:lumMod val="75000"/>
                    <a:lumOff val="25000"/>
                  </a:schemeClr>
                </a:solidFill>
                <a:latin typeface="Arial"/>
                <a:cs typeface="Arial"/>
              </a:rPr>
              <a:t>Data collection</a:t>
            </a:r>
          </a:p>
          <a:p>
            <a:r>
              <a:rPr lang="en-US" sz="1000" dirty="0">
                <a:solidFill>
                  <a:schemeClr val="tx1">
                    <a:lumMod val="75000"/>
                    <a:lumOff val="25000"/>
                  </a:schemeClr>
                </a:solidFill>
                <a:latin typeface="Arial"/>
                <a:cs typeface="Arial"/>
              </a:rPr>
              <a:t>TGMD-2 – Test of Gross Motor Development – 2</a:t>
            </a:r>
            <a:r>
              <a:rPr lang="en-US" sz="1000" baseline="30000" dirty="0">
                <a:solidFill>
                  <a:schemeClr val="tx1">
                    <a:lumMod val="75000"/>
                    <a:lumOff val="25000"/>
                  </a:schemeClr>
                </a:solidFill>
                <a:latin typeface="Arial"/>
                <a:cs typeface="Arial"/>
              </a:rPr>
              <a:t>nd</a:t>
            </a:r>
            <a:r>
              <a:rPr lang="en-US" sz="1000" dirty="0">
                <a:solidFill>
                  <a:schemeClr val="tx1">
                    <a:lumMod val="75000"/>
                    <a:lumOff val="25000"/>
                  </a:schemeClr>
                </a:solidFill>
                <a:latin typeface="Arial"/>
                <a:cs typeface="Arial"/>
              </a:rPr>
              <a:t> ed</a:t>
            </a:r>
          </a:p>
          <a:p>
            <a:r>
              <a:rPr lang="en-US" sz="1000" dirty="0">
                <a:solidFill>
                  <a:schemeClr val="tx1">
                    <a:lumMod val="75000"/>
                    <a:lumOff val="25000"/>
                  </a:schemeClr>
                </a:solidFill>
                <a:latin typeface="Arial"/>
                <a:cs typeface="Arial"/>
              </a:rPr>
              <a:t>TGMD-3– Test of Gross Motor Development – 3</a:t>
            </a:r>
            <a:r>
              <a:rPr lang="en-US" sz="1000" baseline="30000" dirty="0">
                <a:solidFill>
                  <a:schemeClr val="tx1">
                    <a:lumMod val="75000"/>
                    <a:lumOff val="25000"/>
                  </a:schemeClr>
                </a:solidFill>
                <a:latin typeface="Arial"/>
                <a:cs typeface="Arial"/>
              </a:rPr>
              <a:t>rd</a:t>
            </a:r>
            <a:r>
              <a:rPr lang="en-US" sz="1000" dirty="0">
                <a:solidFill>
                  <a:schemeClr val="tx1">
                    <a:lumMod val="75000"/>
                    <a:lumOff val="25000"/>
                  </a:schemeClr>
                </a:solidFill>
                <a:latin typeface="Arial"/>
                <a:cs typeface="Arial"/>
              </a:rPr>
              <a:t> ed</a:t>
            </a:r>
          </a:p>
        </p:txBody>
      </p:sp>
      <p:sp>
        <p:nvSpPr>
          <p:cNvPr id="5" name="Rectangle 4">
            <a:extLst>
              <a:ext uri="{FF2B5EF4-FFF2-40B4-BE49-F238E27FC236}">
                <a16:creationId xmlns:a16="http://schemas.microsoft.com/office/drawing/2014/main" id="{CF1E17E9-2731-7788-53B0-9467E3B79381}"/>
              </a:ext>
            </a:extLst>
          </p:cNvPr>
          <p:cNvSpPr/>
          <p:nvPr/>
        </p:nvSpPr>
        <p:spPr>
          <a:xfrm>
            <a:off x="3403941" y="3981961"/>
            <a:ext cx="2602096" cy="1802925"/>
          </a:xfrm>
          <a:prstGeom prst="rect">
            <a:avLst/>
          </a:prstGeom>
          <a:solidFill>
            <a:schemeClr val="bg1">
              <a:alpha val="50000"/>
            </a:schemeClr>
          </a:solidFill>
          <a:ln>
            <a:solidFill>
              <a:schemeClr val="bg1"/>
            </a:solidFill>
          </a:ln>
        </p:spPr>
        <p:style>
          <a:lnRef idx="0">
            <a:scrgbClr r="0" g="0" b="0"/>
          </a:lnRef>
          <a:fillRef idx="0">
            <a:scrgbClr r="0" g="0" b="0"/>
          </a:fillRef>
          <a:effectRef idx="0">
            <a:scrgbClr r="0" g="0" b="0"/>
          </a:effectRef>
          <a:fontRef idx="minor">
            <a:schemeClr val="lt1"/>
          </a:fontRef>
        </p:style>
        <p:txBody>
          <a:bodyPr lIns="91440" tIns="45720" rIns="91440" bIns="45720" rtlCol="0" anchor="ctr"/>
          <a:lstStyle/>
          <a:p>
            <a:endParaRPr lang="en-US" sz="11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6" name="Chart 5">
            <a:extLst>
              <a:ext uri="{FF2B5EF4-FFF2-40B4-BE49-F238E27FC236}">
                <a16:creationId xmlns:a16="http://schemas.microsoft.com/office/drawing/2014/main" id="{A31A8210-C77B-D559-57B9-8438957D0CDE}"/>
              </a:ext>
            </a:extLst>
          </p:cNvPr>
          <p:cNvGraphicFramePr>
            <a:graphicFrameLocks/>
          </p:cNvGraphicFramePr>
          <p:nvPr>
            <p:extLst>
              <p:ext uri="{D42A27DB-BD31-4B8C-83A1-F6EECF244321}">
                <p14:modId xmlns:p14="http://schemas.microsoft.com/office/powerpoint/2010/main" val="1655135101"/>
              </p:ext>
            </p:extLst>
          </p:nvPr>
        </p:nvGraphicFramePr>
        <p:xfrm>
          <a:off x="3351640" y="3980177"/>
          <a:ext cx="2614712" cy="1982222"/>
        </p:xfrm>
        <a:graphic>
          <a:graphicData uri="http://schemas.openxmlformats.org/drawingml/2006/chart">
            <c:chart xmlns:c="http://schemas.openxmlformats.org/drawingml/2006/chart" xmlns:r="http://schemas.openxmlformats.org/officeDocument/2006/relationships" r:id="rId3"/>
          </a:graphicData>
        </a:graphic>
      </p:graphicFrame>
      <p:sp>
        <p:nvSpPr>
          <p:cNvPr id="7" name="Rectangle 6">
            <a:extLst>
              <a:ext uri="{FF2B5EF4-FFF2-40B4-BE49-F238E27FC236}">
                <a16:creationId xmlns:a16="http://schemas.microsoft.com/office/drawing/2014/main" id="{D4831565-E333-00A3-9E02-046946F04A09}"/>
              </a:ext>
            </a:extLst>
          </p:cNvPr>
          <p:cNvSpPr/>
          <p:nvPr/>
        </p:nvSpPr>
        <p:spPr>
          <a:xfrm>
            <a:off x="6209272" y="3981386"/>
            <a:ext cx="2587242" cy="1802925"/>
          </a:xfrm>
          <a:prstGeom prst="rect">
            <a:avLst/>
          </a:prstGeom>
          <a:solidFill>
            <a:schemeClr val="bg1">
              <a:alpha val="50000"/>
            </a:schemeClr>
          </a:solidFill>
          <a:ln>
            <a:solidFill>
              <a:schemeClr val="bg1"/>
            </a:solidFill>
          </a:ln>
        </p:spPr>
        <p:style>
          <a:lnRef idx="0">
            <a:scrgbClr r="0" g="0" b="0"/>
          </a:lnRef>
          <a:fillRef idx="0">
            <a:scrgbClr r="0" g="0" b="0"/>
          </a:fillRef>
          <a:effectRef idx="0">
            <a:scrgbClr r="0" g="0" b="0"/>
          </a:effectRef>
          <a:fontRef idx="minor">
            <a:schemeClr val="lt1"/>
          </a:fontRef>
        </p:style>
        <p:txBody>
          <a:bodyPr lIns="91440" tIns="45720" rIns="91440" bIns="45720" rtlCol="0" anchor="ctr"/>
          <a:lstStyle/>
          <a:p>
            <a:endParaRPr lang="en-US" sz="1100"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39BD06CD-A2CF-C66D-6640-44957CA45AE0}"/>
              </a:ext>
            </a:extLst>
          </p:cNvPr>
          <p:cNvCxnSpPr/>
          <p:nvPr/>
        </p:nvCxnSpPr>
        <p:spPr>
          <a:xfrm flipV="1">
            <a:off x="3689009" y="5351735"/>
            <a:ext cx="2147980" cy="9551"/>
          </a:xfrm>
          <a:prstGeom prst="straightConnector1">
            <a:avLst/>
          </a:prstGeom>
          <a:ln>
            <a:solidFill>
              <a:srgbClr val="FFC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F24AA64A-911B-79CA-842B-4B3C222C381B}"/>
              </a:ext>
            </a:extLst>
          </p:cNvPr>
          <p:cNvSpPr txBox="1"/>
          <p:nvPr/>
        </p:nvSpPr>
        <p:spPr>
          <a:xfrm>
            <a:off x="4019543" y="5159048"/>
            <a:ext cx="1759973"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t>25th percentile = average</a:t>
            </a:r>
          </a:p>
        </p:txBody>
      </p:sp>
      <p:graphicFrame>
        <p:nvGraphicFramePr>
          <p:cNvPr id="13" name="Chart 12">
            <a:extLst>
              <a:ext uri="{FF2B5EF4-FFF2-40B4-BE49-F238E27FC236}">
                <a16:creationId xmlns:a16="http://schemas.microsoft.com/office/drawing/2014/main" id="{E0C3D032-BCEF-7DF1-464F-0173B5A93CAC}"/>
              </a:ext>
              <a:ext uri="{147F2762-F138-4A5C-976F-8EAC2B608ADB}">
                <a16:predDERef xmlns:a16="http://schemas.microsoft.com/office/drawing/2014/main" pred="{A31A8210-C77B-D559-57B9-8438957D0CDE}"/>
              </a:ext>
            </a:extLst>
          </p:cNvPr>
          <p:cNvGraphicFramePr>
            <a:graphicFrameLocks/>
          </p:cNvGraphicFramePr>
          <p:nvPr>
            <p:extLst>
              <p:ext uri="{D42A27DB-BD31-4B8C-83A1-F6EECF244321}">
                <p14:modId xmlns:p14="http://schemas.microsoft.com/office/powerpoint/2010/main" val="2946533159"/>
              </p:ext>
            </p:extLst>
          </p:nvPr>
        </p:nvGraphicFramePr>
        <p:xfrm>
          <a:off x="6152830" y="3922390"/>
          <a:ext cx="2651873" cy="2053529"/>
        </p:xfrm>
        <a:graphic>
          <a:graphicData uri="http://schemas.openxmlformats.org/drawingml/2006/chart">
            <c:chart xmlns:c="http://schemas.openxmlformats.org/drawingml/2006/chart" xmlns:r="http://schemas.openxmlformats.org/officeDocument/2006/relationships" r:id="rId4"/>
          </a:graphicData>
        </a:graphic>
      </p:graphicFrame>
      <p:cxnSp>
        <p:nvCxnSpPr>
          <p:cNvPr id="11" name="Straight Arrow Connector 10">
            <a:extLst>
              <a:ext uri="{FF2B5EF4-FFF2-40B4-BE49-F238E27FC236}">
                <a16:creationId xmlns:a16="http://schemas.microsoft.com/office/drawing/2014/main" id="{2AF66429-CD77-2E82-2F21-B68FE8805FAE}"/>
              </a:ext>
            </a:extLst>
          </p:cNvPr>
          <p:cNvCxnSpPr/>
          <p:nvPr/>
        </p:nvCxnSpPr>
        <p:spPr>
          <a:xfrm>
            <a:off x="6497441" y="5329299"/>
            <a:ext cx="2103383" cy="1314"/>
          </a:xfrm>
          <a:prstGeom prst="straightConnector1">
            <a:avLst/>
          </a:prstGeom>
          <a:ln>
            <a:solidFill>
              <a:srgbClr val="FFC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4EBA0CFA-8487-03DE-885B-19E74828BDFC}"/>
              </a:ext>
            </a:extLst>
          </p:cNvPr>
          <p:cNvSpPr txBox="1"/>
          <p:nvPr/>
        </p:nvSpPr>
        <p:spPr>
          <a:xfrm>
            <a:off x="6880674" y="4972565"/>
            <a:ext cx="1759973"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b="1" dirty="0"/>
              <a:t>27th percentile = average</a:t>
            </a:r>
          </a:p>
        </p:txBody>
      </p:sp>
      <p:sp>
        <p:nvSpPr>
          <p:cNvPr id="8" name="Rectangle 7">
            <a:extLst>
              <a:ext uri="{FF2B5EF4-FFF2-40B4-BE49-F238E27FC236}">
                <a16:creationId xmlns:a16="http://schemas.microsoft.com/office/drawing/2014/main" id="{A8F66DBA-35F7-D4B0-EBD9-F54568F1F126}"/>
              </a:ext>
            </a:extLst>
          </p:cNvPr>
          <p:cNvSpPr/>
          <p:nvPr/>
        </p:nvSpPr>
        <p:spPr>
          <a:xfrm>
            <a:off x="6573213" y="1052864"/>
            <a:ext cx="3104006" cy="2333314"/>
          </a:xfrm>
          <a:prstGeom prst="rect">
            <a:avLst/>
          </a:prstGeom>
          <a:solidFill>
            <a:schemeClr val="bg1">
              <a:alpha val="50000"/>
            </a:schemeClr>
          </a:solidFill>
          <a:ln>
            <a:solidFill>
              <a:schemeClr val="bg1"/>
            </a:solidFill>
          </a:ln>
        </p:spPr>
        <p:style>
          <a:lnRef idx="0">
            <a:scrgbClr r="0" g="0" b="0"/>
          </a:lnRef>
          <a:fillRef idx="0">
            <a:scrgbClr r="0" g="0" b="0"/>
          </a:fillRef>
          <a:effectRef idx="0">
            <a:scrgbClr r="0" g="0" b="0"/>
          </a:effectRef>
          <a:fontRef idx="minor">
            <a:schemeClr val="lt1"/>
          </a:fontRef>
        </p:style>
        <p:txBody>
          <a:bodyPr lIns="91440" tIns="45720" rIns="91440" bIns="45720" rtlCol="0" anchor="ctr"/>
          <a:lstStyle/>
          <a:p>
            <a:endParaRPr lang="en-US"/>
          </a:p>
        </p:txBody>
      </p:sp>
      <p:sp>
        <p:nvSpPr>
          <p:cNvPr id="9" name="Rectangle 8">
            <a:extLst>
              <a:ext uri="{FF2B5EF4-FFF2-40B4-BE49-F238E27FC236}">
                <a16:creationId xmlns:a16="http://schemas.microsoft.com/office/drawing/2014/main" id="{329A5309-52A5-3366-DCDE-3EDBE47A7781}"/>
              </a:ext>
            </a:extLst>
          </p:cNvPr>
          <p:cNvSpPr/>
          <p:nvPr/>
        </p:nvSpPr>
        <p:spPr>
          <a:xfrm>
            <a:off x="3348276" y="5963657"/>
            <a:ext cx="5456924" cy="793069"/>
          </a:xfrm>
          <a:prstGeom prst="rect">
            <a:avLst/>
          </a:prstGeom>
          <a:solidFill>
            <a:schemeClr val="bg1">
              <a:alpha val="50000"/>
            </a:schemeClr>
          </a:solidFill>
          <a:ln>
            <a:solidFill>
              <a:schemeClr val="bg1"/>
            </a:solidFill>
          </a:ln>
        </p:spPr>
        <p:style>
          <a:lnRef idx="0">
            <a:scrgbClr r="0" g="0" b="0"/>
          </a:lnRef>
          <a:fillRef idx="0">
            <a:scrgbClr r="0" g="0" b="0"/>
          </a:fillRef>
          <a:effectRef idx="0">
            <a:scrgbClr r="0" g="0" b="0"/>
          </a:effectRef>
          <a:fontRef idx="minor">
            <a:schemeClr val="lt1"/>
          </a:fontRef>
        </p:style>
        <p:txBody>
          <a:bodyPr lIns="91440" tIns="45720" rIns="91440" bIns="45720" rtlCol="0" anchor="ctr"/>
          <a:lstStyle/>
          <a:p>
            <a:r>
              <a:rPr lang="en-US" sz="1050" dirty="0">
                <a:solidFill>
                  <a:schemeClr val="tx1"/>
                </a:solidFill>
              </a:rPr>
              <a:t>Mean percentile scores from TGMD-2 indicate that pupils were under the 25th percentile, demonstrating developmental delay. </a:t>
            </a:r>
            <a:endParaRPr lang="en-US" dirty="0">
              <a:solidFill>
                <a:schemeClr val="tx1"/>
              </a:solidFill>
            </a:endParaRPr>
          </a:p>
          <a:p>
            <a:endParaRPr lang="en-US" sz="1050" dirty="0">
              <a:solidFill>
                <a:schemeClr val="tx1"/>
              </a:solidFill>
            </a:endParaRPr>
          </a:p>
          <a:p>
            <a:r>
              <a:rPr lang="en-US" sz="1050" dirty="0">
                <a:solidFill>
                  <a:schemeClr val="tx1"/>
                </a:solidFill>
              </a:rPr>
              <a:t>Mean percentile scores from TGMD-3 indicate that pupils were above the average percentile. </a:t>
            </a:r>
            <a:endParaRPr lang="en-US" sz="1050" dirty="0">
              <a:solidFill>
                <a:schemeClr val="tx1"/>
              </a:solidFill>
              <a:cs typeface="Calibri"/>
            </a:endParaRPr>
          </a:p>
        </p:txBody>
      </p:sp>
      <p:graphicFrame>
        <p:nvGraphicFramePr>
          <p:cNvPr id="14" name="Chart 13">
            <a:extLst>
              <a:ext uri="{FF2B5EF4-FFF2-40B4-BE49-F238E27FC236}">
                <a16:creationId xmlns:a16="http://schemas.microsoft.com/office/drawing/2014/main" id="{D11D7C5F-8EAA-7881-4FED-62D4429AC111}"/>
              </a:ext>
              <a:ext uri="{147F2762-F138-4A5C-976F-8EAC2B608ADB}">
                <a16:predDERef xmlns:a16="http://schemas.microsoft.com/office/drawing/2014/main" pred="{477EA60A-B395-AEBF-B553-F99FB581A7CA}"/>
              </a:ext>
            </a:extLst>
          </p:cNvPr>
          <p:cNvGraphicFramePr>
            <a:graphicFrameLocks/>
          </p:cNvGraphicFramePr>
          <p:nvPr>
            <p:extLst>
              <p:ext uri="{D42A27DB-BD31-4B8C-83A1-F6EECF244321}">
                <p14:modId xmlns:p14="http://schemas.microsoft.com/office/powerpoint/2010/main" val="794426606"/>
              </p:ext>
            </p:extLst>
          </p:nvPr>
        </p:nvGraphicFramePr>
        <p:xfrm>
          <a:off x="6569354" y="932310"/>
          <a:ext cx="3200400" cy="2360795"/>
        </p:xfrm>
        <a:graphic>
          <a:graphicData uri="http://schemas.openxmlformats.org/drawingml/2006/chart">
            <c:chart xmlns:c="http://schemas.openxmlformats.org/drawingml/2006/chart" xmlns:r="http://schemas.openxmlformats.org/officeDocument/2006/relationships" r:id="rId5"/>
          </a:graphicData>
        </a:graphic>
      </p:graphicFrame>
      <p:sp>
        <p:nvSpPr>
          <p:cNvPr id="15" name="TextBox 14">
            <a:extLst>
              <a:ext uri="{FF2B5EF4-FFF2-40B4-BE49-F238E27FC236}">
                <a16:creationId xmlns:a16="http://schemas.microsoft.com/office/drawing/2014/main" id="{46F6C958-172F-8261-E515-625A9B3FA22A}"/>
              </a:ext>
            </a:extLst>
          </p:cNvPr>
          <p:cNvSpPr txBox="1"/>
          <p:nvPr/>
        </p:nvSpPr>
        <p:spPr>
          <a:xfrm>
            <a:off x="7054996" y="2891737"/>
            <a:ext cx="2549012"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t>LM-2               LM-3                OC-2               OC-3</a:t>
            </a:r>
          </a:p>
        </p:txBody>
      </p:sp>
      <p:sp>
        <p:nvSpPr>
          <p:cNvPr id="17" name="Rectangle 16">
            <a:extLst>
              <a:ext uri="{FF2B5EF4-FFF2-40B4-BE49-F238E27FC236}">
                <a16:creationId xmlns:a16="http://schemas.microsoft.com/office/drawing/2014/main" id="{DC032B0F-A65E-1EDF-E934-A14A9D8531A1}"/>
              </a:ext>
            </a:extLst>
          </p:cNvPr>
          <p:cNvSpPr/>
          <p:nvPr/>
        </p:nvSpPr>
        <p:spPr>
          <a:xfrm>
            <a:off x="9907496" y="1063935"/>
            <a:ext cx="2135064" cy="2324644"/>
          </a:xfrm>
          <a:prstGeom prst="rect">
            <a:avLst/>
          </a:prstGeom>
          <a:solidFill>
            <a:schemeClr val="bg1">
              <a:alpha val="50000"/>
            </a:schemeClr>
          </a:solidFill>
          <a:ln>
            <a:solidFill>
              <a:schemeClr val="bg1"/>
            </a:solidFill>
          </a:ln>
        </p:spPr>
        <p:style>
          <a:lnRef idx="0">
            <a:scrgbClr r="0" g="0" b="0"/>
          </a:lnRef>
          <a:fillRef idx="0">
            <a:scrgbClr r="0" g="0" b="0"/>
          </a:fillRef>
          <a:effectRef idx="0">
            <a:scrgbClr r="0" g="0" b="0"/>
          </a:effectRef>
          <a:fontRef idx="minor">
            <a:schemeClr val="lt1"/>
          </a:fontRef>
        </p:style>
        <p:txBody>
          <a:bodyPr lIns="91440" tIns="45720" rIns="91440" bIns="45720" rtlCol="0" anchor="ctr"/>
          <a:lstStyle/>
          <a:p>
            <a:r>
              <a:rPr lang="en-US" sz="1000" dirty="0">
                <a:solidFill>
                  <a:schemeClr val="tx1">
                    <a:lumMod val="75000"/>
                    <a:lumOff val="25000"/>
                  </a:schemeClr>
                </a:solidFill>
                <a:latin typeface="Arial"/>
                <a:cs typeface="Arial"/>
              </a:rPr>
              <a:t>Mean raw scores for locomotor in TGMD-2 and TGMD-3 show little to no difference (P&lt;.001 ) </a:t>
            </a:r>
          </a:p>
          <a:p>
            <a:endParaRPr lang="en-US" sz="1000" dirty="0">
              <a:solidFill>
                <a:schemeClr val="tx1">
                  <a:lumMod val="75000"/>
                  <a:lumOff val="25000"/>
                </a:schemeClr>
              </a:solidFill>
              <a:latin typeface="Arial"/>
              <a:cs typeface="Arial"/>
            </a:endParaRPr>
          </a:p>
          <a:p>
            <a:r>
              <a:rPr lang="en-US" sz="1000" dirty="0">
                <a:solidFill>
                  <a:schemeClr val="tx1">
                    <a:lumMod val="75000"/>
                    <a:lumOff val="25000"/>
                  </a:schemeClr>
                </a:solidFill>
                <a:latin typeface="Arial"/>
                <a:cs typeface="Arial"/>
              </a:rPr>
              <a:t>Mean raw scores for object control in TGMD-2 and TGMD-3 also show little to no difference (P&lt;.001) </a:t>
            </a:r>
          </a:p>
          <a:p>
            <a:endParaRPr lang="en-US" sz="1000" dirty="0">
              <a:solidFill>
                <a:schemeClr val="tx1">
                  <a:lumMod val="75000"/>
                  <a:lumOff val="25000"/>
                </a:schemeClr>
              </a:solidFill>
              <a:latin typeface="Arial"/>
              <a:cs typeface="Arial"/>
            </a:endParaRPr>
          </a:p>
          <a:p>
            <a:r>
              <a:rPr lang="en-US" sz="1000" dirty="0">
                <a:solidFill>
                  <a:schemeClr val="tx1">
                    <a:lumMod val="75000"/>
                    <a:lumOff val="25000"/>
                  </a:schemeClr>
                </a:solidFill>
                <a:latin typeface="Arial"/>
                <a:cs typeface="Arial"/>
              </a:rPr>
              <a:t>No comparisons between boys and girls raw scores were made due to the large number of boys compared to girls.</a:t>
            </a:r>
          </a:p>
        </p:txBody>
      </p:sp>
      <p:sp>
        <p:nvSpPr>
          <p:cNvPr id="18" name="Rectangle 17">
            <a:extLst>
              <a:ext uri="{FF2B5EF4-FFF2-40B4-BE49-F238E27FC236}">
                <a16:creationId xmlns:a16="http://schemas.microsoft.com/office/drawing/2014/main" id="{74C4C6DF-5158-4570-AA4C-2B5FE34AB615}"/>
              </a:ext>
            </a:extLst>
          </p:cNvPr>
          <p:cNvSpPr/>
          <p:nvPr/>
        </p:nvSpPr>
        <p:spPr>
          <a:xfrm>
            <a:off x="8998757" y="3864163"/>
            <a:ext cx="3034407" cy="2988713"/>
          </a:xfrm>
          <a:prstGeom prst="rect">
            <a:avLst/>
          </a:prstGeom>
          <a:solidFill>
            <a:schemeClr val="bg1">
              <a:alpha val="50000"/>
            </a:schemeClr>
          </a:solidFill>
          <a:ln>
            <a:solidFill>
              <a:schemeClr val="bg1"/>
            </a:solidFill>
          </a:ln>
        </p:spPr>
        <p:style>
          <a:lnRef idx="0">
            <a:scrgbClr r="0" g="0" b="0"/>
          </a:lnRef>
          <a:fillRef idx="0">
            <a:scrgbClr r="0" g="0" b="0"/>
          </a:fillRef>
          <a:effectRef idx="0">
            <a:scrgbClr r="0" g="0" b="0"/>
          </a:effectRef>
          <a:fontRef idx="minor">
            <a:schemeClr val="lt1"/>
          </a:fontRef>
        </p:style>
        <p:txBody>
          <a:bodyPr lIns="91440" tIns="45720" rIns="91440" bIns="45720" rtlCol="0" anchor="ctr"/>
          <a:lstStyle/>
          <a:p>
            <a:r>
              <a:rPr lang="en-US" sz="950" dirty="0">
                <a:solidFill>
                  <a:srgbClr val="404040"/>
                </a:solidFill>
                <a:latin typeface="Arial"/>
                <a:ea typeface="Arial"/>
                <a:cs typeface="Arial"/>
              </a:rPr>
              <a:t>TGMD-2 is an older measure of testing, norms for scores were collected from 1997 - 1998. Thus, reflecting a different populations motor competence levels (Ulrich, 2000).</a:t>
            </a:r>
          </a:p>
          <a:p>
            <a:endParaRPr lang="en-US" sz="950" dirty="0">
              <a:solidFill>
                <a:srgbClr val="404040"/>
              </a:solidFill>
              <a:latin typeface="Arial"/>
              <a:ea typeface="Arial"/>
              <a:cs typeface="Arial"/>
            </a:endParaRPr>
          </a:p>
          <a:p>
            <a:r>
              <a:rPr lang="en-US" sz="950" dirty="0">
                <a:solidFill>
                  <a:srgbClr val="404040"/>
                </a:solidFill>
                <a:latin typeface="Arial"/>
                <a:ea typeface="Arial"/>
                <a:cs typeface="Arial"/>
              </a:rPr>
              <a:t>TGMD-3 is a newer measure of testing and the norms for this were produced from the years 2014- 2017. Reflecting a more current population (Ulrich, 2020). </a:t>
            </a:r>
          </a:p>
          <a:p>
            <a:endParaRPr lang="en-US" sz="950" dirty="0">
              <a:solidFill>
                <a:srgbClr val="404040"/>
              </a:solidFill>
              <a:latin typeface="Arial"/>
              <a:ea typeface="Arial"/>
              <a:cs typeface="Arial"/>
            </a:endParaRPr>
          </a:p>
          <a:p>
            <a:r>
              <a:rPr lang="en-US" sz="950" dirty="0">
                <a:solidFill>
                  <a:srgbClr val="404040"/>
                </a:solidFill>
                <a:latin typeface="Arial"/>
                <a:ea typeface="Arial"/>
                <a:cs typeface="Arial"/>
              </a:rPr>
              <a:t>This</a:t>
            </a:r>
            <a:r>
              <a:rPr lang="en-US" sz="950" b="0" i="0" u="none" strike="noStrike" dirty="0">
                <a:solidFill>
                  <a:srgbClr val="404040"/>
                </a:solidFill>
                <a:latin typeface="Arial"/>
                <a:ea typeface="Arial"/>
                <a:cs typeface="Arial"/>
              </a:rPr>
              <a:t> shows that even though raw scores were similar in both TGMD-2 and </a:t>
            </a:r>
            <a:r>
              <a:rPr lang="en-US" sz="950" dirty="0">
                <a:solidFill>
                  <a:srgbClr val="404040"/>
                </a:solidFill>
                <a:latin typeface="Arial"/>
                <a:ea typeface="Arial"/>
                <a:cs typeface="Arial"/>
              </a:rPr>
              <a:t>TGMD-3 the tests scored pupils differently due to the norm sampling. However, this may be a reflection of the populations motor competence becoming 'poorer'. Hence TGMD-3 scoring pupils higher. </a:t>
            </a:r>
            <a:endParaRPr lang="en-US" sz="950">
              <a:cs typeface="Calibri"/>
            </a:endParaRPr>
          </a:p>
          <a:p>
            <a:endParaRPr lang="en-US" sz="950" dirty="0">
              <a:solidFill>
                <a:schemeClr val="tx1">
                  <a:lumMod val="75000"/>
                  <a:lumOff val="25000"/>
                </a:schemeClr>
              </a:solidFill>
              <a:latin typeface="Arial"/>
              <a:cs typeface="Arial"/>
            </a:endParaRPr>
          </a:p>
          <a:p>
            <a:r>
              <a:rPr lang="en-US" sz="950" dirty="0">
                <a:solidFill>
                  <a:schemeClr val="tx1">
                    <a:lumMod val="75000"/>
                    <a:lumOff val="25000"/>
                  </a:schemeClr>
                </a:solidFill>
                <a:latin typeface="Arial"/>
                <a:cs typeface="Arial"/>
              </a:rPr>
              <a:t>It may be more useful for practitioners to use both methods of assessment to gain a clear picture of pupil's motor competence levels</a:t>
            </a:r>
            <a:r>
              <a:rPr lang="en-US" sz="1000" dirty="0">
                <a:solidFill>
                  <a:schemeClr val="tx1">
                    <a:lumMod val="75000"/>
                    <a:lumOff val="25000"/>
                  </a:schemeClr>
                </a:solidFill>
                <a:latin typeface="Arial"/>
                <a:cs typeface="Arial"/>
              </a:rPr>
              <a:t>. </a:t>
            </a:r>
          </a:p>
        </p:txBody>
      </p:sp>
    </p:spTree>
    <p:extLst>
      <p:ext uri="{BB962C8B-B14F-4D97-AF65-F5344CB8AC3E}">
        <p14:creationId xmlns:p14="http://schemas.microsoft.com/office/powerpoint/2010/main" val="1657345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918DA-FB97-5AD5-14AC-B8CF84419892}"/>
              </a:ext>
            </a:extLst>
          </p:cNvPr>
          <p:cNvSpPr>
            <a:spLocks noGrp="1"/>
          </p:cNvSpPr>
          <p:nvPr>
            <p:ph type="title"/>
          </p:nvPr>
        </p:nvSpPr>
        <p:spPr/>
        <p:txBody>
          <a:bodyPr/>
          <a:lstStyle/>
          <a:p>
            <a:r>
              <a:rPr lang="en-GB" dirty="0">
                <a:latin typeface="Modern Love"/>
              </a:rPr>
              <a:t>References </a:t>
            </a:r>
          </a:p>
        </p:txBody>
      </p:sp>
      <p:sp>
        <p:nvSpPr>
          <p:cNvPr id="3" name="Content Placeholder 2">
            <a:extLst>
              <a:ext uri="{FF2B5EF4-FFF2-40B4-BE49-F238E27FC236}">
                <a16:creationId xmlns:a16="http://schemas.microsoft.com/office/drawing/2014/main" id="{C6AE1FE1-88BD-74C0-990C-DAE021F2777D}"/>
              </a:ext>
            </a:extLst>
          </p:cNvPr>
          <p:cNvSpPr>
            <a:spLocks noGrp="1"/>
          </p:cNvSpPr>
          <p:nvPr>
            <p:ph idx="1"/>
          </p:nvPr>
        </p:nvSpPr>
        <p:spPr/>
        <p:txBody>
          <a:bodyPr vert="horz" lIns="91440" tIns="45720" rIns="91440" bIns="45720" rtlCol="0" anchor="t">
            <a:normAutofit/>
          </a:bodyPr>
          <a:lstStyle/>
          <a:p>
            <a:endParaRPr lang="en-GB" sz="1400" dirty="0">
              <a:solidFill>
                <a:srgbClr val="222222"/>
              </a:solidFill>
              <a:latin typeface="Arial"/>
              <a:cs typeface="Arial"/>
            </a:endParaRPr>
          </a:p>
          <a:p>
            <a:r>
              <a:rPr lang="en-GB" sz="1400" dirty="0">
                <a:solidFill>
                  <a:srgbClr val="222222"/>
                </a:solidFill>
                <a:latin typeface="Arial"/>
                <a:cs typeface="Arial"/>
              </a:rPr>
              <a:t>Booth, M. L., </a:t>
            </a:r>
            <a:r>
              <a:rPr lang="en-GB" sz="1400" err="1">
                <a:solidFill>
                  <a:srgbClr val="222222"/>
                </a:solidFill>
                <a:latin typeface="Arial"/>
                <a:cs typeface="Arial"/>
              </a:rPr>
              <a:t>Okely</a:t>
            </a:r>
            <a:r>
              <a:rPr lang="en-GB" sz="1400" dirty="0">
                <a:solidFill>
                  <a:srgbClr val="222222"/>
                </a:solidFill>
                <a:latin typeface="Arial"/>
                <a:cs typeface="Arial"/>
              </a:rPr>
              <a:t>, T., McLellan, L., </a:t>
            </a:r>
            <a:r>
              <a:rPr lang="en-GB" sz="1400" err="1">
                <a:solidFill>
                  <a:srgbClr val="222222"/>
                </a:solidFill>
                <a:latin typeface="Arial"/>
                <a:cs typeface="Arial"/>
              </a:rPr>
              <a:t>Phongsavan</a:t>
            </a:r>
            <a:r>
              <a:rPr lang="en-GB" sz="1400" dirty="0">
                <a:solidFill>
                  <a:srgbClr val="222222"/>
                </a:solidFill>
                <a:latin typeface="Arial"/>
                <a:cs typeface="Arial"/>
              </a:rPr>
              <a:t>, P., Macaskill, P., Patterson, J., Wright, J., &amp; Holland, B. (1999) Mastery of fundamental motor skills among New South Wales school students: prevalence and sociodemographic distribution. </a:t>
            </a:r>
            <a:r>
              <a:rPr lang="en-GB" sz="1400" i="1" dirty="0">
                <a:solidFill>
                  <a:srgbClr val="222222"/>
                </a:solidFill>
                <a:latin typeface="Arial"/>
                <a:cs typeface="Arial"/>
              </a:rPr>
              <a:t>Journal of Science and Medicine in Sport</a:t>
            </a:r>
            <a:r>
              <a:rPr lang="en-GB" sz="1400" dirty="0">
                <a:solidFill>
                  <a:srgbClr val="222222"/>
                </a:solidFill>
                <a:latin typeface="Arial"/>
                <a:cs typeface="Arial"/>
              </a:rPr>
              <a:t>, </a:t>
            </a:r>
            <a:r>
              <a:rPr lang="en-GB" sz="1400" i="1" dirty="0">
                <a:solidFill>
                  <a:srgbClr val="222222"/>
                </a:solidFill>
                <a:latin typeface="Arial"/>
                <a:cs typeface="Arial"/>
              </a:rPr>
              <a:t>2</a:t>
            </a:r>
            <a:r>
              <a:rPr lang="en-GB" sz="1400" dirty="0">
                <a:solidFill>
                  <a:srgbClr val="222222"/>
                </a:solidFill>
                <a:latin typeface="Arial"/>
                <a:cs typeface="Arial"/>
              </a:rPr>
              <a:t>(2), 93-105.</a:t>
            </a:r>
          </a:p>
          <a:p>
            <a:r>
              <a:rPr lang="en-GB" sz="1400" err="1">
                <a:solidFill>
                  <a:srgbClr val="222222"/>
                </a:solidFill>
                <a:latin typeface="Arial"/>
                <a:cs typeface="Arial"/>
              </a:rPr>
              <a:t>Issartel</a:t>
            </a:r>
            <a:r>
              <a:rPr lang="en-GB" sz="1400" dirty="0">
                <a:solidFill>
                  <a:srgbClr val="222222"/>
                </a:solidFill>
                <a:latin typeface="Arial"/>
                <a:cs typeface="Arial"/>
              </a:rPr>
              <a:t>, J., McGrane, B., Fletcher, R., O’Brien, W., Powell, D., &amp; Belton, S. (2017) A cross-validation study of the TGMD-2: The case of an adolescent population. </a:t>
            </a:r>
            <a:r>
              <a:rPr lang="en-GB" sz="1400" i="1" dirty="0">
                <a:solidFill>
                  <a:srgbClr val="222222"/>
                </a:solidFill>
                <a:latin typeface="Arial"/>
                <a:cs typeface="Arial"/>
              </a:rPr>
              <a:t>Journal of science and medicine in sport</a:t>
            </a:r>
            <a:r>
              <a:rPr lang="en-GB" sz="1400" dirty="0">
                <a:solidFill>
                  <a:srgbClr val="222222"/>
                </a:solidFill>
                <a:latin typeface="Arial"/>
                <a:cs typeface="Arial"/>
              </a:rPr>
              <a:t>, </a:t>
            </a:r>
            <a:r>
              <a:rPr lang="en-GB" sz="1400" i="1" dirty="0">
                <a:solidFill>
                  <a:srgbClr val="222222"/>
                </a:solidFill>
                <a:latin typeface="Arial"/>
                <a:cs typeface="Arial"/>
              </a:rPr>
              <a:t>20</a:t>
            </a:r>
            <a:r>
              <a:rPr lang="en-GB" sz="1400" dirty="0">
                <a:solidFill>
                  <a:srgbClr val="222222"/>
                </a:solidFill>
                <a:latin typeface="Arial"/>
                <a:cs typeface="Arial"/>
              </a:rPr>
              <a:t>(5), 475-479.</a:t>
            </a:r>
          </a:p>
          <a:p>
            <a:r>
              <a:rPr lang="en-GB" sz="1400" dirty="0">
                <a:solidFill>
                  <a:srgbClr val="222222"/>
                </a:solidFill>
                <a:latin typeface="Arial"/>
                <a:cs typeface="Arial"/>
              </a:rPr>
              <a:t>Lai, S. K., Costigan, S. A., Morgan, P. J., Lubans, D. R., Stodden, D. F., Salmon, J., &amp; Barnett, L. M. (2014) Do school-based interventions focusing on physical activity, fitness, or fundamental movement skill competency produce a sustained impact in these outcomes in children and adolescents? A systematic review of follow-up studies. </a:t>
            </a:r>
            <a:r>
              <a:rPr lang="en-GB" sz="1400" i="1" dirty="0">
                <a:solidFill>
                  <a:srgbClr val="222222"/>
                </a:solidFill>
                <a:latin typeface="Arial"/>
                <a:cs typeface="Arial"/>
              </a:rPr>
              <a:t>Sports Medicine</a:t>
            </a:r>
            <a:r>
              <a:rPr lang="en-GB" sz="1400" dirty="0">
                <a:solidFill>
                  <a:srgbClr val="222222"/>
                </a:solidFill>
                <a:latin typeface="Arial"/>
                <a:cs typeface="Arial"/>
              </a:rPr>
              <a:t>, </a:t>
            </a:r>
            <a:r>
              <a:rPr lang="en-GB" sz="1400" i="1" dirty="0">
                <a:solidFill>
                  <a:srgbClr val="222222"/>
                </a:solidFill>
                <a:latin typeface="Arial"/>
                <a:cs typeface="Arial"/>
              </a:rPr>
              <a:t>44</a:t>
            </a:r>
            <a:r>
              <a:rPr lang="en-GB" sz="1400" dirty="0">
                <a:solidFill>
                  <a:srgbClr val="222222"/>
                </a:solidFill>
                <a:latin typeface="Arial"/>
                <a:cs typeface="Arial"/>
              </a:rPr>
              <a:t>, 67-79.</a:t>
            </a:r>
          </a:p>
          <a:p>
            <a:r>
              <a:rPr lang="en-GB" sz="1400" dirty="0">
                <a:solidFill>
                  <a:srgbClr val="000000"/>
                </a:solidFill>
                <a:latin typeface="Arial"/>
                <a:cs typeface="Arial"/>
              </a:rPr>
              <a:t>Ulrich, D. (</a:t>
            </a:r>
            <a:r>
              <a:rPr lang="en-GB" sz="1400" dirty="0">
                <a:latin typeface="Arial"/>
                <a:cs typeface="Arial"/>
              </a:rPr>
              <a:t>2000) Test of Gross Motor Development 2: Examiner’s Manual. 2nd ed. Austin, TX: PRO- ED.</a:t>
            </a:r>
            <a:endParaRPr lang="en-GB" sz="1400">
              <a:cs typeface="Calibri"/>
            </a:endParaRPr>
          </a:p>
          <a:p>
            <a:r>
              <a:rPr lang="en-GB" sz="1400" dirty="0">
                <a:solidFill>
                  <a:srgbClr val="222222"/>
                </a:solidFill>
                <a:latin typeface="Arial"/>
                <a:cs typeface="Arial"/>
              </a:rPr>
              <a:t>Ulrich, D. (2020) </a:t>
            </a:r>
            <a:r>
              <a:rPr lang="en-GB" sz="1400" i="1" dirty="0">
                <a:solidFill>
                  <a:srgbClr val="222222"/>
                </a:solidFill>
                <a:latin typeface="Arial"/>
                <a:cs typeface="Arial"/>
              </a:rPr>
              <a:t>TGMD-3 EXAMINER'S MANUAL</a:t>
            </a:r>
            <a:r>
              <a:rPr lang="en-GB" sz="1400" dirty="0">
                <a:solidFill>
                  <a:srgbClr val="222222"/>
                </a:solidFill>
                <a:latin typeface="Arial"/>
                <a:cs typeface="Arial"/>
              </a:rPr>
              <a:t>. PRO-ED.</a:t>
            </a:r>
          </a:p>
        </p:txBody>
      </p:sp>
    </p:spTree>
    <p:extLst>
      <p:ext uri="{BB962C8B-B14F-4D97-AF65-F5344CB8AC3E}">
        <p14:creationId xmlns:p14="http://schemas.microsoft.com/office/powerpoint/2010/main" val="40956808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1635</TotalTime>
  <Words>264</Words>
  <Application>Microsoft Office PowerPoint</Application>
  <PresentationFormat>Widescreen</PresentationFormat>
  <Paragraphs>32</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AN INVESTIGATION INTO SCOTTISH SECONDARY PUPILS MOTOR COMPETENCE LEVELS USING TGMD-2 AND TGMD-3</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SCOTTISH SECONDARY PUPILS MOTOR COMPETENCE LEVELS USING TGMD-2 AND TGMD-3</dc:title>
  <dc:creator>Colette auchterlonie</dc:creator>
  <cp:lastModifiedBy>Colette auchterlonie</cp:lastModifiedBy>
  <cp:revision>503</cp:revision>
  <dcterms:created xsi:type="dcterms:W3CDTF">2023-04-30T17:51:03Z</dcterms:created>
  <dcterms:modified xsi:type="dcterms:W3CDTF">2023-05-09T09:15:55Z</dcterms:modified>
</cp:coreProperties>
</file>