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3"/>
  </p:notesMasterIdLst>
  <p:sldIdLst>
    <p:sldId id="256" r:id="rId5"/>
    <p:sldId id="378" r:id="rId6"/>
    <p:sldId id="265" r:id="rId7"/>
    <p:sldId id="273" r:id="rId8"/>
    <p:sldId id="266" r:id="rId9"/>
    <p:sldId id="267" r:id="rId10"/>
    <p:sldId id="268" r:id="rId11"/>
    <p:sldId id="269" r:id="rId12"/>
    <p:sldId id="270" r:id="rId13"/>
    <p:sldId id="275" r:id="rId14"/>
    <p:sldId id="276" r:id="rId15"/>
    <p:sldId id="278" r:id="rId16"/>
    <p:sldId id="279" r:id="rId17"/>
    <p:sldId id="280" r:id="rId18"/>
    <p:sldId id="281" r:id="rId19"/>
    <p:sldId id="264" r:id="rId20"/>
    <p:sldId id="379" r:id="rId21"/>
    <p:sldId id="3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00"/>
    <a:srgbClr val="00990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11AF03-B20A-45C6-8A35-7D38BEC0512E}" v="299" dt="2021-04-26T15:49:18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49" autoAdjust="0"/>
    <p:restoredTop sz="74572" autoAdjust="0"/>
  </p:normalViewPr>
  <p:slideViewPr>
    <p:cSldViewPr>
      <p:cViewPr varScale="1">
        <p:scale>
          <a:sx n="85" d="100"/>
          <a:sy n="85" d="100"/>
        </p:scale>
        <p:origin x="2328" y="10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8A11AF03-B20A-45C6-8A35-7D38BEC0512E}"/>
    <pc:docChg chg="custSel modSld">
      <pc:chgData name="Paul Tinkler" userId="bcebf29c-73c2-433d-80d2-6bad896374bf" providerId="ADAL" clId="{8A11AF03-B20A-45C6-8A35-7D38BEC0512E}" dt="2021-04-29T17:26:04.354" v="461" actId="14100"/>
      <pc:docMkLst>
        <pc:docMk/>
      </pc:docMkLst>
      <pc:sldChg chg="modSp mod">
        <pc:chgData name="Paul Tinkler" userId="bcebf29c-73c2-433d-80d2-6bad896374bf" providerId="ADAL" clId="{8A11AF03-B20A-45C6-8A35-7D38BEC0512E}" dt="2021-04-26T15:49:34.124" v="458" actId="114"/>
        <pc:sldMkLst>
          <pc:docMk/>
          <pc:sldMk cId="3169044310" sldId="256"/>
        </pc:sldMkLst>
        <pc:spChg chg="mod">
          <ac:chgData name="Paul Tinkler" userId="bcebf29c-73c2-433d-80d2-6bad896374bf" providerId="ADAL" clId="{8A11AF03-B20A-45C6-8A35-7D38BEC0512E}" dt="2021-04-26T15:49:24.591" v="455" actId="207"/>
          <ac:spMkLst>
            <pc:docMk/>
            <pc:sldMk cId="3169044310" sldId="256"/>
            <ac:spMk id="2" creationId="{00000000-0000-0000-0000-000000000000}"/>
          </ac:spMkLst>
        </pc:spChg>
        <pc:spChg chg="mod">
          <ac:chgData name="Paul Tinkler" userId="bcebf29c-73c2-433d-80d2-6bad896374bf" providerId="ADAL" clId="{8A11AF03-B20A-45C6-8A35-7D38BEC0512E}" dt="2021-04-26T15:49:34.124" v="458" actId="114"/>
          <ac:spMkLst>
            <pc:docMk/>
            <pc:sldMk cId="3169044310" sldId="256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8A11AF03-B20A-45C6-8A35-7D38BEC0512E}" dt="2021-04-26T15:49:18.129" v="453"/>
        <pc:sldMkLst>
          <pc:docMk/>
          <pc:sldMk cId="1694004550" sldId="264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1694004550" sldId="264"/>
            <ac:spMk id="2" creationId="{00000000-0000-0000-0000-000000000000}"/>
          </ac:spMkLst>
        </pc:spChg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1694004550" sldId="264"/>
            <ac:spMk id="3" creationId="{00000000-0000-0000-0000-000000000000}"/>
          </ac:spMkLst>
        </pc:spChg>
      </pc:sldChg>
      <pc:sldChg chg="modSp modAnim">
        <pc:chgData name="Paul Tinkler" userId="bcebf29c-73c2-433d-80d2-6bad896374bf" providerId="ADAL" clId="{8A11AF03-B20A-45C6-8A35-7D38BEC0512E}" dt="2021-04-26T15:49:18.129" v="453"/>
        <pc:sldMkLst>
          <pc:docMk/>
          <pc:sldMk cId="412184342" sldId="265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412184342" sldId="265"/>
            <ac:spMk id="2" creationId="{F7CC5653-F7E3-4642-9F39-C537C822219B}"/>
          </ac:spMkLst>
        </pc:spChg>
        <pc:spChg chg="mod">
          <ac:chgData name="Paul Tinkler" userId="bcebf29c-73c2-433d-80d2-6bad896374bf" providerId="ADAL" clId="{8A11AF03-B20A-45C6-8A35-7D38BEC0512E}" dt="2021-04-26T15:05:41.409" v="8" actId="207"/>
          <ac:spMkLst>
            <pc:docMk/>
            <pc:sldMk cId="412184342" sldId="265"/>
            <ac:spMk id="3" creationId="{49F61D63-F3B0-42BE-A719-49787D51C899}"/>
          </ac:spMkLst>
        </pc:spChg>
      </pc:sldChg>
      <pc:sldChg chg="modSp modNotesTx">
        <pc:chgData name="Paul Tinkler" userId="bcebf29c-73c2-433d-80d2-6bad896374bf" providerId="ADAL" clId="{8A11AF03-B20A-45C6-8A35-7D38BEC0512E}" dt="2021-04-26T15:49:18.129" v="453"/>
        <pc:sldMkLst>
          <pc:docMk/>
          <pc:sldMk cId="132849398" sldId="266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132849398" sldId="266"/>
            <ac:spMk id="2" creationId="{4FA29206-875B-4A12-94DA-7E74978A38F0}"/>
          </ac:spMkLst>
        </pc:spChg>
      </pc:sldChg>
      <pc:sldChg chg="modSp">
        <pc:chgData name="Paul Tinkler" userId="bcebf29c-73c2-433d-80d2-6bad896374bf" providerId="ADAL" clId="{8A11AF03-B20A-45C6-8A35-7D38BEC0512E}" dt="2021-04-26T15:49:18.129" v="453"/>
        <pc:sldMkLst>
          <pc:docMk/>
          <pc:sldMk cId="1417296604" sldId="267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1417296604" sldId="267"/>
            <ac:spMk id="2" creationId="{E06EB838-1313-408D-B844-375B94EB7005}"/>
          </ac:spMkLst>
        </pc:spChg>
      </pc:sldChg>
      <pc:sldChg chg="modSp mod modAnim">
        <pc:chgData name="Paul Tinkler" userId="bcebf29c-73c2-433d-80d2-6bad896374bf" providerId="ADAL" clId="{8A11AF03-B20A-45C6-8A35-7D38BEC0512E}" dt="2021-04-26T15:17:16.472" v="212"/>
        <pc:sldMkLst>
          <pc:docMk/>
          <pc:sldMk cId="239299881" sldId="268"/>
        </pc:sldMkLst>
        <pc:spChg chg="mod">
          <ac:chgData name="Paul Tinkler" userId="bcebf29c-73c2-433d-80d2-6bad896374bf" providerId="ADAL" clId="{8A11AF03-B20A-45C6-8A35-7D38BEC0512E}" dt="2021-04-26T15:15:02.502" v="197" actId="20577"/>
          <ac:spMkLst>
            <pc:docMk/>
            <pc:sldMk cId="239299881" sldId="268"/>
            <ac:spMk id="20" creationId="{83F49BF8-4F15-4A78-A9AF-DF4AA85C77F6}"/>
          </ac:spMkLst>
        </pc:spChg>
        <pc:spChg chg="mod">
          <ac:chgData name="Paul Tinkler" userId="bcebf29c-73c2-433d-80d2-6bad896374bf" providerId="ADAL" clId="{8A11AF03-B20A-45C6-8A35-7D38BEC0512E}" dt="2021-04-26T15:15:45.299" v="201" actId="114"/>
          <ac:spMkLst>
            <pc:docMk/>
            <pc:sldMk cId="239299881" sldId="268"/>
            <ac:spMk id="21" creationId="{1DE9727B-BBE2-4270-A172-B3036AA55E07}"/>
          </ac:spMkLst>
        </pc:spChg>
      </pc:sldChg>
      <pc:sldChg chg="modSp mod">
        <pc:chgData name="Paul Tinkler" userId="bcebf29c-73c2-433d-80d2-6bad896374bf" providerId="ADAL" clId="{8A11AF03-B20A-45C6-8A35-7D38BEC0512E}" dt="2021-04-26T15:49:18.129" v="453"/>
        <pc:sldMkLst>
          <pc:docMk/>
          <pc:sldMk cId="2518383569" sldId="269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2518383569" sldId="269"/>
            <ac:spMk id="2" creationId="{DF4F9811-20D8-496C-8ACB-7F0A19A21D2E}"/>
          </ac:spMkLst>
        </pc:spChg>
        <pc:spChg chg="mod">
          <ac:chgData name="Paul Tinkler" userId="bcebf29c-73c2-433d-80d2-6bad896374bf" providerId="ADAL" clId="{8A11AF03-B20A-45C6-8A35-7D38BEC0512E}" dt="2021-04-26T15:06:47.456" v="15" actId="207"/>
          <ac:spMkLst>
            <pc:docMk/>
            <pc:sldMk cId="2518383569" sldId="269"/>
            <ac:spMk id="19" creationId="{590FFE5A-A00E-4617-8A4C-E04EABDB3B77}"/>
          </ac:spMkLst>
        </pc:spChg>
      </pc:sldChg>
      <pc:sldChg chg="modSp mod modAnim">
        <pc:chgData name="Paul Tinkler" userId="bcebf29c-73c2-433d-80d2-6bad896374bf" providerId="ADAL" clId="{8A11AF03-B20A-45C6-8A35-7D38BEC0512E}" dt="2021-04-29T17:26:04.354" v="461" actId="14100"/>
        <pc:sldMkLst>
          <pc:docMk/>
          <pc:sldMk cId="976691878" sldId="270"/>
        </pc:sldMkLst>
        <pc:spChg chg="mod">
          <ac:chgData name="Paul Tinkler" userId="bcebf29c-73c2-433d-80d2-6bad896374bf" providerId="ADAL" clId="{8A11AF03-B20A-45C6-8A35-7D38BEC0512E}" dt="2021-04-29T17:26:04.354" v="461" actId="14100"/>
          <ac:spMkLst>
            <pc:docMk/>
            <pc:sldMk cId="976691878" sldId="270"/>
            <ac:spMk id="2" creationId="{01535C64-C048-42B2-97D7-1CD108F02B41}"/>
          </ac:spMkLst>
        </pc:spChg>
        <pc:spChg chg="mod">
          <ac:chgData name="Paul Tinkler" userId="bcebf29c-73c2-433d-80d2-6bad896374bf" providerId="ADAL" clId="{8A11AF03-B20A-45C6-8A35-7D38BEC0512E}" dt="2021-04-26T15:09:05.893" v="17" actId="114"/>
          <ac:spMkLst>
            <pc:docMk/>
            <pc:sldMk cId="976691878" sldId="270"/>
            <ac:spMk id="6" creationId="{274FF57D-4285-45A7-B42E-DB389C205AE0}"/>
          </ac:spMkLst>
        </pc:spChg>
        <pc:spChg chg="mod">
          <ac:chgData name="Paul Tinkler" userId="bcebf29c-73c2-433d-80d2-6bad896374bf" providerId="ADAL" clId="{8A11AF03-B20A-45C6-8A35-7D38BEC0512E}" dt="2021-04-26T15:09:14.313" v="18" actId="207"/>
          <ac:spMkLst>
            <pc:docMk/>
            <pc:sldMk cId="976691878" sldId="270"/>
            <ac:spMk id="7" creationId="{C42C9E90-41EF-4E64-83C9-A8BEB5E19221}"/>
          </ac:spMkLst>
        </pc:spChg>
        <pc:spChg chg="mod">
          <ac:chgData name="Paul Tinkler" userId="bcebf29c-73c2-433d-80d2-6bad896374bf" providerId="ADAL" clId="{8A11AF03-B20A-45C6-8A35-7D38BEC0512E}" dt="2021-04-26T15:21:19.012" v="249" actId="115"/>
          <ac:spMkLst>
            <pc:docMk/>
            <pc:sldMk cId="976691878" sldId="270"/>
            <ac:spMk id="8" creationId="{2D708BED-6A4B-48DC-A479-41960E41609C}"/>
          </ac:spMkLst>
        </pc:spChg>
      </pc:sldChg>
      <pc:sldChg chg="modSp">
        <pc:chgData name="Paul Tinkler" userId="bcebf29c-73c2-433d-80d2-6bad896374bf" providerId="ADAL" clId="{8A11AF03-B20A-45C6-8A35-7D38BEC0512E}" dt="2021-04-26T15:49:18.129" v="453"/>
        <pc:sldMkLst>
          <pc:docMk/>
          <pc:sldMk cId="4240440958" sldId="273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4240440958" sldId="273"/>
            <ac:spMk id="2" creationId="{E975FEF3-C732-4CD1-999C-6E57D8672D05}"/>
          </ac:spMkLst>
        </pc:spChg>
      </pc:sldChg>
      <pc:sldChg chg="modSp modAnim">
        <pc:chgData name="Paul Tinkler" userId="bcebf29c-73c2-433d-80d2-6bad896374bf" providerId="ADAL" clId="{8A11AF03-B20A-45C6-8A35-7D38BEC0512E}" dt="2021-04-26T15:24:20.221" v="271" actId="207"/>
        <pc:sldMkLst>
          <pc:docMk/>
          <pc:sldMk cId="114424626" sldId="275"/>
        </pc:sldMkLst>
        <pc:spChg chg="mod">
          <ac:chgData name="Paul Tinkler" userId="bcebf29c-73c2-433d-80d2-6bad896374bf" providerId="ADAL" clId="{8A11AF03-B20A-45C6-8A35-7D38BEC0512E}" dt="2021-04-26T15:24:15.841" v="270" actId="207"/>
          <ac:spMkLst>
            <pc:docMk/>
            <pc:sldMk cId="114424626" sldId="275"/>
            <ac:spMk id="12" creationId="{68723D27-705F-4AF2-AAFF-DC505796FA22}"/>
          </ac:spMkLst>
        </pc:spChg>
        <pc:spChg chg="mod">
          <ac:chgData name="Paul Tinkler" userId="bcebf29c-73c2-433d-80d2-6bad896374bf" providerId="ADAL" clId="{8A11AF03-B20A-45C6-8A35-7D38BEC0512E}" dt="2021-04-26T15:24:07.032" v="268" actId="207"/>
          <ac:spMkLst>
            <pc:docMk/>
            <pc:sldMk cId="114424626" sldId="275"/>
            <ac:spMk id="13" creationId="{B1E5D390-58EA-4C34-8757-8CD7AD4D2E15}"/>
          </ac:spMkLst>
        </pc:spChg>
        <pc:spChg chg="mod">
          <ac:chgData name="Paul Tinkler" userId="bcebf29c-73c2-433d-80d2-6bad896374bf" providerId="ADAL" clId="{8A11AF03-B20A-45C6-8A35-7D38BEC0512E}" dt="2021-04-26T15:24:11.321" v="269" actId="207"/>
          <ac:spMkLst>
            <pc:docMk/>
            <pc:sldMk cId="114424626" sldId="275"/>
            <ac:spMk id="14" creationId="{538195F8-C6E7-4AF8-B06B-8A61659FEF27}"/>
          </ac:spMkLst>
        </pc:spChg>
        <pc:spChg chg="mod">
          <ac:chgData name="Paul Tinkler" userId="bcebf29c-73c2-433d-80d2-6bad896374bf" providerId="ADAL" clId="{8A11AF03-B20A-45C6-8A35-7D38BEC0512E}" dt="2021-04-26T15:24:20.221" v="271" actId="207"/>
          <ac:spMkLst>
            <pc:docMk/>
            <pc:sldMk cId="114424626" sldId="275"/>
            <ac:spMk id="15" creationId="{6F70162E-6230-403E-AC0E-C65A683D4B3D}"/>
          </ac:spMkLst>
        </pc:spChg>
        <pc:spChg chg="mod">
          <ac:chgData name="Paul Tinkler" userId="bcebf29c-73c2-433d-80d2-6bad896374bf" providerId="ADAL" clId="{8A11AF03-B20A-45C6-8A35-7D38BEC0512E}" dt="2021-04-26T15:09:37.630" v="20" actId="207"/>
          <ac:spMkLst>
            <pc:docMk/>
            <pc:sldMk cId="114424626" sldId="275"/>
            <ac:spMk id="33" creationId="{A7B48535-AEE1-45B8-A731-F0021DDFC279}"/>
          </ac:spMkLst>
        </pc:spChg>
        <pc:spChg chg="mod">
          <ac:chgData name="Paul Tinkler" userId="bcebf29c-73c2-433d-80d2-6bad896374bf" providerId="ADAL" clId="{8A11AF03-B20A-45C6-8A35-7D38BEC0512E}" dt="2021-04-26T15:09:33.883" v="19" actId="207"/>
          <ac:spMkLst>
            <pc:docMk/>
            <pc:sldMk cId="114424626" sldId="275"/>
            <ac:spMk id="36" creationId="{382E434B-2E7A-4928-BAAA-A8FED824E7B5}"/>
          </ac:spMkLst>
        </pc:spChg>
        <pc:spChg chg="mod">
          <ac:chgData name="Paul Tinkler" userId="bcebf29c-73c2-433d-80d2-6bad896374bf" providerId="ADAL" clId="{8A11AF03-B20A-45C6-8A35-7D38BEC0512E}" dt="2021-04-26T15:09:48.533" v="22" actId="207"/>
          <ac:spMkLst>
            <pc:docMk/>
            <pc:sldMk cId="114424626" sldId="275"/>
            <ac:spMk id="44" creationId="{677156D1-EBD4-469E-AC31-0F0C77C2608D}"/>
          </ac:spMkLst>
        </pc:spChg>
        <pc:spChg chg="mod">
          <ac:chgData name="Paul Tinkler" userId="bcebf29c-73c2-433d-80d2-6bad896374bf" providerId="ADAL" clId="{8A11AF03-B20A-45C6-8A35-7D38BEC0512E}" dt="2021-04-26T15:10:02.454" v="25" actId="207"/>
          <ac:spMkLst>
            <pc:docMk/>
            <pc:sldMk cId="114424626" sldId="275"/>
            <ac:spMk id="45" creationId="{C9FFFEEC-D765-41CC-AEBF-87063943AA8C}"/>
          </ac:spMkLst>
        </pc:spChg>
        <pc:spChg chg="mod">
          <ac:chgData name="Paul Tinkler" userId="bcebf29c-73c2-433d-80d2-6bad896374bf" providerId="ADAL" clId="{8A11AF03-B20A-45C6-8A35-7D38BEC0512E}" dt="2021-04-26T15:10:12.303" v="27" actId="207"/>
          <ac:spMkLst>
            <pc:docMk/>
            <pc:sldMk cId="114424626" sldId="275"/>
            <ac:spMk id="47" creationId="{48169CE3-A157-42C3-8848-0161E751C02E}"/>
          </ac:spMkLst>
        </pc:spChg>
        <pc:spChg chg="mod">
          <ac:chgData name="Paul Tinkler" userId="bcebf29c-73c2-433d-80d2-6bad896374bf" providerId="ADAL" clId="{8A11AF03-B20A-45C6-8A35-7D38BEC0512E}" dt="2021-04-26T15:09:52.493" v="23" actId="207"/>
          <ac:spMkLst>
            <pc:docMk/>
            <pc:sldMk cId="114424626" sldId="275"/>
            <ac:spMk id="48" creationId="{548519C0-4625-461E-B84D-A11BF00F5A57}"/>
          </ac:spMkLst>
        </pc:spChg>
        <pc:spChg chg="mod">
          <ac:chgData name="Paul Tinkler" userId="bcebf29c-73c2-433d-80d2-6bad896374bf" providerId="ADAL" clId="{8A11AF03-B20A-45C6-8A35-7D38BEC0512E}" dt="2021-04-26T15:10:07.293" v="26" actId="207"/>
          <ac:spMkLst>
            <pc:docMk/>
            <pc:sldMk cId="114424626" sldId="275"/>
            <ac:spMk id="49" creationId="{F389888B-E68B-4E76-8726-9549CB43F277}"/>
          </ac:spMkLst>
        </pc:spChg>
        <pc:spChg chg="mod">
          <ac:chgData name="Paul Tinkler" userId="bcebf29c-73c2-433d-80d2-6bad896374bf" providerId="ADAL" clId="{8A11AF03-B20A-45C6-8A35-7D38BEC0512E}" dt="2021-04-26T15:09:58.393" v="24" actId="207"/>
          <ac:spMkLst>
            <pc:docMk/>
            <pc:sldMk cId="114424626" sldId="275"/>
            <ac:spMk id="50" creationId="{AC88C9BF-1004-41E6-A05A-A837812FAB85}"/>
          </ac:spMkLst>
        </pc:spChg>
      </pc:sldChg>
      <pc:sldChg chg="modSp mod modAnim">
        <pc:chgData name="Paul Tinkler" userId="bcebf29c-73c2-433d-80d2-6bad896374bf" providerId="ADAL" clId="{8A11AF03-B20A-45C6-8A35-7D38BEC0512E}" dt="2021-04-26T15:28:43.200" v="301"/>
        <pc:sldMkLst>
          <pc:docMk/>
          <pc:sldMk cId="82064842" sldId="276"/>
        </pc:sldMkLst>
        <pc:spChg chg="mod">
          <ac:chgData name="Paul Tinkler" userId="bcebf29c-73c2-433d-80d2-6bad896374bf" providerId="ADAL" clId="{8A11AF03-B20A-45C6-8A35-7D38BEC0512E}" dt="2021-04-26T15:25:43.421" v="280" actId="255"/>
          <ac:spMkLst>
            <pc:docMk/>
            <pc:sldMk cId="82064842" sldId="276"/>
            <ac:spMk id="9" creationId="{6ABD8C23-B1D5-4CDE-986A-C9020F0905F7}"/>
          </ac:spMkLst>
        </pc:spChg>
        <pc:spChg chg="mod">
          <ac:chgData name="Paul Tinkler" userId="bcebf29c-73c2-433d-80d2-6bad896374bf" providerId="ADAL" clId="{8A11AF03-B20A-45C6-8A35-7D38BEC0512E}" dt="2021-04-26T15:10:25.743" v="29" actId="207"/>
          <ac:spMkLst>
            <pc:docMk/>
            <pc:sldMk cId="82064842" sldId="276"/>
            <ac:spMk id="36" creationId="{D3F123D1-D91F-4066-AA29-971D279CC1F1}"/>
          </ac:spMkLst>
        </pc:spChg>
        <pc:spChg chg="mod">
          <ac:chgData name="Paul Tinkler" userId="bcebf29c-73c2-433d-80d2-6bad896374bf" providerId="ADAL" clId="{8A11AF03-B20A-45C6-8A35-7D38BEC0512E}" dt="2021-04-26T15:10:29.383" v="30" actId="207"/>
          <ac:spMkLst>
            <pc:docMk/>
            <pc:sldMk cId="82064842" sldId="276"/>
            <ac:spMk id="38" creationId="{2287D760-0E9B-4B20-A1D5-F63F9154DDB9}"/>
          </ac:spMkLst>
        </pc:spChg>
      </pc:sldChg>
      <pc:sldChg chg="modSp mod modAnim">
        <pc:chgData name="Paul Tinkler" userId="bcebf29c-73c2-433d-80d2-6bad896374bf" providerId="ADAL" clId="{8A11AF03-B20A-45C6-8A35-7D38BEC0512E}" dt="2021-04-26T15:33:57.051" v="332"/>
        <pc:sldMkLst>
          <pc:docMk/>
          <pc:sldMk cId="4109075476" sldId="278"/>
        </pc:sldMkLst>
        <pc:spChg chg="mod">
          <ac:chgData name="Paul Tinkler" userId="bcebf29c-73c2-433d-80d2-6bad896374bf" providerId="ADAL" clId="{8A11AF03-B20A-45C6-8A35-7D38BEC0512E}" dt="2021-04-26T15:10:35.883" v="31" actId="207"/>
          <ac:spMkLst>
            <pc:docMk/>
            <pc:sldMk cId="4109075476" sldId="278"/>
            <ac:spMk id="2" creationId="{58662B74-5B7E-4794-8955-D719E608FAD4}"/>
          </ac:spMkLst>
        </pc:spChg>
        <pc:spChg chg="mod">
          <ac:chgData name="Paul Tinkler" userId="bcebf29c-73c2-433d-80d2-6bad896374bf" providerId="ADAL" clId="{8A11AF03-B20A-45C6-8A35-7D38BEC0512E}" dt="2021-04-26T15:10:38.686" v="32" actId="207"/>
          <ac:spMkLst>
            <pc:docMk/>
            <pc:sldMk cId="4109075476" sldId="278"/>
            <ac:spMk id="5" creationId="{287BDAE7-359A-423F-A59C-E1284F839C3B}"/>
          </ac:spMkLst>
        </pc:spChg>
      </pc:sldChg>
      <pc:sldChg chg="modSp mod modAnim">
        <pc:chgData name="Paul Tinkler" userId="bcebf29c-73c2-433d-80d2-6bad896374bf" providerId="ADAL" clId="{8A11AF03-B20A-45C6-8A35-7D38BEC0512E}" dt="2021-04-26T15:49:18.400" v="454" actId="27636"/>
        <pc:sldMkLst>
          <pc:docMk/>
          <pc:sldMk cId="569558633" sldId="279"/>
        </pc:sldMkLst>
        <pc:spChg chg="mod">
          <ac:chgData name="Paul Tinkler" userId="bcebf29c-73c2-433d-80d2-6bad896374bf" providerId="ADAL" clId="{8A11AF03-B20A-45C6-8A35-7D38BEC0512E}" dt="2021-04-26T15:49:18.400" v="454" actId="27636"/>
          <ac:spMkLst>
            <pc:docMk/>
            <pc:sldMk cId="569558633" sldId="279"/>
            <ac:spMk id="2" creationId="{55B4C879-B828-4606-85B1-573F05EFFE88}"/>
          </ac:spMkLst>
        </pc:spChg>
        <pc:spChg chg="mod">
          <ac:chgData name="Paul Tinkler" userId="bcebf29c-73c2-433d-80d2-6bad896374bf" providerId="ADAL" clId="{8A11AF03-B20A-45C6-8A35-7D38BEC0512E}" dt="2021-04-26T15:10:46.383" v="34" actId="207"/>
          <ac:spMkLst>
            <pc:docMk/>
            <pc:sldMk cId="569558633" sldId="279"/>
            <ac:spMk id="5" creationId="{15759CE1-24E7-45C7-AAF9-474A81AB41E4}"/>
          </ac:spMkLst>
        </pc:spChg>
      </pc:sldChg>
      <pc:sldChg chg="modSp mod modAnim">
        <pc:chgData name="Paul Tinkler" userId="bcebf29c-73c2-433d-80d2-6bad896374bf" providerId="ADAL" clId="{8A11AF03-B20A-45C6-8A35-7D38BEC0512E}" dt="2021-04-26T15:41:41.917" v="400"/>
        <pc:sldMkLst>
          <pc:docMk/>
          <pc:sldMk cId="397099766" sldId="280"/>
        </pc:sldMkLst>
        <pc:spChg chg="mod">
          <ac:chgData name="Paul Tinkler" userId="bcebf29c-73c2-433d-80d2-6bad896374bf" providerId="ADAL" clId="{8A11AF03-B20A-45C6-8A35-7D38BEC0512E}" dt="2021-04-26T15:10:51.813" v="35" actId="207"/>
          <ac:spMkLst>
            <pc:docMk/>
            <pc:sldMk cId="397099766" sldId="280"/>
            <ac:spMk id="2" creationId="{B7772137-C97F-4C71-884F-1581908D001C}"/>
          </ac:spMkLst>
        </pc:spChg>
        <pc:spChg chg="mod">
          <ac:chgData name="Paul Tinkler" userId="bcebf29c-73c2-433d-80d2-6bad896374bf" providerId="ADAL" clId="{8A11AF03-B20A-45C6-8A35-7D38BEC0512E}" dt="2021-04-26T15:10:55.143" v="36" actId="207"/>
          <ac:spMkLst>
            <pc:docMk/>
            <pc:sldMk cId="397099766" sldId="280"/>
            <ac:spMk id="5" creationId="{3BC83B3F-A69E-46B7-BAE6-1B95885D91C3}"/>
          </ac:spMkLst>
        </pc:spChg>
      </pc:sldChg>
      <pc:sldChg chg="modSp mod modAnim">
        <pc:chgData name="Paul Tinkler" userId="bcebf29c-73c2-433d-80d2-6bad896374bf" providerId="ADAL" clId="{8A11AF03-B20A-45C6-8A35-7D38BEC0512E}" dt="2021-04-26T15:47:04.399" v="452"/>
        <pc:sldMkLst>
          <pc:docMk/>
          <pc:sldMk cId="794787382" sldId="281"/>
        </pc:sldMkLst>
        <pc:spChg chg="mod">
          <ac:chgData name="Paul Tinkler" userId="bcebf29c-73c2-433d-80d2-6bad896374bf" providerId="ADAL" clId="{8A11AF03-B20A-45C6-8A35-7D38BEC0512E}" dt="2021-04-26T15:11:04.251" v="37" actId="207"/>
          <ac:spMkLst>
            <pc:docMk/>
            <pc:sldMk cId="794787382" sldId="281"/>
            <ac:spMk id="2" creationId="{A3D44C59-8D17-4686-8DA4-F3AF87C2AAB5}"/>
          </ac:spMkLst>
        </pc:spChg>
        <pc:spChg chg="mod">
          <ac:chgData name="Paul Tinkler" userId="bcebf29c-73c2-433d-80d2-6bad896374bf" providerId="ADAL" clId="{8A11AF03-B20A-45C6-8A35-7D38BEC0512E}" dt="2021-04-26T15:11:07.503" v="38" actId="207"/>
          <ac:spMkLst>
            <pc:docMk/>
            <pc:sldMk cId="794787382" sldId="281"/>
            <ac:spMk id="5" creationId="{AA155236-E10A-480A-ADF2-401FD1B3CE07}"/>
          </ac:spMkLst>
        </pc:spChg>
      </pc:sldChg>
      <pc:sldChg chg="modSp">
        <pc:chgData name="Paul Tinkler" userId="bcebf29c-73c2-433d-80d2-6bad896374bf" providerId="ADAL" clId="{8A11AF03-B20A-45C6-8A35-7D38BEC0512E}" dt="2021-04-26T15:49:18.129" v="453"/>
        <pc:sldMkLst>
          <pc:docMk/>
          <pc:sldMk cId="2058534929" sldId="377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2058534929" sldId="377"/>
            <ac:spMk id="2" creationId="{2AC89C35-4F29-4E58-BE04-20D965CAEBF8}"/>
          </ac:spMkLst>
        </pc:spChg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2058534929" sldId="377"/>
            <ac:spMk id="4" creationId="{9B1590A9-85E1-44C4-8875-F82C6BB63C21}"/>
          </ac:spMkLst>
        </pc:spChg>
      </pc:sldChg>
      <pc:sldChg chg="modSp modAnim">
        <pc:chgData name="Paul Tinkler" userId="bcebf29c-73c2-433d-80d2-6bad896374bf" providerId="ADAL" clId="{8A11AF03-B20A-45C6-8A35-7D38BEC0512E}" dt="2021-04-26T15:49:18.129" v="453"/>
        <pc:sldMkLst>
          <pc:docMk/>
          <pc:sldMk cId="3254800580" sldId="378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3254800580" sldId="378"/>
            <ac:spMk id="2" creationId="{F517140B-19D6-427E-98B2-A5C2C0809F78}"/>
          </ac:spMkLst>
        </pc:spChg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3254800580" sldId="378"/>
            <ac:spMk id="3" creationId="{656DFEBC-83E2-4D34-AC5E-6E0A47BE73CE}"/>
          </ac:spMkLst>
        </pc:spChg>
      </pc:sldChg>
      <pc:sldChg chg="modSp mod">
        <pc:chgData name="Paul Tinkler" userId="bcebf29c-73c2-433d-80d2-6bad896374bf" providerId="ADAL" clId="{8A11AF03-B20A-45C6-8A35-7D38BEC0512E}" dt="2021-04-26T15:49:18.129" v="453"/>
        <pc:sldMkLst>
          <pc:docMk/>
          <pc:sldMk cId="3643099484" sldId="379"/>
        </pc:sldMkLst>
        <pc:spChg chg="mod">
          <ac:chgData name="Paul Tinkler" userId="bcebf29c-73c2-433d-80d2-6bad896374bf" providerId="ADAL" clId="{8A11AF03-B20A-45C6-8A35-7D38BEC0512E}" dt="2021-04-26T15:49:18.129" v="453"/>
          <ac:spMkLst>
            <pc:docMk/>
            <pc:sldMk cId="3643099484" sldId="379"/>
            <ac:spMk id="2" creationId="{2FB9A943-CA74-406F-9834-1DA9C56D6D2B}"/>
          </ac:spMkLst>
        </pc:spChg>
        <pc:spChg chg="mod">
          <ac:chgData name="Paul Tinkler" userId="bcebf29c-73c2-433d-80d2-6bad896374bf" providerId="ADAL" clId="{8A11AF03-B20A-45C6-8A35-7D38BEC0512E}" dt="2021-04-26T15:11:22.786" v="40" actId="207"/>
          <ac:spMkLst>
            <pc:docMk/>
            <pc:sldMk cId="3643099484" sldId="379"/>
            <ac:spMk id="3" creationId="{2A4335A4-21C7-42AA-9462-7BB405F7938D}"/>
          </ac:spMkLst>
        </pc:spChg>
      </pc:sldChg>
    </pc:docChg>
  </pc:docChgLst>
  <pc:docChgLst>
    <pc:chgData name="Paul Tinkler" userId="bcebf29c-73c2-433d-80d2-6bad896374bf" providerId="ADAL" clId="{4D4C5610-0200-4458-94EE-057D250BB549}"/>
    <pc:docChg chg="custSel delSld modSld sldOrd">
      <pc:chgData name="Paul Tinkler" userId="bcebf29c-73c2-433d-80d2-6bad896374bf" providerId="ADAL" clId="{4D4C5610-0200-4458-94EE-057D250BB549}" dt="2020-04-14T17:52:16.877" v="553" actId="478"/>
      <pc:docMkLst>
        <pc:docMk/>
      </pc:docMkLst>
      <pc:sldChg chg="modSp mod">
        <pc:chgData name="Paul Tinkler" userId="bcebf29c-73c2-433d-80d2-6bad896374bf" providerId="ADAL" clId="{4D4C5610-0200-4458-94EE-057D250BB549}" dt="2020-04-08T08:31:33.040" v="469" actId="20577"/>
        <pc:sldMkLst>
          <pc:docMk/>
          <pc:sldMk cId="3169044310" sldId="256"/>
        </pc:sldMkLst>
        <pc:spChg chg="mod">
          <ac:chgData name="Paul Tinkler" userId="bcebf29c-73c2-433d-80d2-6bad896374bf" providerId="ADAL" clId="{4D4C5610-0200-4458-94EE-057D250BB549}" dt="2020-04-08T08:31:33.040" v="469" actId="20577"/>
          <ac:spMkLst>
            <pc:docMk/>
            <pc:sldMk cId="3169044310" sldId="256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837441446" sldId="257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3445643529" sldId="258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3468157714" sldId="259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1608947572" sldId="260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21431637" sldId="261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821284764" sldId="262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829831324" sldId="263"/>
        </pc:sldMkLst>
      </pc:sldChg>
      <pc:sldChg chg="modSp mod">
        <pc:chgData name="Paul Tinkler" userId="bcebf29c-73c2-433d-80d2-6bad896374bf" providerId="ADAL" clId="{4D4C5610-0200-4458-94EE-057D250BB549}" dt="2020-04-08T08:13:07.111" v="197" actId="27636"/>
        <pc:sldMkLst>
          <pc:docMk/>
          <pc:sldMk cId="1694004550" sldId="264"/>
        </pc:sldMkLst>
        <pc:spChg chg="mod">
          <ac:chgData name="Paul Tinkler" userId="bcebf29c-73c2-433d-80d2-6bad896374bf" providerId="ADAL" clId="{4D4C5610-0200-4458-94EE-057D250BB549}" dt="2020-04-08T08:13:07.111" v="197" actId="27636"/>
          <ac:spMkLst>
            <pc:docMk/>
            <pc:sldMk cId="1694004550" sldId="264"/>
            <ac:spMk id="3" creationId="{00000000-0000-0000-0000-000000000000}"/>
          </ac:spMkLst>
        </pc:spChg>
      </pc:sldChg>
      <pc:sldChg chg="modSp ord">
        <pc:chgData name="Paul Tinkler" userId="bcebf29c-73c2-433d-80d2-6bad896374bf" providerId="ADAL" clId="{4D4C5610-0200-4458-94EE-057D250BB549}" dt="2020-04-08T07:29:59.101" v="79" actId="20577"/>
        <pc:sldMkLst>
          <pc:docMk/>
          <pc:sldMk cId="412184342" sldId="265"/>
        </pc:sldMkLst>
        <pc:spChg chg="mod">
          <ac:chgData name="Paul Tinkler" userId="bcebf29c-73c2-433d-80d2-6bad896374bf" providerId="ADAL" clId="{4D4C5610-0200-4458-94EE-057D250BB549}" dt="2020-04-08T07:29:59.101" v="79" actId="20577"/>
          <ac:spMkLst>
            <pc:docMk/>
            <pc:sldMk cId="412184342" sldId="265"/>
            <ac:spMk id="2" creationId="{F7CC5653-F7E3-4642-9F39-C537C822219B}"/>
          </ac:spMkLst>
        </pc:spChg>
        <pc:spChg chg="mod">
          <ac:chgData name="Paul Tinkler" userId="bcebf29c-73c2-433d-80d2-6bad896374bf" providerId="ADAL" clId="{4D4C5610-0200-4458-94EE-057D250BB549}" dt="2020-04-08T07:26:22.650" v="9" actId="20577"/>
          <ac:spMkLst>
            <pc:docMk/>
            <pc:sldMk cId="412184342" sldId="265"/>
            <ac:spMk id="3" creationId="{49F61D63-F3B0-42BE-A719-49787D51C899}"/>
          </ac:spMkLst>
        </pc:spChg>
      </pc:sldChg>
      <pc:sldChg chg="modSp mod">
        <pc:chgData name="Paul Tinkler" userId="bcebf29c-73c2-433d-80d2-6bad896374bf" providerId="ADAL" clId="{4D4C5610-0200-4458-94EE-057D250BB549}" dt="2020-04-08T07:30:56.678" v="88" actId="20577"/>
        <pc:sldMkLst>
          <pc:docMk/>
          <pc:sldMk cId="976691878" sldId="270"/>
        </pc:sldMkLst>
        <pc:spChg chg="mod">
          <ac:chgData name="Paul Tinkler" userId="bcebf29c-73c2-433d-80d2-6bad896374bf" providerId="ADAL" clId="{4D4C5610-0200-4458-94EE-057D250BB549}" dt="2020-04-08T07:30:56.678" v="88" actId="20577"/>
          <ac:spMkLst>
            <pc:docMk/>
            <pc:sldMk cId="976691878" sldId="270"/>
            <ac:spMk id="6" creationId="{274FF57D-4285-45A7-B42E-DB389C205AE0}"/>
          </ac:spMkLst>
        </pc:spChg>
      </pc:sldChg>
      <pc:sldChg chg="del">
        <pc:chgData name="Paul Tinkler" userId="bcebf29c-73c2-433d-80d2-6bad896374bf" providerId="ADAL" clId="{4D4C5610-0200-4458-94EE-057D250BB549}" dt="2020-04-08T08:25:52.965" v="200" actId="47"/>
        <pc:sldMkLst>
          <pc:docMk/>
          <pc:sldMk cId="1992602741" sldId="271"/>
        </pc:sldMkLst>
      </pc:sldChg>
      <pc:sldChg chg="del">
        <pc:chgData name="Paul Tinkler" userId="bcebf29c-73c2-433d-80d2-6bad896374bf" providerId="ADAL" clId="{4D4C5610-0200-4458-94EE-057D250BB549}" dt="2020-04-08T08:25:55.388" v="201" actId="47"/>
        <pc:sldMkLst>
          <pc:docMk/>
          <pc:sldMk cId="3652931770" sldId="272"/>
        </pc:sldMkLst>
      </pc:sldChg>
      <pc:sldChg chg="del">
        <pc:chgData name="Paul Tinkler" userId="bcebf29c-73c2-433d-80d2-6bad896374bf" providerId="ADAL" clId="{4D4C5610-0200-4458-94EE-057D250BB549}" dt="2020-04-08T08:25:59.086" v="203" actId="47"/>
        <pc:sldMkLst>
          <pc:docMk/>
          <pc:sldMk cId="391785376" sldId="274"/>
        </pc:sldMkLst>
      </pc:sldChg>
      <pc:sldChg chg="modSp mod">
        <pc:chgData name="Paul Tinkler" userId="bcebf29c-73c2-433d-80d2-6bad896374bf" providerId="ADAL" clId="{4D4C5610-0200-4458-94EE-057D250BB549}" dt="2020-04-08T08:13:42.696" v="199" actId="313"/>
        <pc:sldMkLst>
          <pc:docMk/>
          <pc:sldMk cId="114424626" sldId="275"/>
        </pc:sldMkLst>
        <pc:spChg chg="mod">
          <ac:chgData name="Paul Tinkler" userId="bcebf29c-73c2-433d-80d2-6bad896374bf" providerId="ADAL" clId="{4D4C5610-0200-4458-94EE-057D250BB549}" dt="2020-04-08T08:13:42.696" v="199" actId="313"/>
          <ac:spMkLst>
            <pc:docMk/>
            <pc:sldMk cId="114424626" sldId="275"/>
            <ac:spMk id="17" creationId="{7AB813EA-1C8E-4034-A39D-7BE5F91B0F7D}"/>
          </ac:spMkLst>
        </pc:spChg>
      </pc:sldChg>
      <pc:sldChg chg="del">
        <pc:chgData name="Paul Tinkler" userId="bcebf29c-73c2-433d-80d2-6bad896374bf" providerId="ADAL" clId="{4D4C5610-0200-4458-94EE-057D250BB549}" dt="2020-04-08T08:25:56.268" v="202" actId="47"/>
        <pc:sldMkLst>
          <pc:docMk/>
          <pc:sldMk cId="585240257" sldId="277"/>
        </pc:sldMkLst>
      </pc:sldChg>
      <pc:sldChg chg="modSp">
        <pc:chgData name="Paul Tinkler" userId="bcebf29c-73c2-433d-80d2-6bad896374bf" providerId="ADAL" clId="{4D4C5610-0200-4458-94EE-057D250BB549}" dt="2020-04-01T09:55:17.700" v="3" actId="207"/>
        <pc:sldMkLst>
          <pc:docMk/>
          <pc:sldMk cId="4109075476" sldId="278"/>
        </pc:sldMkLst>
        <pc:spChg chg="mod">
          <ac:chgData name="Paul Tinkler" userId="bcebf29c-73c2-433d-80d2-6bad896374bf" providerId="ADAL" clId="{4D4C5610-0200-4458-94EE-057D250BB549}" dt="2020-04-01T09:55:17.700" v="3" actId="207"/>
          <ac:spMkLst>
            <pc:docMk/>
            <pc:sldMk cId="4109075476" sldId="278"/>
            <ac:spMk id="2" creationId="{58662B74-5B7E-4794-8955-D719E608FAD4}"/>
          </ac:spMkLst>
        </pc:spChg>
      </pc:sldChg>
      <pc:sldChg chg="modSp mod">
        <pc:chgData name="Paul Tinkler" userId="bcebf29c-73c2-433d-80d2-6bad896374bf" providerId="ADAL" clId="{4D4C5610-0200-4458-94EE-057D250BB549}" dt="2020-04-01T09:55:08.811" v="2" actId="207"/>
        <pc:sldMkLst>
          <pc:docMk/>
          <pc:sldMk cId="569558633" sldId="279"/>
        </pc:sldMkLst>
        <pc:spChg chg="mod">
          <ac:chgData name="Paul Tinkler" userId="bcebf29c-73c2-433d-80d2-6bad896374bf" providerId="ADAL" clId="{4D4C5610-0200-4458-94EE-057D250BB549}" dt="2020-04-01T09:55:08.811" v="2" actId="207"/>
          <ac:spMkLst>
            <pc:docMk/>
            <pc:sldMk cId="569558633" sldId="279"/>
            <ac:spMk id="2" creationId="{55B4C879-B828-4606-85B1-573F05EFFE88}"/>
          </ac:spMkLst>
        </pc:spChg>
        <pc:picChg chg="mod">
          <ac:chgData name="Paul Tinkler" userId="bcebf29c-73c2-433d-80d2-6bad896374bf" providerId="ADAL" clId="{4D4C5610-0200-4458-94EE-057D250BB549}" dt="2020-04-01T09:54:55.787" v="1" actId="14100"/>
          <ac:picMkLst>
            <pc:docMk/>
            <pc:sldMk cId="569558633" sldId="279"/>
            <ac:picMk id="7" creationId="{85B4B599-F5C0-403B-8188-BDFB85B12F67}"/>
          </ac:picMkLst>
        </pc:picChg>
      </pc:sldChg>
      <pc:sldChg chg="modSp">
        <pc:chgData name="Paul Tinkler" userId="bcebf29c-73c2-433d-80d2-6bad896374bf" providerId="ADAL" clId="{4D4C5610-0200-4458-94EE-057D250BB549}" dt="2020-04-01T09:55:23.228" v="4" actId="207"/>
        <pc:sldMkLst>
          <pc:docMk/>
          <pc:sldMk cId="397099766" sldId="280"/>
        </pc:sldMkLst>
        <pc:spChg chg="mod">
          <ac:chgData name="Paul Tinkler" userId="bcebf29c-73c2-433d-80d2-6bad896374bf" providerId="ADAL" clId="{4D4C5610-0200-4458-94EE-057D250BB549}" dt="2020-04-01T09:55:23.228" v="4" actId="207"/>
          <ac:spMkLst>
            <pc:docMk/>
            <pc:sldMk cId="397099766" sldId="280"/>
            <ac:spMk id="2" creationId="{B7772137-C97F-4C71-884F-1581908D001C}"/>
          </ac:spMkLst>
        </pc:spChg>
      </pc:sldChg>
      <pc:sldChg chg="modSp">
        <pc:chgData name="Paul Tinkler" userId="bcebf29c-73c2-433d-80d2-6bad896374bf" providerId="ADAL" clId="{4D4C5610-0200-4458-94EE-057D250BB549}" dt="2020-04-01T09:55:33.305" v="5" actId="207"/>
        <pc:sldMkLst>
          <pc:docMk/>
          <pc:sldMk cId="794787382" sldId="281"/>
        </pc:sldMkLst>
        <pc:spChg chg="mod">
          <ac:chgData name="Paul Tinkler" userId="bcebf29c-73c2-433d-80d2-6bad896374bf" providerId="ADAL" clId="{4D4C5610-0200-4458-94EE-057D250BB549}" dt="2020-04-01T09:55:33.305" v="5" actId="207"/>
          <ac:spMkLst>
            <pc:docMk/>
            <pc:sldMk cId="794787382" sldId="281"/>
            <ac:spMk id="2" creationId="{A3D44C59-8D17-4686-8DA4-F3AF87C2AAB5}"/>
          </ac:spMkLst>
        </pc:spChg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451088641" sldId="282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63740959" sldId="283"/>
        </pc:sldMkLst>
      </pc:sldChg>
      <pc:sldChg chg="del">
        <pc:chgData name="Paul Tinkler" userId="bcebf29c-73c2-433d-80d2-6bad896374bf" providerId="ADAL" clId="{4D4C5610-0200-4458-94EE-057D250BB549}" dt="2020-04-08T07:25:47.274" v="6" actId="47"/>
        <pc:sldMkLst>
          <pc:docMk/>
          <pc:sldMk cId="2368332346" sldId="284"/>
        </pc:sldMkLst>
      </pc:sldChg>
      <pc:sldChg chg="addSp delSp modSp mod modAnim">
        <pc:chgData name="Paul Tinkler" userId="bcebf29c-73c2-433d-80d2-6bad896374bf" providerId="ADAL" clId="{4D4C5610-0200-4458-94EE-057D250BB549}" dt="2020-04-14T17:51:56.657" v="552" actId="478"/>
        <pc:sldMkLst>
          <pc:docMk/>
          <pc:sldMk cId="3254800580" sldId="378"/>
        </pc:sldMkLst>
        <pc:spChg chg="mod">
          <ac:chgData name="Paul Tinkler" userId="bcebf29c-73c2-433d-80d2-6bad896374bf" providerId="ADAL" clId="{4D4C5610-0200-4458-94EE-057D250BB549}" dt="2020-04-08T09:14:23.139" v="551" actId="6549"/>
          <ac:spMkLst>
            <pc:docMk/>
            <pc:sldMk cId="3254800580" sldId="378"/>
            <ac:spMk id="3" creationId="{656DFEBC-83E2-4D34-AC5E-6E0A47BE73CE}"/>
          </ac:spMkLst>
        </pc:spChg>
        <pc:spChg chg="del">
          <ac:chgData name="Paul Tinkler" userId="bcebf29c-73c2-433d-80d2-6bad896374bf" providerId="ADAL" clId="{4D4C5610-0200-4458-94EE-057D250BB549}" dt="2020-04-14T17:51:56.657" v="552" actId="478"/>
          <ac:spMkLst>
            <pc:docMk/>
            <pc:sldMk cId="3254800580" sldId="378"/>
            <ac:spMk id="4" creationId="{FF6E0EF8-A73A-4F8D-B79D-A3E9BDC393D5}"/>
          </ac:spMkLst>
        </pc:spChg>
        <pc:spChg chg="add del mod">
          <ac:chgData name="Paul Tinkler" userId="bcebf29c-73c2-433d-80d2-6bad896374bf" providerId="ADAL" clId="{4D4C5610-0200-4458-94EE-057D250BB549}" dt="2020-04-08T07:28:58.454" v="66" actId="478"/>
          <ac:spMkLst>
            <pc:docMk/>
            <pc:sldMk cId="3254800580" sldId="378"/>
            <ac:spMk id="7" creationId="{A341F648-8471-4CA8-AD05-D1607005839B}"/>
          </ac:spMkLst>
        </pc:spChg>
        <pc:picChg chg="add mod">
          <ac:chgData name="Paul Tinkler" userId="bcebf29c-73c2-433d-80d2-6bad896374bf" providerId="ADAL" clId="{4D4C5610-0200-4458-94EE-057D250BB549}" dt="2020-04-08T07:29:05.567" v="68" actId="1076"/>
          <ac:picMkLst>
            <pc:docMk/>
            <pc:sldMk cId="3254800580" sldId="378"/>
            <ac:picMk id="6" creationId="{E88BD3E6-B8A4-4099-8BE3-BA5326C780A6}"/>
          </ac:picMkLst>
        </pc:picChg>
      </pc:sldChg>
      <pc:sldChg chg="delSp modSp mod">
        <pc:chgData name="Paul Tinkler" userId="bcebf29c-73c2-433d-80d2-6bad896374bf" providerId="ADAL" clId="{4D4C5610-0200-4458-94EE-057D250BB549}" dt="2020-04-14T17:52:16.877" v="553" actId="478"/>
        <pc:sldMkLst>
          <pc:docMk/>
          <pc:sldMk cId="3643099484" sldId="379"/>
        </pc:sldMkLst>
        <pc:spChg chg="mod">
          <ac:chgData name="Paul Tinkler" userId="bcebf29c-73c2-433d-80d2-6bad896374bf" providerId="ADAL" clId="{4D4C5610-0200-4458-94EE-057D250BB549}" dt="2020-04-08T08:34:00.508" v="550" actId="20577"/>
          <ac:spMkLst>
            <pc:docMk/>
            <pc:sldMk cId="3643099484" sldId="379"/>
            <ac:spMk id="3" creationId="{2A4335A4-21C7-42AA-9462-7BB405F7938D}"/>
          </ac:spMkLst>
        </pc:spChg>
        <pc:spChg chg="del">
          <ac:chgData name="Paul Tinkler" userId="bcebf29c-73c2-433d-80d2-6bad896374bf" providerId="ADAL" clId="{4D4C5610-0200-4458-94EE-057D250BB549}" dt="2020-04-14T17:52:16.877" v="553" actId="478"/>
          <ac:spMkLst>
            <pc:docMk/>
            <pc:sldMk cId="3643099484" sldId="379"/>
            <ac:spMk id="4" creationId="{ED7F9867-2A07-4B7A-8C66-70DD9AFEF5E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493DA-A985-450D-9726-3581002C4FF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EEBA6F-EC6C-4245-8286-D32A741F82E2}">
      <dgm:prSet phldrT="[Text]" custT="1"/>
      <dgm:spPr>
        <a:solidFill>
          <a:srgbClr val="0000FF">
            <a:alpha val="50000"/>
          </a:srgbClr>
        </a:solidFill>
      </dgm:spPr>
      <dgm:t>
        <a:bodyPr/>
        <a:lstStyle/>
        <a:p>
          <a:r>
            <a:rPr lang="en-GB" sz="3200" b="1" dirty="0">
              <a:solidFill>
                <a:schemeClr val="bg1"/>
              </a:solidFill>
            </a:rPr>
            <a:t>Coaching</a:t>
          </a:r>
        </a:p>
        <a:p>
          <a:r>
            <a:rPr lang="en-GB" sz="3200" b="1" dirty="0">
              <a:solidFill>
                <a:schemeClr val="bg1"/>
              </a:solidFill>
            </a:rPr>
            <a:t>Coaches</a:t>
          </a:r>
          <a:endParaRPr lang="en-GB" sz="4600" b="1" dirty="0">
            <a:solidFill>
              <a:schemeClr val="bg1"/>
            </a:solidFill>
          </a:endParaRPr>
        </a:p>
      </dgm:t>
    </dgm:pt>
    <dgm:pt modelId="{4D3753C8-5349-468B-B25F-1B9E7C772E43}" type="parTrans" cxnId="{B2ED34CB-7513-4651-9FB1-B123BF2355DC}">
      <dgm:prSet/>
      <dgm:spPr/>
      <dgm:t>
        <a:bodyPr/>
        <a:lstStyle/>
        <a:p>
          <a:endParaRPr lang="en-GB"/>
        </a:p>
      </dgm:t>
    </dgm:pt>
    <dgm:pt modelId="{42C556FB-7D92-499A-A8D9-46E814A88CB9}" type="sibTrans" cxnId="{B2ED34CB-7513-4651-9FB1-B123BF2355DC}">
      <dgm:prSet/>
      <dgm:spPr/>
      <dgm:t>
        <a:bodyPr/>
        <a:lstStyle/>
        <a:p>
          <a:endParaRPr lang="en-GB"/>
        </a:p>
      </dgm:t>
    </dgm:pt>
    <dgm:pt modelId="{1E03EF38-5EED-4536-A5BA-8CB9E978DD06}">
      <dgm:prSet phldrT="[Text]" custT="1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sz="3200" dirty="0">
              <a:solidFill>
                <a:schemeClr val="bg1"/>
              </a:solidFill>
            </a:rPr>
            <a:t>Non-critical </a:t>
          </a:r>
        </a:p>
      </dgm:t>
    </dgm:pt>
    <dgm:pt modelId="{6BE89DF3-8870-4DBB-818D-87D017E84F20}" type="parTrans" cxnId="{9CD322DC-2697-4181-9EE8-DAE5294617FE}">
      <dgm:prSet/>
      <dgm:spPr/>
      <dgm:t>
        <a:bodyPr/>
        <a:lstStyle/>
        <a:p>
          <a:endParaRPr lang="en-GB"/>
        </a:p>
      </dgm:t>
    </dgm:pt>
    <dgm:pt modelId="{DAB3AD28-4C7E-452C-8B7F-9C570A4EB8CA}" type="sibTrans" cxnId="{9CD322DC-2697-4181-9EE8-DAE5294617FE}">
      <dgm:prSet/>
      <dgm:spPr/>
      <dgm:t>
        <a:bodyPr/>
        <a:lstStyle/>
        <a:p>
          <a:endParaRPr lang="en-GB"/>
        </a:p>
      </dgm:t>
    </dgm:pt>
    <dgm:pt modelId="{C782D56F-E71A-47CE-997C-9882FB53CBB7}">
      <dgm:prSet phldrT="[Text]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Confidential </a:t>
          </a:r>
        </a:p>
      </dgm:t>
    </dgm:pt>
    <dgm:pt modelId="{20A26D44-18A2-4A49-BBDF-74207D719A3C}" type="parTrans" cxnId="{5CA5A14C-F85D-4B2E-9CD5-CC7578AEDEF2}">
      <dgm:prSet/>
      <dgm:spPr/>
      <dgm:t>
        <a:bodyPr/>
        <a:lstStyle/>
        <a:p>
          <a:endParaRPr lang="en-GB"/>
        </a:p>
      </dgm:t>
    </dgm:pt>
    <dgm:pt modelId="{AFB84970-B620-437A-B95F-A26089FF1B8A}" type="sibTrans" cxnId="{5CA5A14C-F85D-4B2E-9CD5-CC7578AEDEF2}">
      <dgm:prSet/>
      <dgm:spPr/>
      <dgm:t>
        <a:bodyPr/>
        <a:lstStyle/>
        <a:p>
          <a:endParaRPr lang="en-GB"/>
        </a:p>
      </dgm:t>
    </dgm:pt>
    <dgm:pt modelId="{ACF0789B-6392-44AC-9A86-26E5750130A2}">
      <dgm:prSet phldrT="[Text]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Non-judgemental</a:t>
          </a:r>
        </a:p>
      </dgm:t>
    </dgm:pt>
    <dgm:pt modelId="{9D1C7ABB-B3F0-4AEB-A635-F5F29D683DD4}" type="parTrans" cxnId="{2B0E0C2B-3623-4B49-B17D-EB74F1B99805}">
      <dgm:prSet/>
      <dgm:spPr/>
      <dgm:t>
        <a:bodyPr/>
        <a:lstStyle/>
        <a:p>
          <a:endParaRPr lang="en-GB"/>
        </a:p>
      </dgm:t>
    </dgm:pt>
    <dgm:pt modelId="{DF75093F-10B4-4E23-876F-715847C8AE36}" type="sibTrans" cxnId="{2B0E0C2B-3623-4B49-B17D-EB74F1B99805}">
      <dgm:prSet/>
      <dgm:spPr/>
      <dgm:t>
        <a:bodyPr/>
        <a:lstStyle/>
        <a:p>
          <a:endParaRPr lang="en-GB"/>
        </a:p>
      </dgm:t>
    </dgm:pt>
    <dgm:pt modelId="{44E3C298-8DED-4F95-B6A5-1B0E77C4615C}" type="pres">
      <dgm:prSet presAssocID="{41F493DA-A985-450D-9726-3581002C4FF9}" presName="composite" presStyleCnt="0">
        <dgm:presLayoutVars>
          <dgm:chMax val="1"/>
          <dgm:dir/>
          <dgm:resizeHandles val="exact"/>
        </dgm:presLayoutVars>
      </dgm:prSet>
      <dgm:spPr/>
    </dgm:pt>
    <dgm:pt modelId="{F7B46A79-604D-4569-907F-C8FFFDB111DA}" type="pres">
      <dgm:prSet presAssocID="{41F493DA-A985-450D-9726-3581002C4FF9}" presName="radial" presStyleCnt="0">
        <dgm:presLayoutVars>
          <dgm:animLvl val="ctr"/>
        </dgm:presLayoutVars>
      </dgm:prSet>
      <dgm:spPr/>
    </dgm:pt>
    <dgm:pt modelId="{F17FA65F-B91E-4D6B-8B92-6210C3AD1E64}" type="pres">
      <dgm:prSet presAssocID="{01EEBA6F-EC6C-4245-8286-D32A741F82E2}" presName="centerShape" presStyleLbl="vennNode1" presStyleIdx="0" presStyleCnt="4" custScaleX="122195"/>
      <dgm:spPr/>
    </dgm:pt>
    <dgm:pt modelId="{D45E3672-5404-46D2-8F4C-538A8237F9A4}" type="pres">
      <dgm:prSet presAssocID="{1E03EF38-5EED-4536-A5BA-8CB9E978DD06}" presName="node" presStyleLbl="vennNode1" presStyleIdx="1" presStyleCnt="4" custScaleX="184591" custScaleY="137363">
        <dgm:presLayoutVars>
          <dgm:bulletEnabled val="1"/>
        </dgm:presLayoutVars>
      </dgm:prSet>
      <dgm:spPr/>
    </dgm:pt>
    <dgm:pt modelId="{BB8FDCFB-D954-400B-9983-F17E870911FA}" type="pres">
      <dgm:prSet presAssocID="{C782D56F-E71A-47CE-997C-9882FB53CBB7}" presName="node" presStyleLbl="vennNode1" presStyleIdx="2" presStyleCnt="4" custScaleX="171912" custScaleY="137288">
        <dgm:presLayoutVars>
          <dgm:bulletEnabled val="1"/>
        </dgm:presLayoutVars>
      </dgm:prSet>
      <dgm:spPr/>
    </dgm:pt>
    <dgm:pt modelId="{BB7A43FE-804F-47B1-B944-A507837938F1}" type="pres">
      <dgm:prSet presAssocID="{ACF0789B-6392-44AC-9A86-26E5750130A2}" presName="node" presStyleLbl="vennNode1" presStyleIdx="3" presStyleCnt="4" custScaleX="167375" custScaleY="127538">
        <dgm:presLayoutVars>
          <dgm:bulletEnabled val="1"/>
        </dgm:presLayoutVars>
      </dgm:prSet>
      <dgm:spPr/>
    </dgm:pt>
  </dgm:ptLst>
  <dgm:cxnLst>
    <dgm:cxn modelId="{EAFFBA08-F0C4-46EE-BC64-78E9DDDE57D9}" type="presOf" srcId="{41F493DA-A985-450D-9726-3581002C4FF9}" destId="{44E3C298-8DED-4F95-B6A5-1B0E77C4615C}" srcOrd="0" destOrd="0" presId="urn:microsoft.com/office/officeart/2005/8/layout/radial3"/>
    <dgm:cxn modelId="{C3EC740A-7FC4-4096-8FF0-41AAC039A43A}" type="presOf" srcId="{1E03EF38-5EED-4536-A5BA-8CB9E978DD06}" destId="{D45E3672-5404-46D2-8F4C-538A8237F9A4}" srcOrd="0" destOrd="0" presId="urn:microsoft.com/office/officeart/2005/8/layout/radial3"/>
    <dgm:cxn modelId="{2B0E0C2B-3623-4B49-B17D-EB74F1B99805}" srcId="{01EEBA6F-EC6C-4245-8286-D32A741F82E2}" destId="{ACF0789B-6392-44AC-9A86-26E5750130A2}" srcOrd="2" destOrd="0" parTransId="{9D1C7ABB-B3F0-4AEB-A635-F5F29D683DD4}" sibTransId="{DF75093F-10B4-4E23-876F-715847C8AE36}"/>
    <dgm:cxn modelId="{27227D43-ED53-49BE-8E00-60D8A7B78111}" type="presOf" srcId="{ACF0789B-6392-44AC-9A86-26E5750130A2}" destId="{BB7A43FE-804F-47B1-B944-A507837938F1}" srcOrd="0" destOrd="0" presId="urn:microsoft.com/office/officeart/2005/8/layout/radial3"/>
    <dgm:cxn modelId="{5CA5A14C-F85D-4B2E-9CD5-CC7578AEDEF2}" srcId="{01EEBA6F-EC6C-4245-8286-D32A741F82E2}" destId="{C782D56F-E71A-47CE-997C-9882FB53CBB7}" srcOrd="1" destOrd="0" parTransId="{20A26D44-18A2-4A49-BBDF-74207D719A3C}" sibTransId="{AFB84970-B620-437A-B95F-A26089FF1B8A}"/>
    <dgm:cxn modelId="{9A3FBDB5-10D6-45A8-8E12-33159767204C}" type="presOf" srcId="{01EEBA6F-EC6C-4245-8286-D32A741F82E2}" destId="{F17FA65F-B91E-4D6B-8B92-6210C3AD1E64}" srcOrd="0" destOrd="0" presId="urn:microsoft.com/office/officeart/2005/8/layout/radial3"/>
    <dgm:cxn modelId="{B2ED34CB-7513-4651-9FB1-B123BF2355DC}" srcId="{41F493DA-A985-450D-9726-3581002C4FF9}" destId="{01EEBA6F-EC6C-4245-8286-D32A741F82E2}" srcOrd="0" destOrd="0" parTransId="{4D3753C8-5349-468B-B25F-1B9E7C772E43}" sibTransId="{42C556FB-7D92-499A-A8D9-46E814A88CB9}"/>
    <dgm:cxn modelId="{9CD322DC-2697-4181-9EE8-DAE5294617FE}" srcId="{01EEBA6F-EC6C-4245-8286-D32A741F82E2}" destId="{1E03EF38-5EED-4536-A5BA-8CB9E978DD06}" srcOrd="0" destOrd="0" parTransId="{6BE89DF3-8870-4DBB-818D-87D017E84F20}" sibTransId="{DAB3AD28-4C7E-452C-8B7F-9C570A4EB8CA}"/>
    <dgm:cxn modelId="{B40CACE0-3F60-40F9-8B40-9A1474940C54}" type="presOf" srcId="{C782D56F-E71A-47CE-997C-9882FB53CBB7}" destId="{BB8FDCFB-D954-400B-9983-F17E870911FA}" srcOrd="0" destOrd="0" presId="urn:microsoft.com/office/officeart/2005/8/layout/radial3"/>
    <dgm:cxn modelId="{33135321-A25C-4FA3-B73F-8999BE9E66FD}" type="presParOf" srcId="{44E3C298-8DED-4F95-B6A5-1B0E77C4615C}" destId="{F7B46A79-604D-4569-907F-C8FFFDB111DA}" srcOrd="0" destOrd="0" presId="urn:microsoft.com/office/officeart/2005/8/layout/radial3"/>
    <dgm:cxn modelId="{F35AE843-67E7-401B-91F7-F8A752EA5988}" type="presParOf" srcId="{F7B46A79-604D-4569-907F-C8FFFDB111DA}" destId="{F17FA65F-B91E-4D6B-8B92-6210C3AD1E64}" srcOrd="0" destOrd="0" presId="urn:microsoft.com/office/officeart/2005/8/layout/radial3"/>
    <dgm:cxn modelId="{B26AD5E6-9788-4518-92BB-85151385BA24}" type="presParOf" srcId="{F7B46A79-604D-4569-907F-C8FFFDB111DA}" destId="{D45E3672-5404-46D2-8F4C-538A8237F9A4}" srcOrd="1" destOrd="0" presId="urn:microsoft.com/office/officeart/2005/8/layout/radial3"/>
    <dgm:cxn modelId="{7BA3D86C-B13A-40FD-A3B8-31518B2D308C}" type="presParOf" srcId="{F7B46A79-604D-4569-907F-C8FFFDB111DA}" destId="{BB8FDCFB-D954-400B-9983-F17E870911FA}" srcOrd="2" destOrd="0" presId="urn:microsoft.com/office/officeart/2005/8/layout/radial3"/>
    <dgm:cxn modelId="{EB18981E-4490-49AC-96F7-F6F777023693}" type="presParOf" srcId="{F7B46A79-604D-4569-907F-C8FFFDB111DA}" destId="{BB7A43FE-804F-47B1-B944-A507837938F1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95079-EC86-4CE7-9210-F1AB9EFF4D3B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9677A7-87AB-4429-AB46-771CAFA83F0D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Behaviour  </a:t>
          </a:r>
        </a:p>
      </dgm:t>
    </dgm:pt>
    <dgm:pt modelId="{28DC95B7-09D0-4C10-8BA2-68941D024003}" type="parTrans" cxnId="{67D09258-9DDB-443F-B9E8-177E3D29D37C}">
      <dgm:prSet/>
      <dgm:spPr/>
      <dgm:t>
        <a:bodyPr/>
        <a:lstStyle/>
        <a:p>
          <a:endParaRPr lang="en-GB"/>
        </a:p>
      </dgm:t>
    </dgm:pt>
    <dgm:pt modelId="{187D44A4-1A74-4B12-907F-E3BA588D80EE}" type="sibTrans" cxnId="{67D09258-9DDB-443F-B9E8-177E3D29D37C}">
      <dgm:prSet/>
      <dgm:spPr/>
      <dgm:t>
        <a:bodyPr/>
        <a:lstStyle/>
        <a:p>
          <a:endParaRPr lang="en-GB"/>
        </a:p>
      </dgm:t>
    </dgm:pt>
    <dgm:pt modelId="{557A4CA0-C16A-4F4F-9812-C5B8D2AEA45C}">
      <dgm:prSet phldrT="[Text]" custT="1"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Competence </a:t>
          </a:r>
        </a:p>
      </dgm:t>
    </dgm:pt>
    <dgm:pt modelId="{D60EC103-42D9-49A3-A321-B4B6F6154726}" type="parTrans" cxnId="{374E0DCE-56F6-4C96-BB64-13BD5B480DAA}">
      <dgm:prSet/>
      <dgm:spPr/>
      <dgm:t>
        <a:bodyPr/>
        <a:lstStyle/>
        <a:p>
          <a:endParaRPr lang="en-GB"/>
        </a:p>
      </dgm:t>
    </dgm:pt>
    <dgm:pt modelId="{724510F7-5E10-49CB-8342-6682653CCBAF}" type="sibTrans" cxnId="{374E0DCE-56F6-4C96-BB64-13BD5B480DAA}">
      <dgm:prSet/>
      <dgm:spPr/>
      <dgm:t>
        <a:bodyPr/>
        <a:lstStyle/>
        <a:p>
          <a:endParaRPr lang="en-GB"/>
        </a:p>
      </dgm:t>
    </dgm:pt>
    <dgm:pt modelId="{5E224B95-E014-4DEB-990A-34D5E9742811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400" b="1" dirty="0">
              <a:solidFill>
                <a:srgbClr val="002060"/>
              </a:solidFill>
            </a:rPr>
            <a:t>Self </a:t>
          </a:r>
        </a:p>
        <a:p>
          <a:r>
            <a:rPr lang="en-GB" sz="2400" b="1" dirty="0">
              <a:solidFill>
                <a:srgbClr val="002060"/>
              </a:solidFill>
            </a:rPr>
            <a:t>Image</a:t>
          </a:r>
        </a:p>
      </dgm:t>
    </dgm:pt>
    <dgm:pt modelId="{BE30222F-A377-4B8B-82F8-8A0498C556D6}" type="parTrans" cxnId="{E11E8150-1FC7-4F22-A1DE-9814CDE735F6}">
      <dgm:prSet/>
      <dgm:spPr/>
      <dgm:t>
        <a:bodyPr/>
        <a:lstStyle/>
        <a:p>
          <a:endParaRPr lang="en-GB"/>
        </a:p>
      </dgm:t>
    </dgm:pt>
    <dgm:pt modelId="{D167289D-B73D-4BF3-A661-0B17DFECAF40}" type="sibTrans" cxnId="{E11E8150-1FC7-4F22-A1DE-9814CDE735F6}">
      <dgm:prSet/>
      <dgm:spPr/>
      <dgm:t>
        <a:bodyPr/>
        <a:lstStyle/>
        <a:p>
          <a:endParaRPr lang="en-GB"/>
        </a:p>
      </dgm:t>
    </dgm:pt>
    <dgm:pt modelId="{0EDA1B17-ECE2-4DD0-A3D5-3C3437F95AFF}">
      <dgm:prSet phldrT="[Text]" custT="1"/>
      <dgm:spPr>
        <a:solidFill>
          <a:srgbClr val="7030A0"/>
        </a:solidFill>
      </dgm:spPr>
      <dgm:t>
        <a:bodyPr/>
        <a:lstStyle/>
        <a:p>
          <a:endParaRPr lang="en-GB" sz="1600" b="1" dirty="0">
            <a:solidFill>
              <a:schemeClr val="bg1"/>
            </a:solidFill>
          </a:endParaRPr>
        </a:p>
        <a:p>
          <a:endParaRPr lang="en-GB" sz="1800" b="1" dirty="0">
            <a:solidFill>
              <a:schemeClr val="bg1"/>
            </a:solidFill>
          </a:endParaRPr>
        </a:p>
        <a:p>
          <a:r>
            <a:rPr lang="en-GB" sz="1800" b="1" dirty="0">
              <a:solidFill>
                <a:schemeClr val="bg1"/>
              </a:solidFill>
            </a:rPr>
            <a:t>Beliefs/ </a:t>
          </a:r>
        </a:p>
        <a:p>
          <a:r>
            <a:rPr lang="en-GB" sz="1800" b="1" dirty="0">
              <a:solidFill>
                <a:schemeClr val="bg1"/>
              </a:solidFill>
            </a:rPr>
            <a:t>Values/</a:t>
          </a:r>
        </a:p>
        <a:p>
          <a:r>
            <a:rPr lang="en-GB" sz="1800" b="1" dirty="0">
              <a:solidFill>
                <a:schemeClr val="bg1"/>
              </a:solidFill>
            </a:rPr>
            <a:t>Attitudes</a:t>
          </a:r>
        </a:p>
      </dgm:t>
    </dgm:pt>
    <dgm:pt modelId="{FFBB3096-1582-4E06-A99A-005C6014CE8A}" type="sibTrans" cxnId="{DCD141AC-A431-455E-B363-33B135F1A537}">
      <dgm:prSet/>
      <dgm:spPr/>
      <dgm:t>
        <a:bodyPr/>
        <a:lstStyle/>
        <a:p>
          <a:endParaRPr lang="en-GB"/>
        </a:p>
      </dgm:t>
    </dgm:pt>
    <dgm:pt modelId="{D1BBB3C0-7BD2-4B3E-87ED-0F0E149BD406}" type="parTrans" cxnId="{DCD141AC-A431-455E-B363-33B135F1A537}">
      <dgm:prSet/>
      <dgm:spPr/>
      <dgm:t>
        <a:bodyPr/>
        <a:lstStyle/>
        <a:p>
          <a:endParaRPr lang="en-GB"/>
        </a:p>
      </dgm:t>
    </dgm:pt>
    <dgm:pt modelId="{137EED5C-F9E5-427D-B38D-81B1C9E69DA0}">
      <dgm:prSet custT="1"/>
      <dgm:spPr>
        <a:solidFill>
          <a:srgbClr val="92D050"/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State</a:t>
          </a:r>
          <a:r>
            <a:rPr lang="en-GB" sz="2000" b="1" dirty="0">
              <a:solidFill>
                <a:srgbClr val="7030A0"/>
              </a:solidFill>
            </a:rPr>
            <a:t> </a:t>
          </a:r>
        </a:p>
      </dgm:t>
    </dgm:pt>
    <dgm:pt modelId="{3D45604A-0884-48FC-89D9-6385347EEDD4}" type="parTrans" cxnId="{F04BAA0A-9D31-4144-ADF3-E566D4627FC6}">
      <dgm:prSet/>
      <dgm:spPr/>
      <dgm:t>
        <a:bodyPr/>
        <a:lstStyle/>
        <a:p>
          <a:endParaRPr lang="en-GB"/>
        </a:p>
      </dgm:t>
    </dgm:pt>
    <dgm:pt modelId="{43F5D9A9-A471-4192-86E4-2DEDA5474A6D}" type="sibTrans" cxnId="{F04BAA0A-9D31-4144-ADF3-E566D4627FC6}">
      <dgm:prSet/>
      <dgm:spPr/>
      <dgm:t>
        <a:bodyPr/>
        <a:lstStyle/>
        <a:p>
          <a:endParaRPr lang="en-GB"/>
        </a:p>
      </dgm:t>
    </dgm:pt>
    <dgm:pt modelId="{68A64EA5-6417-4BC5-A563-7A650323A3E7}" type="pres">
      <dgm:prSet presAssocID="{A4E95079-EC86-4CE7-9210-F1AB9EFF4D3B}" presName="Name0" presStyleCnt="0">
        <dgm:presLayoutVars>
          <dgm:chMax val="7"/>
          <dgm:resizeHandles val="exact"/>
        </dgm:presLayoutVars>
      </dgm:prSet>
      <dgm:spPr/>
    </dgm:pt>
    <dgm:pt modelId="{2A0AB659-AB06-49E0-8D77-F33D5123E95C}" type="pres">
      <dgm:prSet presAssocID="{A4E95079-EC86-4CE7-9210-F1AB9EFF4D3B}" presName="comp1" presStyleCnt="0"/>
      <dgm:spPr/>
    </dgm:pt>
    <dgm:pt modelId="{EA04E5E2-3498-44C0-BD7F-86664BF7DE11}" type="pres">
      <dgm:prSet presAssocID="{A4E95079-EC86-4CE7-9210-F1AB9EFF4D3B}" presName="circle1" presStyleLbl="node1" presStyleIdx="0" presStyleCnt="5" custScaleY="114304" custLinFactNeighborX="1238" custLinFactNeighborY="-6927"/>
      <dgm:spPr/>
    </dgm:pt>
    <dgm:pt modelId="{959AFDD1-A9AB-4A33-A22C-313E6B1DC508}" type="pres">
      <dgm:prSet presAssocID="{A4E95079-EC86-4CE7-9210-F1AB9EFF4D3B}" presName="c1text" presStyleLbl="node1" presStyleIdx="0" presStyleCnt="5">
        <dgm:presLayoutVars>
          <dgm:bulletEnabled val="1"/>
        </dgm:presLayoutVars>
      </dgm:prSet>
      <dgm:spPr/>
    </dgm:pt>
    <dgm:pt modelId="{B37C7DC6-6512-414E-8230-508043C3109A}" type="pres">
      <dgm:prSet presAssocID="{A4E95079-EC86-4CE7-9210-F1AB9EFF4D3B}" presName="comp2" presStyleCnt="0"/>
      <dgm:spPr/>
    </dgm:pt>
    <dgm:pt modelId="{987EB0C9-B8F2-4B6A-8712-2BE62F8E7EDA}" type="pres">
      <dgm:prSet presAssocID="{A4E95079-EC86-4CE7-9210-F1AB9EFF4D3B}" presName="circle2" presStyleLbl="node1" presStyleIdx="1" presStyleCnt="5" custScaleY="118441"/>
      <dgm:spPr/>
    </dgm:pt>
    <dgm:pt modelId="{F1514B92-F500-4B26-9BA0-EC98CC949816}" type="pres">
      <dgm:prSet presAssocID="{A4E95079-EC86-4CE7-9210-F1AB9EFF4D3B}" presName="c2text" presStyleLbl="node1" presStyleIdx="1" presStyleCnt="5">
        <dgm:presLayoutVars>
          <dgm:bulletEnabled val="1"/>
        </dgm:presLayoutVars>
      </dgm:prSet>
      <dgm:spPr/>
    </dgm:pt>
    <dgm:pt modelId="{9745ABDA-5141-4CC8-A179-ECE5EFBC720B}" type="pres">
      <dgm:prSet presAssocID="{A4E95079-EC86-4CE7-9210-F1AB9EFF4D3B}" presName="comp3" presStyleCnt="0"/>
      <dgm:spPr/>
    </dgm:pt>
    <dgm:pt modelId="{28B59A0A-39CB-4AA1-B580-E0F5B4DDCC0E}" type="pres">
      <dgm:prSet presAssocID="{A4E95079-EC86-4CE7-9210-F1AB9EFF4D3B}" presName="circle3" presStyleLbl="node1" presStyleIdx="2" presStyleCnt="5" custScaleX="130953" custScaleY="120972" custLinFactNeighborX="-458" custLinFactNeighborY="-168"/>
      <dgm:spPr/>
    </dgm:pt>
    <dgm:pt modelId="{604644EF-A805-4AEC-A77D-3806B6FBC722}" type="pres">
      <dgm:prSet presAssocID="{A4E95079-EC86-4CE7-9210-F1AB9EFF4D3B}" presName="c3text" presStyleLbl="node1" presStyleIdx="2" presStyleCnt="5">
        <dgm:presLayoutVars>
          <dgm:bulletEnabled val="1"/>
        </dgm:presLayoutVars>
      </dgm:prSet>
      <dgm:spPr/>
    </dgm:pt>
    <dgm:pt modelId="{E4B1EBD9-8A1B-482F-9EC4-CE7AEFA9E565}" type="pres">
      <dgm:prSet presAssocID="{A4E95079-EC86-4CE7-9210-F1AB9EFF4D3B}" presName="comp4" presStyleCnt="0"/>
      <dgm:spPr/>
    </dgm:pt>
    <dgm:pt modelId="{21753B54-0FD6-4197-8A8B-58E400BB8F12}" type="pres">
      <dgm:prSet presAssocID="{A4E95079-EC86-4CE7-9210-F1AB9EFF4D3B}" presName="circle4" presStyleLbl="node1" presStyleIdx="3" presStyleCnt="5" custScaleX="113986" custScaleY="127148" custLinFactNeighborX="1049" custLinFactNeighborY="-205"/>
      <dgm:spPr/>
    </dgm:pt>
    <dgm:pt modelId="{CE5EB06E-4C92-435A-8ADA-3D8B63413EFD}" type="pres">
      <dgm:prSet presAssocID="{A4E95079-EC86-4CE7-9210-F1AB9EFF4D3B}" presName="c4text" presStyleLbl="node1" presStyleIdx="3" presStyleCnt="5">
        <dgm:presLayoutVars>
          <dgm:bulletEnabled val="1"/>
        </dgm:presLayoutVars>
      </dgm:prSet>
      <dgm:spPr/>
    </dgm:pt>
    <dgm:pt modelId="{C1137EBE-602F-4157-A647-FF1D4203DD9F}" type="pres">
      <dgm:prSet presAssocID="{A4E95079-EC86-4CE7-9210-F1AB9EFF4D3B}" presName="comp5" presStyleCnt="0"/>
      <dgm:spPr/>
    </dgm:pt>
    <dgm:pt modelId="{0919A0EC-7438-4CEE-97E1-7B03A68B707D}" type="pres">
      <dgm:prSet presAssocID="{A4E95079-EC86-4CE7-9210-F1AB9EFF4D3B}" presName="circle5" presStyleLbl="node1" presStyleIdx="4" presStyleCnt="5" custScaleX="122435" custScaleY="61934" custLinFactNeighborX="3277" custLinFactNeighborY="27145"/>
      <dgm:spPr/>
    </dgm:pt>
    <dgm:pt modelId="{1D77F6C6-6B94-4E36-ABDC-4FCDC671EB49}" type="pres">
      <dgm:prSet presAssocID="{A4E95079-EC86-4CE7-9210-F1AB9EFF4D3B}" presName="c5text" presStyleLbl="node1" presStyleIdx="4" presStyleCnt="5">
        <dgm:presLayoutVars>
          <dgm:bulletEnabled val="1"/>
        </dgm:presLayoutVars>
      </dgm:prSet>
      <dgm:spPr/>
    </dgm:pt>
  </dgm:ptLst>
  <dgm:cxnLst>
    <dgm:cxn modelId="{A17B5F01-7CB5-4EDA-9FE7-6E087859EA96}" type="presOf" srcId="{0C9677A7-87AB-4429-AB46-771CAFA83F0D}" destId="{EA04E5E2-3498-44C0-BD7F-86664BF7DE11}" srcOrd="0" destOrd="0" presId="urn:microsoft.com/office/officeart/2005/8/layout/venn2"/>
    <dgm:cxn modelId="{BFDA4005-CD76-42E0-8075-0745B7B416E5}" type="presOf" srcId="{137EED5C-F9E5-427D-B38D-81B1C9E69DA0}" destId="{F1514B92-F500-4B26-9BA0-EC98CC949816}" srcOrd="1" destOrd="0" presId="urn:microsoft.com/office/officeart/2005/8/layout/venn2"/>
    <dgm:cxn modelId="{A5C3D909-298D-41F6-8FAB-407339906299}" type="presOf" srcId="{A4E95079-EC86-4CE7-9210-F1AB9EFF4D3B}" destId="{68A64EA5-6417-4BC5-A563-7A650323A3E7}" srcOrd="0" destOrd="0" presId="urn:microsoft.com/office/officeart/2005/8/layout/venn2"/>
    <dgm:cxn modelId="{F04BAA0A-9D31-4144-ADF3-E566D4627FC6}" srcId="{A4E95079-EC86-4CE7-9210-F1AB9EFF4D3B}" destId="{137EED5C-F9E5-427D-B38D-81B1C9E69DA0}" srcOrd="1" destOrd="0" parTransId="{3D45604A-0884-48FC-89D9-6385347EEDD4}" sibTransId="{43F5D9A9-A471-4192-86E4-2DEDA5474A6D}"/>
    <dgm:cxn modelId="{D93D710F-FCD2-4FAE-9997-173BC3D28B2B}" type="presOf" srcId="{5E224B95-E014-4DEB-990A-34D5E9742811}" destId="{1D77F6C6-6B94-4E36-ABDC-4FCDC671EB49}" srcOrd="1" destOrd="0" presId="urn:microsoft.com/office/officeart/2005/8/layout/venn2"/>
    <dgm:cxn modelId="{B17E1D1B-C6FD-4B69-802A-7D8465DCF827}" type="presOf" srcId="{557A4CA0-C16A-4F4F-9812-C5B8D2AEA45C}" destId="{28B59A0A-39CB-4AA1-B580-E0F5B4DDCC0E}" srcOrd="0" destOrd="0" presId="urn:microsoft.com/office/officeart/2005/8/layout/venn2"/>
    <dgm:cxn modelId="{A59FA36D-DABA-493C-AD83-D835B2B0C6AF}" type="presOf" srcId="{137EED5C-F9E5-427D-B38D-81B1C9E69DA0}" destId="{987EB0C9-B8F2-4B6A-8712-2BE62F8E7EDA}" srcOrd="0" destOrd="0" presId="urn:microsoft.com/office/officeart/2005/8/layout/venn2"/>
    <dgm:cxn modelId="{E11E8150-1FC7-4F22-A1DE-9814CDE735F6}" srcId="{A4E95079-EC86-4CE7-9210-F1AB9EFF4D3B}" destId="{5E224B95-E014-4DEB-990A-34D5E9742811}" srcOrd="4" destOrd="0" parTransId="{BE30222F-A377-4B8B-82F8-8A0498C556D6}" sibTransId="{D167289D-B73D-4BF3-A661-0B17DFECAF40}"/>
    <dgm:cxn modelId="{01069377-7BF7-490C-B45A-D486C52076DE}" type="presOf" srcId="{0C9677A7-87AB-4429-AB46-771CAFA83F0D}" destId="{959AFDD1-A9AB-4A33-A22C-313E6B1DC508}" srcOrd="1" destOrd="0" presId="urn:microsoft.com/office/officeart/2005/8/layout/venn2"/>
    <dgm:cxn modelId="{67D09258-9DDB-443F-B9E8-177E3D29D37C}" srcId="{A4E95079-EC86-4CE7-9210-F1AB9EFF4D3B}" destId="{0C9677A7-87AB-4429-AB46-771CAFA83F0D}" srcOrd="0" destOrd="0" parTransId="{28DC95B7-09D0-4C10-8BA2-68941D024003}" sibTransId="{187D44A4-1A74-4B12-907F-E3BA588D80EE}"/>
    <dgm:cxn modelId="{DBB15D89-6690-401D-B710-6D75904A942C}" type="presOf" srcId="{0EDA1B17-ECE2-4DD0-A3D5-3C3437F95AFF}" destId="{CE5EB06E-4C92-435A-8ADA-3D8B63413EFD}" srcOrd="1" destOrd="0" presId="urn:microsoft.com/office/officeart/2005/8/layout/venn2"/>
    <dgm:cxn modelId="{E0FBD394-6771-4C32-9B7D-07CF8B4B2A9E}" type="presOf" srcId="{557A4CA0-C16A-4F4F-9812-C5B8D2AEA45C}" destId="{604644EF-A805-4AEC-A77D-3806B6FBC722}" srcOrd="1" destOrd="0" presId="urn:microsoft.com/office/officeart/2005/8/layout/venn2"/>
    <dgm:cxn modelId="{DCD141AC-A431-455E-B363-33B135F1A537}" srcId="{A4E95079-EC86-4CE7-9210-F1AB9EFF4D3B}" destId="{0EDA1B17-ECE2-4DD0-A3D5-3C3437F95AFF}" srcOrd="3" destOrd="0" parTransId="{D1BBB3C0-7BD2-4B3E-87ED-0F0E149BD406}" sibTransId="{FFBB3096-1582-4E06-A99A-005C6014CE8A}"/>
    <dgm:cxn modelId="{0EB970B3-2960-478D-833F-F0BC9A5F088F}" type="presOf" srcId="{0EDA1B17-ECE2-4DD0-A3D5-3C3437F95AFF}" destId="{21753B54-0FD6-4197-8A8B-58E400BB8F12}" srcOrd="0" destOrd="0" presId="urn:microsoft.com/office/officeart/2005/8/layout/venn2"/>
    <dgm:cxn modelId="{374E0DCE-56F6-4C96-BB64-13BD5B480DAA}" srcId="{A4E95079-EC86-4CE7-9210-F1AB9EFF4D3B}" destId="{557A4CA0-C16A-4F4F-9812-C5B8D2AEA45C}" srcOrd="2" destOrd="0" parTransId="{D60EC103-42D9-49A3-A321-B4B6F6154726}" sibTransId="{724510F7-5E10-49CB-8342-6682653CCBAF}"/>
    <dgm:cxn modelId="{924B52DA-15FD-4E2C-8B91-F1CEC58F0D4E}" type="presOf" srcId="{5E224B95-E014-4DEB-990A-34D5E9742811}" destId="{0919A0EC-7438-4CEE-97E1-7B03A68B707D}" srcOrd="0" destOrd="0" presId="urn:microsoft.com/office/officeart/2005/8/layout/venn2"/>
    <dgm:cxn modelId="{1DBB4F1B-AD88-4BDD-BB94-41CE3BD86771}" type="presParOf" srcId="{68A64EA5-6417-4BC5-A563-7A650323A3E7}" destId="{2A0AB659-AB06-49E0-8D77-F33D5123E95C}" srcOrd="0" destOrd="0" presId="urn:microsoft.com/office/officeart/2005/8/layout/venn2"/>
    <dgm:cxn modelId="{202F7C0A-E2A4-4E50-A2A3-4A5947DCDD7B}" type="presParOf" srcId="{2A0AB659-AB06-49E0-8D77-F33D5123E95C}" destId="{EA04E5E2-3498-44C0-BD7F-86664BF7DE11}" srcOrd="0" destOrd="0" presId="urn:microsoft.com/office/officeart/2005/8/layout/venn2"/>
    <dgm:cxn modelId="{A482A687-0ECB-49BC-8477-E994B8D15346}" type="presParOf" srcId="{2A0AB659-AB06-49E0-8D77-F33D5123E95C}" destId="{959AFDD1-A9AB-4A33-A22C-313E6B1DC508}" srcOrd="1" destOrd="0" presId="urn:microsoft.com/office/officeart/2005/8/layout/venn2"/>
    <dgm:cxn modelId="{CFFB4279-5B2D-467B-ABA6-78F46063356C}" type="presParOf" srcId="{68A64EA5-6417-4BC5-A563-7A650323A3E7}" destId="{B37C7DC6-6512-414E-8230-508043C3109A}" srcOrd="1" destOrd="0" presId="urn:microsoft.com/office/officeart/2005/8/layout/venn2"/>
    <dgm:cxn modelId="{0226960B-952C-4207-98A2-E5758FFC6280}" type="presParOf" srcId="{B37C7DC6-6512-414E-8230-508043C3109A}" destId="{987EB0C9-B8F2-4B6A-8712-2BE62F8E7EDA}" srcOrd="0" destOrd="0" presId="urn:microsoft.com/office/officeart/2005/8/layout/venn2"/>
    <dgm:cxn modelId="{57E44D9D-FA04-440C-A644-2C7D95C6B23C}" type="presParOf" srcId="{B37C7DC6-6512-414E-8230-508043C3109A}" destId="{F1514B92-F500-4B26-9BA0-EC98CC949816}" srcOrd="1" destOrd="0" presId="urn:microsoft.com/office/officeart/2005/8/layout/venn2"/>
    <dgm:cxn modelId="{625A18B5-D96F-423C-A120-44804E96982D}" type="presParOf" srcId="{68A64EA5-6417-4BC5-A563-7A650323A3E7}" destId="{9745ABDA-5141-4CC8-A179-ECE5EFBC720B}" srcOrd="2" destOrd="0" presId="urn:microsoft.com/office/officeart/2005/8/layout/venn2"/>
    <dgm:cxn modelId="{62857422-E924-4B31-9202-ED0E587B55DE}" type="presParOf" srcId="{9745ABDA-5141-4CC8-A179-ECE5EFBC720B}" destId="{28B59A0A-39CB-4AA1-B580-E0F5B4DDCC0E}" srcOrd="0" destOrd="0" presId="urn:microsoft.com/office/officeart/2005/8/layout/venn2"/>
    <dgm:cxn modelId="{01B4B4E1-2219-4A25-A912-759EA1A4AFC4}" type="presParOf" srcId="{9745ABDA-5141-4CC8-A179-ECE5EFBC720B}" destId="{604644EF-A805-4AEC-A77D-3806B6FBC722}" srcOrd="1" destOrd="0" presId="urn:microsoft.com/office/officeart/2005/8/layout/venn2"/>
    <dgm:cxn modelId="{165A0017-6F2F-4FCE-8E27-376FC9D9C21D}" type="presParOf" srcId="{68A64EA5-6417-4BC5-A563-7A650323A3E7}" destId="{E4B1EBD9-8A1B-482F-9EC4-CE7AEFA9E565}" srcOrd="3" destOrd="0" presId="urn:microsoft.com/office/officeart/2005/8/layout/venn2"/>
    <dgm:cxn modelId="{76808B0E-0B47-40C4-BC80-C5B2E1DAD199}" type="presParOf" srcId="{E4B1EBD9-8A1B-482F-9EC4-CE7AEFA9E565}" destId="{21753B54-0FD6-4197-8A8B-58E400BB8F12}" srcOrd="0" destOrd="0" presId="urn:microsoft.com/office/officeart/2005/8/layout/venn2"/>
    <dgm:cxn modelId="{1F88C30B-9BE2-478F-BE80-D3C23EC933A6}" type="presParOf" srcId="{E4B1EBD9-8A1B-482F-9EC4-CE7AEFA9E565}" destId="{CE5EB06E-4C92-435A-8ADA-3D8B63413EFD}" srcOrd="1" destOrd="0" presId="urn:microsoft.com/office/officeart/2005/8/layout/venn2"/>
    <dgm:cxn modelId="{D9A1BC27-D9DE-41DE-B493-7CE0E94C94AA}" type="presParOf" srcId="{68A64EA5-6417-4BC5-A563-7A650323A3E7}" destId="{C1137EBE-602F-4157-A647-FF1D4203DD9F}" srcOrd="4" destOrd="0" presId="urn:microsoft.com/office/officeart/2005/8/layout/venn2"/>
    <dgm:cxn modelId="{B0F8338A-9F7F-4BD6-BE06-ACC83A53FCE9}" type="presParOf" srcId="{C1137EBE-602F-4157-A647-FF1D4203DD9F}" destId="{0919A0EC-7438-4CEE-97E1-7B03A68B707D}" srcOrd="0" destOrd="0" presId="urn:microsoft.com/office/officeart/2005/8/layout/venn2"/>
    <dgm:cxn modelId="{A424EE5D-B31B-4CDE-B1C8-C91553622247}" type="presParOf" srcId="{C1137EBE-602F-4157-A647-FF1D4203DD9F}" destId="{1D77F6C6-6B94-4E36-ABDC-4FCDC671EB49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7FA65F-B91E-4D6B-8B92-6210C3AD1E64}">
      <dsp:nvSpPr>
        <dsp:cNvPr id="0" name=""/>
        <dsp:cNvSpPr/>
      </dsp:nvSpPr>
      <dsp:spPr>
        <a:xfrm>
          <a:off x="2290366" y="1180848"/>
          <a:ext cx="3026724" cy="2476962"/>
        </a:xfrm>
        <a:prstGeom prst="ellipse">
          <a:avLst/>
        </a:prstGeom>
        <a:solidFill>
          <a:srgbClr val="0000FF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/>
              </a:solidFill>
            </a:rPr>
            <a:t>Coaching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bg1"/>
              </a:solidFill>
            </a:rPr>
            <a:t>Coaches</a:t>
          </a:r>
          <a:endParaRPr lang="en-GB" sz="4600" b="1" kern="1200" dirty="0">
            <a:solidFill>
              <a:schemeClr val="bg1"/>
            </a:solidFill>
          </a:endParaRPr>
        </a:p>
      </dsp:txBody>
      <dsp:txXfrm>
        <a:off x="2733619" y="1543591"/>
        <a:ext cx="2140218" cy="1751476"/>
      </dsp:txXfrm>
    </dsp:sp>
    <dsp:sp modelId="{D45E3672-5404-46D2-8F4C-538A8237F9A4}">
      <dsp:nvSpPr>
        <dsp:cNvPr id="0" name=""/>
        <dsp:cNvSpPr/>
      </dsp:nvSpPr>
      <dsp:spPr>
        <a:xfrm>
          <a:off x="2660665" y="-42773"/>
          <a:ext cx="2286125" cy="1701215"/>
        </a:xfrm>
        <a:prstGeom prst="ellipse">
          <a:avLst/>
        </a:prstGeom>
        <a:solidFill>
          <a:schemeClr val="tx1"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bg1"/>
              </a:solidFill>
            </a:rPr>
            <a:t>Non-critical </a:t>
          </a:r>
        </a:p>
      </dsp:txBody>
      <dsp:txXfrm>
        <a:off x="2995460" y="206364"/>
        <a:ext cx="1616535" cy="1202941"/>
      </dsp:txXfrm>
    </dsp:sp>
    <dsp:sp modelId="{BB8FDCFB-D954-400B-9983-F17E870911FA}">
      <dsp:nvSpPr>
        <dsp:cNvPr id="0" name=""/>
        <dsp:cNvSpPr/>
      </dsp:nvSpPr>
      <dsp:spPr>
        <a:xfrm>
          <a:off x="4134775" y="2374934"/>
          <a:ext cx="2129098" cy="1700286"/>
        </a:xfrm>
        <a:prstGeom prst="ellipse">
          <a:avLst/>
        </a:prstGeom>
        <a:solidFill>
          <a:schemeClr val="tx1"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Confidential </a:t>
          </a:r>
        </a:p>
      </dsp:txBody>
      <dsp:txXfrm>
        <a:off x="4446574" y="2623935"/>
        <a:ext cx="1505500" cy="1202284"/>
      </dsp:txXfrm>
    </dsp:sp>
    <dsp:sp modelId="{BB7A43FE-804F-47B1-B944-A507837938F1}">
      <dsp:nvSpPr>
        <dsp:cNvPr id="0" name=""/>
        <dsp:cNvSpPr/>
      </dsp:nvSpPr>
      <dsp:spPr>
        <a:xfrm>
          <a:off x="1371678" y="2435310"/>
          <a:ext cx="2072908" cy="1579534"/>
        </a:xfrm>
        <a:prstGeom prst="ellipse">
          <a:avLst/>
        </a:prstGeom>
        <a:solidFill>
          <a:schemeClr val="tx1"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bg1"/>
              </a:solidFill>
            </a:rPr>
            <a:t>Non-judgemental</a:t>
          </a:r>
        </a:p>
      </dsp:txBody>
      <dsp:txXfrm>
        <a:off x="1675248" y="2666627"/>
        <a:ext cx="1465768" cy="11169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4E5E2-3498-44C0-BD7F-86664BF7DE11}">
      <dsp:nvSpPr>
        <dsp:cNvPr id="0" name=""/>
        <dsp:cNvSpPr/>
      </dsp:nvSpPr>
      <dsp:spPr>
        <a:xfrm>
          <a:off x="0" y="-12829"/>
          <a:ext cx="3744416" cy="4280017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Behaviour  </a:t>
          </a:r>
        </a:p>
      </dsp:txBody>
      <dsp:txXfrm>
        <a:off x="1170130" y="201171"/>
        <a:ext cx="1404156" cy="428001"/>
      </dsp:txXfrm>
    </dsp:sp>
    <dsp:sp modelId="{987EB0C9-B8F2-4B6A-8712-2BE62F8E7EDA}">
      <dsp:nvSpPr>
        <dsp:cNvPr id="0" name=""/>
        <dsp:cNvSpPr/>
      </dsp:nvSpPr>
      <dsp:spPr>
        <a:xfrm>
          <a:off x="280831" y="523168"/>
          <a:ext cx="3182753" cy="3769685"/>
        </a:xfrm>
        <a:prstGeom prst="ellips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State</a:t>
          </a:r>
          <a:r>
            <a:rPr lang="en-GB" sz="2000" b="1" kern="1200" dirty="0">
              <a:solidFill>
                <a:srgbClr val="7030A0"/>
              </a:solidFill>
            </a:rPr>
            <a:t> </a:t>
          </a:r>
        </a:p>
      </dsp:txBody>
      <dsp:txXfrm>
        <a:off x="1185926" y="739924"/>
        <a:ext cx="1372562" cy="433513"/>
      </dsp:txXfrm>
    </dsp:sp>
    <dsp:sp modelId="{28B59A0A-39CB-4AA1-B580-E0F5B4DDCC0E}">
      <dsp:nvSpPr>
        <dsp:cNvPr id="0" name=""/>
        <dsp:cNvSpPr/>
      </dsp:nvSpPr>
      <dsp:spPr>
        <a:xfrm>
          <a:off x="144004" y="1099045"/>
          <a:ext cx="3432397" cy="317078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Competence </a:t>
          </a:r>
        </a:p>
      </dsp:txBody>
      <dsp:txXfrm>
        <a:off x="972070" y="1317829"/>
        <a:ext cx="1776265" cy="437568"/>
      </dsp:txXfrm>
    </dsp:sp>
    <dsp:sp modelId="{21753B54-0FD6-4197-8A8B-58E400BB8F12}">
      <dsp:nvSpPr>
        <dsp:cNvPr id="0" name=""/>
        <dsp:cNvSpPr/>
      </dsp:nvSpPr>
      <dsp:spPr>
        <a:xfrm>
          <a:off x="720081" y="1656189"/>
          <a:ext cx="2347460" cy="2618522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Beliefs/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Values/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Attitudes</a:t>
          </a:r>
        </a:p>
      </dsp:txBody>
      <dsp:txXfrm>
        <a:off x="1259997" y="1891856"/>
        <a:ext cx="1267628" cy="471334"/>
      </dsp:txXfrm>
    </dsp:sp>
    <dsp:sp modelId="{0919A0EC-7438-4CEE-97E1-7B03A68B707D}">
      <dsp:nvSpPr>
        <dsp:cNvPr id="0" name=""/>
        <dsp:cNvSpPr/>
      </dsp:nvSpPr>
      <dsp:spPr>
        <a:xfrm>
          <a:off x="1004394" y="3193259"/>
          <a:ext cx="1833790" cy="927626"/>
        </a:xfrm>
        <a:prstGeom prst="ellips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Self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Image</a:t>
          </a:r>
        </a:p>
      </dsp:txBody>
      <dsp:txXfrm>
        <a:off x="1272947" y="3425166"/>
        <a:ext cx="1296685" cy="46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Coaching is about CHANGE – and change is often challenging.  Sometimes more challenging for some individuals than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78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20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09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64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2733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80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0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6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29/04/2021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99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29/04/2021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3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29/04/2021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6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10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156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11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0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4422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illjemmett.com/2019/03/26/review-work-it-girl-run-the-show-like-ceo-oprah-winfre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lambert56.wordpress.com/2015/04/15/technology-integration-leading-the-change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elf-confidence-self-safety-2076788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pictures.net/view-image.php?image=18305&amp;picture=soccer&amp;large=1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awarrior.com/2015/02/my-craptacular-adventures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options-directory-many-selection-396266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dershipfreak.wordpress.com/2010/02/08/a-column-for-verbs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CC"/>
                </a:solidFill>
              </a:rPr>
              <a:t>BMSK6005 Coaching &amp; Mentoring Skills of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i="1" dirty="0">
                <a:solidFill>
                  <a:srgbClr val="0000CC"/>
                </a:solidFill>
              </a:rPr>
              <a:t>Online Session 3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Review – What Coaching Models have you looked at?</a:t>
            </a:r>
          </a:p>
          <a:p>
            <a:r>
              <a:rPr lang="en-GB" dirty="0">
                <a:solidFill>
                  <a:srgbClr val="0000CC"/>
                </a:solidFill>
              </a:rPr>
              <a:t>Coaching – What is it about?</a:t>
            </a:r>
          </a:p>
          <a:p>
            <a:r>
              <a:rPr lang="en-GB" dirty="0">
                <a:solidFill>
                  <a:srgbClr val="0000CC"/>
                </a:solidFill>
              </a:rPr>
              <a:t>Johari Window</a:t>
            </a:r>
          </a:p>
          <a:p>
            <a:endParaRPr lang="en-GB" dirty="0"/>
          </a:p>
        </p:txBody>
      </p:sp>
      <p:pic>
        <p:nvPicPr>
          <p:cNvPr id="6" name="Picture 5" descr="A picture containing curtain&#10;&#10;Description automatically generated">
            <a:extLst>
              <a:ext uri="{FF2B5EF4-FFF2-40B4-BE49-F238E27FC236}">
                <a16:creationId xmlns:a16="http://schemas.microsoft.com/office/drawing/2014/main" id="{E88BD3E6-B8A4-4099-8BE3-BA5326C78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0" y="4546471"/>
            <a:ext cx="4572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0000CC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00CC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0000CC"/>
                </a:solidFill>
              </a:rPr>
              <a:t>Feedback on Session Two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5FEF3-C732-4CD1-999C-6E57D867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9EAA95-7EDD-4C70-875B-914770D6BAFF}"/>
              </a:ext>
            </a:extLst>
          </p:cNvPr>
          <p:cNvSpPr/>
          <p:nvPr/>
        </p:nvSpPr>
        <p:spPr>
          <a:xfrm>
            <a:off x="2858848" y="1417638"/>
            <a:ext cx="34415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b="1" dirty="0"/>
              <a:t>What is it about?</a:t>
            </a:r>
          </a:p>
        </p:txBody>
      </p:sp>
      <p:pic>
        <p:nvPicPr>
          <p:cNvPr id="6" name="Picture 5" descr="SLE+clipart-illustration-orange-man-holding-question-mark.jpg">
            <a:extLst>
              <a:ext uri="{FF2B5EF4-FFF2-40B4-BE49-F238E27FC236}">
                <a16:creationId xmlns:a16="http://schemas.microsoft.com/office/drawing/2014/main" id="{5D7A16B2-BA7B-42FD-94A5-8E961E2F43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514" y="2132856"/>
            <a:ext cx="4286250" cy="343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44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29206-875B-4A12-94DA-7E74978A3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Kurt Lewin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9E0213-15A5-49B1-AE0B-66C01142610B}"/>
              </a:ext>
            </a:extLst>
          </p:cNvPr>
          <p:cNvSpPr/>
          <p:nvPr/>
        </p:nvSpPr>
        <p:spPr>
          <a:xfrm>
            <a:off x="1043608" y="1916832"/>
            <a:ext cx="4572000" cy="29854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Unfreeze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1261872" indent="-1143000">
              <a:buFont typeface="+mj-lt"/>
              <a:buAutoNum type="arabicPeriod"/>
            </a:pPr>
            <a:r>
              <a:rPr lang="en-GB" sz="6600" b="1" dirty="0"/>
              <a:t>Change</a:t>
            </a:r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Freeze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614587C-1D38-4E5F-83AD-4BAFC06D6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28184" y="2064375"/>
            <a:ext cx="275272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B838-1313-408D-B844-375B94EB7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Core Values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E21732-17D7-4BBE-8690-D9CA3996D1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470683"/>
              </p:ext>
            </p:extLst>
          </p:nvPr>
        </p:nvGraphicFramePr>
        <p:xfrm>
          <a:off x="754224" y="1398294"/>
          <a:ext cx="76355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7296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5189-2A48-437A-9414-0140529B4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6" y="112246"/>
            <a:ext cx="8229600" cy="105381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993D662-6661-454E-863F-03B0C1F9A1DC}"/>
              </a:ext>
            </a:extLst>
          </p:cNvPr>
          <p:cNvGrpSpPr/>
          <p:nvPr/>
        </p:nvGrpSpPr>
        <p:grpSpPr>
          <a:xfrm>
            <a:off x="3195226" y="2492896"/>
            <a:ext cx="2753544" cy="2321815"/>
            <a:chOff x="2076559" y="1617670"/>
            <a:chExt cx="3957392" cy="323858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4179E47-513B-4AE7-A8D6-69A47D813C9E}"/>
                </a:ext>
              </a:extLst>
            </p:cNvPr>
            <p:cNvSpPr/>
            <p:nvPr/>
          </p:nvSpPr>
          <p:spPr>
            <a:xfrm>
              <a:off x="2076559" y="1617670"/>
              <a:ext cx="3957392" cy="3238588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7" name="Oval 4">
              <a:extLst>
                <a:ext uri="{FF2B5EF4-FFF2-40B4-BE49-F238E27FC236}">
                  <a16:creationId xmlns:a16="http://schemas.microsoft.com/office/drawing/2014/main" id="{8009D7E0-8A1B-432F-A3FE-B845F9313D35}"/>
                </a:ext>
              </a:extLst>
            </p:cNvPr>
            <p:cNvSpPr txBox="1"/>
            <p:nvPr/>
          </p:nvSpPr>
          <p:spPr>
            <a:xfrm>
              <a:off x="2656106" y="2091950"/>
              <a:ext cx="2798298" cy="22900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Coaching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Coaches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2BA4419-13A7-4EF1-94A7-CC55AC69B5E2}"/>
              </a:ext>
            </a:extLst>
          </p:cNvPr>
          <p:cNvGrpSpPr/>
          <p:nvPr/>
        </p:nvGrpSpPr>
        <p:grpSpPr>
          <a:xfrm>
            <a:off x="1599606" y="3419833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890501A-FE4B-4CFD-8505-A85BE6618644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55481536-DD9D-40C0-8D85-DFC7BA19509D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C370E4D-359B-4E68-BDA1-5EFA7B3A62CC}"/>
              </a:ext>
            </a:extLst>
          </p:cNvPr>
          <p:cNvGrpSpPr/>
          <p:nvPr/>
        </p:nvGrpSpPr>
        <p:grpSpPr>
          <a:xfrm>
            <a:off x="5142275" y="3429000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9240D40-27D5-4A73-82DB-3862F327890D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E92A6B25-39C9-4B46-978A-E001C255E7CD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E8F24BA-6485-4D2E-A1FD-B96E3654B1B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B694409-7CB2-4A38-A927-D40A419C2D9C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9" name="Oval 4">
              <a:extLst>
                <a:ext uri="{FF2B5EF4-FFF2-40B4-BE49-F238E27FC236}">
                  <a16:creationId xmlns:a16="http://schemas.microsoft.com/office/drawing/2014/main" id="{0704D90B-A8FB-4C78-AD30-260BE0F8CF8C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3F49BF8-4F15-4A78-A9AF-DF4AA85C77F6}"/>
              </a:ext>
            </a:extLst>
          </p:cNvPr>
          <p:cNvSpPr txBox="1"/>
          <p:nvPr/>
        </p:nvSpPr>
        <p:spPr>
          <a:xfrm>
            <a:off x="222261" y="1166063"/>
            <a:ext cx="22146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/>
              <a:t>Coaching Aim</a:t>
            </a:r>
          </a:p>
          <a:p>
            <a:pPr algn="ctr"/>
            <a:r>
              <a:rPr lang="en-GB" dirty="0">
                <a:solidFill>
                  <a:srgbClr val="0000CC"/>
                </a:solidFill>
              </a:rPr>
              <a:t>Realise client’s potential</a:t>
            </a:r>
          </a:p>
          <a:p>
            <a:pPr algn="ctr"/>
            <a:endParaRPr lang="en-GB" dirty="0">
              <a:solidFill>
                <a:srgbClr val="0000CC"/>
              </a:solidFill>
            </a:endParaRPr>
          </a:p>
          <a:p>
            <a:pPr algn="ctr"/>
            <a:r>
              <a:rPr lang="en-GB" dirty="0">
                <a:solidFill>
                  <a:srgbClr val="0000CC"/>
                </a:solidFill>
              </a:rPr>
              <a:t>Raise client’s awareness of their behaviours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E9727B-BBE2-4270-A172-B3036AA55E07}"/>
              </a:ext>
            </a:extLst>
          </p:cNvPr>
          <p:cNvSpPr txBox="1"/>
          <p:nvPr/>
        </p:nvSpPr>
        <p:spPr>
          <a:xfrm>
            <a:off x="6472179" y="1166062"/>
            <a:ext cx="22146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Less of what’s </a:t>
            </a:r>
            <a:r>
              <a:rPr lang="en-GB" sz="2000" b="1" i="1" dirty="0"/>
              <a:t>not</a:t>
            </a:r>
            <a:r>
              <a:rPr lang="en-GB" sz="2000" b="1" dirty="0"/>
              <a:t> working</a:t>
            </a:r>
          </a:p>
          <a:p>
            <a:pPr algn="ctr"/>
            <a:r>
              <a:rPr lang="en-GB" sz="2000" b="1" dirty="0">
                <a:solidFill>
                  <a:srgbClr val="0000CC"/>
                </a:solidFill>
              </a:rPr>
              <a:t>More of what </a:t>
            </a:r>
            <a:r>
              <a:rPr lang="en-GB" sz="2000" b="1" i="1" dirty="0">
                <a:solidFill>
                  <a:srgbClr val="0000CC"/>
                </a:solidFill>
              </a:rPr>
              <a:t>is</a:t>
            </a:r>
            <a:r>
              <a:rPr lang="en-GB" sz="2000" b="1" dirty="0">
                <a:solidFill>
                  <a:srgbClr val="0000CC"/>
                </a:solidFill>
              </a:rPr>
              <a:t> working</a:t>
            </a:r>
          </a:p>
          <a:p>
            <a:pPr algn="ctr"/>
            <a:r>
              <a:rPr lang="en-GB" sz="2000" b="1" dirty="0"/>
              <a:t>What’s new, that </a:t>
            </a:r>
            <a:r>
              <a:rPr lang="en-GB" sz="2000" b="1" i="1" dirty="0"/>
              <a:t>could</a:t>
            </a:r>
            <a:r>
              <a:rPr lang="en-GB" sz="2000" b="1" dirty="0"/>
              <a:t> work?</a:t>
            </a:r>
          </a:p>
        </p:txBody>
      </p:sp>
    </p:spTree>
    <p:extLst>
      <p:ext uri="{BB962C8B-B14F-4D97-AF65-F5344CB8AC3E}">
        <p14:creationId xmlns:p14="http://schemas.microsoft.com/office/powerpoint/2010/main" val="2392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F9811-20D8-496C-8ACB-7F0A19A21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9298D-1591-4188-9357-6B62E64373F2}"/>
              </a:ext>
            </a:extLst>
          </p:cNvPr>
          <p:cNvSpPr txBox="1"/>
          <p:nvPr/>
        </p:nvSpPr>
        <p:spPr>
          <a:xfrm>
            <a:off x="457200" y="1428599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07F5F2-B543-4C63-AE4D-1F031F0DCC1C}"/>
              </a:ext>
            </a:extLst>
          </p:cNvPr>
          <p:cNvSpPr txBox="1"/>
          <p:nvPr/>
        </p:nvSpPr>
        <p:spPr>
          <a:xfrm>
            <a:off x="8506780" y="1420378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CCCB860-7AA2-4BC5-86BC-3F2EFF5C65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3358"/>
              </p:ext>
            </p:extLst>
          </p:nvPr>
        </p:nvGraphicFramePr>
        <p:xfrm>
          <a:off x="4583132" y="1320210"/>
          <a:ext cx="3744416" cy="4280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Arrow Connector 4">
            <a:extLst>
              <a:ext uri="{FF2B5EF4-FFF2-40B4-BE49-F238E27FC236}">
                <a16:creationId xmlns:a16="http://schemas.microsoft.com/office/drawing/2014/main" id="{E12FA54C-2B2A-4D06-BBA5-EEB6C33E990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800302" y="1593806"/>
            <a:ext cx="1227138" cy="787400"/>
          </a:xfrm>
          <a:prstGeom prst="straightConnector1">
            <a:avLst/>
          </a:prstGeom>
          <a:noFill/>
          <a:ln w="57150" cap="sq" algn="ctr">
            <a:solidFill>
              <a:srgbClr val="0000FF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2" name="TextBox 9">
            <a:extLst>
              <a:ext uri="{FF2B5EF4-FFF2-40B4-BE49-F238E27FC236}">
                <a16:creationId xmlns:a16="http://schemas.microsoft.com/office/drawing/2014/main" id="{BDBE9A94-60D5-4411-8D27-6A16D68C06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613" y="4276725"/>
            <a:ext cx="431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√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35FA9887-6AB1-476F-B8EA-548938A4F1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4927" y="4210844"/>
            <a:ext cx="4333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X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B7DBD32-4E71-47C3-A1CE-45FFA9A822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573" y="2176997"/>
            <a:ext cx="2965225" cy="20338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2C7B51-A8A3-4C7C-8E77-089D664D8D48}"/>
              </a:ext>
            </a:extLst>
          </p:cNvPr>
          <p:cNvSpPr txBox="1"/>
          <p:nvPr/>
        </p:nvSpPr>
        <p:spPr>
          <a:xfrm>
            <a:off x="1417813" y="1192226"/>
            <a:ext cx="220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Greater Awareness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EDEAFB-BFBB-4B11-BA32-DB7F7E2D07E6}"/>
              </a:ext>
            </a:extLst>
          </p:cNvPr>
          <p:cNvSpPr txBox="1"/>
          <p:nvPr/>
        </p:nvSpPr>
        <p:spPr>
          <a:xfrm>
            <a:off x="3812157" y="1192856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Self-examination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99BADA2-B1CA-4F07-9408-2587A816C065}"/>
              </a:ext>
            </a:extLst>
          </p:cNvPr>
          <p:cNvCxnSpPr/>
          <p:nvPr/>
        </p:nvCxnSpPr>
        <p:spPr>
          <a:xfrm flipH="1">
            <a:off x="816452" y="1599261"/>
            <a:ext cx="771763" cy="577736"/>
          </a:xfrm>
          <a:prstGeom prst="straightConnector1">
            <a:avLst/>
          </a:prstGeom>
          <a:ln w="57150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90FFE5A-A00E-4617-8A4C-E04EABDB3B77}"/>
              </a:ext>
            </a:extLst>
          </p:cNvPr>
          <p:cNvSpPr txBox="1"/>
          <p:nvPr/>
        </p:nvSpPr>
        <p:spPr>
          <a:xfrm>
            <a:off x="1297250" y="4554708"/>
            <a:ext cx="28055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00CC"/>
                </a:solidFill>
              </a:rPr>
              <a:t>Your Reality</a:t>
            </a:r>
          </a:p>
          <a:p>
            <a:pPr algn="ctr"/>
            <a:r>
              <a:rPr lang="en-GB" sz="3200" b="1" dirty="0">
                <a:solidFill>
                  <a:srgbClr val="0000CC"/>
                </a:solidFill>
              </a:rPr>
              <a:t>Use all senses</a:t>
            </a:r>
          </a:p>
        </p:txBody>
      </p:sp>
    </p:spTree>
    <p:extLst>
      <p:ext uri="{BB962C8B-B14F-4D97-AF65-F5344CB8AC3E}">
        <p14:creationId xmlns:p14="http://schemas.microsoft.com/office/powerpoint/2010/main" val="2518383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35C64-C048-42B2-97D7-1CD108F02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808" y="365126"/>
            <a:ext cx="5671542" cy="903634"/>
          </a:xfrm>
        </p:spPr>
        <p:txBody>
          <a:bodyPr/>
          <a:lstStyle/>
          <a:p>
            <a:pPr algn="ctr"/>
            <a:r>
              <a:rPr lang="en-GB" dirty="0"/>
              <a:t>Self-Image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CBB855-4AAB-4B3B-A925-32D2A63ACEB9}"/>
              </a:ext>
            </a:extLst>
          </p:cNvPr>
          <p:cNvSpPr/>
          <p:nvPr/>
        </p:nvSpPr>
        <p:spPr>
          <a:xfrm>
            <a:off x="844978" y="1418055"/>
            <a:ext cx="74540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FF"/>
                </a:solidFill>
                <a:latin typeface="Calibri" panose="020F0502020204030204" pitchFamily="34" charset="0"/>
              </a:rPr>
              <a:t>No matter what you want to achieve, your self-image will govern whether you reach it or not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4FF57D-4285-45A7-B42E-DB389C205AE0}"/>
              </a:ext>
            </a:extLst>
          </p:cNvPr>
          <p:cNvSpPr/>
          <p:nvPr/>
        </p:nvSpPr>
        <p:spPr>
          <a:xfrm>
            <a:off x="179512" y="2508339"/>
            <a:ext cx="8640960" cy="954107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sz="2800" b="1" i="1" dirty="0">
                <a:solidFill>
                  <a:srgbClr val="00B0F0"/>
                </a:solidFill>
                <a:latin typeface="Arial" pitchFamily="34" charset="0"/>
              </a:rPr>
              <a:t>If you believe you can or believe you can’t, you’re probably right (Henry Ford</a:t>
            </a:r>
            <a:r>
              <a:rPr lang="en-GB" sz="2800" b="1" i="1" dirty="0">
                <a:solidFill>
                  <a:srgbClr val="00B0F0"/>
                </a:solidFill>
              </a:rPr>
              <a:t>)</a:t>
            </a:r>
          </a:p>
        </p:txBody>
      </p:sp>
      <p:sp>
        <p:nvSpPr>
          <p:cNvPr id="7" name="Flowchart: Process 3">
            <a:extLst>
              <a:ext uri="{FF2B5EF4-FFF2-40B4-BE49-F238E27FC236}">
                <a16:creationId xmlns:a16="http://schemas.microsoft.com/office/drawing/2014/main" id="{C42C9E90-41EF-4E64-83C9-A8BEB5E19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12" y="3717031"/>
            <a:ext cx="4392488" cy="1872209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Possible to improve the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coachee’s self-image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– therefore achieving 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their, and your, goals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D708BED-6A4B-48DC-A479-41960E416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512" y="3717031"/>
            <a:ext cx="4392488" cy="1872210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There is </a:t>
            </a:r>
            <a:r>
              <a:rPr lang="en-GB" altLang="en-US" sz="2200" b="1" i="1" u="sng" dirty="0">
                <a:solidFill>
                  <a:srgbClr val="0000FF"/>
                </a:solidFill>
                <a:latin typeface="Arial" panose="020B0604020202020204" pitchFamily="34" charset="0"/>
              </a:rPr>
              <a:t>NOT</a:t>
            </a:r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 a finite quota of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self–confidence. A mix of nature/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nurture and how we behave and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what we focus on will help build a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positive self-image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DD6AD7-3A53-4136-B4C1-5C22EF1626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0052"/>
            <a:ext cx="2195736" cy="14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69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3A904-5416-4786-8341-BCC8E65C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715" y="130685"/>
            <a:ext cx="4546600" cy="499595"/>
          </a:xfrm>
        </p:spPr>
        <p:txBody>
          <a:bodyPr>
            <a:normAutofit fontScale="90000"/>
          </a:bodyPr>
          <a:lstStyle/>
          <a:p>
            <a:r>
              <a:rPr lang="en-GB" dirty="0"/>
              <a:t>JOHARI Window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4865519-22E3-4DA8-98BD-34BBF75CD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3369" y="1486062"/>
            <a:ext cx="4751388" cy="3960812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" name="Line 3">
            <a:extLst>
              <a:ext uri="{FF2B5EF4-FFF2-40B4-BE49-F238E27FC236}">
                <a16:creationId xmlns:a16="http://schemas.microsoft.com/office/drawing/2014/main" id="{4F56452A-218E-4B24-ACCA-8B711EDE7F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68269" y="1463837"/>
            <a:ext cx="0" cy="3960812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Line 4">
            <a:extLst>
              <a:ext uri="{FF2B5EF4-FFF2-40B4-BE49-F238E27FC236}">
                <a16:creationId xmlns:a16="http://schemas.microsoft.com/office/drawing/2014/main" id="{5D432423-FDB1-4871-B926-DEFCDDE2989F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3479962"/>
            <a:ext cx="4751388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DB4D4982-4DC6-47FC-8F41-FDB0CFB6F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5507" y="744699"/>
            <a:ext cx="9191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FBD66897-77E0-4CC2-8BD6-ED121B2AC1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7257" y="744699"/>
            <a:ext cx="115411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10" name="Text Box 7">
            <a:extLst>
              <a:ext uri="{FF2B5EF4-FFF2-40B4-BE49-F238E27FC236}">
                <a16:creationId xmlns:a16="http://schemas.microsoft.com/office/drawing/2014/main" id="{7FD3C01A-4B5C-4573-812B-A128C093B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4794" y="2106774"/>
            <a:ext cx="1154113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by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 others</a:t>
            </a: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624B37AF-1817-4856-8F49-D51BFB8EF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257" y="4259424"/>
            <a:ext cx="1030287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by others</a:t>
            </a:r>
          </a:p>
        </p:txBody>
      </p:sp>
      <p:sp>
        <p:nvSpPr>
          <p:cNvPr id="12" name="Text Box 9">
            <a:extLst>
              <a:ext uri="{FF2B5EF4-FFF2-40B4-BE49-F238E27FC236}">
                <a16:creationId xmlns:a16="http://schemas.microsoft.com/office/drawing/2014/main" id="{68723D27-705F-4AF2-AAFF-DC505796FA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119" y="4272124"/>
            <a:ext cx="8627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HIDDEN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AREA</a:t>
            </a:r>
          </a:p>
        </p:txBody>
      </p:sp>
      <p:sp>
        <p:nvSpPr>
          <p:cNvPr id="13" name="Text Box 10">
            <a:extLst>
              <a:ext uri="{FF2B5EF4-FFF2-40B4-BE49-F238E27FC236}">
                <a16:creationId xmlns:a16="http://schemas.microsoft.com/office/drawing/2014/main" id="{B1E5D390-58EA-4C34-8757-8CD7AD4D2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4719" y="2279812"/>
            <a:ext cx="66717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OPEN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538195F8-C6E7-4AF8-B06B-8A61659FEF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49319" y="2255999"/>
            <a:ext cx="70564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BLIND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5" name="Text Box 12">
            <a:extLst>
              <a:ext uri="{FF2B5EF4-FFF2-40B4-BE49-F238E27FC236}">
                <a16:creationId xmlns:a16="http://schemas.microsoft.com/office/drawing/2014/main" id="{6F70162E-6230-403E-AC0E-C65A683D4B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7719" y="4295937"/>
            <a:ext cx="115839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UNKNOWN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  AREA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D3163180-D03D-4E45-9BA1-4A685DC81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994" y="3624424"/>
            <a:ext cx="151447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Self-disclosure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7AB813EA-1C8E-4034-A39D-7BE5F91B0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7407" y="3624424"/>
            <a:ext cx="1512887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Others’ observations</a:t>
            </a:r>
            <a:endParaRPr lang="en-US" altLang="en-US" sz="1100" b="1" dirty="0">
              <a:latin typeface="Arial" panose="020B0604020202020204" pitchFamily="34" charset="0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E79E4BE2-1F9A-47CD-95CF-5840D8DE48F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5" y="2328231"/>
            <a:ext cx="115252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feedback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9" name="Line 17">
            <a:extLst>
              <a:ext uri="{FF2B5EF4-FFF2-40B4-BE49-F238E27FC236}">
                <a16:creationId xmlns:a16="http://schemas.microsoft.com/office/drawing/2014/main" id="{60DE8866-B6E2-4A5D-B97F-D3D73E898A0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2543337"/>
            <a:ext cx="215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" name="Line 18">
            <a:extLst>
              <a:ext uri="{FF2B5EF4-FFF2-40B4-BE49-F238E27FC236}">
                <a16:creationId xmlns:a16="http://schemas.microsoft.com/office/drawing/2014/main" id="{EC9C871A-3021-42F5-B51F-BB1F13EE539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1507" y="2543337"/>
            <a:ext cx="29051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Line 19">
            <a:extLst>
              <a:ext uri="{FF2B5EF4-FFF2-40B4-BE49-F238E27FC236}">
                <a16:creationId xmlns:a16="http://schemas.microsoft.com/office/drawing/2014/main" id="{934362B7-8BAF-483D-9834-59BF9280358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" name="Line 20">
            <a:extLst>
              <a:ext uri="{FF2B5EF4-FFF2-40B4-BE49-F238E27FC236}">
                <a16:creationId xmlns:a16="http://schemas.microsoft.com/office/drawing/2014/main" id="{FDF35559-B72B-4F7F-ADAF-7A3357A0FDE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Line 21">
            <a:extLst>
              <a:ext uri="{FF2B5EF4-FFF2-40B4-BE49-F238E27FC236}">
                <a16:creationId xmlns:a16="http://schemas.microsoft.com/office/drawing/2014/main" id="{194C482C-82C4-4C93-A379-DE12921115E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Line 22">
            <a:extLst>
              <a:ext uri="{FF2B5EF4-FFF2-40B4-BE49-F238E27FC236}">
                <a16:creationId xmlns:a16="http://schemas.microsoft.com/office/drawing/2014/main" id="{6A20A4A9-E3D1-49D8-9668-58FCE9D8A16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EC075388-1319-4988-A86E-8282ECE27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82569" y="3624424"/>
            <a:ext cx="504825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" name="Text Box 24">
            <a:extLst>
              <a:ext uri="{FF2B5EF4-FFF2-40B4-BE49-F238E27FC236}">
                <a16:creationId xmlns:a16="http://schemas.microsoft.com/office/drawing/2014/main" id="{53F89647-7413-4C53-8C66-03B1F91F7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9707" y="3594262"/>
            <a:ext cx="614362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Shared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Dis-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27" name="Line 25">
            <a:extLst>
              <a:ext uri="{FF2B5EF4-FFF2-40B4-BE49-F238E27FC236}">
                <a16:creationId xmlns:a16="http://schemas.microsoft.com/office/drawing/2014/main" id="{05E81152-0F0D-4B51-8C0E-D8796BD4933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3479962"/>
            <a:ext cx="14287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Line 26">
            <a:extLst>
              <a:ext uri="{FF2B5EF4-FFF2-40B4-BE49-F238E27FC236}">
                <a16:creationId xmlns:a16="http://schemas.microsoft.com/office/drawing/2014/main" id="{6601AD18-CE08-4010-B1F0-E9A7AF2CFA9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107" y="4113374"/>
            <a:ext cx="188912" cy="2301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BA44D5D8-085A-45C6-8B27-37B7FB9F31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6" y="4655505"/>
            <a:ext cx="1008062" cy="28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9ED65957-51E1-4FD7-9F50-55ADF7A13EFB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631732" y="4673761"/>
            <a:ext cx="104775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Self-discovery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31" name="Line 29">
            <a:extLst>
              <a:ext uri="{FF2B5EF4-FFF2-40B4-BE49-F238E27FC236}">
                <a16:creationId xmlns:a16="http://schemas.microsoft.com/office/drawing/2014/main" id="{C46A0CA8-5F11-49A8-AA05-BBFA6384D7B1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4776949"/>
            <a:ext cx="1428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" name="Line 30">
            <a:extLst>
              <a:ext uri="{FF2B5EF4-FFF2-40B4-BE49-F238E27FC236}">
                <a16:creationId xmlns:a16="http://schemas.microsoft.com/office/drawing/2014/main" id="{8090C925-F82D-4DCE-B310-90D506346A1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776949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" name="Rectangle 31">
            <a:extLst>
              <a:ext uri="{FF2B5EF4-FFF2-40B4-BE49-F238E27FC236}">
                <a16:creationId xmlns:a16="http://schemas.microsoft.com/office/drawing/2014/main" id="{A7B48535-AEE1-45B8-A731-F0021DDFC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0769" y="887574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34" name="Text Box 32">
            <a:extLst>
              <a:ext uri="{FF2B5EF4-FFF2-40B4-BE49-F238E27FC236}">
                <a16:creationId xmlns:a16="http://schemas.microsoft.com/office/drawing/2014/main" id="{DF8B6D1C-362C-4F3C-9DD1-BA1695554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057" y="901862"/>
            <a:ext cx="6921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9900"/>
                </a:solidFill>
                <a:latin typeface="Arial" panose="020B0604020202020204" pitchFamily="34" charset="0"/>
              </a:rPr>
              <a:t>ASK</a:t>
            </a:r>
            <a:endParaRPr lang="en-US" altLang="en-US" sz="1600" b="1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3ADE86EE-DDDF-42BB-BE9E-399415660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3719" y="3335499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6" name="Text Box 34">
            <a:extLst>
              <a:ext uri="{FF2B5EF4-FFF2-40B4-BE49-F238E27FC236}">
                <a16:creationId xmlns:a16="http://schemas.microsoft.com/office/drawing/2014/main" id="{382E434B-2E7A-4928-BAAA-A8FED824E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3719" y="3337087"/>
            <a:ext cx="7191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TELL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37" name="Line 35">
            <a:extLst>
              <a:ext uri="{FF2B5EF4-FFF2-40B4-BE49-F238E27FC236}">
                <a16:creationId xmlns:a16="http://schemas.microsoft.com/office/drawing/2014/main" id="{6B44ABF3-D9C6-47DC-B27C-24B878765B88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4416587"/>
            <a:ext cx="7175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" name="Line 36">
            <a:extLst>
              <a:ext uri="{FF2B5EF4-FFF2-40B4-BE49-F238E27FC236}">
                <a16:creationId xmlns:a16="http://schemas.microsoft.com/office/drawing/2014/main" id="{66D84EF7-0BB7-4278-8EEA-6CCD71EDE7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6107" y="4416587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" name="Line 37">
            <a:extLst>
              <a:ext uri="{FF2B5EF4-FFF2-40B4-BE49-F238E27FC236}">
                <a16:creationId xmlns:a16="http://schemas.microsoft.com/office/drawing/2014/main" id="{D82A1B37-C89D-45F5-BBD5-3B285AD3AFC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416587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" name="Line 38">
            <a:extLst>
              <a:ext uri="{FF2B5EF4-FFF2-40B4-BE49-F238E27FC236}">
                <a16:creationId xmlns:a16="http://schemas.microsoft.com/office/drawing/2014/main" id="{7128829C-A473-440B-A2C2-45AC3F919DEC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1519" y="4430874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" name="Line 39">
            <a:extLst>
              <a:ext uri="{FF2B5EF4-FFF2-40B4-BE49-F238E27FC236}">
                <a16:creationId xmlns:a16="http://schemas.microsoft.com/office/drawing/2014/main" id="{C461BD04-8438-444D-92D5-ADCC2CF7FE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1578137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" name="Line 40">
            <a:extLst>
              <a:ext uri="{FF2B5EF4-FFF2-40B4-BE49-F238E27FC236}">
                <a16:creationId xmlns:a16="http://schemas.microsoft.com/office/drawing/2014/main" id="{45EEF65C-F289-4F70-A001-FA0D3D2217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2817974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3" name="Line 41">
            <a:extLst>
              <a:ext uri="{FF2B5EF4-FFF2-40B4-BE49-F238E27FC236}">
                <a16:creationId xmlns:a16="http://schemas.microsoft.com/office/drawing/2014/main" id="{CF15FB0F-836D-4BED-B8EF-0E6067D2365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3940337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4" name="Rectangle 42">
            <a:extLst>
              <a:ext uri="{FF2B5EF4-FFF2-40B4-BE49-F238E27FC236}">
                <a16:creationId xmlns:a16="http://schemas.microsoft.com/office/drawing/2014/main" id="{677156D1-EBD4-469E-AC31-0F0C77C260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5" name="Text Box 43">
            <a:extLst>
              <a:ext uri="{FF2B5EF4-FFF2-40B4-BE49-F238E27FC236}">
                <a16:creationId xmlns:a16="http://schemas.microsoft.com/office/drawing/2014/main" id="{C9FFFEEC-D765-41CC-AEBF-87063943A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419" y="1724187"/>
            <a:ext cx="29848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1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6" name="Rectangle 44">
            <a:extLst>
              <a:ext uri="{FF2B5EF4-FFF2-40B4-BE49-F238E27FC236}">
                <a16:creationId xmlns:a16="http://schemas.microsoft.com/office/drawing/2014/main" id="{2FE7B0A6-892F-4D3E-92A4-574BE0F5F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" name="Rectangle 45">
            <a:extLst>
              <a:ext uri="{FF2B5EF4-FFF2-40B4-BE49-F238E27FC236}">
                <a16:creationId xmlns:a16="http://schemas.microsoft.com/office/drawing/2014/main" id="{48169CE3-A157-42C3-8848-0161E751C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4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8" name="Rectangle 46">
            <a:extLst>
              <a:ext uri="{FF2B5EF4-FFF2-40B4-BE49-F238E27FC236}">
                <a16:creationId xmlns:a16="http://schemas.microsoft.com/office/drawing/2014/main" id="{548519C0-4625-461E-B84D-A11BF00F5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9" name="Text Box 47">
            <a:extLst>
              <a:ext uri="{FF2B5EF4-FFF2-40B4-BE49-F238E27FC236}">
                <a16:creationId xmlns:a16="http://schemas.microsoft.com/office/drawing/2014/main" id="{F389888B-E68B-4E76-8726-9549CB43F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144" y="1724187"/>
            <a:ext cx="296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2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50" name="Text Box 48">
            <a:extLst>
              <a:ext uri="{FF2B5EF4-FFF2-40B4-BE49-F238E27FC236}">
                <a16:creationId xmlns:a16="http://schemas.microsoft.com/office/drawing/2014/main" id="{AC88C9BF-1004-41E6-A05A-A837812FAB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4357" y="4819812"/>
            <a:ext cx="2968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3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4C08FE0B-6D16-426E-8985-1D5B9E687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9" y="22854"/>
            <a:ext cx="2787011" cy="165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CACE-A6D3-4384-BE48-C5193360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GROW Model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95ECD5-80B7-4212-8BFC-F8A7A994280D}"/>
              </a:ext>
            </a:extLst>
          </p:cNvPr>
          <p:cNvSpPr/>
          <p:nvPr/>
        </p:nvSpPr>
        <p:spPr>
          <a:xfrm>
            <a:off x="3923928" y="1413193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Topic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912A493-5360-434C-9E68-FB841A11B243}"/>
              </a:ext>
            </a:extLst>
          </p:cNvPr>
          <p:cNvSpPr/>
          <p:nvPr/>
        </p:nvSpPr>
        <p:spPr>
          <a:xfrm>
            <a:off x="5580112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A80399-E3F4-4256-A147-00C99A66E5EE}"/>
              </a:ext>
            </a:extLst>
          </p:cNvPr>
          <p:cNvSpPr/>
          <p:nvPr/>
        </p:nvSpPr>
        <p:spPr>
          <a:xfrm>
            <a:off x="2267744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Will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4F21708-AC8C-4722-A73B-02B387CBF5D9}"/>
              </a:ext>
            </a:extLst>
          </p:cNvPr>
          <p:cNvSpPr/>
          <p:nvPr/>
        </p:nvSpPr>
        <p:spPr>
          <a:xfrm>
            <a:off x="476287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Reality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ABD8C23-B1D5-4CDE-986A-C9020F0905F7}"/>
              </a:ext>
            </a:extLst>
          </p:cNvPr>
          <p:cNvSpPr/>
          <p:nvPr/>
        </p:nvSpPr>
        <p:spPr>
          <a:xfrm>
            <a:off x="308498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Options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2FD8C64-8E00-4FF5-8B66-4B5319ADF030}"/>
              </a:ext>
            </a:extLst>
          </p:cNvPr>
          <p:cNvCxnSpPr>
            <a:stCxn id="5" idx="6"/>
          </p:cNvCxnSpPr>
          <p:nvPr/>
        </p:nvCxnSpPr>
        <p:spPr>
          <a:xfrm>
            <a:off x="5220072" y="1917249"/>
            <a:ext cx="648072" cy="71966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D9CC95-659B-4F0B-8A28-EF8386796FF1}"/>
              </a:ext>
            </a:extLst>
          </p:cNvPr>
          <p:cNvCxnSpPr>
            <a:stCxn id="6" idx="4"/>
            <a:endCxn id="8" idx="7"/>
          </p:cNvCxnSpPr>
          <p:nvPr/>
        </p:nvCxnSpPr>
        <p:spPr>
          <a:xfrm flipH="1">
            <a:off x="5869202" y="3424570"/>
            <a:ext cx="358982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36B6AC3-7428-49EF-B979-D72DAC85B49C}"/>
              </a:ext>
            </a:extLst>
          </p:cNvPr>
          <p:cNvCxnSpPr>
            <a:stCxn id="8" idx="2"/>
            <a:endCxn id="9" idx="6"/>
          </p:cNvCxnSpPr>
          <p:nvPr/>
        </p:nvCxnSpPr>
        <p:spPr>
          <a:xfrm flipH="1">
            <a:off x="4381128" y="4441542"/>
            <a:ext cx="381746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E148EB3-283E-4895-A70D-E37E74A7D446}"/>
              </a:ext>
            </a:extLst>
          </p:cNvPr>
          <p:cNvCxnSpPr>
            <a:stCxn id="9" idx="1"/>
            <a:endCxn id="7" idx="4"/>
          </p:cNvCxnSpPr>
          <p:nvPr/>
        </p:nvCxnSpPr>
        <p:spPr>
          <a:xfrm flipH="1" flipV="1">
            <a:off x="2915816" y="3424570"/>
            <a:ext cx="358984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8BE87BB-BE42-4186-ABD0-3EDC5B183947}"/>
              </a:ext>
            </a:extLst>
          </p:cNvPr>
          <p:cNvCxnSpPr>
            <a:stCxn id="7" idx="7"/>
            <a:endCxn id="5" idx="2"/>
          </p:cNvCxnSpPr>
          <p:nvPr/>
        </p:nvCxnSpPr>
        <p:spPr>
          <a:xfrm flipV="1">
            <a:off x="3374072" y="1917249"/>
            <a:ext cx="549856" cy="64684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FB66249-E8D2-495B-8914-7F77538009C9}"/>
              </a:ext>
            </a:extLst>
          </p:cNvPr>
          <p:cNvCxnSpPr>
            <a:cxnSpLocks/>
            <a:stCxn id="5" idx="5"/>
            <a:endCxn id="8" idx="0"/>
          </p:cNvCxnSpPr>
          <p:nvPr/>
        </p:nvCxnSpPr>
        <p:spPr>
          <a:xfrm>
            <a:off x="5030256" y="2273670"/>
            <a:ext cx="380690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3318C20-30C6-445C-801A-079FF753E033}"/>
              </a:ext>
            </a:extLst>
          </p:cNvPr>
          <p:cNvCxnSpPr>
            <a:cxnSpLocks/>
            <a:stCxn id="5" idx="3"/>
            <a:endCxn id="9" idx="0"/>
          </p:cNvCxnSpPr>
          <p:nvPr/>
        </p:nvCxnSpPr>
        <p:spPr>
          <a:xfrm flipH="1">
            <a:off x="3733056" y="2273670"/>
            <a:ext cx="380688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79FFD8B-8289-40EC-881D-BB7A2B67D1DD}"/>
              </a:ext>
            </a:extLst>
          </p:cNvPr>
          <p:cNvCxnSpPr>
            <a:stCxn id="7" idx="6"/>
            <a:endCxn id="6" idx="2"/>
          </p:cNvCxnSpPr>
          <p:nvPr/>
        </p:nvCxnSpPr>
        <p:spPr>
          <a:xfrm>
            <a:off x="3563888" y="2920514"/>
            <a:ext cx="201622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495D7DB-F496-4C34-AF89-33A66568719D}"/>
              </a:ext>
            </a:extLst>
          </p:cNvPr>
          <p:cNvCxnSpPr>
            <a:stCxn id="7" idx="5"/>
            <a:endCxn id="8" idx="1"/>
          </p:cNvCxnSpPr>
          <p:nvPr/>
        </p:nvCxnSpPr>
        <p:spPr>
          <a:xfrm>
            <a:off x="3374072" y="3276935"/>
            <a:ext cx="1578618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12F5D74-4CA1-4710-805F-88FAA7130C49}"/>
              </a:ext>
            </a:extLst>
          </p:cNvPr>
          <p:cNvCxnSpPr>
            <a:stCxn id="9" idx="7"/>
            <a:endCxn id="6" idx="3"/>
          </p:cNvCxnSpPr>
          <p:nvPr/>
        </p:nvCxnSpPr>
        <p:spPr>
          <a:xfrm flipV="1">
            <a:off x="4191312" y="3276935"/>
            <a:ext cx="1578616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68FA4D72-403E-4DDA-AE9E-C24764422068}"/>
              </a:ext>
            </a:extLst>
          </p:cNvPr>
          <p:cNvSpPr txBox="1"/>
          <p:nvPr/>
        </p:nvSpPr>
        <p:spPr>
          <a:xfrm>
            <a:off x="84986" y="908720"/>
            <a:ext cx="30141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solidFill>
                  <a:srgbClr val="0000CC"/>
                </a:solidFill>
              </a:rPr>
              <a:t>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Compel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Focus on precision/detail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Feedback loop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F123D1-D91F-4066-AA29-971D279CC1F1}"/>
              </a:ext>
            </a:extLst>
          </p:cNvPr>
          <p:cNvSpPr txBox="1"/>
          <p:nvPr/>
        </p:nvSpPr>
        <p:spPr>
          <a:xfrm>
            <a:off x="4980620" y="1073234"/>
            <a:ext cx="2599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the client wants to focus on?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D3B59A-4BB6-424E-A0DB-51CF9D20626E}"/>
              </a:ext>
            </a:extLst>
          </p:cNvPr>
          <p:cNvSpPr txBox="1"/>
          <p:nvPr/>
        </p:nvSpPr>
        <p:spPr>
          <a:xfrm>
            <a:off x="6974472" y="2580042"/>
            <a:ext cx="216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What the client wants to happen?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87D760-0E9B-4B20-A1D5-F63F9154DDB9}"/>
              </a:ext>
            </a:extLst>
          </p:cNvPr>
          <p:cNvSpPr txBox="1"/>
          <p:nvPr/>
        </p:nvSpPr>
        <p:spPr>
          <a:xfrm>
            <a:off x="6417390" y="4153725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is happening now?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3884D16-8384-4358-95ED-8F3BDAB143A0}"/>
              </a:ext>
            </a:extLst>
          </p:cNvPr>
          <p:cNvSpPr txBox="1"/>
          <p:nvPr/>
        </p:nvSpPr>
        <p:spPr>
          <a:xfrm>
            <a:off x="687831" y="4085121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could the client do?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33539B-843D-4609-8E1D-FCA10C1856AD}"/>
              </a:ext>
            </a:extLst>
          </p:cNvPr>
          <p:cNvSpPr txBox="1"/>
          <p:nvPr/>
        </p:nvSpPr>
        <p:spPr>
          <a:xfrm>
            <a:off x="89395" y="2580042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will the  client do?</a:t>
            </a:r>
          </a:p>
        </p:txBody>
      </p:sp>
    </p:spTree>
    <p:extLst>
      <p:ext uri="{BB962C8B-B14F-4D97-AF65-F5344CB8AC3E}">
        <p14:creationId xmlns:p14="http://schemas.microsoft.com/office/powerpoint/2010/main" val="82064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2B74-5B7E-4794-8955-D719E608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b="1" dirty="0">
                <a:solidFill>
                  <a:srgbClr val="0000CC"/>
                </a:solidFill>
              </a:rPr>
              <a:t>G</a:t>
            </a:r>
            <a:r>
              <a:rPr lang="en-GB" b="1" dirty="0"/>
              <a:t>ROW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7BDAE7-359A-423F-A59C-E1284F839C3B}"/>
              </a:ext>
            </a:extLst>
          </p:cNvPr>
          <p:cNvSpPr/>
          <p:nvPr/>
        </p:nvSpPr>
        <p:spPr>
          <a:xfrm>
            <a:off x="241176" y="928222"/>
            <a:ext cx="866164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000" b="1" dirty="0">
                <a:solidFill>
                  <a:srgbClr val="0000CC"/>
                </a:solidFill>
                <a:latin typeface="Arial" panose="020B0604020202020204" pitchFamily="34" charset="0"/>
              </a:rPr>
              <a:t>G</a:t>
            </a:r>
            <a:r>
              <a:rPr lang="en-GB" altLang="en-US" sz="4000" b="1" dirty="0">
                <a:latin typeface="Arial" panose="020B0604020202020204" pitchFamily="34" charset="0"/>
              </a:rPr>
              <a:t>oal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the aim of the discussion?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 you want to achieve in the long term?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does success look like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much personal control or influence do you have over your goal?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would be a milestone along the 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By when do you want to achieve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Is that positive, challenging and obtainable?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will you measure it? </a:t>
            </a:r>
          </a:p>
        </p:txBody>
      </p:sp>
      <p:pic>
        <p:nvPicPr>
          <p:cNvPr id="7" name="Picture 6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8EC1964-2AF3-40B1-A4C7-BEC3E2E592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6823" y="26477"/>
            <a:ext cx="2744674" cy="181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85B4B599-F5C0-403B-8188-BDFB85B12F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6" y="31096"/>
            <a:ext cx="1547664" cy="11607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4C879-B828-4606-85B1-573F05EF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31095"/>
            <a:ext cx="8229600" cy="733609"/>
          </a:xfrm>
        </p:spPr>
        <p:txBody>
          <a:bodyPr>
            <a:normAutofit/>
          </a:bodyPr>
          <a:lstStyle/>
          <a:p>
            <a:r>
              <a:rPr lang="en-GB" b="1" dirty="0"/>
              <a:t>G</a:t>
            </a:r>
            <a:r>
              <a:rPr lang="en-GB" b="1" dirty="0">
                <a:solidFill>
                  <a:srgbClr val="0000CC"/>
                </a:solidFill>
              </a:rPr>
              <a:t>R</a:t>
            </a:r>
            <a:r>
              <a:rPr lang="en-GB" b="1" dirty="0"/>
              <a:t>OW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759CE1-24E7-45C7-AAF9-474A81AB41E4}"/>
              </a:ext>
            </a:extLst>
          </p:cNvPr>
          <p:cNvSpPr/>
          <p:nvPr/>
        </p:nvSpPr>
        <p:spPr>
          <a:xfrm>
            <a:off x="0" y="793721"/>
            <a:ext cx="912316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R</a:t>
            </a:r>
            <a:r>
              <a:rPr lang="en-GB" altLang="en-US" sz="2800" b="1" dirty="0">
                <a:latin typeface="Arial" panose="020B0604020202020204" pitchFamily="34" charset="0"/>
              </a:rPr>
              <a:t>eality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happening right now (what, when,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Who is directly and indirectly involved?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who else gets drawn in?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what happens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about the others involved, what happens to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have you done about this so far - what results?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often have you tried?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missing in this situation?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stopping you finding a way forward?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6955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een sign with white text&#10;&#10;Description automatically generated">
            <a:extLst>
              <a:ext uri="{FF2B5EF4-FFF2-40B4-BE49-F238E27FC236}">
                <a16:creationId xmlns:a16="http://schemas.microsoft.com/office/drawing/2014/main" id="{1B51462B-18FA-4A9C-8D6B-8E0A6A2D9F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2376264" cy="1779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772137-C97F-4C71-884F-1581908D0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5829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</a:t>
            </a:r>
            <a:r>
              <a:rPr lang="en-GB" b="1" dirty="0">
                <a:solidFill>
                  <a:srgbClr val="0000CC"/>
                </a:solidFill>
              </a:rPr>
              <a:t>O</a:t>
            </a:r>
            <a:r>
              <a:rPr lang="en-GB" b="1" dirty="0"/>
              <a:t>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83B3F-A69E-46B7-BAE6-1B95885D91C3}"/>
              </a:ext>
            </a:extLst>
          </p:cNvPr>
          <p:cNvSpPr/>
          <p:nvPr/>
        </p:nvSpPr>
        <p:spPr>
          <a:xfrm>
            <a:off x="161510" y="765707"/>
            <a:ext cx="88209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400" b="1" dirty="0">
                <a:solidFill>
                  <a:srgbClr val="0000CC"/>
                </a:solidFill>
                <a:latin typeface="Arial" panose="020B0604020202020204" pitchFamily="34" charset="0"/>
              </a:rPr>
              <a:t>O</a:t>
            </a:r>
            <a:r>
              <a:rPr lang="en-GB" altLang="en-US" sz="2400" b="1" dirty="0">
                <a:latin typeface="Arial" panose="020B0604020202020204" pitchFamily="34" charset="0"/>
              </a:rPr>
              <a:t>ptions</a:t>
            </a:r>
            <a:r>
              <a:rPr lang="en-GB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options do you have for steps to resolve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else might 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would someone who handles this issue really well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more time, what else might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less time, what would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Imagine that you had more energy and confidence – what would you try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the constraints identified earlier were removed – what could you do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</a:t>
            </a:r>
            <a:r>
              <a:rPr lang="en-GB" altLang="en-US" sz="2400" b="1" dirty="0">
                <a:latin typeface="Arial" panose="020B0604020202020204" pitchFamily="34" charset="0"/>
              </a:rPr>
              <a:t>should </a:t>
            </a:r>
            <a:r>
              <a:rPr lang="en-GB" altLang="en-US" sz="2400" dirty="0">
                <a:latin typeface="Arial" panose="020B0604020202020204" pitchFamily="34" charset="0"/>
              </a:rPr>
              <a:t>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are the costs and benefits of this?</a:t>
            </a:r>
          </a:p>
        </p:txBody>
      </p:sp>
    </p:spTree>
    <p:extLst>
      <p:ext uri="{BB962C8B-B14F-4D97-AF65-F5344CB8AC3E}">
        <p14:creationId xmlns:p14="http://schemas.microsoft.com/office/powerpoint/2010/main" val="39709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32497-80EE-49C7-B28E-C4F0F9DE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8508" y="125592"/>
            <a:ext cx="2613232" cy="1719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D44C59-8D17-4686-8DA4-F3AF87C2A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127497"/>
            <a:ext cx="8229600" cy="38101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</a:t>
            </a:r>
            <a:r>
              <a:rPr lang="en-GB" b="1" dirty="0">
                <a:solidFill>
                  <a:srgbClr val="0000CC"/>
                </a:solidFill>
              </a:rPr>
              <a:t>W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155236-E10A-480A-ADF2-401FD1B3CE07}"/>
              </a:ext>
            </a:extLst>
          </p:cNvPr>
          <p:cNvSpPr/>
          <p:nvPr/>
        </p:nvSpPr>
        <p:spPr>
          <a:xfrm>
            <a:off x="97396" y="508513"/>
            <a:ext cx="896448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W</a:t>
            </a:r>
            <a:r>
              <a:rPr lang="en-GB" altLang="en-US" sz="2800" b="1" dirty="0">
                <a:latin typeface="Arial" panose="020B0604020202020204" pitchFamily="34" charset="0"/>
              </a:rPr>
              <a:t>ill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option or options do you choose?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To what extent does this meet all of your objectives?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are your criteria and measurement for success?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When, precisely will you start and finish each action stop?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hinder you taking these steps?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will you do to eliminate these internal/external factors?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Who needs to know what you plans are?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support do you need, and from whom?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I do to support you?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commitment on a scale of 1-10 do you have for taking these agreed actions?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prevents this from being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you do or alter to raise your commitment to a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Is there anything you want to talk about now?</a:t>
            </a:r>
          </a:p>
        </p:txBody>
      </p:sp>
    </p:spTree>
    <p:extLst>
      <p:ext uri="{BB962C8B-B14F-4D97-AF65-F5344CB8AC3E}">
        <p14:creationId xmlns:p14="http://schemas.microsoft.com/office/powerpoint/2010/main" val="79478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Whitmore, J. (2015) </a:t>
            </a:r>
            <a:r>
              <a:rPr lang="en-GB" i="1" dirty="0">
                <a:solidFill>
                  <a:srgbClr val="7030A0"/>
                </a:solidFill>
              </a:rPr>
              <a:t>Coaching for performance</a:t>
            </a:r>
            <a:r>
              <a:rPr lang="en-GB" dirty="0">
                <a:solidFill>
                  <a:srgbClr val="7030A0"/>
                </a:solidFill>
              </a:rPr>
              <a:t>, 4</a:t>
            </a:r>
            <a:r>
              <a:rPr lang="en-GB" baseline="30000" dirty="0">
                <a:solidFill>
                  <a:srgbClr val="7030A0"/>
                </a:solidFill>
              </a:rPr>
              <a:t>th</a:t>
            </a:r>
            <a:r>
              <a:rPr lang="en-GB" dirty="0">
                <a:solidFill>
                  <a:srgbClr val="7030A0"/>
                </a:solidFill>
              </a:rPr>
              <a:t> Edn. London: Nicholas Brearley Publishing</a:t>
            </a:r>
          </a:p>
        </p:txBody>
      </p:sp>
    </p:spTree>
    <p:extLst>
      <p:ext uri="{BB962C8B-B14F-4D97-AF65-F5344CB8AC3E}">
        <p14:creationId xmlns:p14="http://schemas.microsoft.com/office/powerpoint/2010/main" val="1694004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After reading and researching……………………………………..: -</a:t>
            </a:r>
          </a:p>
          <a:p>
            <a:r>
              <a:rPr lang="en-GB" i="1" dirty="0">
                <a:solidFill>
                  <a:srgbClr val="0000CC"/>
                </a:solidFill>
              </a:rPr>
              <a:t>Critically analyse</a:t>
            </a:r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7030A0"/>
                </a:solidFill>
              </a:rPr>
              <a:t>Write approximately </a:t>
            </a:r>
            <a:r>
              <a:rPr lang="en-GB" i="1" dirty="0">
                <a:solidFill>
                  <a:srgbClr val="7030A0"/>
                </a:solidFill>
              </a:rPr>
              <a:t>500 words </a:t>
            </a:r>
            <a:r>
              <a:rPr lang="en-GB" dirty="0">
                <a:solidFill>
                  <a:srgbClr val="7030A0"/>
                </a:solidFill>
              </a:rPr>
              <a:t>on your findings </a:t>
            </a:r>
          </a:p>
          <a:p>
            <a:r>
              <a:rPr lang="en-GB" dirty="0"/>
              <a:t>Fully reference the evidence you provide</a:t>
            </a:r>
          </a:p>
        </p:txBody>
      </p:sp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8423</TotalTime>
  <Words>820</Words>
  <Application>Microsoft Office PowerPoint</Application>
  <PresentationFormat>On-screen Show (4:3)</PresentationFormat>
  <Paragraphs>187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Antique Olive Compact</vt:lpstr>
      <vt:lpstr>Arial</vt:lpstr>
      <vt:lpstr>Calibri</vt:lpstr>
      <vt:lpstr>Calibri Light</vt:lpstr>
      <vt:lpstr>Times New Roman</vt:lpstr>
      <vt:lpstr>UWTSD 200 B</vt:lpstr>
      <vt:lpstr>BMSK6005 Coaching &amp; Mentoring Skills of the Workplace</vt:lpstr>
      <vt:lpstr>Agenda</vt:lpstr>
      <vt:lpstr>Quick Group Review</vt:lpstr>
      <vt:lpstr>Coaching</vt:lpstr>
      <vt:lpstr>Kurt Lewin</vt:lpstr>
      <vt:lpstr>Three Core Values</vt:lpstr>
      <vt:lpstr>Three Core Values</vt:lpstr>
      <vt:lpstr>Starting Point</vt:lpstr>
      <vt:lpstr>Self-Image</vt:lpstr>
      <vt:lpstr>JOHARI Window</vt:lpstr>
      <vt:lpstr>GROW Model</vt:lpstr>
      <vt:lpstr>GROW</vt:lpstr>
      <vt:lpstr>GROW</vt:lpstr>
      <vt:lpstr>GROW</vt:lpstr>
      <vt:lpstr>GROW</vt:lpstr>
      <vt:lpstr>Reference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19</cp:revision>
  <dcterms:created xsi:type="dcterms:W3CDTF">2015-03-03T13:29:53Z</dcterms:created>
  <dcterms:modified xsi:type="dcterms:W3CDTF">2021-04-29T17:26:32Z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