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61" r:id="rId3"/>
    <p:sldId id="259" r:id="rId4"/>
    <p:sldId id="260" r:id="rId5"/>
    <p:sldId id="256" r:id="rId6"/>
    <p:sldId id="262" r:id="rId7"/>
    <p:sldId id="268" r:id="rId8"/>
    <p:sldId id="257" r:id="rId9"/>
    <p:sldId id="263" r:id="rId10"/>
    <p:sldId id="264" r:id="rId11"/>
    <p:sldId id="265" r:id="rId12"/>
    <p:sldId id="266" r:id="rId13"/>
    <p:sldId id="267" r:id="rId14"/>
    <p:sldId id="269"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EA9832-21A1-48C4-892E-EF2C8E14B160}" v="216" dt="2020-10-09T08:11:20.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khanam" userId="e598f3a3036b5174" providerId="LiveId" clId="{BAEA9832-21A1-48C4-892E-EF2C8E14B160}"/>
    <pc:docChg chg="undo custSel addSld delSld modSld sldOrd">
      <pc:chgData name="Sabina khanam" userId="e598f3a3036b5174" providerId="LiveId" clId="{BAEA9832-21A1-48C4-892E-EF2C8E14B160}" dt="2020-10-09T12:02:33.617" v="11661" actId="20577"/>
      <pc:docMkLst>
        <pc:docMk/>
      </pc:docMkLst>
      <pc:sldChg chg="addSp delSp modSp">
        <pc:chgData name="Sabina khanam" userId="e598f3a3036b5174" providerId="LiveId" clId="{BAEA9832-21A1-48C4-892E-EF2C8E14B160}" dt="2020-10-08T17:49:45.304" v="11396" actId="1076"/>
        <pc:sldMkLst>
          <pc:docMk/>
          <pc:sldMk cId="1581810558" sldId="256"/>
        </pc:sldMkLst>
        <pc:spChg chg="add mod">
          <ac:chgData name="Sabina khanam" userId="e598f3a3036b5174" providerId="LiveId" clId="{BAEA9832-21A1-48C4-892E-EF2C8E14B160}" dt="2020-10-07T08:52:00.129" v="5913" actId="14100"/>
          <ac:spMkLst>
            <pc:docMk/>
            <pc:sldMk cId="1581810558" sldId="256"/>
            <ac:spMk id="4" creationId="{EA7543D1-B785-4740-8AB9-5C21A48D2629}"/>
          </ac:spMkLst>
        </pc:spChg>
        <pc:spChg chg="add mod">
          <ac:chgData name="Sabina khanam" userId="e598f3a3036b5174" providerId="LiveId" clId="{BAEA9832-21A1-48C4-892E-EF2C8E14B160}" dt="2020-10-08T17:49:45.304" v="11396" actId="1076"/>
          <ac:spMkLst>
            <pc:docMk/>
            <pc:sldMk cId="1581810558" sldId="256"/>
            <ac:spMk id="6" creationId="{2586C9E7-13AA-477B-B079-409AD84C8C48}"/>
          </ac:spMkLst>
        </pc:spChg>
        <pc:spChg chg="del">
          <ac:chgData name="Sabina khanam" userId="e598f3a3036b5174" providerId="LiveId" clId="{BAEA9832-21A1-48C4-892E-EF2C8E14B160}" dt="2020-10-07T08:07:38.544" v="4867" actId="478"/>
          <ac:spMkLst>
            <pc:docMk/>
            <pc:sldMk cId="1581810558" sldId="256"/>
            <ac:spMk id="7" creationId="{FA0876EC-B0C2-47BC-8D34-CCB4C04DA34F}"/>
          </ac:spMkLst>
        </pc:spChg>
        <pc:spChg chg="mod">
          <ac:chgData name="Sabina khanam" userId="e598f3a3036b5174" providerId="LiveId" clId="{BAEA9832-21A1-48C4-892E-EF2C8E14B160}" dt="2020-10-07T08:25:08.835" v="5255" actId="1076"/>
          <ac:spMkLst>
            <pc:docMk/>
            <pc:sldMk cId="1581810558" sldId="256"/>
            <ac:spMk id="8" creationId="{8175689C-E1A6-4C96-B947-0FE37527B789}"/>
          </ac:spMkLst>
        </pc:spChg>
        <pc:spChg chg="mod">
          <ac:chgData name="Sabina khanam" userId="e598f3a3036b5174" providerId="LiveId" clId="{BAEA9832-21A1-48C4-892E-EF2C8E14B160}" dt="2020-10-07T08:20:29.468" v="5177" actId="122"/>
          <ac:spMkLst>
            <pc:docMk/>
            <pc:sldMk cId="1581810558" sldId="256"/>
            <ac:spMk id="9" creationId="{604C015E-6D27-4D11-A9D7-8ADA0B4EAF0E}"/>
          </ac:spMkLst>
        </pc:spChg>
        <pc:picChg chg="add mod">
          <ac:chgData name="Sabina khanam" userId="e598f3a3036b5174" providerId="LiveId" clId="{BAEA9832-21A1-48C4-892E-EF2C8E14B160}" dt="2020-10-07T08:07:49.862" v="4870" actId="1076"/>
          <ac:picMkLst>
            <pc:docMk/>
            <pc:sldMk cId="1581810558" sldId="256"/>
            <ac:picMk id="3" creationId="{C632D841-78B9-4E3B-A8AB-6DE3FDE04EC2}"/>
          </ac:picMkLst>
        </pc:picChg>
        <pc:picChg chg="del">
          <ac:chgData name="Sabina khanam" userId="e598f3a3036b5174" providerId="LiveId" clId="{BAEA9832-21A1-48C4-892E-EF2C8E14B160}" dt="2020-10-07T08:07:31.401" v="4863" actId="478"/>
          <ac:picMkLst>
            <pc:docMk/>
            <pc:sldMk cId="1581810558" sldId="256"/>
            <ac:picMk id="6" creationId="{A670645D-F2A8-4417-A04C-F85B76FD1DED}"/>
          </ac:picMkLst>
        </pc:picChg>
      </pc:sldChg>
      <pc:sldChg chg="addSp delSp modSp">
        <pc:chgData name="Sabina khanam" userId="e598f3a3036b5174" providerId="LiveId" clId="{BAEA9832-21A1-48C4-892E-EF2C8E14B160}" dt="2020-10-08T17:50:09.940" v="11402" actId="1076"/>
        <pc:sldMkLst>
          <pc:docMk/>
          <pc:sldMk cId="3951837801" sldId="257"/>
        </pc:sldMkLst>
        <pc:spChg chg="add mod">
          <ac:chgData name="Sabina khanam" userId="e598f3a3036b5174" providerId="LiveId" clId="{BAEA9832-21A1-48C4-892E-EF2C8E14B160}" dt="2020-10-07T08:47:00.916" v="5861" actId="122"/>
          <ac:spMkLst>
            <pc:docMk/>
            <pc:sldMk cId="3951837801" sldId="257"/>
            <ac:spMk id="2" creationId="{94B014F3-CE2F-4392-BC64-CD88B57A7EE9}"/>
          </ac:spMkLst>
        </pc:spChg>
        <pc:spChg chg="add mod">
          <ac:chgData name="Sabina khanam" userId="e598f3a3036b5174" providerId="LiveId" clId="{BAEA9832-21A1-48C4-892E-EF2C8E14B160}" dt="2020-10-08T17:50:09.940" v="11402" actId="1076"/>
          <ac:spMkLst>
            <pc:docMk/>
            <pc:sldMk cId="3951837801" sldId="257"/>
            <ac:spMk id="6" creationId="{063EFBC0-7C2E-423E-94A6-001AFFDA9251}"/>
          </ac:spMkLst>
        </pc:spChg>
        <pc:spChg chg="del">
          <ac:chgData name="Sabina khanam" userId="e598f3a3036b5174" providerId="LiveId" clId="{BAEA9832-21A1-48C4-892E-EF2C8E14B160}" dt="2020-10-07T08:49:21.050" v="5871" actId="478"/>
          <ac:spMkLst>
            <pc:docMk/>
            <pc:sldMk cId="3951837801" sldId="257"/>
            <ac:spMk id="6" creationId="{AB5A6F9A-3E3C-4A2F-8AFA-CE43DDC73198}"/>
          </ac:spMkLst>
        </pc:spChg>
        <pc:spChg chg="del mod">
          <ac:chgData name="Sabina khanam" userId="e598f3a3036b5174" providerId="LiveId" clId="{BAEA9832-21A1-48C4-892E-EF2C8E14B160}" dt="2020-10-07T08:49:34.104" v="5872" actId="478"/>
          <ac:spMkLst>
            <pc:docMk/>
            <pc:sldMk cId="3951837801" sldId="257"/>
            <ac:spMk id="7" creationId="{80F8E16F-91BC-4053-A156-FC2556416297}"/>
          </ac:spMkLst>
        </pc:spChg>
        <pc:spChg chg="add mod">
          <ac:chgData name="Sabina khanam" userId="e598f3a3036b5174" providerId="LiveId" clId="{BAEA9832-21A1-48C4-892E-EF2C8E14B160}" dt="2020-10-07T08:51:52.351" v="5910" actId="14100"/>
          <ac:spMkLst>
            <pc:docMk/>
            <pc:sldMk cId="3951837801" sldId="257"/>
            <ac:spMk id="8" creationId="{1507D5B2-93FB-4AD3-A008-1A94DBD8770D}"/>
          </ac:spMkLst>
        </pc:spChg>
        <pc:spChg chg="add mod">
          <ac:chgData name="Sabina khanam" userId="e598f3a3036b5174" providerId="LiveId" clId="{BAEA9832-21A1-48C4-892E-EF2C8E14B160}" dt="2020-10-07T08:51:30.716" v="5907" actId="20577"/>
          <ac:spMkLst>
            <pc:docMk/>
            <pc:sldMk cId="3951837801" sldId="257"/>
            <ac:spMk id="9" creationId="{B71C9C96-3671-4F25-BE6C-2DED37ADC167}"/>
          </ac:spMkLst>
        </pc:spChg>
        <pc:picChg chg="add mod">
          <ac:chgData name="Sabina khanam" userId="e598f3a3036b5174" providerId="LiveId" clId="{BAEA9832-21A1-48C4-892E-EF2C8E14B160}" dt="2020-10-07T08:48:35.715" v="5867" actId="14100"/>
          <ac:picMkLst>
            <pc:docMk/>
            <pc:sldMk cId="3951837801" sldId="257"/>
            <ac:picMk id="4" creationId="{E366ECD1-F386-453C-A483-A4A62423432C}"/>
          </ac:picMkLst>
        </pc:picChg>
        <pc:picChg chg="del">
          <ac:chgData name="Sabina khanam" userId="e598f3a3036b5174" providerId="LiveId" clId="{BAEA9832-21A1-48C4-892E-EF2C8E14B160}" dt="2020-10-07T08:48:27.655" v="5862" actId="478"/>
          <ac:picMkLst>
            <pc:docMk/>
            <pc:sldMk cId="3951837801" sldId="257"/>
            <ac:picMk id="5" creationId="{8FFE98D0-FDD7-4005-BDD5-D5109815CA4B}"/>
          </ac:picMkLst>
        </pc:picChg>
      </pc:sldChg>
      <pc:sldChg chg="del">
        <pc:chgData name="Sabina khanam" userId="e598f3a3036b5174" providerId="LiveId" clId="{BAEA9832-21A1-48C4-892E-EF2C8E14B160}" dt="2020-09-30T07:34:18.147" v="756" actId="2696"/>
        <pc:sldMkLst>
          <pc:docMk/>
          <pc:sldMk cId="1973104980" sldId="258"/>
        </pc:sldMkLst>
      </pc:sldChg>
      <pc:sldChg chg="addSp delSp modSp">
        <pc:chgData name="Sabina khanam" userId="e598f3a3036b5174" providerId="LiveId" clId="{BAEA9832-21A1-48C4-892E-EF2C8E14B160}" dt="2020-10-08T17:49:29.732" v="11392" actId="1076"/>
        <pc:sldMkLst>
          <pc:docMk/>
          <pc:sldMk cId="3130346553" sldId="259"/>
        </pc:sldMkLst>
        <pc:spChg chg="del mod">
          <ac:chgData name="Sabina khanam" userId="e598f3a3036b5174" providerId="LiveId" clId="{BAEA9832-21A1-48C4-892E-EF2C8E14B160}" dt="2020-10-07T07:56:13.304" v="4710" actId="478"/>
          <ac:spMkLst>
            <pc:docMk/>
            <pc:sldMk cId="3130346553" sldId="259"/>
            <ac:spMk id="4" creationId="{169DF590-40D3-46A6-AACE-09A970D3D939}"/>
          </ac:spMkLst>
        </pc:spChg>
        <pc:spChg chg="add mod">
          <ac:chgData name="Sabina khanam" userId="e598f3a3036b5174" providerId="LiveId" clId="{BAEA9832-21A1-48C4-892E-EF2C8E14B160}" dt="2020-10-07T07:52:21.261" v="4689" actId="122"/>
          <ac:spMkLst>
            <pc:docMk/>
            <pc:sldMk cId="3130346553" sldId="259"/>
            <ac:spMk id="5" creationId="{62649E8A-BD84-419F-9BEE-DE826ACAC3EE}"/>
          </ac:spMkLst>
        </pc:spChg>
        <pc:spChg chg="add mod">
          <ac:chgData name="Sabina khanam" userId="e598f3a3036b5174" providerId="LiveId" clId="{BAEA9832-21A1-48C4-892E-EF2C8E14B160}" dt="2020-10-07T07:52:32.246" v="4691" actId="1076"/>
          <ac:spMkLst>
            <pc:docMk/>
            <pc:sldMk cId="3130346553" sldId="259"/>
            <ac:spMk id="6" creationId="{8A070B3F-2C5C-4244-AC0C-601D1D6BC5D2}"/>
          </ac:spMkLst>
        </pc:spChg>
        <pc:spChg chg="add del mod">
          <ac:chgData name="Sabina khanam" userId="e598f3a3036b5174" providerId="LiveId" clId="{BAEA9832-21A1-48C4-892E-EF2C8E14B160}" dt="2020-10-07T07:55:12.134" v="4705" actId="478"/>
          <ac:spMkLst>
            <pc:docMk/>
            <pc:sldMk cId="3130346553" sldId="259"/>
            <ac:spMk id="7" creationId="{501EC5D0-DA84-410C-A431-FF996159FCA2}"/>
          </ac:spMkLst>
        </pc:spChg>
        <pc:spChg chg="add mod">
          <ac:chgData name="Sabina khanam" userId="e598f3a3036b5174" providerId="LiveId" clId="{BAEA9832-21A1-48C4-892E-EF2C8E14B160}" dt="2020-10-08T17:49:29.732" v="11392" actId="1076"/>
          <ac:spMkLst>
            <pc:docMk/>
            <pc:sldMk cId="3130346553" sldId="259"/>
            <ac:spMk id="7" creationId="{91AD7FDE-B32E-4E99-8B76-C397D8FD296D}"/>
          </ac:spMkLst>
        </pc:spChg>
        <pc:spChg chg="add mod">
          <ac:chgData name="Sabina khanam" userId="e598f3a3036b5174" providerId="LiveId" clId="{BAEA9832-21A1-48C4-892E-EF2C8E14B160}" dt="2020-10-07T08:53:13.994" v="5944" actId="20577"/>
          <ac:spMkLst>
            <pc:docMk/>
            <pc:sldMk cId="3130346553" sldId="259"/>
            <ac:spMk id="8" creationId="{675F9524-5DEA-47F1-8EE7-70ED7C951C32}"/>
          </ac:spMkLst>
        </pc:spChg>
        <pc:picChg chg="add mod">
          <ac:chgData name="Sabina khanam" userId="e598f3a3036b5174" providerId="LiveId" clId="{BAEA9832-21A1-48C4-892E-EF2C8E14B160}" dt="2020-10-07T07:52:46.712" v="4692" actId="1076"/>
          <ac:picMkLst>
            <pc:docMk/>
            <pc:sldMk cId="3130346553" sldId="259"/>
            <ac:picMk id="3" creationId="{25351171-EDF9-46ED-BE94-C01ADD400B17}"/>
          </ac:picMkLst>
        </pc:picChg>
      </pc:sldChg>
      <pc:sldChg chg="addSp delSp modSp add">
        <pc:chgData name="Sabina khanam" userId="e598f3a3036b5174" providerId="LiveId" clId="{BAEA9832-21A1-48C4-892E-EF2C8E14B160}" dt="2020-10-08T17:49:37.473" v="11394" actId="1076"/>
        <pc:sldMkLst>
          <pc:docMk/>
          <pc:sldMk cId="1305286964" sldId="260"/>
        </pc:sldMkLst>
        <pc:spChg chg="add mod">
          <ac:chgData name="Sabina khanam" userId="e598f3a3036b5174" providerId="LiveId" clId="{BAEA9832-21A1-48C4-892E-EF2C8E14B160}" dt="2020-10-07T07:57:29.118" v="4716" actId="2711"/>
          <ac:spMkLst>
            <pc:docMk/>
            <pc:sldMk cId="1305286964" sldId="260"/>
            <ac:spMk id="2" creationId="{9AE7DC72-5761-406F-820B-4587EB186B8E}"/>
          </ac:spMkLst>
        </pc:spChg>
        <pc:spChg chg="del">
          <ac:chgData name="Sabina khanam" userId="e598f3a3036b5174" providerId="LiveId" clId="{BAEA9832-21A1-48C4-892E-EF2C8E14B160}" dt="2020-09-26T08:13:23.592" v="333" actId="478"/>
          <ac:spMkLst>
            <pc:docMk/>
            <pc:sldMk cId="1305286964" sldId="260"/>
            <ac:spMk id="2" creationId="{BD51EB18-9250-4160-AA27-EB42D9736C5B}"/>
          </ac:spMkLst>
        </pc:spChg>
        <pc:spChg chg="del">
          <ac:chgData name="Sabina khanam" userId="e598f3a3036b5174" providerId="LiveId" clId="{BAEA9832-21A1-48C4-892E-EF2C8E14B160}" dt="2020-09-26T08:13:25.418" v="334" actId="478"/>
          <ac:spMkLst>
            <pc:docMk/>
            <pc:sldMk cId="1305286964" sldId="260"/>
            <ac:spMk id="3" creationId="{0B0D825E-931F-4F7C-A185-88E34105DAB5}"/>
          </ac:spMkLst>
        </pc:spChg>
        <pc:spChg chg="add mod">
          <ac:chgData name="Sabina khanam" userId="e598f3a3036b5174" providerId="LiveId" clId="{BAEA9832-21A1-48C4-892E-EF2C8E14B160}" dt="2020-10-07T08:20:39.797" v="5178" actId="122"/>
          <ac:spMkLst>
            <pc:docMk/>
            <pc:sldMk cId="1305286964" sldId="260"/>
            <ac:spMk id="4" creationId="{05183EF4-0615-438E-9D57-A7731C645F75}"/>
          </ac:spMkLst>
        </pc:spChg>
        <pc:spChg chg="add mod">
          <ac:chgData name="Sabina khanam" userId="e598f3a3036b5174" providerId="LiveId" clId="{BAEA9832-21A1-48C4-892E-EF2C8E14B160}" dt="2020-10-08T17:49:37.473" v="11394" actId="1076"/>
          <ac:spMkLst>
            <pc:docMk/>
            <pc:sldMk cId="1305286964" sldId="260"/>
            <ac:spMk id="7" creationId="{6D3D1658-3EAC-45F1-88F4-711AF1BDF536}"/>
          </ac:spMkLst>
        </pc:spChg>
        <pc:spChg chg="add del mod">
          <ac:chgData name="Sabina khanam" userId="e598f3a3036b5174" providerId="LiveId" clId="{BAEA9832-21A1-48C4-892E-EF2C8E14B160}" dt="2020-10-07T07:57:46.765" v="4717" actId="478"/>
          <ac:spMkLst>
            <pc:docMk/>
            <pc:sldMk cId="1305286964" sldId="260"/>
            <ac:spMk id="7" creationId="{FE7669B8-1F80-4298-9A38-7C5BAB626F1F}"/>
          </ac:spMkLst>
        </pc:spChg>
        <pc:spChg chg="add mod">
          <ac:chgData name="Sabina khanam" userId="e598f3a3036b5174" providerId="LiveId" clId="{BAEA9832-21A1-48C4-892E-EF2C8E14B160}" dt="2020-10-07T08:53:20.159" v="5952" actId="20577"/>
          <ac:spMkLst>
            <pc:docMk/>
            <pc:sldMk cId="1305286964" sldId="260"/>
            <ac:spMk id="8" creationId="{33F052E4-8E97-4218-BC05-E7FFC4AFB501}"/>
          </ac:spMkLst>
        </pc:spChg>
        <pc:picChg chg="add mod">
          <ac:chgData name="Sabina khanam" userId="e598f3a3036b5174" providerId="LiveId" clId="{BAEA9832-21A1-48C4-892E-EF2C8E14B160}" dt="2020-09-30T08:31:11.144" v="1313" actId="14100"/>
          <ac:picMkLst>
            <pc:docMk/>
            <pc:sldMk cId="1305286964" sldId="260"/>
            <ac:picMk id="6" creationId="{0EBB2041-CC17-4AE1-8145-86E2EACB09A4}"/>
          </ac:picMkLst>
        </pc:picChg>
      </pc:sldChg>
      <pc:sldChg chg="addSp delSp modSp add">
        <pc:chgData name="Sabina khanam" userId="e598f3a3036b5174" providerId="LiveId" clId="{BAEA9832-21A1-48C4-892E-EF2C8E14B160}" dt="2020-10-08T17:49:21.950" v="11390" actId="1076"/>
        <pc:sldMkLst>
          <pc:docMk/>
          <pc:sldMk cId="139944836" sldId="261"/>
        </pc:sldMkLst>
        <pc:spChg chg="del">
          <ac:chgData name="Sabina khanam" userId="e598f3a3036b5174" providerId="LiveId" clId="{BAEA9832-21A1-48C4-892E-EF2C8E14B160}" dt="2020-09-26T08:42:04.809" v="349" actId="478"/>
          <ac:spMkLst>
            <pc:docMk/>
            <pc:sldMk cId="139944836" sldId="261"/>
            <ac:spMk id="2" creationId="{3B822814-7DEF-4222-B85E-DFC5D24FD2F1}"/>
          </ac:spMkLst>
        </pc:spChg>
        <pc:spChg chg="add mod">
          <ac:chgData name="Sabina khanam" userId="e598f3a3036b5174" providerId="LiveId" clId="{BAEA9832-21A1-48C4-892E-EF2C8E14B160}" dt="2020-10-07T07:41:41.941" v="4414" actId="1076"/>
          <ac:spMkLst>
            <pc:docMk/>
            <pc:sldMk cId="139944836" sldId="261"/>
            <ac:spMk id="2" creationId="{6852D1FA-DED6-4330-B7B5-27423888DCB5}"/>
          </ac:spMkLst>
        </pc:spChg>
        <pc:spChg chg="del">
          <ac:chgData name="Sabina khanam" userId="e598f3a3036b5174" providerId="LiveId" clId="{BAEA9832-21A1-48C4-892E-EF2C8E14B160}" dt="2020-09-26T08:42:07.830" v="350" actId="478"/>
          <ac:spMkLst>
            <pc:docMk/>
            <pc:sldMk cId="139944836" sldId="261"/>
            <ac:spMk id="3" creationId="{3177BD1F-79BB-4E41-BCFB-36D565782861}"/>
          </ac:spMkLst>
        </pc:spChg>
        <pc:spChg chg="add mod">
          <ac:chgData name="Sabina khanam" userId="e598f3a3036b5174" providerId="LiveId" clId="{BAEA9832-21A1-48C4-892E-EF2C8E14B160}" dt="2020-10-07T07:41:18.762" v="4412" actId="122"/>
          <ac:spMkLst>
            <pc:docMk/>
            <pc:sldMk cId="139944836" sldId="261"/>
            <ac:spMk id="6" creationId="{FEE7193C-E830-4630-94EE-53C9D91403EB}"/>
          </ac:spMkLst>
        </pc:spChg>
        <pc:spChg chg="add mod">
          <ac:chgData name="Sabina khanam" userId="e598f3a3036b5174" providerId="LiveId" clId="{BAEA9832-21A1-48C4-892E-EF2C8E14B160}" dt="2020-10-07T08:53:07.756" v="5936" actId="20577"/>
          <ac:spMkLst>
            <pc:docMk/>
            <pc:sldMk cId="139944836" sldId="261"/>
            <ac:spMk id="7" creationId="{8C928C00-759D-4F10-84BB-087899C563F5}"/>
          </ac:spMkLst>
        </pc:spChg>
        <pc:spChg chg="add mod">
          <ac:chgData name="Sabina khanam" userId="e598f3a3036b5174" providerId="LiveId" clId="{BAEA9832-21A1-48C4-892E-EF2C8E14B160}" dt="2020-10-08T17:49:21.950" v="11390" actId="1076"/>
          <ac:spMkLst>
            <pc:docMk/>
            <pc:sldMk cId="139944836" sldId="261"/>
            <ac:spMk id="8" creationId="{80C00620-F6BE-40D7-9397-812AD1FE06EC}"/>
          </ac:spMkLst>
        </pc:spChg>
        <pc:picChg chg="add mod">
          <ac:chgData name="Sabina khanam" userId="e598f3a3036b5174" providerId="LiveId" clId="{BAEA9832-21A1-48C4-892E-EF2C8E14B160}" dt="2020-09-26T08:43:28.827" v="399" actId="1076"/>
          <ac:picMkLst>
            <pc:docMk/>
            <pc:sldMk cId="139944836" sldId="261"/>
            <ac:picMk id="5" creationId="{493AC31B-8E45-4DBE-8FD7-B0A55DB07D71}"/>
          </ac:picMkLst>
        </pc:picChg>
      </pc:sldChg>
      <pc:sldChg chg="addSp delSp modSp add">
        <pc:chgData name="Sabina khanam" userId="e598f3a3036b5174" providerId="LiveId" clId="{BAEA9832-21A1-48C4-892E-EF2C8E14B160}" dt="2020-10-08T17:49:52.186" v="11398" actId="1076"/>
        <pc:sldMkLst>
          <pc:docMk/>
          <pc:sldMk cId="3103291888" sldId="262"/>
        </pc:sldMkLst>
        <pc:spChg chg="add mod">
          <ac:chgData name="Sabina khanam" userId="e598f3a3036b5174" providerId="LiveId" clId="{BAEA9832-21A1-48C4-892E-EF2C8E14B160}" dt="2020-10-07T08:25:19.069" v="5257" actId="255"/>
          <ac:spMkLst>
            <pc:docMk/>
            <pc:sldMk cId="3103291888" sldId="262"/>
            <ac:spMk id="2" creationId="{34EB53B2-E81C-4EC8-9D79-B97C9A245202}"/>
          </ac:spMkLst>
        </pc:spChg>
        <pc:spChg chg="del">
          <ac:chgData name="Sabina khanam" userId="e598f3a3036b5174" providerId="LiveId" clId="{BAEA9832-21A1-48C4-892E-EF2C8E14B160}" dt="2020-09-27T07:12:13.134" v="494" actId="478"/>
          <ac:spMkLst>
            <pc:docMk/>
            <pc:sldMk cId="3103291888" sldId="262"/>
            <ac:spMk id="2" creationId="{8862175C-5D8B-4547-91FF-0202BE3182F5}"/>
          </ac:spMkLst>
        </pc:spChg>
        <pc:spChg chg="del">
          <ac:chgData name="Sabina khanam" userId="e598f3a3036b5174" providerId="LiveId" clId="{BAEA9832-21A1-48C4-892E-EF2C8E14B160}" dt="2020-09-27T07:12:15.970" v="495" actId="478"/>
          <ac:spMkLst>
            <pc:docMk/>
            <pc:sldMk cId="3103291888" sldId="262"/>
            <ac:spMk id="3" creationId="{F19FD3D3-D652-4277-BE4E-104C440DF246}"/>
          </ac:spMkLst>
        </pc:spChg>
        <pc:spChg chg="add del mod">
          <ac:chgData name="Sabina khanam" userId="e598f3a3036b5174" providerId="LiveId" clId="{BAEA9832-21A1-48C4-892E-EF2C8E14B160}" dt="2020-10-07T08:21:55.669" v="5201"/>
          <ac:spMkLst>
            <pc:docMk/>
            <pc:sldMk cId="3103291888" sldId="262"/>
            <ac:spMk id="4" creationId="{83B215B5-1246-4B19-8CCF-0CE91B0341EA}"/>
          </ac:spMkLst>
        </pc:spChg>
        <pc:spChg chg="add mod">
          <ac:chgData name="Sabina khanam" userId="e598f3a3036b5174" providerId="LiveId" clId="{BAEA9832-21A1-48C4-892E-EF2C8E14B160}" dt="2020-10-08T17:49:52.186" v="11398" actId="1076"/>
          <ac:spMkLst>
            <pc:docMk/>
            <pc:sldMk cId="3103291888" sldId="262"/>
            <ac:spMk id="5" creationId="{337CEBA5-A9B2-43E0-B6BC-03E16277177F}"/>
          </ac:spMkLst>
        </pc:spChg>
        <pc:spChg chg="add mod">
          <ac:chgData name="Sabina khanam" userId="e598f3a3036b5174" providerId="LiveId" clId="{BAEA9832-21A1-48C4-892E-EF2C8E14B160}" dt="2020-10-07T08:20:21.751" v="5176" actId="122"/>
          <ac:spMkLst>
            <pc:docMk/>
            <pc:sldMk cId="3103291888" sldId="262"/>
            <ac:spMk id="7" creationId="{B1B76AD3-69BC-4350-97BE-22B6D8A51E62}"/>
          </ac:spMkLst>
        </pc:spChg>
        <pc:picChg chg="add del mod">
          <ac:chgData name="Sabina khanam" userId="e598f3a3036b5174" providerId="LiveId" clId="{BAEA9832-21A1-48C4-892E-EF2C8E14B160}" dt="2020-09-27T07:39:41.736" v="523" actId="478"/>
          <ac:picMkLst>
            <pc:docMk/>
            <pc:sldMk cId="3103291888" sldId="262"/>
            <ac:picMk id="6" creationId="{46EA2EEB-CD54-408E-84C1-1ED063738DE0}"/>
          </ac:picMkLst>
        </pc:picChg>
        <pc:picChg chg="add mod">
          <ac:chgData name="Sabina khanam" userId="e598f3a3036b5174" providerId="LiveId" clId="{BAEA9832-21A1-48C4-892E-EF2C8E14B160}" dt="2020-10-07T08:20:50.736" v="5179" actId="14100"/>
          <ac:picMkLst>
            <pc:docMk/>
            <pc:sldMk cId="3103291888" sldId="262"/>
            <ac:picMk id="9" creationId="{8E307F77-A053-493F-A58F-5E4E8126AD97}"/>
          </ac:picMkLst>
        </pc:picChg>
      </pc:sldChg>
      <pc:sldChg chg="addSp delSp modSp add">
        <pc:chgData name="Sabina khanam" userId="e598f3a3036b5174" providerId="LiveId" clId="{BAEA9832-21A1-48C4-892E-EF2C8E14B160}" dt="2020-10-08T17:50:17.101" v="11404" actId="1076"/>
        <pc:sldMkLst>
          <pc:docMk/>
          <pc:sldMk cId="1525727464" sldId="263"/>
        </pc:sldMkLst>
        <pc:spChg chg="del">
          <ac:chgData name="Sabina khanam" userId="e598f3a3036b5174" providerId="LiveId" clId="{BAEA9832-21A1-48C4-892E-EF2C8E14B160}" dt="2020-09-27T07:11:39.908" v="468" actId="478"/>
          <ac:spMkLst>
            <pc:docMk/>
            <pc:sldMk cId="1525727464" sldId="263"/>
            <ac:spMk id="2" creationId="{BAC63394-6507-4201-9A64-D0731EB489A5}"/>
          </ac:spMkLst>
        </pc:spChg>
        <pc:spChg chg="del">
          <ac:chgData name="Sabina khanam" userId="e598f3a3036b5174" providerId="LiveId" clId="{BAEA9832-21A1-48C4-892E-EF2C8E14B160}" dt="2020-09-27T07:11:42.788" v="469" actId="478"/>
          <ac:spMkLst>
            <pc:docMk/>
            <pc:sldMk cId="1525727464" sldId="263"/>
            <ac:spMk id="3" creationId="{B5780B9F-6741-43CE-B8B6-B6CEB90C308F}"/>
          </ac:spMkLst>
        </pc:spChg>
        <pc:spChg chg="add mod">
          <ac:chgData name="Sabina khanam" userId="e598f3a3036b5174" providerId="LiveId" clId="{BAEA9832-21A1-48C4-892E-EF2C8E14B160}" dt="2020-10-07T09:02:06.810" v="6006" actId="255"/>
          <ac:spMkLst>
            <pc:docMk/>
            <pc:sldMk cId="1525727464" sldId="263"/>
            <ac:spMk id="4" creationId="{9C96A478-B219-4472-8F29-5EA97DAD039A}"/>
          </ac:spMkLst>
        </pc:spChg>
        <pc:spChg chg="add mod">
          <ac:chgData name="Sabina khanam" userId="e598f3a3036b5174" providerId="LiveId" clId="{BAEA9832-21A1-48C4-892E-EF2C8E14B160}" dt="2020-10-08T17:50:17.101" v="11404" actId="1076"/>
          <ac:spMkLst>
            <pc:docMk/>
            <pc:sldMk cId="1525727464" sldId="263"/>
            <ac:spMk id="5" creationId="{49F92E2B-B10C-48FE-95F7-AC0B4E5662A8}"/>
          </ac:spMkLst>
        </pc:spChg>
        <pc:picChg chg="add mod">
          <ac:chgData name="Sabina khanam" userId="e598f3a3036b5174" providerId="LiveId" clId="{BAEA9832-21A1-48C4-892E-EF2C8E14B160}" dt="2020-10-07T08:58:19.456" v="5954" actId="14100"/>
          <ac:picMkLst>
            <pc:docMk/>
            <pc:sldMk cId="1525727464" sldId="263"/>
            <ac:picMk id="3" creationId="{6AEECE48-0EF6-4F16-B4F7-D98B8F5FF101}"/>
          </ac:picMkLst>
        </pc:picChg>
      </pc:sldChg>
      <pc:sldChg chg="addSp delSp modSp add">
        <pc:chgData name="Sabina khanam" userId="e598f3a3036b5174" providerId="LiveId" clId="{BAEA9832-21A1-48C4-892E-EF2C8E14B160}" dt="2020-10-09T12:00:57.548" v="11629" actId="20577"/>
        <pc:sldMkLst>
          <pc:docMk/>
          <pc:sldMk cId="314550891" sldId="264"/>
        </pc:sldMkLst>
        <pc:spChg chg="del">
          <ac:chgData name="Sabina khanam" userId="e598f3a3036b5174" providerId="LiveId" clId="{BAEA9832-21A1-48C4-892E-EF2C8E14B160}" dt="2020-09-28T07:33:44.787" v="587" actId="478"/>
          <ac:spMkLst>
            <pc:docMk/>
            <pc:sldMk cId="314550891" sldId="264"/>
            <ac:spMk id="2" creationId="{43764650-523C-4857-8C9A-6AF78276A538}"/>
          </ac:spMkLst>
        </pc:spChg>
        <pc:spChg chg="add mod">
          <ac:chgData name="Sabina khanam" userId="e598f3a3036b5174" providerId="LiveId" clId="{BAEA9832-21A1-48C4-892E-EF2C8E14B160}" dt="2020-10-09T08:09:30.088" v="11537" actId="1076"/>
          <ac:spMkLst>
            <pc:docMk/>
            <pc:sldMk cId="314550891" sldId="264"/>
            <ac:spMk id="2" creationId="{73E15085-5F03-4575-9FA5-986350493916}"/>
          </ac:spMkLst>
        </pc:spChg>
        <pc:spChg chg="del">
          <ac:chgData name="Sabina khanam" userId="e598f3a3036b5174" providerId="LiveId" clId="{BAEA9832-21A1-48C4-892E-EF2C8E14B160}" dt="2020-09-28T07:33:49.392" v="588" actId="478"/>
          <ac:spMkLst>
            <pc:docMk/>
            <pc:sldMk cId="314550891" sldId="264"/>
            <ac:spMk id="3" creationId="{7CC441FE-B86B-40D2-93BE-890B308F05DD}"/>
          </ac:spMkLst>
        </pc:spChg>
        <pc:spChg chg="add mod">
          <ac:chgData name="Sabina khanam" userId="e598f3a3036b5174" providerId="LiveId" clId="{BAEA9832-21A1-48C4-892E-EF2C8E14B160}" dt="2020-10-09T08:10:29.189" v="11547" actId="20577"/>
          <ac:spMkLst>
            <pc:docMk/>
            <pc:sldMk cId="314550891" sldId="264"/>
            <ac:spMk id="3" creationId="{BBD8EBD3-D86D-431C-8577-615C4C7709AF}"/>
          </ac:spMkLst>
        </pc:spChg>
        <pc:spChg chg="add mod">
          <ac:chgData name="Sabina khanam" userId="e598f3a3036b5174" providerId="LiveId" clId="{BAEA9832-21A1-48C4-892E-EF2C8E14B160}" dt="2020-10-08T17:51:30.630" v="11420" actId="1076"/>
          <ac:spMkLst>
            <pc:docMk/>
            <pc:sldMk cId="314550891" sldId="264"/>
            <ac:spMk id="4" creationId="{5865C238-6673-48FD-BD33-BEF109A3A1F3}"/>
          </ac:spMkLst>
        </pc:spChg>
        <pc:spChg chg="add mod">
          <ac:chgData name="Sabina khanam" userId="e598f3a3036b5174" providerId="LiveId" clId="{BAEA9832-21A1-48C4-892E-EF2C8E14B160}" dt="2020-10-09T08:08:03.768" v="11483" actId="20577"/>
          <ac:spMkLst>
            <pc:docMk/>
            <pc:sldMk cId="314550891" sldId="264"/>
            <ac:spMk id="5" creationId="{4E5A7B5C-F26C-4403-8825-4672A19CACC2}"/>
          </ac:spMkLst>
        </pc:spChg>
        <pc:spChg chg="add mod">
          <ac:chgData name="Sabina khanam" userId="e598f3a3036b5174" providerId="LiveId" clId="{BAEA9832-21A1-48C4-892E-EF2C8E14B160}" dt="2020-10-09T12:00:57.548" v="11629" actId="20577"/>
          <ac:spMkLst>
            <pc:docMk/>
            <pc:sldMk cId="314550891" sldId="264"/>
            <ac:spMk id="6" creationId="{F2E3DD75-2BD5-473E-B71F-5B5EDA67CFD6}"/>
          </ac:spMkLst>
        </pc:spChg>
        <pc:spChg chg="add mod">
          <ac:chgData name="Sabina khanam" userId="e598f3a3036b5174" providerId="LiveId" clId="{BAEA9832-21A1-48C4-892E-EF2C8E14B160}" dt="2020-10-08T10:21:10.683" v="8755" actId="20577"/>
          <ac:spMkLst>
            <pc:docMk/>
            <pc:sldMk cId="314550891" sldId="264"/>
            <ac:spMk id="7" creationId="{C01807D5-4146-4125-B158-3DEC4775593D}"/>
          </ac:spMkLst>
        </pc:spChg>
        <pc:spChg chg="add mod">
          <ac:chgData name="Sabina khanam" userId="e598f3a3036b5174" providerId="LiveId" clId="{BAEA9832-21A1-48C4-892E-EF2C8E14B160}" dt="2020-10-08T17:50:30.335" v="11406" actId="1076"/>
          <ac:spMkLst>
            <pc:docMk/>
            <pc:sldMk cId="314550891" sldId="264"/>
            <ac:spMk id="8" creationId="{E21A7471-2B65-4B32-BC63-4CB44162EECA}"/>
          </ac:spMkLst>
        </pc:spChg>
        <pc:spChg chg="add mod">
          <ac:chgData name="Sabina khanam" userId="e598f3a3036b5174" providerId="LiveId" clId="{BAEA9832-21A1-48C4-892E-EF2C8E14B160}" dt="2020-10-08T17:50:35.320" v="11407" actId="1076"/>
          <ac:spMkLst>
            <pc:docMk/>
            <pc:sldMk cId="314550891" sldId="264"/>
            <ac:spMk id="9" creationId="{55A116C3-F77E-4574-A23A-E54A01556B03}"/>
          </ac:spMkLst>
        </pc:spChg>
      </pc:sldChg>
      <pc:sldChg chg="addSp delSp modSp add">
        <pc:chgData name="Sabina khanam" userId="e598f3a3036b5174" providerId="LiveId" clId="{BAEA9832-21A1-48C4-892E-EF2C8E14B160}" dt="2020-10-09T12:02:33.617" v="11661" actId="20577"/>
        <pc:sldMkLst>
          <pc:docMk/>
          <pc:sldMk cId="3574138562" sldId="265"/>
        </pc:sldMkLst>
        <pc:spChg chg="del">
          <ac:chgData name="Sabina khanam" userId="e598f3a3036b5174" providerId="LiveId" clId="{BAEA9832-21A1-48C4-892E-EF2C8E14B160}" dt="2020-09-28T07:43:24.084" v="617" actId="478"/>
          <ac:spMkLst>
            <pc:docMk/>
            <pc:sldMk cId="3574138562" sldId="265"/>
            <ac:spMk id="2" creationId="{7618315B-B1FF-4039-B5D7-5B742CC223B4}"/>
          </ac:spMkLst>
        </pc:spChg>
        <pc:spChg chg="add mod">
          <ac:chgData name="Sabina khanam" userId="e598f3a3036b5174" providerId="LiveId" clId="{BAEA9832-21A1-48C4-892E-EF2C8E14B160}" dt="2020-10-09T08:11:20.834" v="11550"/>
          <ac:spMkLst>
            <pc:docMk/>
            <pc:sldMk cId="3574138562" sldId="265"/>
            <ac:spMk id="2" creationId="{77B556C3-D6BD-406E-90C0-E2087A2316D6}"/>
          </ac:spMkLst>
        </pc:spChg>
        <pc:spChg chg="del">
          <ac:chgData name="Sabina khanam" userId="e598f3a3036b5174" providerId="LiveId" clId="{BAEA9832-21A1-48C4-892E-EF2C8E14B160}" dt="2020-09-28T07:43:26.180" v="618" actId="478"/>
          <ac:spMkLst>
            <pc:docMk/>
            <pc:sldMk cId="3574138562" sldId="265"/>
            <ac:spMk id="3" creationId="{7213C44C-E884-40A1-801B-C91AAB676672}"/>
          </ac:spMkLst>
        </pc:spChg>
        <pc:spChg chg="add mod">
          <ac:chgData name="Sabina khanam" userId="e598f3a3036b5174" providerId="LiveId" clId="{BAEA9832-21A1-48C4-892E-EF2C8E14B160}" dt="2020-10-09T12:02:33.617" v="11661" actId="20577"/>
          <ac:spMkLst>
            <pc:docMk/>
            <pc:sldMk cId="3574138562" sldId="265"/>
            <ac:spMk id="3" creationId="{8E26C8F9-76C3-4B4E-BD08-DD26C1A284BB}"/>
          </ac:spMkLst>
        </pc:spChg>
        <pc:spChg chg="add mod">
          <ac:chgData name="Sabina khanam" userId="e598f3a3036b5174" providerId="LiveId" clId="{BAEA9832-21A1-48C4-892E-EF2C8E14B160}" dt="2020-10-08T17:51:24.978" v="11419" actId="1076"/>
          <ac:spMkLst>
            <pc:docMk/>
            <pc:sldMk cId="3574138562" sldId="265"/>
            <ac:spMk id="4" creationId="{77B122D6-8110-46D3-BE24-A2162E3F04FF}"/>
          </ac:spMkLst>
        </pc:spChg>
        <pc:spChg chg="add mod">
          <ac:chgData name="Sabina khanam" userId="e598f3a3036b5174" providerId="LiveId" clId="{BAEA9832-21A1-48C4-892E-EF2C8E14B160}" dt="2020-10-08T15:06:23.531" v="9796" actId="207"/>
          <ac:spMkLst>
            <pc:docMk/>
            <pc:sldMk cId="3574138562" sldId="265"/>
            <ac:spMk id="5" creationId="{C13E97A2-3D80-476F-9F6F-95EC26BB72D4}"/>
          </ac:spMkLst>
        </pc:spChg>
        <pc:spChg chg="add mod">
          <ac:chgData name="Sabina khanam" userId="e598f3a3036b5174" providerId="LiveId" clId="{BAEA9832-21A1-48C4-892E-EF2C8E14B160}" dt="2020-10-08T15:06:27.464" v="9797" actId="207"/>
          <ac:spMkLst>
            <pc:docMk/>
            <pc:sldMk cId="3574138562" sldId="265"/>
            <ac:spMk id="6" creationId="{C7995AF1-AE50-42C7-B143-556DC720EE0A}"/>
          </ac:spMkLst>
        </pc:spChg>
        <pc:spChg chg="add mod">
          <ac:chgData name="Sabina khanam" userId="e598f3a3036b5174" providerId="LiveId" clId="{BAEA9832-21A1-48C4-892E-EF2C8E14B160}" dt="2020-10-08T15:06:33.095" v="9798" actId="207"/>
          <ac:spMkLst>
            <pc:docMk/>
            <pc:sldMk cId="3574138562" sldId="265"/>
            <ac:spMk id="7" creationId="{852BD42E-67FD-45A1-8E43-D90DB34EC16D}"/>
          </ac:spMkLst>
        </pc:spChg>
        <pc:spChg chg="add mod">
          <ac:chgData name="Sabina khanam" userId="e598f3a3036b5174" providerId="LiveId" clId="{BAEA9832-21A1-48C4-892E-EF2C8E14B160}" dt="2020-10-09T08:11:34.882" v="11551" actId="14100"/>
          <ac:spMkLst>
            <pc:docMk/>
            <pc:sldMk cId="3574138562" sldId="265"/>
            <ac:spMk id="8" creationId="{7C1B09C3-3AC4-4D6C-9F5D-81DACD3F3F0A}"/>
          </ac:spMkLst>
        </pc:spChg>
        <pc:spChg chg="add mod">
          <ac:chgData name="Sabina khanam" userId="e598f3a3036b5174" providerId="LiveId" clId="{BAEA9832-21A1-48C4-892E-EF2C8E14B160}" dt="2020-10-08T17:50:45.631" v="11409" actId="1076"/>
          <ac:spMkLst>
            <pc:docMk/>
            <pc:sldMk cId="3574138562" sldId="265"/>
            <ac:spMk id="9" creationId="{7B8AC738-F3DE-4306-B971-DCDA848C7AC8}"/>
          </ac:spMkLst>
        </pc:spChg>
      </pc:sldChg>
      <pc:sldChg chg="addSp delSp modSp add">
        <pc:chgData name="Sabina khanam" userId="e598f3a3036b5174" providerId="LiveId" clId="{BAEA9832-21A1-48C4-892E-EF2C8E14B160}" dt="2020-10-08T17:54:37.188" v="11433" actId="14100"/>
        <pc:sldMkLst>
          <pc:docMk/>
          <pc:sldMk cId="4102765949" sldId="266"/>
        </pc:sldMkLst>
        <pc:spChg chg="add mod">
          <ac:chgData name="Sabina khanam" userId="e598f3a3036b5174" providerId="LiveId" clId="{BAEA9832-21A1-48C4-892E-EF2C8E14B160}" dt="2020-10-08T17:52:52.741" v="11426" actId="14100"/>
          <ac:spMkLst>
            <pc:docMk/>
            <pc:sldMk cId="4102765949" sldId="266"/>
            <ac:spMk id="2" creationId="{36C3FF69-5A03-4683-AD9C-46E4655692BA}"/>
          </ac:spMkLst>
        </pc:spChg>
        <pc:spChg chg="del">
          <ac:chgData name="Sabina khanam" userId="e598f3a3036b5174" providerId="LiveId" clId="{BAEA9832-21A1-48C4-892E-EF2C8E14B160}" dt="2020-09-28T07:44:00.740" v="636" actId="478"/>
          <ac:spMkLst>
            <pc:docMk/>
            <pc:sldMk cId="4102765949" sldId="266"/>
            <ac:spMk id="2" creationId="{E8EF430A-04C9-4617-9926-7814AFC797BC}"/>
          </ac:spMkLst>
        </pc:spChg>
        <pc:spChg chg="del">
          <ac:chgData name="Sabina khanam" userId="e598f3a3036b5174" providerId="LiveId" clId="{BAEA9832-21A1-48C4-892E-EF2C8E14B160}" dt="2020-09-28T07:44:05.194" v="637" actId="478"/>
          <ac:spMkLst>
            <pc:docMk/>
            <pc:sldMk cId="4102765949" sldId="266"/>
            <ac:spMk id="3" creationId="{1C42EED7-1805-435D-BF29-2BE49EF8CBA6}"/>
          </ac:spMkLst>
        </pc:spChg>
        <pc:spChg chg="add del mod">
          <ac:chgData name="Sabina khanam" userId="e598f3a3036b5174" providerId="LiveId" clId="{BAEA9832-21A1-48C4-892E-EF2C8E14B160}" dt="2020-10-08T10:49:03.462" v="9107" actId="478"/>
          <ac:spMkLst>
            <pc:docMk/>
            <pc:sldMk cId="4102765949" sldId="266"/>
            <ac:spMk id="3" creationId="{C56E74D8-7C36-4D79-8A05-7950901A0600}"/>
          </ac:spMkLst>
        </pc:spChg>
        <pc:spChg chg="add mod">
          <ac:chgData name="Sabina khanam" userId="e598f3a3036b5174" providerId="LiveId" clId="{BAEA9832-21A1-48C4-892E-EF2C8E14B160}" dt="2020-10-08T17:51:19.238" v="11418" actId="1076"/>
          <ac:spMkLst>
            <pc:docMk/>
            <pc:sldMk cId="4102765949" sldId="266"/>
            <ac:spMk id="4" creationId="{BFC92817-D4BE-4195-800F-5F6457DE3275}"/>
          </ac:spMkLst>
        </pc:spChg>
        <pc:spChg chg="add del mod">
          <ac:chgData name="Sabina khanam" userId="e598f3a3036b5174" providerId="LiveId" clId="{BAEA9832-21A1-48C4-892E-EF2C8E14B160}" dt="2020-10-07T13:44:35.678" v="7471" actId="478"/>
          <ac:spMkLst>
            <pc:docMk/>
            <pc:sldMk cId="4102765949" sldId="266"/>
            <ac:spMk id="5" creationId="{0F27AFF9-0364-4937-9A81-3520D8AD77E9}"/>
          </ac:spMkLst>
        </pc:spChg>
        <pc:spChg chg="add mod">
          <ac:chgData name="Sabina khanam" userId="e598f3a3036b5174" providerId="LiveId" clId="{BAEA9832-21A1-48C4-892E-EF2C8E14B160}" dt="2020-10-08T17:50:53.742" v="11411" actId="1076"/>
          <ac:spMkLst>
            <pc:docMk/>
            <pc:sldMk cId="4102765949" sldId="266"/>
            <ac:spMk id="5" creationId="{D12D00F9-63EC-4380-B0AE-D0FE70A1B180}"/>
          </ac:spMkLst>
        </pc:spChg>
        <pc:picChg chg="add mod">
          <ac:chgData name="Sabina khanam" userId="e598f3a3036b5174" providerId="LiveId" clId="{BAEA9832-21A1-48C4-892E-EF2C8E14B160}" dt="2020-10-08T17:54:37.188" v="11433" actId="14100"/>
          <ac:picMkLst>
            <pc:docMk/>
            <pc:sldMk cId="4102765949" sldId="266"/>
            <ac:picMk id="2050" creationId="{D0B52684-E90B-4991-B68A-B5F713D12114}"/>
          </ac:picMkLst>
        </pc:picChg>
      </pc:sldChg>
      <pc:sldChg chg="addSp delSp modSp add">
        <pc:chgData name="Sabina khanam" userId="e598f3a3036b5174" providerId="LiveId" clId="{BAEA9832-21A1-48C4-892E-EF2C8E14B160}" dt="2020-10-09T08:12:15.785" v="11552" actId="20577"/>
        <pc:sldMkLst>
          <pc:docMk/>
          <pc:sldMk cId="2453877640" sldId="267"/>
        </pc:sldMkLst>
        <pc:spChg chg="del">
          <ac:chgData name="Sabina khanam" userId="e598f3a3036b5174" providerId="LiveId" clId="{BAEA9832-21A1-48C4-892E-EF2C8E14B160}" dt="2020-09-28T08:10:21.534" v="670" actId="478"/>
          <ac:spMkLst>
            <pc:docMk/>
            <pc:sldMk cId="2453877640" sldId="267"/>
            <ac:spMk id="2" creationId="{579D735A-7ECE-4218-88BB-70BFCE91BAA2}"/>
          </ac:spMkLst>
        </pc:spChg>
        <pc:spChg chg="add del mod">
          <ac:chgData name="Sabina khanam" userId="e598f3a3036b5174" providerId="LiveId" clId="{BAEA9832-21A1-48C4-892E-EF2C8E14B160}" dt="2020-10-08T15:30:43.278" v="10364" actId="478"/>
          <ac:spMkLst>
            <pc:docMk/>
            <pc:sldMk cId="2453877640" sldId="267"/>
            <ac:spMk id="2" creationId="{DBFEFC43-5BA2-4613-9AC4-C7658E4DCAF9}"/>
          </ac:spMkLst>
        </pc:spChg>
        <pc:spChg chg="add del mod">
          <ac:chgData name="Sabina khanam" userId="e598f3a3036b5174" providerId="LiveId" clId="{BAEA9832-21A1-48C4-892E-EF2C8E14B160}" dt="2020-10-08T15:35:03.791" v="10635" actId="478"/>
          <ac:spMkLst>
            <pc:docMk/>
            <pc:sldMk cId="2453877640" sldId="267"/>
            <ac:spMk id="3" creationId="{B4774BDF-AC12-400C-ADBF-D3FDA452227E}"/>
          </ac:spMkLst>
        </pc:spChg>
        <pc:spChg chg="del">
          <ac:chgData name="Sabina khanam" userId="e598f3a3036b5174" providerId="LiveId" clId="{BAEA9832-21A1-48C4-892E-EF2C8E14B160}" dt="2020-09-28T08:10:23.516" v="671" actId="478"/>
          <ac:spMkLst>
            <pc:docMk/>
            <pc:sldMk cId="2453877640" sldId="267"/>
            <ac:spMk id="3" creationId="{BE9D800A-7074-4831-8369-76AA47FF96A2}"/>
          </ac:spMkLst>
        </pc:spChg>
        <pc:spChg chg="add mod">
          <ac:chgData name="Sabina khanam" userId="e598f3a3036b5174" providerId="LiveId" clId="{BAEA9832-21A1-48C4-892E-EF2C8E14B160}" dt="2020-10-08T15:37:22.858" v="10737" actId="1076"/>
          <ac:spMkLst>
            <pc:docMk/>
            <pc:sldMk cId="2453877640" sldId="267"/>
            <ac:spMk id="4" creationId="{DAD164FB-0862-42DA-939C-0B9B790195FE}"/>
          </ac:spMkLst>
        </pc:spChg>
        <pc:spChg chg="add mod">
          <ac:chgData name="Sabina khanam" userId="e598f3a3036b5174" providerId="LiveId" clId="{BAEA9832-21A1-48C4-892E-EF2C8E14B160}" dt="2020-10-08T15:37:53.857" v="10740" actId="1076"/>
          <ac:spMkLst>
            <pc:docMk/>
            <pc:sldMk cId="2453877640" sldId="267"/>
            <ac:spMk id="5" creationId="{D7762D10-EE7D-40FF-A15A-D9CAE72AB38B}"/>
          </ac:spMkLst>
        </pc:spChg>
        <pc:spChg chg="add mod">
          <ac:chgData name="Sabina khanam" userId="e598f3a3036b5174" providerId="LiveId" clId="{BAEA9832-21A1-48C4-892E-EF2C8E14B160}" dt="2020-10-09T08:12:15.785" v="11552" actId="20577"/>
          <ac:spMkLst>
            <pc:docMk/>
            <pc:sldMk cId="2453877640" sldId="267"/>
            <ac:spMk id="6" creationId="{B431207D-4835-4614-81F9-B9744EF065EC}"/>
          </ac:spMkLst>
        </pc:spChg>
        <pc:spChg chg="add mod">
          <ac:chgData name="Sabina khanam" userId="e598f3a3036b5174" providerId="LiveId" clId="{BAEA9832-21A1-48C4-892E-EF2C8E14B160}" dt="2020-10-08T17:51:01.873" v="11413" actId="1076"/>
          <ac:spMkLst>
            <pc:docMk/>
            <pc:sldMk cId="2453877640" sldId="267"/>
            <ac:spMk id="7" creationId="{8AC76DB6-9964-40FE-84BA-A3A42719DB4A}"/>
          </ac:spMkLst>
        </pc:spChg>
        <pc:picChg chg="add mod">
          <ac:chgData name="Sabina khanam" userId="e598f3a3036b5174" providerId="LiveId" clId="{BAEA9832-21A1-48C4-892E-EF2C8E14B160}" dt="2020-10-08T17:53:51.739" v="11430" actId="1076"/>
          <ac:picMkLst>
            <pc:docMk/>
            <pc:sldMk cId="2453877640" sldId="267"/>
            <ac:picMk id="1026" creationId="{2B887836-FA80-4336-887C-9BCB12694ED3}"/>
          </ac:picMkLst>
        </pc:picChg>
      </pc:sldChg>
      <pc:sldChg chg="addSp delSp modSp add ord">
        <pc:chgData name="Sabina khanam" userId="e598f3a3036b5174" providerId="LiveId" clId="{BAEA9832-21A1-48C4-892E-EF2C8E14B160}" dt="2020-10-08T17:50:02.561" v="11400" actId="1076"/>
        <pc:sldMkLst>
          <pc:docMk/>
          <pc:sldMk cId="2151168388" sldId="268"/>
        </pc:sldMkLst>
        <pc:spChg chg="add mod">
          <ac:chgData name="Sabina khanam" userId="e598f3a3036b5174" providerId="LiveId" clId="{BAEA9832-21A1-48C4-892E-EF2C8E14B160}" dt="2020-10-07T08:38:56.535" v="5510" actId="1076"/>
          <ac:spMkLst>
            <pc:docMk/>
            <pc:sldMk cId="2151168388" sldId="268"/>
            <ac:spMk id="2" creationId="{BC0061F6-F915-47C5-80A2-C1E69D50992B}"/>
          </ac:spMkLst>
        </pc:spChg>
        <pc:spChg chg="del">
          <ac:chgData name="Sabina khanam" userId="e598f3a3036b5174" providerId="LiveId" clId="{BAEA9832-21A1-48C4-892E-EF2C8E14B160}" dt="2020-09-29T07:52:09.347" v="693" actId="478"/>
          <ac:spMkLst>
            <pc:docMk/>
            <pc:sldMk cId="2151168388" sldId="268"/>
            <ac:spMk id="2" creationId="{D986C32B-E18A-48BC-91FF-60BD24BBA69D}"/>
          </ac:spMkLst>
        </pc:spChg>
        <pc:spChg chg="del">
          <ac:chgData name="Sabina khanam" userId="e598f3a3036b5174" providerId="LiveId" clId="{BAEA9832-21A1-48C4-892E-EF2C8E14B160}" dt="2020-09-29T07:52:11.155" v="694" actId="478"/>
          <ac:spMkLst>
            <pc:docMk/>
            <pc:sldMk cId="2151168388" sldId="268"/>
            <ac:spMk id="3" creationId="{099E7D8A-E406-467C-8038-16A0DCA258DD}"/>
          </ac:spMkLst>
        </pc:spChg>
        <pc:spChg chg="add mod">
          <ac:chgData name="Sabina khanam" userId="e598f3a3036b5174" providerId="LiveId" clId="{BAEA9832-21A1-48C4-892E-EF2C8E14B160}" dt="2020-10-08T17:33:35.761" v="11282" actId="20577"/>
          <ac:spMkLst>
            <pc:docMk/>
            <pc:sldMk cId="2151168388" sldId="268"/>
            <ac:spMk id="6" creationId="{9581525C-CE75-4C67-84E9-636DC7635BAB}"/>
          </ac:spMkLst>
        </pc:spChg>
        <pc:spChg chg="add mod">
          <ac:chgData name="Sabina khanam" userId="e598f3a3036b5174" providerId="LiveId" clId="{BAEA9832-21A1-48C4-892E-EF2C8E14B160}" dt="2020-10-07T08:38:24.319" v="5504" actId="122"/>
          <ac:spMkLst>
            <pc:docMk/>
            <pc:sldMk cId="2151168388" sldId="268"/>
            <ac:spMk id="7" creationId="{98EEEA4F-4F90-4BA7-8B36-E31BF1C47C7A}"/>
          </ac:spMkLst>
        </pc:spChg>
        <pc:spChg chg="add mod">
          <ac:chgData name="Sabina khanam" userId="e598f3a3036b5174" providerId="LiveId" clId="{BAEA9832-21A1-48C4-892E-EF2C8E14B160}" dt="2020-10-08T17:50:02.561" v="11400" actId="1076"/>
          <ac:spMkLst>
            <pc:docMk/>
            <pc:sldMk cId="2151168388" sldId="268"/>
            <ac:spMk id="8" creationId="{F401DFBC-9D50-4334-B796-812DC61D3A3E}"/>
          </ac:spMkLst>
        </pc:spChg>
        <pc:picChg chg="add mod">
          <ac:chgData name="Sabina khanam" userId="e598f3a3036b5174" providerId="LiveId" clId="{BAEA9832-21A1-48C4-892E-EF2C8E14B160}" dt="2020-10-07T08:38:51.728" v="5509" actId="1076"/>
          <ac:picMkLst>
            <pc:docMk/>
            <pc:sldMk cId="2151168388" sldId="268"/>
            <ac:picMk id="5" creationId="{5EBF38D5-AEE3-411B-A23B-BA551AFB0C96}"/>
          </ac:picMkLst>
        </pc:picChg>
      </pc:sldChg>
      <pc:sldChg chg="addSp delSp modSp add">
        <pc:chgData name="Sabina khanam" userId="e598f3a3036b5174" providerId="LiveId" clId="{BAEA9832-21A1-48C4-892E-EF2C8E14B160}" dt="2020-10-08T17:52:06.147" v="11424" actId="1076"/>
        <pc:sldMkLst>
          <pc:docMk/>
          <pc:sldMk cId="2613173064" sldId="269"/>
        </pc:sldMkLst>
        <pc:spChg chg="del">
          <ac:chgData name="Sabina khanam" userId="e598f3a3036b5174" providerId="LiveId" clId="{BAEA9832-21A1-48C4-892E-EF2C8E14B160}" dt="2020-10-07T07:42:15.670" v="4422" actId="478"/>
          <ac:spMkLst>
            <pc:docMk/>
            <pc:sldMk cId="2613173064" sldId="269"/>
            <ac:spMk id="2" creationId="{B0BD0ED7-1DC6-4757-A6D4-6171E999E184}"/>
          </ac:spMkLst>
        </pc:spChg>
        <pc:spChg chg="del">
          <ac:chgData name="Sabina khanam" userId="e598f3a3036b5174" providerId="LiveId" clId="{BAEA9832-21A1-48C4-892E-EF2C8E14B160}" dt="2020-10-07T07:42:21.014" v="4423" actId="478"/>
          <ac:spMkLst>
            <pc:docMk/>
            <pc:sldMk cId="2613173064" sldId="269"/>
            <ac:spMk id="3" creationId="{12FABD2F-98D6-4640-9236-0C0897E94B50}"/>
          </ac:spMkLst>
        </pc:spChg>
        <pc:spChg chg="add mod">
          <ac:chgData name="Sabina khanam" userId="e598f3a3036b5174" providerId="LiveId" clId="{BAEA9832-21A1-48C4-892E-EF2C8E14B160}" dt="2020-10-07T07:42:38.009" v="4435" actId="2711"/>
          <ac:spMkLst>
            <pc:docMk/>
            <pc:sldMk cId="2613173064" sldId="269"/>
            <ac:spMk id="4" creationId="{ABDA4815-56FB-4BA6-B7CD-D6B4D0FDB62C}"/>
          </ac:spMkLst>
        </pc:spChg>
        <pc:spChg chg="add mod">
          <ac:chgData name="Sabina khanam" userId="e598f3a3036b5174" providerId="LiveId" clId="{BAEA9832-21A1-48C4-892E-EF2C8E14B160}" dt="2020-10-08T17:39:57.756" v="11346" actId="1076"/>
          <ac:spMkLst>
            <pc:docMk/>
            <pc:sldMk cId="2613173064" sldId="269"/>
            <ac:spMk id="5" creationId="{B0499616-A3BC-48A1-8B48-277EEA1B2470}"/>
          </ac:spMkLst>
        </pc:spChg>
        <pc:spChg chg="add mod">
          <ac:chgData name="Sabina khanam" userId="e598f3a3036b5174" providerId="LiveId" clId="{BAEA9832-21A1-48C4-892E-EF2C8E14B160}" dt="2020-10-08T17:52:06.147" v="11424" actId="1076"/>
          <ac:spMkLst>
            <pc:docMk/>
            <pc:sldMk cId="2613173064" sldId="269"/>
            <ac:spMk id="6" creationId="{A3F627A0-F67C-4BC9-8857-9E7477272D91}"/>
          </ac:spMkLst>
        </pc:spChg>
      </pc:sldChg>
      <pc:sldChg chg="addSp delSp modSp add del">
        <pc:chgData name="Sabina khanam" userId="e598f3a3036b5174" providerId="LiveId" clId="{BAEA9832-21A1-48C4-892E-EF2C8E14B160}" dt="2020-10-08T17:40:22.500" v="11353" actId="2696"/>
        <pc:sldMkLst>
          <pc:docMk/>
          <pc:sldMk cId="2488236617" sldId="270"/>
        </pc:sldMkLst>
        <pc:spChg chg="del">
          <ac:chgData name="Sabina khanam" userId="e598f3a3036b5174" providerId="LiveId" clId="{BAEA9832-21A1-48C4-892E-EF2C8E14B160}" dt="2020-10-07T09:15:04.257" v="6233" actId="478"/>
          <ac:spMkLst>
            <pc:docMk/>
            <pc:sldMk cId="2488236617" sldId="270"/>
            <ac:spMk id="2" creationId="{18394A66-EB89-40CE-8605-E56888951865}"/>
          </ac:spMkLst>
        </pc:spChg>
        <pc:spChg chg="del">
          <ac:chgData name="Sabina khanam" userId="e598f3a3036b5174" providerId="LiveId" clId="{BAEA9832-21A1-48C4-892E-EF2C8E14B160}" dt="2020-10-07T09:15:08.082" v="6234" actId="478"/>
          <ac:spMkLst>
            <pc:docMk/>
            <pc:sldMk cId="2488236617" sldId="270"/>
            <ac:spMk id="3" creationId="{6D8588DF-BE8D-46A5-9C7E-9ACA625EA2B2}"/>
          </ac:spMkLst>
        </pc:spChg>
        <pc:spChg chg="add">
          <ac:chgData name="Sabina khanam" userId="e598f3a3036b5174" providerId="LiveId" clId="{BAEA9832-21A1-48C4-892E-EF2C8E14B160}" dt="2020-10-07T09:15:09.678" v="6235"/>
          <ac:spMkLst>
            <pc:docMk/>
            <pc:sldMk cId="2488236617" sldId="270"/>
            <ac:spMk id="4" creationId="{160AF9F5-B632-4348-911E-DD0DD25359AD}"/>
          </ac:spMkLst>
        </pc:spChg>
        <pc:spChg chg="add del mod">
          <ac:chgData name="Sabina khanam" userId="e598f3a3036b5174" providerId="LiveId" clId="{BAEA9832-21A1-48C4-892E-EF2C8E14B160}" dt="2020-10-08T17:38:24.382" v="11319"/>
          <ac:spMkLst>
            <pc:docMk/>
            <pc:sldMk cId="2488236617" sldId="270"/>
            <ac:spMk id="5" creationId="{3AAEE7AB-3B64-40CE-9342-D3A3C94B0AC4}"/>
          </ac:spMkLst>
        </pc:spChg>
      </pc:sldChg>
      <pc:sldChg chg="addSp delSp modSp add">
        <pc:chgData name="Sabina khanam" userId="e598f3a3036b5174" providerId="LiveId" clId="{BAEA9832-21A1-48C4-892E-EF2C8E14B160}" dt="2020-10-08T17:45:58.471" v="11374" actId="20577"/>
        <pc:sldMkLst>
          <pc:docMk/>
          <pc:sldMk cId="3180689061" sldId="271"/>
        </pc:sldMkLst>
        <pc:spChg chg="del">
          <ac:chgData name="Sabina khanam" userId="e598f3a3036b5174" providerId="LiveId" clId="{BAEA9832-21A1-48C4-892E-EF2C8E14B160}" dt="2020-10-08T07:40:15.295" v="7733" actId="478"/>
          <ac:spMkLst>
            <pc:docMk/>
            <pc:sldMk cId="3180689061" sldId="271"/>
            <ac:spMk id="2" creationId="{5E891FF5-8821-4CDD-B6C9-F7EFC494AF02}"/>
          </ac:spMkLst>
        </pc:spChg>
        <pc:spChg chg="add mod">
          <ac:chgData name="Sabina khanam" userId="e598f3a3036b5174" providerId="LiveId" clId="{BAEA9832-21A1-48C4-892E-EF2C8E14B160}" dt="2020-10-08T09:55:31.259" v="8673" actId="14100"/>
          <ac:spMkLst>
            <pc:docMk/>
            <pc:sldMk cId="3180689061" sldId="271"/>
            <ac:spMk id="2" creationId="{BDC6BE47-F22E-44E3-B683-5F33F6974C2A}"/>
          </ac:spMkLst>
        </pc:spChg>
        <pc:spChg chg="del">
          <ac:chgData name="Sabina khanam" userId="e598f3a3036b5174" providerId="LiveId" clId="{BAEA9832-21A1-48C4-892E-EF2C8E14B160}" dt="2020-10-08T07:40:17.754" v="7734" actId="478"/>
          <ac:spMkLst>
            <pc:docMk/>
            <pc:sldMk cId="3180689061" sldId="271"/>
            <ac:spMk id="3" creationId="{1ABD2351-4BAF-464B-A94B-4DCC97665FE7}"/>
          </ac:spMkLst>
        </pc:spChg>
        <pc:spChg chg="add mod">
          <ac:chgData name="Sabina khanam" userId="e598f3a3036b5174" providerId="LiveId" clId="{BAEA9832-21A1-48C4-892E-EF2C8E14B160}" dt="2020-10-08T09:56:56.235" v="8700" actId="1076"/>
          <ac:spMkLst>
            <pc:docMk/>
            <pc:sldMk cId="3180689061" sldId="271"/>
            <ac:spMk id="3" creationId="{FB47DF1D-DC37-4AD6-B6DC-0547897EDCE7}"/>
          </ac:spMkLst>
        </pc:spChg>
        <pc:spChg chg="add mod">
          <ac:chgData name="Sabina khanam" userId="e598f3a3036b5174" providerId="LiveId" clId="{BAEA9832-21A1-48C4-892E-EF2C8E14B160}" dt="2020-10-08T07:54:50.969" v="8529" actId="1076"/>
          <ac:spMkLst>
            <pc:docMk/>
            <pc:sldMk cId="3180689061" sldId="271"/>
            <ac:spMk id="4" creationId="{1566515A-2573-4D13-8188-D8094782C29D}"/>
          </ac:spMkLst>
        </pc:spChg>
        <pc:spChg chg="add del mod">
          <ac:chgData name="Sabina khanam" userId="e598f3a3036b5174" providerId="LiveId" clId="{BAEA9832-21A1-48C4-892E-EF2C8E14B160}" dt="2020-10-08T15:04:03.868" v="9793" actId="478"/>
          <ac:spMkLst>
            <pc:docMk/>
            <pc:sldMk cId="3180689061" sldId="271"/>
            <ac:spMk id="7" creationId="{4334D0DD-22A3-44CE-B63C-9903352802C7}"/>
          </ac:spMkLst>
        </pc:spChg>
        <pc:spChg chg="add mod">
          <ac:chgData name="Sabina khanam" userId="e598f3a3036b5174" providerId="LiveId" clId="{BAEA9832-21A1-48C4-892E-EF2C8E14B160}" dt="2020-10-08T17:45:58.471" v="11374" actId="20577"/>
          <ac:spMkLst>
            <pc:docMk/>
            <pc:sldMk cId="3180689061" sldId="271"/>
            <ac:spMk id="8" creationId="{826B6989-C715-4060-B6F6-EA624DEDC43E}"/>
          </ac:spMkLst>
        </pc:spChg>
        <pc:picChg chg="add mod">
          <ac:chgData name="Sabina khanam" userId="e598f3a3036b5174" providerId="LiveId" clId="{BAEA9832-21A1-48C4-892E-EF2C8E14B160}" dt="2020-10-08T15:04:14.504" v="9794" actId="1076"/>
          <ac:picMkLst>
            <pc:docMk/>
            <pc:sldMk cId="3180689061" sldId="271"/>
            <ac:picMk id="6" creationId="{8225F271-1A2F-4DD1-8E44-45F976FE21F3}"/>
          </ac:picMkLst>
        </pc:picChg>
      </pc:sldChg>
      <pc:sldChg chg="addSp delSp modSp add del">
        <pc:chgData name="Sabina khanam" userId="e598f3a3036b5174" providerId="LiveId" clId="{BAEA9832-21A1-48C4-892E-EF2C8E14B160}" dt="2020-10-08T17:40:20.994" v="11352" actId="2696"/>
        <pc:sldMkLst>
          <pc:docMk/>
          <pc:sldMk cId="3670332671" sldId="272"/>
        </pc:sldMkLst>
        <pc:spChg chg="del">
          <ac:chgData name="Sabina khanam" userId="e598f3a3036b5174" providerId="LiveId" clId="{BAEA9832-21A1-48C4-892E-EF2C8E14B160}" dt="2020-10-08T10:50:47.494" v="9142" actId="478"/>
          <ac:spMkLst>
            <pc:docMk/>
            <pc:sldMk cId="3670332671" sldId="272"/>
            <ac:spMk id="2" creationId="{EC66EDDB-0144-4BA3-991F-252D36A99027}"/>
          </ac:spMkLst>
        </pc:spChg>
        <pc:spChg chg="del">
          <ac:chgData name="Sabina khanam" userId="e598f3a3036b5174" providerId="LiveId" clId="{BAEA9832-21A1-48C4-892E-EF2C8E14B160}" dt="2020-10-08T10:50:49.420" v="9143" actId="478"/>
          <ac:spMkLst>
            <pc:docMk/>
            <pc:sldMk cId="3670332671" sldId="272"/>
            <ac:spMk id="3" creationId="{2D780F40-A0CA-4332-B8F4-8AA3350D0FF4}"/>
          </ac:spMkLst>
        </pc:spChg>
        <pc:spChg chg="add del mod">
          <ac:chgData name="Sabina khanam" userId="e598f3a3036b5174" providerId="LiveId" clId="{BAEA9832-21A1-48C4-892E-EF2C8E14B160}" dt="2020-10-08T10:56:25.516" v="9204"/>
          <ac:spMkLst>
            <pc:docMk/>
            <pc:sldMk cId="3670332671" sldId="272"/>
            <ac:spMk id="4" creationId="{BE256C7D-A070-4098-9BC5-28229E5AB57B}"/>
          </ac:spMkLst>
        </pc:spChg>
        <pc:spChg chg="add del mod">
          <ac:chgData name="Sabina khanam" userId="e598f3a3036b5174" providerId="LiveId" clId="{BAEA9832-21A1-48C4-892E-EF2C8E14B160}" dt="2020-10-08T17:39:19.673" v="11332"/>
          <ac:spMkLst>
            <pc:docMk/>
            <pc:sldMk cId="3670332671" sldId="272"/>
            <ac:spMk id="5" creationId="{8D2AB747-4DE4-401D-B0DF-77FF344E76DD}"/>
          </ac:spMkLst>
        </pc:spChg>
        <pc:spChg chg="add">
          <ac:chgData name="Sabina khanam" userId="e598f3a3036b5174" providerId="LiveId" clId="{BAEA9832-21A1-48C4-892E-EF2C8E14B160}" dt="2020-10-08T11:08:59.212" v="9791"/>
          <ac:spMkLst>
            <pc:docMk/>
            <pc:sldMk cId="3670332671" sldId="272"/>
            <ac:spMk id="6" creationId="{92CD5921-E3B0-42F4-B733-BDE61F5244DC}"/>
          </ac:spMkLst>
        </pc:spChg>
      </pc:sldChg>
      <pc:sldChg chg="addSp delSp modSp add del">
        <pc:chgData name="Sabina khanam" userId="e598f3a3036b5174" providerId="LiveId" clId="{BAEA9832-21A1-48C4-892E-EF2C8E14B160}" dt="2020-10-08T16:02:11.574" v="11210" actId="2696"/>
        <pc:sldMkLst>
          <pc:docMk/>
          <pc:sldMk cId="2773825541" sldId="273"/>
        </pc:sldMkLst>
        <pc:spChg chg="del">
          <ac:chgData name="Sabina khanam" userId="e598f3a3036b5174" providerId="LiveId" clId="{BAEA9832-21A1-48C4-892E-EF2C8E14B160}" dt="2020-10-08T15:56:50.175" v="11193" actId="478"/>
          <ac:spMkLst>
            <pc:docMk/>
            <pc:sldMk cId="2773825541" sldId="273"/>
            <ac:spMk id="2" creationId="{318D9C38-2747-4E55-989F-E460DA0354B8}"/>
          </ac:spMkLst>
        </pc:spChg>
        <pc:spChg chg="del">
          <ac:chgData name="Sabina khanam" userId="e598f3a3036b5174" providerId="LiveId" clId="{BAEA9832-21A1-48C4-892E-EF2C8E14B160}" dt="2020-10-08T15:56:52.551" v="11194" actId="478"/>
          <ac:spMkLst>
            <pc:docMk/>
            <pc:sldMk cId="2773825541" sldId="273"/>
            <ac:spMk id="3" creationId="{6209BC06-79A4-4F35-874D-3BDAB8F2BF46}"/>
          </ac:spMkLst>
        </pc:spChg>
        <pc:spChg chg="add del mod">
          <ac:chgData name="Sabina khanam" userId="e598f3a3036b5174" providerId="LiveId" clId="{BAEA9832-21A1-48C4-892E-EF2C8E14B160}" dt="2020-10-08T15:56:58.813" v="11197" actId="478"/>
          <ac:spMkLst>
            <pc:docMk/>
            <pc:sldMk cId="2773825541" sldId="273"/>
            <ac:spMk id="4" creationId="{2A695BD5-A778-4D26-98C1-55BC792E9B51}"/>
          </ac:spMkLst>
        </pc:spChg>
        <pc:spChg chg="add del mod">
          <ac:chgData name="Sabina khanam" userId="e598f3a3036b5174" providerId="LiveId" clId="{BAEA9832-21A1-48C4-892E-EF2C8E14B160}" dt="2020-10-08T15:59:43.902" v="11204" actId="478"/>
          <ac:spMkLst>
            <pc:docMk/>
            <pc:sldMk cId="2773825541" sldId="273"/>
            <ac:spMk id="5" creationId="{068FCA4B-47E1-4821-B391-3E196D75CBD8}"/>
          </ac:spMkLst>
        </pc:spChg>
        <pc:spChg chg="add del mod">
          <ac:chgData name="Sabina khanam" userId="e598f3a3036b5174" providerId="LiveId" clId="{BAEA9832-21A1-48C4-892E-EF2C8E14B160}" dt="2020-10-08T16:01:54.911" v="11209" actId="478"/>
          <ac:spMkLst>
            <pc:docMk/>
            <pc:sldMk cId="2773825541" sldId="273"/>
            <ac:spMk id="6" creationId="{60D5A69B-ABE6-4191-A98D-F725A1E44BF5}"/>
          </ac:spMkLst>
        </pc:spChg>
      </pc:sldChg>
      <pc:sldChg chg="addSp delSp modSp add">
        <pc:chgData name="Sabina khanam" userId="e598f3a3036b5174" providerId="LiveId" clId="{BAEA9832-21A1-48C4-892E-EF2C8E14B160}" dt="2020-10-08T17:52:11.960" v="11425" actId="1076"/>
        <pc:sldMkLst>
          <pc:docMk/>
          <pc:sldMk cId="3787166597" sldId="273"/>
        </pc:sldMkLst>
        <pc:spChg chg="del">
          <ac:chgData name="Sabina khanam" userId="e598f3a3036b5174" providerId="LiveId" clId="{BAEA9832-21A1-48C4-892E-EF2C8E14B160}" dt="2020-10-08T17:28:15.912" v="11216" actId="478"/>
          <ac:spMkLst>
            <pc:docMk/>
            <pc:sldMk cId="3787166597" sldId="273"/>
            <ac:spMk id="2" creationId="{01545B9C-94CC-4AD6-8E0F-762996B1EF77}"/>
          </ac:spMkLst>
        </pc:spChg>
        <pc:spChg chg="del">
          <ac:chgData name="Sabina khanam" userId="e598f3a3036b5174" providerId="LiveId" clId="{BAEA9832-21A1-48C4-892E-EF2C8E14B160}" dt="2020-10-08T17:28:12.463" v="11215" actId="478"/>
          <ac:spMkLst>
            <pc:docMk/>
            <pc:sldMk cId="3787166597" sldId="273"/>
            <ac:spMk id="3" creationId="{A0A27E04-D692-4166-8FFA-125801973FC4}"/>
          </ac:spMkLst>
        </pc:spChg>
        <pc:spChg chg="add mod">
          <ac:chgData name="Sabina khanam" userId="e598f3a3036b5174" providerId="LiveId" clId="{BAEA9832-21A1-48C4-892E-EF2C8E14B160}" dt="2020-10-08T17:51:52.618" v="11421" actId="255"/>
          <ac:spMkLst>
            <pc:docMk/>
            <pc:sldMk cId="3787166597" sldId="273"/>
            <ac:spMk id="4" creationId="{37247CD2-FF0C-4561-A0BC-6CF7B12F90D9}"/>
          </ac:spMkLst>
        </pc:spChg>
        <pc:spChg chg="add">
          <ac:chgData name="Sabina khanam" userId="e598f3a3036b5174" providerId="LiveId" clId="{BAEA9832-21A1-48C4-892E-EF2C8E14B160}" dt="2020-10-08T17:48:59.363" v="11388"/>
          <ac:spMkLst>
            <pc:docMk/>
            <pc:sldMk cId="3787166597" sldId="273"/>
            <ac:spMk id="5" creationId="{48439C48-9101-4E2A-AFCD-D8B698966459}"/>
          </ac:spMkLst>
        </pc:spChg>
        <pc:spChg chg="add mod">
          <ac:chgData name="Sabina khanam" userId="e598f3a3036b5174" providerId="LiveId" clId="{BAEA9832-21A1-48C4-892E-EF2C8E14B160}" dt="2020-10-08T17:52:11.960" v="11425" actId="1076"/>
          <ac:spMkLst>
            <pc:docMk/>
            <pc:sldMk cId="3787166597" sldId="273"/>
            <ac:spMk id="6" creationId="{E06BBE78-9214-462A-A280-7558285365D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15E5C-C43E-4393-882B-8DDD8CFF1E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D01656-47EB-4EAC-8C5A-B30F95934C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15D79F-D785-4327-B37F-59091829CC9E}"/>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5" name="Footer Placeholder 4">
            <a:extLst>
              <a:ext uri="{FF2B5EF4-FFF2-40B4-BE49-F238E27FC236}">
                <a16:creationId xmlns:a16="http://schemas.microsoft.com/office/drawing/2014/main" id="{2C65EB6E-5D20-4F0A-9ABE-D1CD0A51BD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CA23-9C16-48C0-A436-4FF58EF97082}"/>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99750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D523-C72D-4942-8C5B-D9FE099060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2F63E2-F512-4E37-98AB-6976A9F1AF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A6D1EA-555A-4BD8-B82F-781165FDEA06}"/>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5" name="Footer Placeholder 4">
            <a:extLst>
              <a:ext uri="{FF2B5EF4-FFF2-40B4-BE49-F238E27FC236}">
                <a16:creationId xmlns:a16="http://schemas.microsoft.com/office/drawing/2014/main" id="{280B474F-4D81-4C87-829D-72F39316B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0220CB-C912-4593-9713-9EC002871D8E}"/>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1087442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98B7-C095-4322-8BCA-E142EC8FFB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BDAC779-C777-4A96-A184-FBDE206E93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9BE7FA-621A-4880-9B6A-B813983CEF4E}"/>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5" name="Footer Placeholder 4">
            <a:extLst>
              <a:ext uri="{FF2B5EF4-FFF2-40B4-BE49-F238E27FC236}">
                <a16:creationId xmlns:a16="http://schemas.microsoft.com/office/drawing/2014/main" id="{4E1C5C74-F627-40BE-BE3A-CC0A5652DA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BF49B-5ED8-406B-92B9-F914EA7B54FF}"/>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3446975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CEB77-1ED2-4A6A-AD43-572A694958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ABA3B-EC3E-43D7-82C6-EB7BD3F744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57F21F-11B0-4637-947F-2EEB13BA90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64F67C-0230-402D-8971-FC607B0CACB5}"/>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6" name="Footer Placeholder 5">
            <a:extLst>
              <a:ext uri="{FF2B5EF4-FFF2-40B4-BE49-F238E27FC236}">
                <a16:creationId xmlns:a16="http://schemas.microsoft.com/office/drawing/2014/main" id="{F5AC5C42-68BB-437D-92AE-C8B0D1E3E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095B20-17BE-4E4B-9D7A-836C8D482C3E}"/>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16112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3EA91-DE83-4E7B-9DF2-AAB65937D6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BC1DC8-0819-49E8-A9E1-ECF435F84F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0912A8-D84B-4C86-BEBF-527F0513BC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43E0D4-55DD-4ECD-8D9A-C0C53DEB35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E0CA50-DE4C-49E7-96F8-DF6B0D5BE80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2CA829-D6CE-4703-ADB3-FF06D7FF22BD}"/>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8" name="Footer Placeholder 7">
            <a:extLst>
              <a:ext uri="{FF2B5EF4-FFF2-40B4-BE49-F238E27FC236}">
                <a16:creationId xmlns:a16="http://schemas.microsoft.com/office/drawing/2014/main" id="{042FA138-DB75-4048-B8D6-B478A02B1B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8AFB6B-29E6-4A0D-A09A-E76E35EEC1E0}"/>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502442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0486E-30A1-4D6F-8B19-F655BB11CF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5F6691-4398-43DD-ABE8-1E9DB02A92FB}"/>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4" name="Footer Placeholder 3">
            <a:extLst>
              <a:ext uri="{FF2B5EF4-FFF2-40B4-BE49-F238E27FC236}">
                <a16:creationId xmlns:a16="http://schemas.microsoft.com/office/drawing/2014/main" id="{613DC5AE-E604-4D2D-9169-01E990CF9B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D8845E-D13E-4615-817D-EEE9078AC8A9}"/>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145674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953D44-859E-460C-B1AB-69644FCF89FC}"/>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3" name="Footer Placeholder 2">
            <a:extLst>
              <a:ext uri="{FF2B5EF4-FFF2-40B4-BE49-F238E27FC236}">
                <a16:creationId xmlns:a16="http://schemas.microsoft.com/office/drawing/2014/main" id="{2E689BD6-095F-44F3-A4B1-3AFED590F6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23D5F3-7AB2-4C0C-8CF7-F22B17A47C10}"/>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107991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246A7-D7AA-4056-A411-2E1EAA2D35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440ABA-2220-49A1-BB8C-01C796CAE4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5B4976-84A3-43B4-B4A1-A0E3502E5C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F16FC4-9C26-4C34-BE37-3BEA51D765B4}"/>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6" name="Footer Placeholder 5">
            <a:extLst>
              <a:ext uri="{FF2B5EF4-FFF2-40B4-BE49-F238E27FC236}">
                <a16:creationId xmlns:a16="http://schemas.microsoft.com/office/drawing/2014/main" id="{230DD7EE-C1A8-46EE-A0AE-7B3158485A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5AE365-4C67-4926-9C38-5D6091D6C21C}"/>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1825952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E9ED-7AE1-4BE0-86ED-C2EA87D4C9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8D08FF-2A44-48DB-9CEF-44EC85C8CD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079591-3348-48A0-8AF9-B01D9E8127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2A8C85-CA86-46AD-8BE7-6C381D7D7366}"/>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6" name="Footer Placeholder 5">
            <a:extLst>
              <a:ext uri="{FF2B5EF4-FFF2-40B4-BE49-F238E27FC236}">
                <a16:creationId xmlns:a16="http://schemas.microsoft.com/office/drawing/2014/main" id="{F595A66E-6847-4D20-82C4-E854535BBF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AB1512-CC48-4B0E-9D01-508C7445B01D}"/>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3937900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6CA45-8194-4DB4-92D4-20DA1E5504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57EC4F-B6F6-4610-8A8E-07155E1744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16BBAA-E789-4F41-985E-4594E3E55D09}"/>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5" name="Footer Placeholder 4">
            <a:extLst>
              <a:ext uri="{FF2B5EF4-FFF2-40B4-BE49-F238E27FC236}">
                <a16:creationId xmlns:a16="http://schemas.microsoft.com/office/drawing/2014/main" id="{6B704C91-EE1E-41D4-9F4A-8F3BE65DD8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75FA79-DC6A-4E59-A36D-D19B83E0FFC0}"/>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927581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4056F5-9C27-49F0-873C-55CA0645553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97218E-BC39-4751-A6B0-4467A6D725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C7C1E-3EC3-4B6D-80AE-79849671B828}"/>
              </a:ext>
            </a:extLst>
          </p:cNvPr>
          <p:cNvSpPr>
            <a:spLocks noGrp="1"/>
          </p:cNvSpPr>
          <p:nvPr>
            <p:ph type="dt" sz="half" idx="10"/>
          </p:nvPr>
        </p:nvSpPr>
        <p:spPr/>
        <p:txBody>
          <a:bodyPr/>
          <a:lstStyle/>
          <a:p>
            <a:fld id="{754E3F80-DDA7-4190-B987-2F3F314A0EAE}" type="datetimeFigureOut">
              <a:rPr lang="en-GB" smtClean="0"/>
              <a:t>09/10/2020</a:t>
            </a:fld>
            <a:endParaRPr lang="en-GB"/>
          </a:p>
        </p:txBody>
      </p:sp>
      <p:sp>
        <p:nvSpPr>
          <p:cNvPr id="5" name="Footer Placeholder 4">
            <a:extLst>
              <a:ext uri="{FF2B5EF4-FFF2-40B4-BE49-F238E27FC236}">
                <a16:creationId xmlns:a16="http://schemas.microsoft.com/office/drawing/2014/main" id="{F253E72C-28A3-4550-8DAD-DDED851645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3DD4D-1BEC-4F5E-8C5C-C7D1B6A1F9D3}"/>
              </a:ext>
            </a:extLst>
          </p:cNvPr>
          <p:cNvSpPr>
            <a:spLocks noGrp="1"/>
          </p:cNvSpPr>
          <p:nvPr>
            <p:ph type="sldNum" sz="quarter" idx="12"/>
          </p:nvPr>
        </p:nvSpPr>
        <p:spPr/>
        <p:txBody>
          <a:bodyPr/>
          <a:lstStyle/>
          <a:p>
            <a:fld id="{B96A03D1-6658-41C5-9746-5B7146816F4C}" type="slidenum">
              <a:rPr lang="en-GB" smtClean="0"/>
              <a:t>‹#›</a:t>
            </a:fld>
            <a:endParaRPr lang="en-GB"/>
          </a:p>
        </p:txBody>
      </p:sp>
    </p:spTree>
    <p:extLst>
      <p:ext uri="{BB962C8B-B14F-4D97-AF65-F5344CB8AC3E}">
        <p14:creationId xmlns:p14="http://schemas.microsoft.com/office/powerpoint/2010/main" val="2398159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1ED7B-50DB-4CDA-9D83-39095BE31C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A98D66-D710-4D53-A64E-1E464691E7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F58C71-8C05-4546-B7D6-2B2C5DBF24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4E3F80-DDA7-4190-B987-2F3F314A0EAE}" type="datetimeFigureOut">
              <a:rPr lang="en-GB" smtClean="0"/>
              <a:t>09/10/2020</a:t>
            </a:fld>
            <a:endParaRPr lang="en-GB"/>
          </a:p>
        </p:txBody>
      </p:sp>
      <p:sp>
        <p:nvSpPr>
          <p:cNvPr id="5" name="Footer Placeholder 4">
            <a:extLst>
              <a:ext uri="{FF2B5EF4-FFF2-40B4-BE49-F238E27FC236}">
                <a16:creationId xmlns:a16="http://schemas.microsoft.com/office/drawing/2014/main" id="{FFF768AD-D6F8-4B1B-A5CC-F6D21D6F99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AAEFE9-7D24-4516-9181-06F265A043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6A03D1-6658-41C5-9746-5B7146816F4C}" type="slidenum">
              <a:rPr lang="en-GB" smtClean="0"/>
              <a:t>‹#›</a:t>
            </a:fld>
            <a:endParaRPr lang="en-GB"/>
          </a:p>
        </p:txBody>
      </p:sp>
    </p:spTree>
    <p:extLst>
      <p:ext uri="{BB962C8B-B14F-4D97-AF65-F5344CB8AC3E}">
        <p14:creationId xmlns:p14="http://schemas.microsoft.com/office/powerpoint/2010/main" val="2592400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66515A-2573-4D13-8188-D8094782C29D}"/>
              </a:ext>
            </a:extLst>
          </p:cNvPr>
          <p:cNvSpPr txBox="1"/>
          <p:nvPr/>
        </p:nvSpPr>
        <p:spPr>
          <a:xfrm>
            <a:off x="421975" y="514358"/>
            <a:ext cx="11253087"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World Health Organisation (WHO) developed 10 Essential Public Health Operations (EPHO) so that countries can adjust together, have access and to have a stronger plan for public health services.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There are three main areas for key delivery: Health Protection, Disease Prevention and health promotion. </a:t>
            </a:r>
          </a:p>
        </p:txBody>
      </p:sp>
      <p:pic>
        <p:nvPicPr>
          <p:cNvPr id="6" name="Picture 5">
            <a:extLst>
              <a:ext uri="{FF2B5EF4-FFF2-40B4-BE49-F238E27FC236}">
                <a16:creationId xmlns:a16="http://schemas.microsoft.com/office/drawing/2014/main" id="{8225F271-1A2F-4DD1-8E44-45F976FE21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5672" y="1952978"/>
            <a:ext cx="9250066" cy="4390664"/>
          </a:xfrm>
          <a:prstGeom prst="rect">
            <a:avLst/>
          </a:prstGeom>
        </p:spPr>
      </p:pic>
      <p:sp>
        <p:nvSpPr>
          <p:cNvPr id="8" name="TextBox 7">
            <a:extLst>
              <a:ext uri="{FF2B5EF4-FFF2-40B4-BE49-F238E27FC236}">
                <a16:creationId xmlns:a16="http://schemas.microsoft.com/office/drawing/2014/main" id="{826B6989-C715-4060-B6F6-EA624DEDC43E}"/>
              </a:ext>
            </a:extLst>
          </p:cNvPr>
          <p:cNvSpPr txBox="1"/>
          <p:nvPr/>
        </p:nvSpPr>
        <p:spPr>
          <a:xfrm>
            <a:off x="421975" y="6425821"/>
            <a:ext cx="3513909" cy="369332"/>
          </a:xfrm>
          <a:prstGeom prst="rect">
            <a:avLst/>
          </a:prstGeom>
          <a:noFill/>
        </p:spPr>
        <p:txBody>
          <a:bodyPr wrap="square" rtlCol="0">
            <a:spAutoFit/>
          </a:bodyPr>
          <a:lstStyle/>
          <a:p>
            <a:r>
              <a:rPr lang="en-GB" dirty="0"/>
              <a:t>(WHO A, 2020)</a:t>
            </a:r>
          </a:p>
        </p:txBody>
      </p:sp>
      <p:sp>
        <p:nvSpPr>
          <p:cNvPr id="2" name="TextBox 1">
            <a:extLst>
              <a:ext uri="{FF2B5EF4-FFF2-40B4-BE49-F238E27FC236}">
                <a16:creationId xmlns:a16="http://schemas.microsoft.com/office/drawing/2014/main" id="{BDC6BE47-F22E-44E3-B683-5F33F6974C2A}"/>
              </a:ext>
            </a:extLst>
          </p:cNvPr>
          <p:cNvSpPr txBox="1"/>
          <p:nvPr/>
        </p:nvSpPr>
        <p:spPr>
          <a:xfrm>
            <a:off x="9708445" y="78147"/>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
        <p:nvSpPr>
          <p:cNvPr id="3" name="TextBox 2">
            <a:extLst>
              <a:ext uri="{FF2B5EF4-FFF2-40B4-BE49-F238E27FC236}">
                <a16:creationId xmlns:a16="http://schemas.microsoft.com/office/drawing/2014/main" id="{FB47DF1D-DC37-4AD6-B6DC-0547897EDCE7}"/>
              </a:ext>
            </a:extLst>
          </p:cNvPr>
          <p:cNvSpPr txBox="1"/>
          <p:nvPr/>
        </p:nvSpPr>
        <p:spPr>
          <a:xfrm>
            <a:off x="4537276" y="90460"/>
            <a:ext cx="5613722" cy="371211"/>
          </a:xfrm>
          <a:prstGeom prst="rect">
            <a:avLst/>
          </a:prstGeom>
          <a:noFill/>
        </p:spPr>
        <p:txBody>
          <a:bodyPr wrap="square" rtlCol="0">
            <a:spAutoFit/>
          </a:bodyPr>
          <a:lstStyle/>
          <a:p>
            <a:r>
              <a:rPr lang="en-GB" dirty="0">
                <a:latin typeface="Arial Black" panose="020B0A04020102020204" pitchFamily="34" charset="0"/>
              </a:rPr>
              <a:t>Public Health Strategy</a:t>
            </a:r>
          </a:p>
        </p:txBody>
      </p:sp>
    </p:spTree>
    <p:extLst>
      <p:ext uri="{BB962C8B-B14F-4D97-AF65-F5344CB8AC3E}">
        <p14:creationId xmlns:p14="http://schemas.microsoft.com/office/powerpoint/2010/main" val="3180689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p&#10;&#10;Description automatically generated">
            <a:extLst>
              <a:ext uri="{FF2B5EF4-FFF2-40B4-BE49-F238E27FC236}">
                <a16:creationId xmlns:a16="http://schemas.microsoft.com/office/drawing/2014/main" id="{493AC31B-8E45-4DBE-8FD7-B0A55DB07D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097" y="945250"/>
            <a:ext cx="10783805" cy="5306165"/>
          </a:xfrm>
          <a:prstGeom prst="rect">
            <a:avLst/>
          </a:prstGeom>
        </p:spPr>
      </p:pic>
      <p:sp>
        <p:nvSpPr>
          <p:cNvPr id="6" name="Rectangle 5">
            <a:extLst>
              <a:ext uri="{FF2B5EF4-FFF2-40B4-BE49-F238E27FC236}">
                <a16:creationId xmlns:a16="http://schemas.microsoft.com/office/drawing/2014/main" id="{FEE7193C-E830-4630-94EE-53C9D91403EB}"/>
              </a:ext>
            </a:extLst>
          </p:cNvPr>
          <p:cNvSpPr/>
          <p:nvPr/>
        </p:nvSpPr>
        <p:spPr>
          <a:xfrm>
            <a:off x="383822" y="129586"/>
            <a:ext cx="11187289" cy="646331"/>
          </a:xfrm>
          <a:prstGeom prst="rect">
            <a:avLst/>
          </a:prstGeom>
        </p:spPr>
        <p:txBody>
          <a:bodyPr wrap="square">
            <a:spAutoFit/>
          </a:bodyPr>
          <a:lstStyle/>
          <a:p>
            <a:pPr algn="ctr"/>
            <a:r>
              <a:rPr lang="en-US" b="1" dirty="0">
                <a:solidFill>
                  <a:srgbClr val="323132"/>
                </a:solidFill>
                <a:latin typeface="Arial Black" panose="020B0A04020102020204" pitchFamily="34" charset="0"/>
              </a:rPr>
              <a:t>Number of deaths involving COVID-19 in England and Wales, deaths occurring between 1 March and 31 July 2020</a:t>
            </a:r>
            <a:endParaRPr lang="en-US" b="1" i="0" dirty="0">
              <a:solidFill>
                <a:srgbClr val="323132"/>
              </a:solidFill>
              <a:effectLst/>
              <a:latin typeface="Arial Black" panose="020B0A04020102020204" pitchFamily="34" charset="0"/>
            </a:endParaRPr>
          </a:p>
        </p:txBody>
      </p:sp>
      <p:sp>
        <p:nvSpPr>
          <p:cNvPr id="7" name="Rectangle 6">
            <a:extLst>
              <a:ext uri="{FF2B5EF4-FFF2-40B4-BE49-F238E27FC236}">
                <a16:creationId xmlns:a16="http://schemas.microsoft.com/office/drawing/2014/main" id="{8C928C00-759D-4F10-84BB-087899C563F5}"/>
              </a:ext>
            </a:extLst>
          </p:cNvPr>
          <p:cNvSpPr/>
          <p:nvPr/>
        </p:nvSpPr>
        <p:spPr>
          <a:xfrm>
            <a:off x="485421" y="6292455"/>
            <a:ext cx="4334935" cy="307777"/>
          </a:xfrm>
          <a:prstGeom prst="rect">
            <a:avLst/>
          </a:prstGeom>
        </p:spPr>
        <p:txBody>
          <a:bodyPr wrap="square">
            <a:spAutoFit/>
          </a:bodyPr>
          <a:lstStyle/>
          <a:p>
            <a:r>
              <a:rPr lang="en-US" sz="1400" b="1" dirty="0">
                <a:solidFill>
                  <a:srgbClr val="323132"/>
                </a:solidFill>
                <a:latin typeface="Arial" panose="020B0604020202020204" pitchFamily="34" charset="0"/>
                <a:cs typeface="Arial" panose="020B0604020202020204" pitchFamily="34" charset="0"/>
              </a:rPr>
              <a:t>(Office for National Statistics, A, 2020).  </a:t>
            </a:r>
            <a:endParaRPr lang="en-GB" sz="1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852D1FA-DED6-4330-B7B5-27423888DCB5}"/>
              </a:ext>
            </a:extLst>
          </p:cNvPr>
          <p:cNvSpPr txBox="1"/>
          <p:nvPr/>
        </p:nvSpPr>
        <p:spPr>
          <a:xfrm>
            <a:off x="7236177" y="1140179"/>
            <a:ext cx="4334934" cy="1754326"/>
          </a:xfrm>
          <a:prstGeom prst="rect">
            <a:avLst/>
          </a:prstGeom>
          <a:noFill/>
        </p:spPr>
        <p:txBody>
          <a:bodyPr wrap="square" rtlCol="0">
            <a:spAutoFit/>
          </a:bodyPr>
          <a:lstStyle/>
          <a:p>
            <a:pPr marL="285750" indent="-285750">
              <a:buFontTx/>
              <a:buChar char="-"/>
            </a:pPr>
            <a:r>
              <a:rPr lang="en-GB" dirty="0">
                <a:latin typeface="Arial" panose="020B0604020202020204" pitchFamily="34" charset="0"/>
                <a:cs typeface="Arial" panose="020B0604020202020204" pitchFamily="34" charset="0"/>
              </a:rPr>
              <a:t>60% of London is Black Residents</a:t>
            </a:r>
          </a:p>
          <a:p>
            <a:pPr marL="285750" indent="-285750">
              <a:buFontTx/>
              <a:buChar char="-"/>
            </a:pPr>
            <a:r>
              <a:rPr lang="en-GB" dirty="0">
                <a:latin typeface="Arial" panose="020B0604020202020204" pitchFamily="34" charset="0"/>
                <a:cs typeface="Arial" panose="020B0604020202020204" pitchFamily="34" charset="0"/>
              </a:rPr>
              <a:t>50% of London is Bangladeshi Residents</a:t>
            </a:r>
          </a:p>
          <a:p>
            <a:pPr marL="285750" indent="-285750">
              <a:buFontTx/>
              <a:buChar char="-"/>
            </a:pPr>
            <a:r>
              <a:rPr lang="en-GB" dirty="0">
                <a:latin typeface="Arial" panose="020B0604020202020204" pitchFamily="34" charset="0"/>
                <a:cs typeface="Arial" panose="020B0604020202020204" pitchFamily="34" charset="0"/>
              </a:rPr>
              <a:t>Two areas, Leicester and Ashford recorded more than 20 deaths in July 2020.</a:t>
            </a:r>
          </a:p>
        </p:txBody>
      </p:sp>
      <p:sp>
        <p:nvSpPr>
          <p:cNvPr id="8" name="TextBox 7">
            <a:extLst>
              <a:ext uri="{FF2B5EF4-FFF2-40B4-BE49-F238E27FC236}">
                <a16:creationId xmlns:a16="http://schemas.microsoft.com/office/drawing/2014/main" id="{80C00620-F6BE-40D7-9397-812AD1FE06EC}"/>
              </a:ext>
            </a:extLst>
          </p:cNvPr>
          <p:cNvSpPr txBox="1"/>
          <p:nvPr/>
        </p:nvSpPr>
        <p:spPr>
          <a:xfrm>
            <a:off x="9811361" y="6550223"/>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39944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bar chart&#10;&#10;Description automatically generated">
            <a:extLst>
              <a:ext uri="{FF2B5EF4-FFF2-40B4-BE49-F238E27FC236}">
                <a16:creationId xmlns:a16="http://schemas.microsoft.com/office/drawing/2014/main" id="{25351171-EDF9-46ED-BE94-C01ADD400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96" y="909654"/>
            <a:ext cx="11952071" cy="5315692"/>
          </a:xfrm>
          <a:prstGeom prst="rect">
            <a:avLst/>
          </a:prstGeom>
        </p:spPr>
      </p:pic>
      <p:sp>
        <p:nvSpPr>
          <p:cNvPr id="5" name="TextBox 4">
            <a:extLst>
              <a:ext uri="{FF2B5EF4-FFF2-40B4-BE49-F238E27FC236}">
                <a16:creationId xmlns:a16="http://schemas.microsoft.com/office/drawing/2014/main" id="{62649E8A-BD84-419F-9BEE-DE826ACAC3EE}"/>
              </a:ext>
            </a:extLst>
          </p:cNvPr>
          <p:cNvSpPr txBox="1"/>
          <p:nvPr/>
        </p:nvSpPr>
        <p:spPr>
          <a:xfrm>
            <a:off x="270932" y="263323"/>
            <a:ext cx="11514667" cy="646331"/>
          </a:xfrm>
          <a:prstGeom prst="rect">
            <a:avLst/>
          </a:prstGeom>
          <a:noFill/>
        </p:spPr>
        <p:txBody>
          <a:bodyPr wrap="square" rtlCol="0">
            <a:spAutoFit/>
          </a:bodyPr>
          <a:lstStyle/>
          <a:p>
            <a:pPr algn="ctr"/>
            <a:r>
              <a:rPr lang="en-GB" dirty="0">
                <a:latin typeface="Arial Black" panose="020B0A04020102020204" pitchFamily="34" charset="0"/>
              </a:rPr>
              <a:t>Number of deaths involving and not involving coronavirus, Wales and regions of England, deaths occurring between 1</a:t>
            </a:r>
            <a:r>
              <a:rPr lang="en-GB" baseline="30000" dirty="0">
                <a:latin typeface="Arial Black" panose="020B0A04020102020204" pitchFamily="34" charset="0"/>
              </a:rPr>
              <a:t>st</a:t>
            </a:r>
            <a:r>
              <a:rPr lang="en-GB" dirty="0">
                <a:latin typeface="Arial Black" panose="020B0A04020102020204" pitchFamily="34" charset="0"/>
              </a:rPr>
              <a:t> March and 31</a:t>
            </a:r>
            <a:r>
              <a:rPr lang="en-GB" baseline="30000" dirty="0">
                <a:latin typeface="Arial Black" panose="020B0A04020102020204" pitchFamily="34" charset="0"/>
              </a:rPr>
              <a:t>st</a:t>
            </a:r>
            <a:r>
              <a:rPr lang="en-GB" dirty="0">
                <a:latin typeface="Arial Black" panose="020B0A04020102020204" pitchFamily="34" charset="0"/>
              </a:rPr>
              <a:t> July 2020. </a:t>
            </a:r>
          </a:p>
        </p:txBody>
      </p:sp>
      <p:sp>
        <p:nvSpPr>
          <p:cNvPr id="6" name="TextBox 5">
            <a:extLst>
              <a:ext uri="{FF2B5EF4-FFF2-40B4-BE49-F238E27FC236}">
                <a16:creationId xmlns:a16="http://schemas.microsoft.com/office/drawing/2014/main" id="{8A070B3F-2C5C-4244-AC0C-601D1D6BC5D2}"/>
              </a:ext>
            </a:extLst>
          </p:cNvPr>
          <p:cNvSpPr txBox="1"/>
          <p:nvPr/>
        </p:nvSpPr>
        <p:spPr>
          <a:xfrm>
            <a:off x="6220177" y="1278986"/>
            <a:ext cx="5299067"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London had the highest proportion of deaths involving coronavirus between March and July 2020, making up 30.6% of the 27,908 total deaths.</a:t>
            </a:r>
          </a:p>
          <a:p>
            <a:r>
              <a:rPr lang="en-GB" dirty="0">
                <a:latin typeface="Arial" panose="020B0604020202020204" pitchFamily="34" charset="0"/>
                <a:cs typeface="Arial" panose="020B0604020202020204" pitchFamily="34" charset="0"/>
              </a:rPr>
              <a:t>Lowest proportion of deaths was the South West, making it 11.5% of the 25,262 total deaths. </a:t>
            </a:r>
          </a:p>
          <a:p>
            <a:r>
              <a:rPr lang="en-GB" dirty="0">
                <a:latin typeface="Arial" panose="020B0604020202020204" pitchFamily="34" charset="0"/>
                <a:cs typeface="Arial" panose="020B0604020202020204" pitchFamily="34" charset="0"/>
              </a:rPr>
              <a:t>Wales had lowest number of deaths making it 16.8% of the 2,526 total deaths. </a:t>
            </a:r>
          </a:p>
        </p:txBody>
      </p:sp>
      <p:sp>
        <p:nvSpPr>
          <p:cNvPr id="8" name="Rectangle 7">
            <a:extLst>
              <a:ext uri="{FF2B5EF4-FFF2-40B4-BE49-F238E27FC236}">
                <a16:creationId xmlns:a16="http://schemas.microsoft.com/office/drawing/2014/main" id="{675F9524-5DEA-47F1-8EE7-70ED7C951C32}"/>
              </a:ext>
            </a:extLst>
          </p:cNvPr>
          <p:cNvSpPr/>
          <p:nvPr/>
        </p:nvSpPr>
        <p:spPr>
          <a:xfrm>
            <a:off x="485421" y="6292455"/>
            <a:ext cx="4334935" cy="307777"/>
          </a:xfrm>
          <a:prstGeom prst="rect">
            <a:avLst/>
          </a:prstGeom>
        </p:spPr>
        <p:txBody>
          <a:bodyPr wrap="square">
            <a:spAutoFit/>
          </a:bodyPr>
          <a:lstStyle/>
          <a:p>
            <a:r>
              <a:rPr lang="en-US" sz="1400" b="1" dirty="0">
                <a:solidFill>
                  <a:srgbClr val="323132"/>
                </a:solidFill>
                <a:latin typeface="Arial" panose="020B0604020202020204" pitchFamily="34" charset="0"/>
                <a:cs typeface="Arial" panose="020B0604020202020204" pitchFamily="34" charset="0"/>
              </a:rPr>
              <a:t>(Office for National Statistics, B, 2020).  </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1AD7FDE-B32E-4E99-8B76-C397D8FD296D}"/>
              </a:ext>
            </a:extLst>
          </p:cNvPr>
          <p:cNvSpPr txBox="1"/>
          <p:nvPr/>
        </p:nvSpPr>
        <p:spPr>
          <a:xfrm>
            <a:off x="9833939" y="6550223"/>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130346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83EF4-0615-438E-9D57-A7731C645F75}"/>
              </a:ext>
            </a:extLst>
          </p:cNvPr>
          <p:cNvSpPr/>
          <p:nvPr/>
        </p:nvSpPr>
        <p:spPr>
          <a:xfrm>
            <a:off x="408214" y="345280"/>
            <a:ext cx="10981275" cy="923330"/>
          </a:xfrm>
          <a:prstGeom prst="rect">
            <a:avLst/>
          </a:prstGeom>
        </p:spPr>
        <p:txBody>
          <a:bodyPr wrap="square">
            <a:spAutoFit/>
          </a:bodyPr>
          <a:lstStyle/>
          <a:p>
            <a:pPr algn="ctr"/>
            <a:r>
              <a:rPr lang="en-US" b="1" dirty="0">
                <a:solidFill>
                  <a:srgbClr val="323132"/>
                </a:solidFill>
                <a:latin typeface="Arial Black" panose="020B0A04020102020204" pitchFamily="34" charset="0"/>
              </a:rPr>
              <a:t>Age-</a:t>
            </a:r>
            <a:r>
              <a:rPr lang="en-US" b="1" dirty="0" err="1">
                <a:solidFill>
                  <a:srgbClr val="323132"/>
                </a:solidFill>
                <a:latin typeface="Arial Black" panose="020B0A04020102020204" pitchFamily="34" charset="0"/>
              </a:rPr>
              <a:t>standardised</a:t>
            </a:r>
            <a:r>
              <a:rPr lang="en-US" b="1" dirty="0">
                <a:solidFill>
                  <a:srgbClr val="323132"/>
                </a:solidFill>
                <a:latin typeface="Arial Black" panose="020B0A04020102020204" pitchFamily="34" charset="0"/>
              </a:rPr>
              <a:t> mortality rates for deaths involving the coronavirus (COVID-19), per 100,000 population, English regions and Wales, deaths occurring between 1 March and 31 July 2020</a:t>
            </a:r>
            <a:endParaRPr lang="en-US" b="1" i="0" dirty="0">
              <a:solidFill>
                <a:srgbClr val="323132"/>
              </a:solidFill>
              <a:effectLst/>
              <a:latin typeface="Arial Black" panose="020B0A04020102020204" pitchFamily="34" charset="0"/>
            </a:endParaRPr>
          </a:p>
        </p:txBody>
      </p:sp>
      <p:pic>
        <p:nvPicPr>
          <p:cNvPr id="6" name="Picture 5" descr="Chart, funnel chart&#10;&#10;Description automatically generated">
            <a:extLst>
              <a:ext uri="{FF2B5EF4-FFF2-40B4-BE49-F238E27FC236}">
                <a16:creationId xmlns:a16="http://schemas.microsoft.com/office/drawing/2014/main" id="{0EBB2041-CC17-4AE1-8145-86E2EACB09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8214" y="1268610"/>
            <a:ext cx="11603164" cy="5391902"/>
          </a:xfrm>
          <a:prstGeom prst="rect">
            <a:avLst/>
          </a:prstGeom>
        </p:spPr>
      </p:pic>
      <p:sp>
        <p:nvSpPr>
          <p:cNvPr id="2" name="TextBox 1">
            <a:extLst>
              <a:ext uri="{FF2B5EF4-FFF2-40B4-BE49-F238E27FC236}">
                <a16:creationId xmlns:a16="http://schemas.microsoft.com/office/drawing/2014/main" id="{9AE7DC72-5761-406F-820B-4587EB186B8E}"/>
              </a:ext>
            </a:extLst>
          </p:cNvPr>
          <p:cNvSpPr txBox="1"/>
          <p:nvPr/>
        </p:nvSpPr>
        <p:spPr>
          <a:xfrm>
            <a:off x="7106856" y="2731625"/>
            <a:ext cx="467693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London: 143.4 deaths per 100,000 population</a:t>
            </a:r>
          </a:p>
          <a:p>
            <a:r>
              <a:rPr lang="en-GB" dirty="0">
                <a:latin typeface="Arial" panose="020B0604020202020204" pitchFamily="34" charset="0"/>
                <a:cs typeface="Arial" panose="020B0604020202020204" pitchFamily="34" charset="0"/>
              </a:rPr>
              <a:t>South West: 44.1 deaths per 100,000 population</a:t>
            </a:r>
          </a:p>
        </p:txBody>
      </p:sp>
      <p:sp>
        <p:nvSpPr>
          <p:cNvPr id="8" name="Rectangle 7">
            <a:extLst>
              <a:ext uri="{FF2B5EF4-FFF2-40B4-BE49-F238E27FC236}">
                <a16:creationId xmlns:a16="http://schemas.microsoft.com/office/drawing/2014/main" id="{33F052E4-8E97-4218-BC05-E7FFC4AFB501}"/>
              </a:ext>
            </a:extLst>
          </p:cNvPr>
          <p:cNvSpPr/>
          <p:nvPr/>
        </p:nvSpPr>
        <p:spPr>
          <a:xfrm>
            <a:off x="485421" y="6292455"/>
            <a:ext cx="4334935" cy="307777"/>
          </a:xfrm>
          <a:prstGeom prst="rect">
            <a:avLst/>
          </a:prstGeom>
        </p:spPr>
        <p:txBody>
          <a:bodyPr wrap="square">
            <a:spAutoFit/>
          </a:bodyPr>
          <a:lstStyle/>
          <a:p>
            <a:r>
              <a:rPr lang="en-US" sz="1400" b="1" dirty="0">
                <a:solidFill>
                  <a:srgbClr val="323132"/>
                </a:solidFill>
                <a:latin typeface="Arial" panose="020B0604020202020204" pitchFamily="34" charset="0"/>
                <a:cs typeface="Arial" panose="020B0604020202020204" pitchFamily="34" charset="0"/>
              </a:rPr>
              <a:t>(Office for National Statistics, C, 2020).  </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3D1658-3EAC-45F1-88F4-711AF1BDF536}"/>
              </a:ext>
            </a:extLst>
          </p:cNvPr>
          <p:cNvSpPr txBox="1"/>
          <p:nvPr/>
        </p:nvSpPr>
        <p:spPr>
          <a:xfrm>
            <a:off x="9833939" y="6550223"/>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305286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175689C-E1A6-4C96-B947-0FE37527B789}"/>
              </a:ext>
            </a:extLst>
          </p:cNvPr>
          <p:cNvSpPr/>
          <p:nvPr/>
        </p:nvSpPr>
        <p:spPr>
          <a:xfrm>
            <a:off x="222050" y="6182095"/>
            <a:ext cx="11002833" cy="523220"/>
          </a:xfrm>
          <a:prstGeom prst="rect">
            <a:avLst/>
          </a:prstGeom>
        </p:spPr>
        <p:txBody>
          <a:bodyPr wrap="square">
            <a:spAutoFit/>
          </a:bodyPr>
          <a:lstStyle/>
          <a:p>
            <a:r>
              <a:rPr lang="en-US" sz="1400" b="1" dirty="0">
                <a:latin typeface="Arial" panose="020B0604020202020204" pitchFamily="34" charset="0"/>
                <a:cs typeface="Arial" panose="020B0604020202020204" pitchFamily="34" charset="0"/>
              </a:rPr>
              <a:t>Source: Authors calculations using population data from ONS and NHS England COVID-19 hospital death figures by ethnicity as of 21 April 2020.</a:t>
            </a:r>
            <a:endParaRPr lang="en-GB" sz="1400" b="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04C015E-6D27-4D11-A9D7-8ADA0B4EAF0E}"/>
              </a:ext>
            </a:extLst>
          </p:cNvPr>
          <p:cNvSpPr txBox="1"/>
          <p:nvPr/>
        </p:nvSpPr>
        <p:spPr>
          <a:xfrm>
            <a:off x="428978" y="414295"/>
            <a:ext cx="10995378" cy="646331"/>
          </a:xfrm>
          <a:prstGeom prst="rect">
            <a:avLst/>
          </a:prstGeom>
          <a:noFill/>
        </p:spPr>
        <p:txBody>
          <a:bodyPr wrap="square" rtlCol="0">
            <a:spAutoFit/>
          </a:bodyPr>
          <a:lstStyle/>
          <a:p>
            <a:pPr algn="ctr"/>
            <a:r>
              <a:rPr lang="en-GB" dirty="0">
                <a:latin typeface="Arial Black" panose="020B0A04020102020204" pitchFamily="34" charset="0"/>
              </a:rPr>
              <a:t>Incidence Rates: Total Registered hospital deaths from COVID-19 per 100,000 in England by ethnic group. </a:t>
            </a:r>
          </a:p>
        </p:txBody>
      </p:sp>
      <p:pic>
        <p:nvPicPr>
          <p:cNvPr id="3" name="Picture 2" descr="A picture containing chart, table&#10;&#10;Description automatically generated">
            <a:extLst>
              <a:ext uri="{FF2B5EF4-FFF2-40B4-BE49-F238E27FC236}">
                <a16:creationId xmlns:a16="http://schemas.microsoft.com/office/drawing/2014/main" id="{C632D841-78B9-4E3B-A8AB-6DE3FDE04E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667" y="1074799"/>
            <a:ext cx="10671727" cy="5143447"/>
          </a:xfrm>
          <a:prstGeom prst="rect">
            <a:avLst/>
          </a:prstGeom>
        </p:spPr>
      </p:pic>
      <p:sp>
        <p:nvSpPr>
          <p:cNvPr id="4" name="TextBox 3">
            <a:extLst>
              <a:ext uri="{FF2B5EF4-FFF2-40B4-BE49-F238E27FC236}">
                <a16:creationId xmlns:a16="http://schemas.microsoft.com/office/drawing/2014/main" id="{EA7543D1-B785-4740-8AB9-5C21A48D2629}"/>
              </a:ext>
            </a:extLst>
          </p:cNvPr>
          <p:cNvSpPr txBox="1"/>
          <p:nvPr/>
        </p:nvSpPr>
        <p:spPr>
          <a:xfrm>
            <a:off x="8523111" y="5559455"/>
            <a:ext cx="332638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(Nuffield Foundation A, 2020).</a:t>
            </a:r>
          </a:p>
        </p:txBody>
      </p:sp>
      <p:sp>
        <p:nvSpPr>
          <p:cNvPr id="6" name="TextBox 5">
            <a:extLst>
              <a:ext uri="{FF2B5EF4-FFF2-40B4-BE49-F238E27FC236}">
                <a16:creationId xmlns:a16="http://schemas.microsoft.com/office/drawing/2014/main" id="{2586C9E7-13AA-477B-B079-409AD84C8C48}"/>
              </a:ext>
            </a:extLst>
          </p:cNvPr>
          <p:cNvSpPr txBox="1"/>
          <p:nvPr/>
        </p:nvSpPr>
        <p:spPr>
          <a:xfrm>
            <a:off x="9833939" y="6545217"/>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581810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1B76AD3-69BC-4350-97BE-22B6D8A51E62}"/>
              </a:ext>
            </a:extLst>
          </p:cNvPr>
          <p:cNvSpPr/>
          <p:nvPr/>
        </p:nvSpPr>
        <p:spPr>
          <a:xfrm>
            <a:off x="282223" y="310639"/>
            <a:ext cx="11334044" cy="923330"/>
          </a:xfrm>
          <a:prstGeom prst="rect">
            <a:avLst/>
          </a:prstGeom>
        </p:spPr>
        <p:txBody>
          <a:bodyPr wrap="square">
            <a:spAutoFit/>
          </a:bodyPr>
          <a:lstStyle/>
          <a:p>
            <a:pPr algn="ctr"/>
            <a:r>
              <a:rPr lang="en-US" b="1" dirty="0">
                <a:solidFill>
                  <a:srgbClr val="323132"/>
                </a:solidFill>
                <a:latin typeface="Arial Black" panose="020B0A04020102020204" pitchFamily="34" charset="0"/>
              </a:rPr>
              <a:t>Age-</a:t>
            </a:r>
            <a:r>
              <a:rPr lang="en-US" b="1" dirty="0" err="1">
                <a:solidFill>
                  <a:srgbClr val="323132"/>
                </a:solidFill>
                <a:latin typeface="Arial Black" panose="020B0A04020102020204" pitchFamily="34" charset="0"/>
              </a:rPr>
              <a:t>standardised</a:t>
            </a:r>
            <a:r>
              <a:rPr lang="en-US" b="1" dirty="0">
                <a:solidFill>
                  <a:srgbClr val="323132"/>
                </a:solidFill>
                <a:latin typeface="Arial Black" panose="020B0A04020102020204" pitchFamily="34" charset="0"/>
              </a:rPr>
              <a:t> rates for deaths involving COVID-19 at age 9 to 64 years by sex and ethnic group, per 100,000 people, England and Wales, deaths occurring between 2 March and 15 May 2020</a:t>
            </a:r>
            <a:endParaRPr lang="en-GB" dirty="0">
              <a:latin typeface="Arial Black" panose="020B0A04020102020204" pitchFamily="34" charset="0"/>
            </a:endParaRPr>
          </a:p>
        </p:txBody>
      </p:sp>
      <p:pic>
        <p:nvPicPr>
          <p:cNvPr id="9" name="Picture 8" descr="Chart, bar chart&#10;&#10;Description automatically generated">
            <a:extLst>
              <a:ext uri="{FF2B5EF4-FFF2-40B4-BE49-F238E27FC236}">
                <a16:creationId xmlns:a16="http://schemas.microsoft.com/office/drawing/2014/main" id="{8E307F77-A053-493F-A58F-5E4E8126AD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98567"/>
            <a:ext cx="12192000" cy="4832900"/>
          </a:xfrm>
          <a:prstGeom prst="rect">
            <a:avLst/>
          </a:prstGeom>
        </p:spPr>
      </p:pic>
      <p:sp>
        <p:nvSpPr>
          <p:cNvPr id="2" name="TextBox 1">
            <a:extLst>
              <a:ext uri="{FF2B5EF4-FFF2-40B4-BE49-F238E27FC236}">
                <a16:creationId xmlns:a16="http://schemas.microsoft.com/office/drawing/2014/main" id="{34EB53B2-E81C-4EC8-9D79-B97C9A245202}"/>
              </a:ext>
            </a:extLst>
          </p:cNvPr>
          <p:cNvSpPr txBox="1"/>
          <p:nvPr/>
        </p:nvSpPr>
        <p:spPr>
          <a:xfrm>
            <a:off x="406400" y="6231467"/>
            <a:ext cx="11006667" cy="30777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Source: (Office of National Statistics, 2020) </a:t>
            </a:r>
          </a:p>
        </p:txBody>
      </p:sp>
      <p:sp>
        <p:nvSpPr>
          <p:cNvPr id="5" name="TextBox 4">
            <a:extLst>
              <a:ext uri="{FF2B5EF4-FFF2-40B4-BE49-F238E27FC236}">
                <a16:creationId xmlns:a16="http://schemas.microsoft.com/office/drawing/2014/main" id="{337CEBA5-A9B2-43E0-B6BC-03E16277177F}"/>
              </a:ext>
            </a:extLst>
          </p:cNvPr>
          <p:cNvSpPr txBox="1"/>
          <p:nvPr/>
        </p:nvSpPr>
        <p:spPr>
          <a:xfrm>
            <a:off x="9833939" y="6490917"/>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103291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 funnel chart&#10;&#10;Description automatically generated">
            <a:extLst>
              <a:ext uri="{FF2B5EF4-FFF2-40B4-BE49-F238E27FC236}">
                <a16:creationId xmlns:a16="http://schemas.microsoft.com/office/drawing/2014/main" id="{5EBF38D5-AEE3-411B-A23B-BA551AFB0C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9689" y="1460890"/>
            <a:ext cx="9550399" cy="4769397"/>
          </a:xfrm>
          <a:prstGeom prst="rect">
            <a:avLst/>
          </a:prstGeom>
        </p:spPr>
      </p:pic>
      <p:sp>
        <p:nvSpPr>
          <p:cNvPr id="6" name="TextBox 5">
            <a:extLst>
              <a:ext uri="{FF2B5EF4-FFF2-40B4-BE49-F238E27FC236}">
                <a16:creationId xmlns:a16="http://schemas.microsoft.com/office/drawing/2014/main" id="{9581525C-CE75-4C67-84E9-636DC7635BAB}"/>
              </a:ext>
            </a:extLst>
          </p:cNvPr>
          <p:cNvSpPr txBox="1"/>
          <p:nvPr/>
        </p:nvSpPr>
        <p:spPr>
          <a:xfrm>
            <a:off x="349956" y="6261064"/>
            <a:ext cx="5407378" cy="30777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 (Public Health England B, 2020).</a:t>
            </a:r>
            <a:endParaRPr lang="en-GB" sz="1400" b="1"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98EEEA4F-4F90-4BA7-8B36-E31BF1C47C7A}"/>
              </a:ext>
            </a:extLst>
          </p:cNvPr>
          <p:cNvSpPr/>
          <p:nvPr/>
        </p:nvSpPr>
        <p:spPr>
          <a:xfrm>
            <a:off x="575734" y="443047"/>
            <a:ext cx="10758310" cy="923330"/>
          </a:xfrm>
          <a:prstGeom prst="rect">
            <a:avLst/>
          </a:prstGeom>
        </p:spPr>
        <p:txBody>
          <a:bodyPr wrap="square">
            <a:spAutoFit/>
          </a:bodyPr>
          <a:lstStyle/>
          <a:p>
            <a:pPr algn="ctr"/>
            <a:r>
              <a:rPr lang="en-US" dirty="0">
                <a:latin typeface="Arial Black" panose="020B0A04020102020204" pitchFamily="34" charset="0"/>
              </a:rPr>
              <a:t>Age sex pyramid of laboratory confirmed COVID-19 deaths as of 13 May 2020, England.</a:t>
            </a:r>
          </a:p>
          <a:p>
            <a:pPr algn="ctr"/>
            <a:r>
              <a:rPr lang="en-US" dirty="0">
                <a:latin typeface="Arial Black" panose="020B0A04020102020204" pitchFamily="34" charset="0"/>
              </a:rPr>
              <a:t> Source: Public Health England COVID-19 Specific Mortality Surveillance System.</a:t>
            </a:r>
            <a:endParaRPr lang="en-GB" dirty="0">
              <a:latin typeface="Arial Black" panose="020B0A04020102020204" pitchFamily="34" charset="0"/>
            </a:endParaRPr>
          </a:p>
        </p:txBody>
      </p:sp>
      <p:sp>
        <p:nvSpPr>
          <p:cNvPr id="2" name="TextBox 1">
            <a:extLst>
              <a:ext uri="{FF2B5EF4-FFF2-40B4-BE49-F238E27FC236}">
                <a16:creationId xmlns:a16="http://schemas.microsoft.com/office/drawing/2014/main" id="{BC0061F6-F915-47C5-80A2-C1E69D50992B}"/>
              </a:ext>
            </a:extLst>
          </p:cNvPr>
          <p:cNvSpPr txBox="1"/>
          <p:nvPr/>
        </p:nvSpPr>
        <p:spPr>
          <a:xfrm>
            <a:off x="7649578" y="3429000"/>
            <a:ext cx="3831221"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Of 17,598 confirmed deaths, males (59.3%) and females (40.7%) </a:t>
            </a:r>
          </a:p>
          <a:p>
            <a:r>
              <a:rPr lang="en-GB" dirty="0">
                <a:latin typeface="Arial" panose="020B0604020202020204" pitchFamily="34" charset="0"/>
                <a:cs typeface="Arial" panose="020B0604020202020204" pitchFamily="34" charset="0"/>
              </a:rPr>
              <a:t>56.3% of deaths were 80+ years over.</a:t>
            </a:r>
          </a:p>
        </p:txBody>
      </p:sp>
      <p:sp>
        <p:nvSpPr>
          <p:cNvPr id="8" name="TextBox 7">
            <a:extLst>
              <a:ext uri="{FF2B5EF4-FFF2-40B4-BE49-F238E27FC236}">
                <a16:creationId xmlns:a16="http://schemas.microsoft.com/office/drawing/2014/main" id="{F401DFBC-9D50-4334-B796-812DC61D3A3E}"/>
              </a:ext>
            </a:extLst>
          </p:cNvPr>
          <p:cNvSpPr txBox="1"/>
          <p:nvPr/>
        </p:nvSpPr>
        <p:spPr>
          <a:xfrm>
            <a:off x="9922934" y="6501367"/>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2151168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B014F3-CE2F-4392-BC64-CD88B57A7EE9}"/>
              </a:ext>
            </a:extLst>
          </p:cNvPr>
          <p:cNvSpPr txBox="1"/>
          <p:nvPr/>
        </p:nvSpPr>
        <p:spPr>
          <a:xfrm>
            <a:off x="541867" y="214489"/>
            <a:ext cx="11130844" cy="646331"/>
          </a:xfrm>
          <a:prstGeom prst="rect">
            <a:avLst/>
          </a:prstGeom>
          <a:noFill/>
        </p:spPr>
        <p:txBody>
          <a:bodyPr wrap="square" rtlCol="0">
            <a:spAutoFit/>
          </a:bodyPr>
          <a:lstStyle/>
          <a:p>
            <a:pPr algn="ctr"/>
            <a:r>
              <a:rPr lang="en-GB" dirty="0">
                <a:latin typeface="Arial Black" panose="020B0A04020102020204" pitchFamily="34" charset="0"/>
              </a:rPr>
              <a:t>Age distributions of selected ethnic groups in England and Wales and overall deaths by age band</a:t>
            </a:r>
          </a:p>
        </p:txBody>
      </p:sp>
      <p:pic>
        <p:nvPicPr>
          <p:cNvPr id="4" name="Picture 3" descr="Chart, bar chart&#10;&#10;Description automatically generated">
            <a:extLst>
              <a:ext uri="{FF2B5EF4-FFF2-40B4-BE49-F238E27FC236}">
                <a16:creationId xmlns:a16="http://schemas.microsoft.com/office/drawing/2014/main" id="{E366ECD1-F386-453C-A483-A4A6242343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5211" y="842652"/>
            <a:ext cx="9815633" cy="5042190"/>
          </a:xfrm>
          <a:prstGeom prst="rect">
            <a:avLst/>
          </a:prstGeom>
        </p:spPr>
      </p:pic>
      <p:sp>
        <p:nvSpPr>
          <p:cNvPr id="8" name="TextBox 7">
            <a:extLst>
              <a:ext uri="{FF2B5EF4-FFF2-40B4-BE49-F238E27FC236}">
                <a16:creationId xmlns:a16="http://schemas.microsoft.com/office/drawing/2014/main" id="{1507D5B2-93FB-4AD3-A008-1A94DBD8770D}"/>
              </a:ext>
            </a:extLst>
          </p:cNvPr>
          <p:cNvSpPr txBox="1"/>
          <p:nvPr/>
        </p:nvSpPr>
        <p:spPr>
          <a:xfrm>
            <a:off x="8353778" y="5515510"/>
            <a:ext cx="34167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(Nuffield Foundation B, 2020).</a:t>
            </a:r>
          </a:p>
        </p:txBody>
      </p:sp>
      <p:sp>
        <p:nvSpPr>
          <p:cNvPr id="9" name="Rectangle 8">
            <a:extLst>
              <a:ext uri="{FF2B5EF4-FFF2-40B4-BE49-F238E27FC236}">
                <a16:creationId xmlns:a16="http://schemas.microsoft.com/office/drawing/2014/main" id="{B71C9C96-3671-4F25-BE6C-2DED37ADC167}"/>
              </a:ext>
            </a:extLst>
          </p:cNvPr>
          <p:cNvSpPr/>
          <p:nvPr/>
        </p:nvSpPr>
        <p:spPr>
          <a:xfrm>
            <a:off x="210762" y="6120291"/>
            <a:ext cx="11002833" cy="307777"/>
          </a:xfrm>
          <a:prstGeom prst="rect">
            <a:avLst/>
          </a:prstGeom>
        </p:spPr>
        <p:txBody>
          <a:bodyPr wrap="square">
            <a:spAutoFit/>
          </a:bodyPr>
          <a:lstStyle/>
          <a:p>
            <a:r>
              <a:rPr lang="en-US" sz="1400" b="1" dirty="0">
                <a:latin typeface="Arial" panose="020B0604020202020204" pitchFamily="34" charset="0"/>
                <a:cs typeface="Arial" panose="020B0604020202020204" pitchFamily="34" charset="0"/>
              </a:rPr>
              <a:t>Source: Population data from ONS and NHS England COVID-19 hospital death figures by ethnicity as of 17 April 2020.</a:t>
            </a:r>
            <a:endParaRPr lang="en-GB" sz="14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63EFBC0-7C2E-423E-94A6-001AFFDA9251}"/>
              </a:ext>
            </a:extLst>
          </p:cNvPr>
          <p:cNvSpPr txBox="1"/>
          <p:nvPr/>
        </p:nvSpPr>
        <p:spPr>
          <a:xfrm>
            <a:off x="9833939" y="6550223"/>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951837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96A478-B219-4472-8F29-5EA97DAD039A}"/>
              </a:ext>
            </a:extLst>
          </p:cNvPr>
          <p:cNvSpPr txBox="1"/>
          <p:nvPr/>
        </p:nvSpPr>
        <p:spPr>
          <a:xfrm>
            <a:off x="428978" y="6265333"/>
            <a:ext cx="4944533" cy="369332"/>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(APM Research Lab, 2020</a:t>
            </a:r>
            <a:r>
              <a:rPr lang="en-US" dirty="0"/>
              <a:t>)</a:t>
            </a:r>
            <a:endParaRPr lang="en-GB" dirty="0"/>
          </a:p>
        </p:txBody>
      </p:sp>
      <p:pic>
        <p:nvPicPr>
          <p:cNvPr id="3" name="Picture 2" descr="Chart, line chart&#10;&#10;Description automatically generated">
            <a:extLst>
              <a:ext uri="{FF2B5EF4-FFF2-40B4-BE49-F238E27FC236}">
                <a16:creationId xmlns:a16="http://schemas.microsoft.com/office/drawing/2014/main" id="{6AEECE48-0EF6-4F16-B4F7-D98B8F5FF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228" y="223335"/>
            <a:ext cx="11955543" cy="5872665"/>
          </a:xfrm>
          <a:prstGeom prst="rect">
            <a:avLst/>
          </a:prstGeom>
        </p:spPr>
      </p:pic>
      <p:sp>
        <p:nvSpPr>
          <p:cNvPr id="5" name="TextBox 4">
            <a:extLst>
              <a:ext uri="{FF2B5EF4-FFF2-40B4-BE49-F238E27FC236}">
                <a16:creationId xmlns:a16="http://schemas.microsoft.com/office/drawing/2014/main" id="{49F92E2B-B10C-48FE-95F7-AC0B4E5662A8}"/>
              </a:ext>
            </a:extLst>
          </p:cNvPr>
          <p:cNvSpPr txBox="1"/>
          <p:nvPr/>
        </p:nvSpPr>
        <p:spPr>
          <a:xfrm>
            <a:off x="9833939" y="6480776"/>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1525727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65C238-6673-48FD-BD33-BEF109A3A1F3}"/>
              </a:ext>
            </a:extLst>
          </p:cNvPr>
          <p:cNvSpPr txBox="1"/>
          <p:nvPr/>
        </p:nvSpPr>
        <p:spPr>
          <a:xfrm>
            <a:off x="5328356" y="335717"/>
            <a:ext cx="1535288" cy="369332"/>
          </a:xfrm>
          <a:prstGeom prst="rect">
            <a:avLst/>
          </a:prstGeom>
          <a:noFill/>
        </p:spPr>
        <p:txBody>
          <a:bodyPr wrap="square" rtlCol="0">
            <a:spAutoFit/>
          </a:bodyPr>
          <a:lstStyle/>
          <a:p>
            <a:r>
              <a:rPr lang="en-GB" b="1" dirty="0">
                <a:latin typeface="Arial Black" panose="020B0A04020102020204" pitchFamily="34" charset="0"/>
              </a:rPr>
              <a:t>Trends</a:t>
            </a:r>
          </a:p>
        </p:txBody>
      </p:sp>
      <p:sp>
        <p:nvSpPr>
          <p:cNvPr id="2" name="Rectangle 1">
            <a:extLst>
              <a:ext uri="{FF2B5EF4-FFF2-40B4-BE49-F238E27FC236}">
                <a16:creationId xmlns:a16="http://schemas.microsoft.com/office/drawing/2014/main" id="{73E15085-5F03-4575-9FA5-986350493916}"/>
              </a:ext>
            </a:extLst>
          </p:cNvPr>
          <p:cNvSpPr/>
          <p:nvPr/>
        </p:nvSpPr>
        <p:spPr>
          <a:xfrm>
            <a:off x="519283" y="1174788"/>
            <a:ext cx="10792177" cy="338554"/>
          </a:xfrm>
          <a:prstGeom prst="rect">
            <a:avLst/>
          </a:prstGeom>
        </p:spPr>
        <p:txBody>
          <a:bodyPr wrap="square">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Pakistani deaths are 2.9 times as high from COVID-19 and black African deaths are 3.7 times as high. </a:t>
            </a:r>
            <a:endParaRPr lang="en-US" sz="1600" dirty="0"/>
          </a:p>
        </p:txBody>
      </p:sp>
      <p:sp>
        <p:nvSpPr>
          <p:cNvPr id="3" name="Rectangle 2">
            <a:extLst>
              <a:ext uri="{FF2B5EF4-FFF2-40B4-BE49-F238E27FC236}">
                <a16:creationId xmlns:a16="http://schemas.microsoft.com/office/drawing/2014/main" id="{BBD8EBD3-D86D-431C-8577-615C4C7709AF}"/>
              </a:ext>
            </a:extLst>
          </p:cNvPr>
          <p:cNvSpPr/>
          <p:nvPr/>
        </p:nvSpPr>
        <p:spPr>
          <a:xfrm>
            <a:off x="513639" y="5176731"/>
            <a:ext cx="10586161" cy="830997"/>
          </a:xfrm>
          <a:prstGeom prst="rect">
            <a:avLst/>
          </a:prstGeom>
        </p:spPr>
        <p:txBody>
          <a:bodyPr wrap="square">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Official deaths in care homes cannot be taken into account as 95% of these residents are white.</a:t>
            </a:r>
          </a:p>
          <a:p>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rgbClr val="FF0000"/>
                </a:solidFill>
                <a:latin typeface="Arial" panose="020B0604020202020204" pitchFamily="34" charset="0"/>
                <a:cs typeface="Arial" panose="020B0604020202020204" pitchFamily="34" charset="0"/>
              </a:rPr>
              <a:t>Deprivation</a:t>
            </a:r>
            <a:r>
              <a:rPr lang="en-US" sz="1600" dirty="0">
                <a:latin typeface="Arial" panose="020B0604020202020204" pitchFamily="34" charset="0"/>
                <a:cs typeface="Arial" panose="020B0604020202020204" pitchFamily="34" charset="0"/>
              </a:rPr>
              <a:t>: Studies have found from the diagnosis rates and deaths are linked with deprived areas.  </a:t>
            </a:r>
            <a:endParaRPr lang="en-GB" sz="1600" dirty="0"/>
          </a:p>
        </p:txBody>
      </p:sp>
      <p:sp>
        <p:nvSpPr>
          <p:cNvPr id="5" name="Rectangle 4">
            <a:extLst>
              <a:ext uri="{FF2B5EF4-FFF2-40B4-BE49-F238E27FC236}">
                <a16:creationId xmlns:a16="http://schemas.microsoft.com/office/drawing/2014/main" id="{4E5A7B5C-F26C-4403-8825-4672A19CACC2}"/>
              </a:ext>
            </a:extLst>
          </p:cNvPr>
          <p:cNvSpPr/>
          <p:nvPr/>
        </p:nvSpPr>
        <p:spPr>
          <a:xfrm>
            <a:off x="513639" y="1777759"/>
            <a:ext cx="10391425" cy="830997"/>
          </a:xfrm>
          <a:prstGeom prst="rect">
            <a:avLst/>
          </a:prstGeom>
        </p:spPr>
        <p:txBody>
          <a:bodyPr wrap="square">
            <a:spAutoFit/>
          </a:bodyPr>
          <a:lstStyle/>
          <a:p>
            <a:pPr marL="285750" indent="-285750">
              <a:buFont typeface="Arial" panose="020B0604020202020204" pitchFamily="34" charset="0"/>
              <a:buChar char="•"/>
            </a:pPr>
            <a:r>
              <a:rPr lang="en-US" sz="1600" dirty="0">
                <a:solidFill>
                  <a:srgbClr val="FF0000"/>
                </a:solidFill>
                <a:latin typeface="Arial" panose="020B0604020202020204" pitchFamily="34" charset="0"/>
                <a:cs typeface="Arial" panose="020B0604020202020204" pitchFamily="34" charset="0"/>
              </a:rPr>
              <a:t>Health conditions: </a:t>
            </a:r>
            <a:r>
              <a:rPr lang="en-US" sz="1600" dirty="0">
                <a:latin typeface="Arial" panose="020B0604020202020204" pitchFamily="34" charset="0"/>
                <a:cs typeface="Arial" panose="020B0604020202020204" pitchFamily="34" charset="0"/>
              </a:rPr>
              <a:t>Compared with white British individuals over 60 plus, Bangladeshis are more than 60% likely to have a long-term health condition making them vulnerable to infection, which may explain excess fatalities in this group. </a:t>
            </a:r>
            <a:endParaRPr lang="en-GB" sz="1600" dirty="0"/>
          </a:p>
        </p:txBody>
      </p:sp>
      <p:sp>
        <p:nvSpPr>
          <p:cNvPr id="6" name="Rectangle 5">
            <a:extLst>
              <a:ext uri="{FF2B5EF4-FFF2-40B4-BE49-F238E27FC236}">
                <a16:creationId xmlns:a16="http://schemas.microsoft.com/office/drawing/2014/main" id="{F2E3DD75-2BD5-473E-B71F-5B5EDA67CFD6}"/>
              </a:ext>
            </a:extLst>
          </p:cNvPr>
          <p:cNvSpPr/>
          <p:nvPr/>
        </p:nvSpPr>
        <p:spPr>
          <a:xfrm>
            <a:off x="471304" y="2689615"/>
            <a:ext cx="10888136" cy="1077218"/>
          </a:xfrm>
          <a:prstGeom prst="rect">
            <a:avLst/>
          </a:prstGeom>
        </p:spPr>
        <p:txBody>
          <a:bodyPr wrap="square">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Men from minority groups are more likely to be affected by the shutdown. Bangladeshi men are four times likely as white British men to have jobs in </a:t>
            </a:r>
            <a:r>
              <a:rPr lang="en-US" sz="1600" dirty="0">
                <a:solidFill>
                  <a:srgbClr val="FF0000"/>
                </a:solidFill>
                <a:latin typeface="Arial" panose="020B0604020202020204" pitchFamily="34" charset="0"/>
                <a:cs typeface="Arial" panose="020B0604020202020204" pitchFamily="34" charset="0"/>
              </a:rPr>
              <a:t>shut-down industries</a:t>
            </a:r>
            <a:r>
              <a:rPr lang="en-US" sz="1600" dirty="0">
                <a:latin typeface="Arial" panose="020B0604020202020204" pitchFamily="34" charset="0"/>
                <a:cs typeface="Arial" panose="020B0604020202020204" pitchFamily="34" charset="0"/>
              </a:rPr>
              <a:t>, due to this being a large area in the restaurant sector, and Pakistani men are nearly three times as likely, partly due to their concentration in taxi driving. Black African and black Caribbean men are both 50% more likely than white British men to be in shut-down sectors. </a:t>
            </a:r>
            <a:endParaRPr lang="en-GB" sz="1600" dirty="0"/>
          </a:p>
        </p:txBody>
      </p:sp>
      <p:sp>
        <p:nvSpPr>
          <p:cNvPr id="7" name="Rectangle 6">
            <a:extLst>
              <a:ext uri="{FF2B5EF4-FFF2-40B4-BE49-F238E27FC236}">
                <a16:creationId xmlns:a16="http://schemas.microsoft.com/office/drawing/2014/main" id="{C01807D5-4146-4125-B158-3DEC4775593D}"/>
              </a:ext>
            </a:extLst>
          </p:cNvPr>
          <p:cNvSpPr/>
          <p:nvPr/>
        </p:nvSpPr>
        <p:spPr>
          <a:xfrm>
            <a:off x="471304" y="3943781"/>
            <a:ext cx="10696225" cy="1077218"/>
          </a:xfrm>
          <a:prstGeom prst="rect">
            <a:avLst/>
          </a:prstGeom>
        </p:spPr>
        <p:txBody>
          <a:bodyPr wrap="square">
            <a:spAutoFit/>
          </a:bodyPr>
          <a:lstStyle/>
          <a:p>
            <a:pPr marL="285750" indent="-285750">
              <a:buFont typeface="Arial" panose="020B0604020202020204" pitchFamily="34" charset="0"/>
              <a:buChar char="•"/>
            </a:pPr>
            <a:r>
              <a:rPr lang="en-US" sz="1600" dirty="0">
                <a:solidFill>
                  <a:srgbClr val="FF0000"/>
                </a:solidFill>
                <a:latin typeface="Arial" panose="020B0604020202020204" pitchFamily="34" charset="0"/>
                <a:cs typeface="Arial" panose="020B0604020202020204" pitchFamily="34" charset="0"/>
              </a:rPr>
              <a:t>Occupational</a:t>
            </a:r>
            <a:r>
              <a:rPr lang="en-US" sz="1600" dirty="0">
                <a:latin typeface="Arial" panose="020B0604020202020204" pitchFamily="34" charset="0"/>
                <a:cs typeface="Arial" panose="020B0604020202020204" pitchFamily="34" charset="0"/>
              </a:rPr>
              <a:t> exposure may be one cause of deaths for some groups. Key workers are at higher risk of infection through the jobs they do. Two in ten black African women of working age are employed in health and social care roles. Indian ethnic group makes up 3% of the working-age population of England and Wales, they account for 14% of doctors.</a:t>
            </a:r>
            <a:r>
              <a:rPr lang="en-US" sz="1600" dirty="0"/>
              <a:t> </a:t>
            </a:r>
            <a:endParaRPr lang="en-GB" sz="1600" dirty="0"/>
          </a:p>
        </p:txBody>
      </p:sp>
      <p:sp>
        <p:nvSpPr>
          <p:cNvPr id="8" name="TextBox 7">
            <a:extLst>
              <a:ext uri="{FF2B5EF4-FFF2-40B4-BE49-F238E27FC236}">
                <a16:creationId xmlns:a16="http://schemas.microsoft.com/office/drawing/2014/main" id="{E21A7471-2B65-4B32-BC63-4CB44162EECA}"/>
              </a:ext>
            </a:extLst>
          </p:cNvPr>
          <p:cNvSpPr txBox="1"/>
          <p:nvPr/>
        </p:nvSpPr>
        <p:spPr>
          <a:xfrm>
            <a:off x="158044" y="6366549"/>
            <a:ext cx="3623734"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(Public Health England B, 2020)</a:t>
            </a:r>
          </a:p>
        </p:txBody>
      </p:sp>
      <p:sp>
        <p:nvSpPr>
          <p:cNvPr id="9" name="TextBox 8">
            <a:extLst>
              <a:ext uri="{FF2B5EF4-FFF2-40B4-BE49-F238E27FC236}">
                <a16:creationId xmlns:a16="http://schemas.microsoft.com/office/drawing/2014/main" id="{55A116C3-F77E-4574-A23A-E54A01556B03}"/>
              </a:ext>
            </a:extLst>
          </p:cNvPr>
          <p:cNvSpPr txBox="1"/>
          <p:nvPr/>
        </p:nvSpPr>
        <p:spPr>
          <a:xfrm>
            <a:off x="9833939" y="6493779"/>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14550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B122D6-8110-46D3-BE24-A2162E3F04FF}"/>
              </a:ext>
            </a:extLst>
          </p:cNvPr>
          <p:cNvSpPr txBox="1"/>
          <p:nvPr/>
        </p:nvSpPr>
        <p:spPr>
          <a:xfrm>
            <a:off x="4673599" y="310614"/>
            <a:ext cx="3341510" cy="369332"/>
          </a:xfrm>
          <a:prstGeom prst="rect">
            <a:avLst/>
          </a:prstGeom>
          <a:noFill/>
        </p:spPr>
        <p:txBody>
          <a:bodyPr wrap="square" rtlCol="0">
            <a:spAutoFit/>
          </a:bodyPr>
          <a:lstStyle/>
          <a:p>
            <a:r>
              <a:rPr lang="en-GB" b="1" dirty="0">
                <a:latin typeface="Arial Black" panose="020B0A04020102020204" pitchFamily="34" charset="0"/>
              </a:rPr>
              <a:t>Causes and Spread</a:t>
            </a:r>
          </a:p>
        </p:txBody>
      </p:sp>
      <p:sp>
        <p:nvSpPr>
          <p:cNvPr id="2" name="TextBox 1">
            <a:extLst>
              <a:ext uri="{FF2B5EF4-FFF2-40B4-BE49-F238E27FC236}">
                <a16:creationId xmlns:a16="http://schemas.microsoft.com/office/drawing/2014/main" id="{77B556C3-D6BD-406E-90C0-E2087A2316D6}"/>
              </a:ext>
            </a:extLst>
          </p:cNvPr>
          <p:cNvSpPr txBox="1"/>
          <p:nvPr/>
        </p:nvSpPr>
        <p:spPr>
          <a:xfrm>
            <a:off x="496712" y="869245"/>
            <a:ext cx="11198576" cy="280076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When affected people will experience mild to intense respiratory illness either recovering on their own or needing special medical help.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COVID-19 spreads through droplets of saliva in the air when sneezed or coughing. To protect yourself and others it is required to sneeze or cough in the elbow which stops the spread, wear a mask when outdoors in public areas and also washing hands or using a alcohol based hand gel (WHO B, 2020). </a:t>
            </a:r>
            <a:endParaRPr lang="en-GB" sz="1600" dirty="0">
              <a:solidFill>
                <a:srgbClr val="FF0000"/>
              </a:solidFill>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Older people from 60 years plus with underlying medical conditions such as cardiovascular disease, diabetics, chronic respiratory disease and cancer are more likely to develop serious illness from it. These are all common in African than white population (Kirby, 2020).  </a:t>
            </a:r>
            <a:endParaRPr lang="en-GB" sz="1600" dirty="0">
              <a:solidFill>
                <a:srgbClr val="FF0000"/>
              </a:solidFill>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E26C8F9-76C3-4B4E-BD08-DD26C1A284BB}"/>
              </a:ext>
            </a:extLst>
          </p:cNvPr>
          <p:cNvSpPr txBox="1"/>
          <p:nvPr/>
        </p:nvSpPr>
        <p:spPr>
          <a:xfrm>
            <a:off x="496712" y="3429000"/>
            <a:ext cx="11345333" cy="830997"/>
          </a:xfrm>
          <a:prstGeom prst="rect">
            <a:avLst/>
          </a:prstGeom>
          <a:noFill/>
        </p:spPr>
        <p:txBody>
          <a:bodyPr wrap="square" rtlCol="0">
            <a:spAutoFit/>
          </a:bodyPr>
          <a:lstStyle/>
          <a:p>
            <a:r>
              <a:rPr lang="en-GB" sz="1600" b="1" dirty="0">
                <a:solidFill>
                  <a:srgbClr val="FF0000"/>
                </a:solidFill>
                <a:latin typeface="Arial" panose="020B0604020202020204" pitchFamily="34" charset="0"/>
                <a:cs typeface="Arial" panose="020B0604020202020204" pitchFamily="34" charset="0"/>
              </a:rPr>
              <a:t>Social and structural determinants</a:t>
            </a:r>
            <a:r>
              <a:rPr lang="en-GB" sz="1600" dirty="0">
                <a:latin typeface="Arial" panose="020B0604020202020204" pitchFamily="34" charset="0"/>
                <a:cs typeface="Arial" panose="020B0604020202020204" pitchFamily="34" charset="0"/>
              </a:rPr>
              <a:t>: Using the Dahlgren and Whitehead Policy Model by Exworthy (2008) social and economic circumstances described can affect health throughout an </a:t>
            </a:r>
            <a:r>
              <a:rPr lang="en-GB" sz="1600">
                <a:latin typeface="Arial" panose="020B0604020202020204" pitchFamily="34" charset="0"/>
                <a:cs typeface="Arial" panose="020B0604020202020204" pitchFamily="34" charset="0"/>
              </a:rPr>
              <a:t>individuals life </a:t>
            </a:r>
            <a:r>
              <a:rPr lang="en-GB" sz="1600" dirty="0">
                <a:latin typeface="Arial" panose="020B0604020202020204" pitchFamily="34" charset="0"/>
                <a:cs typeface="Arial" panose="020B0604020202020204" pitchFamily="34" charset="0"/>
              </a:rPr>
              <a:t>and those that are most deprived have the highest risk of serious illness and premature death (Public Health England A, 2020). </a:t>
            </a:r>
            <a:endParaRPr lang="en-GB" sz="1600" dirty="0">
              <a:solidFill>
                <a:srgbClr val="FF000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C13E97A2-3D80-476F-9F6F-95EC26BB72D4}"/>
              </a:ext>
            </a:extLst>
          </p:cNvPr>
          <p:cNvSpPr/>
          <p:nvPr/>
        </p:nvSpPr>
        <p:spPr>
          <a:xfrm>
            <a:off x="496711" y="4496840"/>
            <a:ext cx="11198576" cy="584775"/>
          </a:xfrm>
          <a:prstGeom prst="rect">
            <a:avLst/>
          </a:prstGeom>
        </p:spPr>
        <p:txBody>
          <a:bodyPr wrap="square">
            <a:spAutoFit/>
          </a:bodyPr>
          <a:lstStyle/>
          <a:p>
            <a:r>
              <a:rPr lang="en-GB" sz="1600" b="1" dirty="0">
                <a:solidFill>
                  <a:srgbClr val="FF0000"/>
                </a:solidFill>
                <a:latin typeface="Arial" panose="020B0604020202020204" pitchFamily="34" charset="0"/>
                <a:ea typeface="Calibri" panose="020F0502020204030204" pitchFamily="34" charset="0"/>
                <a:cs typeface="Arial" panose="020B0604020202020204" pitchFamily="34" charset="0"/>
              </a:rPr>
              <a:t>Health behaviours </a:t>
            </a:r>
            <a:r>
              <a:rPr lang="en-GB" sz="1600" dirty="0">
                <a:latin typeface="Arial" panose="020B0604020202020204" pitchFamily="34" charset="0"/>
                <a:ea typeface="Calibri" panose="020F0502020204030204" pitchFamily="34" charset="0"/>
                <a:cs typeface="Arial" panose="020B0604020202020204" pitchFamily="34" charset="0"/>
              </a:rPr>
              <a:t>increase over time: those that are richer have even better health and those that are poorer lag further behind. </a:t>
            </a:r>
            <a:endParaRPr lang="en-GB"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7995AF1-AE50-42C7-B143-556DC720EE0A}"/>
              </a:ext>
            </a:extLst>
          </p:cNvPr>
          <p:cNvSpPr txBox="1"/>
          <p:nvPr/>
        </p:nvSpPr>
        <p:spPr>
          <a:xfrm>
            <a:off x="496712" y="5088665"/>
            <a:ext cx="11345333" cy="338554"/>
          </a:xfrm>
          <a:prstGeom prst="rect">
            <a:avLst/>
          </a:prstGeom>
          <a:noFill/>
        </p:spPr>
        <p:txBody>
          <a:bodyPr wrap="square" rtlCol="0">
            <a:spAutoFit/>
          </a:bodyPr>
          <a:lstStyle/>
          <a:p>
            <a:r>
              <a:rPr lang="en-US" sz="1600" b="1" dirty="0">
                <a:solidFill>
                  <a:srgbClr val="FF0000"/>
                </a:solidFill>
                <a:latin typeface="Arial" panose="020B0604020202020204" pitchFamily="34" charset="0"/>
                <a:cs typeface="Arial" panose="020B0604020202020204" pitchFamily="34" charset="0"/>
              </a:rPr>
              <a:t>Work Occupations</a:t>
            </a:r>
            <a:r>
              <a:rPr lang="en-US" sz="1600" dirty="0">
                <a:latin typeface="Arial" panose="020B0604020202020204" pitchFamily="34" charset="0"/>
                <a:cs typeface="Arial" panose="020B0604020202020204" pitchFamily="34" charset="0"/>
              </a:rPr>
              <a:t>: BAME groups are more likely to work in higher risk COVID 19 exposure. </a:t>
            </a:r>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52BD42E-67FD-45A1-8E43-D90DB34EC16D}"/>
              </a:ext>
            </a:extLst>
          </p:cNvPr>
          <p:cNvSpPr txBox="1"/>
          <p:nvPr/>
        </p:nvSpPr>
        <p:spPr>
          <a:xfrm>
            <a:off x="496711" y="5524999"/>
            <a:ext cx="10555111" cy="369332"/>
          </a:xfrm>
          <a:prstGeom prst="rect">
            <a:avLst/>
          </a:prstGeom>
          <a:noFill/>
        </p:spPr>
        <p:txBody>
          <a:bodyPr wrap="square" rtlCol="0">
            <a:spAutoFit/>
          </a:bodyPr>
          <a:lstStyle/>
          <a:p>
            <a:r>
              <a:rPr lang="en-US" sz="1600" b="1" dirty="0">
                <a:solidFill>
                  <a:srgbClr val="FF0000"/>
                </a:solidFill>
                <a:latin typeface="Arial" panose="020B0604020202020204" pitchFamily="34" charset="0"/>
                <a:cs typeface="Arial" panose="020B0604020202020204" pitchFamily="34" charset="0"/>
              </a:rPr>
              <a:t>Overcrowding</a:t>
            </a:r>
            <a:r>
              <a:rPr lang="en-US" sz="1600" dirty="0">
                <a:latin typeface="Arial" panose="020B0604020202020204" pitchFamily="34" charset="0"/>
                <a:cs typeface="Arial" panose="020B0604020202020204" pitchFamily="34" charset="0"/>
              </a:rPr>
              <a:t>: BAME households have more likely increased transmission having more residents within a room</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B09C3-3AC4-4D6C-9F5D-81DACD3F3F0A}"/>
              </a:ext>
            </a:extLst>
          </p:cNvPr>
          <p:cNvSpPr txBox="1"/>
          <p:nvPr/>
        </p:nvSpPr>
        <p:spPr>
          <a:xfrm>
            <a:off x="575733" y="5992111"/>
            <a:ext cx="11192933" cy="584775"/>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Contributing factors include, in no order: being poorer, where people live, overcrowded housing, types of job, other illnesses, and access to health services (Hammett, 2020) </a:t>
            </a:r>
            <a:endParaRPr lang="en-GB" sz="1600" dirty="0">
              <a:solidFill>
                <a:srgbClr val="FF000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B8AC738-F3DE-4306-B971-DCDA848C7AC8}"/>
              </a:ext>
            </a:extLst>
          </p:cNvPr>
          <p:cNvSpPr txBox="1"/>
          <p:nvPr/>
        </p:nvSpPr>
        <p:spPr>
          <a:xfrm>
            <a:off x="9833939" y="6520777"/>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574138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C92817-D4BE-4195-800F-5F6457DE3275}"/>
              </a:ext>
            </a:extLst>
          </p:cNvPr>
          <p:cNvSpPr txBox="1"/>
          <p:nvPr/>
        </p:nvSpPr>
        <p:spPr>
          <a:xfrm>
            <a:off x="4064000" y="348623"/>
            <a:ext cx="4064000" cy="369332"/>
          </a:xfrm>
          <a:prstGeom prst="rect">
            <a:avLst/>
          </a:prstGeom>
          <a:noFill/>
        </p:spPr>
        <p:txBody>
          <a:bodyPr wrap="square" rtlCol="0">
            <a:spAutoFit/>
          </a:bodyPr>
          <a:lstStyle/>
          <a:p>
            <a:r>
              <a:rPr lang="en-GB" b="1" dirty="0">
                <a:latin typeface="Arial Black" panose="020B0A04020102020204" pitchFamily="34" charset="0"/>
              </a:rPr>
              <a:t>Measures to control COVID 19</a:t>
            </a:r>
          </a:p>
        </p:txBody>
      </p:sp>
      <p:sp>
        <p:nvSpPr>
          <p:cNvPr id="2" name="TextBox 1">
            <a:extLst>
              <a:ext uri="{FF2B5EF4-FFF2-40B4-BE49-F238E27FC236}">
                <a16:creationId xmlns:a16="http://schemas.microsoft.com/office/drawing/2014/main" id="{36C3FF69-5A03-4683-AD9C-46E4655692BA}"/>
              </a:ext>
            </a:extLst>
          </p:cNvPr>
          <p:cNvSpPr txBox="1"/>
          <p:nvPr/>
        </p:nvSpPr>
        <p:spPr>
          <a:xfrm>
            <a:off x="1016000" y="1061732"/>
            <a:ext cx="9956800" cy="5078313"/>
          </a:xfrm>
          <a:prstGeom prst="rect">
            <a:avLst/>
          </a:prstGeom>
          <a:noFill/>
        </p:spPr>
        <p:txBody>
          <a:bodyPr wrap="square" rtlCol="0">
            <a:spAutoFit/>
          </a:bodyPr>
          <a:lstStyle/>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Personal Protective Equipment (PPE) to be worn in high risk services </a:t>
            </a:r>
            <a:r>
              <a:rPr lang="en-US" dirty="0" err="1">
                <a:latin typeface="Arial" panose="020B0604020202020204" pitchFamily="34" charset="0"/>
                <a:cs typeface="Arial" panose="020B0604020202020204" pitchFamily="34" charset="0"/>
              </a:rPr>
              <a:t>i.e</a:t>
            </a:r>
            <a:r>
              <a:rPr lang="en-US" dirty="0">
                <a:latin typeface="Arial" panose="020B0604020202020204" pitchFamily="34" charset="0"/>
                <a:cs typeface="Arial" panose="020B0604020202020204" pitchFamily="34" charset="0"/>
              </a:rPr>
              <a:t> staff managing patients in clinical areas (Public Health England B, 2020)</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Use of face masks or face coverings to be worn by staff and individuals entering buildings.</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Social distancing of 2 meters</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Washing of hands for hygiene including wearing alcohol-based hand gel to lower the risk of transmission (Public Health England B, 2020). </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Isolation</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Cough or sneeze on the inside of the elbow, avoid touching the eyes, mouth and nose.</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Stay away from large social gatherings and avoid contact with someone who is sick.</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Clean and disinfect areas which are being touched frequently (WHO C, 2020).</a:t>
            </a:r>
          </a:p>
          <a:p>
            <a:pPr marL="285750" indent="-285750">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r>
              <a:rPr lang="en-US" u="sng" dirty="0">
                <a:latin typeface="Arial" panose="020B0604020202020204" pitchFamily="34" charset="0"/>
                <a:cs typeface="Arial" panose="020B0604020202020204" pitchFamily="34" charset="0"/>
              </a:rPr>
              <a:t>Measures for NHS Key workers</a:t>
            </a:r>
            <a:r>
              <a:rPr lang="en-US"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Protection of Key Workers: Valuing and respecting by Having stronger arrangements in place for wellbeing and risk assessments in BAME groups for staff safety (Public Health England, 2020).</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Health Promotion Programs: to strengthen and improve early diagnosis</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Zero discrimination: Creating strategies to help healthy and supportive workplaces.</a:t>
            </a:r>
          </a:p>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Communication within staff (NHS, 2020).</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12D00F9-63EC-4380-B0AE-D0FE70A1B180}"/>
              </a:ext>
            </a:extLst>
          </p:cNvPr>
          <p:cNvSpPr txBox="1"/>
          <p:nvPr/>
        </p:nvSpPr>
        <p:spPr>
          <a:xfrm>
            <a:off x="9833939" y="6505067"/>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pic>
        <p:nvPicPr>
          <p:cNvPr id="2050" name="Picture 2" descr="Germs | RIF.org">
            <a:extLst>
              <a:ext uri="{FF2B5EF4-FFF2-40B4-BE49-F238E27FC236}">
                <a16:creationId xmlns:a16="http://schemas.microsoft.com/office/drawing/2014/main" id="{D0B52684-E90B-4991-B68A-B5F713D121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29332" y="123520"/>
            <a:ext cx="1682045" cy="1294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2765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D164FB-0862-42DA-939C-0B9B790195FE}"/>
              </a:ext>
            </a:extLst>
          </p:cNvPr>
          <p:cNvSpPr txBox="1"/>
          <p:nvPr/>
        </p:nvSpPr>
        <p:spPr>
          <a:xfrm>
            <a:off x="4188178" y="507999"/>
            <a:ext cx="3172177" cy="369332"/>
          </a:xfrm>
          <a:prstGeom prst="rect">
            <a:avLst/>
          </a:prstGeom>
          <a:noFill/>
        </p:spPr>
        <p:txBody>
          <a:bodyPr wrap="square" rtlCol="0">
            <a:spAutoFit/>
          </a:bodyPr>
          <a:lstStyle/>
          <a:p>
            <a:r>
              <a:rPr lang="en-GB" b="1" dirty="0">
                <a:latin typeface="Arial Black" panose="020B0A04020102020204" pitchFamily="34" charset="0"/>
              </a:rPr>
              <a:t>Conspiracy Theories</a:t>
            </a:r>
          </a:p>
        </p:txBody>
      </p:sp>
      <p:sp>
        <p:nvSpPr>
          <p:cNvPr id="5" name="Rectangle 4">
            <a:extLst>
              <a:ext uri="{FF2B5EF4-FFF2-40B4-BE49-F238E27FC236}">
                <a16:creationId xmlns:a16="http://schemas.microsoft.com/office/drawing/2014/main" id="{D7762D10-EE7D-40FF-A15A-D9CAE72AB38B}"/>
              </a:ext>
            </a:extLst>
          </p:cNvPr>
          <p:cNvSpPr/>
          <p:nvPr/>
        </p:nvSpPr>
        <p:spPr>
          <a:xfrm>
            <a:off x="976489" y="4560840"/>
            <a:ext cx="10239022" cy="923330"/>
          </a:xfrm>
          <a:prstGeom prst="rect">
            <a:avLst/>
          </a:prstGeom>
        </p:spPr>
        <p:txBody>
          <a:bodyPr wrap="square">
            <a:spAutoFit/>
          </a:bodyPr>
          <a:lstStyle/>
          <a:p>
            <a:r>
              <a:rPr lang="en-US" dirty="0">
                <a:solidFill>
                  <a:srgbClr val="000000"/>
                </a:solidFill>
                <a:latin typeface="Arial" panose="020B0604020202020204" pitchFamily="34" charset="0"/>
                <a:cs typeface="Arial" panose="020B0604020202020204" pitchFamily="34" charset="0"/>
              </a:rPr>
              <a:t>The 5G connection is not the only COVID-19-related conspiracy but other claims that the virus was developed in a laboratory in Wuhan, from where it was accidentally or intentionally released. These theories circulating was because people had a big role  in the social and economic disruptions. </a:t>
            </a:r>
            <a:r>
              <a:rPr lang="en-US" baseline="30000" dirty="0">
                <a:solidFill>
                  <a:srgbClr val="FF0000"/>
                </a:solidFill>
                <a:latin typeface="Arial" panose="020B0604020202020204" pitchFamily="34" charset="0"/>
                <a:cs typeface="Arial" panose="020B0604020202020204" pitchFamily="34" charset="0"/>
              </a:rPr>
              <a:t>       </a:t>
            </a:r>
            <a:endParaRPr lang="en-GB" dirty="0">
              <a:solidFill>
                <a:srgbClr val="FF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431207D-4835-4614-81F9-B9744EF065EC}"/>
              </a:ext>
            </a:extLst>
          </p:cNvPr>
          <p:cNvSpPr txBox="1"/>
          <p:nvPr/>
        </p:nvSpPr>
        <p:spPr>
          <a:xfrm>
            <a:off x="976489" y="1466186"/>
            <a:ext cx="10239022" cy="286232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One conspiracy theory that had many discussions raised all across social platforms during this pandemic was 5G, the newest mobile technology infrastructure being the source and spread of this virus.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increased discussed caused great uproar on all social media platforms leading to the burning of the 5G towers in the United Kingdom (Ahmed et al, 2020). </a:t>
            </a:r>
          </a:p>
          <a:p>
            <a:endParaRPr lang="en-GB" dirty="0">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Bruns, </a:t>
            </a:r>
            <a:r>
              <a:rPr lang="en-GB" dirty="0">
                <a:latin typeface="Arial" panose="020B0604020202020204" pitchFamily="34" charset="0"/>
                <a:cs typeface="Arial" panose="020B0604020202020204" pitchFamily="34" charset="0"/>
              </a:rPr>
              <a:t>et al (2020) discussed how all this mis information regarding the pandemic was all false. It relates to how 5G network had health and environmental impacts to humans, to the extent that the effects of COVID-19 were from 5G. </a:t>
            </a:r>
          </a:p>
        </p:txBody>
      </p:sp>
      <p:sp>
        <p:nvSpPr>
          <p:cNvPr id="7" name="TextBox 6">
            <a:extLst>
              <a:ext uri="{FF2B5EF4-FFF2-40B4-BE49-F238E27FC236}">
                <a16:creationId xmlns:a16="http://schemas.microsoft.com/office/drawing/2014/main" id="{8AC76DB6-9964-40FE-84BA-A3A42719DB4A}"/>
              </a:ext>
            </a:extLst>
          </p:cNvPr>
          <p:cNvSpPr txBox="1"/>
          <p:nvPr/>
        </p:nvSpPr>
        <p:spPr>
          <a:xfrm>
            <a:off x="9833939" y="6550223"/>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pic>
        <p:nvPicPr>
          <p:cNvPr id="1026" name="Picture 2" descr="Infectious Germs: Where They Love to Hide">
            <a:extLst>
              <a:ext uri="{FF2B5EF4-FFF2-40B4-BE49-F238E27FC236}">
                <a16:creationId xmlns:a16="http://schemas.microsoft.com/office/drawing/2014/main" id="{2B887836-FA80-4336-887C-9BCB12694E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6867" y="236626"/>
            <a:ext cx="1636990" cy="1113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877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DA4815-56FB-4BA6-B7CD-D6B4D0FDB62C}"/>
              </a:ext>
            </a:extLst>
          </p:cNvPr>
          <p:cNvSpPr txBox="1"/>
          <p:nvPr/>
        </p:nvSpPr>
        <p:spPr>
          <a:xfrm>
            <a:off x="3093156" y="304800"/>
            <a:ext cx="4560711" cy="369332"/>
          </a:xfrm>
          <a:prstGeom prst="rect">
            <a:avLst/>
          </a:prstGeom>
          <a:noFill/>
        </p:spPr>
        <p:txBody>
          <a:bodyPr wrap="square" rtlCol="0">
            <a:spAutoFit/>
          </a:bodyPr>
          <a:lstStyle/>
          <a:p>
            <a:r>
              <a:rPr lang="en-GB" dirty="0">
                <a:latin typeface="Arial Black" panose="020B0A04020102020204" pitchFamily="34" charset="0"/>
              </a:rPr>
              <a:t>REFERENCES</a:t>
            </a:r>
          </a:p>
        </p:txBody>
      </p:sp>
      <p:sp>
        <p:nvSpPr>
          <p:cNvPr id="5" name="TextBox 4">
            <a:extLst>
              <a:ext uri="{FF2B5EF4-FFF2-40B4-BE49-F238E27FC236}">
                <a16:creationId xmlns:a16="http://schemas.microsoft.com/office/drawing/2014/main" id="{B0499616-A3BC-48A1-8B48-277EEA1B2470}"/>
              </a:ext>
            </a:extLst>
          </p:cNvPr>
          <p:cNvSpPr txBox="1"/>
          <p:nvPr/>
        </p:nvSpPr>
        <p:spPr>
          <a:xfrm>
            <a:off x="344311" y="382012"/>
            <a:ext cx="11503377" cy="6093976"/>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Ahmed, W., Vidal-</a:t>
            </a:r>
            <a:r>
              <a:rPr lang="en-GB" sz="1200" dirty="0" err="1">
                <a:latin typeface="Arial" panose="020B0604020202020204" pitchFamily="34" charset="0"/>
                <a:cs typeface="Arial" panose="020B0604020202020204" pitchFamily="34" charset="0"/>
              </a:rPr>
              <a:t>Alaball</a:t>
            </a:r>
            <a:r>
              <a:rPr lang="en-GB" sz="1200" dirty="0">
                <a:latin typeface="Arial" panose="020B0604020202020204" pitchFamily="34" charset="0"/>
                <a:cs typeface="Arial" panose="020B0604020202020204" pitchFamily="34" charset="0"/>
              </a:rPr>
              <a:t>, J., Downing, J., </a:t>
            </a:r>
            <a:r>
              <a:rPr lang="en-GB" sz="1200" dirty="0" err="1">
                <a:latin typeface="Arial" panose="020B0604020202020204" pitchFamily="34" charset="0"/>
                <a:cs typeface="Arial" panose="020B0604020202020204" pitchFamily="34" charset="0"/>
              </a:rPr>
              <a:t>Segui</a:t>
            </a:r>
            <a:r>
              <a:rPr lang="en-GB" sz="1200" dirty="0">
                <a:latin typeface="Arial" panose="020B0604020202020204" pitchFamily="34" charset="0"/>
                <a:cs typeface="Arial" panose="020B0604020202020204" pitchFamily="34" charset="0"/>
              </a:rPr>
              <a:t>, FL. (2020) ‘COVID-19 and the 5G conspiracy theory: Social Network Analysis of twitter data’, </a:t>
            </a:r>
            <a:r>
              <a:rPr lang="en-GB" sz="1200" i="1" dirty="0">
                <a:latin typeface="Arial" panose="020B0604020202020204" pitchFamily="34" charset="0"/>
                <a:cs typeface="Arial" panose="020B0604020202020204" pitchFamily="34" charset="0"/>
              </a:rPr>
              <a:t>Journal of Medical Internet Research</a:t>
            </a:r>
            <a:r>
              <a:rPr lang="en-GB" sz="1200" dirty="0">
                <a:latin typeface="Arial" panose="020B0604020202020204" pitchFamily="34" charset="0"/>
                <a:cs typeface="Arial" panose="020B0604020202020204" pitchFamily="34" charset="0"/>
              </a:rPr>
              <a:t>, 22(5).</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APM Research Lab (2020) </a:t>
            </a:r>
            <a:r>
              <a:rPr lang="en-GB" sz="1200" i="1" dirty="0">
                <a:latin typeface="Arial" panose="020B0604020202020204" pitchFamily="34" charset="0"/>
                <a:cs typeface="Arial" panose="020B0604020202020204" pitchFamily="34" charset="0"/>
              </a:rPr>
              <a:t>The colour of coronavirus: COVID-19 deaths by race and ethnicity</a:t>
            </a:r>
            <a:r>
              <a:rPr lang="en-GB" sz="1200" dirty="0">
                <a:latin typeface="Arial" panose="020B0604020202020204" pitchFamily="34" charset="0"/>
                <a:cs typeface="Arial" panose="020B0604020202020204" pitchFamily="34" charset="0"/>
              </a:rPr>
              <a:t>. Available at: https://www.apmresearchlab.org/covid/deaths-by-race (Accessed: 29 September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Bruns, A., Harrington, S., </a:t>
            </a:r>
            <a:r>
              <a:rPr lang="en-GB" sz="1200" dirty="0" err="1">
                <a:latin typeface="Arial" panose="020B0604020202020204" pitchFamily="34" charset="0"/>
                <a:cs typeface="Arial" panose="020B0604020202020204" pitchFamily="34" charset="0"/>
              </a:rPr>
              <a:t>Hurcombe</a:t>
            </a:r>
            <a:r>
              <a:rPr lang="en-GB" sz="1200" dirty="0">
                <a:latin typeface="Arial" panose="020B0604020202020204" pitchFamily="34" charset="0"/>
                <a:cs typeface="Arial" panose="020B0604020202020204" pitchFamily="34" charset="0"/>
              </a:rPr>
              <a:t>, E. (2020) ‘Corona? 5G? Or both?’: the dynamics of COVID-19/5G conspiracy theories on </a:t>
            </a:r>
            <a:r>
              <a:rPr lang="en-GB" sz="1200" dirty="0" err="1">
                <a:latin typeface="Arial" panose="020B0604020202020204" pitchFamily="34" charset="0"/>
                <a:cs typeface="Arial" panose="020B0604020202020204" pitchFamily="34" charset="0"/>
              </a:rPr>
              <a:t>facebook</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Media International Australia</a:t>
            </a:r>
            <a:r>
              <a:rPr lang="en-GB" sz="1200" dirty="0">
                <a:latin typeface="Arial" panose="020B0604020202020204" pitchFamily="34" charset="0"/>
                <a:cs typeface="Arial" panose="020B0604020202020204" pitchFamily="34" charset="0"/>
              </a:rPr>
              <a:t>, DOI: 10.1177/1329878X20946113.</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Exworthy, M. (2008) ‘Policy to tackle the social determinants of health: using conceptual models to understand the policy process’, </a:t>
            </a:r>
            <a:r>
              <a:rPr lang="en-GB" sz="1200" i="1" dirty="0">
                <a:latin typeface="Arial" panose="020B0604020202020204" pitchFamily="34" charset="0"/>
                <a:cs typeface="Arial" panose="020B0604020202020204" pitchFamily="34" charset="0"/>
              </a:rPr>
              <a:t>Health Policy and Planning</a:t>
            </a:r>
            <a:r>
              <a:rPr lang="en-GB" sz="1200" dirty="0">
                <a:latin typeface="Arial" panose="020B0604020202020204" pitchFamily="34" charset="0"/>
                <a:cs typeface="Arial" panose="020B0604020202020204" pitchFamily="34" charset="0"/>
              </a:rPr>
              <a:t>, 23(5), pp. 318-327. Hammett, E. (2020) </a:t>
            </a:r>
            <a:r>
              <a:rPr lang="en-GB" sz="1200" i="1" dirty="0">
                <a:latin typeface="Arial" panose="020B0604020202020204" pitchFamily="34" charset="0"/>
                <a:cs typeface="Arial" panose="020B0604020202020204" pitchFamily="34" charset="0"/>
              </a:rPr>
              <a:t>Why is COVID-19 disproportionately affecting BAME communities? </a:t>
            </a:r>
            <a:r>
              <a:rPr lang="en-GB" sz="1200" dirty="0">
                <a:latin typeface="Arial" panose="020B0604020202020204" pitchFamily="34" charset="0"/>
                <a:cs typeface="Arial" panose="020B0604020202020204" pitchFamily="34" charset="0"/>
              </a:rPr>
              <a:t>Available at: https://firstaidforlife.org.uk/covid19-bame-communities/ (Accessed: 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Kirby, T. (2020) ‘Evidence mounts of the disproportionate effect of COVID-19 on ethnic minorities’. </a:t>
            </a:r>
            <a:r>
              <a:rPr lang="en-GB" sz="1200" i="1" dirty="0">
                <a:latin typeface="Arial" panose="020B0604020202020204" pitchFamily="34" charset="0"/>
                <a:cs typeface="Arial" panose="020B0604020202020204" pitchFamily="34" charset="0"/>
              </a:rPr>
              <a:t>The Lancet Respiratory System</a:t>
            </a:r>
            <a:r>
              <a:rPr lang="en-GB" sz="1200" dirty="0">
                <a:latin typeface="Arial" panose="020B0604020202020204" pitchFamily="34" charset="0"/>
                <a:cs typeface="Arial" panose="020B0604020202020204" pitchFamily="34" charset="0"/>
              </a:rPr>
              <a:t>, 8(6), pp.547-548.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NHS (2020) </a:t>
            </a:r>
            <a:r>
              <a:rPr lang="en-GB" sz="1200" i="1" dirty="0">
                <a:latin typeface="Arial" panose="020B0604020202020204" pitchFamily="34" charset="0"/>
                <a:cs typeface="Arial" panose="020B0604020202020204" pitchFamily="34" charset="0"/>
              </a:rPr>
              <a:t>Addressing impact of COVID-19 on BAME staff in the NHS. Available at: </a:t>
            </a:r>
            <a:r>
              <a:rPr lang="en-GB" sz="1200" dirty="0">
                <a:latin typeface="Arial" panose="020B0604020202020204" pitchFamily="34" charset="0"/>
                <a:cs typeface="Arial" panose="020B0604020202020204" pitchFamily="34" charset="0"/>
              </a:rPr>
              <a:t>https://www.england.nhs.uk/coronavirus/workforce/addressing-impact-of-covid-19-on-bame-staff-in-the-nhs/ (Accessed: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2020).</a:t>
            </a:r>
            <a:endParaRPr lang="en-GB" sz="12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Nuffield Foundation, A. (2020) </a:t>
            </a:r>
            <a:r>
              <a:rPr lang="en-GB" sz="1200" i="1" dirty="0">
                <a:latin typeface="Arial" panose="020B0604020202020204" pitchFamily="34" charset="0"/>
                <a:cs typeface="Arial" panose="020B0604020202020204" pitchFamily="34" charset="0"/>
              </a:rPr>
              <a:t>Are some ethnic groups more vulnerable to COVID-19 than others?.  </a:t>
            </a:r>
            <a:r>
              <a:rPr lang="en-GB" sz="1200" dirty="0">
                <a:latin typeface="Arial" panose="020B0604020202020204" pitchFamily="34" charset="0"/>
                <a:cs typeface="Arial" panose="020B0604020202020204" pitchFamily="34" charset="0"/>
              </a:rPr>
              <a:t>London: The Institute of Fiscal Studies</a:t>
            </a:r>
            <a:r>
              <a:rPr lang="en-GB" sz="1200" i="1" dirty="0">
                <a:latin typeface="Arial" panose="020B0604020202020204" pitchFamily="34" charset="0"/>
                <a:cs typeface="Arial" panose="020B0604020202020204" pitchFamily="34" charset="0"/>
              </a:rPr>
              <a:t>.</a:t>
            </a:r>
            <a:endParaRPr lang="en-GB" sz="1200" i="1"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Nuffield Foundation, B. (2020) </a:t>
            </a:r>
            <a:r>
              <a:rPr lang="en-GB" sz="1200" i="1" dirty="0">
                <a:latin typeface="Arial" panose="020B0604020202020204" pitchFamily="34" charset="0"/>
                <a:cs typeface="Arial" panose="020B0604020202020204" pitchFamily="34" charset="0"/>
              </a:rPr>
              <a:t>Are some ethnic groups more vulnerable to COVID-19 than others?.  </a:t>
            </a:r>
            <a:r>
              <a:rPr lang="en-GB" sz="1200" dirty="0">
                <a:latin typeface="Arial" panose="020B0604020202020204" pitchFamily="34" charset="0"/>
                <a:cs typeface="Arial" panose="020B0604020202020204" pitchFamily="34" charset="0"/>
              </a:rPr>
              <a:t>London: The Institute of Fiscal Studies</a:t>
            </a:r>
            <a:r>
              <a:rPr lang="en-GB" sz="1200" i="1" dirty="0">
                <a:latin typeface="Arial" panose="020B0604020202020204" pitchFamily="34" charset="0"/>
                <a:cs typeface="Arial" panose="020B0604020202020204" pitchFamily="34" charset="0"/>
              </a:rPr>
              <a:t>. </a:t>
            </a:r>
            <a:endParaRPr lang="en-GB" sz="1200" i="1"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Office of National Statistics, A (2020). </a:t>
            </a:r>
            <a:r>
              <a:rPr lang="en-GB" sz="1200" i="1" dirty="0">
                <a:latin typeface="Arial" panose="020B0604020202020204" pitchFamily="34" charset="0"/>
                <a:cs typeface="Arial" panose="020B0604020202020204" pitchFamily="34" charset="0"/>
              </a:rPr>
              <a:t>Deaths involving COVID-19 by local area and socioeconomic deprivation: deaths occurring between 1 Mar and 31 July 2020</a:t>
            </a:r>
            <a:r>
              <a:rPr lang="en-GB" sz="1200" dirty="0">
                <a:latin typeface="Arial" panose="020B0604020202020204" pitchFamily="34" charset="0"/>
                <a:cs typeface="Arial" panose="020B0604020202020204" pitchFamily="34" charset="0"/>
              </a:rPr>
              <a:t>. Available at: https://www.ons.gov.uk/peoplepopulationandcommunity/birthsdeathsandmarriages/deaths/bulletins/deathsinvolvingcovid19bylocalareasanddeprivation/deathsoccurringbetween1marchand31july2020#country-and-region (Accessed: 28 September 2020). </a:t>
            </a:r>
            <a:r>
              <a:rPr lang="en-GB" sz="1200" dirty="0">
                <a:solidFill>
                  <a:srgbClr val="FF0000"/>
                </a:solidFill>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Office of National Statistics, B (2020). </a:t>
            </a:r>
            <a:r>
              <a:rPr lang="en-GB" sz="1200" i="1" dirty="0">
                <a:latin typeface="Arial" panose="020B0604020202020204" pitchFamily="34" charset="0"/>
                <a:cs typeface="Arial" panose="020B0604020202020204" pitchFamily="34" charset="0"/>
              </a:rPr>
              <a:t>Deaths involving COVID-19 by local area and socioeconomic deprivation: deaths occurring between 1 Mar and 31 July 2020</a:t>
            </a:r>
            <a:r>
              <a:rPr lang="en-GB" sz="1200" dirty="0">
                <a:latin typeface="Arial" panose="020B0604020202020204" pitchFamily="34" charset="0"/>
                <a:cs typeface="Arial" panose="020B0604020202020204" pitchFamily="34" charset="0"/>
              </a:rPr>
              <a:t>. Available at: https://www.ons.gov.uk/peoplepopulationandcommunity/birthsdeathsandmarriages/deaths/bulletins/deathsinvolvingcovid19bylocalareasanddeprivation/deathsoccurringbetween1marchand31july2020#country-and-region (Accessed: 28 September 2020). </a:t>
            </a:r>
            <a:endParaRPr lang="en-GB" sz="12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Office of National Statistics, C (2020). </a:t>
            </a:r>
            <a:r>
              <a:rPr lang="en-GB" sz="1200" i="1" dirty="0">
                <a:latin typeface="Arial" panose="020B0604020202020204" pitchFamily="34" charset="0"/>
                <a:cs typeface="Arial" panose="020B0604020202020204" pitchFamily="34" charset="0"/>
              </a:rPr>
              <a:t>Deaths involving COVID-19 by local area and socioeconomic deprivation: deaths occurring between 1 Mar and 31 July 2020</a:t>
            </a:r>
            <a:r>
              <a:rPr lang="en-GB" sz="1200" dirty="0">
                <a:latin typeface="Arial" panose="020B0604020202020204" pitchFamily="34" charset="0"/>
                <a:cs typeface="Arial" panose="020B0604020202020204" pitchFamily="34" charset="0"/>
              </a:rPr>
              <a:t>. Available at: https://www.ons.gov.uk/peoplepopulationandcommunity/birthsdeathsandmarriages/deaths/bulletins/deathsinvolvingcovid19bylocalareasanddeprivation/deathsoccurringbetween1marchand31july2020#country-and-region (Accessed: 28 September 2020). </a:t>
            </a:r>
            <a:r>
              <a:rPr lang="en-GB" sz="1200" dirty="0">
                <a:solidFill>
                  <a:srgbClr val="FF0000"/>
                </a:solidFill>
                <a:latin typeface="Arial" panose="020B0604020202020204" pitchFamily="34" charset="0"/>
                <a:cs typeface="Arial" panose="020B0604020202020204" pitchFamily="34" charset="0"/>
              </a:rPr>
              <a:t> </a:t>
            </a:r>
            <a:endParaRPr lang="en-GB" sz="1200" i="1"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Office of National Statistics (2020). </a:t>
            </a:r>
            <a:r>
              <a:rPr lang="en-GB" sz="1200" i="1" dirty="0">
                <a:latin typeface="Arial" panose="020B0604020202020204" pitchFamily="34" charset="0"/>
                <a:cs typeface="Arial" panose="020B0604020202020204" pitchFamily="34" charset="0"/>
              </a:rPr>
              <a:t>Coronavirus (COVID-19) related deaths by ethnic group, England and Wales: 2 March 2020 to 15 May 2020. </a:t>
            </a:r>
            <a:r>
              <a:rPr lang="en-GB" sz="1200" dirty="0">
                <a:latin typeface="Arial" panose="020B0604020202020204" pitchFamily="34" charset="0"/>
                <a:cs typeface="Arial" panose="020B0604020202020204" pitchFamily="34" charset="0"/>
              </a:rPr>
              <a:t>Available at: https://www.ons.gov.uk/peoplepopulationandcommunity/birthsdeathsandmarriages/deaths/articles/coronaviruscovid19relateddeathsbyethnicgroupenglandandwales/2march2020to15may2020 (Accessed: 15 September 2020).</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3F627A0-F67C-4BC9-8857-9E7477272D91}"/>
              </a:ext>
            </a:extLst>
          </p:cNvPr>
          <p:cNvSpPr txBox="1"/>
          <p:nvPr/>
        </p:nvSpPr>
        <p:spPr>
          <a:xfrm>
            <a:off x="9833939" y="6475988"/>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2613173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7247CD2-FF0C-4561-A0BC-6CF7B12F90D9}"/>
              </a:ext>
            </a:extLst>
          </p:cNvPr>
          <p:cNvSpPr/>
          <p:nvPr/>
        </p:nvSpPr>
        <p:spPr>
          <a:xfrm>
            <a:off x="203200" y="1055638"/>
            <a:ext cx="11458222" cy="3293209"/>
          </a:xfrm>
          <a:prstGeom prst="rect">
            <a:avLst/>
          </a:prstGeom>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Public Health England A (2020). </a:t>
            </a:r>
            <a:r>
              <a:rPr lang="en-GB" sz="1200" i="1" dirty="0">
                <a:latin typeface="Arial" panose="020B0604020202020204" pitchFamily="34" charset="0"/>
                <a:cs typeface="Arial" panose="020B0604020202020204" pitchFamily="34" charset="0"/>
              </a:rPr>
              <a:t>Beyond the data: Understanding the impact of COVID-19 ON BAME groups</a:t>
            </a:r>
            <a:r>
              <a:rPr lang="en-GB" sz="1200" dirty="0">
                <a:latin typeface="Arial" panose="020B0604020202020204" pitchFamily="34" charset="0"/>
                <a:cs typeface="Arial" panose="020B0604020202020204" pitchFamily="34" charset="0"/>
              </a:rPr>
              <a:t>. Available at: https://assets.publishing.service.gov.uk/government/uploads/system/uploads/attachment_data/file/892376/COVID_stakeholder_engagement_synthesis_beyond_the_data.pdf (Accessed: 15 September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Public Health England B (2020). </a:t>
            </a:r>
            <a:r>
              <a:rPr lang="en-GB" sz="1200" i="1" dirty="0">
                <a:latin typeface="Arial" panose="020B0604020202020204" pitchFamily="34" charset="0"/>
                <a:cs typeface="Arial" panose="020B0604020202020204" pitchFamily="34" charset="0"/>
              </a:rPr>
              <a:t>Beyond the data: Understanding the impact of COVID-19 on BAME groups.</a:t>
            </a:r>
            <a:r>
              <a:rPr lang="en-GB" sz="1200" dirty="0">
                <a:latin typeface="Arial" panose="020B0604020202020204" pitchFamily="34" charset="0"/>
                <a:cs typeface="Arial" panose="020B0604020202020204" pitchFamily="34" charset="0"/>
              </a:rPr>
              <a:t> Available at: https://assets.publishing.service.gov.uk/government/uploads/system/uploads/attachment_data/file/892376/COVID_stakeholder_engagement_synthesis_beyond_the_data.pdf (Accessed at: 25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September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Public Health England (2020) </a:t>
            </a:r>
            <a:r>
              <a:rPr lang="en-GB" sz="1200" i="1" dirty="0">
                <a:latin typeface="Arial" panose="020B0604020202020204" pitchFamily="34" charset="0"/>
                <a:cs typeface="Arial" panose="020B0604020202020204" pitchFamily="34" charset="0"/>
              </a:rPr>
              <a:t>COVID-19 infection prevention and control guidance: key messages and explanation of updates. </a:t>
            </a:r>
            <a:r>
              <a:rPr lang="en-GB" sz="1200" dirty="0">
                <a:latin typeface="Arial" panose="020B0604020202020204" pitchFamily="34" charset="0"/>
                <a:cs typeface="Arial" panose="020B0604020202020204" pitchFamily="34" charset="0"/>
              </a:rPr>
              <a:t>Available at: https://www.gov.uk/government/publications/wuhan-novel-coronavirus-infection-prevention-and-control/updates-to-the-infection-prevention-and-control-guidance-for-covid-19 (Accessed: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Public Health England, B (2020). </a:t>
            </a:r>
            <a:r>
              <a:rPr lang="en-GB" sz="1200" i="1" dirty="0">
                <a:latin typeface="Arial" panose="020B0604020202020204" pitchFamily="34" charset="0"/>
                <a:cs typeface="Arial" panose="020B0604020202020204" pitchFamily="34" charset="0"/>
              </a:rPr>
              <a:t>Disparities in the risk and outcomes of COVID-19</a:t>
            </a:r>
            <a:r>
              <a:rPr lang="en-GB" sz="1200" dirty="0">
                <a:latin typeface="Arial" panose="020B0604020202020204" pitchFamily="34" charset="0"/>
                <a:cs typeface="Arial" panose="020B0604020202020204" pitchFamily="34" charset="0"/>
              </a:rPr>
              <a:t>. London: PHE Publications. </a:t>
            </a:r>
            <a:endParaRPr lang="en-GB" sz="12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WHO A (2020) </a:t>
            </a:r>
            <a:r>
              <a:rPr lang="en-GB" sz="1200" i="1" dirty="0">
                <a:latin typeface="Arial" panose="020B0604020202020204" pitchFamily="34" charset="0"/>
                <a:cs typeface="Arial" panose="020B0604020202020204" pitchFamily="34" charset="0"/>
              </a:rPr>
              <a:t>The 10 Essential Public Health Operations</a:t>
            </a:r>
            <a:r>
              <a:rPr lang="en-GB" sz="1200" dirty="0">
                <a:latin typeface="Arial" panose="020B0604020202020204" pitchFamily="34" charset="0"/>
                <a:cs typeface="Arial" panose="020B0604020202020204" pitchFamily="34" charset="0"/>
              </a:rPr>
              <a:t>. Available at: https://www.euro.who.int/en/health-topics/Health-systems/public-health-services/policy/the-10-essential-public-health-operations (Accessed: 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WHO B (2020) </a:t>
            </a:r>
            <a:r>
              <a:rPr lang="en-GB" sz="1200" i="1" dirty="0">
                <a:latin typeface="Arial" panose="020B0604020202020204" pitchFamily="34" charset="0"/>
                <a:cs typeface="Arial" panose="020B0604020202020204" pitchFamily="34" charset="0"/>
              </a:rPr>
              <a:t>Coronavirus. Available at: </a:t>
            </a:r>
            <a:r>
              <a:rPr lang="en-GB" sz="1200" dirty="0">
                <a:latin typeface="Arial" panose="020B0604020202020204" pitchFamily="34" charset="0"/>
                <a:cs typeface="Arial" panose="020B0604020202020204" pitchFamily="34" charset="0"/>
              </a:rPr>
              <a:t>https://www.who.int/health-topics/coronavirus#tab=tab_1 (Accessed: 16 September 2020).</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WHO C (2020). </a:t>
            </a:r>
            <a:r>
              <a:rPr lang="en-GB" sz="1200" i="1" dirty="0">
                <a:latin typeface="Arial" panose="020B0604020202020204" pitchFamily="34" charset="0"/>
                <a:cs typeface="Arial" panose="020B0604020202020204" pitchFamily="34" charset="0"/>
              </a:rPr>
              <a:t>COVID-19 transmission and protective measures</a:t>
            </a:r>
            <a:r>
              <a:rPr lang="en-GB" sz="1200" dirty="0">
                <a:latin typeface="Arial" panose="020B0604020202020204" pitchFamily="34" charset="0"/>
                <a:cs typeface="Arial" panose="020B0604020202020204" pitchFamily="34" charset="0"/>
              </a:rPr>
              <a:t>. Available at: https://www.who.int/westernpacific/emergencies/covid-19/information/transmission-protective-measures (Accessed: 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2020).</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8439C48-9101-4E2A-AFCD-D8B698966459}"/>
              </a:ext>
            </a:extLst>
          </p:cNvPr>
          <p:cNvSpPr txBox="1"/>
          <p:nvPr/>
        </p:nvSpPr>
        <p:spPr>
          <a:xfrm>
            <a:off x="3093156" y="304800"/>
            <a:ext cx="4560711" cy="369332"/>
          </a:xfrm>
          <a:prstGeom prst="rect">
            <a:avLst/>
          </a:prstGeom>
          <a:noFill/>
        </p:spPr>
        <p:txBody>
          <a:bodyPr wrap="square" rtlCol="0">
            <a:spAutoFit/>
          </a:bodyPr>
          <a:lstStyle/>
          <a:p>
            <a:r>
              <a:rPr lang="en-GB" dirty="0">
                <a:latin typeface="Arial Black" panose="020B0A04020102020204" pitchFamily="34" charset="0"/>
              </a:rPr>
              <a:t>REFERENCES</a:t>
            </a:r>
          </a:p>
        </p:txBody>
      </p:sp>
      <p:sp>
        <p:nvSpPr>
          <p:cNvPr id="6" name="TextBox 5">
            <a:extLst>
              <a:ext uri="{FF2B5EF4-FFF2-40B4-BE49-F238E27FC236}">
                <a16:creationId xmlns:a16="http://schemas.microsoft.com/office/drawing/2014/main" id="{E06BBE78-9214-462A-A280-7558285365D7}"/>
              </a:ext>
            </a:extLst>
          </p:cNvPr>
          <p:cNvSpPr txBox="1"/>
          <p:nvPr/>
        </p:nvSpPr>
        <p:spPr>
          <a:xfrm>
            <a:off x="9833939" y="6493779"/>
            <a:ext cx="235806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Sabina Khanam - 1713883</a:t>
            </a:r>
          </a:p>
        </p:txBody>
      </p:sp>
    </p:spTree>
    <p:extLst>
      <p:ext uri="{BB962C8B-B14F-4D97-AF65-F5344CB8AC3E}">
        <p14:creationId xmlns:p14="http://schemas.microsoft.com/office/powerpoint/2010/main" val="3787166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914</TotalTime>
  <Words>2319</Words>
  <Application>Microsoft Office PowerPoint</Application>
  <PresentationFormat>Widescreen</PresentationFormat>
  <Paragraphs>113</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Black</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Sabina khanam</dc:creator>
  <cp:lastModifiedBy>Sabina khanam</cp:lastModifiedBy>
  <cp:revision>6</cp:revision>
  <dcterms:created xsi:type="dcterms:W3CDTF">2020-09-25T08:17:18Z</dcterms:created>
  <dcterms:modified xsi:type="dcterms:W3CDTF">2020-10-09T12:02:35Z</dcterms:modified>
</cp:coreProperties>
</file>