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2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1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96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211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314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469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331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71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045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14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421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376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squares and a yellow background&#10;&#10;AI-generated content may be incorrect.">
            <a:extLst>
              <a:ext uri="{FF2B5EF4-FFF2-40B4-BE49-F238E27FC236}">
                <a16:creationId xmlns:a16="http://schemas.microsoft.com/office/drawing/2014/main" id="{0ADB3D78-46AE-A7D0-EDD7-16D32C6AFA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84" b="5268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3474A0-3730-166F-F463-A4CD44B84B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4567" y="1170218"/>
            <a:ext cx="9204961" cy="2176486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badi" panose="020F0502020204030204" pitchFamily="34" charset="0"/>
              </a:rPr>
              <a:t>How To Insert A Hyperlink in </a:t>
            </a:r>
            <a:r>
              <a:rPr lang="en-GB" sz="4800" b="1" dirty="0">
                <a:solidFill>
                  <a:schemeClr val="bg1"/>
                </a:solidFill>
                <a:latin typeface="Abadi" panose="020F0502020204030204" pitchFamily="34" charset="0"/>
              </a:rPr>
              <a:t>PowerPoint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E82B189-54E0-3E01-7250-089BC3B71EA0}"/>
              </a:ext>
            </a:extLst>
          </p:cNvPr>
          <p:cNvSpPr txBox="1"/>
          <p:nvPr/>
        </p:nvSpPr>
        <p:spPr>
          <a:xfrm>
            <a:off x="8232648" y="4736592"/>
            <a:ext cx="3681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Marcelina Samba Nguema</a:t>
            </a:r>
          </a:p>
          <a:p>
            <a:r>
              <a:rPr lang="en-GB" dirty="0">
                <a:solidFill>
                  <a:schemeClr val="bg1"/>
                </a:solidFill>
              </a:rPr>
              <a:t>Student ID: 2529614</a:t>
            </a:r>
          </a:p>
          <a:p>
            <a:r>
              <a:rPr lang="en-GB" dirty="0">
                <a:solidFill>
                  <a:schemeClr val="bg1"/>
                </a:solidFill>
              </a:rPr>
              <a:t>Module Code: LCLM4002</a:t>
            </a:r>
          </a:p>
          <a:p>
            <a:r>
              <a:rPr lang="en-GB" dirty="0">
                <a:solidFill>
                  <a:schemeClr val="bg1"/>
                </a:solidFill>
              </a:rPr>
              <a:t>Module Name: Digital Skills</a:t>
            </a:r>
          </a:p>
          <a:p>
            <a:r>
              <a:rPr lang="en-GB" dirty="0">
                <a:solidFill>
                  <a:schemeClr val="bg1"/>
                </a:solidFill>
              </a:rPr>
              <a:t>Lecture Name: </a:t>
            </a:r>
            <a:r>
              <a:rPr lang="en-GB" dirty="0" err="1">
                <a:solidFill>
                  <a:schemeClr val="bg1"/>
                </a:solidFill>
              </a:rPr>
              <a:t>Rejawan</a:t>
            </a:r>
            <a:r>
              <a:rPr lang="en-GB" dirty="0">
                <a:solidFill>
                  <a:schemeClr val="bg1"/>
                </a:solidFill>
              </a:rPr>
              <a:t> Sulaiman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BFF334-881D-CF84-00C0-06ACBA3A0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368" y="5076911"/>
            <a:ext cx="2829320" cy="1495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461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109E738-3B9E-4529-9D47-C9708D612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05C61-C64E-0418-61DA-8CB0AED49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57" y="193802"/>
            <a:ext cx="4362450" cy="462175"/>
          </a:xfrm>
        </p:spPr>
        <p:txBody>
          <a:bodyPr>
            <a:normAutofit/>
          </a:bodyPr>
          <a:lstStyle/>
          <a:p>
            <a:r>
              <a:rPr lang="en-GB" sz="2400" dirty="0"/>
              <a:t>Step by step guide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96A13E-5C9D-4C6C-B52D-A2C74DEFC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DAB2341D-D284-8BFA-E151-A8A69C49B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0752" y="1975312"/>
            <a:ext cx="2040230" cy="20730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512BD5-250C-1422-A7D6-9454398E38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958" y="4124770"/>
            <a:ext cx="4006528" cy="19531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D3031B-5692-E5EB-B6FD-EB8BFCC756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8653" y="1941897"/>
            <a:ext cx="4341031" cy="1639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2292FF-18F3-4A92-972A-2258BB4839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8654" y="194420"/>
            <a:ext cx="5498516" cy="16907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ED32F-AA40-93BD-E45F-D1EC74C5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703" y="1360970"/>
            <a:ext cx="4587915" cy="5176989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 b="1" dirty="0"/>
              <a:t>1. SELECT YOUR URL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Select the URL that you would like to add into your word.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/>
              <a:t>2. SELECT YOUR TEXT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Open your PowerPoint slide and type the word you want (for example: HERE).Select the word and now at the tool bar go to ‘Insert’ and select ‘Link’.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/>
              <a:t>3. INSERT link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At the tool bar you will be able to find </a:t>
            </a:r>
            <a:r>
              <a:rPr lang="en-US" sz="1100" b="1" dirty="0"/>
              <a:t>‘Insert’ </a:t>
            </a:r>
            <a:r>
              <a:rPr lang="en-US" sz="1100" dirty="0"/>
              <a:t>click on it and then select </a:t>
            </a:r>
            <a:r>
              <a:rPr lang="en-US" sz="1100" b="1" dirty="0"/>
              <a:t>‘</a:t>
            </a:r>
            <a:r>
              <a:rPr lang="en-US" sz="1100" b="1" dirty="0" err="1"/>
              <a:t>Link’</a:t>
            </a:r>
            <a:r>
              <a:rPr lang="en-US" sz="1100" dirty="0" err="1"/>
              <a:t>.This</a:t>
            </a:r>
            <a:r>
              <a:rPr lang="en-US" sz="1100" dirty="0"/>
              <a:t> tool will help you create quick access to webpages and files.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100" b="1" dirty="0"/>
              <a:t>4. PASTE YOUR URL</a:t>
            </a:r>
            <a:endParaRPr lang="en-GB" sz="11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Once you’ve clicked the </a:t>
            </a:r>
            <a:r>
              <a:rPr lang="en-US" sz="1100" b="1" dirty="0"/>
              <a:t>‘Insert Link’</a:t>
            </a:r>
            <a:r>
              <a:rPr lang="en-US" sz="1100" dirty="0"/>
              <a:t> a new window will open up. In the Address field, paste your URL and press </a:t>
            </a:r>
            <a:r>
              <a:rPr lang="en-US" sz="1100" b="1" dirty="0"/>
              <a:t>OK </a:t>
            </a:r>
            <a:r>
              <a:rPr lang="en-US" sz="1100" dirty="0"/>
              <a:t>to confirm the changes.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b="1" dirty="0"/>
              <a:t>5. TEST YOUR URL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dirty="0"/>
              <a:t>Your word will now be </a:t>
            </a:r>
            <a:r>
              <a:rPr lang="en-US" sz="1100" u="sng" dirty="0"/>
              <a:t>underlined</a:t>
            </a:r>
            <a:r>
              <a:rPr lang="en-US" sz="1100" dirty="0"/>
              <a:t> this means that the hyperlink works. To double check, you can now go into Slide Show mode and click the word to make sure it opens the link.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33D43C8-735B-15AF-8092-9086565916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54827" y="4220150"/>
            <a:ext cx="3067294" cy="246608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4209F77-9892-A2B9-8115-CB315731CB8F}"/>
              </a:ext>
            </a:extLst>
          </p:cNvPr>
          <p:cNvSpPr txBox="1"/>
          <p:nvPr/>
        </p:nvSpPr>
        <p:spPr>
          <a:xfrm>
            <a:off x="4709998" y="131226"/>
            <a:ext cx="107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2A0645-AB06-F883-EC31-100252F379AF}"/>
              </a:ext>
            </a:extLst>
          </p:cNvPr>
          <p:cNvSpPr txBox="1"/>
          <p:nvPr/>
        </p:nvSpPr>
        <p:spPr>
          <a:xfrm>
            <a:off x="4728676" y="1951117"/>
            <a:ext cx="107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EB3533-AA1F-EE52-A8AA-5B088713257E}"/>
              </a:ext>
            </a:extLst>
          </p:cNvPr>
          <p:cNvSpPr txBox="1"/>
          <p:nvPr/>
        </p:nvSpPr>
        <p:spPr>
          <a:xfrm>
            <a:off x="9554362" y="1941897"/>
            <a:ext cx="107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938F2C-9251-6B6D-F81E-FE72E13DBF66}"/>
              </a:ext>
            </a:extLst>
          </p:cNvPr>
          <p:cNvSpPr txBox="1"/>
          <p:nvPr/>
        </p:nvSpPr>
        <p:spPr>
          <a:xfrm>
            <a:off x="4835617" y="3784656"/>
            <a:ext cx="107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5B4F94-AAD0-E41E-0CD2-DD582B12983C}"/>
              </a:ext>
            </a:extLst>
          </p:cNvPr>
          <p:cNvSpPr txBox="1"/>
          <p:nvPr/>
        </p:nvSpPr>
        <p:spPr>
          <a:xfrm>
            <a:off x="9014866" y="3860525"/>
            <a:ext cx="107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</a:t>
            </a:r>
          </a:p>
        </p:txBody>
      </p:sp>
    </p:spTree>
    <p:extLst>
      <p:ext uri="{BB962C8B-B14F-4D97-AF65-F5344CB8AC3E}">
        <p14:creationId xmlns:p14="http://schemas.microsoft.com/office/powerpoint/2010/main" val="321171168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31</TotalTime>
  <Words>217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Abadi</vt:lpstr>
      <vt:lpstr>Arial</vt:lpstr>
      <vt:lpstr>Calisto MT</vt:lpstr>
      <vt:lpstr>Univers Condensed</vt:lpstr>
      <vt:lpstr>ChronicleVTI</vt:lpstr>
      <vt:lpstr>PowerPoint Presentation</vt:lpstr>
      <vt:lpstr>Step by step guide</vt:lpstr>
    </vt:vector>
  </TitlesOfParts>
  <Company>Starwood Capital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ReceptionUK</dc:creator>
  <cp:lastModifiedBy>ReceptionUK</cp:lastModifiedBy>
  <cp:revision>1</cp:revision>
  <dcterms:created xsi:type="dcterms:W3CDTF">2026-03-30T07:31:00Z</dcterms:created>
  <dcterms:modified xsi:type="dcterms:W3CDTF">2026-03-30T08:02:18Z</dcterms:modified>
</cp:coreProperties>
</file>