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6" r:id="rId2"/>
    <p:sldId id="257" r:id="rId3"/>
    <p:sldId id="258" r:id="rId4"/>
    <p:sldId id="260" r:id="rId5"/>
    <p:sldId id="262" r:id="rId6"/>
    <p:sldId id="271" r:id="rId7"/>
    <p:sldId id="264" r:id="rId8"/>
    <p:sldId id="265" r:id="rId9"/>
    <p:sldId id="266" r:id="rId10"/>
    <p:sldId id="267" r:id="rId11"/>
    <p:sldId id="268" r:id="rId12"/>
    <p:sldId id="269"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D4645-B0FA-4EC9-B20E-36201891B0B9}" v="2151" dt="2025-11-07T19:10:00.9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41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Людмила Ярмурати" userId="d70e798e948a5ee7" providerId="LiveId" clId="{FDD60EED-3855-42DE-8E39-2818B1E71915}"/>
    <pc:docChg chg="undo custSel addSld delSld modSld addMainMaster delMainMaster">
      <pc:chgData name="Людмила Ярмурати" userId="d70e798e948a5ee7" providerId="LiveId" clId="{FDD60EED-3855-42DE-8E39-2818B1E71915}" dt="2025-11-07T19:10:00.912" v="4854"/>
      <pc:docMkLst>
        <pc:docMk/>
      </pc:docMkLst>
      <pc:sldChg chg="addSp delSp modSp new mod setBg modClrScheme chgLayout">
        <pc:chgData name="Людмила Ярмурати" userId="d70e798e948a5ee7" providerId="LiveId" clId="{FDD60EED-3855-42DE-8E39-2818B1E71915}" dt="2025-11-07T19:10:00.912" v="4854"/>
        <pc:sldMkLst>
          <pc:docMk/>
          <pc:sldMk cId="1924307819" sldId="256"/>
        </pc:sldMkLst>
        <pc:spChg chg="mod">
          <ac:chgData name="Людмила Ярмурати" userId="d70e798e948a5ee7" providerId="LiveId" clId="{FDD60EED-3855-42DE-8E39-2818B1E71915}" dt="2025-10-30T19:55:32.005" v="191" actId="14100"/>
          <ac:spMkLst>
            <pc:docMk/>
            <pc:sldMk cId="1924307819" sldId="256"/>
            <ac:spMk id="2" creationId="{67D109B4-6C9B-29B3-3F88-ECAD473B92DB}"/>
          </ac:spMkLst>
        </pc:spChg>
        <pc:spChg chg="mod">
          <ac:chgData name="Людмила Ярмурати" userId="d70e798e948a5ee7" providerId="LiveId" clId="{FDD60EED-3855-42DE-8E39-2818B1E71915}" dt="2025-10-30T19:56:17.962" v="193"/>
          <ac:spMkLst>
            <pc:docMk/>
            <pc:sldMk cId="1924307819" sldId="256"/>
            <ac:spMk id="3" creationId="{16A9047C-474D-0926-0B32-6B9B9A058DA5}"/>
          </ac:spMkLst>
        </pc:spChg>
      </pc:sldChg>
      <pc:sldChg chg="addSp delSp modSp new mod modTransition setBg">
        <pc:chgData name="Людмила Ярмурати" userId="d70e798e948a5ee7" providerId="LiveId" clId="{FDD60EED-3855-42DE-8E39-2818B1E71915}" dt="2025-11-07T18:21:45.215" v="4111" actId="255"/>
        <pc:sldMkLst>
          <pc:docMk/>
          <pc:sldMk cId="2326634681" sldId="257"/>
        </pc:sldMkLst>
        <pc:spChg chg="mod">
          <ac:chgData name="Людмила Ярмурати" userId="d70e798e948a5ee7" providerId="LiveId" clId="{FDD60EED-3855-42DE-8E39-2818B1E71915}" dt="2025-11-06T22:03:48.519" v="3834" actId="14100"/>
          <ac:spMkLst>
            <pc:docMk/>
            <pc:sldMk cId="2326634681" sldId="257"/>
            <ac:spMk id="2" creationId="{4546305D-0C7E-1C24-387B-A5D3630BC2B9}"/>
          </ac:spMkLst>
        </pc:spChg>
        <pc:spChg chg="mod">
          <ac:chgData name="Людмила Ярмурати" userId="d70e798e948a5ee7" providerId="LiveId" clId="{FDD60EED-3855-42DE-8E39-2818B1E71915}" dt="2025-11-07T18:21:45.215" v="4111" actId="255"/>
          <ac:spMkLst>
            <pc:docMk/>
            <pc:sldMk cId="2326634681" sldId="257"/>
            <ac:spMk id="3" creationId="{950A2E85-B0E5-1BE0-EF8C-36D36E7C1C16}"/>
          </ac:spMkLst>
        </pc:spChg>
        <pc:spChg chg="add del">
          <ac:chgData name="Людмила Ярмурати" userId="d70e798e948a5ee7" providerId="LiveId" clId="{FDD60EED-3855-42DE-8E39-2818B1E71915}" dt="2025-11-06T22:02:55.947" v="3826" actId="26606"/>
          <ac:spMkLst>
            <pc:docMk/>
            <pc:sldMk cId="2326634681" sldId="257"/>
            <ac:spMk id="10" creationId="{04812C46-200A-4DEB-A05E-3ED6C68C2387}"/>
          </ac:spMkLst>
        </pc:spChg>
        <pc:spChg chg="add del">
          <ac:chgData name="Людмила Ярмурати" userId="d70e798e948a5ee7" providerId="LiveId" clId="{FDD60EED-3855-42DE-8E39-2818B1E71915}" dt="2025-11-06T22:02:55.947" v="3826" actId="26606"/>
          <ac:spMkLst>
            <pc:docMk/>
            <pc:sldMk cId="2326634681" sldId="257"/>
            <ac:spMk id="12" creationId="{D1EA859B-E555-4109-94F3-6700E046E008}"/>
          </ac:spMkLst>
        </pc:spChg>
        <pc:spChg chg="add">
          <ac:chgData name="Людмила Ярмурати" userId="d70e798e948a5ee7" providerId="LiveId" clId="{FDD60EED-3855-42DE-8E39-2818B1E71915}" dt="2025-11-06T22:02:55.957" v="3827" actId="26606"/>
          <ac:spMkLst>
            <pc:docMk/>
            <pc:sldMk cId="2326634681" sldId="257"/>
            <ac:spMk id="14" creationId="{04812C46-200A-4DEB-A05E-3ED6C68C2387}"/>
          </ac:spMkLst>
        </pc:spChg>
        <pc:spChg chg="add">
          <ac:chgData name="Людмила Ярмурати" userId="d70e798e948a5ee7" providerId="LiveId" clId="{FDD60EED-3855-42DE-8E39-2818B1E71915}" dt="2025-11-06T22:02:55.957" v="3827" actId="26606"/>
          <ac:spMkLst>
            <pc:docMk/>
            <pc:sldMk cId="2326634681" sldId="257"/>
            <ac:spMk id="15" creationId="{D1EA859B-E555-4109-94F3-6700E046E008}"/>
          </ac:spMkLst>
        </pc:spChg>
        <pc:picChg chg="add mod ord">
          <ac:chgData name="Людмила Ярмурати" userId="d70e798e948a5ee7" providerId="LiveId" clId="{FDD60EED-3855-42DE-8E39-2818B1E71915}" dt="2025-11-06T22:02:55.957" v="3827" actId="26606"/>
          <ac:picMkLst>
            <pc:docMk/>
            <pc:sldMk cId="2326634681" sldId="257"/>
            <ac:picMk id="5" creationId="{BE285F17-CB73-5B2F-D3F7-B37371E9C7CB}"/>
          </ac:picMkLst>
        </pc:picChg>
      </pc:sldChg>
      <pc:sldChg chg="addSp delSp modSp new mod setBg delDesignElem">
        <pc:chgData name="Людмила Ярмурати" userId="d70e798e948a5ee7" providerId="LiveId" clId="{FDD60EED-3855-42DE-8E39-2818B1E71915}" dt="2025-11-06T22:04:36.292" v="3841" actId="120"/>
        <pc:sldMkLst>
          <pc:docMk/>
          <pc:sldMk cId="3128606243" sldId="258"/>
        </pc:sldMkLst>
        <pc:spChg chg="mod ord">
          <ac:chgData name="Людмила Ярмурати" userId="d70e798e948a5ee7" providerId="LiveId" clId="{FDD60EED-3855-42DE-8E39-2818B1E71915}" dt="2025-11-06T22:04:27.686" v="3840" actId="14100"/>
          <ac:spMkLst>
            <pc:docMk/>
            <pc:sldMk cId="3128606243" sldId="258"/>
            <ac:spMk id="2" creationId="{A39B1296-D40A-CB90-DA9B-F5F60ED2A4F1}"/>
          </ac:spMkLst>
        </pc:spChg>
        <pc:spChg chg="mod ord">
          <ac:chgData name="Людмила Ярмурати" userId="d70e798e948a5ee7" providerId="LiveId" clId="{FDD60EED-3855-42DE-8E39-2818B1E71915}" dt="2025-11-06T22:04:36.292" v="3841" actId="120"/>
          <ac:spMkLst>
            <pc:docMk/>
            <pc:sldMk cId="3128606243" sldId="258"/>
            <ac:spMk id="4" creationId="{5715FD74-6164-D6CE-0483-E64D934F6548}"/>
          </ac:spMkLst>
        </pc:spChg>
        <pc:spChg chg="add del">
          <ac:chgData name="Людмила Ярмурати" userId="d70e798e948a5ee7" providerId="LiveId" clId="{FDD60EED-3855-42DE-8E39-2818B1E71915}" dt="2025-11-06T21:50:34.763" v="3165" actId="26606"/>
          <ac:spMkLst>
            <pc:docMk/>
            <pc:sldMk cId="3128606243" sldId="258"/>
            <ac:spMk id="12" creationId="{04812C46-200A-4DEB-A05E-3ED6C68C2387}"/>
          </ac:spMkLst>
        </pc:spChg>
        <pc:spChg chg="add del">
          <ac:chgData name="Людмила Ярмурати" userId="d70e798e948a5ee7" providerId="LiveId" clId="{FDD60EED-3855-42DE-8E39-2818B1E71915}" dt="2025-11-06T21:50:34.763" v="3165" actId="26606"/>
          <ac:spMkLst>
            <pc:docMk/>
            <pc:sldMk cId="3128606243" sldId="258"/>
            <ac:spMk id="14" creationId="{D1EA859B-E555-4109-94F3-6700E046E008}"/>
          </ac:spMkLst>
        </pc:spChg>
        <pc:spChg chg="add del">
          <ac:chgData name="Людмила Ярмурати" userId="d70e798e948a5ee7" providerId="LiveId" clId="{FDD60EED-3855-42DE-8E39-2818B1E71915}" dt="2025-11-06T21:50:37.513" v="3167" actId="26606"/>
          <ac:spMkLst>
            <pc:docMk/>
            <pc:sldMk cId="3128606243" sldId="258"/>
            <ac:spMk id="17" creationId="{201CC55D-ED54-4C5C-95E6-10947BD1103B}"/>
          </ac:spMkLst>
        </pc:spChg>
        <pc:spChg chg="add del">
          <ac:chgData name="Людмила Ярмурати" userId="d70e798e948a5ee7" providerId="LiveId" clId="{FDD60EED-3855-42DE-8E39-2818B1E71915}" dt="2025-11-06T21:50:37.513" v="3167" actId="26606"/>
          <ac:spMkLst>
            <pc:docMk/>
            <pc:sldMk cId="3128606243" sldId="258"/>
            <ac:spMk id="18" creationId="{3873B707-463F-40B0-8227-E8CC6C67EB25}"/>
          </ac:spMkLst>
        </pc:spChg>
        <pc:spChg chg="add del">
          <ac:chgData name="Людмила Ярмурати" userId="d70e798e948a5ee7" providerId="LiveId" clId="{FDD60EED-3855-42DE-8E39-2818B1E71915}" dt="2025-11-06T21:50:37.513" v="3167" actId="26606"/>
          <ac:spMkLst>
            <pc:docMk/>
            <pc:sldMk cId="3128606243" sldId="258"/>
            <ac:spMk id="20" creationId="{C13237C8-E62C-4F0D-A318-BD6FB6C2D138}"/>
          </ac:spMkLst>
        </pc:spChg>
        <pc:spChg chg="add del">
          <ac:chgData name="Людмила Ярмурати" userId="d70e798e948a5ee7" providerId="LiveId" clId="{FDD60EED-3855-42DE-8E39-2818B1E71915}" dt="2025-11-06T21:50:37.513" v="3167" actId="26606"/>
          <ac:spMkLst>
            <pc:docMk/>
            <pc:sldMk cId="3128606243" sldId="258"/>
            <ac:spMk id="22" creationId="{19C9EAEA-39D0-4B0E-A0EB-51E7B26740B1}"/>
          </ac:spMkLst>
        </pc:spChg>
        <pc:spChg chg="add del">
          <ac:chgData name="Людмила Ярмурати" userId="d70e798e948a5ee7" providerId="LiveId" clId="{FDD60EED-3855-42DE-8E39-2818B1E71915}" dt="2025-11-06T21:50:39.115" v="3169" actId="26606"/>
          <ac:spMkLst>
            <pc:docMk/>
            <pc:sldMk cId="3128606243" sldId="258"/>
            <ac:spMk id="24" creationId="{04812C46-200A-4DEB-A05E-3ED6C68C2387}"/>
          </ac:spMkLst>
        </pc:spChg>
        <pc:spChg chg="add del">
          <ac:chgData name="Людмила Ярмурати" userId="d70e798e948a5ee7" providerId="LiveId" clId="{FDD60EED-3855-42DE-8E39-2818B1E71915}" dt="2025-11-06T21:50:39.115" v="3169" actId="26606"/>
          <ac:spMkLst>
            <pc:docMk/>
            <pc:sldMk cId="3128606243" sldId="258"/>
            <ac:spMk id="25" creationId="{D1EA859B-E555-4109-94F3-6700E046E008}"/>
          </ac:spMkLst>
        </pc:spChg>
        <pc:spChg chg="add del">
          <ac:chgData name="Людмила Ярмурати" userId="d70e798e948a5ee7" providerId="LiveId" clId="{FDD60EED-3855-42DE-8E39-2818B1E71915}" dt="2025-11-06T21:50:41.895" v="3171" actId="26606"/>
          <ac:spMkLst>
            <pc:docMk/>
            <pc:sldMk cId="3128606243" sldId="258"/>
            <ac:spMk id="27" creationId="{04812C46-200A-4DEB-A05E-3ED6C68C2387}"/>
          </ac:spMkLst>
        </pc:spChg>
        <pc:spChg chg="add del">
          <ac:chgData name="Людмила Ярмурати" userId="d70e798e948a5ee7" providerId="LiveId" clId="{FDD60EED-3855-42DE-8E39-2818B1E71915}" dt="2025-11-06T21:50:41.895" v="3171" actId="26606"/>
          <ac:spMkLst>
            <pc:docMk/>
            <pc:sldMk cId="3128606243" sldId="258"/>
            <ac:spMk id="28" creationId="{D1EA859B-E555-4109-94F3-6700E046E008}"/>
          </ac:spMkLst>
        </pc:spChg>
        <pc:spChg chg="add">
          <ac:chgData name="Людмила Ярмурати" userId="d70e798e948a5ee7" providerId="LiveId" clId="{FDD60EED-3855-42DE-8E39-2818B1E71915}" dt="2025-11-06T21:50:41.899" v="3172" actId="26606"/>
          <ac:spMkLst>
            <pc:docMk/>
            <pc:sldMk cId="3128606243" sldId="258"/>
            <ac:spMk id="30" creationId="{04812C46-200A-4DEB-A05E-3ED6C68C2387}"/>
          </ac:spMkLst>
        </pc:spChg>
        <pc:spChg chg="add">
          <ac:chgData name="Людмила Ярмурати" userId="d70e798e948a5ee7" providerId="LiveId" clId="{FDD60EED-3855-42DE-8E39-2818B1E71915}" dt="2025-11-06T21:50:41.899" v="3172" actId="26606"/>
          <ac:spMkLst>
            <pc:docMk/>
            <pc:sldMk cId="3128606243" sldId="258"/>
            <ac:spMk id="31" creationId="{D1EA859B-E555-4109-94F3-6700E046E008}"/>
          </ac:spMkLst>
        </pc:spChg>
        <pc:spChg chg="add del">
          <ac:chgData name="Людмила Ярмурати" userId="d70e798e948a5ee7" providerId="LiveId" clId="{FDD60EED-3855-42DE-8E39-2818B1E71915}" dt="2025-11-06T12:05:55.904" v="1394"/>
          <ac:spMkLst>
            <pc:docMk/>
            <pc:sldMk cId="3128606243" sldId="258"/>
            <ac:spMk id="52" creationId="{04812C46-200A-4DEB-A05E-3ED6C68C2387}"/>
          </ac:spMkLst>
        </pc:spChg>
        <pc:spChg chg="add del">
          <ac:chgData name="Людмила Ярмурати" userId="d70e798e948a5ee7" providerId="LiveId" clId="{FDD60EED-3855-42DE-8E39-2818B1E71915}" dt="2025-11-06T12:05:55.904" v="1394"/>
          <ac:spMkLst>
            <pc:docMk/>
            <pc:sldMk cId="3128606243" sldId="258"/>
            <ac:spMk id="53" creationId="{D1EA859B-E555-4109-94F3-6700E046E008}"/>
          </ac:spMkLst>
        </pc:spChg>
        <pc:grpChg chg="add del">
          <ac:chgData name="Людмила Ярмурати" userId="d70e798e948a5ee7" providerId="LiveId" clId="{FDD60EED-3855-42DE-8E39-2818B1E71915}" dt="2025-11-06T21:50:37.513" v="3167" actId="26606"/>
          <ac:grpSpMkLst>
            <pc:docMk/>
            <pc:sldMk cId="3128606243" sldId="258"/>
            <ac:grpSpMk id="19" creationId="{1DE889C7-FAD6-4397-98E2-05D503484459}"/>
          </ac:grpSpMkLst>
        </pc:grpChg>
        <pc:picChg chg="add mod ord">
          <ac:chgData name="Людмила Ярмурати" userId="d70e798e948a5ee7" providerId="LiveId" clId="{FDD60EED-3855-42DE-8E39-2818B1E71915}" dt="2025-11-06T21:50:41.895" v="3171" actId="26606"/>
          <ac:picMkLst>
            <pc:docMk/>
            <pc:sldMk cId="3128606243" sldId="258"/>
            <ac:picMk id="7" creationId="{D1E70804-F779-D703-E03D-7BADC4CBD9AA}"/>
          </ac:picMkLst>
        </pc:picChg>
      </pc:sldChg>
      <pc:sldChg chg="addSp delSp modSp new mod setBg delDesignElem">
        <pc:chgData name="Людмила Ярмурати" userId="d70e798e948a5ee7" providerId="LiveId" clId="{FDD60EED-3855-42DE-8E39-2818B1E71915}" dt="2025-11-06T22:01:51.154" v="3820" actId="20577"/>
        <pc:sldMkLst>
          <pc:docMk/>
          <pc:sldMk cId="321883847" sldId="260"/>
        </pc:sldMkLst>
        <pc:spChg chg="mod ord">
          <ac:chgData name="Людмила Ярмурати" userId="d70e798e948a5ee7" providerId="LiveId" clId="{FDD60EED-3855-42DE-8E39-2818B1E71915}" dt="2025-11-06T22:01:51.154" v="3820" actId="20577"/>
          <ac:spMkLst>
            <pc:docMk/>
            <pc:sldMk cId="321883847" sldId="260"/>
            <ac:spMk id="2" creationId="{13A7710B-DC4F-DA35-E9FE-7E5370A6FE6F}"/>
          </ac:spMkLst>
        </pc:spChg>
        <pc:spChg chg="mod">
          <ac:chgData name="Людмила Ярмурати" userId="d70e798e948a5ee7" providerId="LiveId" clId="{FDD60EED-3855-42DE-8E39-2818B1E71915}" dt="2025-11-06T22:01:28.603" v="3815" actId="14100"/>
          <ac:spMkLst>
            <pc:docMk/>
            <pc:sldMk cId="321883847" sldId="260"/>
            <ac:spMk id="3" creationId="{FA36F642-E43E-374A-EFC0-025FB91B0638}"/>
          </ac:spMkLst>
        </pc:spChg>
        <pc:spChg chg="mod">
          <ac:chgData name="Людмила Ярмурати" userId="d70e798e948a5ee7" providerId="LiveId" clId="{FDD60EED-3855-42DE-8E39-2818B1E71915}" dt="2025-11-06T21:59:59.771" v="3800" actId="26606"/>
          <ac:spMkLst>
            <pc:docMk/>
            <pc:sldMk cId="321883847" sldId="260"/>
            <ac:spMk id="8" creationId="{99EE4195-DA9C-7EC5-7CB4-C1447886158C}"/>
          </ac:spMkLst>
        </pc:spChg>
        <pc:spChg chg="add del">
          <ac:chgData name="Людмила Ярмурати" userId="d70e798e948a5ee7" providerId="LiveId" clId="{FDD60EED-3855-42DE-8E39-2818B1E71915}" dt="2025-11-06T21:57:13.099" v="3777" actId="26606"/>
          <ac:spMkLst>
            <pc:docMk/>
            <pc:sldMk cId="321883847" sldId="260"/>
            <ac:spMk id="13" creationId="{04812C46-200A-4DEB-A05E-3ED6C68C2387}"/>
          </ac:spMkLst>
        </pc:spChg>
        <pc:spChg chg="add del">
          <ac:chgData name="Людмила Ярмурати" userId="d70e798e948a5ee7" providerId="LiveId" clId="{FDD60EED-3855-42DE-8E39-2818B1E71915}" dt="2025-11-06T21:57:13.099" v="3777" actId="26606"/>
          <ac:spMkLst>
            <pc:docMk/>
            <pc:sldMk cId="321883847" sldId="260"/>
            <ac:spMk id="15" creationId="{D1EA859B-E555-4109-94F3-6700E046E008}"/>
          </ac:spMkLst>
        </pc:spChg>
        <pc:spChg chg="add del">
          <ac:chgData name="Людмила Ярмурати" userId="d70e798e948a5ee7" providerId="LiveId" clId="{FDD60EED-3855-42DE-8E39-2818B1E71915}" dt="2025-11-06T21:59:59.771" v="3800" actId="26606"/>
          <ac:spMkLst>
            <pc:docMk/>
            <pc:sldMk cId="321883847" sldId="260"/>
            <ac:spMk id="17" creationId="{AE3A741D-C19B-960A-5803-1C5887147820}"/>
          </ac:spMkLst>
        </pc:spChg>
        <pc:spChg chg="add del">
          <ac:chgData name="Людмила Ярмурати" userId="d70e798e948a5ee7" providerId="LiveId" clId="{FDD60EED-3855-42DE-8E39-2818B1E71915}" dt="2025-11-06T21:59:59.771" v="3800" actId="26606"/>
          <ac:spMkLst>
            <pc:docMk/>
            <pc:sldMk cId="321883847" sldId="260"/>
            <ac:spMk id="18" creationId="{DC39DE25-0E4E-0AA7-0932-1D78C2372786}"/>
          </ac:spMkLst>
        </pc:spChg>
        <pc:spChg chg="add del">
          <ac:chgData name="Людмила Ярмурати" userId="d70e798e948a5ee7" providerId="LiveId" clId="{FDD60EED-3855-42DE-8E39-2818B1E71915}" dt="2025-11-06T21:59:59.771" v="3800" actId="26606"/>
          <ac:spMkLst>
            <pc:docMk/>
            <pc:sldMk cId="321883847" sldId="260"/>
            <ac:spMk id="24" creationId="{8D6EA299-0840-6DEA-E670-C49AEBC87E89}"/>
          </ac:spMkLst>
        </pc:spChg>
        <pc:spChg chg="add">
          <ac:chgData name="Людмила Ярмурати" userId="d70e798e948a5ee7" providerId="LiveId" clId="{FDD60EED-3855-42DE-8E39-2818B1E71915}" dt="2025-11-06T21:59:59.771" v="3800" actId="26606"/>
          <ac:spMkLst>
            <pc:docMk/>
            <pc:sldMk cId="321883847" sldId="260"/>
            <ac:spMk id="29" creationId="{04812C46-200A-4DEB-A05E-3ED6C68C2387}"/>
          </ac:spMkLst>
        </pc:spChg>
        <pc:spChg chg="add">
          <ac:chgData name="Людмила Ярмурати" userId="d70e798e948a5ee7" providerId="LiveId" clId="{FDD60EED-3855-42DE-8E39-2818B1E71915}" dt="2025-11-06T21:59:59.771" v="3800" actId="26606"/>
          <ac:spMkLst>
            <pc:docMk/>
            <pc:sldMk cId="321883847" sldId="260"/>
            <ac:spMk id="31" creationId="{D1EA859B-E555-4109-94F3-6700E046E008}"/>
          </ac:spMkLst>
        </pc:spChg>
        <pc:spChg chg="del">
          <ac:chgData name="Людмила Ярмурати" userId="d70e798e948a5ee7" providerId="LiveId" clId="{FDD60EED-3855-42DE-8E39-2818B1E71915}" dt="2025-11-06T10:25:26.473" v="1227" actId="26606"/>
          <ac:spMkLst>
            <pc:docMk/>
            <pc:sldMk cId="321883847" sldId="260"/>
            <ac:spMk id="76" creationId="{362810D9-2C5A-477D-949C-C191895477F3}"/>
          </ac:spMkLst>
        </pc:spChg>
        <pc:spChg chg="del">
          <ac:chgData name="Людмила Ярмурати" userId="d70e798e948a5ee7" providerId="LiveId" clId="{FDD60EED-3855-42DE-8E39-2818B1E71915}" dt="2025-11-06T10:25:26.473" v="1227" actId="26606"/>
          <ac:spMkLst>
            <pc:docMk/>
            <pc:sldMk cId="321883847" sldId="260"/>
            <ac:spMk id="77" creationId="{081E4A58-353D-44AE-B2FC-2A74E2E400F7}"/>
          </ac:spMkLst>
        </pc:spChg>
        <pc:spChg chg="add del">
          <ac:chgData name="Людмила Ярмурати" userId="d70e798e948a5ee7" providerId="LiveId" clId="{FDD60EED-3855-42DE-8E39-2818B1E71915}" dt="2025-11-06T10:25:26.473" v="1227" actId="26606"/>
          <ac:spMkLst>
            <pc:docMk/>
            <pc:sldMk cId="321883847" sldId="260"/>
            <ac:spMk id="82" creationId="{04812C46-200A-4DEB-A05E-3ED6C68C2387}"/>
          </ac:spMkLst>
        </pc:spChg>
        <pc:spChg chg="add del">
          <ac:chgData name="Людмила Ярмурати" userId="d70e798e948a5ee7" providerId="LiveId" clId="{FDD60EED-3855-42DE-8E39-2818B1E71915}" dt="2025-11-06T10:25:26.473" v="1227" actId="26606"/>
          <ac:spMkLst>
            <pc:docMk/>
            <pc:sldMk cId="321883847" sldId="260"/>
            <ac:spMk id="84" creationId="{D1EA859B-E555-4109-94F3-6700E046E008}"/>
          </ac:spMkLst>
        </pc:spChg>
        <pc:spChg chg="add del">
          <ac:chgData name="Людмила Ярмурати" userId="d70e798e948a5ee7" providerId="LiveId" clId="{FDD60EED-3855-42DE-8E39-2818B1E71915}" dt="2025-11-06T12:05:55.904" v="1394"/>
          <ac:spMkLst>
            <pc:docMk/>
            <pc:sldMk cId="321883847" sldId="260"/>
            <ac:spMk id="89" creationId="{04812C46-200A-4DEB-A05E-3ED6C68C2387}"/>
          </ac:spMkLst>
        </pc:spChg>
        <pc:spChg chg="add del">
          <ac:chgData name="Людмила Ярмурати" userId="d70e798e948a5ee7" providerId="LiveId" clId="{FDD60EED-3855-42DE-8E39-2818B1E71915}" dt="2025-11-06T12:05:55.904" v="1394"/>
          <ac:spMkLst>
            <pc:docMk/>
            <pc:sldMk cId="321883847" sldId="260"/>
            <ac:spMk id="91" creationId="{D1EA859B-E555-4109-94F3-6700E046E008}"/>
          </ac:spMkLst>
        </pc:spChg>
        <pc:grpChg chg="add del">
          <ac:chgData name="Людмила Ярмурати" userId="d70e798e948a5ee7" providerId="LiveId" clId="{FDD60EED-3855-42DE-8E39-2818B1E71915}" dt="2025-11-06T21:57:01.937" v="3776" actId="26606"/>
          <ac:grpSpMkLst>
            <pc:docMk/>
            <pc:sldMk cId="321883847" sldId="260"/>
            <ac:grpSpMk id="20" creationId="{16C73AF9-0D33-5C66-5D79-0D0129904B31}"/>
          </ac:grpSpMkLst>
        </pc:grpChg>
        <pc:picChg chg="mod ord">
          <ac:chgData name="Людмила Ярмурати" userId="d70e798e948a5ee7" providerId="LiveId" clId="{FDD60EED-3855-42DE-8E39-2818B1E71915}" dt="2025-11-06T21:59:59.771" v="3800" actId="26606"/>
          <ac:picMkLst>
            <pc:docMk/>
            <pc:sldMk cId="321883847" sldId="260"/>
            <ac:picMk id="7" creationId="{464558FA-71BF-336B-F54C-13632A467FE2}"/>
          </ac:picMkLst>
        </pc:picChg>
      </pc:sldChg>
      <pc:sldChg chg="addSp delSp modSp new mod setBg">
        <pc:chgData name="Людмила Ярмурати" userId="d70e798e948a5ee7" providerId="LiveId" clId="{FDD60EED-3855-42DE-8E39-2818B1E71915}" dt="2025-11-07T18:57:49.724" v="4510"/>
        <pc:sldMkLst>
          <pc:docMk/>
          <pc:sldMk cId="2177548060" sldId="262"/>
        </pc:sldMkLst>
        <pc:spChg chg="mod">
          <ac:chgData name="Людмила Ярмурати" userId="d70e798e948a5ee7" providerId="LiveId" clId="{FDD60EED-3855-42DE-8E39-2818B1E71915}" dt="2025-11-06T19:44:20.949" v="1499" actId="14100"/>
          <ac:spMkLst>
            <pc:docMk/>
            <pc:sldMk cId="2177548060" sldId="262"/>
            <ac:spMk id="2" creationId="{1E98A6F7-4D06-1355-4224-315DAD389B2E}"/>
          </ac:spMkLst>
        </pc:spChg>
        <pc:spChg chg="mod">
          <ac:chgData name="Людмила Ярмурати" userId="d70e798e948a5ee7" providerId="LiveId" clId="{FDD60EED-3855-42DE-8E39-2818B1E71915}" dt="2025-11-06T12:07:51.349" v="1417" actId="14100"/>
          <ac:spMkLst>
            <pc:docMk/>
            <pc:sldMk cId="2177548060" sldId="262"/>
            <ac:spMk id="3" creationId="{65A73248-640C-E043-A35D-4FCC87D33262}"/>
          </ac:spMkLst>
        </pc:spChg>
        <pc:spChg chg="add del mod">
          <ac:chgData name="Людмила Ярмурати" userId="d70e798e948a5ee7" providerId="LiveId" clId="{FDD60EED-3855-42DE-8E39-2818B1E71915}" dt="2025-11-06T21:27:09.751" v="2080"/>
          <ac:spMkLst>
            <pc:docMk/>
            <pc:sldMk cId="2177548060" sldId="262"/>
            <ac:spMk id="4" creationId="{0F377138-D092-BC5A-2F76-1B8C487C56EC}"/>
          </ac:spMkLst>
        </pc:spChg>
        <pc:spChg chg="mod">
          <ac:chgData name="Людмила Ярмурати" userId="d70e798e948a5ee7" providerId="LiveId" clId="{FDD60EED-3855-42DE-8E39-2818B1E71915}" dt="2025-11-06T12:07:58.928" v="1418" actId="14100"/>
          <ac:spMkLst>
            <pc:docMk/>
            <pc:sldMk cId="2177548060" sldId="262"/>
            <ac:spMk id="5" creationId="{0D0D1793-BEA4-48A0-3368-F77BCDC68028}"/>
          </ac:spMkLst>
        </pc:spChg>
        <pc:spChg chg="mod">
          <ac:chgData name="Людмила Ярмурати" userId="d70e798e948a5ee7" providerId="LiveId" clId="{FDD60EED-3855-42DE-8E39-2818B1E71915}" dt="2025-11-06T21:27:09.751" v="2080"/>
          <ac:spMkLst>
            <pc:docMk/>
            <pc:sldMk cId="2177548060" sldId="262"/>
            <ac:spMk id="6" creationId="{FCE44427-50B7-5729-ADCB-0810E0734C4E}"/>
          </ac:spMkLst>
        </pc:spChg>
        <pc:graphicFrameChg chg="add del">
          <ac:chgData name="Людмила Ярмурати" userId="d70e798e948a5ee7" providerId="LiveId" clId="{FDD60EED-3855-42DE-8E39-2818B1E71915}" dt="2025-11-06T10:29:47.091" v="1264" actId="26606"/>
          <ac:graphicFrameMkLst>
            <pc:docMk/>
            <pc:sldMk cId="2177548060" sldId="262"/>
            <ac:graphicFrameMk id="8" creationId="{5715B048-6B77-6C4F-E24E-C0303A83A668}"/>
          </ac:graphicFrameMkLst>
        </pc:graphicFrameChg>
        <pc:picChg chg="add mod">
          <ac:chgData name="Людмила Ярмурати" userId="d70e798e948a5ee7" providerId="LiveId" clId="{FDD60EED-3855-42DE-8E39-2818B1E71915}" dt="2025-11-06T12:18:32.946" v="1466" actId="14100"/>
          <ac:picMkLst>
            <pc:docMk/>
            <pc:sldMk cId="2177548060" sldId="262"/>
            <ac:picMk id="8" creationId="{FC44695F-624C-DA3E-9AAB-7BAD370EEB48}"/>
          </ac:picMkLst>
        </pc:picChg>
        <pc:picChg chg="add mod">
          <ac:chgData name="Людмила Ярмурати" userId="d70e798e948a5ee7" providerId="LiveId" clId="{FDD60EED-3855-42DE-8E39-2818B1E71915}" dt="2025-11-06T12:09:40.293" v="1428" actId="1076"/>
          <ac:picMkLst>
            <pc:docMk/>
            <pc:sldMk cId="2177548060" sldId="262"/>
            <ac:picMk id="9" creationId="{D945F45D-35CC-2A73-5995-168178C17C75}"/>
          </ac:picMkLst>
        </pc:picChg>
        <pc:picChg chg="add mod">
          <ac:chgData name="Людмила Ярмурати" userId="d70e798e948a5ee7" providerId="LiveId" clId="{FDD60EED-3855-42DE-8E39-2818B1E71915}" dt="2025-11-06T12:18:27.672" v="1465" actId="14100"/>
          <ac:picMkLst>
            <pc:docMk/>
            <pc:sldMk cId="2177548060" sldId="262"/>
            <ac:picMk id="10" creationId="{EE8AD087-B749-546A-0C65-67BB58285F9B}"/>
          </ac:picMkLst>
        </pc:picChg>
        <pc:picChg chg="add mod ord">
          <ac:chgData name="Людмила Ярмурати" userId="d70e798e948a5ee7" providerId="LiveId" clId="{FDD60EED-3855-42DE-8E39-2818B1E71915}" dt="2025-11-06T19:40:04.336" v="1492"/>
          <ac:picMkLst>
            <pc:docMk/>
            <pc:sldMk cId="2177548060" sldId="262"/>
            <ac:picMk id="11" creationId="{1A9BC0F4-7DC7-6811-3B9A-4A236AA786D3}"/>
          </ac:picMkLst>
        </pc:picChg>
        <pc:picChg chg="add del mod">
          <ac:chgData name="Людмила Ярмурати" userId="d70e798e948a5ee7" providerId="LiveId" clId="{FDD60EED-3855-42DE-8E39-2818B1E71915}" dt="2025-11-06T11:57:02.041" v="1339" actId="478"/>
          <ac:picMkLst>
            <pc:docMk/>
            <pc:sldMk cId="2177548060" sldId="262"/>
            <ac:picMk id="12" creationId="{97F9C69D-7FDF-CBE0-101B-98522FF0C343}"/>
          </ac:picMkLst>
        </pc:picChg>
        <pc:picChg chg="add del mod">
          <ac:chgData name="Людмила Ярмурати" userId="d70e798e948a5ee7" providerId="LiveId" clId="{FDD60EED-3855-42DE-8E39-2818B1E71915}" dt="2025-11-06T12:15:41.756" v="1452" actId="478"/>
          <ac:picMkLst>
            <pc:docMk/>
            <pc:sldMk cId="2177548060" sldId="262"/>
            <ac:picMk id="13" creationId="{E5916F22-B45F-24E6-3EFB-33C6D1E08CC7}"/>
          </ac:picMkLst>
        </pc:picChg>
        <pc:picChg chg="add del mod">
          <ac:chgData name="Людмила Ярмурати" userId="d70e798e948a5ee7" providerId="LiveId" clId="{FDD60EED-3855-42DE-8E39-2818B1E71915}" dt="2025-11-06T12:12:36.154" v="1438" actId="478"/>
          <ac:picMkLst>
            <pc:docMk/>
            <pc:sldMk cId="2177548060" sldId="262"/>
            <ac:picMk id="14" creationId="{5FB27A75-2D64-BA37-B4AB-CC4562087344}"/>
          </ac:picMkLst>
        </pc:picChg>
        <pc:picChg chg="add mod">
          <ac:chgData name="Людмила Ярмурати" userId="d70e798e948a5ee7" providerId="LiveId" clId="{FDD60EED-3855-42DE-8E39-2818B1E71915}" dt="2025-11-06T19:42:50.266" v="1495" actId="1076"/>
          <ac:picMkLst>
            <pc:docMk/>
            <pc:sldMk cId="2177548060" sldId="262"/>
            <ac:picMk id="16" creationId="{D4CEE34D-F496-5280-6DD1-8084A366075C}"/>
          </ac:picMkLst>
        </pc:picChg>
        <pc:picChg chg="add mod">
          <ac:chgData name="Людмила Ярмурати" userId="d70e798e948a5ee7" providerId="LiveId" clId="{FDD60EED-3855-42DE-8E39-2818B1E71915}" dt="2025-11-06T12:03:34.756" v="1383" actId="1076"/>
          <ac:picMkLst>
            <pc:docMk/>
            <pc:sldMk cId="2177548060" sldId="262"/>
            <ac:picMk id="17" creationId="{C06B5520-9E1B-76D8-7D03-410E3877B874}"/>
          </ac:picMkLst>
        </pc:picChg>
        <pc:picChg chg="add mod">
          <ac:chgData name="Людмила Ярмурати" userId="d70e798e948a5ee7" providerId="LiveId" clId="{FDD60EED-3855-42DE-8E39-2818B1E71915}" dt="2025-11-06T12:18:19.383" v="1464" actId="14100"/>
          <ac:picMkLst>
            <pc:docMk/>
            <pc:sldMk cId="2177548060" sldId="262"/>
            <ac:picMk id="18" creationId="{FA1C21D2-1DF7-7B28-C04A-05327046263F}"/>
          </ac:picMkLst>
        </pc:picChg>
        <pc:picChg chg="add mod">
          <ac:chgData name="Людмила Ярмурати" userId="d70e798e948a5ee7" providerId="LiveId" clId="{FDD60EED-3855-42DE-8E39-2818B1E71915}" dt="2025-11-06T12:16:57.610" v="1461" actId="1076"/>
          <ac:picMkLst>
            <pc:docMk/>
            <pc:sldMk cId="2177548060" sldId="262"/>
            <ac:picMk id="20" creationId="{2D0433D7-47A5-E0D2-806F-C81832E9E6EA}"/>
          </ac:picMkLst>
        </pc:picChg>
        <pc:picChg chg="add mod">
          <ac:chgData name="Людмила Ярмурати" userId="d70e798e948a5ee7" providerId="LiveId" clId="{FDD60EED-3855-42DE-8E39-2818B1E71915}" dt="2025-11-06T12:09:12.176" v="1426" actId="14100"/>
          <ac:picMkLst>
            <pc:docMk/>
            <pc:sldMk cId="2177548060" sldId="262"/>
            <ac:picMk id="21" creationId="{FBEBFD2B-743E-ED9C-A9BE-7A255C8CEB3C}"/>
          </ac:picMkLst>
        </pc:picChg>
        <pc:picChg chg="add del mod">
          <ac:chgData name="Людмила Ярмурати" userId="d70e798e948a5ee7" providerId="LiveId" clId="{FDD60EED-3855-42DE-8E39-2818B1E71915}" dt="2025-11-06T12:13:40.263" v="1444" actId="478"/>
          <ac:picMkLst>
            <pc:docMk/>
            <pc:sldMk cId="2177548060" sldId="262"/>
            <ac:picMk id="23" creationId="{987823ED-CE62-FE93-0077-5A337CC1E540}"/>
          </ac:picMkLst>
        </pc:picChg>
        <pc:picChg chg="add mod">
          <ac:chgData name="Людмила Ярмурати" userId="d70e798e948a5ee7" providerId="LiveId" clId="{FDD60EED-3855-42DE-8E39-2818B1E71915}" dt="2025-11-06T12:14:10.164" v="1445" actId="931"/>
          <ac:picMkLst>
            <pc:docMk/>
            <pc:sldMk cId="2177548060" sldId="262"/>
            <ac:picMk id="25" creationId="{4AE4E735-95E3-8718-B039-9B7DC1262651}"/>
          </ac:picMkLst>
        </pc:picChg>
        <pc:picChg chg="add mod">
          <ac:chgData name="Людмила Ярмурати" userId="d70e798e948a5ee7" providerId="LiveId" clId="{FDD60EED-3855-42DE-8E39-2818B1E71915}" dt="2025-11-06T12:15:35.637" v="1451" actId="14100"/>
          <ac:picMkLst>
            <pc:docMk/>
            <pc:sldMk cId="2177548060" sldId="262"/>
            <ac:picMk id="27" creationId="{81A363D5-ADE4-F60E-155F-245DF0DA853D}"/>
          </ac:picMkLst>
        </pc:picChg>
        <pc:picChg chg="add del mod">
          <ac:chgData name="Людмила Ярмурати" userId="d70e798e948a5ee7" providerId="LiveId" clId="{FDD60EED-3855-42DE-8E39-2818B1E71915}" dt="2025-11-06T12:16:16.346" v="1455" actId="478"/>
          <ac:picMkLst>
            <pc:docMk/>
            <pc:sldMk cId="2177548060" sldId="262"/>
            <ac:picMk id="29" creationId="{16E4800C-34BB-BD37-B567-2598FA69163D}"/>
          </ac:picMkLst>
        </pc:picChg>
        <pc:picChg chg="add mod">
          <ac:chgData name="Людмила Ярмурати" userId="d70e798e948a5ee7" providerId="LiveId" clId="{FDD60EED-3855-42DE-8E39-2818B1E71915}" dt="2025-11-06T12:18:12.019" v="1463" actId="14100"/>
          <ac:picMkLst>
            <pc:docMk/>
            <pc:sldMk cId="2177548060" sldId="262"/>
            <ac:picMk id="31" creationId="{41226BE8-0FE8-CD01-7C85-81A04567AA49}"/>
          </ac:picMkLst>
        </pc:picChg>
      </pc:sldChg>
      <pc:sldChg chg="addSp delSp modSp del mod setBg modClrScheme setClrOvrMap delDesignElem chgLayout">
        <pc:chgData name="Людмила Ярмурати" userId="d70e798e948a5ee7" providerId="LiveId" clId="{FDD60EED-3855-42DE-8E39-2818B1E71915}" dt="2025-11-06T20:06:27.636" v="1535" actId="2696"/>
        <pc:sldMkLst>
          <pc:docMk/>
          <pc:sldMk cId="2842033418" sldId="263"/>
        </pc:sldMkLst>
        <pc:spChg chg="mod ord">
          <ac:chgData name="Людмила Ярмурати" userId="d70e798e948a5ee7" providerId="LiveId" clId="{FDD60EED-3855-42DE-8E39-2818B1E71915}" dt="2025-11-06T19:53:57.297" v="1531" actId="700"/>
          <ac:spMkLst>
            <pc:docMk/>
            <pc:sldMk cId="2842033418" sldId="263"/>
            <ac:spMk id="2" creationId="{DD9525D5-5F6E-D844-3610-CF8FD52D2954}"/>
          </ac:spMkLst>
        </pc:spChg>
        <pc:spChg chg="add del mod">
          <ac:chgData name="Людмила Ярмурати" userId="d70e798e948a5ee7" providerId="LiveId" clId="{FDD60EED-3855-42DE-8E39-2818B1E71915}" dt="2025-11-06T19:51:12.863" v="1528" actId="6264"/>
          <ac:spMkLst>
            <pc:docMk/>
            <pc:sldMk cId="2842033418" sldId="263"/>
            <ac:spMk id="3" creationId="{0FBE3AFB-916B-D90A-D894-561BF69CCF37}"/>
          </ac:spMkLst>
        </pc:spChg>
        <pc:spChg chg="add del mod">
          <ac:chgData name="Людмила Ярмурати" userId="d70e798e948a5ee7" providerId="LiveId" clId="{FDD60EED-3855-42DE-8E39-2818B1E71915}" dt="2025-11-06T12:19:53.642" v="1482" actId="26606"/>
          <ac:spMkLst>
            <pc:docMk/>
            <pc:sldMk cId="2842033418" sldId="263"/>
            <ac:spMk id="3" creationId="{FCC32095-D357-C71A-83A1-EBFB5705D6E3}"/>
          </ac:spMkLst>
        </pc:spChg>
        <pc:spChg chg="add del mod ord">
          <ac:chgData name="Людмила Ярмурати" userId="d70e798e948a5ee7" providerId="LiveId" clId="{FDD60EED-3855-42DE-8E39-2818B1E71915}" dt="2025-11-06T19:51:12.863" v="1528" actId="6264"/>
          <ac:spMkLst>
            <pc:docMk/>
            <pc:sldMk cId="2842033418" sldId="263"/>
            <ac:spMk id="4" creationId="{661808EE-7508-C4E2-BD1C-FD0127DCC8C5}"/>
          </ac:spMkLst>
        </pc:spChg>
        <pc:spChg chg="add del mod">
          <ac:chgData name="Людмила Ярмурати" userId="d70e798e948a5ee7" providerId="LiveId" clId="{FDD60EED-3855-42DE-8E39-2818B1E71915}" dt="2025-11-06T12:19:53.642" v="1482" actId="26606"/>
          <ac:spMkLst>
            <pc:docMk/>
            <pc:sldMk cId="2842033418" sldId="263"/>
            <ac:spMk id="4" creationId="{9B6077C1-AD8F-1C85-4C84-D47DEB188BD8}"/>
          </ac:spMkLst>
        </pc:spChg>
        <pc:spChg chg="add del mod ord">
          <ac:chgData name="Людмила Ярмурати" userId="d70e798e948a5ee7" providerId="LiveId" clId="{FDD60EED-3855-42DE-8E39-2818B1E71915}" dt="2025-11-06T19:51:12.863" v="1528" actId="6264"/>
          <ac:spMkLst>
            <pc:docMk/>
            <pc:sldMk cId="2842033418" sldId="263"/>
            <ac:spMk id="5" creationId="{98B5FC40-438E-34EE-5E71-5D2A452AA8FF}"/>
          </ac:spMkLst>
        </pc:spChg>
        <pc:spChg chg="add del mod">
          <ac:chgData name="Людмила Ярмурати" userId="d70e798e948a5ee7" providerId="LiveId" clId="{FDD60EED-3855-42DE-8E39-2818B1E71915}" dt="2025-11-06T19:51:11.943" v="1527" actId="6264"/>
          <ac:spMkLst>
            <pc:docMk/>
            <pc:sldMk cId="2842033418" sldId="263"/>
            <ac:spMk id="6" creationId="{4CBCE1AD-C838-32C4-150A-CF0C608A7528}"/>
          </ac:spMkLst>
        </pc:spChg>
        <pc:spChg chg="add del mod ord">
          <ac:chgData name="Людмила Ярмурати" userId="d70e798e948a5ee7" providerId="LiveId" clId="{FDD60EED-3855-42DE-8E39-2818B1E71915}" dt="2025-11-06T19:51:11.943" v="1527" actId="6264"/>
          <ac:spMkLst>
            <pc:docMk/>
            <pc:sldMk cId="2842033418" sldId="263"/>
            <ac:spMk id="7" creationId="{ACBD345A-7FF7-67E9-2244-E16E986B1DA0}"/>
          </ac:spMkLst>
        </pc:spChg>
        <pc:spChg chg="add del mod ord">
          <ac:chgData name="Людмила Ярмурати" userId="d70e798e948a5ee7" providerId="LiveId" clId="{FDD60EED-3855-42DE-8E39-2818B1E71915}" dt="2025-11-06T19:51:11.943" v="1527" actId="6264"/>
          <ac:spMkLst>
            <pc:docMk/>
            <pc:sldMk cId="2842033418" sldId="263"/>
            <ac:spMk id="8" creationId="{78EA17FF-D1B8-7515-4C68-4528D5454B8F}"/>
          </ac:spMkLst>
        </pc:spChg>
        <pc:spChg chg="add del mod ord">
          <ac:chgData name="Людмила Ярмурати" userId="d70e798e948a5ee7" providerId="LiveId" clId="{FDD60EED-3855-42DE-8E39-2818B1E71915}" dt="2025-11-06T19:52:01.461" v="1530" actId="700"/>
          <ac:spMkLst>
            <pc:docMk/>
            <pc:sldMk cId="2842033418" sldId="263"/>
            <ac:spMk id="9" creationId="{2779E1BD-5438-F8EC-7DBC-85A9E4A4AE8F}"/>
          </ac:spMkLst>
        </pc:spChg>
        <pc:spChg chg="add del">
          <ac:chgData name="Людмила Ярмурати" userId="d70e798e948a5ee7" providerId="LiveId" clId="{FDD60EED-3855-42DE-8E39-2818B1E71915}" dt="2025-11-06T12:19:53.596" v="1481" actId="26606"/>
          <ac:spMkLst>
            <pc:docMk/>
            <pc:sldMk cId="2842033418" sldId="263"/>
            <ac:spMk id="9" creationId="{907EF6B7-1338-4443-8C46-6A318D952DFD}"/>
          </ac:spMkLst>
        </pc:spChg>
        <pc:spChg chg="add del">
          <ac:chgData name="Людмила Ярмурати" userId="d70e798e948a5ee7" providerId="LiveId" clId="{FDD60EED-3855-42DE-8E39-2818B1E71915}" dt="2025-11-06T12:19:48.954" v="1479" actId="26606"/>
          <ac:spMkLst>
            <pc:docMk/>
            <pc:sldMk cId="2842033418" sldId="263"/>
            <ac:spMk id="10" creationId="{2659FDB4-FCBE-4A89-B46D-43D4FA54464D}"/>
          </ac:spMkLst>
        </pc:spChg>
        <pc:spChg chg="add del">
          <ac:chgData name="Людмила Ярмурати" userId="d70e798e948a5ee7" providerId="LiveId" clId="{FDD60EED-3855-42DE-8E39-2818B1E71915}" dt="2025-11-06T12:19:53.596" v="1481" actId="26606"/>
          <ac:spMkLst>
            <pc:docMk/>
            <pc:sldMk cId="2842033418" sldId="263"/>
            <ac:spMk id="11" creationId="{DAAE4CDD-124C-4DCF-9584-B6033B545DD5}"/>
          </ac:spMkLst>
        </pc:spChg>
        <pc:spChg chg="add del">
          <ac:chgData name="Людмила Ярмурати" userId="d70e798e948a5ee7" providerId="LiveId" clId="{FDD60EED-3855-42DE-8E39-2818B1E71915}" dt="2025-11-06T12:19:53.596" v="1481" actId="26606"/>
          <ac:spMkLst>
            <pc:docMk/>
            <pc:sldMk cId="2842033418" sldId="263"/>
            <ac:spMk id="13" creationId="{081E4A58-353D-44AE-B2FC-2A74E2E400F7}"/>
          </ac:spMkLst>
        </pc:spChg>
        <pc:spChg chg="add del">
          <ac:chgData name="Людмила Ярмурати" userId="d70e798e948a5ee7" providerId="LiveId" clId="{FDD60EED-3855-42DE-8E39-2818B1E71915}" dt="2025-11-06T12:19:53.596" v="1481" actId="26606"/>
          <ac:spMkLst>
            <pc:docMk/>
            <pc:sldMk cId="2842033418" sldId="263"/>
            <ac:spMk id="14" creationId="{9B6077C1-AD8F-1C85-4C84-D47DEB188BD8}"/>
          </ac:spMkLst>
        </pc:spChg>
        <pc:spChg chg="add del">
          <ac:chgData name="Людмила Ярмурати" userId="d70e798e948a5ee7" providerId="LiveId" clId="{FDD60EED-3855-42DE-8E39-2818B1E71915}" dt="2025-11-06T19:48:20.961" v="1518" actId="26606"/>
          <ac:spMkLst>
            <pc:docMk/>
            <pc:sldMk cId="2842033418" sldId="263"/>
            <ac:spMk id="16" creationId="{2659FDB4-FCBE-4A89-B46D-43D4FA54464D}"/>
          </ac:spMkLst>
        </pc:spChg>
        <pc:spChg chg="add del">
          <ac:chgData name="Людмила Ярмурати" userId="d70e798e948a5ee7" providerId="LiveId" clId="{FDD60EED-3855-42DE-8E39-2818B1E71915}" dt="2025-11-06T19:48:13.354" v="1515" actId="26606"/>
          <ac:spMkLst>
            <pc:docMk/>
            <pc:sldMk cId="2842033418" sldId="263"/>
            <ac:spMk id="21" creationId="{955A2079-FA98-4876-80F0-72364A7D2EA4}"/>
          </ac:spMkLst>
        </pc:spChg>
        <pc:spChg chg="add del">
          <ac:chgData name="Людмила Ярмурати" userId="d70e798e948a5ee7" providerId="LiveId" clId="{FDD60EED-3855-42DE-8E39-2818B1E71915}" dt="2025-11-06T19:45:44.307" v="1503" actId="26606"/>
          <ac:spMkLst>
            <pc:docMk/>
            <pc:sldMk cId="2842033418" sldId="263"/>
            <ac:spMk id="23" creationId="{0C541B88-1AE9-40C3-AFD5-967787C1979F}"/>
          </ac:spMkLst>
        </pc:spChg>
        <pc:spChg chg="add del">
          <ac:chgData name="Людмила Ярмурати" userId="d70e798e948a5ee7" providerId="LiveId" clId="{FDD60EED-3855-42DE-8E39-2818B1E71915}" dt="2025-11-06T19:45:30.792" v="1501" actId="26606"/>
          <ac:spMkLst>
            <pc:docMk/>
            <pc:sldMk cId="2842033418" sldId="263"/>
            <ac:spMk id="24" creationId="{257363FD-7E77-4145-9483-331A807ADF0E}"/>
          </ac:spMkLst>
        </pc:spChg>
        <pc:spChg chg="add del">
          <ac:chgData name="Людмила Ярмурати" userId="d70e798e948a5ee7" providerId="LiveId" clId="{FDD60EED-3855-42DE-8E39-2818B1E71915}" dt="2025-11-06T19:45:44.307" v="1503" actId="26606"/>
          <ac:spMkLst>
            <pc:docMk/>
            <pc:sldMk cId="2842033418" sldId="263"/>
            <ac:spMk id="25" creationId="{E5F17139-31EE-46AC-B04F-DBBD852DD6CB}"/>
          </ac:spMkLst>
        </pc:spChg>
        <pc:spChg chg="add del">
          <ac:chgData name="Людмила Ярмурати" userId="d70e798e948a5ee7" providerId="LiveId" clId="{FDD60EED-3855-42DE-8E39-2818B1E71915}" dt="2025-11-06T19:48:20.862" v="1517" actId="26606"/>
          <ac:spMkLst>
            <pc:docMk/>
            <pc:sldMk cId="2842033418" sldId="263"/>
            <ac:spMk id="26" creationId="{BACC6370-2D7E-4714-9D71-7542949D7D5D}"/>
          </ac:spMkLst>
        </pc:spChg>
        <pc:spChg chg="add del">
          <ac:chgData name="Людмила Ярмурати" userId="d70e798e948a5ee7" providerId="LiveId" clId="{FDD60EED-3855-42DE-8E39-2818B1E71915}" dt="2025-11-06T19:48:20.862" v="1517" actId="26606"/>
          <ac:spMkLst>
            <pc:docMk/>
            <pc:sldMk cId="2842033418" sldId="263"/>
            <ac:spMk id="28" creationId="{F68B3F68-107C-434F-AA38-110D5EA91B85}"/>
          </ac:spMkLst>
        </pc:spChg>
        <pc:spChg chg="add del">
          <ac:chgData name="Людмила Ярмурати" userId="d70e798e948a5ee7" providerId="LiveId" clId="{FDD60EED-3855-42DE-8E39-2818B1E71915}" dt="2025-11-06T19:48:20.862" v="1517" actId="26606"/>
          <ac:spMkLst>
            <pc:docMk/>
            <pc:sldMk cId="2842033418" sldId="263"/>
            <ac:spMk id="29" creationId="{063BBA22-50EA-4C4D-BE05-F1CE4E63AA56}"/>
          </ac:spMkLst>
        </pc:spChg>
        <pc:spChg chg="add del">
          <ac:chgData name="Людмила Ярмурати" userId="d70e798e948a5ee7" providerId="LiveId" clId="{FDD60EED-3855-42DE-8E39-2818B1E71915}" dt="2025-11-06T19:48:20.862" v="1517" actId="26606"/>
          <ac:spMkLst>
            <pc:docMk/>
            <pc:sldMk cId="2842033418" sldId="263"/>
            <ac:spMk id="30" creationId="{AAD0DBB9-1A4B-4391-81D4-CB19F9AB918A}"/>
          </ac:spMkLst>
        </pc:spChg>
        <pc:spChg chg="add del">
          <ac:chgData name="Людмила Ярмурати" userId="d70e798e948a5ee7" providerId="LiveId" clId="{FDD60EED-3855-42DE-8E39-2818B1E71915}" dt="2025-11-06T19:45:44.307" v="1503" actId="26606"/>
          <ac:spMkLst>
            <pc:docMk/>
            <pc:sldMk cId="2842033418" sldId="263"/>
            <ac:spMk id="31" creationId="{89D16701-DA76-4F72-BB63-E2C3FFBDFE0F}"/>
          </ac:spMkLst>
        </pc:spChg>
        <pc:spChg chg="add del">
          <ac:chgData name="Людмила Ярмурати" userId="d70e798e948a5ee7" providerId="LiveId" clId="{FDD60EED-3855-42DE-8E39-2818B1E71915}" dt="2025-11-06T19:53:57.297" v="1531" actId="700"/>
          <ac:spMkLst>
            <pc:docMk/>
            <pc:sldMk cId="2842033418" sldId="263"/>
            <ac:spMk id="32" creationId="{6C4028FD-8BAA-4A19-BFDE-594D991B7552}"/>
          </ac:spMkLst>
        </pc:spChg>
        <pc:spChg chg="add del">
          <ac:chgData name="Людмила Ярмурати" userId="d70e798e948a5ee7" providerId="LiveId" clId="{FDD60EED-3855-42DE-8E39-2818B1E71915}" dt="2025-11-06T19:45:44.307" v="1503" actId="26606"/>
          <ac:spMkLst>
            <pc:docMk/>
            <pc:sldMk cId="2842033418" sldId="263"/>
            <ac:spMk id="33" creationId="{1CC28BE1-9DC6-43FE-9582-39F091098D77}"/>
          </ac:spMkLst>
        </pc:spChg>
        <pc:spChg chg="add del">
          <ac:chgData name="Людмила Ярмурати" userId="d70e798e948a5ee7" providerId="LiveId" clId="{FDD60EED-3855-42DE-8E39-2818B1E71915}" dt="2025-11-06T19:47:37.223" v="1513"/>
          <ac:spMkLst>
            <pc:docMk/>
            <pc:sldMk cId="2842033418" sldId="263"/>
            <ac:spMk id="50" creationId="{9228552E-C8B1-4A80-8448-0787CE0FC704}"/>
          </ac:spMkLst>
        </pc:spChg>
        <pc:spChg chg="add del">
          <ac:chgData name="Людмила Ярмурати" userId="d70e798e948a5ee7" providerId="LiveId" clId="{FDD60EED-3855-42DE-8E39-2818B1E71915}" dt="2025-11-06T19:47:03.392" v="1508" actId="26606"/>
          <ac:spMkLst>
            <pc:docMk/>
            <pc:sldMk cId="2842033418" sldId="263"/>
            <ac:spMk id="56" creationId="{B50AB553-2A96-4A92-96F2-93548E096954}"/>
          </ac:spMkLst>
        </pc:spChg>
        <pc:grpChg chg="add del">
          <ac:chgData name="Людмила Ярмурати" userId="d70e798e948a5ee7" providerId="LiveId" clId="{FDD60EED-3855-42DE-8E39-2818B1E71915}" dt="2025-11-06T19:45:44.307" v="1503" actId="26606"/>
          <ac:grpSpMkLst>
            <pc:docMk/>
            <pc:sldMk cId="2842033418" sldId="263"/>
            <ac:grpSpMk id="27" creationId="{7CF625D3-71A3-4F30-A096-8EF334E959D0}"/>
          </ac:grpSpMkLst>
        </pc:grpChg>
        <pc:grpChg chg="add del">
          <ac:chgData name="Людмила Ярмурати" userId="d70e798e948a5ee7" providerId="LiveId" clId="{FDD60EED-3855-42DE-8E39-2818B1E71915}" dt="2025-11-06T19:45:44.307" v="1503" actId="26606"/>
          <ac:grpSpMkLst>
            <pc:docMk/>
            <pc:sldMk cId="2842033418" sldId="263"/>
            <ac:grpSpMk id="35" creationId="{AF9AF3F3-CE0C-4125-BDD7-346487FA0B40}"/>
          </ac:grpSpMkLst>
        </pc:grpChg>
        <pc:grpChg chg="add del">
          <ac:chgData name="Людмила Ярмурати" userId="d70e798e948a5ee7" providerId="LiveId" clId="{FDD60EED-3855-42DE-8E39-2818B1E71915}" dt="2025-11-06T19:47:26.137" v="1510" actId="26606"/>
          <ac:grpSpMkLst>
            <pc:docMk/>
            <pc:sldMk cId="2842033418" sldId="263"/>
            <ac:grpSpMk id="59" creationId="{1FD67D68-9B83-C338-8342-3348D8F22347}"/>
          </ac:grpSpMkLst>
        </pc:grpChg>
        <pc:graphicFrameChg chg="add del">
          <ac:chgData name="Людмила Ярмурати" userId="d70e798e948a5ee7" providerId="LiveId" clId="{FDD60EED-3855-42DE-8E39-2818B1E71915}" dt="2025-11-06T12:19:48.954" v="1479" actId="26606"/>
          <ac:graphicFrameMkLst>
            <pc:docMk/>
            <pc:sldMk cId="2842033418" sldId="263"/>
            <ac:graphicFrameMk id="6" creationId="{37D57BC4-A9D3-E3CC-DDDE-627A94BF2FAA}"/>
          </ac:graphicFrameMkLst>
        </pc:graphicFrameChg>
        <pc:graphicFrameChg chg="add del mod modGraphic">
          <ac:chgData name="Людмила Ярмурати" userId="d70e798e948a5ee7" providerId="LiveId" clId="{FDD60EED-3855-42DE-8E39-2818B1E71915}" dt="2025-11-06T20:05:52.848" v="1533" actId="21"/>
          <ac:graphicFrameMkLst>
            <pc:docMk/>
            <pc:sldMk cId="2842033418" sldId="263"/>
            <ac:graphicFrameMk id="18" creationId="{37D57BC4-A9D3-E3CC-DDDE-627A94BF2FAA}"/>
          </ac:graphicFrameMkLst>
        </pc:graphicFrameChg>
        <pc:picChg chg="add del">
          <ac:chgData name="Людмила Ярмурати" userId="d70e798e948a5ee7" providerId="LiveId" clId="{FDD60EED-3855-42DE-8E39-2818B1E71915}" dt="2025-11-06T19:45:30.792" v="1501" actId="26606"/>
          <ac:picMkLst>
            <pc:docMk/>
            <pc:sldMk cId="2842033418" sldId="263"/>
            <ac:picMk id="20" creationId="{2D90A0DC-E36C-D2FE-C1F9-9C3E60A9187E}"/>
          </ac:picMkLst>
        </pc:picChg>
        <pc:picChg chg="add del mod ord">
          <ac:chgData name="Людмила Ярмурати" userId="d70e798e948a5ee7" providerId="LiveId" clId="{FDD60EED-3855-42DE-8E39-2818B1E71915}" dt="2025-11-06T19:47:37.223" v="1513"/>
          <ac:picMkLst>
            <pc:docMk/>
            <pc:sldMk cId="2842033418" sldId="263"/>
            <ac:picMk id="51" creationId="{745EDE37-F6F6-9C0B-CB99-21DB5306DA91}"/>
          </ac:picMkLst>
        </pc:picChg>
        <pc:cxnChg chg="add del">
          <ac:chgData name="Людмила Ярмурати" userId="d70e798e948a5ee7" providerId="LiveId" clId="{FDD60EED-3855-42DE-8E39-2818B1E71915}" dt="2025-11-06T12:19:48.954" v="1479" actId="26606"/>
          <ac:cxnSpMkLst>
            <pc:docMk/>
            <pc:sldMk cId="2842033418" sldId="263"/>
            <ac:cxnSpMk id="12" creationId="{C8F51B3F-8331-4E4A-AE96-D47B1006EEAD}"/>
          </ac:cxnSpMkLst>
        </pc:cxnChg>
        <pc:cxnChg chg="add del">
          <ac:chgData name="Людмила Ярмурати" userId="d70e798e948a5ee7" providerId="LiveId" clId="{FDD60EED-3855-42DE-8E39-2818B1E71915}" dt="2025-11-06T19:48:20.961" v="1518" actId="26606"/>
          <ac:cxnSpMkLst>
            <pc:docMk/>
            <pc:sldMk cId="2842033418" sldId="263"/>
            <ac:cxnSpMk id="17" creationId="{C8F51B3F-8331-4E4A-AE96-D47B1006EEAD}"/>
          </ac:cxnSpMkLst>
        </pc:cxnChg>
      </pc:sldChg>
      <pc:sldChg chg="addSp delSp modSp mod setBg delDesignElem">
        <pc:chgData name="Людмила Ярмурати" userId="d70e798e948a5ee7" providerId="LiveId" clId="{FDD60EED-3855-42DE-8E39-2818B1E71915}" dt="2025-11-06T21:27:09.751" v="2080"/>
        <pc:sldMkLst>
          <pc:docMk/>
          <pc:sldMk cId="1464890271" sldId="264"/>
        </pc:sldMkLst>
        <pc:spChg chg="mod ord">
          <ac:chgData name="Людмила Ярмурати" userId="d70e798e948a5ee7" providerId="LiveId" clId="{FDD60EED-3855-42DE-8E39-2818B1E71915}" dt="2025-11-06T20:32:46.792" v="1683" actId="14100"/>
          <ac:spMkLst>
            <pc:docMk/>
            <pc:sldMk cId="1464890271" sldId="264"/>
            <ac:spMk id="2" creationId="{1086184B-FF11-7BC3-DDD7-9E51DA552392}"/>
          </ac:spMkLst>
        </pc:spChg>
        <pc:spChg chg="add del mod">
          <ac:chgData name="Людмила Ярмурати" userId="d70e798e948a5ee7" providerId="LiveId" clId="{FDD60EED-3855-42DE-8E39-2818B1E71915}" dt="2025-11-06T20:29:01.599" v="1662" actId="931"/>
          <ac:spMkLst>
            <pc:docMk/>
            <pc:sldMk cId="1464890271" sldId="264"/>
            <ac:spMk id="3" creationId="{B63BE60A-4349-B5C7-8C97-697A1F590238}"/>
          </ac:spMkLst>
        </pc:spChg>
        <pc:spChg chg="mod">
          <ac:chgData name="Людмила Ярмурати" userId="d70e798e948a5ee7" providerId="LiveId" clId="{FDD60EED-3855-42DE-8E39-2818B1E71915}" dt="2025-11-06T20:35:21.399" v="1719" actId="113"/>
          <ac:spMkLst>
            <pc:docMk/>
            <pc:sldMk cId="1464890271" sldId="264"/>
            <ac:spMk id="4" creationId="{294AE5DA-6F58-E015-9DC3-0491AB220080}"/>
          </ac:spMkLst>
        </pc:spChg>
        <pc:spChg chg="add del mod">
          <ac:chgData name="Людмила Ярмурати" userId="d70e798e948a5ee7" providerId="LiveId" clId="{FDD60EED-3855-42DE-8E39-2818B1E71915}" dt="2025-11-06T20:28:11.695" v="1661" actId="931"/>
          <ac:spMkLst>
            <pc:docMk/>
            <pc:sldMk cId="1464890271" sldId="264"/>
            <ac:spMk id="7" creationId="{EC8D5B68-8C3A-18FD-BAFC-0DB7655A36CB}"/>
          </ac:spMkLst>
        </pc:spChg>
        <pc:spChg chg="add del mod">
          <ac:chgData name="Людмила Ярмурати" userId="d70e798e948a5ee7" providerId="LiveId" clId="{FDD60EED-3855-42DE-8E39-2818B1E71915}" dt="2025-11-06T20:28:09.632" v="1658" actId="478"/>
          <ac:spMkLst>
            <pc:docMk/>
            <pc:sldMk cId="1464890271" sldId="264"/>
            <ac:spMk id="9" creationId="{5459A9F3-BDEF-B041-252A-3DA85952F20C}"/>
          </ac:spMkLst>
        </pc:spChg>
        <pc:spChg chg="add del">
          <ac:chgData name="Людмила Ярмурати" userId="d70e798e948a5ee7" providerId="LiveId" clId="{FDD60EED-3855-42DE-8E39-2818B1E71915}" dt="2025-11-06T20:27:56.946" v="1655" actId="26606"/>
          <ac:spMkLst>
            <pc:docMk/>
            <pc:sldMk cId="1464890271" sldId="264"/>
            <ac:spMk id="12" creationId="{5A0118C5-4F8D-4CF4-BADD-53FEACC6C42A}"/>
          </ac:spMkLst>
        </pc:spChg>
        <pc:spChg chg="add mod">
          <ac:chgData name="Людмила Ярмурати" userId="d70e798e948a5ee7" providerId="LiveId" clId="{FDD60EED-3855-42DE-8E39-2818B1E71915}" dt="2025-11-06T20:32:28.408" v="1680" actId="26606"/>
          <ac:spMkLst>
            <pc:docMk/>
            <pc:sldMk cId="1464890271" sldId="264"/>
            <ac:spMk id="13" creationId="{6117A217-BA11-21B9-0FE0-92D8D6C94856}"/>
          </ac:spMkLst>
        </pc:spChg>
        <pc:spChg chg="add del">
          <ac:chgData name="Людмила Ярмурати" userId="d70e798e948a5ee7" providerId="LiveId" clId="{FDD60EED-3855-42DE-8E39-2818B1E71915}" dt="2025-11-06T20:30:06.887" v="1669" actId="26606"/>
          <ac:spMkLst>
            <pc:docMk/>
            <pc:sldMk cId="1464890271" sldId="264"/>
            <ac:spMk id="15" creationId="{637B2035-1FCB-439A-B421-095E136C7E07}"/>
          </ac:spMkLst>
        </pc:spChg>
        <pc:spChg chg="add del">
          <ac:chgData name="Людмила Ярмурати" userId="d70e798e948a5ee7" providerId="LiveId" clId="{FDD60EED-3855-42DE-8E39-2818B1E71915}" dt="2025-11-06T20:30:06.887" v="1669" actId="26606"/>
          <ac:spMkLst>
            <pc:docMk/>
            <pc:sldMk cId="1464890271" sldId="264"/>
            <ac:spMk id="16" creationId="{676D6CDF-C512-4739-B158-55EE955EFA39}"/>
          </ac:spMkLst>
        </pc:spChg>
        <pc:spChg chg="add del">
          <ac:chgData name="Людмила Ярмурати" userId="d70e798e948a5ee7" providerId="LiveId" clId="{FDD60EED-3855-42DE-8E39-2818B1E71915}" dt="2025-11-06T20:27:56.946" v="1655" actId="26606"/>
          <ac:spMkLst>
            <pc:docMk/>
            <pc:sldMk cId="1464890271" sldId="264"/>
            <ac:spMk id="18" creationId="{CAEBFCD5-5356-4326-8D39-8235A46CD7B2}"/>
          </ac:spMkLst>
        </pc:spChg>
        <pc:spChg chg="add del">
          <ac:chgData name="Людмила Ярмурати" userId="d70e798e948a5ee7" providerId="LiveId" clId="{FDD60EED-3855-42DE-8E39-2818B1E71915}" dt="2025-11-06T20:30:27.945" v="1671" actId="26606"/>
          <ac:spMkLst>
            <pc:docMk/>
            <pc:sldMk cId="1464890271" sldId="264"/>
            <ac:spMk id="19" creationId="{95199994-21AE-49A2-BA0D-12E295989A9A}"/>
          </ac:spMkLst>
        </pc:spChg>
        <pc:spChg chg="add del">
          <ac:chgData name="Людмила Ярмурати" userId="d70e798e948a5ee7" providerId="LiveId" clId="{FDD60EED-3855-42DE-8E39-2818B1E71915}" dt="2025-11-06T20:30:27.945" v="1671" actId="26606"/>
          <ac:spMkLst>
            <pc:docMk/>
            <pc:sldMk cId="1464890271" sldId="264"/>
            <ac:spMk id="21" creationId="{A2C34835-4F79-4934-B151-D68E79764C72}"/>
          </ac:spMkLst>
        </pc:spChg>
        <pc:spChg chg="add del">
          <ac:chgData name="Людмила Ярмурати" userId="d70e798e948a5ee7" providerId="LiveId" clId="{FDD60EED-3855-42DE-8E39-2818B1E71915}" dt="2025-11-06T20:32:02.056" v="1678" actId="26606"/>
          <ac:spMkLst>
            <pc:docMk/>
            <pc:sldMk cId="1464890271" sldId="264"/>
            <ac:spMk id="23" creationId="{CEEF22E7-C7EB-4303-91B7-B38A2A46C2B4}"/>
          </ac:spMkLst>
        </pc:spChg>
        <pc:spChg chg="add del">
          <ac:chgData name="Людмила Ярмурати" userId="d70e798e948a5ee7" providerId="LiveId" clId="{FDD60EED-3855-42DE-8E39-2818B1E71915}" dt="2025-11-06T20:31:59.094" v="1675" actId="26606"/>
          <ac:spMkLst>
            <pc:docMk/>
            <pc:sldMk cId="1464890271" sldId="264"/>
            <ac:spMk id="28" creationId="{3C915414-2809-4735-A560-0D5FE66700D8}"/>
          </ac:spMkLst>
        </pc:spChg>
        <pc:spChg chg="add del">
          <ac:chgData name="Людмила Ярмурати" userId="d70e798e948a5ee7" providerId="LiveId" clId="{FDD60EED-3855-42DE-8E39-2818B1E71915}" dt="2025-11-06T20:28:10.586" v="1659" actId="26606"/>
          <ac:spMkLst>
            <pc:docMk/>
            <pc:sldMk cId="1464890271" sldId="264"/>
            <ac:spMk id="50" creationId="{4E73EB10-AEDA-42B9-9D11-54E59B48D47A}"/>
          </ac:spMkLst>
        </pc:spChg>
        <pc:spChg chg="add del">
          <ac:chgData name="Людмила Ярмурати" userId="d70e798e948a5ee7" providerId="LiveId" clId="{FDD60EED-3855-42DE-8E39-2818B1E71915}" dt="2025-11-06T20:28:10.586" v="1659" actId="26606"/>
          <ac:spMkLst>
            <pc:docMk/>
            <pc:sldMk cId="1464890271" sldId="264"/>
            <ac:spMk id="51" creationId="{72DEF309-605D-4117-9340-6D589B6C3A34}"/>
          </ac:spMkLst>
        </pc:spChg>
        <pc:spChg chg="add del">
          <ac:chgData name="Людмила Ярмурати" userId="d70e798e948a5ee7" providerId="LiveId" clId="{FDD60EED-3855-42DE-8E39-2818B1E71915}" dt="2025-11-06T20:31:59.094" v="1675" actId="26606"/>
          <ac:spMkLst>
            <pc:docMk/>
            <pc:sldMk cId="1464890271" sldId="264"/>
            <ac:spMk id="61" creationId="{F6F39701-6C43-48B2-9ABD-069AE5A955A1}"/>
          </ac:spMkLst>
        </pc:spChg>
        <pc:spChg chg="add del">
          <ac:chgData name="Людмила Ярмурати" userId="d70e798e948a5ee7" providerId="LiveId" clId="{FDD60EED-3855-42DE-8E39-2818B1E71915}" dt="2025-11-06T20:31:59.094" v="1675" actId="26606"/>
          <ac:spMkLst>
            <pc:docMk/>
            <pc:sldMk cId="1464890271" sldId="264"/>
            <ac:spMk id="65" creationId="{D665D759-2DF8-4D47-8386-4BA28901A79D}"/>
          </ac:spMkLst>
        </pc:spChg>
        <pc:spChg chg="add del">
          <ac:chgData name="Людмила Ярмурати" userId="d70e798e948a5ee7" providerId="LiveId" clId="{FDD60EED-3855-42DE-8E39-2818B1E71915}" dt="2025-11-06T20:32:02.048" v="1677" actId="26606"/>
          <ac:spMkLst>
            <pc:docMk/>
            <pc:sldMk cId="1464890271" sldId="264"/>
            <ac:spMk id="67" creationId="{271CB012-FB71-403B-A2B6-C40E95FCE079}"/>
          </ac:spMkLst>
        </pc:spChg>
        <pc:spChg chg="add del">
          <ac:chgData name="Людмила Ярмурати" userId="d70e798e948a5ee7" providerId="LiveId" clId="{FDD60EED-3855-42DE-8E39-2818B1E71915}" dt="2025-11-06T20:32:28.408" v="1680" actId="26606"/>
          <ac:spMkLst>
            <pc:docMk/>
            <pc:sldMk cId="1464890271" sldId="264"/>
            <ac:spMk id="70" creationId="{3C915414-2809-4735-A560-0D5FE66700D8}"/>
          </ac:spMkLst>
        </pc:spChg>
        <pc:spChg chg="add del">
          <ac:chgData name="Людмила Ярмурати" userId="d70e798e948a5ee7" providerId="LiveId" clId="{FDD60EED-3855-42DE-8E39-2818B1E71915}" dt="2025-11-06T20:32:28.408" v="1680" actId="26606"/>
          <ac:spMkLst>
            <pc:docMk/>
            <pc:sldMk cId="1464890271" sldId="264"/>
            <ac:spMk id="78" creationId="{F6F39701-6C43-48B2-9ABD-069AE5A955A1}"/>
          </ac:spMkLst>
        </pc:spChg>
        <pc:spChg chg="add del">
          <ac:chgData name="Людмила Ярмурати" userId="d70e798e948a5ee7" providerId="LiveId" clId="{FDD60EED-3855-42DE-8E39-2818B1E71915}" dt="2025-11-06T20:32:28.408" v="1680" actId="26606"/>
          <ac:spMkLst>
            <pc:docMk/>
            <pc:sldMk cId="1464890271" sldId="264"/>
            <ac:spMk id="80" creationId="{D665D759-2DF8-4D47-8386-4BA28901A79D}"/>
          </ac:spMkLst>
        </pc:spChg>
        <pc:spChg chg="add del">
          <ac:chgData name="Людмила Ярмурати" userId="d70e798e948a5ee7" providerId="LiveId" clId="{FDD60EED-3855-42DE-8E39-2818B1E71915}" dt="2025-11-06T21:27:09.751" v="2080"/>
          <ac:spMkLst>
            <pc:docMk/>
            <pc:sldMk cId="1464890271" sldId="264"/>
            <ac:spMk id="85" creationId="{04812C46-200A-4DEB-A05E-3ED6C68C2387}"/>
          </ac:spMkLst>
        </pc:spChg>
        <pc:spChg chg="add del">
          <ac:chgData name="Людмила Ярмурати" userId="d70e798e948a5ee7" providerId="LiveId" clId="{FDD60EED-3855-42DE-8E39-2818B1E71915}" dt="2025-11-06T21:27:09.751" v="2080"/>
          <ac:spMkLst>
            <pc:docMk/>
            <pc:sldMk cId="1464890271" sldId="264"/>
            <ac:spMk id="87" creationId="{D1EA859B-E555-4109-94F3-6700E046E008}"/>
          </ac:spMkLst>
        </pc:spChg>
        <pc:grpChg chg="add del">
          <ac:chgData name="Людмила Ярмурати" userId="d70e798e948a5ee7" providerId="LiveId" clId="{FDD60EED-3855-42DE-8E39-2818B1E71915}" dt="2025-11-06T20:27:56.946" v="1655" actId="26606"/>
          <ac:grpSpMkLst>
            <pc:docMk/>
            <pc:sldMk cId="1464890271" sldId="264"/>
            <ac:grpSpMk id="14" creationId="{134CC3FF-7AA4-46F4-8B24-2F9383D86DBD}"/>
          </ac:grpSpMkLst>
        </pc:grpChg>
        <pc:grpChg chg="add del">
          <ac:chgData name="Людмила Ярмурати" userId="d70e798e948a5ee7" providerId="LiveId" clId="{FDD60EED-3855-42DE-8E39-2818B1E71915}" dt="2025-11-06T20:27:56.946" v="1655" actId="26606"/>
          <ac:grpSpMkLst>
            <pc:docMk/>
            <pc:sldMk cId="1464890271" sldId="264"/>
            <ac:grpSpMk id="20" creationId="{5F2AA49C-5AC0-41C7-BFAF-74B8D8293C8F}"/>
          </ac:grpSpMkLst>
        </pc:grpChg>
        <pc:grpChg chg="add del">
          <ac:chgData name="Людмила Ярмурати" userId="d70e798e948a5ee7" providerId="LiveId" clId="{FDD60EED-3855-42DE-8E39-2818B1E71915}" dt="2025-11-06T20:31:59.094" v="1675" actId="26606"/>
          <ac:grpSpMkLst>
            <pc:docMk/>
            <pc:sldMk cId="1464890271" sldId="264"/>
            <ac:grpSpMk id="30" creationId="{24413201-85BF-4680-A7D4-10CDBD03569C}"/>
          </ac:grpSpMkLst>
        </pc:grpChg>
        <pc:grpChg chg="add del">
          <ac:chgData name="Людмила Ярмурати" userId="d70e798e948a5ee7" providerId="LiveId" clId="{FDD60EED-3855-42DE-8E39-2818B1E71915}" dt="2025-11-06T20:27:56.946" v="1655" actId="26606"/>
          <ac:grpSpMkLst>
            <pc:docMk/>
            <pc:sldMk cId="1464890271" sldId="264"/>
            <ac:grpSpMk id="35" creationId="{BB32367D-C4F2-49D5-A586-298C7CA821B0}"/>
          </ac:grpSpMkLst>
        </pc:grpChg>
        <pc:grpChg chg="add del">
          <ac:chgData name="Людмила Ярмурати" userId="d70e798e948a5ee7" providerId="LiveId" clId="{FDD60EED-3855-42DE-8E39-2818B1E71915}" dt="2025-11-06T20:32:02.048" v="1677" actId="26606"/>
          <ac:grpSpMkLst>
            <pc:docMk/>
            <pc:sldMk cId="1464890271" sldId="264"/>
            <ac:grpSpMk id="68" creationId="{067F19C3-C09C-4B70-8306-E0ACF405B7CC}"/>
          </ac:grpSpMkLst>
        </pc:grpChg>
        <pc:grpChg chg="add del">
          <ac:chgData name="Людмила Ярмурати" userId="d70e798e948a5ee7" providerId="LiveId" clId="{FDD60EED-3855-42DE-8E39-2818B1E71915}" dt="2025-11-06T20:32:28.408" v="1680" actId="26606"/>
          <ac:grpSpMkLst>
            <pc:docMk/>
            <pc:sldMk cId="1464890271" sldId="264"/>
            <ac:grpSpMk id="71" creationId="{24413201-85BF-4680-A7D4-10CDBD03569C}"/>
          </ac:grpSpMkLst>
        </pc:grpChg>
        <pc:picChg chg="add del mod">
          <ac:chgData name="Людмила Ярмурати" userId="d70e798e948a5ee7" providerId="LiveId" clId="{FDD60EED-3855-42DE-8E39-2818B1E71915}" dt="2025-11-06T20:28:11.695" v="1661" actId="931"/>
          <ac:picMkLst>
            <pc:docMk/>
            <pc:sldMk cId="1464890271" sldId="264"/>
            <ac:picMk id="6" creationId="{1C80BE8F-9CC1-42CC-4012-728EDA35BFD7}"/>
          </ac:picMkLst>
        </pc:picChg>
        <pc:picChg chg="add mod">
          <ac:chgData name="Людмила Ярмурати" userId="d70e798e948a5ee7" providerId="LiveId" clId="{FDD60EED-3855-42DE-8E39-2818B1E71915}" dt="2025-11-06T20:32:28.408" v="1680" actId="26606"/>
          <ac:picMkLst>
            <pc:docMk/>
            <pc:sldMk cId="1464890271" sldId="264"/>
            <ac:picMk id="11" creationId="{9D2F6562-C189-CD71-8A29-7CCC92DADFED}"/>
          </ac:picMkLst>
        </pc:picChg>
        <pc:cxnChg chg="add del">
          <ac:chgData name="Людмила Ярмурати" userId="d70e798e948a5ee7" providerId="LiveId" clId="{FDD60EED-3855-42DE-8E39-2818B1E71915}" dt="2025-11-06T20:31:59.094" v="1675" actId="26606"/>
          <ac:cxnSpMkLst>
            <pc:docMk/>
            <pc:sldMk cId="1464890271" sldId="264"/>
            <ac:cxnSpMk id="59" creationId="{473E2575-93BA-49BD-A0BB-EBD45F7382A2}"/>
          </ac:cxnSpMkLst>
        </pc:cxnChg>
        <pc:cxnChg chg="add">
          <ac:chgData name="Людмила Ярмурати" userId="d70e798e948a5ee7" providerId="LiveId" clId="{FDD60EED-3855-42DE-8E39-2818B1E71915}" dt="2025-11-06T20:32:02.056" v="1678" actId="26606"/>
          <ac:cxnSpMkLst>
            <pc:docMk/>
            <pc:sldMk cId="1464890271" sldId="264"/>
            <ac:cxnSpMk id="79" creationId="{FE32AE2A-5F1E-4AB5-96CD-95BBC7E8CBB1}"/>
          </ac:cxnSpMkLst>
        </pc:cxnChg>
      </pc:sldChg>
      <pc:sldChg chg="addSp delSp modSp mod setBg delDesignElem">
        <pc:chgData name="Людмила Ярмурати" userId="d70e798e948a5ee7" providerId="LiveId" clId="{FDD60EED-3855-42DE-8E39-2818B1E71915}" dt="2025-11-06T21:27:09.751" v="2080"/>
        <pc:sldMkLst>
          <pc:docMk/>
          <pc:sldMk cId="460892972" sldId="265"/>
        </pc:sldMkLst>
        <pc:spChg chg="mod ord">
          <ac:chgData name="Людмила Ярмурати" userId="d70e798e948a5ee7" providerId="LiveId" clId="{FDD60EED-3855-42DE-8E39-2818B1E71915}" dt="2025-11-06T20:47:02.050" v="1792" actId="14100"/>
          <ac:spMkLst>
            <pc:docMk/>
            <pc:sldMk cId="460892972" sldId="265"/>
            <ac:spMk id="2" creationId="{5F73AD2C-7BAC-FA9E-5D1E-1C90D83C51E0}"/>
          </ac:spMkLst>
        </pc:spChg>
        <pc:spChg chg="del">
          <ac:chgData name="Людмила Ярмурати" userId="d70e798e948a5ee7" providerId="LiveId" clId="{FDD60EED-3855-42DE-8E39-2818B1E71915}" dt="2025-11-06T20:37:38.321" v="1725" actId="931"/>
          <ac:spMkLst>
            <pc:docMk/>
            <pc:sldMk cId="460892972" sldId="265"/>
            <ac:spMk id="3" creationId="{F56C2915-EC49-D839-2B63-013135505750}"/>
          </ac:spMkLst>
        </pc:spChg>
        <pc:spChg chg="mod ord">
          <ac:chgData name="Людмила Ярмурати" userId="d70e798e948a5ee7" providerId="LiveId" clId="{FDD60EED-3855-42DE-8E39-2818B1E71915}" dt="2025-11-06T20:48:19.138" v="1798" actId="948"/>
          <ac:spMkLst>
            <pc:docMk/>
            <pc:sldMk cId="460892972" sldId="265"/>
            <ac:spMk id="4" creationId="{2C5054E5-546C-152B-07F4-00863A7BF050}"/>
          </ac:spMkLst>
        </pc:spChg>
        <pc:spChg chg="add del mod">
          <ac:chgData name="Людмила Ярмурати" userId="d70e798e948a5ee7" providerId="LiveId" clId="{FDD60EED-3855-42DE-8E39-2818B1E71915}" dt="2025-11-06T20:40:02.419" v="1733" actId="931"/>
          <ac:spMkLst>
            <pc:docMk/>
            <pc:sldMk cId="460892972" sldId="265"/>
            <ac:spMk id="8" creationId="{C1E09D38-7763-934E-4B1D-D904AC5DC3D3}"/>
          </ac:spMkLst>
        </pc:spChg>
        <pc:spChg chg="add del">
          <ac:chgData name="Людмила Ярмурати" userId="d70e798e948a5ee7" providerId="LiveId" clId="{FDD60EED-3855-42DE-8E39-2818B1E71915}" dt="2025-11-06T20:40:18.235" v="1738" actId="26606"/>
          <ac:spMkLst>
            <pc:docMk/>
            <pc:sldMk cId="460892972" sldId="265"/>
            <ac:spMk id="11" creationId="{04812C46-200A-4DEB-A05E-3ED6C68C2387}"/>
          </ac:spMkLst>
        </pc:spChg>
        <pc:spChg chg="add del">
          <ac:chgData name="Людмила Ярмурати" userId="d70e798e948a5ee7" providerId="LiveId" clId="{FDD60EED-3855-42DE-8E39-2818B1E71915}" dt="2025-11-06T20:40:18.235" v="1738" actId="26606"/>
          <ac:spMkLst>
            <pc:docMk/>
            <pc:sldMk cId="460892972" sldId="265"/>
            <ac:spMk id="13" creationId="{D1EA859B-E555-4109-94F3-6700E046E008}"/>
          </ac:spMkLst>
        </pc:spChg>
        <pc:spChg chg="add del mod">
          <ac:chgData name="Людмила Ярмурати" userId="d70e798e948a5ee7" providerId="LiveId" clId="{FDD60EED-3855-42DE-8E39-2818B1E71915}" dt="2025-11-06T20:42:42.160" v="1740" actId="931"/>
          <ac:spMkLst>
            <pc:docMk/>
            <pc:sldMk cId="460892972" sldId="265"/>
            <ac:spMk id="14" creationId="{B0331942-D039-5573-6A84-C79BA749EFA9}"/>
          </ac:spMkLst>
        </pc:spChg>
        <pc:spChg chg="add del">
          <ac:chgData name="Людмила Ярмурати" userId="d70e798e948a5ee7" providerId="LiveId" clId="{FDD60EED-3855-42DE-8E39-2818B1E71915}" dt="2025-11-06T20:40:18.233" v="1737" actId="26606"/>
          <ac:spMkLst>
            <pc:docMk/>
            <pc:sldMk cId="460892972" sldId="265"/>
            <ac:spMk id="18" creationId="{F13C74B1-5B17-4795-BED0-7140497B445A}"/>
          </ac:spMkLst>
        </pc:spChg>
        <pc:spChg chg="add del">
          <ac:chgData name="Людмила Ярмурати" userId="d70e798e948a5ee7" providerId="LiveId" clId="{FDD60EED-3855-42DE-8E39-2818B1E71915}" dt="2025-11-06T20:40:18.233" v="1737" actId="26606"/>
          <ac:spMkLst>
            <pc:docMk/>
            <pc:sldMk cId="460892972" sldId="265"/>
            <ac:spMk id="20" creationId="{D4974D33-8DC5-464E-8C6D-BE58F0669C17}"/>
          </ac:spMkLst>
        </pc:spChg>
        <pc:spChg chg="add del">
          <ac:chgData name="Людмила Ярмурати" userId="d70e798e948a5ee7" providerId="LiveId" clId="{FDD60EED-3855-42DE-8E39-2818B1E71915}" dt="2025-11-06T20:44:31.255" v="1747" actId="26606"/>
          <ac:spMkLst>
            <pc:docMk/>
            <pc:sldMk cId="460892972" sldId="265"/>
            <ac:spMk id="22" creationId="{04812C46-200A-4DEB-A05E-3ED6C68C2387}"/>
          </ac:spMkLst>
        </pc:spChg>
        <pc:spChg chg="add del">
          <ac:chgData name="Людмила Ярмурати" userId="d70e798e948a5ee7" providerId="LiveId" clId="{FDD60EED-3855-42DE-8E39-2818B1E71915}" dt="2025-11-06T20:44:31.255" v="1747" actId="26606"/>
          <ac:spMkLst>
            <pc:docMk/>
            <pc:sldMk cId="460892972" sldId="265"/>
            <ac:spMk id="23" creationId="{D1EA859B-E555-4109-94F3-6700E046E008}"/>
          </ac:spMkLst>
        </pc:spChg>
        <pc:spChg chg="add del">
          <ac:chgData name="Людмила Ярмурати" userId="d70e798e948a5ee7" providerId="LiveId" clId="{FDD60EED-3855-42DE-8E39-2818B1E71915}" dt="2025-11-06T20:42:58.161" v="1744" actId="26606"/>
          <ac:spMkLst>
            <pc:docMk/>
            <pc:sldMk cId="460892972" sldId="265"/>
            <ac:spMk id="28" creationId="{04812C46-200A-4DEB-A05E-3ED6C68C2387}"/>
          </ac:spMkLst>
        </pc:spChg>
        <pc:spChg chg="add del">
          <ac:chgData name="Людмила Ярмурати" userId="d70e798e948a5ee7" providerId="LiveId" clId="{FDD60EED-3855-42DE-8E39-2818B1E71915}" dt="2025-11-06T20:42:58.161" v="1744" actId="26606"/>
          <ac:spMkLst>
            <pc:docMk/>
            <pc:sldMk cId="460892972" sldId="265"/>
            <ac:spMk id="30" creationId="{D1EA859B-E555-4109-94F3-6700E046E008}"/>
          </ac:spMkLst>
        </pc:spChg>
        <pc:spChg chg="add del">
          <ac:chgData name="Людмила Ярмурати" userId="d70e798e948a5ee7" providerId="LiveId" clId="{FDD60EED-3855-42DE-8E39-2818B1E71915}" dt="2025-11-06T20:44:31.249" v="1746" actId="26606"/>
          <ac:spMkLst>
            <pc:docMk/>
            <pc:sldMk cId="460892972" sldId="265"/>
            <ac:spMk id="32" creationId="{04812C46-200A-4DEB-A05E-3ED6C68C2387}"/>
          </ac:spMkLst>
        </pc:spChg>
        <pc:spChg chg="add del">
          <ac:chgData name="Людмила Ярмурати" userId="d70e798e948a5ee7" providerId="LiveId" clId="{FDD60EED-3855-42DE-8E39-2818B1E71915}" dt="2025-11-06T20:44:31.249" v="1746" actId="26606"/>
          <ac:spMkLst>
            <pc:docMk/>
            <pc:sldMk cId="460892972" sldId="265"/>
            <ac:spMk id="33" creationId="{D1EA859B-E555-4109-94F3-6700E046E008}"/>
          </ac:spMkLst>
        </pc:spChg>
        <pc:spChg chg="add del">
          <ac:chgData name="Людмила Ярмурати" userId="d70e798e948a5ee7" providerId="LiveId" clId="{FDD60EED-3855-42DE-8E39-2818B1E71915}" dt="2025-11-06T20:44:45.172" v="1748" actId="26606"/>
          <ac:spMkLst>
            <pc:docMk/>
            <pc:sldMk cId="460892972" sldId="265"/>
            <ac:spMk id="35" creationId="{AE3A741D-C19B-960A-5803-1C5887147820}"/>
          </ac:spMkLst>
        </pc:spChg>
        <pc:spChg chg="add del">
          <ac:chgData name="Людмила Ярмурати" userId="d70e798e948a5ee7" providerId="LiveId" clId="{FDD60EED-3855-42DE-8E39-2818B1E71915}" dt="2025-11-06T20:44:45.172" v="1748" actId="26606"/>
          <ac:spMkLst>
            <pc:docMk/>
            <pc:sldMk cId="460892972" sldId="265"/>
            <ac:spMk id="36" creationId="{DC39DE25-0E4E-0AA7-0932-1D78C2372786}"/>
          </ac:spMkLst>
        </pc:spChg>
        <pc:spChg chg="add del">
          <ac:chgData name="Людмила Ярмурати" userId="d70e798e948a5ee7" providerId="LiveId" clId="{FDD60EED-3855-42DE-8E39-2818B1E71915}" dt="2025-11-06T20:44:45.172" v="1748" actId="26606"/>
          <ac:spMkLst>
            <pc:docMk/>
            <pc:sldMk cId="460892972" sldId="265"/>
            <ac:spMk id="37" creationId="{8D6EA299-0840-6DEA-E670-C49AEBC87E89}"/>
          </ac:spMkLst>
        </pc:spChg>
        <pc:spChg chg="add del">
          <ac:chgData name="Людмила Ярмурати" userId="d70e798e948a5ee7" providerId="LiveId" clId="{FDD60EED-3855-42DE-8E39-2818B1E71915}" dt="2025-11-06T21:27:09.751" v="2080"/>
          <ac:spMkLst>
            <pc:docMk/>
            <pc:sldMk cId="460892972" sldId="265"/>
            <ac:spMk id="42" creationId="{04812C46-200A-4DEB-A05E-3ED6C68C2387}"/>
          </ac:spMkLst>
        </pc:spChg>
        <pc:spChg chg="add del">
          <ac:chgData name="Людмила Ярмурати" userId="d70e798e948a5ee7" providerId="LiveId" clId="{FDD60EED-3855-42DE-8E39-2818B1E71915}" dt="2025-11-06T21:27:09.751" v="2080"/>
          <ac:spMkLst>
            <pc:docMk/>
            <pc:sldMk cId="460892972" sldId="265"/>
            <ac:spMk id="44" creationId="{D1EA859B-E555-4109-94F3-6700E046E008}"/>
          </ac:spMkLst>
        </pc:spChg>
        <pc:picChg chg="add del mod">
          <ac:chgData name="Людмила Ярмурати" userId="d70e798e948a5ee7" providerId="LiveId" clId="{FDD60EED-3855-42DE-8E39-2818B1E71915}" dt="2025-11-06T20:39:09.801" v="1732" actId="478"/>
          <ac:picMkLst>
            <pc:docMk/>
            <pc:sldMk cId="460892972" sldId="265"/>
            <ac:picMk id="6" creationId="{E44B07E6-A3AF-82F5-6F26-DA501C37020A}"/>
          </ac:picMkLst>
        </pc:picChg>
        <pc:picChg chg="add del mod ord">
          <ac:chgData name="Людмила Ярмурати" userId="d70e798e948a5ee7" providerId="LiveId" clId="{FDD60EED-3855-42DE-8E39-2818B1E71915}" dt="2025-11-06T20:40:30.416" v="1739" actId="478"/>
          <ac:picMkLst>
            <pc:docMk/>
            <pc:sldMk cId="460892972" sldId="265"/>
            <ac:picMk id="10" creationId="{D374EB7C-FB82-C9B5-8D40-ADB4D0E79BB0}"/>
          </ac:picMkLst>
        </pc:picChg>
        <pc:picChg chg="add mod ord">
          <ac:chgData name="Людмила Ярмурати" userId="d70e798e948a5ee7" providerId="LiveId" clId="{FDD60EED-3855-42DE-8E39-2818B1E71915}" dt="2025-11-06T20:44:45.172" v="1748" actId="26606"/>
          <ac:picMkLst>
            <pc:docMk/>
            <pc:sldMk cId="460892972" sldId="265"/>
            <ac:picMk id="16" creationId="{ED916F06-7777-3681-0FD3-84A8CEFBFDF4}"/>
          </ac:picMkLst>
        </pc:picChg>
      </pc:sldChg>
      <pc:sldChg chg="addSp delSp modSp mod setBg delDesignElem">
        <pc:chgData name="Людмила Ярмурати" userId="d70e798e948a5ee7" providerId="LiveId" clId="{FDD60EED-3855-42DE-8E39-2818B1E71915}" dt="2025-11-07T19:00:26.297" v="4814" actId="207"/>
        <pc:sldMkLst>
          <pc:docMk/>
          <pc:sldMk cId="2080567091" sldId="266"/>
        </pc:sldMkLst>
        <pc:spChg chg="mod">
          <ac:chgData name="Людмила Ярмурати" userId="d70e798e948a5ee7" providerId="LiveId" clId="{FDD60EED-3855-42DE-8E39-2818B1E71915}" dt="2025-11-07T19:00:26.297" v="4814" actId="207"/>
          <ac:spMkLst>
            <pc:docMk/>
            <pc:sldMk cId="2080567091" sldId="266"/>
            <ac:spMk id="2" creationId="{133D8072-11D8-C483-DC78-9F4EA6E2F8F1}"/>
          </ac:spMkLst>
        </pc:spChg>
        <pc:spChg chg="mod">
          <ac:chgData name="Людмила Ярмурати" userId="d70e798e948a5ee7" providerId="LiveId" clId="{FDD60EED-3855-42DE-8E39-2818B1E71915}" dt="2025-11-06T21:01:24.080" v="1942" actId="20577"/>
          <ac:spMkLst>
            <pc:docMk/>
            <pc:sldMk cId="2080567091" sldId="266"/>
            <ac:spMk id="3" creationId="{FA622526-0AF4-F8BE-5D99-1497FDADFD17}"/>
          </ac:spMkLst>
        </pc:spChg>
        <pc:spChg chg="add del">
          <ac:chgData name="Людмила Ярмурати" userId="d70e798e948a5ee7" providerId="LiveId" clId="{FDD60EED-3855-42DE-8E39-2818B1E71915}" dt="2025-11-06T20:54:40.419" v="1826" actId="26606"/>
          <ac:spMkLst>
            <pc:docMk/>
            <pc:sldMk cId="2080567091" sldId="266"/>
            <ac:spMk id="8" creationId="{A2679492-7988-4050-9056-542444452411}"/>
          </ac:spMkLst>
        </pc:spChg>
        <pc:spChg chg="add del">
          <ac:chgData name="Людмила Ярмурати" userId="d70e798e948a5ee7" providerId="LiveId" clId="{FDD60EED-3855-42DE-8E39-2818B1E71915}" dt="2025-11-06T20:54:40.419" v="1826" actId="26606"/>
          <ac:spMkLst>
            <pc:docMk/>
            <pc:sldMk cId="2080567091" sldId="266"/>
            <ac:spMk id="10" creationId="{B091B163-7D61-4891-ABCF-5C13D9C418D0}"/>
          </ac:spMkLst>
        </pc:spChg>
        <pc:spChg chg="add del">
          <ac:chgData name="Людмила Ярмурати" userId="d70e798e948a5ee7" providerId="LiveId" clId="{FDD60EED-3855-42DE-8E39-2818B1E71915}" dt="2025-11-06T20:56:03.562" v="1833" actId="26606"/>
          <ac:spMkLst>
            <pc:docMk/>
            <pc:sldMk cId="2080567091" sldId="266"/>
            <ac:spMk id="14" creationId="{730D8B3B-9B80-4025-B934-26DC7D7CD231}"/>
          </ac:spMkLst>
        </pc:spChg>
        <pc:spChg chg="add del">
          <ac:chgData name="Людмила Ярмурати" userId="d70e798e948a5ee7" providerId="LiveId" clId="{FDD60EED-3855-42DE-8E39-2818B1E71915}" dt="2025-11-06T20:55:26.932" v="1828" actId="26606"/>
          <ac:spMkLst>
            <pc:docMk/>
            <pc:sldMk cId="2080567091" sldId="266"/>
            <ac:spMk id="16" creationId="{D2B78728-A580-49A7-84F9-6EF6F583ADE0}"/>
          </ac:spMkLst>
        </pc:spChg>
        <pc:spChg chg="add del">
          <ac:chgData name="Людмила Ярмурати" userId="d70e798e948a5ee7" providerId="LiveId" clId="{FDD60EED-3855-42DE-8E39-2818B1E71915}" dt="2025-11-06T20:55:26.932" v="1828" actId="26606"/>
          <ac:spMkLst>
            <pc:docMk/>
            <pc:sldMk cId="2080567091" sldId="266"/>
            <ac:spMk id="18" creationId="{38FAA1A1-D861-433F-88FA-1E9D6FD31D11}"/>
          </ac:spMkLst>
        </pc:spChg>
        <pc:spChg chg="add del">
          <ac:chgData name="Людмила Ярмурати" userId="d70e798e948a5ee7" providerId="LiveId" clId="{FDD60EED-3855-42DE-8E39-2818B1E71915}" dt="2025-11-06T20:55:26.932" v="1828" actId="26606"/>
          <ac:spMkLst>
            <pc:docMk/>
            <pc:sldMk cId="2080567091" sldId="266"/>
            <ac:spMk id="19" creationId="{09588DA8-065E-4F6F-8EFD-43104AB2E0CF}"/>
          </ac:spMkLst>
        </pc:spChg>
        <pc:spChg chg="add del">
          <ac:chgData name="Людмила Ярмурати" userId="d70e798e948a5ee7" providerId="LiveId" clId="{FDD60EED-3855-42DE-8E39-2818B1E71915}" dt="2025-11-06T20:55:26.932" v="1828" actId="26606"/>
          <ac:spMkLst>
            <pc:docMk/>
            <pc:sldMk cId="2080567091" sldId="266"/>
            <ac:spMk id="20" creationId="{8D71EDA1-87BF-4D5D-AB79-F346FD19278A}"/>
          </ac:spMkLst>
        </pc:spChg>
        <pc:spChg chg="add del">
          <ac:chgData name="Людмила Ярмурати" userId="d70e798e948a5ee7" providerId="LiveId" clId="{FDD60EED-3855-42DE-8E39-2818B1E71915}" dt="2025-11-06T20:55:26.932" v="1828" actId="26606"/>
          <ac:spMkLst>
            <pc:docMk/>
            <pc:sldMk cId="2080567091" sldId="266"/>
            <ac:spMk id="21" creationId="{C4285719-470E-454C-AF62-8323075F1F5B}"/>
          </ac:spMkLst>
        </pc:spChg>
        <pc:spChg chg="add del">
          <ac:chgData name="Людмила Ярмурати" userId="d70e798e948a5ee7" providerId="LiveId" clId="{FDD60EED-3855-42DE-8E39-2818B1E71915}" dt="2025-11-06T20:55:26.932" v="1828" actId="26606"/>
          <ac:spMkLst>
            <pc:docMk/>
            <pc:sldMk cId="2080567091" sldId="266"/>
            <ac:spMk id="22" creationId="{CD9FE4EF-C4D8-49A0-B2FF-81D8DB7D8A24}"/>
          </ac:spMkLst>
        </pc:spChg>
        <pc:spChg chg="add del">
          <ac:chgData name="Людмила Ярмурати" userId="d70e798e948a5ee7" providerId="LiveId" clId="{FDD60EED-3855-42DE-8E39-2818B1E71915}" dt="2025-11-06T20:55:26.932" v="1828" actId="26606"/>
          <ac:spMkLst>
            <pc:docMk/>
            <pc:sldMk cId="2080567091" sldId="266"/>
            <ac:spMk id="23" creationId="{4300840D-0A0B-4512-BACA-B439D5B9C57C}"/>
          </ac:spMkLst>
        </pc:spChg>
        <pc:spChg chg="add del">
          <ac:chgData name="Людмила Ярмурати" userId="d70e798e948a5ee7" providerId="LiveId" clId="{FDD60EED-3855-42DE-8E39-2818B1E71915}" dt="2025-11-06T20:55:34.731" v="1830" actId="26606"/>
          <ac:spMkLst>
            <pc:docMk/>
            <pc:sldMk cId="2080567091" sldId="266"/>
            <ac:spMk id="25" creationId="{5E7AA7E8-8006-4E1F-A566-FCF37EE6F35D}"/>
          </ac:spMkLst>
        </pc:spChg>
        <pc:spChg chg="add del">
          <ac:chgData name="Людмила Ярмурати" userId="d70e798e948a5ee7" providerId="LiveId" clId="{FDD60EED-3855-42DE-8E39-2818B1E71915}" dt="2025-11-06T20:56:03.562" v="1833" actId="26606"/>
          <ac:spMkLst>
            <pc:docMk/>
            <pc:sldMk cId="2080567091" sldId="266"/>
            <ac:spMk id="28" creationId="{577D6B2E-37A3-429E-A37C-F30ED6487282}"/>
          </ac:spMkLst>
        </pc:spChg>
        <pc:spChg chg="add del">
          <ac:chgData name="Людмила Ярмурати" userId="d70e798e948a5ee7" providerId="LiveId" clId="{FDD60EED-3855-42DE-8E39-2818B1E71915}" dt="2025-11-06T20:56:03.562" v="1833" actId="26606"/>
          <ac:spMkLst>
            <pc:docMk/>
            <pc:sldMk cId="2080567091" sldId="266"/>
            <ac:spMk id="29" creationId="{5CEAD642-85CF-4750-8432-7C80C901F001}"/>
          </ac:spMkLst>
        </pc:spChg>
        <pc:spChg chg="add del">
          <ac:chgData name="Людмила Ярмурати" userId="d70e798e948a5ee7" providerId="LiveId" clId="{FDD60EED-3855-42DE-8E39-2818B1E71915}" dt="2025-11-06T20:56:03.562" v="1833" actId="26606"/>
          <ac:spMkLst>
            <pc:docMk/>
            <pc:sldMk cId="2080567091" sldId="266"/>
            <ac:spMk id="30" creationId="{FA33EEAE-15D5-4119-8C1E-89D943F911EF}"/>
          </ac:spMkLst>
        </pc:spChg>
        <pc:spChg chg="add del">
          <ac:chgData name="Людмила Ярмурати" userId="d70e798e948a5ee7" providerId="LiveId" clId="{FDD60EED-3855-42DE-8E39-2818B1E71915}" dt="2025-11-06T20:56:03.562" v="1833" actId="26606"/>
          <ac:spMkLst>
            <pc:docMk/>
            <pc:sldMk cId="2080567091" sldId="266"/>
            <ac:spMk id="31" creationId="{1064D5D5-227B-4F66-9AEA-46F570E793BD}"/>
          </ac:spMkLst>
        </pc:spChg>
        <pc:spChg chg="add del">
          <ac:chgData name="Людмила Ярмурати" userId="d70e798e948a5ee7" providerId="LiveId" clId="{FDD60EED-3855-42DE-8E39-2818B1E71915}" dt="2025-11-06T20:56:03.562" v="1833" actId="26606"/>
          <ac:spMkLst>
            <pc:docMk/>
            <pc:sldMk cId="2080567091" sldId="266"/>
            <ac:spMk id="32" creationId="{646B67A4-D328-4747-A82B-65E84FA46368}"/>
          </ac:spMkLst>
        </pc:spChg>
        <pc:spChg chg="add del">
          <ac:chgData name="Людмила Ярмурати" userId="d70e798e948a5ee7" providerId="LiveId" clId="{FDD60EED-3855-42DE-8E39-2818B1E71915}" dt="2025-11-06T20:56:03.562" v="1833" actId="26606"/>
          <ac:spMkLst>
            <pc:docMk/>
            <pc:sldMk cId="2080567091" sldId="266"/>
            <ac:spMk id="33" creationId="{B5A1B09C-1565-46F8-B70F-621C5EB48A09}"/>
          </ac:spMkLst>
        </pc:spChg>
        <pc:spChg chg="add del">
          <ac:chgData name="Людмила Ярмурати" userId="d70e798e948a5ee7" providerId="LiveId" clId="{FDD60EED-3855-42DE-8E39-2818B1E71915}" dt="2025-11-06T20:56:03.562" v="1833" actId="26606"/>
          <ac:spMkLst>
            <pc:docMk/>
            <pc:sldMk cId="2080567091" sldId="266"/>
            <ac:spMk id="34" creationId="{8C516CC8-80AC-446C-A56E-9F54B7210402}"/>
          </ac:spMkLst>
        </pc:spChg>
        <pc:spChg chg="add del">
          <ac:chgData name="Людмила Ярмурати" userId="d70e798e948a5ee7" providerId="LiveId" clId="{FDD60EED-3855-42DE-8E39-2818B1E71915}" dt="2025-11-06T20:56:13.948" v="1835" actId="26606"/>
          <ac:spMkLst>
            <pc:docMk/>
            <pc:sldMk cId="2080567091" sldId="266"/>
            <ac:spMk id="36" creationId="{815925C2-A704-4D47-B1C1-3FCA52512EC1}"/>
          </ac:spMkLst>
        </pc:spChg>
        <pc:spChg chg="add del">
          <ac:chgData name="Людмила Ярмурати" userId="d70e798e948a5ee7" providerId="LiveId" clId="{FDD60EED-3855-42DE-8E39-2818B1E71915}" dt="2025-11-06T20:56:13.948" v="1835" actId="26606"/>
          <ac:spMkLst>
            <pc:docMk/>
            <pc:sldMk cId="2080567091" sldId="266"/>
            <ac:spMk id="37" creationId="{01D4315C-C23C-4FD3-98DF-08C29E2292A8}"/>
          </ac:spMkLst>
        </pc:spChg>
        <pc:spChg chg="add del">
          <ac:chgData name="Людмила Ярмурати" userId="d70e798e948a5ee7" providerId="LiveId" clId="{FDD60EED-3855-42DE-8E39-2818B1E71915}" dt="2025-11-06T21:27:09.751" v="2080"/>
          <ac:spMkLst>
            <pc:docMk/>
            <pc:sldMk cId="2080567091" sldId="266"/>
            <ac:spMk id="49" creationId="{DEE2AD96-B495-4E06-9291-B71706F728CB}"/>
          </ac:spMkLst>
        </pc:spChg>
        <pc:spChg chg="add del">
          <ac:chgData name="Людмила Ярмурати" userId="d70e798e948a5ee7" providerId="LiveId" clId="{FDD60EED-3855-42DE-8E39-2818B1E71915}" dt="2025-11-06T21:27:09.751" v="2080"/>
          <ac:spMkLst>
            <pc:docMk/>
            <pc:sldMk cId="2080567091" sldId="266"/>
            <ac:spMk id="50" creationId="{53CF6D67-C5A8-4ADD-9E8E-1E38CA1D3166}"/>
          </ac:spMkLst>
        </pc:spChg>
        <pc:spChg chg="add del">
          <ac:chgData name="Людмила Ярмурати" userId="d70e798e948a5ee7" providerId="LiveId" clId="{FDD60EED-3855-42DE-8E39-2818B1E71915}" dt="2025-11-06T21:27:09.751" v="2080"/>
          <ac:spMkLst>
            <pc:docMk/>
            <pc:sldMk cId="2080567091" sldId="266"/>
            <ac:spMk id="51" creationId="{86909FA0-B515-4681-B7A8-FA281D133B94}"/>
          </ac:spMkLst>
        </pc:spChg>
        <pc:spChg chg="add del">
          <ac:chgData name="Людмила Ярмурати" userId="d70e798e948a5ee7" providerId="LiveId" clId="{FDD60EED-3855-42DE-8E39-2818B1E71915}" dt="2025-11-06T21:27:09.751" v="2080"/>
          <ac:spMkLst>
            <pc:docMk/>
            <pc:sldMk cId="2080567091" sldId="266"/>
            <ac:spMk id="52" creationId="{21C9FE86-FCC3-4A31-AA1C-C882262B7FE7}"/>
          </ac:spMkLst>
        </pc:spChg>
        <pc:spChg chg="add del">
          <ac:chgData name="Людмила Ярмурати" userId="d70e798e948a5ee7" providerId="LiveId" clId="{FDD60EED-3855-42DE-8E39-2818B1E71915}" dt="2025-11-06T21:27:09.751" v="2080"/>
          <ac:spMkLst>
            <pc:docMk/>
            <pc:sldMk cId="2080567091" sldId="266"/>
            <ac:spMk id="53" creationId="{7D96243B-ECED-4B71-8E06-AE9A285EAD20}"/>
          </ac:spMkLst>
        </pc:spChg>
        <pc:spChg chg="add del">
          <ac:chgData name="Людмила Ярмурати" userId="d70e798e948a5ee7" providerId="LiveId" clId="{FDD60EED-3855-42DE-8E39-2818B1E71915}" dt="2025-11-06T21:27:09.751" v="2080"/>
          <ac:spMkLst>
            <pc:docMk/>
            <pc:sldMk cId="2080567091" sldId="266"/>
            <ac:spMk id="54" creationId="{A09989E4-EFDC-4A90-A633-E0525FB4139E}"/>
          </ac:spMkLst>
        </pc:spChg>
        <pc:grpChg chg="add del">
          <ac:chgData name="Людмила Ярмурати" userId="d70e798e948a5ee7" providerId="LiveId" clId="{FDD60EED-3855-42DE-8E39-2818B1E71915}" dt="2025-11-06T20:54:40.419" v="1826" actId="26606"/>
          <ac:grpSpMkLst>
            <pc:docMk/>
            <pc:sldMk cId="2080567091" sldId="266"/>
            <ac:grpSpMk id="12" creationId="{0474DF76-993E-44DE-AFB0-C416182ACECF}"/>
          </ac:grpSpMkLst>
        </pc:grpChg>
        <pc:grpChg chg="add del">
          <ac:chgData name="Людмила Ярмурати" userId="d70e798e948a5ee7" providerId="LiveId" clId="{FDD60EED-3855-42DE-8E39-2818B1E71915}" dt="2025-11-06T20:56:13.948" v="1835" actId="26606"/>
          <ac:grpSpMkLst>
            <pc:docMk/>
            <pc:sldMk cId="2080567091" sldId="266"/>
            <ac:grpSpMk id="38" creationId="{5E6B47BC-43FD-4C91-8BFF-B41B99A8A39E}"/>
          </ac:grpSpMkLst>
        </pc:grpChg>
        <pc:grpChg chg="add del">
          <ac:chgData name="Людмила Ярмурати" userId="d70e798e948a5ee7" providerId="LiveId" clId="{FDD60EED-3855-42DE-8E39-2818B1E71915}" dt="2025-11-06T20:56:13.948" v="1835" actId="26606"/>
          <ac:grpSpMkLst>
            <pc:docMk/>
            <pc:sldMk cId="2080567091" sldId="266"/>
            <ac:grpSpMk id="40" creationId="{43F5E015-E085-4624-B431-B42414448684}"/>
          </ac:grpSpMkLst>
        </pc:grpChg>
        <pc:picChg chg="add mod ord">
          <ac:chgData name="Людмила Ярмурати" userId="d70e798e948a5ee7" providerId="LiveId" clId="{FDD60EED-3855-42DE-8E39-2818B1E71915}" dt="2025-11-06T20:50:21.348" v="1806"/>
          <ac:picMkLst>
            <pc:docMk/>
            <pc:sldMk cId="2080567091" sldId="266"/>
            <ac:picMk id="5" creationId="{5038FF82-E661-8CEF-783F-EFF7DA046C9E}"/>
          </ac:picMkLst>
        </pc:picChg>
        <pc:cxnChg chg="add del">
          <ac:chgData name="Людмила Ярмурати" userId="d70e798e948a5ee7" providerId="LiveId" clId="{FDD60EED-3855-42DE-8E39-2818B1E71915}" dt="2025-11-06T20:54:40.419" v="1826" actId="26606"/>
          <ac:cxnSpMkLst>
            <pc:docMk/>
            <pc:sldMk cId="2080567091" sldId="266"/>
            <ac:cxnSpMk id="17" creationId="{C49DA8F6-BCC1-4447-B54C-57856834B94B}"/>
          </ac:cxnSpMkLst>
        </pc:cxnChg>
        <pc:cxnChg chg="add del">
          <ac:chgData name="Людмила Ярмурати" userId="d70e798e948a5ee7" providerId="LiveId" clId="{FDD60EED-3855-42DE-8E39-2818B1E71915}" dt="2025-11-06T20:55:34.731" v="1830" actId="26606"/>
          <ac:cxnSpMkLst>
            <pc:docMk/>
            <pc:sldMk cId="2080567091" sldId="266"/>
            <ac:cxnSpMk id="26" creationId="{56020367-4FD5-4596-8E10-C5F095CD8DBF}"/>
          </ac:cxnSpMkLst>
        </pc:cxnChg>
      </pc:sldChg>
      <pc:sldChg chg="addSp delSp modSp mod setBg delDesignElem">
        <pc:chgData name="Людмила Ярмурати" userId="d70e798e948a5ee7" providerId="LiveId" clId="{FDD60EED-3855-42DE-8E39-2818B1E71915}" dt="2025-11-07T18:36:07.765" v="4149" actId="20577"/>
        <pc:sldMkLst>
          <pc:docMk/>
          <pc:sldMk cId="858636802" sldId="267"/>
        </pc:sldMkLst>
        <pc:spChg chg="mod">
          <ac:chgData name="Людмила Ярмурати" userId="d70e798e948a5ee7" providerId="LiveId" clId="{FDD60EED-3855-42DE-8E39-2818B1E71915}" dt="2025-11-06T21:06:50.005" v="1978" actId="255"/>
          <ac:spMkLst>
            <pc:docMk/>
            <pc:sldMk cId="858636802" sldId="267"/>
            <ac:spMk id="2" creationId="{7A7EB2A2-3D5E-3B79-B33B-B0366C633663}"/>
          </ac:spMkLst>
        </pc:spChg>
        <pc:spChg chg="mod">
          <ac:chgData name="Людмила Ярмурати" userId="d70e798e948a5ee7" providerId="LiveId" clId="{FDD60EED-3855-42DE-8E39-2818B1E71915}" dt="2025-11-07T18:36:07.765" v="4149" actId="20577"/>
          <ac:spMkLst>
            <pc:docMk/>
            <pc:sldMk cId="858636802" sldId="267"/>
            <ac:spMk id="3" creationId="{F4968BA3-A4F9-F7E6-28D6-0F740A8778A1}"/>
          </ac:spMkLst>
        </pc:spChg>
        <pc:spChg chg="add del">
          <ac:chgData name="Людмила Ярмурати" userId="d70e798e948a5ee7" providerId="LiveId" clId="{FDD60EED-3855-42DE-8E39-2818B1E71915}" dt="2025-11-06T21:04:09.527" v="1947" actId="26606"/>
          <ac:spMkLst>
            <pc:docMk/>
            <pc:sldMk cId="858636802" sldId="267"/>
            <ac:spMk id="9" creationId="{9B7AD9F6-8CE7-4299-8FC6-328F4DCD3FF9}"/>
          </ac:spMkLst>
        </pc:spChg>
        <pc:spChg chg="add del">
          <ac:chgData name="Людмила Ярмурати" userId="d70e798e948a5ee7" providerId="LiveId" clId="{FDD60EED-3855-42DE-8E39-2818B1E71915}" dt="2025-11-06T21:04:09.527" v="1947" actId="26606"/>
          <ac:spMkLst>
            <pc:docMk/>
            <pc:sldMk cId="858636802" sldId="267"/>
            <ac:spMk id="11" creationId="{F49775AF-8896-43EE-92C6-83497D6DC56F}"/>
          </ac:spMkLst>
        </pc:spChg>
        <pc:spChg chg="add del">
          <ac:chgData name="Людмила Ярмурати" userId="d70e798e948a5ee7" providerId="LiveId" clId="{FDD60EED-3855-42DE-8E39-2818B1E71915}" dt="2025-11-06T21:04:23.631" v="1950" actId="26606"/>
          <ac:spMkLst>
            <pc:docMk/>
            <pc:sldMk cId="858636802" sldId="267"/>
            <ac:spMk id="13" creationId="{6CC7D015-0DD8-420F-A568-AC4FEDC41251}"/>
          </ac:spMkLst>
        </pc:spChg>
        <pc:spChg chg="add del">
          <ac:chgData name="Людмила Ярмурати" userId="d70e798e948a5ee7" providerId="LiveId" clId="{FDD60EED-3855-42DE-8E39-2818B1E71915}" dt="2025-11-06T21:04:23.631" v="1950" actId="26606"/>
          <ac:spMkLst>
            <pc:docMk/>
            <pc:sldMk cId="858636802" sldId="267"/>
            <ac:spMk id="14" creationId="{DC595556-C814-4F1F-B0E5-71812F38A8CD}"/>
          </ac:spMkLst>
        </pc:spChg>
        <pc:spChg chg="add del">
          <ac:chgData name="Людмила Ярмурати" userId="d70e798e948a5ee7" providerId="LiveId" clId="{FDD60EED-3855-42DE-8E39-2818B1E71915}" dt="2025-11-06T21:27:09.751" v="2080"/>
          <ac:spMkLst>
            <pc:docMk/>
            <pc:sldMk cId="858636802" sldId="267"/>
            <ac:spMk id="20" creationId="{04812C46-200A-4DEB-A05E-3ED6C68C2387}"/>
          </ac:spMkLst>
        </pc:spChg>
        <pc:spChg chg="add del">
          <ac:chgData name="Людмила Ярмурати" userId="d70e798e948a5ee7" providerId="LiveId" clId="{FDD60EED-3855-42DE-8E39-2818B1E71915}" dt="2025-11-06T21:27:09.751" v="2080"/>
          <ac:spMkLst>
            <pc:docMk/>
            <pc:sldMk cId="858636802" sldId="267"/>
            <ac:spMk id="22" creationId="{D1EA859B-E555-4109-94F3-6700E046E008}"/>
          </ac:spMkLst>
        </pc:spChg>
        <pc:picChg chg="add del">
          <ac:chgData name="Людмила Ярмурати" userId="d70e798e948a5ee7" providerId="LiveId" clId="{FDD60EED-3855-42DE-8E39-2818B1E71915}" dt="2025-11-06T21:04:02.152" v="1944" actId="26606"/>
          <ac:picMkLst>
            <pc:docMk/>
            <pc:sldMk cId="858636802" sldId="267"/>
            <ac:picMk id="5" creationId="{E7B68E64-0F53-FCA2-6FDA-1EF8DC889345}"/>
          </ac:picMkLst>
        </pc:picChg>
        <pc:picChg chg="add del">
          <ac:chgData name="Людмила Ярмурати" userId="d70e798e948a5ee7" providerId="LiveId" clId="{FDD60EED-3855-42DE-8E39-2818B1E71915}" dt="2025-11-06T21:04:09.527" v="1947" actId="26606"/>
          <ac:picMkLst>
            <pc:docMk/>
            <pc:sldMk cId="858636802" sldId="267"/>
            <ac:picMk id="7" creationId="{2AC9D745-8C15-3947-E500-7D542BEB2095}"/>
          </ac:picMkLst>
        </pc:picChg>
        <pc:picChg chg="add mod">
          <ac:chgData name="Людмила Ярмурати" userId="d70e798e948a5ee7" providerId="LiveId" clId="{FDD60EED-3855-42DE-8E39-2818B1E71915}" dt="2025-11-06T21:04:23.631" v="1950" actId="26606"/>
          <ac:picMkLst>
            <pc:docMk/>
            <pc:sldMk cId="858636802" sldId="267"/>
            <ac:picMk id="15" creationId="{216FFA21-D6B2-2F9D-A044-9C838E608946}"/>
          </ac:picMkLst>
        </pc:picChg>
      </pc:sldChg>
      <pc:sldChg chg="addSp modSp mod setBg">
        <pc:chgData name="Людмила Ярмурати" userId="d70e798e948a5ee7" providerId="LiveId" clId="{FDD60EED-3855-42DE-8E39-2818B1E71915}" dt="2025-11-06T22:05:43.867" v="3987"/>
        <pc:sldMkLst>
          <pc:docMk/>
          <pc:sldMk cId="4112244774" sldId="268"/>
        </pc:sldMkLst>
        <pc:spChg chg="mod">
          <ac:chgData name="Людмила Ярмурати" userId="d70e798e948a5ee7" providerId="LiveId" clId="{FDD60EED-3855-42DE-8E39-2818B1E71915}" dt="2025-11-06T21:32:50.462" v="2227" actId="14100"/>
          <ac:spMkLst>
            <pc:docMk/>
            <pc:sldMk cId="4112244774" sldId="268"/>
            <ac:spMk id="2" creationId="{392F3FE0-3A56-C9FC-5BBA-2750ED6F193A}"/>
          </ac:spMkLst>
        </pc:spChg>
        <pc:spChg chg="mod">
          <ac:chgData name="Людмила Ярмурати" userId="d70e798e948a5ee7" providerId="LiveId" clId="{FDD60EED-3855-42DE-8E39-2818B1E71915}" dt="2025-11-06T21:37:18.072" v="2871" actId="20577"/>
          <ac:spMkLst>
            <pc:docMk/>
            <pc:sldMk cId="4112244774" sldId="268"/>
            <ac:spMk id="3" creationId="{EE15D7DE-7E7C-EA70-F2F3-3E84A32E4502}"/>
          </ac:spMkLst>
        </pc:spChg>
        <pc:spChg chg="mod">
          <ac:chgData name="Людмила Ярмурати" userId="d70e798e948a5ee7" providerId="LiveId" clId="{FDD60EED-3855-42DE-8E39-2818B1E71915}" dt="2025-11-06T21:38:35.893" v="2998" actId="12"/>
          <ac:spMkLst>
            <pc:docMk/>
            <pc:sldMk cId="4112244774" sldId="268"/>
            <ac:spMk id="4" creationId="{E58EA2AD-9595-1447-A888-E34EEC3049FA}"/>
          </ac:spMkLst>
        </pc:spChg>
        <pc:spChg chg="mod">
          <ac:chgData name="Людмила Ярмурати" userId="d70e798e948a5ee7" providerId="LiveId" clId="{FDD60EED-3855-42DE-8E39-2818B1E71915}" dt="2025-11-06T21:37:09.778" v="2857" actId="14100"/>
          <ac:spMkLst>
            <pc:docMk/>
            <pc:sldMk cId="4112244774" sldId="268"/>
            <ac:spMk id="5" creationId="{C103CD0C-8C5A-72E6-13E7-F2B38D3651F9}"/>
          </ac:spMkLst>
        </pc:spChg>
        <pc:spChg chg="mod">
          <ac:chgData name="Людмила Ярмурати" userId="d70e798e948a5ee7" providerId="LiveId" clId="{FDD60EED-3855-42DE-8E39-2818B1E71915}" dt="2025-11-06T21:38:19.401" v="2995" actId="27636"/>
          <ac:spMkLst>
            <pc:docMk/>
            <pc:sldMk cId="4112244774" sldId="268"/>
            <ac:spMk id="6" creationId="{CFB599E2-3AA0-E4E0-DAF9-655D2844125D}"/>
          </ac:spMkLst>
        </pc:spChg>
        <pc:spChg chg="add mod ord">
          <ac:chgData name="Людмила Ярмурати" userId="d70e798e948a5ee7" providerId="LiveId" clId="{FDD60EED-3855-42DE-8E39-2818B1E71915}" dt="2025-11-06T21:22:25.791" v="2061" actId="931"/>
          <ac:spMkLst>
            <pc:docMk/>
            <pc:sldMk cId="4112244774" sldId="268"/>
            <ac:spMk id="11" creationId="{0EE4247E-5BB8-3477-9A27-BAB37E32BC41}"/>
          </ac:spMkLst>
        </pc:spChg>
        <pc:picChg chg="add mod ord">
          <ac:chgData name="Людмила Ярмурати" userId="d70e798e948a5ee7" providerId="LiveId" clId="{FDD60EED-3855-42DE-8E39-2818B1E71915}" dt="2025-11-06T21:21:18.366" v="2052" actId="931"/>
          <ac:picMkLst>
            <pc:docMk/>
            <pc:sldMk cId="4112244774" sldId="268"/>
            <ac:picMk id="8" creationId="{073D1BD2-D9E4-A5E3-DFE6-77770DC65727}"/>
          </ac:picMkLst>
        </pc:picChg>
        <pc:picChg chg="add mod ord">
          <ac:chgData name="Людмила Ярмурати" userId="d70e798e948a5ee7" providerId="LiveId" clId="{FDD60EED-3855-42DE-8E39-2818B1E71915}" dt="2025-11-06T21:22:25.791" v="2061" actId="931"/>
          <ac:picMkLst>
            <pc:docMk/>
            <pc:sldMk cId="4112244774" sldId="268"/>
            <ac:picMk id="10" creationId="{96DDF5F8-3159-5727-3FDC-9E6C56078EDF}"/>
          </ac:picMkLst>
        </pc:picChg>
        <pc:picChg chg="add mod ord">
          <ac:chgData name="Людмила Ярмурати" userId="d70e798e948a5ee7" providerId="LiveId" clId="{FDD60EED-3855-42DE-8E39-2818B1E71915}" dt="2025-11-06T21:26:15.197" v="2068"/>
          <ac:picMkLst>
            <pc:docMk/>
            <pc:sldMk cId="4112244774" sldId="268"/>
            <ac:picMk id="13" creationId="{05DD56EE-9E58-42A9-0FEA-AA78CDC05CEA}"/>
          </ac:picMkLst>
        </pc:picChg>
      </pc:sldChg>
      <pc:sldChg chg="addSp modSp mod setBg">
        <pc:chgData name="Людмила Ярмурати" userId="d70e798e948a5ee7" providerId="LiveId" clId="{FDD60EED-3855-42DE-8E39-2818B1E71915}" dt="2025-11-06T21:44:19.760" v="3016" actId="113"/>
        <pc:sldMkLst>
          <pc:docMk/>
          <pc:sldMk cId="3394971000" sldId="269"/>
        </pc:sldMkLst>
        <pc:spChg chg="mod">
          <ac:chgData name="Людмила Ярмурати" userId="d70e798e948a5ee7" providerId="LiveId" clId="{FDD60EED-3855-42DE-8E39-2818B1E71915}" dt="2025-11-06T21:42:57.444" v="3015" actId="14100"/>
          <ac:spMkLst>
            <pc:docMk/>
            <pc:sldMk cId="3394971000" sldId="269"/>
            <ac:spMk id="2" creationId="{7172D137-E0C8-B171-B1CE-7A64DE60F595}"/>
          </ac:spMkLst>
        </pc:spChg>
        <pc:spChg chg="mod">
          <ac:chgData name="Людмила Ярмурати" userId="d70e798e948a5ee7" providerId="LiveId" clId="{FDD60EED-3855-42DE-8E39-2818B1E71915}" dt="2025-11-06T21:44:19.760" v="3016" actId="113"/>
          <ac:spMkLst>
            <pc:docMk/>
            <pc:sldMk cId="3394971000" sldId="269"/>
            <ac:spMk id="3" creationId="{648476F2-45B0-2839-8F00-E01C8D0CD7B0}"/>
          </ac:spMkLst>
        </pc:spChg>
        <pc:spChg chg="add">
          <ac:chgData name="Людмила Ярмурати" userId="d70e798e948a5ee7" providerId="LiveId" clId="{FDD60EED-3855-42DE-8E39-2818B1E71915}" dt="2025-11-06T21:41:59.459" v="3003" actId="26606"/>
          <ac:spMkLst>
            <pc:docMk/>
            <pc:sldMk cId="3394971000" sldId="269"/>
            <ac:spMk id="10" creationId="{ECC07320-C2CA-4E29-8481-9D9E143C7788}"/>
          </ac:spMkLst>
        </pc:spChg>
        <pc:spChg chg="add">
          <ac:chgData name="Людмила Ярмурати" userId="d70e798e948a5ee7" providerId="LiveId" clId="{FDD60EED-3855-42DE-8E39-2818B1E71915}" dt="2025-11-06T21:41:59.459" v="3003" actId="26606"/>
          <ac:spMkLst>
            <pc:docMk/>
            <pc:sldMk cId="3394971000" sldId="269"/>
            <ac:spMk id="12" creationId="{178FB36B-5BFE-42CA-BC60-1115E0D95EEC}"/>
          </ac:spMkLst>
        </pc:spChg>
        <pc:picChg chg="add mod ord">
          <ac:chgData name="Людмила Ярмурати" userId="d70e798e948a5ee7" providerId="LiveId" clId="{FDD60EED-3855-42DE-8E39-2818B1E71915}" dt="2025-11-06T21:41:59.459" v="3003" actId="26606"/>
          <ac:picMkLst>
            <pc:docMk/>
            <pc:sldMk cId="3394971000" sldId="269"/>
            <ac:picMk id="5" creationId="{7DDD48CA-8FDD-B656-1F14-80075161C33E}"/>
          </ac:picMkLst>
        </pc:picChg>
      </pc:sldChg>
      <pc:sldChg chg="addSp modSp mod setBg">
        <pc:chgData name="Людмила Ярмурати" userId="d70e798e948a5ee7" providerId="LiveId" clId="{FDD60EED-3855-42DE-8E39-2818B1E71915}" dt="2025-11-06T21:46:00.564" v="3017" actId="26606"/>
        <pc:sldMkLst>
          <pc:docMk/>
          <pc:sldMk cId="884820083" sldId="270"/>
        </pc:sldMkLst>
        <pc:spChg chg="mod">
          <ac:chgData name="Людмила Ярмурати" userId="d70e798e948a5ee7" providerId="LiveId" clId="{FDD60EED-3855-42DE-8E39-2818B1E71915}" dt="2025-11-06T21:46:00.564" v="3017" actId="26606"/>
          <ac:spMkLst>
            <pc:docMk/>
            <pc:sldMk cId="884820083" sldId="270"/>
            <ac:spMk id="2" creationId="{B66D3FBF-2A9A-BEEF-6AE5-AC665E45FEF4}"/>
          </ac:spMkLst>
        </pc:spChg>
        <pc:spChg chg="mod">
          <ac:chgData name="Людмила Ярмурати" userId="d70e798e948a5ee7" providerId="LiveId" clId="{FDD60EED-3855-42DE-8E39-2818B1E71915}" dt="2025-11-06T21:46:00.564" v="3017" actId="26606"/>
          <ac:spMkLst>
            <pc:docMk/>
            <pc:sldMk cId="884820083" sldId="270"/>
            <ac:spMk id="3" creationId="{F303ED45-C8D2-F8F9-5688-451CD63B9F8D}"/>
          </ac:spMkLst>
        </pc:spChg>
        <pc:spChg chg="add">
          <ac:chgData name="Людмила Ярмурати" userId="d70e798e948a5ee7" providerId="LiveId" clId="{FDD60EED-3855-42DE-8E39-2818B1E71915}" dt="2025-11-06T21:46:00.564" v="3017" actId="26606"/>
          <ac:spMkLst>
            <pc:docMk/>
            <pc:sldMk cId="884820083" sldId="270"/>
            <ac:spMk id="9" creationId="{04812C46-200A-4DEB-A05E-3ED6C68C2387}"/>
          </ac:spMkLst>
        </pc:spChg>
        <pc:spChg chg="add">
          <ac:chgData name="Людмила Ярмурати" userId="d70e798e948a5ee7" providerId="LiveId" clId="{FDD60EED-3855-42DE-8E39-2818B1E71915}" dt="2025-11-06T21:46:00.564" v="3017" actId="26606"/>
          <ac:spMkLst>
            <pc:docMk/>
            <pc:sldMk cId="884820083" sldId="270"/>
            <ac:spMk id="11" creationId="{D1EA859B-E555-4109-94F3-6700E046E008}"/>
          </ac:spMkLst>
        </pc:spChg>
        <pc:picChg chg="add">
          <ac:chgData name="Людмила Ярмурати" userId="d70e798e948a5ee7" providerId="LiveId" clId="{FDD60EED-3855-42DE-8E39-2818B1E71915}" dt="2025-11-06T21:46:00.564" v="3017" actId="26606"/>
          <ac:picMkLst>
            <pc:docMk/>
            <pc:sldMk cId="884820083" sldId="270"/>
            <ac:picMk id="5" creationId="{E9A304FC-F792-88B7-6B83-885786692B79}"/>
          </ac:picMkLst>
        </pc:picChg>
      </pc:sldChg>
      <pc:sldChg chg="addSp delSp modSp new mod setBg delDesignElem">
        <pc:chgData name="Людмила Ярмурати" userId="d70e798e948a5ee7" providerId="LiveId" clId="{FDD60EED-3855-42DE-8E39-2818B1E71915}" dt="2025-11-06T21:27:09.751" v="2080"/>
        <pc:sldMkLst>
          <pc:docMk/>
          <pc:sldMk cId="2886190392" sldId="271"/>
        </pc:sldMkLst>
        <pc:spChg chg="mod">
          <ac:chgData name="Людмила Ярмурати" userId="d70e798e948a5ee7" providerId="LiveId" clId="{FDD60EED-3855-42DE-8E39-2818B1E71915}" dt="2025-11-06T20:23:07.303" v="1642" actId="14100"/>
          <ac:spMkLst>
            <pc:docMk/>
            <pc:sldMk cId="2886190392" sldId="271"/>
            <ac:spMk id="2" creationId="{B77745C3-6C34-ECA3-005C-999ED1C4C901}"/>
          </ac:spMkLst>
        </pc:spChg>
        <pc:spChg chg="mod">
          <ac:chgData name="Людмила Ярмурати" userId="d70e798e948a5ee7" providerId="LiveId" clId="{FDD60EED-3855-42DE-8E39-2818B1E71915}" dt="2025-11-06T20:23:01.824" v="1641" actId="14100"/>
          <ac:spMkLst>
            <pc:docMk/>
            <pc:sldMk cId="2886190392" sldId="271"/>
            <ac:spMk id="3" creationId="{600FC5F0-7C13-CDA7-20DD-7DC8786E60C9}"/>
          </ac:spMkLst>
        </pc:spChg>
        <pc:spChg chg="add del">
          <ac:chgData name="Людмила Ярмурати" userId="d70e798e948a5ee7" providerId="LiveId" clId="{FDD60EED-3855-42DE-8E39-2818B1E71915}" dt="2025-11-06T20:15:50.389" v="1579" actId="26606"/>
          <ac:spMkLst>
            <pc:docMk/>
            <pc:sldMk cId="2886190392" sldId="271"/>
            <ac:spMk id="10" creationId="{E91DC736-0EF8-4F87-9146-EBF1D2EE4D3D}"/>
          </ac:spMkLst>
        </pc:spChg>
        <pc:spChg chg="add del">
          <ac:chgData name="Людмила Ярмурати" userId="d70e798e948a5ee7" providerId="LiveId" clId="{FDD60EED-3855-42DE-8E39-2818B1E71915}" dt="2025-11-06T20:15:50.389" v="1579" actId="26606"/>
          <ac:spMkLst>
            <pc:docMk/>
            <pc:sldMk cId="2886190392" sldId="271"/>
            <ac:spMk id="12" creationId="{097CD68E-23E3-4007-8847-CD0944C4F7BE}"/>
          </ac:spMkLst>
        </pc:spChg>
        <pc:spChg chg="add del">
          <ac:chgData name="Людмила Ярмурати" userId="d70e798e948a5ee7" providerId="LiveId" clId="{FDD60EED-3855-42DE-8E39-2818B1E71915}" dt="2025-11-06T20:15:50.389" v="1579" actId="26606"/>
          <ac:spMkLst>
            <pc:docMk/>
            <pc:sldMk cId="2886190392" sldId="271"/>
            <ac:spMk id="14" creationId="{AF2F604E-43BE-4DC3-B983-E071523364F8}"/>
          </ac:spMkLst>
        </pc:spChg>
        <pc:spChg chg="add del">
          <ac:chgData name="Людмила Ярмурати" userId="d70e798e948a5ee7" providerId="LiveId" clId="{FDD60EED-3855-42DE-8E39-2818B1E71915}" dt="2025-11-06T20:15:50.389" v="1579" actId="26606"/>
          <ac:spMkLst>
            <pc:docMk/>
            <pc:sldMk cId="2886190392" sldId="271"/>
            <ac:spMk id="16" creationId="{08C9B587-E65E-4B52-B37C-ABEBB6E87928}"/>
          </ac:spMkLst>
        </pc:spChg>
        <pc:spChg chg="add del">
          <ac:chgData name="Людмила Ярмурати" userId="d70e798e948a5ee7" providerId="LiveId" clId="{FDD60EED-3855-42DE-8E39-2818B1E71915}" dt="2025-11-06T20:20:08.870" v="1600" actId="26606"/>
          <ac:spMkLst>
            <pc:docMk/>
            <pc:sldMk cId="2886190392" sldId="271"/>
            <ac:spMk id="18" creationId="{9B7AD9F6-8CE7-4299-8FC6-328F4DCD3FF9}"/>
          </ac:spMkLst>
        </pc:spChg>
        <pc:spChg chg="add del">
          <ac:chgData name="Людмила Ярмурати" userId="d70e798e948a5ee7" providerId="LiveId" clId="{FDD60EED-3855-42DE-8E39-2818B1E71915}" dt="2025-11-06T20:20:08.870" v="1600" actId="26606"/>
          <ac:spMkLst>
            <pc:docMk/>
            <pc:sldMk cId="2886190392" sldId="271"/>
            <ac:spMk id="19" creationId="{F49775AF-8896-43EE-92C6-83497D6DC56F}"/>
          </ac:spMkLst>
        </pc:spChg>
        <pc:spChg chg="add del">
          <ac:chgData name="Людмила Ярмурати" userId="d70e798e948a5ee7" providerId="LiveId" clId="{FDD60EED-3855-42DE-8E39-2818B1E71915}" dt="2025-11-06T20:19:39.144" v="1596" actId="26606"/>
          <ac:spMkLst>
            <pc:docMk/>
            <pc:sldMk cId="2886190392" sldId="271"/>
            <ac:spMk id="24" creationId="{026A84AF-6F58-471A-BF1F-10D8C03511C4}"/>
          </ac:spMkLst>
        </pc:spChg>
        <pc:spChg chg="add del">
          <ac:chgData name="Людмила Ярмурати" userId="d70e798e948a5ee7" providerId="LiveId" clId="{FDD60EED-3855-42DE-8E39-2818B1E71915}" dt="2025-11-06T20:20:08.863" v="1599" actId="26606"/>
          <ac:spMkLst>
            <pc:docMk/>
            <pc:sldMk cId="2886190392" sldId="271"/>
            <ac:spMk id="26" creationId="{E2B33195-5BCA-4BB7-A82D-6739522687DD}"/>
          </ac:spMkLst>
        </pc:spChg>
        <pc:spChg chg="add del">
          <ac:chgData name="Людмила Ярмурати" userId="d70e798e948a5ee7" providerId="LiveId" clId="{FDD60EED-3855-42DE-8E39-2818B1E71915}" dt="2025-11-06T20:20:08.863" v="1599" actId="26606"/>
          <ac:spMkLst>
            <pc:docMk/>
            <pc:sldMk cId="2886190392" sldId="271"/>
            <ac:spMk id="27" creationId="{347D6575-0B06-40B2-9D0F-298202F6BCAC}"/>
          </ac:spMkLst>
        </pc:spChg>
        <pc:spChg chg="add del">
          <ac:chgData name="Людмила Ярмурати" userId="d70e798e948a5ee7" providerId="LiveId" clId="{FDD60EED-3855-42DE-8E39-2818B1E71915}" dt="2025-11-06T20:20:08.863" v="1599" actId="26606"/>
          <ac:spMkLst>
            <pc:docMk/>
            <pc:sldMk cId="2886190392" sldId="271"/>
            <ac:spMk id="28" creationId="{CF8AD9F3-9AF6-494F-83A3-2F677563935C}"/>
          </ac:spMkLst>
        </pc:spChg>
        <pc:spChg chg="add del">
          <ac:chgData name="Людмила Ярмурати" userId="d70e798e948a5ee7" providerId="LiveId" clId="{FDD60EED-3855-42DE-8E39-2818B1E71915}" dt="2025-11-06T20:20:08.863" v="1599" actId="26606"/>
          <ac:spMkLst>
            <pc:docMk/>
            <pc:sldMk cId="2886190392" sldId="271"/>
            <ac:spMk id="30" creationId="{0DA5DB8B-7E5C-4ABC-8069-A9A8806F3976}"/>
          </ac:spMkLst>
        </pc:spChg>
        <pc:spChg chg="add del">
          <ac:chgData name="Людмила Ярмурати" userId="d70e798e948a5ee7" providerId="LiveId" clId="{FDD60EED-3855-42DE-8E39-2818B1E71915}" dt="2025-11-06T20:21:05" v="1616" actId="26606"/>
          <ac:spMkLst>
            <pc:docMk/>
            <pc:sldMk cId="2886190392" sldId="271"/>
            <ac:spMk id="32" creationId="{6CCA5F87-1D1E-45CB-8D83-FC7EEFAD9935}"/>
          </ac:spMkLst>
        </pc:spChg>
        <pc:spChg chg="add del">
          <ac:chgData name="Людмила Ярмурати" userId="d70e798e948a5ee7" providerId="LiveId" clId="{FDD60EED-3855-42DE-8E39-2818B1E71915}" dt="2025-11-06T20:21:05" v="1616" actId="26606"/>
          <ac:spMkLst>
            <pc:docMk/>
            <pc:sldMk cId="2886190392" sldId="271"/>
            <ac:spMk id="33" creationId="{7CCFC2C6-6238-4A2F-93DE-2ADF74AF635E}"/>
          </ac:spMkLst>
        </pc:spChg>
        <pc:spChg chg="add del">
          <ac:chgData name="Людмила Ярмурати" userId="d70e798e948a5ee7" providerId="LiveId" clId="{FDD60EED-3855-42DE-8E39-2818B1E71915}" dt="2025-11-06T20:21:05" v="1616" actId="26606"/>
          <ac:spMkLst>
            <pc:docMk/>
            <pc:sldMk cId="2886190392" sldId="271"/>
            <ac:spMk id="34" creationId="{AF2F604E-43BE-4DC3-B983-E071523364F8}"/>
          </ac:spMkLst>
        </pc:spChg>
        <pc:spChg chg="add del">
          <ac:chgData name="Людмила Ярмурати" userId="d70e798e948a5ee7" providerId="LiveId" clId="{FDD60EED-3855-42DE-8E39-2818B1E71915}" dt="2025-11-06T20:21:05" v="1616" actId="26606"/>
          <ac:spMkLst>
            <pc:docMk/>
            <pc:sldMk cId="2886190392" sldId="271"/>
            <ac:spMk id="35" creationId="{08C9B587-E65E-4B52-B37C-ABEBB6E87928}"/>
          </ac:spMkLst>
        </pc:spChg>
        <pc:spChg chg="add del">
          <ac:chgData name="Людмила Ярмурати" userId="d70e798e948a5ee7" providerId="LiveId" clId="{FDD60EED-3855-42DE-8E39-2818B1E71915}" dt="2025-11-06T20:21:50.757" v="1623" actId="26606"/>
          <ac:spMkLst>
            <pc:docMk/>
            <pc:sldMk cId="2886190392" sldId="271"/>
            <ac:spMk id="40" creationId="{E91DC736-0EF8-4F87-9146-EBF1D2EE4D3D}"/>
          </ac:spMkLst>
        </pc:spChg>
        <pc:spChg chg="add del">
          <ac:chgData name="Людмила Ярмурати" userId="d70e798e948a5ee7" providerId="LiveId" clId="{FDD60EED-3855-42DE-8E39-2818B1E71915}" dt="2025-11-06T20:21:50.757" v="1623" actId="26606"/>
          <ac:spMkLst>
            <pc:docMk/>
            <pc:sldMk cId="2886190392" sldId="271"/>
            <ac:spMk id="42" creationId="{097CD68E-23E3-4007-8847-CD0944C4F7BE}"/>
          </ac:spMkLst>
        </pc:spChg>
        <pc:spChg chg="add del">
          <ac:chgData name="Людмила Ярмурати" userId="d70e798e948a5ee7" providerId="LiveId" clId="{FDD60EED-3855-42DE-8E39-2818B1E71915}" dt="2025-11-06T20:21:50.757" v="1623" actId="26606"/>
          <ac:spMkLst>
            <pc:docMk/>
            <pc:sldMk cId="2886190392" sldId="271"/>
            <ac:spMk id="44" creationId="{AF2F604E-43BE-4DC3-B983-E071523364F8}"/>
          </ac:spMkLst>
        </pc:spChg>
        <pc:spChg chg="add del">
          <ac:chgData name="Людмила Ярмурати" userId="d70e798e948a5ee7" providerId="LiveId" clId="{FDD60EED-3855-42DE-8E39-2818B1E71915}" dt="2025-11-06T20:21:50.757" v="1623" actId="26606"/>
          <ac:spMkLst>
            <pc:docMk/>
            <pc:sldMk cId="2886190392" sldId="271"/>
            <ac:spMk id="46" creationId="{08C9B587-E65E-4B52-B37C-ABEBB6E87928}"/>
          </ac:spMkLst>
        </pc:spChg>
        <pc:spChg chg="add del">
          <ac:chgData name="Людмила Ярмурати" userId="d70e798e948a5ee7" providerId="LiveId" clId="{FDD60EED-3855-42DE-8E39-2818B1E71915}" dt="2025-11-06T21:27:09.751" v="2080"/>
          <ac:spMkLst>
            <pc:docMk/>
            <pc:sldMk cId="2886190392" sldId="271"/>
            <ac:spMk id="51" creationId="{ECC07320-C2CA-4E29-8481-9D9E143C7788}"/>
          </ac:spMkLst>
        </pc:spChg>
        <pc:spChg chg="add del">
          <ac:chgData name="Людмила Ярмурати" userId="d70e798e948a5ee7" providerId="LiveId" clId="{FDD60EED-3855-42DE-8E39-2818B1E71915}" dt="2025-11-06T21:27:09.751" v="2080"/>
          <ac:spMkLst>
            <pc:docMk/>
            <pc:sldMk cId="2886190392" sldId="271"/>
            <ac:spMk id="53" creationId="{178FB36B-5BFE-42CA-BC60-1115E0D95EEC}"/>
          </ac:spMkLst>
        </pc:spChg>
        <pc:picChg chg="add mod ord">
          <ac:chgData name="Людмила Ярмурати" userId="d70e798e948a5ee7" providerId="LiveId" clId="{FDD60EED-3855-42DE-8E39-2818B1E71915}" dt="2025-11-06T20:21:50.757" v="1623" actId="26606"/>
          <ac:picMkLst>
            <pc:docMk/>
            <pc:sldMk cId="2886190392" sldId="271"/>
            <ac:picMk id="5" creationId="{EF097771-B6EC-97CB-FBDE-1934485DC382}"/>
          </ac:picMkLst>
        </pc:picChg>
      </pc:sldChg>
      <pc:sldChg chg="addSp modSp mod setBg">
        <pc:chgData name="Людмила Ярмурати" userId="d70e798e948a5ee7" providerId="LiveId" clId="{FDD60EED-3855-42DE-8E39-2818B1E71915}" dt="2025-11-07T19:09:22.296" v="4852" actId="313"/>
        <pc:sldMkLst>
          <pc:docMk/>
          <pc:sldMk cId="4287723706" sldId="273"/>
        </pc:sldMkLst>
        <pc:spChg chg="mod">
          <ac:chgData name="Людмила Ярмурати" userId="d70e798e948a5ee7" providerId="LiveId" clId="{FDD60EED-3855-42DE-8E39-2818B1E71915}" dt="2025-11-07T18:33:22.485" v="4121" actId="120"/>
          <ac:spMkLst>
            <pc:docMk/>
            <pc:sldMk cId="4287723706" sldId="273"/>
            <ac:spMk id="2" creationId="{3683885F-2CCB-5A66-81AB-1DFA86677FD5}"/>
          </ac:spMkLst>
        </pc:spChg>
        <pc:spChg chg="mod">
          <ac:chgData name="Людмила Ярмурати" userId="d70e798e948a5ee7" providerId="LiveId" clId="{FDD60EED-3855-42DE-8E39-2818B1E71915}" dt="2025-11-07T19:09:22.296" v="4852" actId="313"/>
          <ac:spMkLst>
            <pc:docMk/>
            <pc:sldMk cId="4287723706" sldId="273"/>
            <ac:spMk id="3" creationId="{5803FE62-7841-F077-C408-D8C26895953E}"/>
          </ac:spMkLst>
        </pc:spChg>
        <pc:picChg chg="add mod ord">
          <ac:chgData name="Людмила Ярмурати" userId="d70e798e948a5ee7" providerId="LiveId" clId="{FDD60EED-3855-42DE-8E39-2818B1E71915}" dt="2025-11-07T19:02:47.542" v="4821" actId="931"/>
          <ac:picMkLst>
            <pc:docMk/>
            <pc:sldMk cId="4287723706" sldId="273"/>
            <ac:picMk id="5" creationId="{337CFDB1-FBE3-1807-57C3-72E4AB870B9A}"/>
          </ac:picMkLst>
        </pc:picChg>
        <pc:picChg chg="add mod">
          <ac:chgData name="Людмила Ярмурати" userId="d70e798e948a5ee7" providerId="LiveId" clId="{FDD60EED-3855-42DE-8E39-2818B1E71915}" dt="2025-11-07T19:03:52.481" v="4826" actId="931"/>
          <ac:picMkLst>
            <pc:docMk/>
            <pc:sldMk cId="4287723706" sldId="273"/>
            <ac:picMk id="7" creationId="{76A4AB6A-16FF-A554-F829-1223725AE8E5}"/>
          </ac:picMkLst>
        </pc:picChg>
        <pc:picChg chg="add mod ord">
          <ac:chgData name="Людмила Ярмурати" userId="d70e798e948a5ee7" providerId="LiveId" clId="{FDD60EED-3855-42DE-8E39-2818B1E71915}" dt="2025-11-07T19:05:20.119" v="4833" actId="931"/>
          <ac:picMkLst>
            <pc:docMk/>
            <pc:sldMk cId="4287723706" sldId="273"/>
            <ac:picMk id="9" creationId="{92F5AF7B-28BF-9413-5A24-35212597CF86}"/>
          </ac:picMkLst>
        </pc:picChg>
        <pc:picChg chg="add mod">
          <ac:chgData name="Людмила Ярмурати" userId="d70e798e948a5ee7" providerId="LiveId" clId="{FDD60EED-3855-42DE-8E39-2818B1E71915}" dt="2025-11-07T19:06:21.454" v="4842" actId="931"/>
          <ac:picMkLst>
            <pc:docMk/>
            <pc:sldMk cId="4287723706" sldId="273"/>
            <ac:picMk id="11" creationId="{8B710FA3-90D1-DD85-1D8C-B80328AC89B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62E150-6A6F-4C50-A1BC-01EE6B361E3B}"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01868E-2467-4CA4-B6CB-597267613623}" type="slidenum">
              <a:rPr lang="en-GB" smtClean="0"/>
              <a:t>‹#›</a:t>
            </a:fld>
            <a:endParaRPr lang="en-GB"/>
          </a:p>
        </p:txBody>
      </p:sp>
    </p:spTree>
    <p:extLst>
      <p:ext uri="{BB962C8B-B14F-4D97-AF65-F5344CB8AC3E}">
        <p14:creationId xmlns:p14="http://schemas.microsoft.com/office/powerpoint/2010/main" val="1149090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01868E-2467-4CA4-B6CB-597267613623}" type="slidenum">
              <a:rPr lang="en-GB" smtClean="0"/>
              <a:t>10</a:t>
            </a:fld>
            <a:endParaRPr lang="en-GB"/>
          </a:p>
        </p:txBody>
      </p:sp>
    </p:spTree>
    <p:extLst>
      <p:ext uri="{BB962C8B-B14F-4D97-AF65-F5344CB8AC3E}">
        <p14:creationId xmlns:p14="http://schemas.microsoft.com/office/powerpoint/2010/main" val="1942563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DCCE2CF-A51B-4368-B3FB-3B861CD55A2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406178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CCE2CF-A51B-4368-B3FB-3B861CD55A2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975372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CCE2CF-A51B-4368-B3FB-3B861CD55A2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2221236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DCCE2CF-A51B-4368-B3FB-3B861CD55A2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1237017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DCCE2CF-A51B-4368-B3FB-3B861CD55A25}" type="datetimeFigureOut">
              <a:rPr lang="en-GB" smtClean="0"/>
              <a:t>07/11/2025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3651900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DCCE2CF-A51B-4368-B3FB-3B861CD55A25}" type="datetimeFigureOut">
              <a:rPr lang="en-GB" smtClean="0"/>
              <a:t>07/11/2025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143343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CCE2CF-A51B-4368-B3FB-3B861CD55A25}" type="datetimeFigureOut">
              <a:rPr lang="en-GB" smtClean="0"/>
              <a:t>07/11/2025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1709128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DCCE2CF-A51B-4368-B3FB-3B861CD55A2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1962870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DCCE2CF-A51B-4368-B3FB-3B861CD55A25}"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1031699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CCE2CF-A51B-4368-B3FB-3B861CD55A2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2553867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DCCE2CF-A51B-4368-B3FB-3B861CD55A25}"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63F85-B66E-4412-8723-30C5F6BE15EA}" type="slidenum">
              <a:rPr lang="en-GB" smtClean="0"/>
              <a:t>‹#›</a:t>
            </a:fld>
            <a:endParaRPr lang="en-GB"/>
          </a:p>
        </p:txBody>
      </p:sp>
    </p:spTree>
    <p:extLst>
      <p:ext uri="{BB962C8B-B14F-4D97-AF65-F5344CB8AC3E}">
        <p14:creationId xmlns:p14="http://schemas.microsoft.com/office/powerpoint/2010/main" val="2062298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CCE2CF-A51B-4368-B3FB-3B861CD55A25}" type="datetimeFigureOut">
              <a:rPr lang="en-GB" smtClean="0"/>
              <a:t>07/11/2025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763F85-B66E-4412-8723-30C5F6BE15EA}" type="slidenum">
              <a:rPr lang="en-GB" smtClean="0"/>
              <a:t>‹#›</a:t>
            </a:fld>
            <a:endParaRPr lang="en-GB"/>
          </a:p>
        </p:txBody>
      </p:sp>
    </p:spTree>
    <p:extLst>
      <p:ext uri="{BB962C8B-B14F-4D97-AF65-F5344CB8AC3E}">
        <p14:creationId xmlns:p14="http://schemas.microsoft.com/office/powerpoint/2010/main" val="136685073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s://www.thebluediamondgallery.com/typewriter/p/project-management.html" TargetMode="External"/><Relationship Id="rId2" Type="http://schemas.openxmlformats.org/officeDocument/2006/relationships/image" Target="../media/image3.jpe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svg"/><Relationship Id="rId18" Type="http://schemas.openxmlformats.org/officeDocument/2006/relationships/image" Target="../media/image20.png"/><Relationship Id="rId3" Type="http://schemas.openxmlformats.org/officeDocument/2006/relationships/image" Target="../media/image5.svg"/><Relationship Id="rId21" Type="http://schemas.openxmlformats.org/officeDocument/2006/relationships/image" Target="../media/image23.svg"/><Relationship Id="rId7" Type="http://schemas.openxmlformats.org/officeDocument/2006/relationships/image" Target="../media/image9.svg"/><Relationship Id="rId12" Type="http://schemas.openxmlformats.org/officeDocument/2006/relationships/image" Target="../media/image14.png"/><Relationship Id="rId17" Type="http://schemas.openxmlformats.org/officeDocument/2006/relationships/image" Target="../media/image19.svg"/><Relationship Id="rId2" Type="http://schemas.openxmlformats.org/officeDocument/2006/relationships/image" Target="../media/image4.png"/><Relationship Id="rId16" Type="http://schemas.openxmlformats.org/officeDocument/2006/relationships/image" Target="../media/image18.png"/><Relationship Id="rId20" Type="http://schemas.openxmlformats.org/officeDocument/2006/relationships/image" Target="../media/image22.png"/><Relationship Id="rId1" Type="http://schemas.openxmlformats.org/officeDocument/2006/relationships/slideLayout" Target="../slideLayouts/slideLayout5.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5" Type="http://schemas.openxmlformats.org/officeDocument/2006/relationships/image" Target="../media/image17.svg"/><Relationship Id="rId10" Type="http://schemas.openxmlformats.org/officeDocument/2006/relationships/image" Target="../media/image12.png"/><Relationship Id="rId19" Type="http://schemas.openxmlformats.org/officeDocument/2006/relationships/image" Target="../media/image21.svg"/><Relationship Id="rId4" Type="http://schemas.openxmlformats.org/officeDocument/2006/relationships/image" Target="../media/image6.png"/><Relationship Id="rId9" Type="http://schemas.openxmlformats.org/officeDocument/2006/relationships/image" Target="../media/image11.svg"/><Relationship Id="rId1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photo/businesswomen-businesswoman-interview-meeting-70292/" TargetMode="External"/><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higheredjobs.com/Articles/articleDisplay.cfm?ID=1407" TargetMode="External"/><Relationship Id="rId2" Type="http://schemas.openxmlformats.org/officeDocument/2006/relationships/image" Target="../media/image25.jp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achev.ca/10-tips-for-acing-your-next-virtual-interview/" TargetMode="External"/><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pxhere.com/es/photo/1186949" TargetMode="External"/><Relationship Id="rId2" Type="http://schemas.openxmlformats.org/officeDocument/2006/relationships/image" Target="../media/image28.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s://www.comohotels.com/london/como-metropolitan-london"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109B4-6C9B-29B3-3F88-ECAD473B92DB}"/>
              </a:ext>
            </a:extLst>
          </p:cNvPr>
          <p:cNvSpPr>
            <a:spLocks noGrp="1"/>
          </p:cNvSpPr>
          <p:nvPr>
            <p:ph type="ctrTitle"/>
          </p:nvPr>
        </p:nvSpPr>
        <p:spPr>
          <a:xfrm>
            <a:off x="338667" y="482600"/>
            <a:ext cx="11480800" cy="3741057"/>
          </a:xfrm>
        </p:spPr>
        <p:txBody>
          <a:bodyPr>
            <a:normAutofit/>
          </a:bodyPr>
          <a:lstStyle/>
          <a:p>
            <a:r>
              <a:rPr lang="en-GB" sz="4000" dirty="0">
                <a:latin typeface="Arial" panose="020B0604020202020204" pitchFamily="34" charset="0"/>
                <a:cs typeface="Arial" panose="020B0604020202020204" pitchFamily="34" charset="0"/>
              </a:rPr>
              <a:t>Developing and managing individuals and teams</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LCLM5002</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Liudmyla Yarmuratii</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ID: 2412644</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Lecturer: Toyin Adisa</a:t>
            </a:r>
          </a:p>
        </p:txBody>
      </p:sp>
      <p:sp>
        <p:nvSpPr>
          <p:cNvPr id="3" name="Subtitle 2">
            <a:extLst>
              <a:ext uri="{FF2B5EF4-FFF2-40B4-BE49-F238E27FC236}">
                <a16:creationId xmlns:a16="http://schemas.microsoft.com/office/drawing/2014/main" id="{16A9047C-474D-0926-0B32-6B9B9A058DA5}"/>
              </a:ext>
            </a:extLst>
          </p:cNvPr>
          <p:cNvSpPr>
            <a:spLocks noGrp="1"/>
          </p:cNvSpPr>
          <p:nvPr>
            <p:ph type="subTitle" idx="1"/>
          </p:nvPr>
        </p:nvSpPr>
        <p:spPr>
          <a:xfrm>
            <a:off x="1524000" y="4332514"/>
            <a:ext cx="9144000" cy="1513114"/>
          </a:xfrm>
        </p:spPr>
        <p:txBody>
          <a:bodyPr>
            <a:normAutofit/>
          </a:bodyPr>
          <a:lstStyle/>
          <a:p>
            <a:endParaRPr lang="en-GB" dirty="0"/>
          </a:p>
          <a:p>
            <a:r>
              <a:rPr lang="en-GB" sz="4000" dirty="0">
                <a:latin typeface="Arial" panose="020B0604020202020204" pitchFamily="34" charset="0"/>
                <a:cs typeface="Arial" panose="020B0604020202020204" pitchFamily="34" charset="0"/>
              </a:rPr>
              <a:t>INDIVIDUAL PRESENTATION</a:t>
            </a:r>
          </a:p>
        </p:txBody>
      </p:sp>
    </p:spTree>
    <p:extLst>
      <p:ext uri="{BB962C8B-B14F-4D97-AF65-F5344CB8AC3E}">
        <p14:creationId xmlns:p14="http://schemas.microsoft.com/office/powerpoint/2010/main" val="1924307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ck with numbers and letters on it&#10;&#10;AI-generated content may be incorrect.">
            <a:extLst>
              <a:ext uri="{FF2B5EF4-FFF2-40B4-BE49-F238E27FC236}">
                <a16:creationId xmlns:a16="http://schemas.microsoft.com/office/drawing/2014/main" id="{BE285F17-CB73-5B2F-D3F7-B37371E9C7CB}"/>
              </a:ext>
            </a:extLst>
          </p:cNvPr>
          <p:cNvPicPr>
            <a:picLocks noChangeAspect="1"/>
          </p:cNvPicPr>
          <p:nvPr/>
        </p:nvPicPr>
        <p:blipFill>
          <a:blip r:embed="rId2">
            <a:extLst>
              <a:ext uri="{28A0092B-C50C-407E-A947-70E740481C1C}">
                <a14:useLocalDpi xmlns:a14="http://schemas.microsoft.com/office/drawing/2010/main" val="0"/>
              </a:ext>
            </a:extLst>
          </a:blip>
          <a:srcRect l="15305" r="5736"/>
          <a:stretch>
            <a:fillRect/>
          </a:stretch>
        </p:blipFill>
        <p:spPr>
          <a:xfrm>
            <a:off x="1"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46305D-0C7E-1C24-387B-A5D3630BC2B9}"/>
              </a:ext>
            </a:extLst>
          </p:cNvPr>
          <p:cNvSpPr>
            <a:spLocks noGrp="1"/>
          </p:cNvSpPr>
          <p:nvPr>
            <p:ph type="title"/>
          </p:nvPr>
        </p:nvSpPr>
        <p:spPr>
          <a:xfrm>
            <a:off x="7531610" y="365125"/>
            <a:ext cx="4420904" cy="1082675"/>
          </a:xfrm>
        </p:spPr>
        <p:txBody>
          <a:bodyPr>
            <a:normAutofit/>
          </a:bodyPr>
          <a:lstStyle/>
          <a:p>
            <a:r>
              <a:rPr lang="en-GB" sz="4000"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950A2E85-B0E5-1BE0-EF8C-36D36E7C1C16}"/>
              </a:ext>
            </a:extLst>
          </p:cNvPr>
          <p:cNvSpPr>
            <a:spLocks noGrp="1"/>
          </p:cNvSpPr>
          <p:nvPr>
            <p:ph idx="1"/>
          </p:nvPr>
        </p:nvSpPr>
        <p:spPr>
          <a:xfrm>
            <a:off x="6890657" y="1349830"/>
            <a:ext cx="4909457" cy="5334000"/>
          </a:xfrm>
        </p:spPr>
        <p:txBody>
          <a:bodyPr>
            <a:noAutofit/>
          </a:bodyPr>
          <a:lstStyle/>
          <a:p>
            <a:pPr marL="0" indent="0">
              <a:buNone/>
            </a:pP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1. Introduction to COMO Metropolitan London</a:t>
            </a:r>
          </a:p>
          <a:p>
            <a:pPr marL="0" indent="0">
              <a:buNone/>
            </a:pPr>
            <a:r>
              <a:rPr lang="en-GB" sz="1800" dirty="0">
                <a:latin typeface="Arial" panose="020B0604020202020204" pitchFamily="34" charset="0"/>
                <a:cs typeface="Arial" panose="020B0604020202020204" pitchFamily="34" charset="0"/>
              </a:rPr>
              <a:t>2. Job Role Selection: Project Manager</a:t>
            </a:r>
          </a:p>
          <a:p>
            <a:pPr marL="0" indent="0">
              <a:buNone/>
            </a:pPr>
            <a:r>
              <a:rPr lang="en-GB" sz="1800" dirty="0">
                <a:latin typeface="Arial" panose="020B0604020202020204" pitchFamily="34" charset="0"/>
                <a:cs typeface="Arial" panose="020B0604020202020204" pitchFamily="34" charset="0"/>
              </a:rPr>
              <a:t>3. Job Analysis</a:t>
            </a:r>
          </a:p>
          <a:p>
            <a:pPr marL="0" indent="0">
              <a:buNone/>
            </a:pPr>
            <a:r>
              <a:rPr lang="en-GB" sz="1800" dirty="0">
                <a:latin typeface="Arial" panose="020B0604020202020204" pitchFamily="34" charset="0"/>
                <a:cs typeface="Arial" panose="020B0604020202020204" pitchFamily="34" charset="0"/>
              </a:rPr>
              <a:t>4. Job Description</a:t>
            </a:r>
          </a:p>
          <a:p>
            <a:pPr marL="0" indent="0">
              <a:buNone/>
            </a:pPr>
            <a:r>
              <a:rPr lang="en-GB" sz="1800" dirty="0">
                <a:latin typeface="Arial" panose="020B0604020202020204" pitchFamily="34" charset="0"/>
                <a:cs typeface="Arial" panose="020B0604020202020204" pitchFamily="34" charset="0"/>
              </a:rPr>
              <a:t>5. Person Specification</a:t>
            </a:r>
          </a:p>
          <a:p>
            <a:pPr marL="0" indent="0">
              <a:buNone/>
            </a:pPr>
            <a:r>
              <a:rPr lang="en-GB" sz="1800" dirty="0">
                <a:latin typeface="Arial" panose="020B0604020202020204" pitchFamily="34" charset="0"/>
                <a:cs typeface="Arial" panose="020B0604020202020204" pitchFamily="34" charset="0"/>
              </a:rPr>
              <a:t>6. Types of Interviews </a:t>
            </a:r>
          </a:p>
          <a:p>
            <a:pPr marL="0" indent="0">
              <a:buNone/>
            </a:pPr>
            <a:r>
              <a:rPr lang="en-GB" sz="1800" dirty="0">
                <a:latin typeface="Arial" panose="020B0604020202020204" pitchFamily="34" charset="0"/>
                <a:cs typeface="Arial" panose="020B0604020202020204" pitchFamily="34" charset="0"/>
              </a:rPr>
              <a:t>      -Structured Interview</a:t>
            </a:r>
          </a:p>
          <a:p>
            <a:pPr marL="0" indent="0">
              <a:buNone/>
            </a:pPr>
            <a:r>
              <a:rPr lang="en-GB" sz="1800" dirty="0">
                <a:latin typeface="Arial" panose="020B0604020202020204" pitchFamily="34" charset="0"/>
                <a:cs typeface="Arial" panose="020B0604020202020204" pitchFamily="34" charset="0"/>
              </a:rPr>
              <a:t>      -Panel Interview</a:t>
            </a:r>
          </a:p>
          <a:p>
            <a:pPr marL="0" indent="0">
              <a:buNone/>
            </a:pPr>
            <a:r>
              <a:rPr lang="en-GB" sz="1800" dirty="0">
                <a:latin typeface="Arial" panose="020B0604020202020204" pitchFamily="34" charset="0"/>
                <a:cs typeface="Arial" panose="020B0604020202020204" pitchFamily="34" charset="0"/>
              </a:rPr>
              <a:t>      -Online Interview</a:t>
            </a:r>
          </a:p>
          <a:p>
            <a:pPr marL="0" indent="0">
              <a:buNone/>
            </a:pPr>
            <a:r>
              <a:rPr lang="en-GB" sz="1800" dirty="0">
                <a:latin typeface="Arial" panose="020B0604020202020204" pitchFamily="34" charset="0"/>
                <a:cs typeface="Arial" panose="020B0604020202020204" pitchFamily="34" charset="0"/>
              </a:rPr>
              <a:t>7. Questioning Techniques</a:t>
            </a:r>
          </a:p>
          <a:p>
            <a:pPr marL="0" indent="0">
              <a:buNone/>
            </a:pPr>
            <a:r>
              <a:rPr lang="en-GB" sz="1800" dirty="0">
                <a:latin typeface="Arial" panose="020B0604020202020204" pitchFamily="34" charset="0"/>
                <a:cs typeface="Arial" panose="020B0604020202020204" pitchFamily="34" charset="0"/>
              </a:rPr>
              <a:t>8. Comparison: Face-to-Face vs Online Interview</a:t>
            </a:r>
          </a:p>
          <a:p>
            <a:pPr marL="0" indent="0">
              <a:buNone/>
            </a:pPr>
            <a:r>
              <a:rPr lang="en-GB" sz="1800" dirty="0">
                <a:latin typeface="Arial" panose="020B0604020202020204" pitchFamily="34" charset="0"/>
                <a:cs typeface="Arial" panose="020B0604020202020204" pitchFamily="34" charset="0"/>
              </a:rPr>
              <a:t>9. Conclusion</a:t>
            </a:r>
          </a:p>
          <a:p>
            <a:pPr marL="0" indent="0">
              <a:buNone/>
            </a:pPr>
            <a:r>
              <a:rPr lang="en-GB" sz="1800" dirty="0">
                <a:latin typeface="Arial" panose="020B0604020202020204" pitchFamily="34" charset="0"/>
                <a:cs typeface="Arial" panose="020B0604020202020204" pitchFamily="34" charset="0"/>
              </a:rPr>
              <a:t>10. References</a:t>
            </a:r>
          </a:p>
          <a:p>
            <a:endParaRPr lang="en-GB" sz="1800" dirty="0"/>
          </a:p>
        </p:txBody>
      </p:sp>
    </p:spTree>
    <p:extLst>
      <p:ext uri="{BB962C8B-B14F-4D97-AF65-F5344CB8AC3E}">
        <p14:creationId xmlns:p14="http://schemas.microsoft.com/office/powerpoint/2010/main" val="23266346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car parked in front of a building&#10;&#10;AI-generated content may be incorrect.">
            <a:extLst>
              <a:ext uri="{FF2B5EF4-FFF2-40B4-BE49-F238E27FC236}">
                <a16:creationId xmlns:a16="http://schemas.microsoft.com/office/drawing/2014/main" id="{D1E70804-F779-D703-E03D-7BADC4CBD9AA}"/>
              </a:ext>
            </a:extLst>
          </p:cNvPr>
          <p:cNvPicPr>
            <a:picLocks noGrp="1" noChangeAspect="1"/>
          </p:cNvPicPr>
          <p:nvPr>
            <p:ph idx="1"/>
          </p:nvPr>
        </p:nvPicPr>
        <p:blipFill>
          <a:blip r:embed="rId2"/>
          <a:srcRect t="7274" b="7276"/>
          <a:stretch>
            <a:fillRect/>
          </a:stretch>
        </p:blipFill>
        <p:spPr>
          <a:xfrm>
            <a:off x="2522356"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9B1296-D40A-CB90-DA9B-F5F60ED2A4F1}"/>
              </a:ext>
            </a:extLst>
          </p:cNvPr>
          <p:cNvSpPr>
            <a:spLocks noGrp="1"/>
          </p:cNvSpPr>
          <p:nvPr>
            <p:ph type="title"/>
          </p:nvPr>
        </p:nvSpPr>
        <p:spPr>
          <a:xfrm>
            <a:off x="283025" y="365125"/>
            <a:ext cx="5431975" cy="1093561"/>
          </a:xfrm>
        </p:spPr>
        <p:txBody>
          <a:bodyPr vert="horz" lIns="91440" tIns="45720" rIns="91440" bIns="45720" rtlCol="0" anchor="ctr">
            <a:normAutofit/>
          </a:bodyPr>
          <a:lstStyle/>
          <a:p>
            <a:r>
              <a:rPr lang="en-US" sz="2800" b="1" dirty="0">
                <a:latin typeface="Arial" panose="020B0604020202020204" pitchFamily="34" charset="0"/>
                <a:cs typeface="Arial" panose="020B0604020202020204" pitchFamily="34" charset="0"/>
              </a:rPr>
              <a:t>Introduction to </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COMO Metropolitan Hotel</a:t>
            </a:r>
          </a:p>
        </p:txBody>
      </p:sp>
      <p:sp>
        <p:nvSpPr>
          <p:cNvPr id="4" name="Text Placeholder 3">
            <a:extLst>
              <a:ext uri="{FF2B5EF4-FFF2-40B4-BE49-F238E27FC236}">
                <a16:creationId xmlns:a16="http://schemas.microsoft.com/office/drawing/2014/main" id="{5715FD74-6164-D6CE-0483-E64D934F6548}"/>
              </a:ext>
            </a:extLst>
          </p:cNvPr>
          <p:cNvSpPr>
            <a:spLocks noGrp="1"/>
          </p:cNvSpPr>
          <p:nvPr>
            <p:ph type="body" sz="half" idx="2"/>
          </p:nvPr>
        </p:nvSpPr>
        <p:spPr>
          <a:xfrm>
            <a:off x="283028" y="1458686"/>
            <a:ext cx="4724401" cy="4718277"/>
          </a:xfrm>
        </p:spPr>
        <p:txBody>
          <a:bodyPr vert="horz" lIns="91440" tIns="45720" rIns="91440" bIns="45720" rtlCol="0">
            <a:noAutofit/>
          </a:bodyPr>
          <a:lstStyle/>
          <a:p>
            <a:pPr indent="-228600">
              <a:buFont typeface="Arial" panose="020B0604020202020204" pitchFamily="34" charset="0"/>
              <a:buChar char="•"/>
            </a:pPr>
            <a:r>
              <a:rPr lang="en-US" sz="1800" noProof="0" dirty="0">
                <a:latin typeface="Arial" panose="020B0604020202020204" pitchFamily="34" charset="0"/>
                <a:cs typeface="Arial" panose="020B0604020202020204" pitchFamily="34" charset="0"/>
              </a:rPr>
              <a:t>COMO Metropolitan London is a luxury hotel located in the heart of Mayfair, London. It is part of the international COMO Hotels and Resorts group, which is headquartered in Singapore and operates properties across Europe, Asia, and Australia. (COMO Hotels &amp; Resorts, n.d.)</a:t>
            </a:r>
          </a:p>
          <a:p>
            <a:pPr indent="-228600" algn="just">
              <a:buFont typeface="Arial" panose="020B0604020202020204" pitchFamily="34" charset="0"/>
              <a:buChar char="•"/>
            </a:pPr>
            <a:r>
              <a:rPr lang="en-US" sz="1800" noProof="0" dirty="0">
                <a:latin typeface="Arial" panose="020B0604020202020204" pitchFamily="34" charset="0"/>
                <a:cs typeface="Arial" panose="020B0604020202020204" pitchFamily="34" charset="0"/>
              </a:rPr>
              <a:t>The hotel offers high-quality accommodation, </a:t>
            </a:r>
            <a:r>
              <a:rPr lang="en-US" sz="1800" noProof="0" dirty="0" err="1">
                <a:latin typeface="Arial" panose="020B0604020202020204" pitchFamily="34" charset="0"/>
                <a:cs typeface="Arial" panose="020B0604020202020204" pitchFamily="34" charset="0"/>
              </a:rPr>
              <a:t>personalised</a:t>
            </a:r>
            <a:r>
              <a:rPr lang="en-US" sz="1800" noProof="0" dirty="0">
                <a:latin typeface="Arial" panose="020B0604020202020204" pitchFamily="34" charset="0"/>
                <a:cs typeface="Arial" panose="020B0604020202020204" pitchFamily="34" charset="0"/>
              </a:rPr>
              <a:t> service, wellness facilities, and fine dining. Guests can relax at the COMO Shambhala, a wellness </a:t>
            </a:r>
            <a:r>
              <a:rPr lang="en-US" sz="1800" noProof="0" dirty="0" err="1">
                <a:latin typeface="Arial" panose="020B0604020202020204" pitchFamily="34" charset="0"/>
                <a:cs typeface="Arial" panose="020B0604020202020204" pitchFamily="34" charset="0"/>
              </a:rPr>
              <a:t>centre</a:t>
            </a:r>
            <a:r>
              <a:rPr lang="en-US" sz="1800" noProof="0" dirty="0">
                <a:latin typeface="Arial" panose="020B0604020202020204" pitchFamily="34" charset="0"/>
                <a:cs typeface="Arial" panose="020B0604020202020204" pitchFamily="34" charset="0"/>
              </a:rPr>
              <a:t> that provides a range of holistic treatments and therapies aimed at restoring balance and wellbeing.</a:t>
            </a:r>
          </a:p>
          <a:p>
            <a:pPr indent="-228600" algn="just">
              <a:buFont typeface="Arial" panose="020B0604020202020204" pitchFamily="34" charset="0"/>
              <a:buChar char="•"/>
            </a:pPr>
            <a:r>
              <a:rPr lang="en-US" sz="1800" noProof="0" dirty="0">
                <a:latin typeface="Arial" panose="020B0604020202020204" pitchFamily="34" charset="0"/>
                <a:cs typeface="Arial" panose="020B0604020202020204" pitchFamily="34" charset="0"/>
              </a:rPr>
              <a:t>In 2025, the hotel expanded its dining offering with the opening of </a:t>
            </a:r>
            <a:r>
              <a:rPr lang="en-US" sz="1800" noProof="0" dirty="0" err="1">
                <a:latin typeface="Arial" panose="020B0604020202020204" pitchFamily="34" charset="0"/>
                <a:cs typeface="Arial" panose="020B0604020202020204" pitchFamily="34" charset="0"/>
              </a:rPr>
              <a:t>Labombe</a:t>
            </a:r>
            <a:r>
              <a:rPr lang="en-US" sz="1800" noProof="0" dirty="0">
                <a:latin typeface="Arial" panose="020B0604020202020204" pitchFamily="34" charset="0"/>
                <a:cs typeface="Arial" panose="020B0604020202020204" pitchFamily="34" charset="0"/>
              </a:rPr>
              <a:t> by Trivet, a modern British restaurant known for creative cuisine and a carefully selected wine list.</a:t>
            </a:r>
          </a:p>
          <a:p>
            <a:pPr indent="-228600" algn="just">
              <a:buFont typeface="Arial" panose="020B0604020202020204" pitchFamily="34" charset="0"/>
              <a:buChar char="•"/>
            </a:pPr>
            <a:endParaRPr lang="en-US"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8606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64558FA-71BF-336B-F54C-13632A467FE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a:fillRect/>
          </a:stretch>
        </p:blipFill>
        <p:spPr>
          <a:xfrm>
            <a:off x="2522356"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A7710B-DC4F-DA35-E9FE-7E5370A6FE6F}"/>
              </a:ext>
            </a:extLst>
          </p:cNvPr>
          <p:cNvSpPr>
            <a:spLocks noGrp="1"/>
          </p:cNvSpPr>
          <p:nvPr>
            <p:ph type="title"/>
          </p:nvPr>
        </p:nvSpPr>
        <p:spPr>
          <a:xfrm>
            <a:off x="381000" y="365125"/>
            <a:ext cx="9288644" cy="1104446"/>
          </a:xfrm>
        </p:spPr>
        <p:txBody>
          <a:bodyPr vert="horz" lIns="91440" tIns="45720" rIns="91440" bIns="45720" rtlCol="0" anchor="ctr">
            <a:normAutofit/>
          </a:bodyPr>
          <a:lstStyle/>
          <a:p>
            <a:r>
              <a:rPr lang="en-US" sz="2400" b="1" dirty="0">
                <a:latin typeface="Arial" panose="020B0604020202020204" pitchFamily="34" charset="0"/>
                <a:cs typeface="Arial" panose="020B0604020202020204" pitchFamily="34" charset="0"/>
              </a:rPr>
              <a:t>Project Manager – </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Job Analysis &amp; Description</a:t>
            </a:r>
          </a:p>
        </p:txBody>
      </p:sp>
      <p:sp>
        <p:nvSpPr>
          <p:cNvPr id="3" name="Content Placeholder 2">
            <a:extLst>
              <a:ext uri="{FF2B5EF4-FFF2-40B4-BE49-F238E27FC236}">
                <a16:creationId xmlns:a16="http://schemas.microsoft.com/office/drawing/2014/main" id="{FA36F642-E43E-374A-EFC0-025FB91B0638}"/>
              </a:ext>
            </a:extLst>
          </p:cNvPr>
          <p:cNvSpPr>
            <a:spLocks noGrp="1"/>
          </p:cNvSpPr>
          <p:nvPr>
            <p:ph idx="1"/>
            <p:extLst>
              <p:ext uri="{E7BDC344-281C-4309-B0C6-D0EE65EED2A8}">
                <p202:designPr xmlns:p202="http://schemas.microsoft.com/office/powerpoint/2020/02/main">
                  <p202:designTagLst>
                    <p202:designTag name="ARCH:1:VSVAR" val="TitledTextBox"/>
                    <p202:designTag name="ARCH:1:CLS" val="InformationBlock"/>
                  </p202:designTagLst>
                </p202:designPr>
              </p:ext>
            </p:extLst>
          </p:nvPr>
        </p:nvSpPr>
        <p:spPr>
          <a:xfrm>
            <a:off x="261257" y="1306286"/>
            <a:ext cx="4735285" cy="4870677"/>
          </a:xfrm>
        </p:spPr>
        <p:txBody>
          <a:bodyPr>
            <a:noAutofit/>
          </a:bodyPr>
          <a:lstStyle/>
          <a:p>
            <a:pPr marL="0" indent="0" algn="just">
              <a:spcBef>
                <a:spcPts val="600"/>
              </a:spcBef>
              <a:buNone/>
            </a:pPr>
            <a:r>
              <a:rPr lang="en-GB" sz="1600" dirty="0">
                <a:latin typeface="Arial" panose="020B0604020202020204" pitchFamily="34" charset="0"/>
                <a:cs typeface="Arial" panose="020B0604020202020204" pitchFamily="34" charset="0"/>
              </a:rPr>
              <a:t>The Project Manager is recruited to lead the opening of a new high-end restaurant within COMO Metropolitan London. This internal project supports the hotel’s strategic expansion and aims to enhance its luxury guest offering. The role involves end-to-end coordination: managing timelines, budgets, contractors, and ensuring brand consistency throughout the process.</a:t>
            </a:r>
          </a:p>
          <a:p>
            <a:pPr marL="0" indent="0" algn="just">
              <a:spcBef>
                <a:spcPts val="600"/>
              </a:spcBef>
              <a:buNone/>
            </a:pPr>
            <a:r>
              <a:rPr lang="en-GB" sz="1600" dirty="0">
                <a:latin typeface="Arial" panose="020B0604020202020204" pitchFamily="34" charset="0"/>
                <a:cs typeface="Arial" panose="020B0604020202020204" pitchFamily="34" charset="0"/>
              </a:rPr>
              <a:t>Key responsibilities include:</a:t>
            </a:r>
          </a:p>
          <a:p>
            <a:pPr marL="0" indent="0" algn="just">
              <a:spcBef>
                <a:spcPts val="600"/>
              </a:spcBef>
              <a:buNone/>
            </a:pPr>
            <a:r>
              <a:rPr lang="en-GB" sz="1600" dirty="0">
                <a:latin typeface="Arial" panose="020B0604020202020204" pitchFamily="34" charset="0"/>
                <a:cs typeface="Arial" panose="020B0604020202020204" pitchFamily="34" charset="0"/>
              </a:rPr>
              <a:t>Leading planning and execution of the restaurant launch</a:t>
            </a:r>
          </a:p>
          <a:p>
            <a:pPr marL="0" indent="0" algn="just">
              <a:spcBef>
                <a:spcPts val="600"/>
              </a:spcBef>
              <a:buNone/>
            </a:pPr>
            <a:r>
              <a:rPr lang="en-GB" sz="1600" dirty="0">
                <a:latin typeface="Arial" panose="020B0604020202020204" pitchFamily="34" charset="0"/>
                <a:cs typeface="Arial" panose="020B0604020202020204" pitchFamily="34" charset="0"/>
              </a:rPr>
              <a:t>Overseeing interior fit-out and operational setup</a:t>
            </a:r>
          </a:p>
          <a:p>
            <a:pPr marL="0" indent="0" algn="just">
              <a:spcBef>
                <a:spcPts val="600"/>
              </a:spcBef>
              <a:buNone/>
            </a:pPr>
            <a:r>
              <a:rPr lang="en-GB" sz="1600" dirty="0">
                <a:latin typeface="Arial" panose="020B0604020202020204" pitchFamily="34" charset="0"/>
                <a:cs typeface="Arial" panose="020B0604020202020204" pitchFamily="34" charset="0"/>
              </a:rPr>
              <a:t>Coordinating across departments (F&amp;B, HR, marketing, finance)</a:t>
            </a:r>
          </a:p>
          <a:p>
            <a:pPr marL="0" indent="0" algn="just">
              <a:spcBef>
                <a:spcPts val="600"/>
              </a:spcBef>
              <a:buNone/>
            </a:pPr>
            <a:r>
              <a:rPr lang="en-GB" sz="1600" dirty="0">
                <a:latin typeface="Arial" panose="020B0604020202020204" pitchFamily="34" charset="0"/>
                <a:cs typeface="Arial" panose="020B0604020202020204" pitchFamily="34" charset="0"/>
              </a:rPr>
              <a:t>Managing communication with external partners</a:t>
            </a:r>
          </a:p>
          <a:p>
            <a:pPr marL="0" indent="0" algn="just">
              <a:spcBef>
                <a:spcPts val="600"/>
              </a:spcBef>
              <a:buNone/>
            </a:pPr>
            <a:r>
              <a:rPr lang="en-GB" sz="1600" dirty="0">
                <a:latin typeface="Arial" panose="020B0604020202020204" pitchFamily="34" charset="0"/>
                <a:cs typeface="Arial" panose="020B0604020202020204" pitchFamily="34" charset="0"/>
              </a:rPr>
              <a:t>Reporting project progress to the General Manager</a:t>
            </a:r>
          </a:p>
          <a:p>
            <a:pPr marL="0" indent="0" algn="just">
              <a:spcBef>
                <a:spcPts val="600"/>
              </a:spcBef>
              <a:buNone/>
            </a:pPr>
            <a:r>
              <a:rPr lang="en-GB" sz="1600" dirty="0">
                <a:latin typeface="Arial" panose="020B0604020202020204" pitchFamily="34" charset="0"/>
                <a:cs typeface="Arial" panose="020B0604020202020204" pitchFamily="34" charset="0"/>
              </a:rPr>
              <a:t>Reporting line: General Manager</a:t>
            </a:r>
          </a:p>
          <a:p>
            <a:pPr marL="0" indent="0" algn="just">
              <a:spcBef>
                <a:spcPts val="600"/>
              </a:spcBef>
              <a:buNone/>
            </a:pPr>
            <a:r>
              <a:rPr lang="en-GB" sz="1600" dirty="0">
                <a:latin typeface="Arial" panose="020B0604020202020204" pitchFamily="34" charset="0"/>
                <a:cs typeface="Arial" panose="020B0604020202020204" pitchFamily="34" charset="0"/>
              </a:rPr>
              <a:t>Type of role: Fixed-term, full-time project position</a:t>
            </a:r>
          </a:p>
          <a:p>
            <a:pPr marL="0" indent="0" algn="just">
              <a:spcBef>
                <a:spcPts val="600"/>
              </a:spcBef>
              <a:buNone/>
            </a:pPr>
            <a:endParaRPr lang="en-GB" sz="1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9EE4195-DA9C-7EC5-7CB4-C1447886158C}"/>
              </a:ext>
            </a:extLst>
          </p:cNvPr>
          <p:cNvSpPr txBox="1"/>
          <p:nvPr/>
        </p:nvSpPr>
        <p:spPr>
          <a:xfrm>
            <a:off x="9884956"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bluediamondgallery.com/typewriter/p/project-managemen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21883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18000">
              <a:schemeClr val="accent3">
                <a:lumMod val="45000"/>
                <a:lumOff val="55000"/>
              </a:schemeClr>
            </a:gs>
            <a:gs pos="100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8A6F7-4D06-1355-4224-315DAD389B2E}"/>
              </a:ext>
            </a:extLst>
          </p:cNvPr>
          <p:cNvSpPr>
            <a:spLocks noGrp="1"/>
          </p:cNvSpPr>
          <p:nvPr>
            <p:ph type="title"/>
          </p:nvPr>
        </p:nvSpPr>
        <p:spPr>
          <a:xfrm>
            <a:off x="839788" y="1264950"/>
            <a:ext cx="10515600" cy="619905"/>
          </a:xfrm>
        </p:spPr>
        <p:txBody>
          <a:bodyPr>
            <a:normAutofit fontScale="90000"/>
          </a:bodyPr>
          <a:lstStyle/>
          <a:p>
            <a:pPr algn="ctr"/>
            <a:r>
              <a:rPr lang="en-GB" sz="4000" b="1" dirty="0">
                <a:latin typeface="Arial Black" panose="020B0A04020102020204" pitchFamily="34" charset="0"/>
              </a:rPr>
              <a:t>Project Manager – Person Specification</a:t>
            </a:r>
            <a:br>
              <a:rPr lang="en-GB" dirty="0"/>
            </a:br>
            <a:endParaRPr lang="en-GB" dirty="0"/>
          </a:p>
        </p:txBody>
      </p:sp>
      <p:sp>
        <p:nvSpPr>
          <p:cNvPr id="3" name="Text Placeholder 2">
            <a:extLst>
              <a:ext uri="{FF2B5EF4-FFF2-40B4-BE49-F238E27FC236}">
                <a16:creationId xmlns:a16="http://schemas.microsoft.com/office/drawing/2014/main" id="{65A73248-640C-E043-A35D-4FCC87D33262}"/>
              </a:ext>
            </a:extLst>
          </p:cNvPr>
          <p:cNvSpPr>
            <a:spLocks noGrp="1"/>
          </p:cNvSpPr>
          <p:nvPr>
            <p:ph type="body" idx="1"/>
          </p:nvPr>
        </p:nvSpPr>
        <p:spPr>
          <a:xfrm>
            <a:off x="839788" y="1295401"/>
            <a:ext cx="5157787" cy="1018081"/>
          </a:xfrm>
        </p:spPr>
        <p:txBody>
          <a:bodyPr/>
          <a:lstStyle/>
          <a:p>
            <a:pPr algn="ctr"/>
            <a:r>
              <a:rPr lang="en-GB" dirty="0"/>
              <a:t>Essential Requirements</a:t>
            </a:r>
          </a:p>
        </p:txBody>
      </p:sp>
      <p:sp>
        <p:nvSpPr>
          <p:cNvPr id="4" name="Content Placeholder 3">
            <a:extLst>
              <a:ext uri="{FF2B5EF4-FFF2-40B4-BE49-F238E27FC236}">
                <a16:creationId xmlns:a16="http://schemas.microsoft.com/office/drawing/2014/main" id="{0F377138-D092-BC5A-2F76-1B8C487C56EC}"/>
              </a:ext>
            </a:extLst>
          </p:cNvPr>
          <p:cNvSpPr>
            <a:spLocks noGrp="1"/>
          </p:cNvSpPr>
          <p:nvPr>
            <p:ph sz="half" idx="2"/>
          </p:nvPr>
        </p:nvSpPr>
        <p:spPr>
          <a:xfrm>
            <a:off x="893291" y="2477351"/>
            <a:ext cx="4792832" cy="3684588"/>
          </a:xfrm>
        </p:spPr>
        <p:txBody>
          <a:bodyPr>
            <a:normAutofit fontScale="92500" lnSpcReduction="10000"/>
          </a:bodyPr>
          <a:lstStyle/>
          <a:p>
            <a:pPr marL="0" indent="0" algn="just">
              <a:buNone/>
            </a:pPr>
            <a:r>
              <a:rPr lang="en-GB" sz="2000" dirty="0">
                <a:latin typeface="Arial" panose="020B0604020202020204" pitchFamily="34" charset="0"/>
                <a:cs typeface="Arial" panose="020B0604020202020204" pitchFamily="34" charset="0"/>
              </a:rPr>
              <a:t>Degree in Business, Hospitality, or Project Management</a:t>
            </a:r>
          </a:p>
          <a:p>
            <a:pPr marL="0" indent="0" algn="just">
              <a:buNone/>
            </a:pPr>
            <a:r>
              <a:rPr lang="en-GB" sz="2000" dirty="0">
                <a:latin typeface="Arial" panose="020B0604020202020204" pitchFamily="34" charset="0"/>
                <a:cs typeface="Arial" panose="020B0604020202020204" pitchFamily="34" charset="0"/>
              </a:rPr>
              <a:t>Minimum 3 years of experience in managing business or hospitality-related projects</a:t>
            </a:r>
          </a:p>
          <a:p>
            <a:pPr marL="0" indent="0" algn="just">
              <a:buNone/>
            </a:pPr>
            <a:r>
              <a:rPr lang="en-GB" sz="2000" dirty="0">
                <a:latin typeface="Arial" panose="020B0604020202020204" pitchFamily="34" charset="0"/>
                <a:cs typeface="Arial" panose="020B0604020202020204" pitchFamily="34" charset="0"/>
              </a:rPr>
              <a:t>Strong leadership, planning, and communication skills</a:t>
            </a:r>
          </a:p>
          <a:p>
            <a:pPr marL="0" indent="0" algn="just">
              <a:buNone/>
            </a:pPr>
            <a:r>
              <a:rPr lang="en-GB" sz="2000" dirty="0">
                <a:latin typeface="Arial" panose="020B0604020202020204" pitchFamily="34" charset="0"/>
                <a:cs typeface="Arial" panose="020B0604020202020204" pitchFamily="34" charset="0"/>
              </a:rPr>
              <a:t>Ability to manage budgets and coordinate multiple teams</a:t>
            </a:r>
          </a:p>
          <a:p>
            <a:pPr marL="0" indent="0" algn="just">
              <a:buNone/>
            </a:pPr>
            <a:r>
              <a:rPr lang="en-GB" sz="2000" dirty="0">
                <a:latin typeface="Arial" panose="020B0604020202020204" pitchFamily="34" charset="0"/>
                <a:cs typeface="Arial" panose="020B0604020202020204" pitchFamily="34" charset="0"/>
              </a:rPr>
              <a:t>Proficiency in Microsoft Office and basic project tracking tools</a:t>
            </a:r>
          </a:p>
          <a:p>
            <a:pPr algn="just"/>
            <a:endParaRPr lang="en-GB" sz="2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0D0D1793-BEA4-48A0-3368-F77BCDC68028}"/>
              </a:ext>
            </a:extLst>
          </p:cNvPr>
          <p:cNvSpPr>
            <a:spLocks noGrp="1"/>
          </p:cNvSpPr>
          <p:nvPr>
            <p:ph type="body" sz="quarter" idx="3"/>
          </p:nvPr>
        </p:nvSpPr>
        <p:spPr>
          <a:xfrm>
            <a:off x="6172200" y="1295401"/>
            <a:ext cx="5183188" cy="1018081"/>
          </a:xfrm>
        </p:spPr>
        <p:txBody>
          <a:bodyPr/>
          <a:lstStyle/>
          <a:p>
            <a:pPr algn="ctr"/>
            <a:r>
              <a:rPr lang="en-GB" dirty="0"/>
              <a:t>Desirable Qualities</a:t>
            </a:r>
          </a:p>
        </p:txBody>
      </p:sp>
      <p:sp>
        <p:nvSpPr>
          <p:cNvPr id="6" name="Content Placeholder 5">
            <a:extLst>
              <a:ext uri="{FF2B5EF4-FFF2-40B4-BE49-F238E27FC236}">
                <a16:creationId xmlns:a16="http://schemas.microsoft.com/office/drawing/2014/main" id="{FCE44427-50B7-5729-ADCB-0810E0734C4E}"/>
              </a:ext>
            </a:extLst>
          </p:cNvPr>
          <p:cNvSpPr>
            <a:spLocks noGrp="1"/>
          </p:cNvSpPr>
          <p:nvPr>
            <p:ph sz="quarter" idx="4"/>
          </p:nvPr>
        </p:nvSpPr>
        <p:spPr>
          <a:xfrm>
            <a:off x="6586992" y="2505075"/>
            <a:ext cx="5082494" cy="3684588"/>
          </a:xfrm>
        </p:spPr>
        <p:txBody>
          <a:bodyPr>
            <a:normAutofit fontScale="92500" lnSpcReduction="10000"/>
          </a:bodyPr>
          <a:lstStyle/>
          <a:p>
            <a:pPr marL="0" indent="0">
              <a:spcBef>
                <a:spcPts val="0"/>
              </a:spcBef>
              <a:buNone/>
            </a:pPr>
            <a:r>
              <a:rPr lang="en-GB" sz="2000" dirty="0">
                <a:latin typeface="Arial" panose="020B0604020202020204" pitchFamily="34" charset="0"/>
                <a:cs typeface="Arial" panose="020B0604020202020204" pitchFamily="34" charset="0"/>
              </a:rPr>
              <a:t>Experience in launching restaurants or hospitality venues</a:t>
            </a:r>
          </a:p>
          <a:p>
            <a:pPr marL="0" indent="0">
              <a:spcBef>
                <a:spcPts val="0"/>
              </a:spcBef>
              <a:buNone/>
            </a:pPr>
            <a:endParaRPr lang="en-GB" sz="2000" dirty="0">
              <a:latin typeface="Arial" panose="020B0604020202020204" pitchFamily="34" charset="0"/>
              <a:cs typeface="Arial" panose="020B0604020202020204" pitchFamily="34" charset="0"/>
            </a:endParaRPr>
          </a:p>
          <a:p>
            <a:pPr marL="0" indent="0">
              <a:spcBef>
                <a:spcPts val="0"/>
              </a:spcBef>
              <a:buNone/>
            </a:pPr>
            <a:r>
              <a:rPr lang="en-GB" sz="2000" dirty="0">
                <a:latin typeface="Arial" panose="020B0604020202020204" pitchFamily="34" charset="0"/>
                <a:cs typeface="Arial" panose="020B0604020202020204" pitchFamily="34" charset="0"/>
              </a:rPr>
              <a:t>Skilled in contract negotiation and supplier coordination</a:t>
            </a:r>
          </a:p>
          <a:p>
            <a:pPr marL="0" indent="0">
              <a:spcBef>
                <a:spcPts val="0"/>
              </a:spcBef>
              <a:buNone/>
            </a:pPr>
            <a:endParaRPr lang="en-GB" sz="2000" dirty="0">
              <a:latin typeface="Arial" panose="020B0604020202020204" pitchFamily="34" charset="0"/>
              <a:cs typeface="Arial" panose="020B0604020202020204" pitchFamily="34" charset="0"/>
            </a:endParaRPr>
          </a:p>
          <a:p>
            <a:pPr marL="0" indent="0">
              <a:spcBef>
                <a:spcPts val="0"/>
              </a:spcBef>
              <a:buNone/>
            </a:pPr>
            <a:r>
              <a:rPr lang="en-GB" sz="2000" dirty="0">
                <a:latin typeface="Arial" panose="020B0604020202020204" pitchFamily="34" charset="0"/>
                <a:cs typeface="Arial" panose="020B0604020202020204" pitchFamily="34" charset="0"/>
              </a:rPr>
              <a:t>PMP or PRINCE2 certification is a plus</a:t>
            </a:r>
          </a:p>
          <a:p>
            <a:pPr marL="0" indent="0">
              <a:spcBef>
                <a:spcPts val="0"/>
              </a:spcBef>
              <a:buNone/>
            </a:pPr>
            <a:endParaRPr lang="en-GB" sz="2000" dirty="0">
              <a:latin typeface="Arial" panose="020B0604020202020204" pitchFamily="34" charset="0"/>
              <a:cs typeface="Arial" panose="020B0604020202020204" pitchFamily="34" charset="0"/>
            </a:endParaRPr>
          </a:p>
          <a:p>
            <a:pPr marL="0" indent="0">
              <a:spcBef>
                <a:spcPts val="0"/>
              </a:spcBef>
              <a:buNone/>
            </a:pPr>
            <a:r>
              <a:rPr lang="en-GB" sz="2000" dirty="0">
                <a:latin typeface="Arial" panose="020B0604020202020204" pitchFamily="34" charset="0"/>
                <a:cs typeface="Arial" panose="020B0604020202020204" pitchFamily="34" charset="0"/>
              </a:rPr>
              <a:t>Interest in food service and luxury guest experiences</a:t>
            </a:r>
          </a:p>
          <a:p>
            <a:pPr marL="0" indent="0">
              <a:spcBef>
                <a:spcPts val="0"/>
              </a:spcBef>
              <a:buNone/>
            </a:pPr>
            <a:endParaRPr lang="en-GB" sz="2000" dirty="0">
              <a:latin typeface="Arial" panose="020B0604020202020204" pitchFamily="34" charset="0"/>
              <a:cs typeface="Arial" panose="020B0604020202020204" pitchFamily="34" charset="0"/>
            </a:endParaRPr>
          </a:p>
          <a:p>
            <a:pPr marL="0" indent="0">
              <a:spcBef>
                <a:spcPts val="0"/>
              </a:spcBef>
              <a:buNone/>
            </a:pPr>
            <a:r>
              <a:rPr lang="en-GB" sz="2000" dirty="0">
                <a:latin typeface="Arial" panose="020B0604020202020204" pitchFamily="34" charset="0"/>
                <a:cs typeface="Arial" panose="020B0604020202020204" pitchFamily="34" charset="0"/>
              </a:rPr>
              <a:t>Innovative mindset for continuous improvement</a:t>
            </a:r>
          </a:p>
          <a:p>
            <a:pPr marL="0" indent="0">
              <a:spcBef>
                <a:spcPts val="0"/>
              </a:spcBef>
              <a:buNone/>
            </a:pP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8" name="Graphic 7" descr="Graduation cap with solid fill">
            <a:extLst>
              <a:ext uri="{FF2B5EF4-FFF2-40B4-BE49-F238E27FC236}">
                <a16:creationId xmlns:a16="http://schemas.microsoft.com/office/drawing/2014/main" id="{FC44695F-624C-DA3E-9AAB-7BAD370EEB4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0371" y="2243579"/>
            <a:ext cx="654428" cy="766011"/>
          </a:xfrm>
          <a:prstGeom prst="rect">
            <a:avLst/>
          </a:prstGeom>
        </p:spPr>
      </p:pic>
      <p:pic>
        <p:nvPicPr>
          <p:cNvPr id="10" name="Graphic 9" descr="Daily calendar with solid fill">
            <a:extLst>
              <a:ext uri="{FF2B5EF4-FFF2-40B4-BE49-F238E27FC236}">
                <a16:creationId xmlns:a16="http://schemas.microsoft.com/office/drawing/2014/main" id="{EE8AD087-B749-546A-0C65-67BB58285F9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0371" y="3059054"/>
            <a:ext cx="589417" cy="661803"/>
          </a:xfrm>
          <a:prstGeom prst="rect">
            <a:avLst/>
          </a:prstGeom>
        </p:spPr>
      </p:pic>
      <p:pic>
        <p:nvPicPr>
          <p:cNvPr id="16" name="Graphic 15" descr="Internet with solid fill">
            <a:extLst>
              <a:ext uri="{FF2B5EF4-FFF2-40B4-BE49-F238E27FC236}">
                <a16:creationId xmlns:a16="http://schemas.microsoft.com/office/drawing/2014/main" id="{D4CEE34D-F496-5280-6DD1-8084A366075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91549" y="4985135"/>
            <a:ext cx="744426" cy="792397"/>
          </a:xfrm>
          <a:prstGeom prst="rect">
            <a:avLst/>
          </a:prstGeom>
        </p:spPr>
      </p:pic>
      <p:pic>
        <p:nvPicPr>
          <p:cNvPr id="18" name="Graphic 17" descr="Restaurant with solid fill">
            <a:extLst>
              <a:ext uri="{FF2B5EF4-FFF2-40B4-BE49-F238E27FC236}">
                <a16:creationId xmlns:a16="http://schemas.microsoft.com/office/drawing/2014/main" id="{FA1C21D2-1DF7-7B28-C04A-05327046263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836152" y="2339863"/>
            <a:ext cx="669727" cy="669727"/>
          </a:xfrm>
          <a:prstGeom prst="rect">
            <a:avLst/>
          </a:prstGeom>
        </p:spPr>
      </p:pic>
      <p:pic>
        <p:nvPicPr>
          <p:cNvPr id="20" name="Graphic 19" descr="Handshake with solid fill">
            <a:extLst>
              <a:ext uri="{FF2B5EF4-FFF2-40B4-BE49-F238E27FC236}">
                <a16:creationId xmlns:a16="http://schemas.microsoft.com/office/drawing/2014/main" id="{2D0433D7-47A5-E0D2-806F-C81832E9E6E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789750" y="3215528"/>
            <a:ext cx="722228" cy="606200"/>
          </a:xfrm>
          <a:prstGeom prst="rect">
            <a:avLst/>
          </a:prstGeom>
        </p:spPr>
      </p:pic>
      <p:pic>
        <p:nvPicPr>
          <p:cNvPr id="9" name="Graphic 8" descr="Brain with solid fill">
            <a:extLst>
              <a:ext uri="{FF2B5EF4-FFF2-40B4-BE49-F238E27FC236}">
                <a16:creationId xmlns:a16="http://schemas.microsoft.com/office/drawing/2014/main" id="{D945F45D-35CC-2A73-5995-168178C17C75}"/>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223695" y="3708458"/>
            <a:ext cx="598434" cy="726992"/>
          </a:xfrm>
          <a:prstGeom prst="rect">
            <a:avLst/>
          </a:prstGeom>
        </p:spPr>
      </p:pic>
      <p:pic>
        <p:nvPicPr>
          <p:cNvPr id="17" name="Graphic 16" descr="Table setting with solid fill">
            <a:extLst>
              <a:ext uri="{FF2B5EF4-FFF2-40B4-BE49-F238E27FC236}">
                <a16:creationId xmlns:a16="http://schemas.microsoft.com/office/drawing/2014/main" id="{C06B5520-9E1B-76D8-7D03-410E3877B874}"/>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836152" y="4311900"/>
            <a:ext cx="722228" cy="722228"/>
          </a:xfrm>
          <a:prstGeom prst="rect">
            <a:avLst/>
          </a:prstGeom>
        </p:spPr>
      </p:pic>
      <p:pic>
        <p:nvPicPr>
          <p:cNvPr id="21" name="Graphic 20" descr="Gears with solid fill">
            <a:extLst>
              <a:ext uri="{FF2B5EF4-FFF2-40B4-BE49-F238E27FC236}">
                <a16:creationId xmlns:a16="http://schemas.microsoft.com/office/drawing/2014/main" id="{FBEBFD2B-743E-ED9C-A9BE-7A255C8CEB3C}"/>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5802416" y="5034128"/>
            <a:ext cx="703464" cy="490172"/>
          </a:xfrm>
          <a:prstGeom prst="rect">
            <a:avLst/>
          </a:prstGeom>
        </p:spPr>
      </p:pic>
      <p:pic>
        <p:nvPicPr>
          <p:cNvPr id="27" name="Graphic 26" descr="Business Growth with solid fill">
            <a:extLst>
              <a:ext uri="{FF2B5EF4-FFF2-40B4-BE49-F238E27FC236}">
                <a16:creationId xmlns:a16="http://schemas.microsoft.com/office/drawing/2014/main" id="{81A363D5-ADE4-F60E-155F-245DF0DA853D}"/>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244049" y="4351672"/>
            <a:ext cx="696687" cy="682456"/>
          </a:xfrm>
          <a:prstGeom prst="rect">
            <a:avLst/>
          </a:prstGeom>
        </p:spPr>
      </p:pic>
      <p:pic>
        <p:nvPicPr>
          <p:cNvPr id="31" name="Graphic 30" descr="Diploma with solid fill">
            <a:extLst>
              <a:ext uri="{FF2B5EF4-FFF2-40B4-BE49-F238E27FC236}">
                <a16:creationId xmlns:a16="http://schemas.microsoft.com/office/drawing/2014/main" id="{41226BE8-0FE8-CD01-7C85-81A04567AA49}"/>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5836152" y="3788862"/>
            <a:ext cx="669727" cy="644206"/>
          </a:xfrm>
          <a:prstGeom prst="rect">
            <a:avLst/>
          </a:prstGeom>
        </p:spPr>
      </p:pic>
    </p:spTree>
    <p:extLst>
      <p:ext uri="{BB962C8B-B14F-4D97-AF65-F5344CB8AC3E}">
        <p14:creationId xmlns:p14="http://schemas.microsoft.com/office/powerpoint/2010/main" val="2177548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at a table with other women&#10;&#10;AI-generated content may be incorrect.">
            <a:extLst>
              <a:ext uri="{FF2B5EF4-FFF2-40B4-BE49-F238E27FC236}">
                <a16:creationId xmlns:a16="http://schemas.microsoft.com/office/drawing/2014/main" id="{EF097771-B6EC-97CB-FBDE-1934485DC3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817" r="2066" b="-1"/>
          <a:stretch>
            <a:fillRect/>
          </a:stretch>
        </p:blipFill>
        <p:spPr>
          <a:xfrm>
            <a:off x="2522358" y="10"/>
            <a:ext cx="9669642" cy="6857990"/>
          </a:xfrm>
          <a:prstGeom prst="rect">
            <a:avLst/>
          </a:prstGeom>
        </p:spPr>
      </p:pic>
      <p:sp>
        <p:nvSpPr>
          <p:cNvPr id="53" name="Rectangle 5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7745C3-6C34-ECA3-005C-999ED1C4C901}"/>
              </a:ext>
            </a:extLst>
          </p:cNvPr>
          <p:cNvSpPr>
            <a:spLocks noGrp="1"/>
          </p:cNvSpPr>
          <p:nvPr>
            <p:ph type="title"/>
          </p:nvPr>
        </p:nvSpPr>
        <p:spPr>
          <a:xfrm>
            <a:off x="552123" y="743448"/>
            <a:ext cx="5543877" cy="741872"/>
          </a:xfrm>
          <a:noFill/>
        </p:spPr>
        <p:txBody>
          <a:bodyPr vert="horz" lIns="91440" tIns="45720" rIns="91440" bIns="45720" rtlCol="0" anchor="b">
            <a:normAutofit/>
          </a:bodyPr>
          <a:lstStyle/>
          <a:p>
            <a:r>
              <a:rPr lang="en-US" sz="4000" b="1" dirty="0">
                <a:latin typeface="Arial" panose="020B0604020202020204" pitchFamily="34" charset="0"/>
                <a:cs typeface="Arial" panose="020B0604020202020204" pitchFamily="34" charset="0"/>
              </a:rPr>
              <a:t>Structured Interview</a:t>
            </a:r>
            <a:endParaRPr lang="en-US" sz="40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600FC5F0-7C13-CDA7-20DD-7DC8786E60C9}"/>
              </a:ext>
            </a:extLst>
          </p:cNvPr>
          <p:cNvSpPr>
            <a:spLocks noGrp="1"/>
          </p:cNvSpPr>
          <p:nvPr>
            <p:ph type="body" idx="1"/>
          </p:nvPr>
        </p:nvSpPr>
        <p:spPr>
          <a:xfrm>
            <a:off x="555172" y="1485320"/>
            <a:ext cx="5823858" cy="4629233"/>
          </a:xfrm>
          <a:noFill/>
        </p:spPr>
        <p:txBody>
          <a:bodyPr vert="horz" lIns="91440" tIns="45720" rIns="91440" bIns="45720" rtlCol="0">
            <a:noAutofit/>
          </a:bodyPr>
          <a:lstStyle/>
          <a:p>
            <a:r>
              <a:rPr lang="en-US" sz="1800" dirty="0">
                <a:solidFill>
                  <a:schemeClr val="tx1"/>
                </a:solidFill>
                <a:latin typeface="Arial" panose="020B0604020202020204" pitchFamily="34" charset="0"/>
                <a:cs typeface="Arial" panose="020B0604020202020204" pitchFamily="34" charset="0"/>
              </a:rPr>
              <a:t>A structured interview is a formal process where all candidates are asked the same set of predefined questions in the same order, ensuring consistency.</a:t>
            </a:r>
          </a:p>
          <a:p>
            <a:r>
              <a:rPr lang="en-US" sz="1800" b="1" dirty="0">
                <a:solidFill>
                  <a:schemeClr val="tx1"/>
                </a:solidFill>
                <a:latin typeface="Arial" panose="020B0604020202020204" pitchFamily="34" charset="0"/>
                <a:cs typeface="Arial" panose="020B0604020202020204" pitchFamily="34" charset="0"/>
              </a:rPr>
              <a:t>Advantages:</a:t>
            </a:r>
          </a:p>
          <a:p>
            <a:r>
              <a:rPr lang="en-US" sz="1800" dirty="0">
                <a:solidFill>
                  <a:schemeClr val="tx1"/>
                </a:solidFill>
                <a:latin typeface="Arial" panose="020B0604020202020204" pitchFamily="34" charset="0"/>
                <a:cs typeface="Arial" panose="020B0604020202020204" pitchFamily="34" charset="0"/>
              </a:rPr>
              <a:t>• Reduces interviewer bias</a:t>
            </a:r>
          </a:p>
          <a:p>
            <a:r>
              <a:rPr lang="en-US" sz="1800" dirty="0">
                <a:solidFill>
                  <a:schemeClr val="tx1"/>
                </a:solidFill>
                <a:latin typeface="Arial" panose="020B0604020202020204" pitchFamily="34" charset="0"/>
                <a:cs typeface="Arial" panose="020B0604020202020204" pitchFamily="34" charset="0"/>
              </a:rPr>
              <a:t>• Easy to compare responses</a:t>
            </a:r>
          </a:p>
          <a:p>
            <a:r>
              <a:rPr lang="en-US" sz="1800" dirty="0">
                <a:solidFill>
                  <a:schemeClr val="tx1"/>
                </a:solidFill>
                <a:latin typeface="Arial" panose="020B0604020202020204" pitchFamily="34" charset="0"/>
                <a:cs typeface="Arial" panose="020B0604020202020204" pitchFamily="34" charset="0"/>
              </a:rPr>
              <a:t>• Efficient for assessing job-specific skills</a:t>
            </a:r>
          </a:p>
          <a:p>
            <a:r>
              <a:rPr lang="en-US" sz="1800" b="1" dirty="0">
                <a:solidFill>
                  <a:schemeClr val="tx1"/>
                </a:solidFill>
                <a:latin typeface="Arial" panose="020B0604020202020204" pitchFamily="34" charset="0"/>
                <a:cs typeface="Arial" panose="020B0604020202020204" pitchFamily="34" charset="0"/>
              </a:rPr>
              <a:t>Limitations:</a:t>
            </a:r>
          </a:p>
          <a:p>
            <a:r>
              <a:rPr lang="en-US" sz="1800" dirty="0">
                <a:solidFill>
                  <a:schemeClr val="tx1"/>
                </a:solidFill>
                <a:latin typeface="Arial" panose="020B0604020202020204" pitchFamily="34" charset="0"/>
                <a:cs typeface="Arial" panose="020B0604020202020204" pitchFamily="34" charset="0"/>
              </a:rPr>
              <a:t>• Lacks flexibility</a:t>
            </a:r>
          </a:p>
          <a:p>
            <a:r>
              <a:rPr lang="en-US" sz="1800" dirty="0">
                <a:solidFill>
                  <a:schemeClr val="tx1"/>
                </a:solidFill>
                <a:latin typeface="Arial" panose="020B0604020202020204" pitchFamily="34" charset="0"/>
                <a:cs typeface="Arial" panose="020B0604020202020204" pitchFamily="34" charset="0"/>
              </a:rPr>
              <a:t>• May overlook soft skills or creativity</a:t>
            </a:r>
          </a:p>
          <a:p>
            <a:r>
              <a:rPr lang="en-US" sz="1800" b="1" dirty="0">
                <a:solidFill>
                  <a:schemeClr val="tx1"/>
                </a:solidFill>
                <a:latin typeface="Arial" panose="020B0604020202020204" pitchFamily="34" charset="0"/>
                <a:cs typeface="Arial" panose="020B0604020202020204" pitchFamily="34" charset="0"/>
              </a:rPr>
              <a:t>Why use it?</a:t>
            </a:r>
          </a:p>
          <a:p>
            <a:r>
              <a:rPr lang="en-US" sz="1800" dirty="0">
                <a:solidFill>
                  <a:schemeClr val="tx1"/>
                </a:solidFill>
                <a:latin typeface="Arial" panose="020B0604020202020204" pitchFamily="34" charset="0"/>
                <a:cs typeface="Arial" panose="020B0604020202020204" pitchFamily="34" charset="0"/>
              </a:rPr>
              <a:t>Best for evaluating key competencies like planning, communication, and decision-making — essential for Project Managers.</a:t>
            </a:r>
          </a:p>
          <a:p>
            <a:endParaRPr lang="en-US"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6190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Placeholder 10" descr="A person shaking hands with a person&#10;&#10;AI-generated content may be incorrect.">
            <a:extLst>
              <a:ext uri="{FF2B5EF4-FFF2-40B4-BE49-F238E27FC236}">
                <a16:creationId xmlns:a16="http://schemas.microsoft.com/office/drawing/2014/main" id="{9D2F6562-C189-CD71-8A29-7CCC92DADFED}"/>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710"/>
          <a:stretch>
            <a:fillRect/>
          </a:stretch>
        </p:blipFill>
        <p:spPr>
          <a:xfrm>
            <a:off x="1" y="10"/>
            <a:ext cx="9669642" cy="6857990"/>
          </a:xfrm>
          <a:prstGeom prst="rect">
            <a:avLst/>
          </a:prstGeom>
        </p:spPr>
      </p:pic>
      <p:sp>
        <p:nvSpPr>
          <p:cNvPr id="87" name="Rectangle 8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86184B-FF11-7BC3-DDD7-9E51DA552392}"/>
              </a:ext>
            </a:extLst>
          </p:cNvPr>
          <p:cNvSpPr>
            <a:spLocks noGrp="1"/>
          </p:cNvSpPr>
          <p:nvPr>
            <p:ph type="title"/>
          </p:nvPr>
        </p:nvSpPr>
        <p:spPr>
          <a:xfrm>
            <a:off x="7531610" y="365125"/>
            <a:ext cx="4246733" cy="1224189"/>
          </a:xfrm>
        </p:spPr>
        <p:txBody>
          <a:bodyPr vert="horz" lIns="91440" tIns="45720" rIns="91440" bIns="45720" rtlCol="0" anchor="ctr">
            <a:normAutofit/>
          </a:bodyPr>
          <a:lstStyle/>
          <a:p>
            <a:r>
              <a:rPr lang="en-US" sz="4000" b="1" dirty="0">
                <a:latin typeface="Arial" panose="020B0604020202020204" pitchFamily="34" charset="0"/>
                <a:cs typeface="Arial" panose="020B0604020202020204" pitchFamily="34" charset="0"/>
              </a:rPr>
              <a:t>Panel Interview</a:t>
            </a:r>
            <a:endParaRPr lang="en-US" sz="40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294AE5DA-6F58-E015-9DC3-0491AB220080}"/>
              </a:ext>
            </a:extLst>
          </p:cNvPr>
          <p:cNvSpPr>
            <a:spLocks noGrp="1"/>
          </p:cNvSpPr>
          <p:nvPr>
            <p:ph type="body" sz="half" idx="2"/>
          </p:nvPr>
        </p:nvSpPr>
        <p:spPr>
          <a:xfrm>
            <a:off x="7531610" y="1404258"/>
            <a:ext cx="4246733" cy="4772706"/>
          </a:xfrm>
        </p:spPr>
        <p:txBody>
          <a:bodyPr vert="horz" lIns="91440" tIns="45720" rIns="91440" bIns="45720" rtlCol="0">
            <a:noAutofit/>
          </a:bodyPr>
          <a:lstStyle/>
          <a:p>
            <a:pPr algn="just">
              <a:spcBef>
                <a:spcPts val="600"/>
              </a:spcBef>
            </a:pPr>
            <a:r>
              <a:rPr lang="en-US" sz="1800" dirty="0">
                <a:latin typeface="Arial" panose="020B0604020202020204" pitchFamily="34" charset="0"/>
                <a:cs typeface="Arial" panose="020B0604020202020204" pitchFamily="34" charset="0"/>
              </a:rPr>
              <a:t>A panel interview involves two or more interviewers assessing a candidate at the same time, often representing different departments.</a:t>
            </a:r>
          </a:p>
          <a:p>
            <a:pPr>
              <a:spcBef>
                <a:spcPts val="600"/>
              </a:spcBef>
            </a:pPr>
            <a:r>
              <a:rPr lang="en-US" sz="1800" b="1" dirty="0">
                <a:latin typeface="Arial" panose="020B0604020202020204" pitchFamily="34" charset="0"/>
                <a:cs typeface="Arial" panose="020B0604020202020204" pitchFamily="34" charset="0"/>
              </a:rPr>
              <a:t>Advantages</a:t>
            </a:r>
            <a:r>
              <a:rPr lang="en-US" sz="1800" dirty="0">
                <a:latin typeface="Arial" panose="020B0604020202020204" pitchFamily="34" charset="0"/>
                <a:cs typeface="Arial" panose="020B0604020202020204" pitchFamily="34" charset="0"/>
              </a:rPr>
              <a:t>:</a:t>
            </a:r>
          </a:p>
          <a:p>
            <a:pPr>
              <a:spcBef>
                <a:spcPts val="600"/>
              </a:spcBef>
            </a:pPr>
            <a:r>
              <a:rPr lang="en-US" sz="1800" dirty="0">
                <a:latin typeface="Arial" panose="020B0604020202020204" pitchFamily="34" charset="0"/>
                <a:cs typeface="Arial" panose="020B0604020202020204" pitchFamily="34" charset="0"/>
              </a:rPr>
              <a:t>Diverse perspectives improve objectivity</a:t>
            </a:r>
          </a:p>
          <a:p>
            <a:pPr>
              <a:spcBef>
                <a:spcPts val="600"/>
              </a:spcBef>
            </a:pPr>
            <a:r>
              <a:rPr lang="en-US" sz="1800" dirty="0">
                <a:latin typeface="Arial" panose="020B0604020202020204" pitchFamily="34" charset="0"/>
                <a:cs typeface="Arial" panose="020B0604020202020204" pitchFamily="34" charset="0"/>
              </a:rPr>
              <a:t>Time-efficient for </a:t>
            </a:r>
            <a:r>
              <a:rPr lang="en-US" sz="1800" dirty="0" err="1">
                <a:latin typeface="Arial" panose="020B0604020202020204" pitchFamily="34" charset="0"/>
                <a:cs typeface="Arial" panose="020B0604020202020204" pitchFamily="34" charset="0"/>
              </a:rPr>
              <a:t>organisations</a:t>
            </a:r>
            <a:endParaRPr lang="en-US" sz="1800" dirty="0">
              <a:latin typeface="Arial" panose="020B0604020202020204" pitchFamily="34" charset="0"/>
              <a:cs typeface="Arial" panose="020B0604020202020204" pitchFamily="34" charset="0"/>
            </a:endParaRPr>
          </a:p>
          <a:p>
            <a:pPr>
              <a:spcBef>
                <a:spcPts val="600"/>
              </a:spcBef>
            </a:pPr>
            <a:r>
              <a:rPr lang="en-US" sz="1800" dirty="0">
                <a:latin typeface="Arial" panose="020B0604020202020204" pitchFamily="34" charset="0"/>
                <a:cs typeface="Arial" panose="020B0604020202020204" pitchFamily="34" charset="0"/>
              </a:rPr>
              <a:t>Helps assess how candidates perform under pressure</a:t>
            </a:r>
          </a:p>
          <a:p>
            <a:pPr>
              <a:spcBef>
                <a:spcPts val="600"/>
              </a:spcBef>
            </a:pPr>
            <a:r>
              <a:rPr lang="en-US" sz="1800" b="1" dirty="0">
                <a:latin typeface="Arial" panose="020B0604020202020204" pitchFamily="34" charset="0"/>
                <a:cs typeface="Arial" panose="020B0604020202020204" pitchFamily="34" charset="0"/>
              </a:rPr>
              <a:t>Limitations</a:t>
            </a:r>
            <a:r>
              <a:rPr lang="en-US" sz="1800" dirty="0">
                <a:latin typeface="Arial" panose="020B0604020202020204" pitchFamily="34" charset="0"/>
                <a:cs typeface="Arial" panose="020B0604020202020204" pitchFamily="34" charset="0"/>
              </a:rPr>
              <a:t>:</a:t>
            </a:r>
          </a:p>
          <a:p>
            <a:pPr>
              <a:spcBef>
                <a:spcPts val="600"/>
              </a:spcBef>
            </a:pPr>
            <a:r>
              <a:rPr lang="en-US" sz="1800" dirty="0">
                <a:latin typeface="Arial" panose="020B0604020202020204" pitchFamily="34" charset="0"/>
                <a:cs typeface="Arial" panose="020B0604020202020204" pitchFamily="34" charset="0"/>
              </a:rPr>
              <a:t>Can feel intimidating for candidates</a:t>
            </a:r>
          </a:p>
          <a:p>
            <a:pPr>
              <a:spcBef>
                <a:spcPts val="600"/>
              </a:spcBef>
            </a:pPr>
            <a:r>
              <a:rPr lang="en-US" sz="1800" dirty="0">
                <a:latin typeface="Arial" panose="020B0604020202020204" pitchFamily="34" charset="0"/>
                <a:cs typeface="Arial" panose="020B0604020202020204" pitchFamily="34" charset="0"/>
              </a:rPr>
              <a:t>Coordination between panel members is required</a:t>
            </a:r>
          </a:p>
          <a:p>
            <a:pPr>
              <a:spcBef>
                <a:spcPts val="600"/>
              </a:spcBef>
            </a:pPr>
            <a:r>
              <a:rPr lang="en-US" sz="1800" b="1" dirty="0">
                <a:latin typeface="Arial" panose="020B0604020202020204" pitchFamily="34" charset="0"/>
                <a:cs typeface="Arial" panose="020B0604020202020204" pitchFamily="34" charset="0"/>
              </a:rPr>
              <a:t>Why use it?</a:t>
            </a:r>
          </a:p>
          <a:p>
            <a:pPr algn="just">
              <a:spcBef>
                <a:spcPts val="600"/>
              </a:spcBef>
            </a:pPr>
            <a:r>
              <a:rPr lang="en-US" sz="1800" dirty="0">
                <a:latin typeface="Arial" panose="020B0604020202020204" pitchFamily="34" charset="0"/>
                <a:cs typeface="Arial" panose="020B0604020202020204" pitchFamily="34" charset="0"/>
              </a:rPr>
              <a:t>Ideal for cross-functional roles like Project Manager, where collaboration across departments is crucial.</a:t>
            </a:r>
          </a:p>
          <a:p>
            <a:pPr indent="-228600">
              <a:spcBef>
                <a:spcPts val="600"/>
              </a:spcBef>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117A217-BA11-21B9-0FE0-92D8D6C94856}"/>
              </a:ext>
            </a:extLst>
          </p:cNvPr>
          <p:cNvSpPr txBox="1"/>
          <p:nvPr/>
        </p:nvSpPr>
        <p:spPr>
          <a:xfrm>
            <a:off x="7343365"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higheredjobs.com/Articles/articleDisplay.cfm?ID=140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464890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Content Placeholder 15" descr="A person talking to a person on a computer&#10;&#10;AI-generated content may be incorrect.">
            <a:extLst>
              <a:ext uri="{FF2B5EF4-FFF2-40B4-BE49-F238E27FC236}">
                <a16:creationId xmlns:a16="http://schemas.microsoft.com/office/drawing/2014/main" id="{ED916F06-7777-3681-0FD3-84A8CEFBFDF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569" r="4749" b="2"/>
          <a:stretch>
            <a:fillRect/>
          </a:stretch>
        </p:blipFill>
        <p:spPr>
          <a:xfrm>
            <a:off x="2522356"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73AD2C-7BAC-FA9E-5D1E-1C90D83C51E0}"/>
              </a:ext>
            </a:extLst>
          </p:cNvPr>
          <p:cNvSpPr>
            <a:spLocks noGrp="1"/>
          </p:cNvSpPr>
          <p:nvPr>
            <p:ph type="title"/>
          </p:nvPr>
        </p:nvSpPr>
        <p:spPr>
          <a:xfrm>
            <a:off x="838198" y="365125"/>
            <a:ext cx="3822192" cy="1202418"/>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Online Interview</a:t>
            </a:r>
            <a:endParaRPr lang="en-US" sz="36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2C5054E5-546C-152B-07F4-00863A7BF050}"/>
              </a:ext>
            </a:extLst>
          </p:cNvPr>
          <p:cNvSpPr>
            <a:spLocks noGrp="1"/>
          </p:cNvSpPr>
          <p:nvPr>
            <p:ph type="body" sz="half" idx="2"/>
          </p:nvPr>
        </p:nvSpPr>
        <p:spPr>
          <a:xfrm>
            <a:off x="838200" y="1567543"/>
            <a:ext cx="4800600" cy="4609420"/>
          </a:xfrm>
        </p:spPr>
        <p:txBody>
          <a:bodyPr vert="horz" lIns="91440" tIns="45720" rIns="91440" bIns="45720" rtlCol="0">
            <a:noAutofit/>
          </a:bodyPr>
          <a:lstStyle/>
          <a:p>
            <a:pPr algn="just">
              <a:spcBef>
                <a:spcPts val="600"/>
              </a:spcBef>
            </a:pPr>
            <a:r>
              <a:rPr lang="en-US" sz="1800" dirty="0">
                <a:latin typeface="Arial" panose="020B0604020202020204" pitchFamily="34" charset="0"/>
                <a:cs typeface="Arial" panose="020B0604020202020204" pitchFamily="34" charset="0"/>
              </a:rPr>
              <a:t>An online interview is conducted virtually using video conferencing platforms. It allows flexibility and remote access to candidates.</a:t>
            </a:r>
          </a:p>
          <a:p>
            <a:pPr>
              <a:spcBef>
                <a:spcPts val="600"/>
              </a:spcBef>
            </a:pPr>
            <a:r>
              <a:rPr lang="en-US" sz="1800" b="1" dirty="0">
                <a:latin typeface="Arial" panose="020B0604020202020204" pitchFamily="34" charset="0"/>
                <a:cs typeface="Arial" panose="020B0604020202020204" pitchFamily="34" charset="0"/>
              </a:rPr>
              <a:t>Advantages</a:t>
            </a:r>
            <a:r>
              <a:rPr lang="en-US" sz="1800" dirty="0">
                <a:latin typeface="Arial" panose="020B0604020202020204" pitchFamily="34" charset="0"/>
                <a:cs typeface="Arial" panose="020B0604020202020204" pitchFamily="34" charset="0"/>
              </a:rPr>
              <a:t>:</a:t>
            </a:r>
          </a:p>
          <a:p>
            <a:pPr>
              <a:spcBef>
                <a:spcPts val="600"/>
              </a:spcBef>
            </a:pPr>
            <a:r>
              <a:rPr lang="en-US" sz="1800" dirty="0">
                <a:latin typeface="Arial" panose="020B0604020202020204" pitchFamily="34" charset="0"/>
                <a:cs typeface="Arial" panose="020B0604020202020204" pitchFamily="34" charset="0"/>
              </a:rPr>
              <a:t>Cost- and time-efficient</a:t>
            </a:r>
          </a:p>
          <a:p>
            <a:pPr>
              <a:spcBef>
                <a:spcPts val="600"/>
              </a:spcBef>
            </a:pPr>
            <a:r>
              <a:rPr lang="en-US" sz="1800" dirty="0">
                <a:latin typeface="Arial" panose="020B0604020202020204" pitchFamily="34" charset="0"/>
                <a:cs typeface="Arial" panose="020B0604020202020204" pitchFamily="34" charset="0"/>
              </a:rPr>
              <a:t>Accessible to remote applicants</a:t>
            </a:r>
          </a:p>
          <a:p>
            <a:pPr>
              <a:spcBef>
                <a:spcPts val="600"/>
              </a:spcBef>
            </a:pPr>
            <a:r>
              <a:rPr lang="en-US" sz="1800" dirty="0">
                <a:latin typeface="Arial" panose="020B0604020202020204" pitchFamily="34" charset="0"/>
                <a:cs typeface="Arial" panose="020B0604020202020204" pitchFamily="34" charset="0"/>
              </a:rPr>
              <a:t>Convenient for initial screening</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Limitations</a:t>
            </a:r>
            <a:r>
              <a:rPr lang="en-US" sz="1800" dirty="0">
                <a:latin typeface="Arial" panose="020B0604020202020204" pitchFamily="34" charset="0"/>
                <a:cs typeface="Arial" panose="020B0604020202020204" pitchFamily="34" charset="0"/>
              </a:rPr>
              <a:t>:</a:t>
            </a:r>
          </a:p>
          <a:p>
            <a:pPr>
              <a:spcBef>
                <a:spcPts val="600"/>
              </a:spcBef>
            </a:pPr>
            <a:r>
              <a:rPr lang="en-US" sz="1800" dirty="0">
                <a:latin typeface="Arial" panose="020B0604020202020204" pitchFamily="34" charset="0"/>
                <a:cs typeface="Arial" panose="020B0604020202020204" pitchFamily="34" charset="0"/>
              </a:rPr>
              <a:t>Technical issues may occur</a:t>
            </a:r>
          </a:p>
          <a:p>
            <a:pPr>
              <a:spcBef>
                <a:spcPts val="600"/>
              </a:spcBef>
            </a:pPr>
            <a:r>
              <a:rPr lang="en-US" sz="1800" dirty="0">
                <a:latin typeface="Arial" panose="020B0604020202020204" pitchFamily="34" charset="0"/>
                <a:cs typeface="Arial" panose="020B0604020202020204" pitchFamily="34" charset="0"/>
              </a:rPr>
              <a:t>Harder to read body language and non-verbal cues</a:t>
            </a:r>
          </a:p>
          <a:p>
            <a:pPr>
              <a:spcBef>
                <a:spcPts val="600"/>
              </a:spcBef>
            </a:pPr>
            <a:r>
              <a:rPr lang="en-US" sz="1800" b="1" dirty="0">
                <a:latin typeface="Arial" panose="020B0604020202020204" pitchFamily="34" charset="0"/>
                <a:cs typeface="Arial" panose="020B0604020202020204" pitchFamily="34" charset="0"/>
              </a:rPr>
              <a:t>Why use it?</a:t>
            </a:r>
          </a:p>
          <a:p>
            <a:pPr algn="just">
              <a:spcBef>
                <a:spcPts val="600"/>
              </a:spcBef>
            </a:pPr>
            <a:r>
              <a:rPr lang="en-US" sz="1800" dirty="0">
                <a:latin typeface="Arial" panose="020B0604020202020204" pitchFamily="34" charset="0"/>
                <a:cs typeface="Arial" panose="020B0604020202020204" pitchFamily="34" charset="0"/>
              </a:rPr>
              <a:t>Useful in the early stages of recruitment or when candidates are located in different regions </a:t>
            </a:r>
          </a:p>
          <a:p>
            <a:pPr indent="-228600">
              <a:spcBef>
                <a:spcPts val="600"/>
              </a:spcBef>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0892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18000">
              <a:schemeClr val="accent3">
                <a:lumMod val="45000"/>
                <a:lumOff val="55000"/>
              </a:schemeClr>
            </a:gs>
            <a:gs pos="100000">
              <a:schemeClr val="accent3">
                <a:lumMod val="45000"/>
                <a:lumOff val="55000"/>
              </a:schemeClr>
            </a:gs>
            <a:gs pos="100000">
              <a:schemeClr val="accent3">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3D8072-11D8-C483-DC78-9F4EA6E2F8F1}"/>
              </a:ext>
            </a:extLst>
          </p:cNvPr>
          <p:cNvSpPr>
            <a:spLocks noGrp="1"/>
          </p:cNvSpPr>
          <p:nvPr>
            <p:ph type="ctrTitle"/>
          </p:nvPr>
        </p:nvSpPr>
        <p:spPr>
          <a:xfrm>
            <a:off x="8907" y="10138"/>
            <a:ext cx="5579439" cy="6837721"/>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r="100000" b="100000"/>
            </a:path>
            <a:tileRect l="-100000" t="-100000"/>
          </a:gradFill>
        </p:spPr>
        <p:txBody>
          <a:bodyPr vert="horz" lIns="91440" tIns="45720" rIns="91440" bIns="45720" rtlCol="0" anchor="b">
            <a:normAutofit/>
          </a:bodyPr>
          <a:lstStyle/>
          <a:p>
            <a:pPr algn="r"/>
            <a:r>
              <a:rPr lang="en-US" sz="4400" b="1" kern="1200" dirty="0">
                <a:solidFill>
                  <a:srgbClr val="FFFFFF"/>
                </a:solidFill>
                <a:latin typeface="Arial" panose="020B0604020202020204" pitchFamily="34" charset="0"/>
                <a:cs typeface="Arial" panose="020B0604020202020204" pitchFamily="34" charset="0"/>
              </a:rPr>
              <a:t>Interview Questioning Techniques</a:t>
            </a:r>
            <a:br>
              <a:rPr lang="en-US" sz="4400" b="1" kern="1200" dirty="0">
                <a:solidFill>
                  <a:srgbClr val="FFFFFF"/>
                </a:solidFill>
                <a:latin typeface="Arial" panose="020B0604020202020204" pitchFamily="34" charset="0"/>
                <a:cs typeface="Arial" panose="020B0604020202020204" pitchFamily="34" charset="0"/>
              </a:rPr>
            </a:br>
            <a:br>
              <a:rPr lang="en-US" sz="4400" b="1" kern="1200" dirty="0">
                <a:solidFill>
                  <a:srgbClr val="FFFFFF"/>
                </a:solidFill>
                <a:latin typeface="Arial" panose="020B0604020202020204" pitchFamily="34" charset="0"/>
                <a:cs typeface="Arial" panose="020B0604020202020204" pitchFamily="34" charset="0"/>
              </a:rPr>
            </a:br>
            <a:endParaRPr lang="en-US" sz="4400" b="1" kern="12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A622526-0AF4-F8BE-5D99-1497FDADFD17}"/>
              </a:ext>
            </a:extLst>
          </p:cNvPr>
          <p:cNvSpPr>
            <a:spLocks noGrp="1"/>
          </p:cNvSpPr>
          <p:nvPr>
            <p:ph type="subTitle" idx="1"/>
          </p:nvPr>
        </p:nvSpPr>
        <p:spPr>
          <a:xfrm>
            <a:off x="6503158" y="649480"/>
            <a:ext cx="4862447" cy="5546047"/>
          </a:xfrm>
        </p:spPr>
        <p:txBody>
          <a:bodyPr vert="horz" lIns="91440" tIns="45720" rIns="91440" bIns="45720" rtlCol="0" anchor="ctr">
            <a:noAutofit/>
          </a:bodyPr>
          <a:lstStyle/>
          <a:p>
            <a:pPr algn="just"/>
            <a:endParaRPr lang="en-US" sz="1800" dirty="0">
              <a:latin typeface="Arial" panose="020B0604020202020204" pitchFamily="34" charset="0"/>
              <a:cs typeface="Arial" panose="020B0604020202020204" pitchFamily="34" charset="0"/>
            </a:endParaRPr>
          </a:p>
          <a:p>
            <a:pPr algn="just"/>
            <a:r>
              <a:rPr lang="en-US" sz="1800" b="1" dirty="0">
                <a:latin typeface="Arial" panose="020B0604020202020204" pitchFamily="34" charset="0"/>
                <a:cs typeface="Arial" panose="020B0604020202020204" pitchFamily="34" charset="0"/>
              </a:rPr>
              <a:t>Probing Questions</a:t>
            </a:r>
          </a:p>
          <a:p>
            <a:pPr algn="just"/>
            <a:r>
              <a:rPr lang="en-US" sz="1800" dirty="0">
                <a:latin typeface="Arial" panose="020B0604020202020204" pitchFamily="34" charset="0"/>
                <a:cs typeface="Arial" panose="020B0604020202020204" pitchFamily="34" charset="0"/>
              </a:rPr>
              <a:t>Used to explore deeper into the candidate’s initial answers</a:t>
            </a:r>
          </a:p>
          <a:p>
            <a:pPr algn="just"/>
            <a:r>
              <a:rPr lang="en-US" sz="1800" dirty="0">
                <a:latin typeface="Arial" panose="020B0604020202020204" pitchFamily="34" charset="0"/>
                <a:cs typeface="Arial" panose="020B0604020202020204" pitchFamily="34" charset="0"/>
              </a:rPr>
              <a:t>Help uncover more detail or clarification</a:t>
            </a:r>
          </a:p>
          <a:p>
            <a:pPr algn="just"/>
            <a:r>
              <a:rPr lang="en-US" sz="1800" dirty="0">
                <a:latin typeface="Arial" panose="020B0604020202020204" pitchFamily="34" charset="0"/>
                <a:cs typeface="Arial" panose="020B0604020202020204" pitchFamily="34" charset="0"/>
              </a:rPr>
              <a:t>Example: “Can you explain what happened next?”</a:t>
            </a:r>
          </a:p>
          <a:p>
            <a:pPr algn="just"/>
            <a:endParaRPr lang="en-US" sz="1800" dirty="0">
              <a:latin typeface="Arial" panose="020B0604020202020204" pitchFamily="34" charset="0"/>
              <a:cs typeface="Arial" panose="020B0604020202020204" pitchFamily="34" charset="0"/>
            </a:endParaRPr>
          </a:p>
          <a:p>
            <a:pPr algn="just"/>
            <a:r>
              <a:rPr lang="en-US" sz="1800" b="1" dirty="0">
                <a:latin typeface="Arial" panose="020B0604020202020204" pitchFamily="34" charset="0"/>
                <a:cs typeface="Arial" panose="020B0604020202020204" pitchFamily="34" charset="0"/>
              </a:rPr>
              <a:t>Leading Questions</a:t>
            </a:r>
          </a:p>
          <a:p>
            <a:pPr algn="just"/>
            <a:r>
              <a:rPr lang="en-US" sz="1800" dirty="0">
                <a:latin typeface="Arial" panose="020B0604020202020204" pitchFamily="34" charset="0"/>
                <a:cs typeface="Arial" panose="020B0604020202020204" pitchFamily="34" charset="0"/>
              </a:rPr>
              <a:t>Suggest a specific response</a:t>
            </a:r>
          </a:p>
          <a:p>
            <a:pPr algn="just"/>
            <a:r>
              <a:rPr lang="en-US" sz="1800" dirty="0">
                <a:latin typeface="Arial" panose="020B0604020202020204" pitchFamily="34" charset="0"/>
                <a:cs typeface="Arial" panose="020B0604020202020204" pitchFamily="34" charset="0"/>
              </a:rPr>
              <a:t>Can be useful to guide discussion, but may reduce objectivity</a:t>
            </a:r>
          </a:p>
          <a:p>
            <a:pPr algn="just"/>
            <a:r>
              <a:rPr lang="en-US" sz="1800" dirty="0">
                <a:latin typeface="Arial" panose="020B0604020202020204" pitchFamily="34" charset="0"/>
                <a:cs typeface="Arial" panose="020B0604020202020204" pitchFamily="34" charset="0"/>
              </a:rPr>
              <a:t>Example: “You would agree that leadership is important, right?”</a:t>
            </a:r>
          </a:p>
          <a:p>
            <a:pPr algn="just"/>
            <a:r>
              <a:rPr lang="en-US" sz="1800" dirty="0">
                <a:latin typeface="Arial" panose="020B0604020202020204" pitchFamily="34" charset="0"/>
                <a:cs typeface="Arial" panose="020B0604020202020204" pitchFamily="34" charset="0"/>
              </a:rPr>
              <a:t>These techniques are helpful but not ideal as the main approach for evaluating a Project Manager’s strategic thinking. For that, Socratic questioning is more effective.</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0567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Yellow question mark">
            <a:extLst>
              <a:ext uri="{FF2B5EF4-FFF2-40B4-BE49-F238E27FC236}">
                <a16:creationId xmlns:a16="http://schemas.microsoft.com/office/drawing/2014/main" id="{216FFA21-D6B2-2F9D-A044-9C838E608946}"/>
              </a:ext>
            </a:extLst>
          </p:cNvPr>
          <p:cNvPicPr>
            <a:picLocks noChangeAspect="1"/>
          </p:cNvPicPr>
          <p:nvPr/>
        </p:nvPicPr>
        <p:blipFill>
          <a:blip r:embed="rId3"/>
          <a:srcRect l="15401"/>
          <a:stretch>
            <a:fillRect/>
          </a:stretch>
        </p:blipFill>
        <p:spPr>
          <a:xfrm>
            <a:off x="2522356"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7EB2A2-3D5E-3B79-B33B-B0366C633663}"/>
              </a:ext>
            </a:extLst>
          </p:cNvPr>
          <p:cNvSpPr>
            <a:spLocks noGrp="1"/>
          </p:cNvSpPr>
          <p:nvPr>
            <p:ph type="ctrTitle"/>
          </p:nvPr>
        </p:nvSpPr>
        <p:spPr>
          <a:xfrm>
            <a:off x="352425" y="180975"/>
            <a:ext cx="5852432" cy="590550"/>
          </a:xfrm>
        </p:spPr>
        <p:txBody>
          <a:bodyPr vert="horz" lIns="91440" tIns="45720" rIns="91440" bIns="45720" rtlCol="0" anchor="ctr">
            <a:normAutofit/>
          </a:bodyPr>
          <a:lstStyle/>
          <a:p>
            <a:pPr algn="l"/>
            <a:r>
              <a:rPr lang="en-US" sz="3600" b="1" dirty="0">
                <a:latin typeface="Arial" panose="020B0604020202020204" pitchFamily="34" charset="0"/>
                <a:cs typeface="Arial" panose="020B0604020202020204" pitchFamily="34" charset="0"/>
              </a:rPr>
              <a:t>Socratic Questioning</a:t>
            </a:r>
          </a:p>
        </p:txBody>
      </p:sp>
      <p:sp>
        <p:nvSpPr>
          <p:cNvPr id="3" name="Subtitle 2">
            <a:extLst>
              <a:ext uri="{FF2B5EF4-FFF2-40B4-BE49-F238E27FC236}">
                <a16:creationId xmlns:a16="http://schemas.microsoft.com/office/drawing/2014/main" id="{F4968BA3-A4F9-F7E6-28D6-0F740A8778A1}"/>
              </a:ext>
            </a:extLst>
          </p:cNvPr>
          <p:cNvSpPr>
            <a:spLocks noGrp="1"/>
          </p:cNvSpPr>
          <p:nvPr>
            <p:ph type="subTitle" idx="1"/>
          </p:nvPr>
        </p:nvSpPr>
        <p:spPr>
          <a:xfrm>
            <a:off x="352425" y="866776"/>
            <a:ext cx="5525861" cy="5457824"/>
          </a:xfrm>
        </p:spPr>
        <p:txBody>
          <a:bodyPr vert="horz" lIns="91440" tIns="45720" rIns="91440" bIns="45720" rtlCol="0">
            <a:noAutofit/>
          </a:bodyPr>
          <a:lstStyle/>
          <a:p>
            <a:pPr algn="just">
              <a:spcBef>
                <a:spcPts val="600"/>
              </a:spcBef>
            </a:pPr>
            <a:r>
              <a:rPr lang="en-US" sz="1800" b="1" dirty="0">
                <a:latin typeface="Arial" panose="020B0604020202020204" pitchFamily="34" charset="0"/>
                <a:cs typeface="Arial" panose="020B0604020202020204" pitchFamily="34" charset="0"/>
              </a:rPr>
              <a:t>Why Socratic?</a:t>
            </a:r>
          </a:p>
          <a:p>
            <a:pPr algn="just">
              <a:spcBef>
                <a:spcPts val="600"/>
              </a:spcBef>
            </a:pPr>
            <a:r>
              <a:rPr lang="en-US" sz="1800" dirty="0">
                <a:latin typeface="Arial" panose="020B0604020202020204" pitchFamily="34" charset="0"/>
                <a:cs typeface="Arial" panose="020B0604020202020204" pitchFamily="34" charset="0"/>
              </a:rPr>
              <a:t>This technique uses thoughtful, open-ended questions to evaluate reasoning, judgment, and problem-solving. It encourages candidates to think critically and explain their decisions.(Paul and Elder, 2026)</a:t>
            </a:r>
          </a:p>
          <a:p>
            <a:pPr algn="just">
              <a:spcBef>
                <a:spcPts val="600"/>
              </a:spcBef>
            </a:pPr>
            <a:r>
              <a:rPr lang="en-US" sz="1800" b="1" dirty="0">
                <a:latin typeface="Arial" panose="020B0604020202020204" pitchFamily="34" charset="0"/>
                <a:cs typeface="Arial" panose="020B0604020202020204" pitchFamily="34" charset="0"/>
              </a:rPr>
              <a:t>Benefits for Project Manager Role</a:t>
            </a:r>
            <a:r>
              <a:rPr lang="en-US" sz="1800" dirty="0">
                <a:latin typeface="Arial" panose="020B0604020202020204" pitchFamily="34" charset="0"/>
                <a:cs typeface="Arial" panose="020B0604020202020204" pitchFamily="34" charset="0"/>
              </a:rPr>
              <a:t>:</a:t>
            </a:r>
          </a:p>
          <a:p>
            <a:pPr algn="just">
              <a:spcBef>
                <a:spcPts val="600"/>
              </a:spcBef>
            </a:pPr>
            <a:r>
              <a:rPr lang="en-US" sz="1800" dirty="0">
                <a:latin typeface="Arial" panose="020B0604020202020204" pitchFamily="34" charset="0"/>
                <a:cs typeface="Arial" panose="020B0604020202020204" pitchFamily="34" charset="0"/>
              </a:rPr>
              <a:t>1 Tests analytical thinking</a:t>
            </a:r>
          </a:p>
          <a:p>
            <a:pPr algn="just">
              <a:spcBef>
                <a:spcPts val="600"/>
              </a:spcBef>
            </a:pPr>
            <a:r>
              <a:rPr lang="en-US" sz="1800" dirty="0">
                <a:latin typeface="Arial" panose="020B0604020202020204" pitchFamily="34" charset="0"/>
                <a:cs typeface="Arial" panose="020B0604020202020204" pitchFamily="34" charset="0"/>
              </a:rPr>
              <a:t>2 Reveals how the candidate approaches challenges</a:t>
            </a:r>
          </a:p>
          <a:p>
            <a:pPr algn="just">
              <a:spcBef>
                <a:spcPts val="600"/>
              </a:spcBef>
            </a:pPr>
            <a:r>
              <a:rPr lang="en-US" sz="1800" dirty="0">
                <a:latin typeface="Arial" panose="020B0604020202020204" pitchFamily="34" charset="0"/>
                <a:cs typeface="Arial" panose="020B0604020202020204" pitchFamily="34" charset="0"/>
              </a:rPr>
              <a:t>3 Helps assess leadership and communication style</a:t>
            </a:r>
          </a:p>
          <a:p>
            <a:pPr algn="just">
              <a:spcBef>
                <a:spcPts val="600"/>
              </a:spcBef>
            </a:pPr>
            <a:r>
              <a:rPr lang="en-US" sz="1800" dirty="0">
                <a:latin typeface="Arial" panose="020B0604020202020204" pitchFamily="34" charset="0"/>
                <a:cs typeface="Arial" panose="020B0604020202020204" pitchFamily="34" charset="0"/>
              </a:rPr>
              <a:t>Example Questions:</a:t>
            </a:r>
          </a:p>
          <a:p>
            <a:pPr algn="just">
              <a:spcBef>
                <a:spcPts val="600"/>
              </a:spcBef>
            </a:pPr>
            <a:r>
              <a:rPr lang="en-US" sz="1800" dirty="0">
                <a:latin typeface="Arial" panose="020B0604020202020204" pitchFamily="34" charset="0"/>
                <a:cs typeface="Arial" panose="020B0604020202020204" pitchFamily="34" charset="0"/>
              </a:rPr>
              <a:t>– “Why did you choose that strategy?”</a:t>
            </a:r>
          </a:p>
          <a:p>
            <a:pPr algn="just">
              <a:spcBef>
                <a:spcPts val="600"/>
              </a:spcBef>
            </a:pPr>
            <a:r>
              <a:rPr lang="en-US" sz="1800" dirty="0">
                <a:latin typeface="Arial" panose="020B0604020202020204" pitchFamily="34" charset="0"/>
                <a:cs typeface="Arial" panose="020B0604020202020204" pitchFamily="34" charset="0"/>
              </a:rPr>
              <a:t>– “What other options did you consider?”</a:t>
            </a:r>
          </a:p>
          <a:p>
            <a:pPr algn="just">
              <a:spcBef>
                <a:spcPts val="600"/>
              </a:spcBef>
            </a:pPr>
            <a:r>
              <a:rPr lang="en-US" sz="1800" dirty="0">
                <a:latin typeface="Arial" panose="020B0604020202020204" pitchFamily="34" charset="0"/>
                <a:cs typeface="Arial" panose="020B0604020202020204" pitchFamily="34" charset="0"/>
              </a:rPr>
              <a:t>– “How do you evaluate success in your projects?”</a:t>
            </a:r>
          </a:p>
          <a:p>
            <a:pPr algn="just">
              <a:spcBef>
                <a:spcPts val="600"/>
              </a:spcBef>
            </a:pPr>
            <a:endParaRPr lang="en-US" sz="800" b="1" dirty="0">
              <a:latin typeface="Arial" panose="020B0604020202020204" pitchFamily="34" charset="0"/>
              <a:cs typeface="Arial" panose="020B0604020202020204" pitchFamily="34" charset="0"/>
            </a:endParaRPr>
          </a:p>
          <a:p>
            <a:pPr algn="just">
              <a:spcBef>
                <a:spcPts val="600"/>
              </a:spcBef>
            </a:pPr>
            <a:r>
              <a:rPr lang="en-US" sz="1800" b="1" dirty="0">
                <a:latin typeface="Arial" panose="020B0604020202020204" pitchFamily="34" charset="0"/>
                <a:cs typeface="Arial" panose="020B0604020202020204" pitchFamily="34" charset="0"/>
              </a:rPr>
              <a:t>Socratic questioning </a:t>
            </a:r>
            <a:r>
              <a:rPr lang="en-US" sz="1800" dirty="0">
                <a:latin typeface="Arial" panose="020B0604020202020204" pitchFamily="34" charset="0"/>
                <a:cs typeface="Arial" panose="020B0604020202020204" pitchFamily="34" charset="0"/>
              </a:rPr>
              <a:t>is the most suitable technique for selecting a Project Manager, especially for leading the new restaurant project at COMO Metropolitan London.</a:t>
            </a:r>
          </a:p>
          <a:p>
            <a:pPr indent="-228600" algn="just">
              <a:spcBef>
                <a:spcPts val="600"/>
              </a:spcBef>
              <a:buFont typeface="Arial" panose="020B0604020202020204" pitchFamily="34" charset="0"/>
              <a:buChar char="•"/>
            </a:pP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pPr indent="-228600" algn="just">
              <a:spcBef>
                <a:spcPts val="600"/>
              </a:spcBef>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8636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3">
                <a:lumMod val="40000"/>
                <a:lumOff val="60000"/>
              </a:schemeClr>
            </a:gs>
            <a:gs pos="84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3FE0-3A56-C9FC-5BBA-2750ED6F193A}"/>
              </a:ext>
            </a:extLst>
          </p:cNvPr>
          <p:cNvSpPr>
            <a:spLocks noGrp="1"/>
          </p:cNvSpPr>
          <p:nvPr>
            <p:ph type="title"/>
          </p:nvPr>
        </p:nvSpPr>
        <p:spPr>
          <a:xfrm>
            <a:off x="544287" y="843643"/>
            <a:ext cx="10811102" cy="1115786"/>
          </a:xfrm>
        </p:spPr>
        <p:txBody>
          <a:bodyPr>
            <a:noAutofit/>
          </a:bodyPr>
          <a:lstStyle/>
          <a:p>
            <a:r>
              <a:rPr lang="en-GB" sz="2400" b="1" dirty="0">
                <a:latin typeface="Arial" panose="020B0604020202020204" pitchFamily="34" charset="0"/>
                <a:cs typeface="Arial" panose="020B0604020202020204" pitchFamily="34" charset="0"/>
              </a:rPr>
              <a:t>Face-to-Face vs Online Interview – Comparison for Project Manager Role</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EE15D7DE-7E7C-EA70-F2F3-3E84A32E4502}"/>
              </a:ext>
            </a:extLst>
          </p:cNvPr>
          <p:cNvSpPr>
            <a:spLocks noGrp="1"/>
          </p:cNvSpPr>
          <p:nvPr>
            <p:ph type="body" idx="1"/>
          </p:nvPr>
        </p:nvSpPr>
        <p:spPr>
          <a:xfrm>
            <a:off x="544288" y="979715"/>
            <a:ext cx="5453288" cy="979714"/>
          </a:xfrm>
        </p:spPr>
        <p:txBody>
          <a:bodyPr>
            <a:normAutofit/>
          </a:bodyPr>
          <a:lstStyle/>
          <a:p>
            <a:r>
              <a:rPr lang="en-GB" sz="2000" dirty="0">
                <a:latin typeface="Arial" panose="020B0604020202020204" pitchFamily="34" charset="0"/>
                <a:cs typeface="Arial" panose="020B0604020202020204" pitchFamily="34" charset="0"/>
              </a:rPr>
              <a:t>              Face-to-Face Interview</a:t>
            </a:r>
          </a:p>
        </p:txBody>
      </p:sp>
      <p:sp>
        <p:nvSpPr>
          <p:cNvPr id="4" name="Content Placeholder 3">
            <a:extLst>
              <a:ext uri="{FF2B5EF4-FFF2-40B4-BE49-F238E27FC236}">
                <a16:creationId xmlns:a16="http://schemas.microsoft.com/office/drawing/2014/main" id="{E58EA2AD-9595-1447-A888-E34EEC3049FA}"/>
              </a:ext>
            </a:extLst>
          </p:cNvPr>
          <p:cNvSpPr>
            <a:spLocks noGrp="1"/>
          </p:cNvSpPr>
          <p:nvPr>
            <p:ph sz="half" idx="2"/>
          </p:nvPr>
        </p:nvSpPr>
        <p:spPr>
          <a:xfrm>
            <a:off x="664030" y="2340429"/>
            <a:ext cx="4996541" cy="3849234"/>
          </a:xfrm>
          <a:ln>
            <a:solidFill>
              <a:srgbClr val="002060"/>
            </a:solidFill>
          </a:ln>
        </p:spPr>
        <p:txBody>
          <a:bodyPr>
            <a:normAutofit lnSpcReduction="10000"/>
          </a:bodyPr>
          <a:lstStyle/>
          <a:p>
            <a:pPr marL="0" indent="0" algn="just">
              <a:buNone/>
            </a:pPr>
            <a:r>
              <a:rPr lang="en-GB" sz="1800" b="1" dirty="0">
                <a:latin typeface="Arial" panose="020B0604020202020204" pitchFamily="34" charset="0"/>
                <a:cs typeface="Arial" panose="020B0604020202020204" pitchFamily="34" charset="0"/>
              </a:rPr>
              <a:t>Advantages</a:t>
            </a:r>
            <a:r>
              <a:rPr lang="en-GB" sz="1800" dirty="0">
                <a:latin typeface="Arial" panose="020B0604020202020204" pitchFamily="34" charset="0"/>
                <a:cs typeface="Arial" panose="020B0604020202020204" pitchFamily="34" charset="0"/>
              </a:rPr>
              <a:t>:</a:t>
            </a:r>
          </a:p>
          <a:p>
            <a:pPr algn="just"/>
            <a:r>
              <a:rPr lang="en-GB" sz="1800" dirty="0">
                <a:latin typeface="Arial" panose="020B0604020202020204" pitchFamily="34" charset="0"/>
                <a:cs typeface="Arial" panose="020B0604020202020204" pitchFamily="34" charset="0"/>
              </a:rPr>
              <a:t>Better observation of body language and confidence</a:t>
            </a:r>
          </a:p>
          <a:p>
            <a:pPr algn="just"/>
            <a:r>
              <a:rPr lang="en-GB" sz="1800" dirty="0">
                <a:latin typeface="Arial" panose="020B0604020202020204" pitchFamily="34" charset="0"/>
                <a:cs typeface="Arial" panose="020B0604020202020204" pitchFamily="34" charset="0"/>
              </a:rPr>
              <a:t>Creates stronger personal connection</a:t>
            </a:r>
          </a:p>
          <a:p>
            <a:pPr algn="just"/>
            <a:r>
              <a:rPr lang="en-GB" sz="1800" dirty="0">
                <a:latin typeface="Arial" panose="020B0604020202020204" pitchFamily="34" charset="0"/>
                <a:cs typeface="Arial" panose="020B0604020202020204" pitchFamily="34" charset="0"/>
              </a:rPr>
              <a:t> Easier to build rapport and evaluate soft skills</a:t>
            </a:r>
          </a:p>
          <a:p>
            <a:pPr algn="just"/>
            <a:endParaRPr lang="en-GB" sz="1800" dirty="0">
              <a:latin typeface="Arial" panose="020B0604020202020204" pitchFamily="34" charset="0"/>
              <a:cs typeface="Arial" panose="020B0604020202020204" pitchFamily="34" charset="0"/>
            </a:endParaRPr>
          </a:p>
          <a:p>
            <a:pPr marL="0" indent="0" algn="just">
              <a:buNone/>
            </a:pPr>
            <a:r>
              <a:rPr lang="en-GB" sz="1800" b="1" dirty="0">
                <a:latin typeface="Arial" panose="020B0604020202020204" pitchFamily="34" charset="0"/>
                <a:cs typeface="Arial" panose="020B0604020202020204" pitchFamily="34" charset="0"/>
              </a:rPr>
              <a:t>Disadvantages</a:t>
            </a:r>
            <a:r>
              <a:rPr lang="en-GB" sz="1800" dirty="0">
                <a:latin typeface="Arial" panose="020B0604020202020204" pitchFamily="34" charset="0"/>
                <a:cs typeface="Arial" panose="020B0604020202020204" pitchFamily="34" charset="0"/>
              </a:rPr>
              <a:t>:</a:t>
            </a:r>
          </a:p>
          <a:p>
            <a:pPr algn="just"/>
            <a:r>
              <a:rPr lang="en-GB" sz="1800" dirty="0">
                <a:latin typeface="Arial" panose="020B0604020202020204" pitchFamily="34" charset="0"/>
                <a:cs typeface="Arial" panose="020B0604020202020204" pitchFamily="34" charset="0"/>
              </a:rPr>
              <a:t>Less flexible in scheduling</a:t>
            </a:r>
          </a:p>
          <a:p>
            <a:pPr algn="just"/>
            <a:r>
              <a:rPr lang="en-GB" sz="1800" dirty="0">
                <a:latin typeface="Arial" panose="020B0604020202020204" pitchFamily="34" charset="0"/>
                <a:cs typeface="Arial" panose="020B0604020202020204" pitchFamily="34" charset="0"/>
              </a:rPr>
              <a:t>Requires travel and time from both parties</a:t>
            </a:r>
          </a:p>
          <a:p>
            <a:pPr algn="just"/>
            <a:r>
              <a:rPr lang="en-GB" sz="1800" dirty="0">
                <a:latin typeface="Arial" panose="020B0604020202020204" pitchFamily="34" charset="0"/>
                <a:cs typeface="Arial" panose="020B0604020202020204" pitchFamily="34" charset="0"/>
              </a:rPr>
              <a:t>May feel more formal or stressful</a:t>
            </a:r>
          </a:p>
        </p:txBody>
      </p:sp>
      <p:sp>
        <p:nvSpPr>
          <p:cNvPr id="5" name="Text Placeholder 4">
            <a:extLst>
              <a:ext uri="{FF2B5EF4-FFF2-40B4-BE49-F238E27FC236}">
                <a16:creationId xmlns:a16="http://schemas.microsoft.com/office/drawing/2014/main" id="{C103CD0C-8C5A-72E6-13E7-F2B38D3651F9}"/>
              </a:ext>
            </a:extLst>
          </p:cNvPr>
          <p:cNvSpPr>
            <a:spLocks noGrp="1"/>
          </p:cNvSpPr>
          <p:nvPr>
            <p:ph type="body" sz="quarter" idx="3"/>
          </p:nvPr>
        </p:nvSpPr>
        <p:spPr>
          <a:xfrm>
            <a:off x="7630886" y="1372279"/>
            <a:ext cx="3859778" cy="587150"/>
          </a:xfrm>
        </p:spPr>
        <p:txBody>
          <a:bodyPr>
            <a:normAutofit/>
          </a:bodyPr>
          <a:lstStyle/>
          <a:p>
            <a:r>
              <a:rPr lang="en-GB" sz="2000" dirty="0">
                <a:latin typeface="Arial" panose="020B0604020202020204" pitchFamily="34" charset="0"/>
                <a:cs typeface="Arial" panose="020B0604020202020204" pitchFamily="34" charset="0"/>
              </a:rPr>
              <a:t>Online Interview</a:t>
            </a:r>
          </a:p>
        </p:txBody>
      </p:sp>
      <p:sp>
        <p:nvSpPr>
          <p:cNvPr id="6" name="Content Placeholder 5">
            <a:extLst>
              <a:ext uri="{FF2B5EF4-FFF2-40B4-BE49-F238E27FC236}">
                <a16:creationId xmlns:a16="http://schemas.microsoft.com/office/drawing/2014/main" id="{CFB599E2-3AA0-E4E0-DAF9-655D2844125D}"/>
              </a:ext>
            </a:extLst>
          </p:cNvPr>
          <p:cNvSpPr>
            <a:spLocks noGrp="1"/>
          </p:cNvSpPr>
          <p:nvPr>
            <p:ph sz="quarter" idx="4"/>
          </p:nvPr>
        </p:nvSpPr>
        <p:spPr>
          <a:xfrm>
            <a:off x="6292396" y="2340429"/>
            <a:ext cx="5333546" cy="3849234"/>
          </a:xfrm>
          <a:ln w="12700">
            <a:solidFill>
              <a:srgbClr val="002060"/>
            </a:solidFill>
          </a:ln>
        </p:spPr>
        <p:txBody>
          <a:bodyPr>
            <a:normAutofit lnSpcReduction="10000"/>
          </a:bodyPr>
          <a:lstStyle/>
          <a:p>
            <a:pPr marL="0" indent="0">
              <a:buNone/>
            </a:pPr>
            <a:r>
              <a:rPr lang="en-GB" sz="1800" b="1" dirty="0">
                <a:latin typeface="Arial" panose="020B0604020202020204" pitchFamily="34" charset="0"/>
                <a:cs typeface="Arial" panose="020B0604020202020204" pitchFamily="34" charset="0"/>
              </a:rPr>
              <a:t>Advantages</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More convenient and time-efficient	</a:t>
            </a:r>
          </a:p>
          <a:p>
            <a:r>
              <a:rPr lang="en-GB" sz="1800" dirty="0">
                <a:latin typeface="Arial" panose="020B0604020202020204" pitchFamily="34" charset="0"/>
                <a:cs typeface="Arial" panose="020B0604020202020204" pitchFamily="34" charset="0"/>
              </a:rPr>
              <a:t>Accessible for remote or international candidates</a:t>
            </a:r>
          </a:p>
          <a:p>
            <a:r>
              <a:rPr lang="en-GB" sz="1800" dirty="0">
                <a:latin typeface="Arial" panose="020B0604020202020204" pitchFamily="34" charset="0"/>
                <a:cs typeface="Arial" panose="020B0604020202020204" pitchFamily="34" charset="0"/>
              </a:rPr>
              <a:t>Can be recorded for review by other decision-makers</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Disadvantages</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Limited non-verbal cues and personal interaction</a:t>
            </a:r>
          </a:p>
          <a:p>
            <a:r>
              <a:rPr lang="en-GB" sz="1800" dirty="0">
                <a:latin typeface="Arial" panose="020B0604020202020204" pitchFamily="34" charset="0"/>
                <a:cs typeface="Arial" panose="020B0604020202020204" pitchFamily="34" charset="0"/>
              </a:rPr>
              <a:t>Risk of technical issues (internet, audio)</a:t>
            </a:r>
          </a:p>
          <a:p>
            <a:r>
              <a:rPr lang="en-GB" sz="1800" dirty="0">
                <a:latin typeface="Arial" panose="020B0604020202020204" pitchFamily="34" charset="0"/>
                <a:cs typeface="Arial" panose="020B0604020202020204" pitchFamily="34" charset="0"/>
              </a:rPr>
              <a:t>Harder to assess team fit and engagement</a:t>
            </a:r>
          </a:p>
        </p:txBody>
      </p:sp>
    </p:spTree>
    <p:extLst>
      <p:ext uri="{BB962C8B-B14F-4D97-AF65-F5344CB8AC3E}">
        <p14:creationId xmlns:p14="http://schemas.microsoft.com/office/powerpoint/2010/main" val="4112244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pen and a check box on a paper&#10;&#10;AI-generated content may be incorrect.">
            <a:extLst>
              <a:ext uri="{FF2B5EF4-FFF2-40B4-BE49-F238E27FC236}">
                <a16:creationId xmlns:a16="http://schemas.microsoft.com/office/drawing/2014/main" id="{7DDD48CA-8FDD-B656-1F14-80075161C33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712"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72D137-E0C8-B171-B1CE-7A64DE60F595}"/>
              </a:ext>
            </a:extLst>
          </p:cNvPr>
          <p:cNvSpPr>
            <a:spLocks noGrp="1"/>
          </p:cNvSpPr>
          <p:nvPr>
            <p:ph type="ctrTitle"/>
          </p:nvPr>
        </p:nvSpPr>
        <p:spPr>
          <a:xfrm>
            <a:off x="5573486" y="743447"/>
            <a:ext cx="5807681" cy="867639"/>
          </a:xfrm>
          <a:noFill/>
        </p:spPr>
        <p:txBody>
          <a:bodyPr>
            <a:normAutofit/>
          </a:bodyPr>
          <a:lstStyle/>
          <a:p>
            <a:pPr algn="l"/>
            <a:r>
              <a:rPr lang="en-GB" sz="5200" dirty="0">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648476F2-45B0-2839-8F00-E01C8D0CD7B0}"/>
              </a:ext>
            </a:extLst>
          </p:cNvPr>
          <p:cNvSpPr>
            <a:spLocks noGrp="1"/>
          </p:cNvSpPr>
          <p:nvPr>
            <p:ph type="subTitle" idx="1"/>
          </p:nvPr>
        </p:nvSpPr>
        <p:spPr>
          <a:xfrm>
            <a:off x="5573486" y="1883230"/>
            <a:ext cx="6161314" cy="4231324"/>
          </a:xfrm>
          <a:noFill/>
        </p:spPr>
        <p:txBody>
          <a:bodyPr>
            <a:noAutofit/>
          </a:bodyPr>
          <a:lstStyle/>
          <a:p>
            <a:pPr algn="just"/>
            <a:r>
              <a:rPr lang="en-GB" sz="1800" dirty="0">
                <a:latin typeface="Arial" panose="020B0604020202020204" pitchFamily="34" charset="0"/>
                <a:cs typeface="Arial" panose="020B0604020202020204" pitchFamily="34" charset="0"/>
              </a:rPr>
              <a:t>This presentation outlined the recruitment process for the Project Manager role at COMO Metropolitan London — a key position in launching the hotel’s new restaurant.</a:t>
            </a:r>
          </a:p>
          <a:p>
            <a:pPr algn="just"/>
            <a:r>
              <a:rPr lang="en-GB" sz="1800" dirty="0">
                <a:latin typeface="Arial" panose="020B0604020202020204" pitchFamily="34" charset="0"/>
                <a:cs typeface="Arial" panose="020B0604020202020204" pitchFamily="34" charset="0"/>
              </a:rPr>
              <a:t>We analysed:</a:t>
            </a:r>
          </a:p>
          <a:p>
            <a:pPr algn="just"/>
            <a:r>
              <a:rPr lang="en-GB" sz="1800" dirty="0">
                <a:latin typeface="Arial" panose="020B0604020202020204" pitchFamily="34" charset="0"/>
                <a:cs typeface="Arial" panose="020B0604020202020204" pitchFamily="34" charset="0"/>
              </a:rPr>
              <a:t>– core responsibilities and ideal candidate profile;</a:t>
            </a:r>
          </a:p>
          <a:p>
            <a:pPr algn="just"/>
            <a:r>
              <a:rPr lang="en-GB" sz="1800" dirty="0">
                <a:latin typeface="Arial" panose="020B0604020202020204" pitchFamily="34" charset="0"/>
                <a:cs typeface="Arial" panose="020B0604020202020204" pitchFamily="34" charset="0"/>
              </a:rPr>
              <a:t>– interview types and questioning techniques;</a:t>
            </a:r>
          </a:p>
          <a:p>
            <a:pPr algn="just"/>
            <a:r>
              <a:rPr lang="en-GB" sz="1800" dirty="0">
                <a:latin typeface="Arial" panose="020B0604020202020204" pitchFamily="34" charset="0"/>
                <a:cs typeface="Arial" panose="020B0604020202020204" pitchFamily="34" charset="0"/>
              </a:rPr>
              <a:t>– a clear recruitment strategy: job analysis, job description, and person specification.</a:t>
            </a:r>
          </a:p>
          <a:p>
            <a:pPr algn="just"/>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Socratic questioning </a:t>
            </a:r>
            <a:r>
              <a:rPr lang="en-GB" sz="1800" dirty="0">
                <a:latin typeface="Arial" panose="020B0604020202020204" pitchFamily="34" charset="0"/>
                <a:cs typeface="Arial" panose="020B0604020202020204" pitchFamily="34" charset="0"/>
              </a:rPr>
              <a:t>was selected as the most effective technique to assess strategic thinking and leadership.</a:t>
            </a:r>
          </a:p>
          <a:p>
            <a:pPr algn="just"/>
            <a:r>
              <a:rPr lang="en-GB" sz="1800" dirty="0">
                <a:latin typeface="Arial" panose="020B0604020202020204" pitchFamily="34" charset="0"/>
                <a:cs typeface="Arial" panose="020B0604020202020204" pitchFamily="34" charset="0"/>
              </a:rPr>
              <a:t>A well-structured recruitment process is essential for successful transformation projects and long-term organisational growth.</a:t>
            </a:r>
          </a:p>
          <a:p>
            <a:pPr algn="just"/>
            <a:endParaRPr lang="en-GB" sz="1800"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4971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path path="rect">
            <a:fillToRect t="100000" r="100000"/>
          </a:path>
          <a:tileRect l="-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3885F-2CCB-5A66-81AB-1DFA86677FD5}"/>
              </a:ext>
            </a:extLst>
          </p:cNvPr>
          <p:cNvSpPr>
            <a:spLocks noGrp="1"/>
          </p:cNvSpPr>
          <p:nvPr>
            <p:ph type="ctrTitle"/>
          </p:nvPr>
        </p:nvSpPr>
        <p:spPr>
          <a:xfrm>
            <a:off x="1524000" y="1122363"/>
            <a:ext cx="9144000" cy="752157"/>
          </a:xfrm>
        </p:spPr>
        <p:txBody>
          <a:bodyPr>
            <a:normAutofit/>
          </a:bodyPr>
          <a:lstStyle/>
          <a:p>
            <a:pPr algn="l"/>
            <a:r>
              <a:rPr lang="en-GB" sz="4000"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5803FE62-7841-F077-C408-D8C26895953E}"/>
              </a:ext>
            </a:extLst>
          </p:cNvPr>
          <p:cNvSpPr>
            <a:spLocks noGrp="1"/>
          </p:cNvSpPr>
          <p:nvPr>
            <p:ph type="subTitle" idx="1"/>
          </p:nvPr>
        </p:nvSpPr>
        <p:spPr>
          <a:xfrm>
            <a:off x="1524000" y="2133599"/>
            <a:ext cx="9144000" cy="3918857"/>
          </a:xfrm>
        </p:spPr>
        <p:txBody>
          <a:bodyPr>
            <a:noAutofit/>
          </a:bodyPr>
          <a:lstStyle/>
          <a:p>
            <a:pPr algn="just"/>
            <a:r>
              <a:rPr lang="en-GB" sz="1400" dirty="0">
                <a:latin typeface="Arial" panose="020B0604020202020204" pitchFamily="34" charset="0"/>
                <a:cs typeface="Arial" panose="020B0604020202020204" pitchFamily="34" charset="0"/>
              </a:rPr>
              <a:t>Institute for </a:t>
            </a:r>
            <a:r>
              <a:rPr lang="en-GB" sz="1400" dirty="0" err="1">
                <a:latin typeface="Arial" panose="020B0604020202020204" pitchFamily="34" charset="0"/>
                <a:cs typeface="Arial" panose="020B0604020202020204" pitchFamily="34" charset="0"/>
              </a:rPr>
              <a:t>Defense</a:t>
            </a:r>
            <a:r>
              <a:rPr lang="en-GB" sz="1400" dirty="0">
                <a:latin typeface="Arial" panose="020B0604020202020204" pitchFamily="34" charset="0"/>
                <a:cs typeface="Arial" panose="020B0604020202020204" pitchFamily="34" charset="0"/>
              </a:rPr>
              <a:t> Analyses (2016) Review and assessment of personnel competencies and job description models and methods. Alexandria, VA: Institute for Défense Analyses.</a:t>
            </a:r>
          </a:p>
          <a:p>
            <a:pPr algn="just"/>
            <a:r>
              <a:rPr lang="en-GB" sz="1400" dirty="0">
                <a:latin typeface="Arial" panose="020B0604020202020204" pitchFamily="34" charset="0"/>
                <a:cs typeface="Arial" panose="020B0604020202020204" pitchFamily="34" charset="0"/>
              </a:rPr>
              <a:t>Clifford, L. (2006) Interview others: how to spot the perfect candidate. London: A &amp; C Black Publishers Ltd.</a:t>
            </a:r>
            <a:endParaRPr lang="en-US" altLang="en-US" sz="1400" dirty="0">
              <a:latin typeface="Arial" panose="020B0604020202020204" pitchFamily="34" charset="0"/>
              <a:cs typeface="Arial" panose="020B0604020202020204" pitchFamily="34" charset="0"/>
            </a:endParaRPr>
          </a:p>
          <a:p>
            <a:pPr algn="just"/>
            <a:r>
              <a:rPr lang="en-US" altLang="en-US" sz="1400" dirty="0">
                <a:latin typeface="Arial" panose="020B0604020202020204" pitchFamily="34" charset="0"/>
                <a:cs typeface="Arial" panose="020B0604020202020204" pitchFamily="34" charset="0"/>
              </a:rPr>
              <a:t>COMO Hotels &amp; Resorts (n.d.) COMO Metropolitan London. Available at: </a:t>
            </a:r>
            <a:r>
              <a:rPr lang="en-US" altLang="en-US"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https://www.comohotels.com/london/como-metropolitan-london</a:t>
            </a:r>
            <a:r>
              <a:rPr lang="en-US" altLang="en-US" sz="1400" dirty="0">
                <a:latin typeface="Arial" panose="020B0604020202020204" pitchFamily="34" charset="0"/>
                <a:cs typeface="Arial" panose="020B0604020202020204" pitchFamily="34" charset="0"/>
              </a:rPr>
              <a:t> (Accessed : 1 November 2025). </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Marchington, M., Wilkinson, A., Donnelly, R. and </a:t>
            </a:r>
            <a:r>
              <a:rPr lang="en-GB" sz="1400" dirty="0" err="1">
                <a:latin typeface="Arial" panose="020B0604020202020204" pitchFamily="34" charset="0"/>
                <a:cs typeface="Arial" panose="020B0604020202020204" pitchFamily="34" charset="0"/>
              </a:rPr>
              <a:t>Kynighou</a:t>
            </a:r>
            <a:r>
              <a:rPr lang="en-GB" sz="1400" dirty="0">
                <a:latin typeface="Arial" panose="020B0604020202020204" pitchFamily="34" charset="0"/>
                <a:cs typeface="Arial" panose="020B0604020202020204" pitchFamily="34" charset="0"/>
              </a:rPr>
              <a:t>, A. (2021) Human resource management at work: the definitive guide. 7th ed. London: Kogan Page.</a:t>
            </a:r>
          </a:p>
          <a:p>
            <a:pPr algn="just"/>
            <a:r>
              <a:rPr lang="en-GB" sz="1400" dirty="0">
                <a:latin typeface="Arial" panose="020B0604020202020204" pitchFamily="34" charset="0"/>
                <a:cs typeface="Arial" panose="020B0604020202020204" pitchFamily="34" charset="0"/>
              </a:rPr>
              <a:t>Morgeson, F.P., Brannick, M.T. &amp; Levine, E.L. (2022) Job and work analysis: methods, research, and applications for human resource management. 3rd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SAGE.</a:t>
            </a:r>
          </a:p>
          <a:p>
            <a:pPr algn="just"/>
            <a:r>
              <a:rPr lang="en-GB" sz="1400" dirty="0">
                <a:latin typeface="Arial" panose="020B0604020202020204" pitchFamily="34" charset="0"/>
                <a:cs typeface="Arial" panose="020B0604020202020204" pitchFamily="34" charset="0"/>
              </a:rPr>
              <a:t>Paul, R. and Elder, L. (2006) The thinker’s guide to the art of Socratic questioning. Dillon Beach, CA: Foundation for Critical Thinking.</a:t>
            </a:r>
          </a:p>
          <a:p>
            <a:pPr algn="just"/>
            <a:r>
              <a:rPr lang="en-GB" sz="1400" dirty="0">
                <a:latin typeface="Arial" panose="020B0604020202020204" pitchFamily="34" charset="0"/>
                <a:cs typeface="Arial" panose="020B0604020202020204" pitchFamily="34" charset="0"/>
              </a:rPr>
              <a:t>Williams, L. (2008) Ultimate interview: make a great impression and get that job. 2nd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algn="just"/>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772370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700</TotalTime>
  <Words>1315</Words>
  <Application>Microsoft Office PowerPoint</Application>
  <PresentationFormat>Widescreen</PresentationFormat>
  <Paragraphs>148</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Arial Black</vt:lpstr>
      <vt:lpstr>Calibri</vt:lpstr>
      <vt:lpstr>Calibri Light</vt:lpstr>
      <vt:lpstr>Office 2013 - 2022 Theme</vt:lpstr>
      <vt:lpstr>Developing and managing individuals and teams LCLM5002  Liudmyla Yarmuratii Student ID: 2412644 Lecturer: Toyin Adisa</vt:lpstr>
      <vt:lpstr>Table of contents</vt:lpstr>
      <vt:lpstr>Introduction to  COMO Metropolitan Hotel</vt:lpstr>
      <vt:lpstr>Project Manager –  Job Analysis &amp; Description</vt:lpstr>
      <vt:lpstr>Project Manager – Person Specification </vt:lpstr>
      <vt:lpstr>Structured Interview</vt:lpstr>
      <vt:lpstr>Panel Interview</vt:lpstr>
      <vt:lpstr>Online Interview</vt:lpstr>
      <vt:lpstr>Interview Questioning Techniques  </vt:lpstr>
      <vt:lpstr>Socratic Questioning</vt:lpstr>
      <vt:lpstr>Face-to-Face vs Online Interview – Comparison for Project Manager Role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Людмила Ярмурати</dc:creator>
  <cp:lastModifiedBy>Людмила Ярмурати</cp:lastModifiedBy>
  <cp:revision>4</cp:revision>
  <dcterms:created xsi:type="dcterms:W3CDTF">2025-10-30T19:37:20Z</dcterms:created>
  <dcterms:modified xsi:type="dcterms:W3CDTF">2025-11-07T19:10:03Z</dcterms:modified>
</cp:coreProperties>
</file>