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6" r:id="rId2"/>
    <p:sldId id="257" r:id="rId3"/>
  </p:sldIdLst>
  <p:sldSz cx="9906000" cy="6858000" type="A4"/>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7B13176C-C214-F21B-1042-090EC911D8BD}" name="Monika Czaja (2410147)" initials="M(" userId="S::2410147@student.uwtsd.ac.uk::1380002e-0c41-435c-bdb6-0e6ffbab0be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00B050"/>
    <a:srgbClr val="FF50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829401-E061-214A-63C3-C1BC5929171F}" v="624" dt="2026-06-13T16:44:45.244"/>
    <p1510:client id="{4162D2AB-E7C5-40F0-83F7-BAEA955340E5}" v="8" dt="2026-06-13T07:03:15.441"/>
    <p1510:client id="{4D261B62-7215-2848-C21F-B85AB17CB697}" v="2880" dt="2026-06-12T18:53:20.846"/>
    <p1510:client id="{648F2D1D-6365-6446-F68A-68318B2E2E53}" v="6" dt="2026-06-12T15:26:12.394"/>
    <p1510:client id="{678F4B2B-F750-66CF-91AA-5AF4AE128B9A}" v="3" dt="2026-06-13T13:17:45.481"/>
    <p1510:client id="{9537A372-F4FA-98E9-25B2-E83C7CBB9816}" v="414" dt="2026-06-12T15:45:01.421"/>
    <p1510:client id="{B98B73FB-4669-495C-6723-B38C4CB6979C}" v="1" dt="2026-06-12T18:55:15.604"/>
    <p1510:client id="{C6A3B996-5473-FB58-3089-4133EF3821B1}" v="893" dt="2026-06-13T13:10:25.3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10" Type="http://schemas.microsoft.com/office/2018/10/relationships/authors" Target="author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nika Czaja (2410147)" userId="S::2410147@student.uwtsd.ac.uk::1380002e-0c41-435c-bdb6-0e6ffbab0be7" providerId="AD" clId="Web-{4D261B62-7215-2848-C21F-B85AB17CB697}"/>
    <pc:docChg chg="mod modSld">
      <pc:chgData name="Monika Czaja (2410147)" userId="S::2410147@student.uwtsd.ac.uk::1380002e-0c41-435c-bdb6-0e6ffbab0be7" providerId="AD" clId="Web-{4D261B62-7215-2848-C21F-B85AB17CB697}" dt="2026-06-12T18:53:20.846" v="2931" actId="14100"/>
      <pc:docMkLst>
        <pc:docMk/>
      </pc:docMkLst>
      <pc:sldChg chg="addSp delSp modSp">
        <pc:chgData name="Monika Czaja (2410147)" userId="S::2410147@student.uwtsd.ac.uk::1380002e-0c41-435c-bdb6-0e6ffbab0be7" providerId="AD" clId="Web-{4D261B62-7215-2848-C21F-B85AB17CB697}" dt="2026-06-12T18:53:20.846" v="2931" actId="14100"/>
        <pc:sldMkLst>
          <pc:docMk/>
          <pc:sldMk cId="3212893488" sldId="257"/>
        </pc:sldMkLst>
        <pc:spChg chg="add del mod">
          <ac:chgData name="Monika Czaja (2410147)" userId="S::2410147@student.uwtsd.ac.uk::1380002e-0c41-435c-bdb6-0e6ffbab0be7" providerId="AD" clId="Web-{4D261B62-7215-2848-C21F-B85AB17CB697}" dt="2026-06-12T15:47:09.848" v="10"/>
          <ac:spMkLst>
            <pc:docMk/>
            <pc:sldMk cId="3212893488" sldId="257"/>
            <ac:spMk id="2" creationId="{9F6F3895-E5EE-6E6C-CF0E-35288A5FC33D}"/>
          </ac:spMkLst>
        </pc:spChg>
        <pc:spChg chg="add mod">
          <ac:chgData name="Monika Czaja (2410147)" userId="S::2410147@student.uwtsd.ac.uk::1380002e-0c41-435c-bdb6-0e6ffbab0be7" providerId="AD" clId="Web-{4D261B62-7215-2848-C21F-B85AB17CB697}" dt="2026-06-12T17:12:04.202" v="1201" actId="14100"/>
          <ac:spMkLst>
            <pc:docMk/>
            <pc:sldMk cId="3212893488" sldId="257"/>
            <ac:spMk id="3" creationId="{F482FB76-BA22-284C-D278-CB130C1226F8}"/>
          </ac:spMkLst>
        </pc:spChg>
        <pc:spChg chg="mod">
          <ac:chgData name="Monika Czaja (2410147)" userId="S::2410147@student.uwtsd.ac.uk::1380002e-0c41-435c-bdb6-0e6ffbab0be7" providerId="AD" clId="Web-{4D261B62-7215-2848-C21F-B85AB17CB697}" dt="2026-06-12T15:45:46.548" v="0" actId="20577"/>
          <ac:spMkLst>
            <pc:docMk/>
            <pc:sldMk cId="3212893488" sldId="257"/>
            <ac:spMk id="4" creationId="{6AAA6A52-69F3-25EE-3F63-20940DDBE309}"/>
          </ac:spMkLst>
        </pc:spChg>
        <pc:spChg chg="mod">
          <ac:chgData name="Monika Czaja (2410147)" userId="S::2410147@student.uwtsd.ac.uk::1380002e-0c41-435c-bdb6-0e6ffbab0be7" providerId="AD" clId="Web-{4D261B62-7215-2848-C21F-B85AB17CB697}" dt="2026-06-12T18:20:22.764" v="2444" actId="14100"/>
          <ac:spMkLst>
            <pc:docMk/>
            <pc:sldMk cId="3212893488" sldId="257"/>
            <ac:spMk id="5" creationId="{FE2C0ED9-2489-83DC-CD43-518B8396EA22}"/>
          </ac:spMkLst>
        </pc:spChg>
        <pc:spChg chg="add mod">
          <ac:chgData name="Monika Czaja (2410147)" userId="S::2410147@student.uwtsd.ac.uk::1380002e-0c41-435c-bdb6-0e6ffbab0be7" providerId="AD" clId="Web-{4D261B62-7215-2848-C21F-B85AB17CB697}" dt="2026-06-12T18:20:28.858" v="2445" actId="1076"/>
          <ac:spMkLst>
            <pc:docMk/>
            <pc:sldMk cId="3212893488" sldId="257"/>
            <ac:spMk id="422" creationId="{0E9D0F65-C193-AA12-331A-072F343248DA}"/>
          </ac:spMkLst>
        </pc:spChg>
        <pc:spChg chg="add mod">
          <ac:chgData name="Monika Czaja (2410147)" userId="S::2410147@student.uwtsd.ac.uk::1380002e-0c41-435c-bdb6-0e6ffbab0be7" providerId="AD" clId="Web-{4D261B62-7215-2848-C21F-B85AB17CB697}" dt="2026-06-12T18:34:35.018" v="2644" actId="1076"/>
          <ac:spMkLst>
            <pc:docMk/>
            <pc:sldMk cId="3212893488" sldId="257"/>
            <ac:spMk id="423" creationId="{274C7BD4-BE58-693F-2532-210B4C5D8821}"/>
          </ac:spMkLst>
        </pc:spChg>
        <pc:spChg chg="add mod">
          <ac:chgData name="Monika Czaja (2410147)" userId="S::2410147@student.uwtsd.ac.uk::1380002e-0c41-435c-bdb6-0e6ffbab0be7" providerId="AD" clId="Web-{4D261B62-7215-2848-C21F-B85AB17CB697}" dt="2026-06-12T18:37:05.055" v="2646" actId="14100"/>
          <ac:spMkLst>
            <pc:docMk/>
            <pc:sldMk cId="3212893488" sldId="257"/>
            <ac:spMk id="431" creationId="{3751686E-B2BC-D8C8-FA04-38E642D75D95}"/>
          </ac:spMkLst>
        </pc:spChg>
        <pc:spChg chg="add mod">
          <ac:chgData name="Monika Czaja (2410147)" userId="S::2410147@student.uwtsd.ac.uk::1380002e-0c41-435c-bdb6-0e6ffbab0be7" providerId="AD" clId="Web-{4D261B62-7215-2848-C21F-B85AB17CB697}" dt="2026-06-12T18:05:13.648" v="1997" actId="20577"/>
          <ac:spMkLst>
            <pc:docMk/>
            <pc:sldMk cId="3212893488" sldId="257"/>
            <ac:spMk id="432" creationId="{CC7BA02A-384A-4AA3-7DE5-F0D905EFF2CE}"/>
          </ac:spMkLst>
        </pc:spChg>
        <pc:spChg chg="add mod">
          <ac:chgData name="Monika Czaja (2410147)" userId="S::2410147@student.uwtsd.ac.uk::1380002e-0c41-435c-bdb6-0e6ffbab0be7" providerId="AD" clId="Web-{4D261B62-7215-2848-C21F-B85AB17CB697}" dt="2026-06-12T16:51:23.932" v="845" actId="14100"/>
          <ac:spMkLst>
            <pc:docMk/>
            <pc:sldMk cId="3212893488" sldId="257"/>
            <ac:spMk id="433" creationId="{6588F5F1-572D-B4F0-D59A-40BDE60EE876}"/>
          </ac:spMkLst>
        </pc:spChg>
        <pc:spChg chg="add mod">
          <ac:chgData name="Monika Czaja (2410147)" userId="S::2410147@student.uwtsd.ac.uk::1380002e-0c41-435c-bdb6-0e6ffbab0be7" providerId="AD" clId="Web-{4D261B62-7215-2848-C21F-B85AB17CB697}" dt="2026-06-12T18:38:22.340" v="2652" actId="14100"/>
          <ac:spMkLst>
            <pc:docMk/>
            <pc:sldMk cId="3212893488" sldId="257"/>
            <ac:spMk id="434" creationId="{40918653-AD19-6A68-8386-2A50C3549A72}"/>
          </ac:spMkLst>
        </pc:spChg>
        <pc:spChg chg="add mod">
          <ac:chgData name="Monika Czaja (2410147)" userId="S::2410147@student.uwtsd.ac.uk::1380002e-0c41-435c-bdb6-0e6ffbab0be7" providerId="AD" clId="Web-{4D261B62-7215-2848-C21F-B85AB17CB697}" dt="2026-06-12T17:50:02.891" v="1709" actId="1076"/>
          <ac:spMkLst>
            <pc:docMk/>
            <pc:sldMk cId="3212893488" sldId="257"/>
            <ac:spMk id="435" creationId="{EE912E1E-5EC7-FD6A-743C-7BE3D00BF8BC}"/>
          </ac:spMkLst>
        </pc:spChg>
        <pc:spChg chg="add del mod">
          <ac:chgData name="Monika Czaja (2410147)" userId="S::2410147@student.uwtsd.ac.uk::1380002e-0c41-435c-bdb6-0e6ffbab0be7" providerId="AD" clId="Web-{4D261B62-7215-2848-C21F-B85AB17CB697}" dt="2026-06-12T17:42:31.216" v="1459"/>
          <ac:spMkLst>
            <pc:docMk/>
            <pc:sldMk cId="3212893488" sldId="257"/>
            <ac:spMk id="436" creationId="{66587567-841F-1339-0F44-DA3883174B06}"/>
          </ac:spMkLst>
        </pc:spChg>
        <pc:spChg chg="add mod">
          <ac:chgData name="Monika Czaja (2410147)" userId="S::2410147@student.uwtsd.ac.uk::1380002e-0c41-435c-bdb6-0e6ffbab0be7" providerId="AD" clId="Web-{4D261B62-7215-2848-C21F-B85AB17CB697}" dt="2026-06-12T18:18:34.853" v="2424" actId="20577"/>
          <ac:spMkLst>
            <pc:docMk/>
            <pc:sldMk cId="3212893488" sldId="257"/>
            <ac:spMk id="441" creationId="{59A82AC2-29DB-F0E8-173E-C3BEC1DD0081}"/>
          </ac:spMkLst>
        </pc:spChg>
        <pc:spChg chg="add mod">
          <ac:chgData name="Monika Czaja (2410147)" userId="S::2410147@student.uwtsd.ac.uk::1380002e-0c41-435c-bdb6-0e6ffbab0be7" providerId="AD" clId="Web-{4D261B62-7215-2848-C21F-B85AB17CB697}" dt="2026-06-12T18:21:37.845" v="2456" actId="14100"/>
          <ac:spMkLst>
            <pc:docMk/>
            <pc:sldMk cId="3212893488" sldId="257"/>
            <ac:spMk id="442" creationId="{9280D6B2-95FE-3AB0-37F3-6BED4F291F1B}"/>
          </ac:spMkLst>
        </pc:spChg>
        <pc:spChg chg="add mod">
          <ac:chgData name="Monika Czaja (2410147)" userId="S::2410147@student.uwtsd.ac.uk::1380002e-0c41-435c-bdb6-0e6ffbab0be7" providerId="AD" clId="Web-{4D261B62-7215-2848-C21F-B85AB17CB697}" dt="2026-06-12T18:28:54.738" v="2642" actId="14100"/>
          <ac:spMkLst>
            <pc:docMk/>
            <pc:sldMk cId="3212893488" sldId="257"/>
            <ac:spMk id="443" creationId="{E5C72544-BEF3-5A61-8E92-368DF74ABC8D}"/>
          </ac:spMkLst>
        </pc:spChg>
        <pc:spChg chg="add mod">
          <ac:chgData name="Monika Czaja (2410147)" userId="S::2410147@student.uwtsd.ac.uk::1380002e-0c41-435c-bdb6-0e6ffbab0be7" providerId="AD" clId="Web-{4D261B62-7215-2848-C21F-B85AB17CB697}" dt="2026-06-12T18:53:20.846" v="2931" actId="14100"/>
          <ac:spMkLst>
            <pc:docMk/>
            <pc:sldMk cId="3212893488" sldId="257"/>
            <ac:spMk id="444" creationId="{3C3A3390-65A7-EC4D-CBBB-B2139E172296}"/>
          </ac:spMkLst>
        </pc:spChg>
        <pc:graphicFrameChg chg="add del mod modGraphic">
          <ac:chgData name="Monika Czaja (2410147)" userId="S::2410147@student.uwtsd.ac.uk::1380002e-0c41-435c-bdb6-0e6ffbab0be7" providerId="AD" clId="Web-{4D261B62-7215-2848-C21F-B85AB17CB697}" dt="2026-06-12T16:28:30.171" v="440"/>
          <ac:graphicFrameMkLst>
            <pc:docMk/>
            <pc:sldMk cId="3212893488" sldId="257"/>
            <ac:graphicFrameMk id="14" creationId="{C945C0C9-158E-0E17-7AC7-89F41ED46F71}"/>
          </ac:graphicFrameMkLst>
        </pc:graphicFrameChg>
        <pc:picChg chg="add mod">
          <ac:chgData name="Monika Czaja (2410147)" userId="S::2410147@student.uwtsd.ac.uk::1380002e-0c41-435c-bdb6-0e6ffbab0be7" providerId="AD" clId="Web-{4D261B62-7215-2848-C21F-B85AB17CB697}" dt="2026-06-12T16:09:01.278" v="118"/>
          <ac:picMkLst>
            <pc:docMk/>
            <pc:sldMk cId="3212893488" sldId="257"/>
            <ac:picMk id="6" creationId="{D2CF40B9-9DDA-92E5-ECF5-073772AC80F5}"/>
          </ac:picMkLst>
        </pc:picChg>
        <pc:picChg chg="add mod">
          <ac:chgData name="Monika Czaja (2410147)" userId="S::2410147@student.uwtsd.ac.uk::1380002e-0c41-435c-bdb6-0e6ffbab0be7" providerId="AD" clId="Web-{4D261B62-7215-2848-C21F-B85AB17CB697}" dt="2026-06-12T16:22:00.061" v="304" actId="1076"/>
          <ac:picMkLst>
            <pc:docMk/>
            <pc:sldMk cId="3212893488" sldId="257"/>
            <ac:picMk id="7" creationId="{AD4AC8BB-2495-0E58-8531-A913B905C7A2}"/>
          </ac:picMkLst>
        </pc:picChg>
        <pc:picChg chg="add mod">
          <ac:chgData name="Monika Czaja (2410147)" userId="S::2410147@student.uwtsd.ac.uk::1380002e-0c41-435c-bdb6-0e6ffbab0be7" providerId="AD" clId="Web-{4D261B62-7215-2848-C21F-B85AB17CB697}" dt="2026-06-12T16:21:56.733" v="303" actId="1076"/>
          <ac:picMkLst>
            <pc:docMk/>
            <pc:sldMk cId="3212893488" sldId="257"/>
            <ac:picMk id="8" creationId="{F2258DAA-8ED9-9A38-B956-B1C39C26D926}"/>
          </ac:picMkLst>
        </pc:picChg>
        <pc:picChg chg="add del mod">
          <ac:chgData name="Monika Czaja (2410147)" userId="S::2410147@student.uwtsd.ac.uk::1380002e-0c41-435c-bdb6-0e6ffbab0be7" providerId="AD" clId="Web-{4D261B62-7215-2848-C21F-B85AB17CB697}" dt="2026-06-12T16:13:03.101" v="150"/>
          <ac:picMkLst>
            <pc:docMk/>
            <pc:sldMk cId="3212893488" sldId="257"/>
            <ac:picMk id="9" creationId="{490BE5E6-5B8A-94A1-3335-B9BAEE429B12}"/>
          </ac:picMkLst>
        </pc:picChg>
        <pc:picChg chg="add del mod">
          <ac:chgData name="Monika Czaja (2410147)" userId="S::2410147@student.uwtsd.ac.uk::1380002e-0c41-435c-bdb6-0e6ffbab0be7" providerId="AD" clId="Web-{4D261B62-7215-2848-C21F-B85AB17CB697}" dt="2026-06-12T16:13:03.101" v="149"/>
          <ac:picMkLst>
            <pc:docMk/>
            <pc:sldMk cId="3212893488" sldId="257"/>
            <ac:picMk id="10" creationId="{74BA44CF-25EF-8937-6043-A421549A74DE}"/>
          </ac:picMkLst>
        </pc:picChg>
        <pc:picChg chg="add mod">
          <ac:chgData name="Monika Czaja (2410147)" userId="S::2410147@student.uwtsd.ac.uk::1380002e-0c41-435c-bdb6-0e6ffbab0be7" providerId="AD" clId="Web-{4D261B62-7215-2848-C21F-B85AB17CB697}" dt="2026-06-12T16:21:52.483" v="302" actId="1076"/>
          <ac:picMkLst>
            <pc:docMk/>
            <pc:sldMk cId="3212893488" sldId="257"/>
            <ac:picMk id="11" creationId="{C58DBF82-7FFF-D054-2E7A-D75879124CE5}"/>
          </ac:picMkLst>
        </pc:picChg>
        <pc:picChg chg="add del mod">
          <ac:chgData name="Monika Czaja (2410147)" userId="S::2410147@student.uwtsd.ac.uk::1380002e-0c41-435c-bdb6-0e6ffbab0be7" providerId="AD" clId="Web-{4D261B62-7215-2848-C21F-B85AB17CB697}" dt="2026-06-12T16:16:29.782" v="161"/>
          <ac:picMkLst>
            <pc:docMk/>
            <pc:sldMk cId="3212893488" sldId="257"/>
            <ac:picMk id="12" creationId="{CB296F61-4815-576A-ECDB-46378AFDD9FF}"/>
          </ac:picMkLst>
        </pc:picChg>
        <pc:picChg chg="add mod">
          <ac:chgData name="Monika Czaja (2410147)" userId="S::2410147@student.uwtsd.ac.uk::1380002e-0c41-435c-bdb6-0e6ffbab0be7" providerId="AD" clId="Web-{4D261B62-7215-2848-C21F-B85AB17CB697}" dt="2026-06-12T16:21:48.045" v="301" actId="1076"/>
          <ac:picMkLst>
            <pc:docMk/>
            <pc:sldMk cId="3212893488" sldId="257"/>
            <ac:picMk id="13" creationId="{2E17B0DA-BE07-9B7D-132C-A0B48CEE6683}"/>
          </ac:picMkLst>
        </pc:picChg>
        <pc:picChg chg="add del mod">
          <ac:chgData name="Monika Czaja (2410147)" userId="S::2410147@student.uwtsd.ac.uk::1380002e-0c41-435c-bdb6-0e6ffbab0be7" providerId="AD" clId="Web-{4D261B62-7215-2848-C21F-B85AB17CB697}" dt="2026-06-12T16:39:28.667" v="680"/>
          <ac:picMkLst>
            <pc:docMk/>
            <pc:sldMk cId="3212893488" sldId="257"/>
            <ac:picMk id="141" creationId="{7980A224-BADE-B7DE-6245-0699D467A1A9}"/>
          </ac:picMkLst>
        </pc:picChg>
        <pc:picChg chg="add del mod">
          <ac:chgData name="Monika Czaja (2410147)" userId="S::2410147@student.uwtsd.ac.uk::1380002e-0c41-435c-bdb6-0e6ffbab0be7" providerId="AD" clId="Web-{4D261B62-7215-2848-C21F-B85AB17CB697}" dt="2026-06-12T16:33:37.528" v="536"/>
          <ac:picMkLst>
            <pc:docMk/>
            <pc:sldMk cId="3212893488" sldId="257"/>
            <ac:picMk id="424" creationId="{152ECB20-208F-6565-DA36-3B46FC480C53}"/>
          </ac:picMkLst>
        </pc:picChg>
        <pc:picChg chg="add mod">
          <ac:chgData name="Monika Czaja (2410147)" userId="S::2410147@student.uwtsd.ac.uk::1380002e-0c41-435c-bdb6-0e6ffbab0be7" providerId="AD" clId="Web-{4D261B62-7215-2848-C21F-B85AB17CB697}" dt="2026-06-12T18:20:33.233" v="2446" actId="1076"/>
          <ac:picMkLst>
            <pc:docMk/>
            <pc:sldMk cId="3212893488" sldId="257"/>
            <ac:picMk id="425" creationId="{5FD2DE76-FD1F-3681-3949-57FA910AC80C}"/>
          </ac:picMkLst>
        </pc:picChg>
        <pc:picChg chg="add mod">
          <ac:chgData name="Monika Czaja (2410147)" userId="S::2410147@student.uwtsd.ac.uk::1380002e-0c41-435c-bdb6-0e6ffbab0be7" providerId="AD" clId="Web-{4D261B62-7215-2848-C21F-B85AB17CB697}" dt="2026-06-12T18:20:47.655" v="2447" actId="1076"/>
          <ac:picMkLst>
            <pc:docMk/>
            <pc:sldMk cId="3212893488" sldId="257"/>
            <ac:picMk id="426" creationId="{CF3ED64C-43B1-3246-9A33-96F29AD4C6F0}"/>
          </ac:picMkLst>
        </pc:picChg>
        <pc:picChg chg="add mod">
          <ac:chgData name="Monika Czaja (2410147)" userId="S::2410147@student.uwtsd.ac.uk::1380002e-0c41-435c-bdb6-0e6ffbab0be7" providerId="AD" clId="Web-{4D261B62-7215-2848-C21F-B85AB17CB697}" dt="2026-06-12T18:21:17.110" v="2452" actId="1076"/>
          <ac:picMkLst>
            <pc:docMk/>
            <pc:sldMk cId="3212893488" sldId="257"/>
            <ac:picMk id="427" creationId="{D0AF65D4-6F6A-85F1-3F8D-FD6CEA2BC036}"/>
          </ac:picMkLst>
        </pc:picChg>
        <pc:picChg chg="add mod">
          <ac:chgData name="Monika Czaja (2410147)" userId="S::2410147@student.uwtsd.ac.uk::1380002e-0c41-435c-bdb6-0e6ffbab0be7" providerId="AD" clId="Web-{4D261B62-7215-2848-C21F-B85AB17CB697}" dt="2026-06-12T18:21:24.422" v="2453" actId="1076"/>
          <ac:picMkLst>
            <pc:docMk/>
            <pc:sldMk cId="3212893488" sldId="257"/>
            <ac:picMk id="428" creationId="{F81E3223-A8EE-4AC0-A919-6B673DBAB1C2}"/>
          </ac:picMkLst>
        </pc:picChg>
        <pc:picChg chg="add del mod">
          <ac:chgData name="Monika Czaja (2410147)" userId="S::2410147@student.uwtsd.ac.uk::1380002e-0c41-435c-bdb6-0e6ffbab0be7" providerId="AD" clId="Web-{4D261B62-7215-2848-C21F-B85AB17CB697}" dt="2026-06-12T16:43:39.131" v="696"/>
          <ac:picMkLst>
            <pc:docMk/>
            <pc:sldMk cId="3212893488" sldId="257"/>
            <ac:picMk id="429" creationId="{298721A9-1321-DB82-051C-811D9EA49F70}"/>
          </ac:picMkLst>
        </pc:picChg>
        <pc:picChg chg="add mod">
          <ac:chgData name="Monika Czaja (2410147)" userId="S::2410147@student.uwtsd.ac.uk::1380002e-0c41-435c-bdb6-0e6ffbab0be7" providerId="AD" clId="Web-{4D261B62-7215-2848-C21F-B85AB17CB697}" dt="2026-06-12T18:21:28.657" v="2454" actId="1076"/>
          <ac:picMkLst>
            <pc:docMk/>
            <pc:sldMk cId="3212893488" sldId="257"/>
            <ac:picMk id="430" creationId="{75A9A017-4DEC-CC47-9E88-CB4ADE7E2821}"/>
          </ac:picMkLst>
        </pc:picChg>
        <pc:picChg chg="add mod">
          <ac:chgData name="Monika Czaja (2410147)" userId="S::2410147@student.uwtsd.ac.uk::1380002e-0c41-435c-bdb6-0e6ffbab0be7" providerId="AD" clId="Web-{4D261B62-7215-2848-C21F-B85AB17CB697}" dt="2026-06-12T17:55:59.453" v="1787" actId="14100"/>
          <ac:picMkLst>
            <pc:docMk/>
            <pc:sldMk cId="3212893488" sldId="257"/>
            <ac:picMk id="437" creationId="{6A9A190A-20F6-D53C-9D98-394D5703EBD3}"/>
          </ac:picMkLst>
        </pc:picChg>
        <pc:picChg chg="add mod">
          <ac:chgData name="Monika Czaja (2410147)" userId="S::2410147@student.uwtsd.ac.uk::1380002e-0c41-435c-bdb6-0e6ffbab0be7" providerId="AD" clId="Web-{4D261B62-7215-2848-C21F-B85AB17CB697}" dt="2026-06-12T18:38:00.183" v="2651" actId="14100"/>
          <ac:picMkLst>
            <pc:docMk/>
            <pc:sldMk cId="3212893488" sldId="257"/>
            <ac:picMk id="438" creationId="{A381FC43-F264-91DC-F2A1-08054BF0198E}"/>
          </ac:picMkLst>
        </pc:picChg>
        <pc:picChg chg="add mod">
          <ac:chgData name="Monika Czaja (2410147)" userId="S::2410147@student.uwtsd.ac.uk::1380002e-0c41-435c-bdb6-0e6ffbab0be7" providerId="AD" clId="Web-{4D261B62-7215-2848-C21F-B85AB17CB697}" dt="2026-06-12T18:37:32.166" v="2647" actId="14100"/>
          <ac:picMkLst>
            <pc:docMk/>
            <pc:sldMk cId="3212893488" sldId="257"/>
            <ac:picMk id="439" creationId="{ED7734E2-8BFB-5541-DCCE-B0C572DBA2F8}"/>
          </ac:picMkLst>
        </pc:picChg>
        <pc:picChg chg="add mod">
          <ac:chgData name="Monika Czaja (2410147)" userId="S::2410147@student.uwtsd.ac.uk::1380002e-0c41-435c-bdb6-0e6ffbab0be7" providerId="AD" clId="Web-{4D261B62-7215-2848-C21F-B85AB17CB697}" dt="2026-06-12T18:37:52.245" v="2650"/>
          <ac:picMkLst>
            <pc:docMk/>
            <pc:sldMk cId="3212893488" sldId="257"/>
            <ac:picMk id="440" creationId="{7D86374F-72B1-A16C-DD5C-93912FB4E978}"/>
          </ac:picMkLst>
        </pc:picChg>
      </pc:sldChg>
    </pc:docChg>
  </pc:docChgLst>
  <pc:docChgLst>
    <pc:chgData name="Monika Czaja (2410147)" userId="S::2410147@student.uwtsd.ac.uk::1380002e-0c41-435c-bdb6-0e6ffbab0be7" providerId="AD" clId="Web-{38829401-E061-214A-63C3-C1BC5929171F}"/>
    <pc:docChg chg="modSld">
      <pc:chgData name="Monika Czaja (2410147)" userId="S::2410147@student.uwtsd.ac.uk::1380002e-0c41-435c-bdb6-0e6ffbab0be7" providerId="AD" clId="Web-{38829401-E061-214A-63C3-C1BC5929171F}" dt="2026-06-13T16:44:45.244" v="624" actId="14100"/>
      <pc:docMkLst>
        <pc:docMk/>
      </pc:docMkLst>
      <pc:sldChg chg="modSp">
        <pc:chgData name="Monika Czaja (2410147)" userId="S::2410147@student.uwtsd.ac.uk::1380002e-0c41-435c-bdb6-0e6ffbab0be7" providerId="AD" clId="Web-{38829401-E061-214A-63C3-C1BC5929171F}" dt="2026-06-13T16:44:45.244" v="624" actId="14100"/>
        <pc:sldMkLst>
          <pc:docMk/>
          <pc:sldMk cId="3212893488" sldId="257"/>
        </pc:sldMkLst>
        <pc:spChg chg="mod">
          <ac:chgData name="Monika Czaja (2410147)" userId="S::2410147@student.uwtsd.ac.uk::1380002e-0c41-435c-bdb6-0e6ffbab0be7" providerId="AD" clId="Web-{38829401-E061-214A-63C3-C1BC5929171F}" dt="2026-06-13T16:32:04.231" v="536" actId="1076"/>
          <ac:spMkLst>
            <pc:docMk/>
            <pc:sldMk cId="3212893488" sldId="257"/>
            <ac:spMk id="3" creationId="{F482FB76-BA22-284C-D278-CB130C1226F8}"/>
          </ac:spMkLst>
        </pc:spChg>
        <pc:spChg chg="mod">
          <ac:chgData name="Monika Czaja (2410147)" userId="S::2410147@student.uwtsd.ac.uk::1380002e-0c41-435c-bdb6-0e6ffbab0be7" providerId="AD" clId="Web-{38829401-E061-214A-63C3-C1BC5929171F}" dt="2026-06-13T16:43:06.709" v="607" actId="14100"/>
          <ac:spMkLst>
            <pc:docMk/>
            <pc:sldMk cId="3212893488" sldId="257"/>
            <ac:spMk id="5" creationId="{FE2C0ED9-2489-83DC-CD43-518B8396EA22}"/>
          </ac:spMkLst>
        </pc:spChg>
        <pc:spChg chg="mod">
          <ac:chgData name="Monika Czaja (2410147)" userId="S::2410147@student.uwtsd.ac.uk::1380002e-0c41-435c-bdb6-0e6ffbab0be7" providerId="AD" clId="Web-{38829401-E061-214A-63C3-C1BC5929171F}" dt="2026-06-13T16:38:56.043" v="569" actId="1076"/>
          <ac:spMkLst>
            <pc:docMk/>
            <pc:sldMk cId="3212893488" sldId="257"/>
            <ac:spMk id="21" creationId="{BBC26DEF-8540-2CDE-B015-82AE277127FA}"/>
          </ac:spMkLst>
        </pc:spChg>
        <pc:spChg chg="mod">
          <ac:chgData name="Monika Czaja (2410147)" userId="S::2410147@student.uwtsd.ac.uk::1380002e-0c41-435c-bdb6-0e6ffbab0be7" providerId="AD" clId="Web-{38829401-E061-214A-63C3-C1BC5929171F}" dt="2026-06-13T16:26:42.733" v="493" actId="1076"/>
          <ac:spMkLst>
            <pc:docMk/>
            <pc:sldMk cId="3212893488" sldId="257"/>
            <ac:spMk id="23" creationId="{1C490CB6-1708-2C50-C3AB-82A0316E5B97}"/>
          </ac:spMkLst>
        </pc:spChg>
        <pc:spChg chg="mod">
          <ac:chgData name="Monika Czaja (2410147)" userId="S::2410147@student.uwtsd.ac.uk::1380002e-0c41-435c-bdb6-0e6ffbab0be7" providerId="AD" clId="Web-{38829401-E061-214A-63C3-C1BC5929171F}" dt="2026-06-13T16:27:42.048" v="501" actId="1076"/>
          <ac:spMkLst>
            <pc:docMk/>
            <pc:sldMk cId="3212893488" sldId="257"/>
            <ac:spMk id="27" creationId="{575B13B9-4C2A-8E0F-8024-BDF188927920}"/>
          </ac:spMkLst>
        </pc:spChg>
        <pc:spChg chg="mod">
          <ac:chgData name="Monika Czaja (2410147)" userId="S::2410147@student.uwtsd.ac.uk::1380002e-0c41-435c-bdb6-0e6ffbab0be7" providerId="AD" clId="Web-{38829401-E061-214A-63C3-C1BC5929171F}" dt="2026-06-13T16:28:11.252" v="505" actId="1076"/>
          <ac:spMkLst>
            <pc:docMk/>
            <pc:sldMk cId="3212893488" sldId="257"/>
            <ac:spMk id="28" creationId="{21A24B0C-DAC7-37FE-1A97-38A7FA933002}"/>
          </ac:spMkLst>
        </pc:spChg>
        <pc:spChg chg="mod">
          <ac:chgData name="Monika Czaja (2410147)" userId="S::2410147@student.uwtsd.ac.uk::1380002e-0c41-435c-bdb6-0e6ffbab0be7" providerId="AD" clId="Web-{38829401-E061-214A-63C3-C1BC5929171F}" dt="2026-06-13T16:38:19.557" v="568" actId="1076"/>
          <ac:spMkLst>
            <pc:docMk/>
            <pc:sldMk cId="3212893488" sldId="257"/>
            <ac:spMk id="29" creationId="{48C278AC-AA65-DA07-CA59-F3616DEAF6A0}"/>
          </ac:spMkLst>
        </pc:spChg>
        <pc:spChg chg="mod">
          <ac:chgData name="Monika Czaja (2410147)" userId="S::2410147@student.uwtsd.ac.uk::1380002e-0c41-435c-bdb6-0e6ffbab0be7" providerId="AD" clId="Web-{38829401-E061-214A-63C3-C1BC5929171F}" dt="2026-06-13T16:37:52.103" v="565" actId="1076"/>
          <ac:spMkLst>
            <pc:docMk/>
            <pc:sldMk cId="3212893488" sldId="257"/>
            <ac:spMk id="31" creationId="{E87B0C3C-415F-8066-C2F6-52C672930582}"/>
          </ac:spMkLst>
        </pc:spChg>
        <pc:spChg chg="mod">
          <ac:chgData name="Monika Czaja (2410147)" userId="S::2410147@student.uwtsd.ac.uk::1380002e-0c41-435c-bdb6-0e6ffbab0be7" providerId="AD" clId="Web-{38829401-E061-214A-63C3-C1BC5929171F}" dt="2026-06-13T16:38:13.854" v="567" actId="1076"/>
          <ac:spMkLst>
            <pc:docMk/>
            <pc:sldMk cId="3212893488" sldId="257"/>
            <ac:spMk id="32" creationId="{123578C3-8672-33DC-E324-787CF2403FB9}"/>
          </ac:spMkLst>
        </pc:spChg>
        <pc:spChg chg="mod">
          <ac:chgData name="Monika Czaja (2410147)" userId="S::2410147@student.uwtsd.ac.uk::1380002e-0c41-435c-bdb6-0e6ffbab0be7" providerId="AD" clId="Web-{38829401-E061-214A-63C3-C1BC5929171F}" dt="2026-06-13T16:41:42.033" v="598" actId="1076"/>
          <ac:spMkLst>
            <pc:docMk/>
            <pc:sldMk cId="3212893488" sldId="257"/>
            <ac:spMk id="34" creationId="{DC2967BC-95D0-DB75-467B-08AA232D03B0}"/>
          </ac:spMkLst>
        </pc:spChg>
        <pc:spChg chg="mod">
          <ac:chgData name="Monika Czaja (2410147)" userId="S::2410147@student.uwtsd.ac.uk::1380002e-0c41-435c-bdb6-0e6ffbab0be7" providerId="AD" clId="Web-{38829401-E061-214A-63C3-C1BC5929171F}" dt="2026-06-13T16:34:53.394" v="556" actId="1076"/>
          <ac:spMkLst>
            <pc:docMk/>
            <pc:sldMk cId="3212893488" sldId="257"/>
            <ac:spMk id="35" creationId="{CB78EA51-9507-AF3C-A884-816A13062C43}"/>
          </ac:spMkLst>
        </pc:spChg>
        <pc:spChg chg="mod">
          <ac:chgData name="Monika Czaja (2410147)" userId="S::2410147@student.uwtsd.ac.uk::1380002e-0c41-435c-bdb6-0e6ffbab0be7" providerId="AD" clId="Web-{38829401-E061-214A-63C3-C1BC5929171F}" dt="2026-06-13T16:44:37.618" v="623" actId="1076"/>
          <ac:spMkLst>
            <pc:docMk/>
            <pc:sldMk cId="3212893488" sldId="257"/>
            <ac:spMk id="36" creationId="{4641B8B4-9046-B0E5-D67F-A83C8969EA18}"/>
          </ac:spMkLst>
        </pc:spChg>
        <pc:spChg chg="mod">
          <ac:chgData name="Monika Czaja (2410147)" userId="S::2410147@student.uwtsd.ac.uk::1380002e-0c41-435c-bdb6-0e6ffbab0be7" providerId="AD" clId="Web-{38829401-E061-214A-63C3-C1BC5929171F}" dt="2026-06-13T16:43:14.162" v="608" actId="1076"/>
          <ac:spMkLst>
            <pc:docMk/>
            <pc:sldMk cId="3212893488" sldId="257"/>
            <ac:spMk id="422" creationId="{0E9D0F65-C193-AA12-331A-072F343248DA}"/>
          </ac:spMkLst>
        </pc:spChg>
        <pc:spChg chg="mod">
          <ac:chgData name="Monika Czaja (2410147)" userId="S::2410147@student.uwtsd.ac.uk::1380002e-0c41-435c-bdb6-0e6ffbab0be7" providerId="AD" clId="Web-{38829401-E061-214A-63C3-C1BC5929171F}" dt="2026-06-13T16:43:16.334" v="609" actId="1076"/>
          <ac:spMkLst>
            <pc:docMk/>
            <pc:sldMk cId="3212893488" sldId="257"/>
            <ac:spMk id="423" creationId="{274C7BD4-BE58-693F-2532-210B4C5D8821}"/>
          </ac:spMkLst>
        </pc:spChg>
        <pc:spChg chg="mod">
          <ac:chgData name="Monika Czaja (2410147)" userId="S::2410147@student.uwtsd.ac.uk::1380002e-0c41-435c-bdb6-0e6ffbab0be7" providerId="AD" clId="Web-{38829401-E061-214A-63C3-C1BC5929171F}" dt="2026-06-13T16:44:20.211" v="620" actId="1076"/>
          <ac:spMkLst>
            <pc:docMk/>
            <pc:sldMk cId="3212893488" sldId="257"/>
            <ac:spMk id="431" creationId="{3751686E-B2BC-D8C8-FA04-38E642D75D95}"/>
          </ac:spMkLst>
        </pc:spChg>
        <pc:spChg chg="mod">
          <ac:chgData name="Monika Czaja (2410147)" userId="S::2410147@student.uwtsd.ac.uk::1380002e-0c41-435c-bdb6-0e6ffbab0be7" providerId="AD" clId="Web-{38829401-E061-214A-63C3-C1BC5929171F}" dt="2026-06-13T16:39:12.153" v="572" actId="1076"/>
          <ac:spMkLst>
            <pc:docMk/>
            <pc:sldMk cId="3212893488" sldId="257"/>
            <ac:spMk id="432" creationId="{CC7BA02A-384A-4AA3-7DE5-F0D905EFF2CE}"/>
          </ac:spMkLst>
        </pc:spChg>
        <pc:spChg chg="mod">
          <ac:chgData name="Monika Czaja (2410147)" userId="S::2410147@student.uwtsd.ac.uk::1380002e-0c41-435c-bdb6-0e6ffbab0be7" providerId="AD" clId="Web-{38829401-E061-214A-63C3-C1BC5929171F}" dt="2026-06-13T16:39:38.951" v="576" actId="1076"/>
          <ac:spMkLst>
            <pc:docMk/>
            <pc:sldMk cId="3212893488" sldId="257"/>
            <ac:spMk id="433" creationId="{6588F5F1-572D-B4F0-D59A-40BDE60EE876}"/>
          </ac:spMkLst>
        </pc:spChg>
        <pc:spChg chg="mod">
          <ac:chgData name="Monika Czaja (2410147)" userId="S::2410147@student.uwtsd.ac.uk::1380002e-0c41-435c-bdb6-0e6ffbab0be7" providerId="AD" clId="Web-{38829401-E061-214A-63C3-C1BC5929171F}" dt="2026-06-13T16:42:02.565" v="600" actId="1076"/>
          <ac:spMkLst>
            <pc:docMk/>
            <pc:sldMk cId="3212893488" sldId="257"/>
            <ac:spMk id="434" creationId="{40918653-AD19-6A68-8386-2A50C3549A72}"/>
          </ac:spMkLst>
        </pc:spChg>
        <pc:spChg chg="mod">
          <ac:chgData name="Monika Czaja (2410147)" userId="S::2410147@student.uwtsd.ac.uk::1380002e-0c41-435c-bdb6-0e6ffbab0be7" providerId="AD" clId="Web-{38829401-E061-214A-63C3-C1BC5929171F}" dt="2026-06-13T16:34:34.408" v="553" actId="1076"/>
          <ac:spMkLst>
            <pc:docMk/>
            <pc:sldMk cId="3212893488" sldId="257"/>
            <ac:spMk id="435" creationId="{EE912E1E-5EC7-FD6A-743C-7BE3D00BF8BC}"/>
          </ac:spMkLst>
        </pc:spChg>
        <pc:spChg chg="mod">
          <ac:chgData name="Monika Czaja (2410147)" userId="S::2410147@student.uwtsd.ac.uk::1380002e-0c41-435c-bdb6-0e6ffbab0be7" providerId="AD" clId="Web-{38829401-E061-214A-63C3-C1BC5929171F}" dt="2026-06-13T16:41:40.236" v="597" actId="1076"/>
          <ac:spMkLst>
            <pc:docMk/>
            <pc:sldMk cId="3212893488" sldId="257"/>
            <ac:spMk id="441" creationId="{59A82AC2-29DB-F0E8-173E-C3BEC1DD0081}"/>
          </ac:spMkLst>
        </pc:spChg>
        <pc:spChg chg="mod">
          <ac:chgData name="Monika Czaja (2410147)" userId="S::2410147@student.uwtsd.ac.uk::1380002e-0c41-435c-bdb6-0e6ffbab0be7" providerId="AD" clId="Web-{38829401-E061-214A-63C3-C1BC5929171F}" dt="2026-06-13T16:41:47.846" v="599" actId="1076"/>
          <ac:spMkLst>
            <pc:docMk/>
            <pc:sldMk cId="3212893488" sldId="257"/>
            <ac:spMk id="442" creationId="{9280D6B2-95FE-3AB0-37F3-6BED4F291F1B}"/>
          </ac:spMkLst>
        </pc:spChg>
        <pc:spChg chg="mod">
          <ac:chgData name="Monika Czaja (2410147)" userId="S::2410147@student.uwtsd.ac.uk::1380002e-0c41-435c-bdb6-0e6ffbab0be7" providerId="AD" clId="Web-{38829401-E061-214A-63C3-C1BC5929171F}" dt="2026-06-13T16:39:01.840" v="570" actId="1076"/>
          <ac:spMkLst>
            <pc:docMk/>
            <pc:sldMk cId="3212893488" sldId="257"/>
            <ac:spMk id="443" creationId="{E5C72544-BEF3-5A61-8E92-368DF74ABC8D}"/>
          </ac:spMkLst>
        </pc:spChg>
        <pc:spChg chg="mod">
          <ac:chgData name="Monika Czaja (2410147)" userId="S::2410147@student.uwtsd.ac.uk::1380002e-0c41-435c-bdb6-0e6ffbab0be7" providerId="AD" clId="Web-{38829401-E061-214A-63C3-C1BC5929171F}" dt="2026-06-13T16:44:45.244" v="624" actId="14100"/>
          <ac:spMkLst>
            <pc:docMk/>
            <pc:sldMk cId="3212893488" sldId="257"/>
            <ac:spMk id="444" creationId="{3C3A3390-65A7-EC4D-CBBB-B2139E172296}"/>
          </ac:spMkLst>
        </pc:spChg>
        <pc:picChg chg="mod">
          <ac:chgData name="Monika Czaja (2410147)" userId="S::2410147@student.uwtsd.ac.uk::1380002e-0c41-435c-bdb6-0e6ffbab0be7" providerId="AD" clId="Web-{38829401-E061-214A-63C3-C1BC5929171F}" dt="2026-06-13T16:27:36.501" v="500" actId="1076"/>
          <ac:picMkLst>
            <pc:docMk/>
            <pc:sldMk cId="3212893488" sldId="257"/>
            <ac:picMk id="6" creationId="{D2CF40B9-9DDA-92E5-ECF5-073772AC80F5}"/>
          </ac:picMkLst>
        </pc:picChg>
        <pc:picChg chg="mod">
          <ac:chgData name="Monika Czaja (2410147)" userId="S::2410147@student.uwtsd.ac.uk::1380002e-0c41-435c-bdb6-0e6ffbab0be7" providerId="AD" clId="Web-{38829401-E061-214A-63C3-C1BC5929171F}" dt="2026-06-13T16:37:54.760" v="566" actId="1076"/>
          <ac:picMkLst>
            <pc:docMk/>
            <pc:sldMk cId="3212893488" sldId="257"/>
            <ac:picMk id="7" creationId="{AD4AC8BB-2495-0E58-8531-A913B905C7A2}"/>
          </ac:picMkLst>
        </pc:picChg>
        <pc:picChg chg="mod">
          <ac:chgData name="Monika Czaja (2410147)" userId="S::2410147@student.uwtsd.ac.uk::1380002e-0c41-435c-bdb6-0e6ffbab0be7" providerId="AD" clId="Web-{38829401-E061-214A-63C3-C1BC5929171F}" dt="2026-06-13T16:28:05.346" v="504" actId="1076"/>
          <ac:picMkLst>
            <pc:docMk/>
            <pc:sldMk cId="3212893488" sldId="257"/>
            <ac:picMk id="8" creationId="{F2258DAA-8ED9-9A38-B956-B1C39C26D926}"/>
          </ac:picMkLst>
        </pc:picChg>
        <pc:picChg chg="mod">
          <ac:chgData name="Monika Czaja (2410147)" userId="S::2410147@student.uwtsd.ac.uk::1380002e-0c41-435c-bdb6-0e6ffbab0be7" providerId="AD" clId="Web-{38829401-E061-214A-63C3-C1BC5929171F}" dt="2026-06-13T16:37:43.790" v="564" actId="1076"/>
          <ac:picMkLst>
            <pc:docMk/>
            <pc:sldMk cId="3212893488" sldId="257"/>
            <ac:picMk id="9" creationId="{D0FC8EDF-658D-CB45-2D3A-154E629A8853}"/>
          </ac:picMkLst>
        </pc:picChg>
        <pc:picChg chg="mod">
          <ac:chgData name="Monika Czaja (2410147)" userId="S::2410147@student.uwtsd.ac.uk::1380002e-0c41-435c-bdb6-0e6ffbab0be7" providerId="AD" clId="Web-{38829401-E061-214A-63C3-C1BC5929171F}" dt="2026-06-13T16:44:02.711" v="616" actId="1076"/>
          <ac:picMkLst>
            <pc:docMk/>
            <pc:sldMk cId="3212893488" sldId="257"/>
            <ac:picMk id="10" creationId="{9591C209-C692-2A00-F991-694961F1C0F8}"/>
          </ac:picMkLst>
        </pc:picChg>
        <pc:picChg chg="mod">
          <ac:chgData name="Monika Czaja (2410147)" userId="S::2410147@student.uwtsd.ac.uk::1380002e-0c41-435c-bdb6-0e6ffbab0be7" providerId="AD" clId="Web-{38829401-E061-214A-63C3-C1BC5929171F}" dt="2026-06-13T16:27:07.843" v="498" actId="1076"/>
          <ac:picMkLst>
            <pc:docMk/>
            <pc:sldMk cId="3212893488" sldId="257"/>
            <ac:picMk id="12" creationId="{A7AACD58-E7F0-37A9-FFE0-1C947FC00758}"/>
          </ac:picMkLst>
        </pc:picChg>
        <pc:picChg chg="mod">
          <ac:chgData name="Monika Czaja (2410147)" userId="S::2410147@student.uwtsd.ac.uk::1380002e-0c41-435c-bdb6-0e6ffbab0be7" providerId="AD" clId="Web-{38829401-E061-214A-63C3-C1BC5929171F}" dt="2026-06-13T16:28:49.676" v="510" actId="1076"/>
          <ac:picMkLst>
            <pc:docMk/>
            <pc:sldMk cId="3212893488" sldId="257"/>
            <ac:picMk id="13" creationId="{2E17B0DA-BE07-9B7D-132C-A0B48CEE6683}"/>
          </ac:picMkLst>
        </pc:picChg>
        <pc:picChg chg="mod">
          <ac:chgData name="Monika Czaja (2410147)" userId="S::2410147@student.uwtsd.ac.uk::1380002e-0c41-435c-bdb6-0e6ffbab0be7" providerId="AD" clId="Web-{38829401-E061-214A-63C3-C1BC5929171F}" dt="2026-06-13T16:44:07.789" v="617" actId="1076"/>
          <ac:picMkLst>
            <pc:docMk/>
            <pc:sldMk cId="3212893488" sldId="257"/>
            <ac:picMk id="14" creationId="{F0245C70-4B05-63E3-63C4-79BAE464CA6C}"/>
          </ac:picMkLst>
        </pc:picChg>
        <pc:picChg chg="mod">
          <ac:chgData name="Monika Czaja (2410147)" userId="S::2410147@student.uwtsd.ac.uk::1380002e-0c41-435c-bdb6-0e6ffbab0be7" providerId="AD" clId="Web-{38829401-E061-214A-63C3-C1BC5929171F}" dt="2026-06-13T16:34:58.253" v="557" actId="1076"/>
          <ac:picMkLst>
            <pc:docMk/>
            <pc:sldMk cId="3212893488" sldId="257"/>
            <ac:picMk id="16" creationId="{6D178D58-FD50-10CA-9574-B38F551B3C7D}"/>
          </ac:picMkLst>
        </pc:picChg>
        <pc:picChg chg="mod">
          <ac:chgData name="Monika Czaja (2410147)" userId="S::2410147@student.uwtsd.ac.uk::1380002e-0c41-435c-bdb6-0e6ffbab0be7" providerId="AD" clId="Web-{38829401-E061-214A-63C3-C1BC5929171F}" dt="2026-06-13T16:39:52.358" v="579" actId="1076"/>
          <ac:picMkLst>
            <pc:docMk/>
            <pc:sldMk cId="3212893488" sldId="257"/>
            <ac:picMk id="22" creationId="{597F11B1-0766-1819-DBE2-C536011F2D44}"/>
          </ac:picMkLst>
        </pc:picChg>
        <pc:picChg chg="mod">
          <ac:chgData name="Monika Czaja (2410147)" userId="S::2410147@student.uwtsd.ac.uk::1380002e-0c41-435c-bdb6-0e6ffbab0be7" providerId="AD" clId="Web-{38829401-E061-214A-63C3-C1BC5929171F}" dt="2026-06-13T16:42:08.269" v="602" actId="1076"/>
          <ac:picMkLst>
            <pc:docMk/>
            <pc:sldMk cId="3212893488" sldId="257"/>
            <ac:picMk id="26" creationId="{19EE3C63-CF89-7163-A320-665329208F84}"/>
          </ac:picMkLst>
        </pc:picChg>
        <pc:picChg chg="mod">
          <ac:chgData name="Monika Czaja (2410147)" userId="S::2410147@student.uwtsd.ac.uk::1380002e-0c41-435c-bdb6-0e6ffbab0be7" providerId="AD" clId="Web-{38829401-E061-214A-63C3-C1BC5929171F}" dt="2026-06-13T16:44:26.102" v="621" actId="1076"/>
          <ac:picMkLst>
            <pc:docMk/>
            <pc:sldMk cId="3212893488" sldId="257"/>
            <ac:picMk id="33" creationId="{6EC407CA-DE25-FE6F-BAFA-35015BCEFC20}"/>
          </ac:picMkLst>
        </pc:picChg>
        <pc:picChg chg="mod">
          <ac:chgData name="Monika Czaja (2410147)" userId="S::2410147@student.uwtsd.ac.uk::1380002e-0c41-435c-bdb6-0e6ffbab0be7" providerId="AD" clId="Web-{38829401-E061-214A-63C3-C1BC5929171F}" dt="2026-06-13T16:27:12.234" v="499" actId="1076"/>
          <ac:picMkLst>
            <pc:docMk/>
            <pc:sldMk cId="3212893488" sldId="257"/>
            <ac:picMk id="38" creationId="{539086B5-6F3B-B28D-1997-46E9BF79BD19}"/>
          </ac:picMkLst>
        </pc:picChg>
        <pc:picChg chg="mod">
          <ac:chgData name="Monika Czaja (2410147)" userId="S::2410147@student.uwtsd.ac.uk::1380002e-0c41-435c-bdb6-0e6ffbab0be7" providerId="AD" clId="Web-{38829401-E061-214A-63C3-C1BC5929171F}" dt="2026-06-13T16:43:55.789" v="615" actId="14100"/>
          <ac:picMkLst>
            <pc:docMk/>
            <pc:sldMk cId="3212893488" sldId="257"/>
            <ac:picMk id="425" creationId="{5FD2DE76-FD1F-3681-3949-57FA910AC80C}"/>
          </ac:picMkLst>
        </pc:picChg>
        <pc:picChg chg="mod">
          <ac:chgData name="Monika Czaja (2410147)" userId="S::2410147@student.uwtsd.ac.uk::1380002e-0c41-435c-bdb6-0e6ffbab0be7" providerId="AD" clId="Web-{38829401-E061-214A-63C3-C1BC5929171F}" dt="2026-06-13T16:43:38.116" v="613" actId="14100"/>
          <ac:picMkLst>
            <pc:docMk/>
            <pc:sldMk cId="3212893488" sldId="257"/>
            <ac:picMk id="426" creationId="{CF3ED64C-43B1-3246-9A33-96F29AD4C6F0}"/>
          </ac:picMkLst>
        </pc:picChg>
        <pc:picChg chg="mod">
          <ac:chgData name="Monika Czaja (2410147)" userId="S::2410147@student.uwtsd.ac.uk::1380002e-0c41-435c-bdb6-0e6ffbab0be7" providerId="AD" clId="Web-{38829401-E061-214A-63C3-C1BC5929171F}" dt="2026-06-13T16:44:12.055" v="618" actId="1076"/>
          <ac:picMkLst>
            <pc:docMk/>
            <pc:sldMk cId="3212893488" sldId="257"/>
            <ac:picMk id="430" creationId="{75A9A017-4DEC-CC47-9E88-CB4ADE7E2821}"/>
          </ac:picMkLst>
        </pc:picChg>
        <pc:picChg chg="mod">
          <ac:chgData name="Monika Czaja (2410147)" userId="S::2410147@student.uwtsd.ac.uk::1380002e-0c41-435c-bdb6-0e6ffbab0be7" providerId="AD" clId="Web-{38829401-E061-214A-63C3-C1BC5929171F}" dt="2026-06-13T16:35:10.066" v="559" actId="1076"/>
          <ac:picMkLst>
            <pc:docMk/>
            <pc:sldMk cId="3212893488" sldId="257"/>
            <ac:picMk id="438" creationId="{A381FC43-F264-91DC-F2A1-08054BF0198E}"/>
          </ac:picMkLst>
        </pc:picChg>
        <pc:picChg chg="mod">
          <ac:chgData name="Monika Czaja (2410147)" userId="S::2410147@student.uwtsd.ac.uk::1380002e-0c41-435c-bdb6-0e6ffbab0be7" providerId="AD" clId="Web-{38829401-E061-214A-63C3-C1BC5929171F}" dt="2026-06-13T16:35:01.269" v="558" actId="1076"/>
          <ac:picMkLst>
            <pc:docMk/>
            <pc:sldMk cId="3212893488" sldId="257"/>
            <ac:picMk id="439" creationId="{ED7734E2-8BFB-5541-DCCE-B0C572DBA2F8}"/>
          </ac:picMkLst>
        </pc:picChg>
        <pc:picChg chg="mod">
          <ac:chgData name="Monika Czaja (2410147)" userId="S::2410147@student.uwtsd.ac.uk::1380002e-0c41-435c-bdb6-0e6ffbab0be7" providerId="AD" clId="Web-{38829401-E061-214A-63C3-C1BC5929171F}" dt="2026-06-13T16:36:24.569" v="563" actId="1076"/>
          <ac:picMkLst>
            <pc:docMk/>
            <pc:sldMk cId="3212893488" sldId="257"/>
            <ac:picMk id="440" creationId="{7D86374F-72B1-A16C-DD5C-93912FB4E978}"/>
          </ac:picMkLst>
        </pc:picChg>
      </pc:sldChg>
    </pc:docChg>
  </pc:docChgLst>
  <pc:docChgLst>
    <pc:chgData name="Monika Czaja (2410147)" userId="S::2410147@student.uwtsd.ac.uk::1380002e-0c41-435c-bdb6-0e6ffbab0be7" providerId="AD" clId="Web-{9537A372-F4FA-98E9-25B2-E83C7CBB9816}"/>
    <pc:docChg chg="mod addSld delSld modSld addMainMaster delMainMaster modMainMaster setSldSz">
      <pc:chgData name="Monika Czaja (2410147)" userId="S::2410147@student.uwtsd.ac.uk::1380002e-0c41-435c-bdb6-0e6ffbab0be7" providerId="AD" clId="Web-{9537A372-F4FA-98E9-25B2-E83C7CBB9816}" dt="2026-06-12T15:45:01.421" v="417" actId="1076"/>
      <pc:docMkLst>
        <pc:docMk/>
      </pc:docMkLst>
      <pc:sldChg chg="addSp delSp modSp new mod setBg modClrScheme setClrOvrMap chgLayout">
        <pc:chgData name="Monika Czaja (2410147)" userId="S::2410147@student.uwtsd.ac.uk::1380002e-0c41-435c-bdb6-0e6ffbab0be7" providerId="AD" clId="Web-{9537A372-F4FA-98E9-25B2-E83C7CBB9816}" dt="2026-06-12T15:32:51.735" v="150"/>
        <pc:sldMkLst>
          <pc:docMk/>
          <pc:sldMk cId="1135836236" sldId="256"/>
        </pc:sldMkLst>
        <pc:spChg chg="mod">
          <ac:chgData name="Monika Czaja (2410147)" userId="S::2410147@student.uwtsd.ac.uk::1380002e-0c41-435c-bdb6-0e6ffbab0be7" providerId="AD" clId="Web-{9537A372-F4FA-98E9-25B2-E83C7CBB9816}" dt="2026-06-12T15:32:51.735" v="150"/>
          <ac:spMkLst>
            <pc:docMk/>
            <pc:sldMk cId="1135836236" sldId="256"/>
            <ac:spMk id="2" creationId="{B512BC17-0AD7-3CFF-9CA2-66D59839CD7C}"/>
          </ac:spMkLst>
        </pc:spChg>
        <pc:spChg chg="del">
          <ac:chgData name="Monika Czaja (2410147)" userId="S::2410147@student.uwtsd.ac.uk::1380002e-0c41-435c-bdb6-0e6ffbab0be7" providerId="AD" clId="Web-{9537A372-F4FA-98E9-25B2-E83C7CBB9816}" dt="2026-06-12T15:31:01.961" v="138"/>
          <ac:spMkLst>
            <pc:docMk/>
            <pc:sldMk cId="1135836236" sldId="256"/>
            <ac:spMk id="3" creationId="{CDDA2935-F092-403B-9ADE-B4E06FE6FD3E}"/>
          </ac:spMkLst>
        </pc:spChg>
        <pc:spChg chg="add del">
          <ac:chgData name="Monika Czaja (2410147)" userId="S::2410147@student.uwtsd.ac.uk::1380002e-0c41-435c-bdb6-0e6ffbab0be7" providerId="AD" clId="Web-{9537A372-F4FA-98E9-25B2-E83C7CBB9816}" dt="2026-06-12T15:32:09.216" v="146"/>
          <ac:spMkLst>
            <pc:docMk/>
            <pc:sldMk cId="1135836236" sldId="256"/>
            <ac:spMk id="7" creationId="{C28D0172-F2E0-4763-9C35-F022664959D8}"/>
          </ac:spMkLst>
        </pc:spChg>
        <pc:spChg chg="add del">
          <ac:chgData name="Monika Czaja (2410147)" userId="S::2410147@student.uwtsd.ac.uk::1380002e-0c41-435c-bdb6-0e6ffbab0be7" providerId="AD" clId="Web-{9537A372-F4FA-98E9-25B2-E83C7CBB9816}" dt="2026-06-12T15:32:09.216" v="146"/>
          <ac:spMkLst>
            <pc:docMk/>
            <pc:sldMk cId="1135836236" sldId="256"/>
            <ac:spMk id="9" creationId="{9F2851FB-E841-4509-8A6D-A416376EA380}"/>
          </ac:spMkLst>
        </pc:spChg>
        <pc:spChg chg="add del">
          <ac:chgData name="Monika Czaja (2410147)" userId="S::2410147@student.uwtsd.ac.uk::1380002e-0c41-435c-bdb6-0e6ffbab0be7" providerId="AD" clId="Web-{9537A372-F4FA-98E9-25B2-E83C7CBB9816}" dt="2026-06-12T15:32:09.216" v="146"/>
          <ac:spMkLst>
            <pc:docMk/>
            <pc:sldMk cId="1135836236" sldId="256"/>
            <ac:spMk id="11" creationId="{DF6FB2B2-CE21-407F-B22E-302DADC2C3D3}"/>
          </ac:spMkLst>
        </pc:spChg>
        <pc:spChg chg="add del">
          <ac:chgData name="Monika Czaja (2410147)" userId="S::2410147@student.uwtsd.ac.uk::1380002e-0c41-435c-bdb6-0e6ffbab0be7" providerId="AD" clId="Web-{9537A372-F4FA-98E9-25B2-E83C7CBB9816}" dt="2026-06-12T15:32:02.419" v="143"/>
          <ac:spMkLst>
            <pc:docMk/>
            <pc:sldMk cId="1135836236" sldId="256"/>
            <ac:spMk id="16" creationId="{19F9BF86-FE94-4517-B97D-026C7515E589}"/>
          </ac:spMkLst>
        </pc:spChg>
        <pc:spChg chg="add del">
          <ac:chgData name="Monika Czaja (2410147)" userId="S::2410147@student.uwtsd.ac.uk::1380002e-0c41-435c-bdb6-0e6ffbab0be7" providerId="AD" clId="Web-{9537A372-F4FA-98E9-25B2-E83C7CBB9816}" dt="2026-06-12T15:32:02.419" v="143"/>
          <ac:spMkLst>
            <pc:docMk/>
            <pc:sldMk cId="1135836236" sldId="256"/>
            <ac:spMk id="18" creationId="{72E284DE-AB43-1296-3166-892F44A3A2E9}"/>
          </ac:spMkLst>
        </pc:spChg>
        <pc:spChg chg="add del">
          <ac:chgData name="Monika Czaja (2410147)" userId="S::2410147@student.uwtsd.ac.uk::1380002e-0c41-435c-bdb6-0e6ffbab0be7" providerId="AD" clId="Web-{9537A372-F4FA-98E9-25B2-E83C7CBB9816}" dt="2026-06-12T15:32:09.123" v="145"/>
          <ac:spMkLst>
            <pc:docMk/>
            <pc:sldMk cId="1135836236" sldId="256"/>
            <ac:spMk id="22" creationId="{33E93247-6229-44AB-A550-739E971E690B}"/>
          </ac:spMkLst>
        </pc:spChg>
        <pc:spChg chg="add del">
          <ac:chgData name="Monika Czaja (2410147)" userId="S::2410147@student.uwtsd.ac.uk::1380002e-0c41-435c-bdb6-0e6ffbab0be7" providerId="AD" clId="Web-{9537A372-F4FA-98E9-25B2-E83C7CBB9816}" dt="2026-06-12T15:32:09.123" v="145"/>
          <ac:spMkLst>
            <pc:docMk/>
            <pc:sldMk cId="1135836236" sldId="256"/>
            <ac:spMk id="24" creationId="{6BB6B482-ACCA-4938-8AEA-49D525C17221}"/>
          </ac:spMkLst>
        </pc:spChg>
        <pc:spChg chg="add mod">
          <ac:chgData name="Monika Czaja (2410147)" userId="S::2410147@student.uwtsd.ac.uk::1380002e-0c41-435c-bdb6-0e6ffbab0be7" providerId="AD" clId="Web-{9537A372-F4FA-98E9-25B2-E83C7CBB9816}" dt="2026-06-12T15:32:51.735" v="150"/>
          <ac:spMkLst>
            <pc:docMk/>
            <pc:sldMk cId="1135836236" sldId="256"/>
            <ac:spMk id="27" creationId="{F95DA1D8-E874-4205-B6D5-557E0C072282}"/>
          </ac:spMkLst>
        </pc:spChg>
        <pc:picChg chg="add del">
          <ac:chgData name="Monika Czaja (2410147)" userId="S::2410147@student.uwtsd.ac.uk::1380002e-0c41-435c-bdb6-0e6ffbab0be7" providerId="AD" clId="Web-{9537A372-F4FA-98E9-25B2-E83C7CBB9816}" dt="2026-06-12T15:32:02.419" v="143"/>
          <ac:picMkLst>
            <pc:docMk/>
            <pc:sldMk cId="1135836236" sldId="256"/>
            <ac:picMk id="13" creationId="{E463AE88-C3EB-DACC-4753-8DED392E14C4}"/>
          </ac:picMkLst>
        </pc:picChg>
        <pc:picChg chg="add del">
          <ac:chgData name="Monika Czaja (2410147)" userId="S::2410147@student.uwtsd.ac.uk::1380002e-0c41-435c-bdb6-0e6ffbab0be7" providerId="AD" clId="Web-{9537A372-F4FA-98E9-25B2-E83C7CBB9816}" dt="2026-06-12T15:32:09.123" v="145"/>
          <ac:picMkLst>
            <pc:docMk/>
            <pc:sldMk cId="1135836236" sldId="256"/>
            <ac:picMk id="23" creationId="{5B4E93D4-9F6C-DF5C-4FEE-AFA64009BD75}"/>
          </ac:picMkLst>
        </pc:picChg>
        <pc:picChg chg="add mod">
          <ac:chgData name="Monika Czaja (2410147)" userId="S::2410147@student.uwtsd.ac.uk::1380002e-0c41-435c-bdb6-0e6ffbab0be7" providerId="AD" clId="Web-{9537A372-F4FA-98E9-25B2-E83C7CBB9816}" dt="2026-06-12T15:32:51.735" v="150"/>
          <ac:picMkLst>
            <pc:docMk/>
            <pc:sldMk cId="1135836236" sldId="256"/>
            <ac:picMk id="28" creationId="{CEA666E0-8DC0-844A-2496-55AF18D6BFBB}"/>
          </ac:picMkLst>
        </pc:picChg>
        <pc:cxnChg chg="add del">
          <ac:chgData name="Monika Czaja (2410147)" userId="S::2410147@student.uwtsd.ac.uk::1380002e-0c41-435c-bdb6-0e6ffbab0be7" providerId="AD" clId="Web-{9537A372-F4FA-98E9-25B2-E83C7CBB9816}" dt="2026-06-12T15:32:02.419" v="143"/>
          <ac:cxnSpMkLst>
            <pc:docMk/>
            <pc:sldMk cId="1135836236" sldId="256"/>
            <ac:cxnSpMk id="20" creationId="{97CC2FE6-3AD0-4131-B4BC-1F4D65E25E13}"/>
          </ac:cxnSpMkLst>
        </pc:cxnChg>
        <pc:cxnChg chg="add del">
          <ac:chgData name="Monika Czaja (2410147)" userId="S::2410147@student.uwtsd.ac.uk::1380002e-0c41-435c-bdb6-0e6ffbab0be7" providerId="AD" clId="Web-{9537A372-F4FA-98E9-25B2-E83C7CBB9816}" dt="2026-06-12T15:32:09.123" v="145"/>
          <ac:cxnSpMkLst>
            <pc:docMk/>
            <pc:sldMk cId="1135836236" sldId="256"/>
            <ac:cxnSpMk id="25" creationId="{EE2E603F-4A95-4FE8-BB06-211DFD75DBEF}"/>
          </ac:cxnSpMkLst>
        </pc:cxnChg>
      </pc:sldChg>
      <pc:sldChg chg="new del">
        <pc:chgData name="Monika Czaja (2410147)" userId="S::2410147@student.uwtsd.ac.uk::1380002e-0c41-435c-bdb6-0e6ffbab0be7" providerId="AD" clId="Web-{9537A372-F4FA-98E9-25B2-E83C7CBB9816}" dt="2026-06-12T15:31:53.575" v="141"/>
        <pc:sldMkLst>
          <pc:docMk/>
          <pc:sldMk cId="820832298" sldId="257"/>
        </pc:sldMkLst>
      </pc:sldChg>
      <pc:sldChg chg="addSp delSp modSp new mod modClrScheme chgLayout">
        <pc:chgData name="Monika Czaja (2410147)" userId="S::2410147@student.uwtsd.ac.uk::1380002e-0c41-435c-bdb6-0e6ffbab0be7" providerId="AD" clId="Web-{9537A372-F4FA-98E9-25B2-E83C7CBB9816}" dt="2026-06-12T15:45:01.421" v="417" actId="1076"/>
        <pc:sldMkLst>
          <pc:docMk/>
          <pc:sldMk cId="3212893488" sldId="257"/>
        </pc:sldMkLst>
        <pc:spChg chg="del">
          <ac:chgData name="Monika Czaja (2410147)" userId="S::2410147@student.uwtsd.ac.uk::1380002e-0c41-435c-bdb6-0e6ffbab0be7" providerId="AD" clId="Web-{9537A372-F4FA-98E9-25B2-E83C7CBB9816}" dt="2026-06-12T15:32:39.047" v="149"/>
          <ac:spMkLst>
            <pc:docMk/>
            <pc:sldMk cId="3212893488" sldId="257"/>
            <ac:spMk id="2" creationId="{1681C876-ABB8-1838-BB1D-2C1587AAE915}"/>
          </ac:spMkLst>
        </pc:spChg>
        <pc:spChg chg="del">
          <ac:chgData name="Monika Czaja (2410147)" userId="S::2410147@student.uwtsd.ac.uk::1380002e-0c41-435c-bdb6-0e6ffbab0be7" providerId="AD" clId="Web-{9537A372-F4FA-98E9-25B2-E83C7CBB9816}" dt="2026-06-12T15:32:39.047" v="149"/>
          <ac:spMkLst>
            <pc:docMk/>
            <pc:sldMk cId="3212893488" sldId="257"/>
            <ac:spMk id="3" creationId="{5A2C0858-F360-D1D2-7690-D50C1A2F8CEC}"/>
          </ac:spMkLst>
        </pc:spChg>
        <pc:spChg chg="add mod">
          <ac:chgData name="Monika Czaja (2410147)" userId="S::2410147@student.uwtsd.ac.uk::1380002e-0c41-435c-bdb6-0e6ffbab0be7" providerId="AD" clId="Web-{9537A372-F4FA-98E9-25B2-E83C7CBB9816}" dt="2026-06-12T15:35:24.541" v="184" actId="14100"/>
          <ac:spMkLst>
            <pc:docMk/>
            <pc:sldMk cId="3212893488" sldId="257"/>
            <ac:spMk id="4" creationId="{6AAA6A52-69F3-25EE-3F63-20940DDBE309}"/>
          </ac:spMkLst>
        </pc:spChg>
        <pc:spChg chg="add mod">
          <ac:chgData name="Monika Czaja (2410147)" userId="S::2410147@student.uwtsd.ac.uk::1380002e-0c41-435c-bdb6-0e6ffbab0be7" providerId="AD" clId="Web-{9537A372-F4FA-98E9-25B2-E83C7CBB9816}" dt="2026-06-12T15:45:01.421" v="417" actId="1076"/>
          <ac:spMkLst>
            <pc:docMk/>
            <pc:sldMk cId="3212893488" sldId="257"/>
            <ac:spMk id="5" creationId="{FE2C0ED9-2489-83DC-CD43-518B8396EA22}"/>
          </ac:spMkLst>
        </pc:spChg>
      </pc:sldChg>
      <pc:sldMasterChg chg="add del addSldLayout delSldLayout">
        <pc:chgData name="Monika Czaja (2410147)" userId="S::2410147@student.uwtsd.ac.uk::1380002e-0c41-435c-bdb6-0e6ffbab0be7" providerId="AD" clId="Web-{9537A372-F4FA-98E9-25B2-E83C7CBB9816}" dt="2026-06-12T15:32:09.216" v="146"/>
        <pc:sldMasterMkLst>
          <pc:docMk/>
          <pc:sldMasterMk cId="2026544931" sldId="2147483672"/>
        </pc:sldMasterMkLst>
        <pc:sldLayoutChg chg="add del">
          <pc:chgData name="Monika Czaja (2410147)" userId="S::2410147@student.uwtsd.ac.uk::1380002e-0c41-435c-bdb6-0e6ffbab0be7" providerId="AD" clId="Web-{9537A372-F4FA-98E9-25B2-E83C7CBB9816}" dt="2026-06-12T15:32:09.216" v="146"/>
          <pc:sldLayoutMkLst>
            <pc:docMk/>
            <pc:sldMasterMk cId="2026544931" sldId="2147483672"/>
            <pc:sldLayoutMk cId="3956352037" sldId="2147483673"/>
          </pc:sldLayoutMkLst>
        </pc:sldLayoutChg>
        <pc:sldLayoutChg chg="add del">
          <pc:chgData name="Monika Czaja (2410147)" userId="S::2410147@student.uwtsd.ac.uk::1380002e-0c41-435c-bdb6-0e6ffbab0be7" providerId="AD" clId="Web-{9537A372-F4FA-98E9-25B2-E83C7CBB9816}" dt="2026-06-12T15:32:09.216" v="146"/>
          <pc:sldLayoutMkLst>
            <pc:docMk/>
            <pc:sldMasterMk cId="2026544931" sldId="2147483672"/>
            <pc:sldLayoutMk cId="3806405297" sldId="2147483674"/>
          </pc:sldLayoutMkLst>
        </pc:sldLayoutChg>
        <pc:sldLayoutChg chg="add del">
          <pc:chgData name="Monika Czaja (2410147)" userId="S::2410147@student.uwtsd.ac.uk::1380002e-0c41-435c-bdb6-0e6ffbab0be7" providerId="AD" clId="Web-{9537A372-F4FA-98E9-25B2-E83C7CBB9816}" dt="2026-06-12T15:32:09.216" v="146"/>
          <pc:sldLayoutMkLst>
            <pc:docMk/>
            <pc:sldMasterMk cId="2026544931" sldId="2147483672"/>
            <pc:sldLayoutMk cId="1492588355" sldId="2147483675"/>
          </pc:sldLayoutMkLst>
        </pc:sldLayoutChg>
        <pc:sldLayoutChg chg="add del">
          <pc:chgData name="Monika Czaja (2410147)" userId="S::2410147@student.uwtsd.ac.uk::1380002e-0c41-435c-bdb6-0e6ffbab0be7" providerId="AD" clId="Web-{9537A372-F4FA-98E9-25B2-E83C7CBB9816}" dt="2026-06-12T15:32:09.216" v="146"/>
          <pc:sldLayoutMkLst>
            <pc:docMk/>
            <pc:sldMasterMk cId="2026544931" sldId="2147483672"/>
            <pc:sldLayoutMk cId="3922897653" sldId="2147483676"/>
          </pc:sldLayoutMkLst>
        </pc:sldLayoutChg>
        <pc:sldLayoutChg chg="add del">
          <pc:chgData name="Monika Czaja (2410147)" userId="S::2410147@student.uwtsd.ac.uk::1380002e-0c41-435c-bdb6-0e6ffbab0be7" providerId="AD" clId="Web-{9537A372-F4FA-98E9-25B2-E83C7CBB9816}" dt="2026-06-12T15:32:09.216" v="146"/>
          <pc:sldLayoutMkLst>
            <pc:docMk/>
            <pc:sldMasterMk cId="2026544931" sldId="2147483672"/>
            <pc:sldLayoutMk cId="898874465" sldId="2147483677"/>
          </pc:sldLayoutMkLst>
        </pc:sldLayoutChg>
        <pc:sldLayoutChg chg="add del">
          <pc:chgData name="Monika Czaja (2410147)" userId="S::2410147@student.uwtsd.ac.uk::1380002e-0c41-435c-bdb6-0e6ffbab0be7" providerId="AD" clId="Web-{9537A372-F4FA-98E9-25B2-E83C7CBB9816}" dt="2026-06-12T15:32:09.216" v="146"/>
          <pc:sldLayoutMkLst>
            <pc:docMk/>
            <pc:sldMasterMk cId="2026544931" sldId="2147483672"/>
            <pc:sldLayoutMk cId="1396571373" sldId="2147483678"/>
          </pc:sldLayoutMkLst>
        </pc:sldLayoutChg>
        <pc:sldLayoutChg chg="add del">
          <pc:chgData name="Monika Czaja (2410147)" userId="S::2410147@student.uwtsd.ac.uk::1380002e-0c41-435c-bdb6-0e6ffbab0be7" providerId="AD" clId="Web-{9537A372-F4FA-98E9-25B2-E83C7CBB9816}" dt="2026-06-12T15:32:09.216" v="146"/>
          <pc:sldLayoutMkLst>
            <pc:docMk/>
            <pc:sldMasterMk cId="2026544931" sldId="2147483672"/>
            <pc:sldLayoutMk cId="3442336768" sldId="2147483679"/>
          </pc:sldLayoutMkLst>
        </pc:sldLayoutChg>
        <pc:sldLayoutChg chg="add del">
          <pc:chgData name="Monika Czaja (2410147)" userId="S::2410147@student.uwtsd.ac.uk::1380002e-0c41-435c-bdb6-0e6ffbab0be7" providerId="AD" clId="Web-{9537A372-F4FA-98E9-25B2-E83C7CBB9816}" dt="2026-06-12T15:32:09.216" v="146"/>
          <pc:sldLayoutMkLst>
            <pc:docMk/>
            <pc:sldMasterMk cId="2026544931" sldId="2147483672"/>
            <pc:sldLayoutMk cId="3075289969" sldId="2147483680"/>
          </pc:sldLayoutMkLst>
        </pc:sldLayoutChg>
        <pc:sldLayoutChg chg="add del">
          <pc:chgData name="Monika Czaja (2410147)" userId="S::2410147@student.uwtsd.ac.uk::1380002e-0c41-435c-bdb6-0e6ffbab0be7" providerId="AD" clId="Web-{9537A372-F4FA-98E9-25B2-E83C7CBB9816}" dt="2026-06-12T15:32:09.216" v="146"/>
          <pc:sldLayoutMkLst>
            <pc:docMk/>
            <pc:sldMasterMk cId="2026544931" sldId="2147483672"/>
            <pc:sldLayoutMk cId="1923486551" sldId="2147483681"/>
          </pc:sldLayoutMkLst>
        </pc:sldLayoutChg>
        <pc:sldLayoutChg chg="add del">
          <pc:chgData name="Monika Czaja (2410147)" userId="S::2410147@student.uwtsd.ac.uk::1380002e-0c41-435c-bdb6-0e6ffbab0be7" providerId="AD" clId="Web-{9537A372-F4FA-98E9-25B2-E83C7CBB9816}" dt="2026-06-12T15:32:09.216" v="146"/>
          <pc:sldLayoutMkLst>
            <pc:docMk/>
            <pc:sldMasterMk cId="2026544931" sldId="2147483672"/>
            <pc:sldLayoutMk cId="1230426018" sldId="2147483682"/>
          </pc:sldLayoutMkLst>
        </pc:sldLayoutChg>
        <pc:sldLayoutChg chg="add del">
          <pc:chgData name="Monika Czaja (2410147)" userId="S::2410147@student.uwtsd.ac.uk::1380002e-0c41-435c-bdb6-0e6ffbab0be7" providerId="AD" clId="Web-{9537A372-F4FA-98E9-25B2-E83C7CBB9816}" dt="2026-06-12T15:32:09.216" v="146"/>
          <pc:sldLayoutMkLst>
            <pc:docMk/>
            <pc:sldMasterMk cId="2026544931" sldId="2147483672"/>
            <pc:sldLayoutMk cId="1166697614" sldId="2147483683"/>
          </pc:sldLayoutMkLst>
        </pc:sldLayoutChg>
        <pc:sldLayoutChg chg="add del">
          <pc:chgData name="Monika Czaja (2410147)" userId="S::2410147@student.uwtsd.ac.uk::1380002e-0c41-435c-bdb6-0e6ffbab0be7" providerId="AD" clId="Web-{9537A372-F4FA-98E9-25B2-E83C7CBB9816}" dt="2026-06-12T15:32:09.216" v="146"/>
          <pc:sldLayoutMkLst>
            <pc:docMk/>
            <pc:sldMasterMk cId="2026544931" sldId="2147483672"/>
            <pc:sldLayoutMk cId="799678147" sldId="2147483684"/>
          </pc:sldLayoutMkLst>
        </pc:sldLayoutChg>
        <pc:sldLayoutChg chg="add del">
          <pc:chgData name="Monika Czaja (2410147)" userId="S::2410147@student.uwtsd.ac.uk::1380002e-0c41-435c-bdb6-0e6ffbab0be7" providerId="AD" clId="Web-{9537A372-F4FA-98E9-25B2-E83C7CBB9816}" dt="2026-06-12T15:32:09.216" v="146"/>
          <pc:sldLayoutMkLst>
            <pc:docMk/>
            <pc:sldMasterMk cId="2026544931" sldId="2147483672"/>
            <pc:sldLayoutMk cId="2064909717" sldId="2147483685"/>
          </pc:sldLayoutMkLst>
        </pc:sldLayoutChg>
        <pc:sldLayoutChg chg="add del">
          <pc:chgData name="Monika Czaja (2410147)" userId="S::2410147@student.uwtsd.ac.uk::1380002e-0c41-435c-bdb6-0e6ffbab0be7" providerId="AD" clId="Web-{9537A372-F4FA-98E9-25B2-E83C7CBB9816}" dt="2026-06-12T15:32:09.216" v="146"/>
          <pc:sldLayoutMkLst>
            <pc:docMk/>
            <pc:sldMasterMk cId="2026544931" sldId="2147483672"/>
            <pc:sldLayoutMk cId="775121535" sldId="2147483686"/>
          </pc:sldLayoutMkLst>
        </pc:sldLayoutChg>
        <pc:sldLayoutChg chg="add del">
          <pc:chgData name="Monika Czaja (2410147)" userId="S::2410147@student.uwtsd.ac.uk::1380002e-0c41-435c-bdb6-0e6ffbab0be7" providerId="AD" clId="Web-{9537A372-F4FA-98E9-25B2-E83C7CBB9816}" dt="2026-06-12T15:32:09.216" v="146"/>
          <pc:sldLayoutMkLst>
            <pc:docMk/>
            <pc:sldMasterMk cId="2026544931" sldId="2147483672"/>
            <pc:sldLayoutMk cId="663347185" sldId="2147483687"/>
          </pc:sldLayoutMkLst>
        </pc:sldLayoutChg>
        <pc:sldLayoutChg chg="add del">
          <pc:chgData name="Monika Czaja (2410147)" userId="S::2410147@student.uwtsd.ac.uk::1380002e-0c41-435c-bdb6-0e6ffbab0be7" providerId="AD" clId="Web-{9537A372-F4FA-98E9-25B2-E83C7CBB9816}" dt="2026-06-12T15:32:09.216" v="146"/>
          <pc:sldLayoutMkLst>
            <pc:docMk/>
            <pc:sldMasterMk cId="2026544931" sldId="2147483672"/>
            <pc:sldLayoutMk cId="1585911528" sldId="2147483688"/>
          </pc:sldLayoutMkLst>
        </pc:sldLayoutChg>
        <pc:sldLayoutChg chg="add del">
          <pc:chgData name="Monika Czaja (2410147)" userId="S::2410147@student.uwtsd.ac.uk::1380002e-0c41-435c-bdb6-0e6ffbab0be7" providerId="AD" clId="Web-{9537A372-F4FA-98E9-25B2-E83C7CBB9816}" dt="2026-06-12T15:32:09.216" v="146"/>
          <pc:sldLayoutMkLst>
            <pc:docMk/>
            <pc:sldMasterMk cId="2026544931" sldId="2147483672"/>
            <pc:sldLayoutMk cId="1870262757" sldId="2147483689"/>
          </pc:sldLayoutMkLst>
        </pc:sldLayoutChg>
      </pc:sldMasterChg>
      <pc:sldMasterChg chg="add del replId addSldLayout delSldLayout">
        <pc:chgData name="Monika Czaja (2410147)" userId="S::2410147@student.uwtsd.ac.uk::1380002e-0c41-435c-bdb6-0e6ffbab0be7" providerId="AD" clId="Web-{9537A372-F4FA-98E9-25B2-E83C7CBB9816}" dt="2026-06-12T15:32:09.123" v="145"/>
        <pc:sldMasterMkLst>
          <pc:docMk/>
          <pc:sldMasterMk cId="2886936985" sldId="2147483690"/>
        </pc:sldMasterMkLst>
        <pc:sldLayoutChg chg="add del replId">
          <pc:chgData name="Monika Czaja (2410147)" userId="S::2410147@student.uwtsd.ac.uk::1380002e-0c41-435c-bdb6-0e6ffbab0be7" providerId="AD" clId="Web-{9537A372-F4FA-98E9-25B2-E83C7CBB9816}" dt="2026-06-12T15:32:09.123" v="145"/>
          <pc:sldLayoutMkLst>
            <pc:docMk/>
            <pc:sldMasterMk cId="2886936985" sldId="2147483690"/>
            <pc:sldLayoutMk cId="151849731" sldId="2147483691"/>
          </pc:sldLayoutMkLst>
        </pc:sldLayoutChg>
        <pc:sldLayoutChg chg="add del replId">
          <pc:chgData name="Monika Czaja (2410147)" userId="S::2410147@student.uwtsd.ac.uk::1380002e-0c41-435c-bdb6-0e6ffbab0be7" providerId="AD" clId="Web-{9537A372-F4FA-98E9-25B2-E83C7CBB9816}" dt="2026-06-12T15:32:09.123" v="145"/>
          <pc:sldLayoutMkLst>
            <pc:docMk/>
            <pc:sldMasterMk cId="2886936985" sldId="2147483690"/>
            <pc:sldLayoutMk cId="2547037849" sldId="2147483692"/>
          </pc:sldLayoutMkLst>
        </pc:sldLayoutChg>
        <pc:sldLayoutChg chg="add del replId">
          <pc:chgData name="Monika Czaja (2410147)" userId="S::2410147@student.uwtsd.ac.uk::1380002e-0c41-435c-bdb6-0e6ffbab0be7" providerId="AD" clId="Web-{9537A372-F4FA-98E9-25B2-E83C7CBB9816}" dt="2026-06-12T15:32:09.123" v="145"/>
          <pc:sldLayoutMkLst>
            <pc:docMk/>
            <pc:sldMasterMk cId="2886936985" sldId="2147483690"/>
            <pc:sldLayoutMk cId="363702959" sldId="2147483693"/>
          </pc:sldLayoutMkLst>
        </pc:sldLayoutChg>
        <pc:sldLayoutChg chg="add del replId">
          <pc:chgData name="Monika Czaja (2410147)" userId="S::2410147@student.uwtsd.ac.uk::1380002e-0c41-435c-bdb6-0e6ffbab0be7" providerId="AD" clId="Web-{9537A372-F4FA-98E9-25B2-E83C7CBB9816}" dt="2026-06-12T15:32:09.123" v="145"/>
          <pc:sldLayoutMkLst>
            <pc:docMk/>
            <pc:sldMasterMk cId="2886936985" sldId="2147483690"/>
            <pc:sldLayoutMk cId="867363146" sldId="2147483694"/>
          </pc:sldLayoutMkLst>
        </pc:sldLayoutChg>
        <pc:sldLayoutChg chg="add del replId">
          <pc:chgData name="Monika Czaja (2410147)" userId="S::2410147@student.uwtsd.ac.uk::1380002e-0c41-435c-bdb6-0e6ffbab0be7" providerId="AD" clId="Web-{9537A372-F4FA-98E9-25B2-E83C7CBB9816}" dt="2026-06-12T15:32:09.123" v="145"/>
          <pc:sldLayoutMkLst>
            <pc:docMk/>
            <pc:sldMasterMk cId="2886936985" sldId="2147483690"/>
            <pc:sldLayoutMk cId="1630575418" sldId="2147483695"/>
          </pc:sldLayoutMkLst>
        </pc:sldLayoutChg>
        <pc:sldLayoutChg chg="add del replId">
          <pc:chgData name="Monika Czaja (2410147)" userId="S::2410147@student.uwtsd.ac.uk::1380002e-0c41-435c-bdb6-0e6ffbab0be7" providerId="AD" clId="Web-{9537A372-F4FA-98E9-25B2-E83C7CBB9816}" dt="2026-06-12T15:32:09.123" v="145"/>
          <pc:sldLayoutMkLst>
            <pc:docMk/>
            <pc:sldMasterMk cId="2886936985" sldId="2147483690"/>
            <pc:sldLayoutMk cId="2658256925" sldId="2147483696"/>
          </pc:sldLayoutMkLst>
        </pc:sldLayoutChg>
        <pc:sldLayoutChg chg="add del replId">
          <pc:chgData name="Monika Czaja (2410147)" userId="S::2410147@student.uwtsd.ac.uk::1380002e-0c41-435c-bdb6-0e6ffbab0be7" providerId="AD" clId="Web-{9537A372-F4FA-98E9-25B2-E83C7CBB9816}" dt="2026-06-12T15:32:09.123" v="145"/>
          <pc:sldLayoutMkLst>
            <pc:docMk/>
            <pc:sldMasterMk cId="2886936985" sldId="2147483690"/>
            <pc:sldLayoutMk cId="368026653" sldId="2147483697"/>
          </pc:sldLayoutMkLst>
        </pc:sldLayoutChg>
        <pc:sldLayoutChg chg="add del replId">
          <pc:chgData name="Monika Czaja (2410147)" userId="S::2410147@student.uwtsd.ac.uk::1380002e-0c41-435c-bdb6-0e6ffbab0be7" providerId="AD" clId="Web-{9537A372-F4FA-98E9-25B2-E83C7CBB9816}" dt="2026-06-12T15:32:09.123" v="145"/>
          <pc:sldLayoutMkLst>
            <pc:docMk/>
            <pc:sldMasterMk cId="2886936985" sldId="2147483690"/>
            <pc:sldLayoutMk cId="3026873835" sldId="2147483698"/>
          </pc:sldLayoutMkLst>
        </pc:sldLayoutChg>
        <pc:sldLayoutChg chg="add del replId">
          <pc:chgData name="Monika Czaja (2410147)" userId="S::2410147@student.uwtsd.ac.uk::1380002e-0c41-435c-bdb6-0e6ffbab0be7" providerId="AD" clId="Web-{9537A372-F4FA-98E9-25B2-E83C7CBB9816}" dt="2026-06-12T15:32:09.123" v="145"/>
          <pc:sldLayoutMkLst>
            <pc:docMk/>
            <pc:sldMasterMk cId="2886936985" sldId="2147483690"/>
            <pc:sldLayoutMk cId="1633103849" sldId="2147483699"/>
          </pc:sldLayoutMkLst>
        </pc:sldLayoutChg>
        <pc:sldLayoutChg chg="add del replId">
          <pc:chgData name="Monika Czaja (2410147)" userId="S::2410147@student.uwtsd.ac.uk::1380002e-0c41-435c-bdb6-0e6ffbab0be7" providerId="AD" clId="Web-{9537A372-F4FA-98E9-25B2-E83C7CBB9816}" dt="2026-06-12T15:32:09.123" v="145"/>
          <pc:sldLayoutMkLst>
            <pc:docMk/>
            <pc:sldMasterMk cId="2886936985" sldId="2147483690"/>
            <pc:sldLayoutMk cId="966529175" sldId="2147483700"/>
          </pc:sldLayoutMkLst>
        </pc:sldLayoutChg>
        <pc:sldLayoutChg chg="add del replId">
          <pc:chgData name="Monika Czaja (2410147)" userId="S::2410147@student.uwtsd.ac.uk::1380002e-0c41-435c-bdb6-0e6ffbab0be7" providerId="AD" clId="Web-{9537A372-F4FA-98E9-25B2-E83C7CBB9816}" dt="2026-06-12T15:32:09.123" v="145"/>
          <pc:sldLayoutMkLst>
            <pc:docMk/>
            <pc:sldMasterMk cId="2886936985" sldId="2147483690"/>
            <pc:sldLayoutMk cId="961548641" sldId="2147483701"/>
          </pc:sldLayoutMkLst>
        </pc:sldLayoutChg>
      </pc:sldMasterChg>
      <pc:sldMasterChg chg="add del addSldLayout delSldLayout">
        <pc:chgData name="Monika Czaja (2410147)" userId="S::2410147@student.uwtsd.ac.uk::1380002e-0c41-435c-bdb6-0e6ffbab0be7" providerId="AD" clId="Web-{9537A372-F4FA-98E9-25B2-E83C7CBB9816}" dt="2026-06-12T15:32:02.419" v="143"/>
        <pc:sldMasterMkLst>
          <pc:docMk/>
          <pc:sldMasterMk cId="642844498" sldId="2147483723"/>
        </pc:sldMasterMkLst>
        <pc:sldLayoutChg chg="add del">
          <pc:chgData name="Monika Czaja (2410147)" userId="S::2410147@student.uwtsd.ac.uk::1380002e-0c41-435c-bdb6-0e6ffbab0be7" providerId="AD" clId="Web-{9537A372-F4FA-98E9-25B2-E83C7CBB9816}" dt="2026-06-12T15:32:02.419" v="143"/>
          <pc:sldLayoutMkLst>
            <pc:docMk/>
            <pc:sldMasterMk cId="642844498" sldId="2147483723"/>
            <pc:sldLayoutMk cId="561008506" sldId="2147483712"/>
          </pc:sldLayoutMkLst>
        </pc:sldLayoutChg>
        <pc:sldLayoutChg chg="add del">
          <pc:chgData name="Monika Czaja (2410147)" userId="S::2410147@student.uwtsd.ac.uk::1380002e-0c41-435c-bdb6-0e6ffbab0be7" providerId="AD" clId="Web-{9537A372-F4FA-98E9-25B2-E83C7CBB9816}" dt="2026-06-12T15:32:02.419" v="143"/>
          <pc:sldLayoutMkLst>
            <pc:docMk/>
            <pc:sldMasterMk cId="642844498" sldId="2147483723"/>
            <pc:sldLayoutMk cId="873898398" sldId="2147483713"/>
          </pc:sldLayoutMkLst>
        </pc:sldLayoutChg>
        <pc:sldLayoutChg chg="add del">
          <pc:chgData name="Monika Czaja (2410147)" userId="S::2410147@student.uwtsd.ac.uk::1380002e-0c41-435c-bdb6-0e6ffbab0be7" providerId="AD" clId="Web-{9537A372-F4FA-98E9-25B2-E83C7CBB9816}" dt="2026-06-12T15:32:02.419" v="143"/>
          <pc:sldLayoutMkLst>
            <pc:docMk/>
            <pc:sldMasterMk cId="642844498" sldId="2147483723"/>
            <pc:sldLayoutMk cId="101086807" sldId="2147483714"/>
          </pc:sldLayoutMkLst>
        </pc:sldLayoutChg>
        <pc:sldLayoutChg chg="add del">
          <pc:chgData name="Monika Czaja (2410147)" userId="S::2410147@student.uwtsd.ac.uk::1380002e-0c41-435c-bdb6-0e6ffbab0be7" providerId="AD" clId="Web-{9537A372-F4FA-98E9-25B2-E83C7CBB9816}" dt="2026-06-12T15:32:02.419" v="143"/>
          <pc:sldLayoutMkLst>
            <pc:docMk/>
            <pc:sldMasterMk cId="642844498" sldId="2147483723"/>
            <pc:sldLayoutMk cId="1103409850" sldId="2147483715"/>
          </pc:sldLayoutMkLst>
        </pc:sldLayoutChg>
        <pc:sldLayoutChg chg="add del">
          <pc:chgData name="Monika Czaja (2410147)" userId="S::2410147@student.uwtsd.ac.uk::1380002e-0c41-435c-bdb6-0e6ffbab0be7" providerId="AD" clId="Web-{9537A372-F4FA-98E9-25B2-E83C7CBB9816}" dt="2026-06-12T15:32:02.419" v="143"/>
          <pc:sldLayoutMkLst>
            <pc:docMk/>
            <pc:sldMasterMk cId="642844498" sldId="2147483723"/>
            <pc:sldLayoutMk cId="2458069820" sldId="2147483716"/>
          </pc:sldLayoutMkLst>
        </pc:sldLayoutChg>
        <pc:sldLayoutChg chg="add del">
          <pc:chgData name="Monika Czaja (2410147)" userId="S::2410147@student.uwtsd.ac.uk::1380002e-0c41-435c-bdb6-0e6ffbab0be7" providerId="AD" clId="Web-{9537A372-F4FA-98E9-25B2-E83C7CBB9816}" dt="2026-06-12T15:32:02.419" v="143"/>
          <pc:sldLayoutMkLst>
            <pc:docMk/>
            <pc:sldMasterMk cId="642844498" sldId="2147483723"/>
            <pc:sldLayoutMk cId="514246482" sldId="2147483717"/>
          </pc:sldLayoutMkLst>
        </pc:sldLayoutChg>
        <pc:sldLayoutChg chg="add del">
          <pc:chgData name="Monika Czaja (2410147)" userId="S::2410147@student.uwtsd.ac.uk::1380002e-0c41-435c-bdb6-0e6ffbab0be7" providerId="AD" clId="Web-{9537A372-F4FA-98E9-25B2-E83C7CBB9816}" dt="2026-06-12T15:32:02.419" v="143"/>
          <pc:sldLayoutMkLst>
            <pc:docMk/>
            <pc:sldMasterMk cId="642844498" sldId="2147483723"/>
            <pc:sldLayoutMk cId="2204386962" sldId="2147483718"/>
          </pc:sldLayoutMkLst>
        </pc:sldLayoutChg>
        <pc:sldLayoutChg chg="add del">
          <pc:chgData name="Monika Czaja (2410147)" userId="S::2410147@student.uwtsd.ac.uk::1380002e-0c41-435c-bdb6-0e6ffbab0be7" providerId="AD" clId="Web-{9537A372-F4FA-98E9-25B2-E83C7CBB9816}" dt="2026-06-12T15:32:02.419" v="143"/>
          <pc:sldLayoutMkLst>
            <pc:docMk/>
            <pc:sldMasterMk cId="642844498" sldId="2147483723"/>
            <pc:sldLayoutMk cId="1100755221" sldId="2147483719"/>
          </pc:sldLayoutMkLst>
        </pc:sldLayoutChg>
        <pc:sldLayoutChg chg="add del">
          <pc:chgData name="Monika Czaja (2410147)" userId="S::2410147@student.uwtsd.ac.uk::1380002e-0c41-435c-bdb6-0e6ffbab0be7" providerId="AD" clId="Web-{9537A372-F4FA-98E9-25B2-E83C7CBB9816}" dt="2026-06-12T15:32:02.419" v="143"/>
          <pc:sldLayoutMkLst>
            <pc:docMk/>
            <pc:sldMasterMk cId="642844498" sldId="2147483723"/>
            <pc:sldLayoutMk cId="3519632986" sldId="2147483720"/>
          </pc:sldLayoutMkLst>
        </pc:sldLayoutChg>
        <pc:sldLayoutChg chg="add del">
          <pc:chgData name="Monika Czaja (2410147)" userId="S::2410147@student.uwtsd.ac.uk::1380002e-0c41-435c-bdb6-0e6ffbab0be7" providerId="AD" clId="Web-{9537A372-F4FA-98E9-25B2-E83C7CBB9816}" dt="2026-06-12T15:32:02.419" v="143"/>
          <pc:sldLayoutMkLst>
            <pc:docMk/>
            <pc:sldMasterMk cId="642844498" sldId="2147483723"/>
            <pc:sldLayoutMk cId="3302629751" sldId="2147483721"/>
          </pc:sldLayoutMkLst>
        </pc:sldLayoutChg>
        <pc:sldLayoutChg chg="add del">
          <pc:chgData name="Monika Czaja (2410147)" userId="S::2410147@student.uwtsd.ac.uk::1380002e-0c41-435c-bdb6-0e6ffbab0be7" providerId="AD" clId="Web-{9537A372-F4FA-98E9-25B2-E83C7CBB9816}" dt="2026-06-12T15:32:02.419" v="143"/>
          <pc:sldLayoutMkLst>
            <pc:docMk/>
            <pc:sldMasterMk cId="642844498" sldId="2147483723"/>
            <pc:sldLayoutMk cId="3136383929" sldId="2147483722"/>
          </pc:sldLayoutMkLst>
        </pc:sldLayoutChg>
      </pc:sldMasterChg>
      <pc:sldMasterChg chg="modSp add addSldLayout modSldLayout">
        <pc:chgData name="Monika Czaja (2410147)" userId="S::2410147@student.uwtsd.ac.uk::1380002e-0c41-435c-bdb6-0e6ffbab0be7" providerId="AD" clId="Web-{9537A372-F4FA-98E9-25B2-E83C7CBB9816}" dt="2026-06-12T15:32:51.735" v="150"/>
        <pc:sldMasterMkLst>
          <pc:docMk/>
          <pc:sldMasterMk cId="2169348809" sldId="2147483763"/>
        </pc:sldMasterMkLst>
        <pc:spChg chg="mod">
          <ac:chgData name="Monika Czaja (2410147)" userId="S::2410147@student.uwtsd.ac.uk::1380002e-0c41-435c-bdb6-0e6ffbab0be7" providerId="AD" clId="Web-{9537A372-F4FA-98E9-25B2-E83C7CBB9816}" dt="2026-06-12T15:32:51.735" v="150"/>
          <ac:spMkLst>
            <pc:docMk/>
            <pc:sldMasterMk cId="2169348809" sldId="2147483763"/>
            <ac:spMk id="2" creationId="{08615C6B-1C98-4B1C-AB4B-1E1898E593BE}"/>
          </ac:spMkLst>
        </pc:spChg>
        <pc:spChg chg="mod">
          <ac:chgData name="Monika Czaja (2410147)" userId="S::2410147@student.uwtsd.ac.uk::1380002e-0c41-435c-bdb6-0e6ffbab0be7" providerId="AD" clId="Web-{9537A372-F4FA-98E9-25B2-E83C7CBB9816}" dt="2026-06-12T15:32:51.735" v="150"/>
          <ac:spMkLst>
            <pc:docMk/>
            <pc:sldMasterMk cId="2169348809" sldId="2147483763"/>
            <ac:spMk id="3" creationId="{2E8DFF97-B7FD-47F9-BC7F-DD4B4C5EA2F6}"/>
          </ac:spMkLst>
        </pc:spChg>
        <pc:spChg chg="mod">
          <ac:chgData name="Monika Czaja (2410147)" userId="S::2410147@student.uwtsd.ac.uk::1380002e-0c41-435c-bdb6-0e6ffbab0be7" providerId="AD" clId="Web-{9537A372-F4FA-98E9-25B2-E83C7CBB9816}" dt="2026-06-12T15:32:51.735" v="150"/>
          <ac:spMkLst>
            <pc:docMk/>
            <pc:sldMasterMk cId="2169348809" sldId="2147483763"/>
            <ac:spMk id="4" creationId="{A1831D22-079E-43E3-86A4-BA12DB888C79}"/>
          </ac:spMkLst>
        </pc:spChg>
        <pc:spChg chg="mod">
          <ac:chgData name="Monika Czaja (2410147)" userId="S::2410147@student.uwtsd.ac.uk::1380002e-0c41-435c-bdb6-0e6ffbab0be7" providerId="AD" clId="Web-{9537A372-F4FA-98E9-25B2-E83C7CBB9816}" dt="2026-06-12T15:32:51.735" v="150"/>
          <ac:spMkLst>
            <pc:docMk/>
            <pc:sldMasterMk cId="2169348809" sldId="2147483763"/>
            <ac:spMk id="5" creationId="{A14C30A2-140B-4A5D-BEEC-C1314AF1F3F6}"/>
          </ac:spMkLst>
        </pc:spChg>
        <pc:spChg chg="mod">
          <ac:chgData name="Monika Czaja (2410147)" userId="S::2410147@student.uwtsd.ac.uk::1380002e-0c41-435c-bdb6-0e6ffbab0be7" providerId="AD" clId="Web-{9537A372-F4FA-98E9-25B2-E83C7CBB9816}" dt="2026-06-12T15:32:51.735" v="150"/>
          <ac:spMkLst>
            <pc:docMk/>
            <pc:sldMasterMk cId="2169348809" sldId="2147483763"/>
            <ac:spMk id="6" creationId="{1B71BA8F-7826-496D-91F8-B3ECDF34DA73}"/>
          </ac:spMkLst>
        </pc:spChg>
        <pc:sldLayoutChg chg="modSp add">
          <pc:chgData name="Monika Czaja (2410147)" userId="S::2410147@student.uwtsd.ac.uk::1380002e-0c41-435c-bdb6-0e6ffbab0be7" providerId="AD" clId="Web-{9537A372-F4FA-98E9-25B2-E83C7CBB9816}" dt="2026-06-12T15:32:51.735" v="150"/>
          <pc:sldLayoutMkLst>
            <pc:docMk/>
            <pc:sldMasterMk cId="2169348809" sldId="2147483763"/>
            <pc:sldLayoutMk cId="748932338" sldId="2147483751"/>
          </pc:sldLayoutMkLst>
          <pc:spChg chg="mod">
            <ac:chgData name="Monika Czaja (2410147)" userId="S::2410147@student.uwtsd.ac.uk::1380002e-0c41-435c-bdb6-0e6ffbab0be7" providerId="AD" clId="Web-{9537A372-F4FA-98E9-25B2-E83C7CBB9816}" dt="2026-06-12T15:32:51.735" v="150"/>
            <ac:spMkLst>
              <pc:docMk/>
              <pc:sldMasterMk cId="2169348809" sldId="2147483763"/>
              <pc:sldLayoutMk cId="748932338" sldId="2147483751"/>
              <ac:spMk id="2" creationId="{192825A4-268B-4301-8432-F9E9B2661AEC}"/>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748932338" sldId="2147483751"/>
              <ac:spMk id="6" creationId="{AAFBE1F6-FC6D-4C3D-9AC3-97028E6F18C7}"/>
            </ac:spMkLst>
          </pc:spChg>
        </pc:sldLayoutChg>
        <pc:sldLayoutChg chg="modSp add">
          <pc:chgData name="Monika Czaja (2410147)" userId="S::2410147@student.uwtsd.ac.uk::1380002e-0c41-435c-bdb6-0e6ffbab0be7" providerId="AD" clId="Web-{9537A372-F4FA-98E9-25B2-E83C7CBB9816}" dt="2026-06-12T15:32:51.735" v="150"/>
          <pc:sldLayoutMkLst>
            <pc:docMk/>
            <pc:sldMasterMk cId="2169348809" sldId="2147483763"/>
            <pc:sldLayoutMk cId="4221421216" sldId="2147483752"/>
          </pc:sldLayoutMkLst>
          <pc:spChg chg="mod">
            <ac:chgData name="Monika Czaja (2410147)" userId="S::2410147@student.uwtsd.ac.uk::1380002e-0c41-435c-bdb6-0e6ffbab0be7" providerId="AD" clId="Web-{9537A372-F4FA-98E9-25B2-E83C7CBB9816}" dt="2026-06-12T15:32:51.735" v="150"/>
            <ac:spMkLst>
              <pc:docMk/>
              <pc:sldMasterMk cId="2169348809" sldId="2147483763"/>
              <pc:sldLayoutMk cId="4221421216" sldId="2147483752"/>
              <ac:spMk id="6" creationId="{736BF44D-E8DD-45FA-931D-CBCC67D57944}"/>
            </ac:spMkLst>
          </pc:spChg>
        </pc:sldLayoutChg>
        <pc:sldLayoutChg chg="modSp add">
          <pc:chgData name="Monika Czaja (2410147)" userId="S::2410147@student.uwtsd.ac.uk::1380002e-0c41-435c-bdb6-0e6ffbab0be7" providerId="AD" clId="Web-{9537A372-F4FA-98E9-25B2-E83C7CBB9816}" dt="2026-06-12T15:32:51.735" v="150"/>
          <pc:sldLayoutMkLst>
            <pc:docMk/>
            <pc:sldMasterMk cId="2169348809" sldId="2147483763"/>
            <pc:sldLayoutMk cId="2171515805" sldId="2147483753"/>
          </pc:sldLayoutMkLst>
          <pc:spChg chg="mod">
            <ac:chgData name="Monika Czaja (2410147)" userId="S::2410147@student.uwtsd.ac.uk::1380002e-0c41-435c-bdb6-0e6ffbab0be7" providerId="AD" clId="Web-{9537A372-F4FA-98E9-25B2-E83C7CBB9816}" dt="2026-06-12T15:32:51.735" v="150"/>
            <ac:spMkLst>
              <pc:docMk/>
              <pc:sldMasterMk cId="2169348809" sldId="2147483763"/>
              <pc:sldLayoutMk cId="2171515805" sldId="2147483753"/>
              <ac:spMk id="2" creationId="{146AD042-DE90-4088-8A07-B9A64C2CE03E}"/>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2171515805" sldId="2147483753"/>
              <ac:spMk id="3" creationId="{BF2FFC98-62A0-445A-BEDA-785BE925A1D8}"/>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2171515805" sldId="2147483753"/>
              <ac:spMk id="4" creationId="{DB4D7827-8489-4EE4-88EE-16685FE6DE8A}"/>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2171515805" sldId="2147483753"/>
              <ac:spMk id="8" creationId="{76C5A8FA-6B61-4934-AF55-C595090CA5DC}"/>
            </ac:spMkLst>
          </pc:spChg>
        </pc:sldLayoutChg>
        <pc:sldLayoutChg chg="modSp add">
          <pc:chgData name="Monika Czaja (2410147)" userId="S::2410147@student.uwtsd.ac.uk::1380002e-0c41-435c-bdb6-0e6ffbab0be7" providerId="AD" clId="Web-{9537A372-F4FA-98E9-25B2-E83C7CBB9816}" dt="2026-06-12T15:32:51.735" v="150"/>
          <pc:sldLayoutMkLst>
            <pc:docMk/>
            <pc:sldMasterMk cId="2169348809" sldId="2147483763"/>
            <pc:sldLayoutMk cId="1856301810" sldId="2147483754"/>
          </pc:sldLayoutMkLst>
          <pc:spChg chg="mod">
            <ac:chgData name="Monika Czaja (2410147)" userId="S::2410147@student.uwtsd.ac.uk::1380002e-0c41-435c-bdb6-0e6ffbab0be7" providerId="AD" clId="Web-{9537A372-F4FA-98E9-25B2-E83C7CBB9816}" dt="2026-06-12T15:32:51.735" v="150"/>
            <ac:spMkLst>
              <pc:docMk/>
              <pc:sldMasterMk cId="2169348809" sldId="2147483763"/>
              <pc:sldLayoutMk cId="1856301810" sldId="2147483754"/>
              <ac:spMk id="2" creationId="{48DB1DFE-8154-440D-93CF-FEF7860E897F}"/>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1856301810" sldId="2147483754"/>
              <ac:spMk id="3" creationId="{9CD9D1F5-05CC-48F3-A314-315EF1703043}"/>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1856301810" sldId="2147483754"/>
              <ac:spMk id="4" creationId="{211807DE-1178-4BBB-89D8-9046239C2DE9}"/>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1856301810" sldId="2147483754"/>
              <ac:spMk id="8" creationId="{0EE21C0F-70D8-4F3C-9392-07559C90EE6E}"/>
            </ac:spMkLst>
          </pc:spChg>
        </pc:sldLayoutChg>
        <pc:sldLayoutChg chg="add">
          <pc:chgData name="Monika Czaja (2410147)" userId="S::2410147@student.uwtsd.ac.uk::1380002e-0c41-435c-bdb6-0e6ffbab0be7" providerId="AD" clId="Web-{9537A372-F4FA-98E9-25B2-E83C7CBB9816}" dt="2026-06-12T15:32:09.216" v="146"/>
          <pc:sldLayoutMkLst>
            <pc:docMk/>
            <pc:sldMasterMk cId="2169348809" sldId="2147483763"/>
            <pc:sldLayoutMk cId="3708397453" sldId="2147483755"/>
          </pc:sldLayoutMkLst>
        </pc:sldLayoutChg>
        <pc:sldLayoutChg chg="modSp add">
          <pc:chgData name="Monika Czaja (2410147)" userId="S::2410147@student.uwtsd.ac.uk::1380002e-0c41-435c-bdb6-0e6ffbab0be7" providerId="AD" clId="Web-{9537A372-F4FA-98E9-25B2-E83C7CBB9816}" dt="2026-06-12T15:32:51.735" v="150"/>
          <pc:sldLayoutMkLst>
            <pc:docMk/>
            <pc:sldMasterMk cId="2169348809" sldId="2147483763"/>
            <pc:sldLayoutMk cId="269703160" sldId="2147483756"/>
          </pc:sldLayoutMkLst>
          <pc:spChg chg="mod">
            <ac:chgData name="Monika Czaja (2410147)" userId="S::2410147@student.uwtsd.ac.uk::1380002e-0c41-435c-bdb6-0e6ffbab0be7" providerId="AD" clId="Web-{9537A372-F4FA-98E9-25B2-E83C7CBB9816}" dt="2026-06-12T15:32:51.735" v="150"/>
            <ac:spMkLst>
              <pc:docMk/>
              <pc:sldMasterMk cId="2169348809" sldId="2147483763"/>
              <pc:sldLayoutMk cId="269703160" sldId="2147483756"/>
              <ac:spMk id="2" creationId="{550C2A1B-34CA-4877-9435-D77DF325757F}"/>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269703160" sldId="2147483756"/>
              <ac:spMk id="3" creationId="{4F255E5E-4A81-44CC-8D99-F56E625D4632}"/>
            </ac:spMkLst>
          </pc:spChg>
        </pc:sldLayoutChg>
        <pc:sldLayoutChg chg="add">
          <pc:chgData name="Monika Czaja (2410147)" userId="S::2410147@student.uwtsd.ac.uk::1380002e-0c41-435c-bdb6-0e6ffbab0be7" providerId="AD" clId="Web-{9537A372-F4FA-98E9-25B2-E83C7CBB9816}" dt="2026-06-12T15:32:09.216" v="146"/>
          <pc:sldLayoutMkLst>
            <pc:docMk/>
            <pc:sldMasterMk cId="2169348809" sldId="2147483763"/>
            <pc:sldLayoutMk cId="3387250390" sldId="2147483757"/>
          </pc:sldLayoutMkLst>
        </pc:sldLayoutChg>
        <pc:sldLayoutChg chg="modSp add">
          <pc:chgData name="Monika Czaja (2410147)" userId="S::2410147@student.uwtsd.ac.uk::1380002e-0c41-435c-bdb6-0e6ffbab0be7" providerId="AD" clId="Web-{9537A372-F4FA-98E9-25B2-E83C7CBB9816}" dt="2026-06-12T15:32:51.735" v="150"/>
          <pc:sldLayoutMkLst>
            <pc:docMk/>
            <pc:sldMasterMk cId="2169348809" sldId="2147483763"/>
            <pc:sldLayoutMk cId="1802200338" sldId="2147483758"/>
          </pc:sldLayoutMkLst>
          <pc:spChg chg="mod">
            <ac:chgData name="Monika Czaja (2410147)" userId="S::2410147@student.uwtsd.ac.uk::1380002e-0c41-435c-bdb6-0e6ffbab0be7" providerId="AD" clId="Web-{9537A372-F4FA-98E9-25B2-E83C7CBB9816}" dt="2026-06-12T15:32:51.735" v="150"/>
            <ac:spMkLst>
              <pc:docMk/>
              <pc:sldMasterMk cId="2169348809" sldId="2147483763"/>
              <pc:sldLayoutMk cId="1802200338" sldId="2147483758"/>
              <ac:spMk id="2" creationId="{807094A5-EB6F-441D-88F8-CD7A30C84707}"/>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1802200338" sldId="2147483758"/>
              <ac:spMk id="3" creationId="{1C7CE1E3-3929-42A6-81B7-056BD88EF353}"/>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1802200338" sldId="2147483758"/>
              <ac:spMk id="7" creationId="{0D57E7FA-E8FC-45AC-868F-CDC8144939D6}"/>
            </ac:spMkLst>
          </pc:spChg>
        </pc:sldLayoutChg>
        <pc:sldLayoutChg chg="modSp add">
          <pc:chgData name="Monika Czaja (2410147)" userId="S::2410147@student.uwtsd.ac.uk::1380002e-0c41-435c-bdb6-0e6ffbab0be7" providerId="AD" clId="Web-{9537A372-F4FA-98E9-25B2-E83C7CBB9816}" dt="2026-06-12T15:32:51.735" v="150"/>
          <pc:sldLayoutMkLst>
            <pc:docMk/>
            <pc:sldMasterMk cId="2169348809" sldId="2147483763"/>
            <pc:sldLayoutMk cId="1152060719" sldId="2147483759"/>
          </pc:sldLayoutMkLst>
          <pc:spChg chg="mod">
            <ac:chgData name="Monika Czaja (2410147)" userId="S::2410147@student.uwtsd.ac.uk::1380002e-0c41-435c-bdb6-0e6ffbab0be7" providerId="AD" clId="Web-{9537A372-F4FA-98E9-25B2-E83C7CBB9816}" dt="2026-06-12T15:32:51.735" v="150"/>
            <ac:spMkLst>
              <pc:docMk/>
              <pc:sldMasterMk cId="2169348809" sldId="2147483763"/>
              <pc:sldLayoutMk cId="1152060719" sldId="2147483759"/>
              <ac:spMk id="2" creationId="{26030E26-A86A-417A-AA64-699AA8DD3DA5}"/>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1152060719" sldId="2147483759"/>
              <ac:spMk id="3" creationId="{D19CF97E-0E6E-41E9-B75B-0371E744D1E8}"/>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1152060719" sldId="2147483759"/>
              <ac:spMk id="7" creationId="{13B7BB51-92B8-4089-8DAB-1202A4D1C6A3}"/>
            </ac:spMkLst>
          </pc:spChg>
        </pc:sldLayoutChg>
        <pc:sldLayoutChg chg="modSp add">
          <pc:chgData name="Monika Czaja (2410147)" userId="S::2410147@student.uwtsd.ac.uk::1380002e-0c41-435c-bdb6-0e6ffbab0be7" providerId="AD" clId="Web-{9537A372-F4FA-98E9-25B2-E83C7CBB9816}" dt="2026-06-12T15:32:51.735" v="150"/>
          <pc:sldLayoutMkLst>
            <pc:docMk/>
            <pc:sldMasterMk cId="2169348809" sldId="2147483763"/>
            <pc:sldLayoutMk cId="3771205819" sldId="2147483760"/>
          </pc:sldLayoutMkLst>
          <pc:spChg chg="mod">
            <ac:chgData name="Monika Czaja (2410147)" userId="S::2410147@student.uwtsd.ac.uk::1380002e-0c41-435c-bdb6-0e6ffbab0be7" providerId="AD" clId="Web-{9537A372-F4FA-98E9-25B2-E83C7CBB9816}" dt="2026-06-12T15:32:51.735" v="150"/>
            <ac:spMkLst>
              <pc:docMk/>
              <pc:sldMasterMk cId="2169348809" sldId="2147483763"/>
              <pc:sldLayoutMk cId="3771205819" sldId="2147483760"/>
              <ac:spMk id="2" creationId="{64AD5705-B027-4C44-B38A-60296E29EB12}"/>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3771205819" sldId="2147483760"/>
              <ac:spMk id="3" creationId="{BE8BBAC4-9088-44CF-BA2D-B8DD24FB5274}"/>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3771205819" sldId="2147483760"/>
              <ac:spMk id="7" creationId="{DB2CE8D6-5B4E-4EBE-9ED5-A1DA7E2A5CDA}"/>
            </ac:spMkLst>
          </pc:spChg>
        </pc:sldLayoutChg>
        <pc:sldLayoutChg chg="modSp add">
          <pc:chgData name="Monika Czaja (2410147)" userId="S::2410147@student.uwtsd.ac.uk::1380002e-0c41-435c-bdb6-0e6ffbab0be7" providerId="AD" clId="Web-{9537A372-F4FA-98E9-25B2-E83C7CBB9816}" dt="2026-06-12T15:32:51.735" v="150"/>
          <pc:sldLayoutMkLst>
            <pc:docMk/>
            <pc:sldMasterMk cId="2169348809" sldId="2147483763"/>
            <pc:sldLayoutMk cId="1750709218" sldId="2147483761"/>
          </pc:sldLayoutMkLst>
          <pc:spChg chg="mod">
            <ac:chgData name="Monika Czaja (2410147)" userId="S::2410147@student.uwtsd.ac.uk::1380002e-0c41-435c-bdb6-0e6ffbab0be7" providerId="AD" clId="Web-{9537A372-F4FA-98E9-25B2-E83C7CBB9816}" dt="2026-06-12T15:32:51.735" v="150"/>
            <ac:spMkLst>
              <pc:docMk/>
              <pc:sldMasterMk cId="2169348809" sldId="2147483763"/>
              <pc:sldLayoutMk cId="1750709218" sldId="2147483761"/>
              <ac:spMk id="2" creationId="{D2A77EC9-372A-4ECA-9088-780532AF057F}"/>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1750709218" sldId="2147483761"/>
              <ac:spMk id="3" creationId="{57C882CE-1B27-414A-9B06-AA5D2DB683BA}"/>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1750709218" sldId="2147483761"/>
              <ac:spMk id="4" creationId="{A0397E60-5D92-4530-96D1-FC09AF3C2742}"/>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1750709218" sldId="2147483761"/>
              <ac:spMk id="8" creationId="{FD51F360-8860-4FB5-A0A5-773473DD8B39}"/>
            </ac:spMkLst>
          </pc:spChg>
        </pc:sldLayoutChg>
        <pc:sldLayoutChg chg="modSp add">
          <pc:chgData name="Monika Czaja (2410147)" userId="S::2410147@student.uwtsd.ac.uk::1380002e-0c41-435c-bdb6-0e6ffbab0be7" providerId="AD" clId="Web-{9537A372-F4FA-98E9-25B2-E83C7CBB9816}" dt="2026-06-12T15:32:51.735" v="150"/>
          <pc:sldLayoutMkLst>
            <pc:docMk/>
            <pc:sldMasterMk cId="2169348809" sldId="2147483763"/>
            <pc:sldLayoutMk cId="480409336" sldId="2147483762"/>
          </pc:sldLayoutMkLst>
          <pc:spChg chg="mod">
            <ac:chgData name="Monika Czaja (2410147)" userId="S::2410147@student.uwtsd.ac.uk::1380002e-0c41-435c-bdb6-0e6ffbab0be7" providerId="AD" clId="Web-{9537A372-F4FA-98E9-25B2-E83C7CBB9816}" dt="2026-06-12T15:32:51.735" v="150"/>
            <ac:spMkLst>
              <pc:docMk/>
              <pc:sldMasterMk cId="2169348809" sldId="2147483763"/>
              <pc:sldLayoutMk cId="480409336" sldId="2147483762"/>
              <ac:spMk id="2" creationId="{164D2B94-0682-4185-BCE3-89AF214A4FA8}"/>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480409336" sldId="2147483762"/>
              <ac:spMk id="3" creationId="{8D65C47E-B85E-4B3E-A669-DEEC7F5DF2FB}"/>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480409336" sldId="2147483762"/>
              <ac:spMk id="4" creationId="{E324517F-FE8C-49AD-9A52-0F4301052699}"/>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480409336" sldId="2147483762"/>
              <ac:spMk id="5" creationId="{C80C73EC-7117-4DC2-9075-14102F2E282B}"/>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480409336" sldId="2147483762"/>
              <ac:spMk id="6" creationId="{7DD9A323-865B-4177-8F98-9BA304E022E0}"/>
            </ac:spMkLst>
          </pc:spChg>
          <pc:spChg chg="mod">
            <ac:chgData name="Monika Czaja (2410147)" userId="S::2410147@student.uwtsd.ac.uk::1380002e-0c41-435c-bdb6-0e6ffbab0be7" providerId="AD" clId="Web-{9537A372-F4FA-98E9-25B2-E83C7CBB9816}" dt="2026-06-12T15:32:51.735" v="150"/>
            <ac:spMkLst>
              <pc:docMk/>
              <pc:sldMasterMk cId="2169348809" sldId="2147483763"/>
              <pc:sldLayoutMk cId="480409336" sldId="2147483762"/>
              <ac:spMk id="10" creationId="{527D753D-3426-457C-9082-B92894509EC0}"/>
            </ac:spMkLst>
          </pc:spChg>
        </pc:sldLayoutChg>
      </pc:sldMasterChg>
    </pc:docChg>
  </pc:docChgLst>
  <pc:docChgLst>
    <pc:chgData name="Monika Czaja (2410147)" userId="1380002e-0c41-435c-bdb6-0e6ffbab0be7" providerId="ADAL" clId="{DB2058F2-9AD7-4708-9879-839A33C28A05}"/>
    <pc:docChg chg="custSel modSld">
      <pc:chgData name="Monika Czaja (2410147)" userId="1380002e-0c41-435c-bdb6-0e6ffbab0be7" providerId="ADAL" clId="{DB2058F2-9AD7-4708-9879-839A33C28A05}" dt="2026-06-13T07:13:26.573" v="278" actId="14100"/>
      <pc:docMkLst>
        <pc:docMk/>
      </pc:docMkLst>
      <pc:sldChg chg="modSp mod">
        <pc:chgData name="Monika Czaja (2410147)" userId="1380002e-0c41-435c-bdb6-0e6ffbab0be7" providerId="ADAL" clId="{DB2058F2-9AD7-4708-9879-839A33C28A05}" dt="2026-06-13T06:33:00.401" v="2" actId="20577"/>
        <pc:sldMkLst>
          <pc:docMk/>
          <pc:sldMk cId="1135836236" sldId="256"/>
        </pc:sldMkLst>
        <pc:spChg chg="mod">
          <ac:chgData name="Monika Czaja (2410147)" userId="1380002e-0c41-435c-bdb6-0e6ffbab0be7" providerId="ADAL" clId="{DB2058F2-9AD7-4708-9879-839A33C28A05}" dt="2026-06-13T06:33:00.401" v="2" actId="20577"/>
          <ac:spMkLst>
            <pc:docMk/>
            <pc:sldMk cId="1135836236" sldId="256"/>
            <ac:spMk id="2" creationId="{B512BC17-0AD7-3CFF-9CA2-66D59839CD7C}"/>
          </ac:spMkLst>
        </pc:spChg>
      </pc:sldChg>
      <pc:sldChg chg="addSp delSp modSp mod">
        <pc:chgData name="Monika Czaja (2410147)" userId="1380002e-0c41-435c-bdb6-0e6ffbab0be7" providerId="ADAL" clId="{DB2058F2-9AD7-4708-9879-839A33C28A05}" dt="2026-06-13T07:13:26.573" v="278" actId="14100"/>
        <pc:sldMkLst>
          <pc:docMk/>
          <pc:sldMk cId="3212893488" sldId="257"/>
        </pc:sldMkLst>
        <pc:spChg chg="mod">
          <ac:chgData name="Monika Czaja (2410147)" userId="1380002e-0c41-435c-bdb6-0e6ffbab0be7" providerId="ADAL" clId="{DB2058F2-9AD7-4708-9879-839A33C28A05}" dt="2026-06-13T06:59:24.635" v="200" actId="14100"/>
          <ac:spMkLst>
            <pc:docMk/>
            <pc:sldMk cId="3212893488" sldId="257"/>
            <ac:spMk id="3" creationId="{F482FB76-BA22-284C-D278-CB130C1226F8}"/>
          </ac:spMkLst>
        </pc:spChg>
        <pc:spChg chg="mod">
          <ac:chgData name="Monika Czaja (2410147)" userId="1380002e-0c41-435c-bdb6-0e6ffbab0be7" providerId="ADAL" clId="{DB2058F2-9AD7-4708-9879-839A33C28A05}" dt="2026-06-13T06:48:57.247" v="131" actId="14100"/>
          <ac:spMkLst>
            <pc:docMk/>
            <pc:sldMk cId="3212893488" sldId="257"/>
            <ac:spMk id="4" creationId="{6AAA6A52-69F3-25EE-3F63-20940DDBE309}"/>
          </ac:spMkLst>
        </pc:spChg>
        <pc:spChg chg="mod">
          <ac:chgData name="Monika Czaja (2410147)" userId="1380002e-0c41-435c-bdb6-0e6ffbab0be7" providerId="ADAL" clId="{DB2058F2-9AD7-4708-9879-839A33C28A05}" dt="2026-06-13T06:56:12.796" v="181" actId="2711"/>
          <ac:spMkLst>
            <pc:docMk/>
            <pc:sldMk cId="3212893488" sldId="257"/>
            <ac:spMk id="5" creationId="{FE2C0ED9-2489-83DC-CD43-518B8396EA22}"/>
          </ac:spMkLst>
        </pc:spChg>
        <pc:spChg chg="mod">
          <ac:chgData name="Monika Czaja (2410147)" userId="1380002e-0c41-435c-bdb6-0e6ffbab0be7" providerId="ADAL" clId="{DB2058F2-9AD7-4708-9879-839A33C28A05}" dt="2026-06-13T07:10:22.717" v="262" actId="2711"/>
          <ac:spMkLst>
            <pc:docMk/>
            <pc:sldMk cId="3212893488" sldId="257"/>
            <ac:spMk id="422" creationId="{0E9D0F65-C193-AA12-331A-072F343248DA}"/>
          </ac:spMkLst>
        </pc:spChg>
        <pc:spChg chg="mod">
          <ac:chgData name="Monika Czaja (2410147)" userId="1380002e-0c41-435c-bdb6-0e6ffbab0be7" providerId="ADAL" clId="{DB2058F2-9AD7-4708-9879-839A33C28A05}" dt="2026-06-13T07:04:56.019" v="228" actId="1076"/>
          <ac:spMkLst>
            <pc:docMk/>
            <pc:sldMk cId="3212893488" sldId="257"/>
            <ac:spMk id="423" creationId="{274C7BD4-BE58-693F-2532-210B4C5D8821}"/>
          </ac:spMkLst>
        </pc:spChg>
        <pc:spChg chg="mod">
          <ac:chgData name="Monika Czaja (2410147)" userId="1380002e-0c41-435c-bdb6-0e6ffbab0be7" providerId="ADAL" clId="{DB2058F2-9AD7-4708-9879-839A33C28A05}" dt="2026-06-13T07:09:35.962" v="256" actId="1076"/>
          <ac:spMkLst>
            <pc:docMk/>
            <pc:sldMk cId="3212893488" sldId="257"/>
            <ac:spMk id="431" creationId="{3751686E-B2BC-D8C8-FA04-38E642D75D95}"/>
          </ac:spMkLst>
        </pc:spChg>
        <pc:spChg chg="mod">
          <ac:chgData name="Monika Czaja (2410147)" userId="1380002e-0c41-435c-bdb6-0e6ffbab0be7" providerId="ADAL" clId="{DB2058F2-9AD7-4708-9879-839A33C28A05}" dt="2026-06-13T07:12:58.087" v="272" actId="1076"/>
          <ac:spMkLst>
            <pc:docMk/>
            <pc:sldMk cId="3212893488" sldId="257"/>
            <ac:spMk id="432" creationId="{CC7BA02A-384A-4AA3-7DE5-F0D905EFF2CE}"/>
          </ac:spMkLst>
        </pc:spChg>
        <pc:spChg chg="mod">
          <ac:chgData name="Monika Czaja (2410147)" userId="1380002e-0c41-435c-bdb6-0e6ffbab0be7" providerId="ADAL" clId="{DB2058F2-9AD7-4708-9879-839A33C28A05}" dt="2026-06-13T07:13:02.324" v="273" actId="1076"/>
          <ac:spMkLst>
            <pc:docMk/>
            <pc:sldMk cId="3212893488" sldId="257"/>
            <ac:spMk id="433" creationId="{6588F5F1-572D-B4F0-D59A-40BDE60EE876}"/>
          </ac:spMkLst>
        </pc:spChg>
        <pc:spChg chg="mod">
          <ac:chgData name="Monika Czaja (2410147)" userId="1380002e-0c41-435c-bdb6-0e6ffbab0be7" providerId="ADAL" clId="{DB2058F2-9AD7-4708-9879-839A33C28A05}" dt="2026-06-13T07:13:15.100" v="275" actId="1076"/>
          <ac:spMkLst>
            <pc:docMk/>
            <pc:sldMk cId="3212893488" sldId="257"/>
            <ac:spMk id="434" creationId="{40918653-AD19-6A68-8386-2A50C3549A72}"/>
          </ac:spMkLst>
        </pc:spChg>
        <pc:spChg chg="mod">
          <ac:chgData name="Monika Czaja (2410147)" userId="1380002e-0c41-435c-bdb6-0e6ffbab0be7" providerId="ADAL" clId="{DB2058F2-9AD7-4708-9879-839A33C28A05}" dt="2026-06-13T07:04:49.838" v="227" actId="1076"/>
          <ac:spMkLst>
            <pc:docMk/>
            <pc:sldMk cId="3212893488" sldId="257"/>
            <ac:spMk id="435" creationId="{EE912E1E-5EC7-FD6A-743C-7BE3D00BF8BC}"/>
          </ac:spMkLst>
        </pc:spChg>
        <pc:spChg chg="mod">
          <ac:chgData name="Monika Czaja (2410147)" userId="1380002e-0c41-435c-bdb6-0e6ffbab0be7" providerId="ADAL" clId="{DB2058F2-9AD7-4708-9879-839A33C28A05}" dt="2026-06-13T06:40:28.406" v="89" actId="207"/>
          <ac:spMkLst>
            <pc:docMk/>
            <pc:sldMk cId="3212893488" sldId="257"/>
            <ac:spMk id="441" creationId="{59A82AC2-29DB-F0E8-173E-C3BEC1DD0081}"/>
          </ac:spMkLst>
        </pc:spChg>
        <pc:spChg chg="mod">
          <ac:chgData name="Monika Czaja (2410147)" userId="1380002e-0c41-435c-bdb6-0e6ffbab0be7" providerId="ADAL" clId="{DB2058F2-9AD7-4708-9879-839A33C28A05}" dt="2026-06-13T06:39:58.608" v="87" actId="14100"/>
          <ac:spMkLst>
            <pc:docMk/>
            <pc:sldMk cId="3212893488" sldId="257"/>
            <ac:spMk id="442" creationId="{9280D6B2-95FE-3AB0-37F3-6BED4F291F1B}"/>
          </ac:spMkLst>
        </pc:spChg>
        <pc:spChg chg="mod">
          <ac:chgData name="Monika Czaja (2410147)" userId="1380002e-0c41-435c-bdb6-0e6ffbab0be7" providerId="ADAL" clId="{DB2058F2-9AD7-4708-9879-839A33C28A05}" dt="2026-06-13T06:38:33.542" v="82" actId="20577"/>
          <ac:spMkLst>
            <pc:docMk/>
            <pc:sldMk cId="3212893488" sldId="257"/>
            <ac:spMk id="444" creationId="{3C3A3390-65A7-EC4D-CBBB-B2139E172296}"/>
          </ac:spMkLst>
        </pc:spChg>
        <pc:graphicFrameChg chg="add del mod modGraphic">
          <ac:chgData name="Monika Czaja (2410147)" userId="1380002e-0c41-435c-bdb6-0e6ffbab0be7" providerId="ADAL" clId="{DB2058F2-9AD7-4708-9879-839A33C28A05}" dt="2026-06-13T06:41:07.798" v="92" actId="478"/>
          <ac:graphicFrameMkLst>
            <pc:docMk/>
            <pc:sldMk cId="3212893488" sldId="257"/>
            <ac:graphicFrameMk id="2" creationId="{8E1F3F35-9A9D-AABD-7BEE-07D1A0E2E186}"/>
          </ac:graphicFrameMkLst>
        </pc:graphicFrameChg>
        <pc:picChg chg="mod">
          <ac:chgData name="Monika Czaja (2410147)" userId="1380002e-0c41-435c-bdb6-0e6ffbab0be7" providerId="ADAL" clId="{DB2058F2-9AD7-4708-9879-839A33C28A05}" dt="2026-06-13T06:54:23.407" v="172" actId="14100"/>
          <ac:picMkLst>
            <pc:docMk/>
            <pc:sldMk cId="3212893488" sldId="257"/>
            <ac:picMk id="6" creationId="{D2CF40B9-9DDA-92E5-ECF5-073772AC80F5}"/>
          </ac:picMkLst>
        </pc:picChg>
        <pc:picChg chg="mod">
          <ac:chgData name="Monika Czaja (2410147)" userId="1380002e-0c41-435c-bdb6-0e6ffbab0be7" providerId="ADAL" clId="{DB2058F2-9AD7-4708-9879-839A33C28A05}" dt="2026-06-13T06:57:27.926" v="187" actId="1076"/>
          <ac:picMkLst>
            <pc:docMk/>
            <pc:sldMk cId="3212893488" sldId="257"/>
            <ac:picMk id="7" creationId="{AD4AC8BB-2495-0E58-8531-A913B905C7A2}"/>
          </ac:picMkLst>
        </pc:picChg>
        <pc:picChg chg="mod">
          <ac:chgData name="Monika Czaja (2410147)" userId="1380002e-0c41-435c-bdb6-0e6ffbab0be7" providerId="ADAL" clId="{DB2058F2-9AD7-4708-9879-839A33C28A05}" dt="2026-06-13T06:57:41.509" v="188" actId="1076"/>
          <ac:picMkLst>
            <pc:docMk/>
            <pc:sldMk cId="3212893488" sldId="257"/>
            <ac:picMk id="8" creationId="{F2258DAA-8ED9-9A38-B956-B1C39C26D926}"/>
          </ac:picMkLst>
        </pc:picChg>
        <pc:picChg chg="add mod">
          <ac:chgData name="Monika Czaja (2410147)" userId="1380002e-0c41-435c-bdb6-0e6ffbab0be7" providerId="ADAL" clId="{DB2058F2-9AD7-4708-9879-839A33C28A05}" dt="2026-06-13T07:10:41.859" v="265" actId="1076"/>
          <ac:picMkLst>
            <pc:docMk/>
            <pc:sldMk cId="3212893488" sldId="257"/>
            <ac:picMk id="10" creationId="{9591C209-C692-2A00-F991-694961F1C0F8}"/>
          </ac:picMkLst>
        </pc:picChg>
        <pc:picChg chg="mod">
          <ac:chgData name="Monika Czaja (2410147)" userId="1380002e-0c41-435c-bdb6-0e6ffbab0be7" providerId="ADAL" clId="{DB2058F2-9AD7-4708-9879-839A33C28A05}" dt="2026-06-13T06:58:21.525" v="191" actId="1076"/>
          <ac:picMkLst>
            <pc:docMk/>
            <pc:sldMk cId="3212893488" sldId="257"/>
            <ac:picMk id="11" creationId="{C58DBF82-7FFF-D054-2E7A-D75879124CE5}"/>
          </ac:picMkLst>
        </pc:picChg>
        <pc:picChg chg="mod">
          <ac:chgData name="Monika Czaja (2410147)" userId="1380002e-0c41-435c-bdb6-0e6ffbab0be7" providerId="ADAL" clId="{DB2058F2-9AD7-4708-9879-839A33C28A05}" dt="2026-06-13T06:58:47.250" v="195" actId="1076"/>
          <ac:picMkLst>
            <pc:docMk/>
            <pc:sldMk cId="3212893488" sldId="257"/>
            <ac:picMk id="13" creationId="{2E17B0DA-BE07-9B7D-132C-A0B48CEE6683}"/>
          </ac:picMkLst>
        </pc:picChg>
        <pc:picChg chg="add del mod">
          <ac:chgData name="Monika Czaja (2410147)" userId="1380002e-0c41-435c-bdb6-0e6ffbab0be7" providerId="ADAL" clId="{DB2058F2-9AD7-4708-9879-839A33C28A05}" dt="2026-06-13T06:44:34.509" v="112" actId="478"/>
          <ac:picMkLst>
            <pc:docMk/>
            <pc:sldMk cId="3212893488" sldId="257"/>
            <ac:picMk id="14" creationId="{C9352B3C-3559-22EA-9046-76CA72DDC7CA}"/>
          </ac:picMkLst>
        </pc:picChg>
        <pc:picChg chg="add mod">
          <ac:chgData name="Monika Czaja (2410147)" userId="1380002e-0c41-435c-bdb6-0e6ffbab0be7" providerId="ADAL" clId="{DB2058F2-9AD7-4708-9879-839A33C28A05}" dt="2026-06-13T07:08:02.033" v="248" actId="1076"/>
          <ac:picMkLst>
            <pc:docMk/>
            <pc:sldMk cId="3212893488" sldId="257"/>
            <ac:picMk id="16" creationId="{6D178D58-FD50-10CA-9574-B38F551B3C7D}"/>
          </ac:picMkLst>
        </pc:picChg>
        <pc:picChg chg="add mod">
          <ac:chgData name="Monika Czaja (2410147)" userId="1380002e-0c41-435c-bdb6-0e6ffbab0be7" providerId="ADAL" clId="{DB2058F2-9AD7-4708-9879-839A33C28A05}" dt="2026-06-13T07:13:05.470" v="274" actId="1076"/>
          <ac:picMkLst>
            <pc:docMk/>
            <pc:sldMk cId="3212893488" sldId="257"/>
            <ac:picMk id="18" creationId="{53A4EE52-22BF-AB46-4499-9D35B81AD329}"/>
          </ac:picMkLst>
        </pc:picChg>
        <pc:picChg chg="add mod">
          <ac:chgData name="Monika Czaja (2410147)" userId="1380002e-0c41-435c-bdb6-0e6ffbab0be7" providerId="ADAL" clId="{DB2058F2-9AD7-4708-9879-839A33C28A05}" dt="2026-06-13T07:01:35.109" v="208" actId="1076"/>
          <ac:picMkLst>
            <pc:docMk/>
            <pc:sldMk cId="3212893488" sldId="257"/>
            <ac:picMk id="20" creationId="{1A450B74-E71A-533D-3F63-765383DF399D}"/>
          </ac:picMkLst>
        </pc:picChg>
        <pc:picChg chg="add mod">
          <ac:chgData name="Monika Czaja (2410147)" userId="1380002e-0c41-435c-bdb6-0e6ffbab0be7" providerId="ADAL" clId="{DB2058F2-9AD7-4708-9879-839A33C28A05}" dt="2026-06-13T07:01:38.816" v="209" actId="1076"/>
          <ac:picMkLst>
            <pc:docMk/>
            <pc:sldMk cId="3212893488" sldId="257"/>
            <ac:picMk id="22" creationId="{597F11B1-0766-1819-DBE2-C536011F2D44}"/>
          </ac:picMkLst>
        </pc:picChg>
        <pc:picChg chg="add del mod">
          <ac:chgData name="Monika Czaja (2410147)" userId="1380002e-0c41-435c-bdb6-0e6ffbab0be7" providerId="ADAL" clId="{DB2058F2-9AD7-4708-9879-839A33C28A05}" dt="2026-06-13T07:02:51.924" v="214" actId="478"/>
          <ac:picMkLst>
            <pc:docMk/>
            <pc:sldMk cId="3212893488" sldId="257"/>
            <ac:picMk id="24" creationId="{5855F3D3-52C4-ACD4-4E51-BBEC97C842B1}"/>
          </ac:picMkLst>
        </pc:picChg>
        <pc:picChg chg="add mod">
          <ac:chgData name="Monika Czaja (2410147)" userId="1380002e-0c41-435c-bdb6-0e6ffbab0be7" providerId="ADAL" clId="{DB2058F2-9AD7-4708-9879-839A33C28A05}" dt="2026-06-13T07:13:26.573" v="278" actId="14100"/>
          <ac:picMkLst>
            <pc:docMk/>
            <pc:sldMk cId="3212893488" sldId="257"/>
            <ac:picMk id="26" creationId="{19EE3C63-CF89-7163-A320-665329208F84}"/>
          </ac:picMkLst>
        </pc:picChg>
        <pc:picChg chg="mod">
          <ac:chgData name="Monika Czaja (2410147)" userId="1380002e-0c41-435c-bdb6-0e6ffbab0be7" providerId="ADAL" clId="{DB2058F2-9AD7-4708-9879-839A33C28A05}" dt="2026-06-13T07:10:28.466" v="263" actId="1076"/>
          <ac:picMkLst>
            <pc:docMk/>
            <pc:sldMk cId="3212893488" sldId="257"/>
            <ac:picMk id="425" creationId="{5FD2DE76-FD1F-3681-3949-57FA910AC80C}"/>
          </ac:picMkLst>
        </pc:picChg>
        <pc:picChg chg="mod">
          <ac:chgData name="Monika Czaja (2410147)" userId="1380002e-0c41-435c-bdb6-0e6ffbab0be7" providerId="ADAL" clId="{DB2058F2-9AD7-4708-9879-839A33C28A05}" dt="2026-06-13T07:10:36.285" v="264" actId="1076"/>
          <ac:picMkLst>
            <pc:docMk/>
            <pc:sldMk cId="3212893488" sldId="257"/>
            <ac:picMk id="426" creationId="{CF3ED64C-43B1-3246-9A33-96F29AD4C6F0}"/>
          </ac:picMkLst>
        </pc:picChg>
        <pc:picChg chg="del">
          <ac:chgData name="Monika Czaja (2410147)" userId="1380002e-0c41-435c-bdb6-0e6ffbab0be7" providerId="ADAL" clId="{DB2058F2-9AD7-4708-9879-839A33C28A05}" dt="2026-06-13T06:42:03.260" v="94" actId="478"/>
          <ac:picMkLst>
            <pc:docMk/>
            <pc:sldMk cId="3212893488" sldId="257"/>
            <ac:picMk id="427" creationId="{D0AF65D4-6F6A-85F1-3F8D-FD6CEA2BC036}"/>
          </ac:picMkLst>
        </pc:picChg>
        <pc:picChg chg="mod">
          <ac:chgData name="Monika Czaja (2410147)" userId="1380002e-0c41-435c-bdb6-0e6ffbab0be7" providerId="ADAL" clId="{DB2058F2-9AD7-4708-9879-839A33C28A05}" dt="2026-06-13T07:11:45.691" v="270" actId="14100"/>
          <ac:picMkLst>
            <pc:docMk/>
            <pc:sldMk cId="3212893488" sldId="257"/>
            <ac:picMk id="428" creationId="{F81E3223-A8EE-4AC0-A919-6B673DBAB1C2}"/>
          </ac:picMkLst>
        </pc:picChg>
        <pc:picChg chg="mod">
          <ac:chgData name="Monika Czaja (2410147)" userId="1380002e-0c41-435c-bdb6-0e6ffbab0be7" providerId="ADAL" clId="{DB2058F2-9AD7-4708-9879-839A33C28A05}" dt="2026-06-13T07:11:25.764" v="268" actId="1076"/>
          <ac:picMkLst>
            <pc:docMk/>
            <pc:sldMk cId="3212893488" sldId="257"/>
            <ac:picMk id="430" creationId="{75A9A017-4DEC-CC47-9E88-CB4ADE7E2821}"/>
          </ac:picMkLst>
        </pc:picChg>
        <pc:picChg chg="del mod">
          <ac:chgData name="Monika Czaja (2410147)" userId="1380002e-0c41-435c-bdb6-0e6ffbab0be7" providerId="ADAL" clId="{DB2058F2-9AD7-4708-9879-839A33C28A05}" dt="2026-06-13T06:38:57.268" v="83" actId="478"/>
          <ac:picMkLst>
            <pc:docMk/>
            <pc:sldMk cId="3212893488" sldId="257"/>
            <ac:picMk id="437" creationId="{6A9A190A-20F6-D53C-9D98-394D5703EBD3}"/>
          </ac:picMkLst>
        </pc:picChg>
        <pc:picChg chg="mod">
          <ac:chgData name="Monika Czaja (2410147)" userId="1380002e-0c41-435c-bdb6-0e6ffbab0be7" providerId="ADAL" clId="{DB2058F2-9AD7-4708-9879-839A33C28A05}" dt="2026-06-13T07:07:58.362" v="247" actId="1076"/>
          <ac:picMkLst>
            <pc:docMk/>
            <pc:sldMk cId="3212893488" sldId="257"/>
            <ac:picMk id="438" creationId="{A381FC43-F264-91DC-F2A1-08054BF0198E}"/>
          </ac:picMkLst>
        </pc:picChg>
        <pc:picChg chg="mod">
          <ac:chgData name="Monika Czaja (2410147)" userId="1380002e-0c41-435c-bdb6-0e6ffbab0be7" providerId="ADAL" clId="{DB2058F2-9AD7-4708-9879-839A33C28A05}" dt="2026-06-13T07:08:28.451" v="250" actId="1076"/>
          <ac:picMkLst>
            <pc:docMk/>
            <pc:sldMk cId="3212893488" sldId="257"/>
            <ac:picMk id="439" creationId="{ED7734E2-8BFB-5541-DCCE-B0C572DBA2F8}"/>
          </ac:picMkLst>
        </pc:picChg>
        <pc:picChg chg="mod">
          <ac:chgData name="Monika Czaja (2410147)" userId="1380002e-0c41-435c-bdb6-0e6ffbab0be7" providerId="ADAL" clId="{DB2058F2-9AD7-4708-9879-839A33C28A05}" dt="2026-06-13T07:07:54.372" v="246" actId="1076"/>
          <ac:picMkLst>
            <pc:docMk/>
            <pc:sldMk cId="3212893488" sldId="257"/>
            <ac:picMk id="440" creationId="{7D86374F-72B1-A16C-DD5C-93912FB4E978}"/>
          </ac:picMkLst>
        </pc:picChg>
      </pc:sldChg>
    </pc:docChg>
  </pc:docChgLst>
  <pc:docChgLst>
    <pc:chgData name="Monika Czaja (2410147)" userId="S::2410147@student.uwtsd.ac.uk::1380002e-0c41-435c-bdb6-0e6ffbab0be7" providerId="AD" clId="Web-{648F2D1D-6365-6446-F68A-68318B2E2E53}"/>
    <pc:docChg chg="mod delSld modSld addMainMaster delMainMaster">
      <pc:chgData name="Monika Czaja (2410147)" userId="S::2410147@student.uwtsd.ac.uk::1380002e-0c41-435c-bdb6-0e6ffbab0be7" providerId="AD" clId="Web-{648F2D1D-6365-6446-F68A-68318B2E2E53}" dt="2026-06-12T15:26:12.394" v="5"/>
      <pc:docMkLst>
        <pc:docMk/>
      </pc:docMkLst>
      <pc:sldChg chg="delSp del mod modClrScheme chgLayout">
        <pc:chgData name="Monika Czaja (2410147)" userId="S::2410147@student.uwtsd.ac.uk::1380002e-0c41-435c-bdb6-0e6ffbab0be7" providerId="AD" clId="Web-{648F2D1D-6365-6446-F68A-68318B2E2E53}" dt="2026-06-12T15:26:12.394" v="5"/>
        <pc:sldMkLst>
          <pc:docMk/>
          <pc:sldMk cId="109857222" sldId="256"/>
        </pc:sldMkLst>
        <pc:spChg chg="del">
          <ac:chgData name="Monika Czaja (2410147)" userId="S::2410147@student.uwtsd.ac.uk::1380002e-0c41-435c-bdb6-0e6ffbab0be7" providerId="AD" clId="Web-{648F2D1D-6365-6446-F68A-68318B2E2E53}" dt="2026-06-12T15:25:13.236" v="1"/>
          <ac:spMkLst>
            <pc:docMk/>
            <pc:sldMk cId="109857222" sldId="256"/>
            <ac:spMk id="2" creationId="{00000000-0000-0000-0000-000000000000}"/>
          </ac:spMkLst>
        </pc:spChg>
        <pc:spChg chg="del">
          <ac:chgData name="Monika Czaja (2410147)" userId="S::2410147@student.uwtsd.ac.uk::1380002e-0c41-435c-bdb6-0e6ffbab0be7" providerId="AD" clId="Web-{648F2D1D-6365-6446-F68A-68318B2E2E53}" dt="2026-06-12T15:25:13.236" v="1"/>
          <ac:spMkLst>
            <pc:docMk/>
            <pc:sldMk cId="109857222" sldId="256"/>
            <ac:spMk id="3" creationId="{00000000-0000-0000-0000-000000000000}"/>
          </ac:spMkLst>
        </pc:spChg>
      </pc:sldChg>
      <pc:sldMasterChg chg="del delSldLayout">
        <pc:chgData name="Monika Czaja (2410147)" userId="S::2410147@student.uwtsd.ac.uk::1380002e-0c41-435c-bdb6-0e6ffbab0be7" providerId="AD" clId="Web-{648F2D1D-6365-6446-F68A-68318B2E2E53}" dt="2026-06-12T15:25:35.221" v="2"/>
        <pc:sldMasterMkLst>
          <pc:docMk/>
          <pc:sldMasterMk cId="2460954070" sldId="2147483660"/>
        </pc:sldMasterMkLst>
        <pc:sldLayoutChg chg="del">
          <pc:chgData name="Monika Czaja (2410147)" userId="S::2410147@student.uwtsd.ac.uk::1380002e-0c41-435c-bdb6-0e6ffbab0be7" providerId="AD" clId="Web-{648F2D1D-6365-6446-F68A-68318B2E2E53}" dt="2026-06-12T15:25:35.221" v="2"/>
          <pc:sldLayoutMkLst>
            <pc:docMk/>
            <pc:sldMasterMk cId="2460954070" sldId="2147483660"/>
            <pc:sldLayoutMk cId="2385387890" sldId="2147483661"/>
          </pc:sldLayoutMkLst>
        </pc:sldLayoutChg>
        <pc:sldLayoutChg chg="del">
          <pc:chgData name="Monika Czaja (2410147)" userId="S::2410147@student.uwtsd.ac.uk::1380002e-0c41-435c-bdb6-0e6ffbab0be7" providerId="AD" clId="Web-{648F2D1D-6365-6446-F68A-68318B2E2E53}" dt="2026-06-12T15:25:35.221" v="2"/>
          <pc:sldLayoutMkLst>
            <pc:docMk/>
            <pc:sldMasterMk cId="2460954070" sldId="2147483660"/>
            <pc:sldLayoutMk cId="949138452" sldId="2147483662"/>
          </pc:sldLayoutMkLst>
        </pc:sldLayoutChg>
        <pc:sldLayoutChg chg="del">
          <pc:chgData name="Monika Czaja (2410147)" userId="S::2410147@student.uwtsd.ac.uk::1380002e-0c41-435c-bdb6-0e6ffbab0be7" providerId="AD" clId="Web-{648F2D1D-6365-6446-F68A-68318B2E2E53}" dt="2026-06-12T15:25:35.221" v="2"/>
          <pc:sldLayoutMkLst>
            <pc:docMk/>
            <pc:sldMasterMk cId="2460954070" sldId="2147483660"/>
            <pc:sldLayoutMk cId="2591524520" sldId="2147483663"/>
          </pc:sldLayoutMkLst>
        </pc:sldLayoutChg>
        <pc:sldLayoutChg chg="del">
          <pc:chgData name="Monika Czaja (2410147)" userId="S::2410147@student.uwtsd.ac.uk::1380002e-0c41-435c-bdb6-0e6ffbab0be7" providerId="AD" clId="Web-{648F2D1D-6365-6446-F68A-68318B2E2E53}" dt="2026-06-12T15:25:35.221" v="2"/>
          <pc:sldLayoutMkLst>
            <pc:docMk/>
            <pc:sldMasterMk cId="2460954070" sldId="2147483660"/>
            <pc:sldLayoutMk cId="1203092039" sldId="2147483664"/>
          </pc:sldLayoutMkLst>
        </pc:sldLayoutChg>
        <pc:sldLayoutChg chg="del">
          <pc:chgData name="Monika Czaja (2410147)" userId="S::2410147@student.uwtsd.ac.uk::1380002e-0c41-435c-bdb6-0e6ffbab0be7" providerId="AD" clId="Web-{648F2D1D-6365-6446-F68A-68318B2E2E53}" dt="2026-06-12T15:25:35.221" v="2"/>
          <pc:sldLayoutMkLst>
            <pc:docMk/>
            <pc:sldMasterMk cId="2460954070" sldId="2147483660"/>
            <pc:sldLayoutMk cId="3733172339" sldId="2147483665"/>
          </pc:sldLayoutMkLst>
        </pc:sldLayoutChg>
        <pc:sldLayoutChg chg="del">
          <pc:chgData name="Monika Czaja (2410147)" userId="S::2410147@student.uwtsd.ac.uk::1380002e-0c41-435c-bdb6-0e6ffbab0be7" providerId="AD" clId="Web-{648F2D1D-6365-6446-F68A-68318B2E2E53}" dt="2026-06-12T15:25:35.221" v="2"/>
          <pc:sldLayoutMkLst>
            <pc:docMk/>
            <pc:sldMasterMk cId="2460954070" sldId="2147483660"/>
            <pc:sldLayoutMk cId="3210312558" sldId="2147483666"/>
          </pc:sldLayoutMkLst>
        </pc:sldLayoutChg>
        <pc:sldLayoutChg chg="del">
          <pc:chgData name="Monika Czaja (2410147)" userId="S::2410147@student.uwtsd.ac.uk::1380002e-0c41-435c-bdb6-0e6ffbab0be7" providerId="AD" clId="Web-{648F2D1D-6365-6446-F68A-68318B2E2E53}" dt="2026-06-12T15:25:35.221" v="2"/>
          <pc:sldLayoutMkLst>
            <pc:docMk/>
            <pc:sldMasterMk cId="2460954070" sldId="2147483660"/>
            <pc:sldLayoutMk cId="3146388984" sldId="2147483667"/>
          </pc:sldLayoutMkLst>
        </pc:sldLayoutChg>
        <pc:sldLayoutChg chg="del">
          <pc:chgData name="Monika Czaja (2410147)" userId="S::2410147@student.uwtsd.ac.uk::1380002e-0c41-435c-bdb6-0e6ffbab0be7" providerId="AD" clId="Web-{648F2D1D-6365-6446-F68A-68318B2E2E53}" dt="2026-06-12T15:25:35.221" v="2"/>
          <pc:sldLayoutMkLst>
            <pc:docMk/>
            <pc:sldMasterMk cId="2460954070" sldId="2147483660"/>
            <pc:sldLayoutMk cId="3171841454" sldId="2147483668"/>
          </pc:sldLayoutMkLst>
        </pc:sldLayoutChg>
        <pc:sldLayoutChg chg="del">
          <pc:chgData name="Monika Czaja (2410147)" userId="S::2410147@student.uwtsd.ac.uk::1380002e-0c41-435c-bdb6-0e6ffbab0be7" providerId="AD" clId="Web-{648F2D1D-6365-6446-F68A-68318B2E2E53}" dt="2026-06-12T15:25:35.221" v="2"/>
          <pc:sldLayoutMkLst>
            <pc:docMk/>
            <pc:sldMasterMk cId="2460954070" sldId="2147483660"/>
            <pc:sldLayoutMk cId="1718958274" sldId="2147483669"/>
          </pc:sldLayoutMkLst>
        </pc:sldLayoutChg>
        <pc:sldLayoutChg chg="del">
          <pc:chgData name="Monika Czaja (2410147)" userId="S::2410147@student.uwtsd.ac.uk::1380002e-0c41-435c-bdb6-0e6ffbab0be7" providerId="AD" clId="Web-{648F2D1D-6365-6446-F68A-68318B2E2E53}" dt="2026-06-12T15:25:35.221" v="2"/>
          <pc:sldLayoutMkLst>
            <pc:docMk/>
            <pc:sldMasterMk cId="2460954070" sldId="2147483660"/>
            <pc:sldLayoutMk cId="2202905451" sldId="2147483670"/>
          </pc:sldLayoutMkLst>
        </pc:sldLayoutChg>
        <pc:sldLayoutChg chg="del">
          <pc:chgData name="Monika Czaja (2410147)" userId="S::2410147@student.uwtsd.ac.uk::1380002e-0c41-435c-bdb6-0e6ffbab0be7" providerId="AD" clId="Web-{648F2D1D-6365-6446-F68A-68318B2E2E53}" dt="2026-06-12T15:25:35.221" v="2"/>
          <pc:sldLayoutMkLst>
            <pc:docMk/>
            <pc:sldMasterMk cId="2460954070" sldId="2147483660"/>
            <pc:sldLayoutMk cId="3479445657" sldId="2147483671"/>
          </pc:sldLayoutMkLst>
        </pc:sldLayoutChg>
      </pc:sldMasterChg>
      <pc:sldMasterChg chg="add addSldLayout modSldLayout">
        <pc:chgData name="Monika Czaja (2410147)" userId="S::2410147@student.uwtsd.ac.uk::1380002e-0c41-435c-bdb6-0e6ffbab0be7" providerId="AD" clId="Web-{648F2D1D-6365-6446-F68A-68318B2E2E53}" dt="2026-06-12T15:25:35.221" v="2"/>
        <pc:sldMasterMkLst>
          <pc:docMk/>
          <pc:sldMasterMk cId="2026544931" sldId="2147483672"/>
        </pc:sldMasterMkLst>
        <pc:sldLayoutChg chg="add mod replId">
          <pc:chgData name="Monika Czaja (2410147)" userId="S::2410147@student.uwtsd.ac.uk::1380002e-0c41-435c-bdb6-0e6ffbab0be7" providerId="AD" clId="Web-{648F2D1D-6365-6446-F68A-68318B2E2E53}" dt="2026-06-12T15:25:35.221" v="2"/>
          <pc:sldLayoutMkLst>
            <pc:docMk/>
            <pc:sldMasterMk cId="2026544931" sldId="2147483672"/>
            <pc:sldLayoutMk cId="3956352037" sldId="2147483673"/>
          </pc:sldLayoutMkLst>
        </pc:sldLayoutChg>
        <pc:sldLayoutChg chg="add mod replId">
          <pc:chgData name="Monika Czaja (2410147)" userId="S::2410147@student.uwtsd.ac.uk::1380002e-0c41-435c-bdb6-0e6ffbab0be7" providerId="AD" clId="Web-{648F2D1D-6365-6446-F68A-68318B2E2E53}" dt="2026-06-12T15:25:35.221" v="2"/>
          <pc:sldLayoutMkLst>
            <pc:docMk/>
            <pc:sldMasterMk cId="2026544931" sldId="2147483672"/>
            <pc:sldLayoutMk cId="3806405297" sldId="2147483674"/>
          </pc:sldLayoutMkLst>
        </pc:sldLayoutChg>
        <pc:sldLayoutChg chg="add mod replId">
          <pc:chgData name="Monika Czaja (2410147)" userId="S::2410147@student.uwtsd.ac.uk::1380002e-0c41-435c-bdb6-0e6ffbab0be7" providerId="AD" clId="Web-{648F2D1D-6365-6446-F68A-68318B2E2E53}" dt="2026-06-12T15:25:35.221" v="2"/>
          <pc:sldLayoutMkLst>
            <pc:docMk/>
            <pc:sldMasterMk cId="2026544931" sldId="2147483672"/>
            <pc:sldLayoutMk cId="1492588355" sldId="2147483675"/>
          </pc:sldLayoutMkLst>
        </pc:sldLayoutChg>
        <pc:sldLayoutChg chg="add mod replId">
          <pc:chgData name="Monika Czaja (2410147)" userId="S::2410147@student.uwtsd.ac.uk::1380002e-0c41-435c-bdb6-0e6ffbab0be7" providerId="AD" clId="Web-{648F2D1D-6365-6446-F68A-68318B2E2E53}" dt="2026-06-12T15:25:35.221" v="2"/>
          <pc:sldLayoutMkLst>
            <pc:docMk/>
            <pc:sldMasterMk cId="2026544931" sldId="2147483672"/>
            <pc:sldLayoutMk cId="3922897653" sldId="2147483676"/>
          </pc:sldLayoutMkLst>
        </pc:sldLayoutChg>
        <pc:sldLayoutChg chg="add mod replId">
          <pc:chgData name="Monika Czaja (2410147)" userId="S::2410147@student.uwtsd.ac.uk::1380002e-0c41-435c-bdb6-0e6ffbab0be7" providerId="AD" clId="Web-{648F2D1D-6365-6446-F68A-68318B2E2E53}" dt="2026-06-12T15:25:35.221" v="2"/>
          <pc:sldLayoutMkLst>
            <pc:docMk/>
            <pc:sldMasterMk cId="2026544931" sldId="2147483672"/>
            <pc:sldLayoutMk cId="898874465" sldId="2147483677"/>
          </pc:sldLayoutMkLst>
        </pc:sldLayoutChg>
        <pc:sldLayoutChg chg="add mod replId">
          <pc:chgData name="Monika Czaja (2410147)" userId="S::2410147@student.uwtsd.ac.uk::1380002e-0c41-435c-bdb6-0e6ffbab0be7" providerId="AD" clId="Web-{648F2D1D-6365-6446-F68A-68318B2E2E53}" dt="2026-06-12T15:25:35.221" v="2"/>
          <pc:sldLayoutMkLst>
            <pc:docMk/>
            <pc:sldMasterMk cId="2026544931" sldId="2147483672"/>
            <pc:sldLayoutMk cId="1396571373" sldId="2147483678"/>
          </pc:sldLayoutMkLst>
        </pc:sldLayoutChg>
        <pc:sldLayoutChg chg="add mod replId">
          <pc:chgData name="Monika Czaja (2410147)" userId="S::2410147@student.uwtsd.ac.uk::1380002e-0c41-435c-bdb6-0e6ffbab0be7" providerId="AD" clId="Web-{648F2D1D-6365-6446-F68A-68318B2E2E53}" dt="2026-06-12T15:25:35.221" v="2"/>
          <pc:sldLayoutMkLst>
            <pc:docMk/>
            <pc:sldMasterMk cId="2026544931" sldId="2147483672"/>
            <pc:sldLayoutMk cId="3442336768" sldId="2147483679"/>
          </pc:sldLayoutMkLst>
        </pc:sldLayoutChg>
        <pc:sldLayoutChg chg="add mod replId">
          <pc:chgData name="Monika Czaja (2410147)" userId="S::2410147@student.uwtsd.ac.uk::1380002e-0c41-435c-bdb6-0e6ffbab0be7" providerId="AD" clId="Web-{648F2D1D-6365-6446-F68A-68318B2E2E53}" dt="2026-06-12T15:25:35.221" v="2"/>
          <pc:sldLayoutMkLst>
            <pc:docMk/>
            <pc:sldMasterMk cId="2026544931" sldId="2147483672"/>
            <pc:sldLayoutMk cId="3075289969" sldId="2147483680"/>
          </pc:sldLayoutMkLst>
        </pc:sldLayoutChg>
        <pc:sldLayoutChg chg="add mod replId">
          <pc:chgData name="Monika Czaja (2410147)" userId="S::2410147@student.uwtsd.ac.uk::1380002e-0c41-435c-bdb6-0e6ffbab0be7" providerId="AD" clId="Web-{648F2D1D-6365-6446-F68A-68318B2E2E53}" dt="2026-06-12T15:25:35.221" v="2"/>
          <pc:sldLayoutMkLst>
            <pc:docMk/>
            <pc:sldMasterMk cId="2026544931" sldId="2147483672"/>
            <pc:sldLayoutMk cId="1923486551" sldId="2147483681"/>
          </pc:sldLayoutMkLst>
        </pc:sldLayoutChg>
        <pc:sldLayoutChg chg="add mod replId">
          <pc:chgData name="Monika Czaja (2410147)" userId="S::2410147@student.uwtsd.ac.uk::1380002e-0c41-435c-bdb6-0e6ffbab0be7" providerId="AD" clId="Web-{648F2D1D-6365-6446-F68A-68318B2E2E53}" dt="2026-06-12T15:25:35.221" v="2"/>
          <pc:sldLayoutMkLst>
            <pc:docMk/>
            <pc:sldMasterMk cId="2026544931" sldId="2147483672"/>
            <pc:sldLayoutMk cId="1230426018" sldId="2147483682"/>
          </pc:sldLayoutMkLst>
        </pc:sldLayoutChg>
        <pc:sldLayoutChg chg="add mod replId">
          <pc:chgData name="Monika Czaja (2410147)" userId="S::2410147@student.uwtsd.ac.uk::1380002e-0c41-435c-bdb6-0e6ffbab0be7" providerId="AD" clId="Web-{648F2D1D-6365-6446-F68A-68318B2E2E53}" dt="2026-06-12T15:25:35.221" v="2"/>
          <pc:sldLayoutMkLst>
            <pc:docMk/>
            <pc:sldMasterMk cId="2026544931" sldId="2147483672"/>
            <pc:sldLayoutMk cId="1166697614" sldId="2147483683"/>
          </pc:sldLayoutMkLst>
        </pc:sldLayoutChg>
        <pc:sldLayoutChg chg="add mod replId">
          <pc:chgData name="Monika Czaja (2410147)" userId="S::2410147@student.uwtsd.ac.uk::1380002e-0c41-435c-bdb6-0e6ffbab0be7" providerId="AD" clId="Web-{648F2D1D-6365-6446-F68A-68318B2E2E53}" dt="2026-06-12T15:25:35.221" v="2"/>
          <pc:sldLayoutMkLst>
            <pc:docMk/>
            <pc:sldMasterMk cId="2026544931" sldId="2147483672"/>
            <pc:sldLayoutMk cId="799678147" sldId="2147483684"/>
          </pc:sldLayoutMkLst>
        </pc:sldLayoutChg>
        <pc:sldLayoutChg chg="add mod replId">
          <pc:chgData name="Monika Czaja (2410147)" userId="S::2410147@student.uwtsd.ac.uk::1380002e-0c41-435c-bdb6-0e6ffbab0be7" providerId="AD" clId="Web-{648F2D1D-6365-6446-F68A-68318B2E2E53}" dt="2026-06-12T15:25:35.221" v="2"/>
          <pc:sldLayoutMkLst>
            <pc:docMk/>
            <pc:sldMasterMk cId="2026544931" sldId="2147483672"/>
            <pc:sldLayoutMk cId="2064909717" sldId="2147483685"/>
          </pc:sldLayoutMkLst>
        </pc:sldLayoutChg>
        <pc:sldLayoutChg chg="add mod replId">
          <pc:chgData name="Monika Czaja (2410147)" userId="S::2410147@student.uwtsd.ac.uk::1380002e-0c41-435c-bdb6-0e6ffbab0be7" providerId="AD" clId="Web-{648F2D1D-6365-6446-F68A-68318B2E2E53}" dt="2026-06-12T15:25:35.221" v="2"/>
          <pc:sldLayoutMkLst>
            <pc:docMk/>
            <pc:sldMasterMk cId="2026544931" sldId="2147483672"/>
            <pc:sldLayoutMk cId="775121535" sldId="2147483686"/>
          </pc:sldLayoutMkLst>
        </pc:sldLayoutChg>
        <pc:sldLayoutChg chg="add mod replId">
          <pc:chgData name="Monika Czaja (2410147)" userId="S::2410147@student.uwtsd.ac.uk::1380002e-0c41-435c-bdb6-0e6ffbab0be7" providerId="AD" clId="Web-{648F2D1D-6365-6446-F68A-68318B2E2E53}" dt="2026-06-12T15:25:35.221" v="2"/>
          <pc:sldLayoutMkLst>
            <pc:docMk/>
            <pc:sldMasterMk cId="2026544931" sldId="2147483672"/>
            <pc:sldLayoutMk cId="663347185" sldId="2147483687"/>
          </pc:sldLayoutMkLst>
        </pc:sldLayoutChg>
        <pc:sldLayoutChg chg="add mod replId">
          <pc:chgData name="Monika Czaja (2410147)" userId="S::2410147@student.uwtsd.ac.uk::1380002e-0c41-435c-bdb6-0e6ffbab0be7" providerId="AD" clId="Web-{648F2D1D-6365-6446-F68A-68318B2E2E53}" dt="2026-06-12T15:25:35.221" v="2"/>
          <pc:sldLayoutMkLst>
            <pc:docMk/>
            <pc:sldMasterMk cId="2026544931" sldId="2147483672"/>
            <pc:sldLayoutMk cId="1585911528" sldId="2147483688"/>
          </pc:sldLayoutMkLst>
        </pc:sldLayoutChg>
        <pc:sldLayoutChg chg="add mod replId">
          <pc:chgData name="Monika Czaja (2410147)" userId="S::2410147@student.uwtsd.ac.uk::1380002e-0c41-435c-bdb6-0e6ffbab0be7" providerId="AD" clId="Web-{648F2D1D-6365-6446-F68A-68318B2E2E53}" dt="2026-06-12T15:25:35.221" v="2"/>
          <pc:sldLayoutMkLst>
            <pc:docMk/>
            <pc:sldMasterMk cId="2026544931" sldId="2147483672"/>
            <pc:sldLayoutMk cId="1870262757" sldId="2147483689"/>
          </pc:sldLayoutMkLst>
        </pc:sldLayoutChg>
      </pc:sldMasterChg>
    </pc:docChg>
  </pc:docChgLst>
  <pc:docChgLst>
    <pc:chgData name="Monika Czaja (2410147)" userId="S::2410147@student.uwtsd.ac.uk::1380002e-0c41-435c-bdb6-0e6ffbab0be7" providerId="AD" clId="Web-{B98B73FB-4669-495C-6723-B38C4CB6979C}"/>
    <pc:docChg chg="modSld">
      <pc:chgData name="Monika Czaja (2410147)" userId="S::2410147@student.uwtsd.ac.uk::1380002e-0c41-435c-bdb6-0e6ffbab0be7" providerId="AD" clId="Web-{B98B73FB-4669-495C-6723-B38C4CB6979C}" dt="2026-06-12T18:55:15.604" v="0" actId="14100"/>
      <pc:docMkLst>
        <pc:docMk/>
      </pc:docMkLst>
      <pc:sldChg chg="modSp">
        <pc:chgData name="Monika Czaja (2410147)" userId="S::2410147@student.uwtsd.ac.uk::1380002e-0c41-435c-bdb6-0e6ffbab0be7" providerId="AD" clId="Web-{B98B73FB-4669-495C-6723-B38C4CB6979C}" dt="2026-06-12T18:55:15.604" v="0" actId="14100"/>
        <pc:sldMkLst>
          <pc:docMk/>
          <pc:sldMk cId="3212893488" sldId="257"/>
        </pc:sldMkLst>
        <pc:spChg chg="mod">
          <ac:chgData name="Monika Czaja (2410147)" userId="S::2410147@student.uwtsd.ac.uk::1380002e-0c41-435c-bdb6-0e6ffbab0be7" providerId="AD" clId="Web-{B98B73FB-4669-495C-6723-B38C4CB6979C}" dt="2026-06-12T18:55:15.604" v="0" actId="14100"/>
          <ac:spMkLst>
            <pc:docMk/>
            <pc:sldMk cId="3212893488" sldId="257"/>
            <ac:spMk id="4" creationId="{6AAA6A52-69F3-25EE-3F63-20940DDBE309}"/>
          </ac:spMkLst>
        </pc:spChg>
      </pc:sldChg>
    </pc:docChg>
  </pc:docChgLst>
  <pc:docChgLst>
    <pc:chgData name="Monika Czaja (2410147)" userId="S::2410147@student.uwtsd.ac.uk::1380002e-0c41-435c-bdb6-0e6ffbab0be7" providerId="AD" clId="Web-{678F4B2B-F750-66CF-91AA-5AF4AE128B9A}"/>
    <pc:docChg chg="modSld">
      <pc:chgData name="Monika Czaja (2410147)" userId="S::2410147@student.uwtsd.ac.uk::1380002e-0c41-435c-bdb6-0e6ffbab0be7" providerId="AD" clId="Web-{678F4B2B-F750-66CF-91AA-5AF4AE128B9A}" dt="2026-06-13T13:17:45.481" v="2" actId="20577"/>
      <pc:docMkLst>
        <pc:docMk/>
      </pc:docMkLst>
      <pc:sldChg chg="modSp">
        <pc:chgData name="Monika Czaja (2410147)" userId="S::2410147@student.uwtsd.ac.uk::1380002e-0c41-435c-bdb6-0e6ffbab0be7" providerId="AD" clId="Web-{678F4B2B-F750-66CF-91AA-5AF4AE128B9A}" dt="2026-06-13T13:17:45.481" v="2" actId="20577"/>
        <pc:sldMkLst>
          <pc:docMk/>
          <pc:sldMk cId="1135836236" sldId="256"/>
        </pc:sldMkLst>
        <pc:spChg chg="mod">
          <ac:chgData name="Monika Czaja (2410147)" userId="S::2410147@student.uwtsd.ac.uk::1380002e-0c41-435c-bdb6-0e6ffbab0be7" providerId="AD" clId="Web-{678F4B2B-F750-66CF-91AA-5AF4AE128B9A}" dt="2026-06-13T13:17:45.481" v="2" actId="20577"/>
          <ac:spMkLst>
            <pc:docMk/>
            <pc:sldMk cId="1135836236" sldId="256"/>
            <ac:spMk id="2" creationId="{B512BC17-0AD7-3CFF-9CA2-66D59839CD7C}"/>
          </ac:spMkLst>
        </pc:spChg>
      </pc:sldChg>
    </pc:docChg>
  </pc:docChgLst>
  <pc:docChgLst>
    <pc:chgData name="Monika Czaja (2410147)" userId="S::2410147@student.uwtsd.ac.uk::1380002e-0c41-435c-bdb6-0e6ffbab0be7" providerId="AD" clId="Web-{C6A3B996-5473-FB58-3089-4133EF3821B1}"/>
    <pc:docChg chg="modSld">
      <pc:chgData name="Monika Czaja (2410147)" userId="S::2410147@student.uwtsd.ac.uk::1380002e-0c41-435c-bdb6-0e6ffbab0be7" providerId="AD" clId="Web-{C6A3B996-5473-FB58-3089-4133EF3821B1}" dt="2026-06-13T13:10:25.309" v="830" actId="14100"/>
      <pc:docMkLst>
        <pc:docMk/>
      </pc:docMkLst>
      <pc:sldChg chg="addSp delSp modSp mod setClrOvrMap">
        <pc:chgData name="Monika Czaja (2410147)" userId="S::2410147@student.uwtsd.ac.uk::1380002e-0c41-435c-bdb6-0e6ffbab0be7" providerId="AD" clId="Web-{C6A3B996-5473-FB58-3089-4133EF3821B1}" dt="2026-06-13T13:08:04.176" v="816" actId="1076"/>
        <pc:sldMkLst>
          <pc:docMk/>
          <pc:sldMk cId="1135836236" sldId="256"/>
        </pc:sldMkLst>
        <pc:spChg chg="mod ord">
          <ac:chgData name="Monika Czaja (2410147)" userId="S::2410147@student.uwtsd.ac.uk::1380002e-0c41-435c-bdb6-0e6ffbab0be7" providerId="AD" clId="Web-{C6A3B996-5473-FB58-3089-4133EF3821B1}" dt="2026-06-13T13:07:28.564" v="812"/>
          <ac:spMkLst>
            <pc:docMk/>
            <pc:sldMk cId="1135836236" sldId="256"/>
            <ac:spMk id="2" creationId="{B512BC17-0AD7-3CFF-9CA2-66D59839CD7C}"/>
          </ac:spMkLst>
        </pc:spChg>
        <pc:spChg chg="add del">
          <ac:chgData name="Monika Czaja (2410147)" userId="S::2410147@student.uwtsd.ac.uk::1380002e-0c41-435c-bdb6-0e6ffbab0be7" providerId="AD" clId="Web-{C6A3B996-5473-FB58-3089-4133EF3821B1}" dt="2026-06-13T13:07:28.564" v="812"/>
          <ac:spMkLst>
            <pc:docMk/>
            <pc:sldMk cId="1135836236" sldId="256"/>
            <ac:spMk id="27" creationId="{F95DA1D8-E874-4205-B6D5-557E0C072282}"/>
          </ac:spMkLst>
        </pc:spChg>
        <pc:spChg chg="add del">
          <ac:chgData name="Monika Czaja (2410147)" userId="S::2410147@student.uwtsd.ac.uk::1380002e-0c41-435c-bdb6-0e6ffbab0be7" providerId="AD" clId="Web-{C6A3B996-5473-FB58-3089-4133EF3821B1}" dt="2026-06-13T13:07:28.564" v="811"/>
          <ac:spMkLst>
            <pc:docMk/>
            <pc:sldMk cId="1135836236" sldId="256"/>
            <ac:spMk id="33" creationId="{A8CCCB6D-5162-4AAE-A5E3-3AC55410DBCE}"/>
          </ac:spMkLst>
        </pc:spChg>
        <pc:spChg chg="add">
          <ac:chgData name="Monika Czaja (2410147)" userId="S::2410147@student.uwtsd.ac.uk::1380002e-0c41-435c-bdb6-0e6ffbab0be7" providerId="AD" clId="Web-{C6A3B996-5473-FB58-3089-4133EF3821B1}" dt="2026-06-13T13:07:28.564" v="812"/>
          <ac:spMkLst>
            <pc:docMk/>
            <pc:sldMk cId="1135836236" sldId="256"/>
            <ac:spMk id="35" creationId="{6A6EF10E-DF41-4BD3-8EB4-6F646531DC26}"/>
          </ac:spMkLst>
        </pc:spChg>
        <pc:spChg chg="add">
          <ac:chgData name="Monika Czaja (2410147)" userId="S::2410147@student.uwtsd.ac.uk::1380002e-0c41-435c-bdb6-0e6ffbab0be7" providerId="AD" clId="Web-{C6A3B996-5473-FB58-3089-4133EF3821B1}" dt="2026-06-13T13:07:28.564" v="812"/>
          <ac:spMkLst>
            <pc:docMk/>
            <pc:sldMk cId="1135836236" sldId="256"/>
            <ac:spMk id="36" creationId="{0A597D97-203B-498B-95D3-E90DC961039F}"/>
          </ac:spMkLst>
        </pc:spChg>
        <pc:picChg chg="add mod ord">
          <ac:chgData name="Monika Czaja (2410147)" userId="S::2410147@student.uwtsd.ac.uk::1380002e-0c41-435c-bdb6-0e6ffbab0be7" providerId="AD" clId="Web-{C6A3B996-5473-FB58-3089-4133EF3821B1}" dt="2026-06-13T13:07:28.564" v="812"/>
          <ac:picMkLst>
            <pc:docMk/>
            <pc:sldMk cId="1135836236" sldId="256"/>
            <ac:picMk id="3" creationId="{CAFCA266-A194-3B93-4EAD-F9911A764D7E}"/>
          </ac:picMkLst>
        </pc:picChg>
        <pc:picChg chg="add mod">
          <ac:chgData name="Monika Czaja (2410147)" userId="S::2410147@student.uwtsd.ac.uk::1380002e-0c41-435c-bdb6-0e6ffbab0be7" providerId="AD" clId="Web-{C6A3B996-5473-FB58-3089-4133EF3821B1}" dt="2026-06-13T13:08:04.176" v="816" actId="1076"/>
          <ac:picMkLst>
            <pc:docMk/>
            <pc:sldMk cId="1135836236" sldId="256"/>
            <ac:picMk id="4" creationId="{7FC66182-B305-43DD-5BA2-2B7238B21592}"/>
          </ac:picMkLst>
        </pc:picChg>
        <pc:picChg chg="mod ord">
          <ac:chgData name="Monika Czaja (2410147)" userId="S::2410147@student.uwtsd.ac.uk::1380002e-0c41-435c-bdb6-0e6ffbab0be7" providerId="AD" clId="Web-{C6A3B996-5473-FB58-3089-4133EF3821B1}" dt="2026-06-13T13:07:28.564" v="812"/>
          <ac:picMkLst>
            <pc:docMk/>
            <pc:sldMk cId="1135836236" sldId="256"/>
            <ac:picMk id="28" creationId="{CEA666E0-8DC0-844A-2496-55AF18D6BFBB}"/>
          </ac:picMkLst>
        </pc:picChg>
      </pc:sldChg>
      <pc:sldChg chg="addSp delSp modSp">
        <pc:chgData name="Monika Czaja (2410147)" userId="S::2410147@student.uwtsd.ac.uk::1380002e-0c41-435c-bdb6-0e6ffbab0be7" providerId="AD" clId="Web-{C6A3B996-5473-FB58-3089-4133EF3821B1}" dt="2026-06-13T13:10:25.309" v="830" actId="14100"/>
        <pc:sldMkLst>
          <pc:docMk/>
          <pc:sldMk cId="3212893488" sldId="257"/>
        </pc:sldMkLst>
        <pc:spChg chg="mod">
          <ac:chgData name="Monika Czaja (2410147)" userId="S::2410147@student.uwtsd.ac.uk::1380002e-0c41-435c-bdb6-0e6ffbab0be7" providerId="AD" clId="Web-{C6A3B996-5473-FB58-3089-4133EF3821B1}" dt="2026-06-13T12:42:23.165" v="323" actId="14100"/>
          <ac:spMkLst>
            <pc:docMk/>
            <pc:sldMk cId="3212893488" sldId="257"/>
            <ac:spMk id="3" creationId="{F482FB76-BA22-284C-D278-CB130C1226F8}"/>
          </ac:spMkLst>
        </pc:spChg>
        <pc:spChg chg="mod">
          <ac:chgData name="Monika Czaja (2410147)" userId="S::2410147@student.uwtsd.ac.uk::1380002e-0c41-435c-bdb6-0e6ffbab0be7" providerId="AD" clId="Web-{C6A3B996-5473-FB58-3089-4133EF3821B1}" dt="2026-06-13T11:24:41.524" v="91" actId="20577"/>
          <ac:spMkLst>
            <pc:docMk/>
            <pc:sldMk cId="3212893488" sldId="257"/>
            <ac:spMk id="4" creationId="{6AAA6A52-69F3-25EE-3F63-20940DDBE309}"/>
          </ac:spMkLst>
        </pc:spChg>
        <pc:spChg chg="add del mod">
          <ac:chgData name="Monika Czaja (2410147)" userId="S::2410147@student.uwtsd.ac.uk::1380002e-0c41-435c-bdb6-0e6ffbab0be7" providerId="AD" clId="Web-{C6A3B996-5473-FB58-3089-4133EF3821B1}" dt="2026-06-13T12:25:17.778" v="222"/>
          <ac:spMkLst>
            <pc:docMk/>
            <pc:sldMk cId="3212893488" sldId="257"/>
            <ac:spMk id="18" creationId="{128F4679-3C61-EB5F-F495-C48D326EE06C}"/>
          </ac:spMkLst>
        </pc:spChg>
        <pc:spChg chg="add mod">
          <ac:chgData name="Monika Czaja (2410147)" userId="S::2410147@student.uwtsd.ac.uk::1380002e-0c41-435c-bdb6-0e6ffbab0be7" providerId="AD" clId="Web-{C6A3B996-5473-FB58-3089-4133EF3821B1}" dt="2026-06-13T12:30:07.153" v="236" actId="14100"/>
          <ac:spMkLst>
            <pc:docMk/>
            <pc:sldMk cId="3212893488" sldId="257"/>
            <ac:spMk id="21" creationId="{BBC26DEF-8540-2CDE-B015-82AE277127FA}"/>
          </ac:spMkLst>
        </pc:spChg>
        <pc:spChg chg="add mod">
          <ac:chgData name="Monika Czaja (2410147)" userId="S::2410147@student.uwtsd.ac.uk::1380002e-0c41-435c-bdb6-0e6ffbab0be7" providerId="AD" clId="Web-{C6A3B996-5473-FB58-3089-4133EF3821B1}" dt="2026-06-13T12:42:26.587" v="324" actId="1076"/>
          <ac:spMkLst>
            <pc:docMk/>
            <pc:sldMk cId="3212893488" sldId="257"/>
            <ac:spMk id="23" creationId="{1C490CB6-1708-2C50-C3AB-82A0316E5B97}"/>
          </ac:spMkLst>
        </pc:spChg>
        <pc:spChg chg="add del">
          <ac:chgData name="Monika Czaja (2410147)" userId="S::2410147@student.uwtsd.ac.uk::1380002e-0c41-435c-bdb6-0e6ffbab0be7" providerId="AD" clId="Web-{C6A3B996-5473-FB58-3089-4133EF3821B1}" dt="2026-06-13T12:39:35.858" v="301"/>
          <ac:spMkLst>
            <pc:docMk/>
            <pc:sldMk cId="3212893488" sldId="257"/>
            <ac:spMk id="24" creationId="{DF61E098-78AE-5D16-74E6-B5CC57F2CBEB}"/>
          </ac:spMkLst>
        </pc:spChg>
        <pc:spChg chg="add del mod">
          <ac:chgData name="Monika Czaja (2410147)" userId="S::2410147@student.uwtsd.ac.uk::1380002e-0c41-435c-bdb6-0e6ffbab0be7" providerId="AD" clId="Web-{C6A3B996-5473-FB58-3089-4133EF3821B1}" dt="2026-06-13T12:41:31.599" v="318"/>
          <ac:spMkLst>
            <pc:docMk/>
            <pc:sldMk cId="3212893488" sldId="257"/>
            <ac:spMk id="25" creationId="{51337220-1CFE-0535-250B-BC8752034F5A}"/>
          </ac:spMkLst>
        </pc:spChg>
        <pc:spChg chg="add mod">
          <ac:chgData name="Monika Czaja (2410147)" userId="S::2410147@student.uwtsd.ac.uk::1380002e-0c41-435c-bdb6-0e6ffbab0be7" providerId="AD" clId="Web-{C6A3B996-5473-FB58-3089-4133EF3821B1}" dt="2026-06-13T12:43:42.372" v="347" actId="20577"/>
          <ac:spMkLst>
            <pc:docMk/>
            <pc:sldMk cId="3212893488" sldId="257"/>
            <ac:spMk id="27" creationId="{575B13B9-4C2A-8E0F-8024-BDF188927920}"/>
          </ac:spMkLst>
        </pc:spChg>
        <pc:spChg chg="add mod">
          <ac:chgData name="Monika Czaja (2410147)" userId="S::2410147@student.uwtsd.ac.uk::1380002e-0c41-435c-bdb6-0e6ffbab0be7" providerId="AD" clId="Web-{C6A3B996-5473-FB58-3089-4133EF3821B1}" dt="2026-06-13T12:46:26.866" v="380" actId="20577"/>
          <ac:spMkLst>
            <pc:docMk/>
            <pc:sldMk cId="3212893488" sldId="257"/>
            <ac:spMk id="28" creationId="{21A24B0C-DAC7-37FE-1A97-38A7FA933002}"/>
          </ac:spMkLst>
        </pc:spChg>
        <pc:spChg chg="add mod">
          <ac:chgData name="Monika Czaja (2410147)" userId="S::2410147@student.uwtsd.ac.uk::1380002e-0c41-435c-bdb6-0e6ffbab0be7" providerId="AD" clId="Web-{C6A3B996-5473-FB58-3089-4133EF3821B1}" dt="2026-06-13T12:49:09.360" v="421" actId="1076"/>
          <ac:spMkLst>
            <pc:docMk/>
            <pc:sldMk cId="3212893488" sldId="257"/>
            <ac:spMk id="29" creationId="{48C278AC-AA65-DA07-CA59-F3616DEAF6A0}"/>
          </ac:spMkLst>
        </pc:spChg>
        <pc:spChg chg="add del">
          <ac:chgData name="Monika Czaja (2410147)" userId="S::2410147@student.uwtsd.ac.uk::1380002e-0c41-435c-bdb6-0e6ffbab0be7" providerId="AD" clId="Web-{C6A3B996-5473-FB58-3089-4133EF3821B1}" dt="2026-06-13T12:47:06.728" v="393"/>
          <ac:spMkLst>
            <pc:docMk/>
            <pc:sldMk cId="3212893488" sldId="257"/>
            <ac:spMk id="30" creationId="{FC2D21BE-7578-0A1B-CEA9-94A4CAD5741F}"/>
          </ac:spMkLst>
        </pc:spChg>
        <pc:spChg chg="add mod">
          <ac:chgData name="Monika Czaja (2410147)" userId="S::2410147@student.uwtsd.ac.uk::1380002e-0c41-435c-bdb6-0e6ffbab0be7" providerId="AD" clId="Web-{C6A3B996-5473-FB58-3089-4133EF3821B1}" dt="2026-06-13T12:52:15.058" v="463" actId="1076"/>
          <ac:spMkLst>
            <pc:docMk/>
            <pc:sldMk cId="3212893488" sldId="257"/>
            <ac:spMk id="31" creationId="{E87B0C3C-415F-8066-C2F6-52C672930582}"/>
          </ac:spMkLst>
        </pc:spChg>
        <pc:spChg chg="add mod">
          <ac:chgData name="Monika Czaja (2410147)" userId="S::2410147@student.uwtsd.ac.uk::1380002e-0c41-435c-bdb6-0e6ffbab0be7" providerId="AD" clId="Web-{C6A3B996-5473-FB58-3089-4133EF3821B1}" dt="2026-06-13T12:52:05.667" v="462" actId="1076"/>
          <ac:spMkLst>
            <pc:docMk/>
            <pc:sldMk cId="3212893488" sldId="257"/>
            <ac:spMk id="32" creationId="{123578C3-8672-33DC-E324-787CF2403FB9}"/>
          </ac:spMkLst>
        </pc:spChg>
        <pc:spChg chg="add mod">
          <ac:chgData name="Monika Czaja (2410147)" userId="S::2410147@student.uwtsd.ac.uk::1380002e-0c41-435c-bdb6-0e6ffbab0be7" providerId="AD" clId="Web-{C6A3B996-5473-FB58-3089-4133EF3821B1}" dt="2026-06-13T12:55:04.349" v="481" actId="20577"/>
          <ac:spMkLst>
            <pc:docMk/>
            <pc:sldMk cId="3212893488" sldId="257"/>
            <ac:spMk id="34" creationId="{DC2967BC-95D0-DB75-467B-08AA232D03B0}"/>
          </ac:spMkLst>
        </pc:spChg>
        <pc:spChg chg="add mod">
          <ac:chgData name="Monika Czaja (2410147)" userId="S::2410147@student.uwtsd.ac.uk::1380002e-0c41-435c-bdb6-0e6ffbab0be7" providerId="AD" clId="Web-{C6A3B996-5473-FB58-3089-4133EF3821B1}" dt="2026-06-13T13:08:41.803" v="820" actId="1076"/>
          <ac:spMkLst>
            <pc:docMk/>
            <pc:sldMk cId="3212893488" sldId="257"/>
            <ac:spMk id="35" creationId="{CB78EA51-9507-AF3C-A884-816A13062C43}"/>
          </ac:spMkLst>
        </pc:spChg>
        <pc:spChg chg="add mod">
          <ac:chgData name="Monika Czaja (2410147)" userId="S::2410147@student.uwtsd.ac.uk::1380002e-0c41-435c-bdb6-0e6ffbab0be7" providerId="AD" clId="Web-{C6A3B996-5473-FB58-3089-4133EF3821B1}" dt="2026-06-13T12:57:14.326" v="500" actId="1076"/>
          <ac:spMkLst>
            <pc:docMk/>
            <pc:sldMk cId="3212893488" sldId="257"/>
            <ac:spMk id="36" creationId="{4641B8B4-9046-B0E5-D67F-A83C8969EA18}"/>
          </ac:spMkLst>
        </pc:spChg>
        <pc:spChg chg="mod">
          <ac:chgData name="Monika Czaja (2410147)" userId="S::2410147@student.uwtsd.ac.uk::1380002e-0c41-435c-bdb6-0e6ffbab0be7" providerId="AD" clId="Web-{C6A3B996-5473-FB58-3089-4133EF3821B1}" dt="2026-06-13T11:09:41.420" v="20"/>
          <ac:spMkLst>
            <pc:docMk/>
            <pc:sldMk cId="3212893488" sldId="257"/>
            <ac:spMk id="422" creationId="{0E9D0F65-C193-AA12-331A-072F343248DA}"/>
          </ac:spMkLst>
        </pc:spChg>
        <pc:spChg chg="mod">
          <ac:chgData name="Monika Czaja (2410147)" userId="S::2410147@student.uwtsd.ac.uk::1380002e-0c41-435c-bdb6-0e6ffbab0be7" providerId="AD" clId="Web-{C6A3B996-5473-FB58-3089-4133EF3821B1}" dt="2026-06-13T12:33:17.774" v="259" actId="1076"/>
          <ac:spMkLst>
            <pc:docMk/>
            <pc:sldMk cId="3212893488" sldId="257"/>
            <ac:spMk id="423" creationId="{274C7BD4-BE58-693F-2532-210B4C5D8821}"/>
          </ac:spMkLst>
        </pc:spChg>
        <pc:spChg chg="mod">
          <ac:chgData name="Monika Czaja (2410147)" userId="S::2410147@student.uwtsd.ac.uk::1380002e-0c41-435c-bdb6-0e6ffbab0be7" providerId="AD" clId="Web-{C6A3B996-5473-FB58-3089-4133EF3821B1}" dt="2026-06-13T12:31:09.907" v="245" actId="1076"/>
          <ac:spMkLst>
            <pc:docMk/>
            <pc:sldMk cId="3212893488" sldId="257"/>
            <ac:spMk id="432" creationId="{CC7BA02A-384A-4AA3-7DE5-F0D905EFF2CE}"/>
          </ac:spMkLst>
        </pc:spChg>
        <pc:spChg chg="mod">
          <ac:chgData name="Monika Czaja (2410147)" userId="S::2410147@student.uwtsd.ac.uk::1380002e-0c41-435c-bdb6-0e6ffbab0be7" providerId="AD" clId="Web-{C6A3B996-5473-FB58-3089-4133EF3821B1}" dt="2026-06-13T12:31:13.235" v="246" actId="1076"/>
          <ac:spMkLst>
            <pc:docMk/>
            <pc:sldMk cId="3212893488" sldId="257"/>
            <ac:spMk id="433" creationId="{6588F5F1-572D-B4F0-D59A-40BDE60EE876}"/>
          </ac:spMkLst>
        </pc:spChg>
        <pc:spChg chg="mod">
          <ac:chgData name="Monika Czaja (2410147)" userId="S::2410147@student.uwtsd.ac.uk::1380002e-0c41-435c-bdb6-0e6ffbab0be7" providerId="AD" clId="Web-{C6A3B996-5473-FB58-3089-4133EF3821B1}" dt="2026-06-13T12:32:56.070" v="256" actId="14100"/>
          <ac:spMkLst>
            <pc:docMk/>
            <pc:sldMk cId="3212893488" sldId="257"/>
            <ac:spMk id="434" creationId="{40918653-AD19-6A68-8386-2A50C3549A72}"/>
          </ac:spMkLst>
        </pc:spChg>
        <pc:spChg chg="mod">
          <ac:chgData name="Monika Czaja (2410147)" userId="S::2410147@student.uwtsd.ac.uk::1380002e-0c41-435c-bdb6-0e6ffbab0be7" providerId="AD" clId="Web-{C6A3B996-5473-FB58-3089-4133EF3821B1}" dt="2026-06-13T12:32:28.506" v="254" actId="1076"/>
          <ac:spMkLst>
            <pc:docMk/>
            <pc:sldMk cId="3212893488" sldId="257"/>
            <ac:spMk id="435" creationId="{EE912E1E-5EC7-FD6A-743C-7BE3D00BF8BC}"/>
          </ac:spMkLst>
        </pc:spChg>
        <pc:spChg chg="mod">
          <ac:chgData name="Monika Czaja (2410147)" userId="S::2410147@student.uwtsd.ac.uk::1380002e-0c41-435c-bdb6-0e6ffbab0be7" providerId="AD" clId="Web-{C6A3B996-5473-FB58-3089-4133EF3821B1}" dt="2026-06-13T12:54:50.661" v="477" actId="20577"/>
          <ac:spMkLst>
            <pc:docMk/>
            <pc:sldMk cId="3212893488" sldId="257"/>
            <ac:spMk id="441" creationId="{59A82AC2-29DB-F0E8-173E-C3BEC1DD0081}"/>
          </ac:spMkLst>
        </pc:spChg>
        <pc:spChg chg="mod">
          <ac:chgData name="Monika Czaja (2410147)" userId="S::2410147@student.uwtsd.ac.uk::1380002e-0c41-435c-bdb6-0e6ffbab0be7" providerId="AD" clId="Web-{C6A3B996-5473-FB58-3089-4133EF3821B1}" dt="2026-06-13T13:08:37.803" v="819" actId="1076"/>
          <ac:spMkLst>
            <pc:docMk/>
            <pc:sldMk cId="3212893488" sldId="257"/>
            <ac:spMk id="442" creationId="{9280D6B2-95FE-3AB0-37F3-6BED4F291F1B}"/>
          </ac:spMkLst>
        </pc:spChg>
        <pc:spChg chg="mod">
          <ac:chgData name="Monika Czaja (2410147)" userId="S::2410147@student.uwtsd.ac.uk::1380002e-0c41-435c-bdb6-0e6ffbab0be7" providerId="AD" clId="Web-{C6A3B996-5473-FB58-3089-4133EF3821B1}" dt="2026-06-13T12:29:15.682" v="226" actId="20577"/>
          <ac:spMkLst>
            <pc:docMk/>
            <pc:sldMk cId="3212893488" sldId="257"/>
            <ac:spMk id="443" creationId="{E5C72544-BEF3-5A61-8E92-368DF74ABC8D}"/>
          </ac:spMkLst>
        </pc:spChg>
        <pc:spChg chg="mod">
          <ac:chgData name="Monika Czaja (2410147)" userId="S::2410147@student.uwtsd.ac.uk::1380002e-0c41-435c-bdb6-0e6ffbab0be7" providerId="AD" clId="Web-{C6A3B996-5473-FB58-3089-4133EF3821B1}" dt="2026-06-13T13:06:15.763" v="805" actId="20577"/>
          <ac:spMkLst>
            <pc:docMk/>
            <pc:sldMk cId="3212893488" sldId="257"/>
            <ac:spMk id="444" creationId="{3C3A3390-65A7-EC4D-CBBB-B2139E172296}"/>
          </ac:spMkLst>
        </pc:spChg>
        <pc:picChg chg="add del mod">
          <ac:chgData name="Monika Czaja (2410147)" userId="S::2410147@student.uwtsd.ac.uk::1380002e-0c41-435c-bdb6-0e6ffbab0be7" providerId="AD" clId="Web-{C6A3B996-5473-FB58-3089-4133EF3821B1}" dt="2026-06-13T13:08:15.723" v="817"/>
          <ac:picMkLst>
            <pc:docMk/>
            <pc:sldMk cId="3212893488" sldId="257"/>
            <ac:picMk id="2" creationId="{F1B907AA-EA04-1453-A7B8-C93F358D8251}"/>
          </ac:picMkLst>
        </pc:picChg>
        <pc:picChg chg="mod">
          <ac:chgData name="Monika Czaja (2410147)" userId="S::2410147@student.uwtsd.ac.uk::1380002e-0c41-435c-bdb6-0e6ffbab0be7" providerId="AD" clId="Web-{C6A3B996-5473-FB58-3089-4133EF3821B1}" dt="2026-06-13T12:52:39.763" v="466" actId="1076"/>
          <ac:picMkLst>
            <pc:docMk/>
            <pc:sldMk cId="3212893488" sldId="257"/>
            <ac:picMk id="6" creationId="{D2CF40B9-9DDA-92E5-ECF5-073772AC80F5}"/>
          </ac:picMkLst>
        </pc:picChg>
        <pc:picChg chg="mod">
          <ac:chgData name="Monika Czaja (2410147)" userId="S::2410147@student.uwtsd.ac.uk::1380002e-0c41-435c-bdb6-0e6ffbab0be7" providerId="AD" clId="Web-{C6A3B996-5473-FB58-3089-4133EF3821B1}" dt="2026-06-13T12:50:15.348" v="447" actId="1076"/>
          <ac:picMkLst>
            <pc:docMk/>
            <pc:sldMk cId="3212893488" sldId="257"/>
            <ac:picMk id="7" creationId="{AD4AC8BB-2495-0E58-8531-A913B905C7A2}"/>
          </ac:picMkLst>
        </pc:picChg>
        <pc:picChg chg="mod">
          <ac:chgData name="Monika Czaja (2410147)" userId="S::2410147@student.uwtsd.ac.uk::1380002e-0c41-435c-bdb6-0e6ffbab0be7" providerId="AD" clId="Web-{C6A3B996-5473-FB58-3089-4133EF3821B1}" dt="2026-06-13T12:52:27.028" v="464" actId="14100"/>
          <ac:picMkLst>
            <pc:docMk/>
            <pc:sldMk cId="3212893488" sldId="257"/>
            <ac:picMk id="8" creationId="{F2258DAA-8ED9-9A38-B956-B1C39C26D926}"/>
          </ac:picMkLst>
        </pc:picChg>
        <pc:picChg chg="add mod">
          <ac:chgData name="Monika Czaja (2410147)" userId="S::2410147@student.uwtsd.ac.uk::1380002e-0c41-435c-bdb6-0e6ffbab0be7" providerId="AD" clId="Web-{C6A3B996-5473-FB58-3089-4133EF3821B1}" dt="2026-06-13T12:52:50.811" v="468" actId="14100"/>
          <ac:picMkLst>
            <pc:docMk/>
            <pc:sldMk cId="3212893488" sldId="257"/>
            <ac:picMk id="9" creationId="{D0FC8EDF-658D-CB45-2D3A-154E629A8853}"/>
          </ac:picMkLst>
        </pc:picChg>
        <pc:picChg chg="add del mod">
          <ac:chgData name="Monika Czaja (2410147)" userId="S::2410147@student.uwtsd.ac.uk::1380002e-0c41-435c-bdb6-0e6ffbab0be7" providerId="AD" clId="Web-{C6A3B996-5473-FB58-3089-4133EF3821B1}" dt="2026-06-13T11:20:56.608" v="57"/>
          <ac:picMkLst>
            <pc:docMk/>
            <pc:sldMk cId="3212893488" sldId="257"/>
            <ac:picMk id="9" creationId="{E54FADD4-3D14-1FA9-ECA2-04560C232279}"/>
          </ac:picMkLst>
        </pc:picChg>
        <pc:picChg chg="mod">
          <ac:chgData name="Monika Czaja (2410147)" userId="S::2410147@student.uwtsd.ac.uk::1380002e-0c41-435c-bdb6-0e6ffbab0be7" providerId="AD" clId="Web-{C6A3B996-5473-FB58-3089-4133EF3821B1}" dt="2026-06-13T11:22:55.536" v="78" actId="1076"/>
          <ac:picMkLst>
            <pc:docMk/>
            <pc:sldMk cId="3212893488" sldId="257"/>
            <ac:picMk id="10" creationId="{9591C209-C692-2A00-F991-694961F1C0F8}"/>
          </ac:picMkLst>
        </pc:picChg>
        <pc:picChg chg="del">
          <ac:chgData name="Monika Czaja (2410147)" userId="S::2410147@student.uwtsd.ac.uk::1380002e-0c41-435c-bdb6-0e6ffbab0be7" providerId="AD" clId="Web-{C6A3B996-5473-FB58-3089-4133EF3821B1}" dt="2026-06-13T11:59:51.097" v="125"/>
          <ac:picMkLst>
            <pc:docMk/>
            <pc:sldMk cId="3212893488" sldId="257"/>
            <ac:picMk id="11" creationId="{C58DBF82-7FFF-D054-2E7A-D75879124CE5}"/>
          </ac:picMkLst>
        </pc:picChg>
        <pc:picChg chg="add mod">
          <ac:chgData name="Monika Czaja (2410147)" userId="S::2410147@student.uwtsd.ac.uk::1380002e-0c41-435c-bdb6-0e6ffbab0be7" providerId="AD" clId="Web-{C6A3B996-5473-FB58-3089-4133EF3821B1}" dt="2026-06-13T12:42:31.290" v="325" actId="1076"/>
          <ac:picMkLst>
            <pc:docMk/>
            <pc:sldMk cId="3212893488" sldId="257"/>
            <ac:picMk id="12" creationId="{A7AACD58-E7F0-37A9-FFE0-1C947FC00758}"/>
          </ac:picMkLst>
        </pc:picChg>
        <pc:picChg chg="mod">
          <ac:chgData name="Monika Czaja (2410147)" userId="S::2410147@student.uwtsd.ac.uk::1380002e-0c41-435c-bdb6-0e6ffbab0be7" providerId="AD" clId="Web-{C6A3B996-5473-FB58-3089-4133EF3821B1}" dt="2026-06-13T12:49:13.314" v="422" actId="1076"/>
          <ac:picMkLst>
            <pc:docMk/>
            <pc:sldMk cId="3212893488" sldId="257"/>
            <ac:picMk id="13" creationId="{2E17B0DA-BE07-9B7D-132C-A0B48CEE6683}"/>
          </ac:picMkLst>
        </pc:picChg>
        <pc:picChg chg="add mod">
          <ac:chgData name="Monika Czaja (2410147)" userId="S::2410147@student.uwtsd.ac.uk::1380002e-0c41-435c-bdb6-0e6ffbab0be7" providerId="AD" clId="Web-{C6A3B996-5473-FB58-3089-4133EF3821B1}" dt="2026-06-13T12:12:21" v="186" actId="14100"/>
          <ac:picMkLst>
            <pc:docMk/>
            <pc:sldMk cId="3212893488" sldId="257"/>
            <ac:picMk id="14" creationId="{F0245C70-4B05-63E3-63C4-79BAE464CA6C}"/>
          </ac:picMkLst>
        </pc:picChg>
        <pc:picChg chg="add del mod">
          <ac:chgData name="Monika Czaja (2410147)" userId="S::2410147@student.uwtsd.ac.uk::1380002e-0c41-435c-bdb6-0e6ffbab0be7" providerId="AD" clId="Web-{C6A3B996-5473-FB58-3089-4133EF3821B1}" dt="2026-06-13T12:22:41.612" v="199"/>
          <ac:picMkLst>
            <pc:docMk/>
            <pc:sldMk cId="3212893488" sldId="257"/>
            <ac:picMk id="15" creationId="{89F03B1D-40F1-A23D-79C5-EB4CF8DA5DD5}"/>
          </ac:picMkLst>
        </pc:picChg>
        <pc:picChg chg="mod">
          <ac:chgData name="Monika Czaja (2410147)" userId="S::2410147@student.uwtsd.ac.uk::1380002e-0c41-435c-bdb6-0e6ffbab0be7" providerId="AD" clId="Web-{C6A3B996-5473-FB58-3089-4133EF3821B1}" dt="2026-06-13T11:59:25.033" v="123" actId="1076"/>
          <ac:picMkLst>
            <pc:docMk/>
            <pc:sldMk cId="3212893488" sldId="257"/>
            <ac:picMk id="16" creationId="{6D178D58-FD50-10CA-9574-B38F551B3C7D}"/>
          </ac:picMkLst>
        </pc:picChg>
        <pc:picChg chg="add del mod">
          <ac:chgData name="Monika Czaja (2410147)" userId="S::2410147@student.uwtsd.ac.uk::1380002e-0c41-435c-bdb6-0e6ffbab0be7" providerId="AD" clId="Web-{C6A3B996-5473-FB58-3089-4133EF3821B1}" dt="2026-06-13T12:24:18.212" v="204"/>
          <ac:picMkLst>
            <pc:docMk/>
            <pc:sldMk cId="3212893488" sldId="257"/>
            <ac:picMk id="17" creationId="{143387CB-6546-BFF2-CB4F-4940CFCE2302}"/>
          </ac:picMkLst>
        </pc:picChg>
        <pc:picChg chg="del mod">
          <ac:chgData name="Monika Czaja (2410147)" userId="S::2410147@student.uwtsd.ac.uk::1380002e-0c41-435c-bdb6-0e6ffbab0be7" providerId="AD" clId="Web-{C6A3B996-5473-FB58-3089-4133EF3821B1}" dt="2026-06-13T11:09:47.123" v="21"/>
          <ac:picMkLst>
            <pc:docMk/>
            <pc:sldMk cId="3212893488" sldId="257"/>
            <ac:picMk id="18" creationId="{53A4EE52-22BF-AB46-4499-9D35B81AD329}"/>
          </ac:picMkLst>
        </pc:picChg>
        <pc:picChg chg="mod">
          <ac:chgData name="Monika Czaja (2410147)" userId="S::2410147@student.uwtsd.ac.uk::1380002e-0c41-435c-bdb6-0e6ffbab0be7" providerId="AD" clId="Web-{C6A3B996-5473-FB58-3089-4133EF3821B1}" dt="2026-06-13T12:57:22.404" v="502" actId="1076"/>
          <ac:picMkLst>
            <pc:docMk/>
            <pc:sldMk cId="3212893488" sldId="257"/>
            <ac:picMk id="22" creationId="{597F11B1-0766-1819-DBE2-C536011F2D44}"/>
          </ac:picMkLst>
        </pc:picChg>
        <pc:picChg chg="mod">
          <ac:chgData name="Monika Czaja (2410147)" userId="S::2410147@student.uwtsd.ac.uk::1380002e-0c41-435c-bdb6-0e6ffbab0be7" providerId="AD" clId="Web-{C6A3B996-5473-FB58-3089-4133EF3821B1}" dt="2026-06-13T12:41:56.866" v="321"/>
          <ac:picMkLst>
            <pc:docMk/>
            <pc:sldMk cId="3212893488" sldId="257"/>
            <ac:picMk id="26" creationId="{19EE3C63-CF89-7163-A320-665329208F84}"/>
          </ac:picMkLst>
        </pc:picChg>
        <pc:picChg chg="add mod">
          <ac:chgData name="Monika Czaja (2410147)" userId="S::2410147@student.uwtsd.ac.uk::1380002e-0c41-435c-bdb6-0e6ffbab0be7" providerId="AD" clId="Web-{C6A3B996-5473-FB58-3089-4133EF3821B1}" dt="2026-06-13T12:54:03.768" v="474" actId="14100"/>
          <ac:picMkLst>
            <pc:docMk/>
            <pc:sldMk cId="3212893488" sldId="257"/>
            <ac:picMk id="33" creationId="{6EC407CA-DE25-FE6F-BAFA-35015BCEFC20}"/>
          </ac:picMkLst>
        </pc:picChg>
        <pc:picChg chg="add del mod">
          <ac:chgData name="Monika Czaja (2410147)" userId="S::2410147@student.uwtsd.ac.uk::1380002e-0c41-435c-bdb6-0e6ffbab0be7" providerId="AD" clId="Web-{C6A3B996-5473-FB58-3089-4133EF3821B1}" dt="2026-06-13T13:09:30.228" v="825"/>
          <ac:picMkLst>
            <pc:docMk/>
            <pc:sldMk cId="3212893488" sldId="257"/>
            <ac:picMk id="37" creationId="{B7F30770-6A5B-1562-5062-DD63616C2613}"/>
          </ac:picMkLst>
        </pc:picChg>
        <pc:picChg chg="add mod">
          <ac:chgData name="Monika Czaja (2410147)" userId="S::2410147@student.uwtsd.ac.uk::1380002e-0c41-435c-bdb6-0e6ffbab0be7" providerId="AD" clId="Web-{C6A3B996-5473-FB58-3089-4133EF3821B1}" dt="2026-06-13T13:10:25.309" v="830" actId="14100"/>
          <ac:picMkLst>
            <pc:docMk/>
            <pc:sldMk cId="3212893488" sldId="257"/>
            <ac:picMk id="38" creationId="{539086B5-6F3B-B28D-1997-46E9BF79BD19}"/>
          </ac:picMkLst>
        </pc:picChg>
        <pc:picChg chg="mod">
          <ac:chgData name="Monika Czaja (2410147)" userId="S::2410147@student.uwtsd.ac.uk::1380002e-0c41-435c-bdb6-0e6ffbab0be7" providerId="AD" clId="Web-{C6A3B996-5473-FB58-3089-4133EF3821B1}" dt="2026-06-13T11:20:38.342" v="55" actId="1076"/>
          <ac:picMkLst>
            <pc:docMk/>
            <pc:sldMk cId="3212893488" sldId="257"/>
            <ac:picMk id="425" creationId="{5FD2DE76-FD1F-3681-3949-57FA910AC80C}"/>
          </ac:picMkLst>
        </pc:picChg>
        <pc:picChg chg="mod">
          <ac:chgData name="Monika Czaja (2410147)" userId="S::2410147@student.uwtsd.ac.uk::1380002e-0c41-435c-bdb6-0e6ffbab0be7" providerId="AD" clId="Web-{C6A3B996-5473-FB58-3089-4133EF3821B1}" dt="2026-06-13T11:23:06.849" v="79" actId="1076"/>
          <ac:picMkLst>
            <pc:docMk/>
            <pc:sldMk cId="3212893488" sldId="257"/>
            <ac:picMk id="426" creationId="{CF3ED64C-43B1-3246-9A33-96F29AD4C6F0}"/>
          </ac:picMkLst>
        </pc:picChg>
        <pc:picChg chg="del mod">
          <ac:chgData name="Monika Czaja (2410147)" userId="S::2410147@student.uwtsd.ac.uk::1380002e-0c41-435c-bdb6-0e6ffbab0be7" providerId="AD" clId="Web-{C6A3B996-5473-FB58-3089-4133EF3821B1}" dt="2026-06-13T11:13:31.803" v="39"/>
          <ac:picMkLst>
            <pc:docMk/>
            <pc:sldMk cId="3212893488" sldId="257"/>
            <ac:picMk id="428" creationId="{F81E3223-A8EE-4AC0-A919-6B673DBAB1C2}"/>
          </ac:picMkLst>
        </pc:picChg>
        <pc:picChg chg="mod">
          <ac:chgData name="Monika Czaja (2410147)" userId="S::2410147@student.uwtsd.ac.uk::1380002e-0c41-435c-bdb6-0e6ffbab0be7" providerId="AD" clId="Web-{C6A3B996-5473-FB58-3089-4133EF3821B1}" dt="2026-06-13T11:48:11.932" v="95" actId="1076"/>
          <ac:picMkLst>
            <pc:docMk/>
            <pc:sldMk cId="3212893488" sldId="257"/>
            <ac:picMk id="430" creationId="{75A9A017-4DEC-CC47-9E88-CB4ADE7E2821}"/>
          </ac:picMkLst>
        </pc:picChg>
        <pc:picChg chg="mod">
          <ac:chgData name="Monika Czaja (2410147)" userId="S::2410147@student.uwtsd.ac.uk::1380002e-0c41-435c-bdb6-0e6ffbab0be7" providerId="AD" clId="Web-{C6A3B996-5473-FB58-3089-4133EF3821B1}" dt="2026-06-13T12:03:57.424" v="168" actId="1076"/>
          <ac:picMkLst>
            <pc:docMk/>
            <pc:sldMk cId="3212893488" sldId="257"/>
            <ac:picMk id="438" creationId="{A381FC43-F264-91DC-F2A1-08054BF0198E}"/>
          </ac:picMkLst>
        </pc:picChg>
        <pc:picChg chg="mod">
          <ac:chgData name="Monika Czaja (2410147)" userId="S::2410147@student.uwtsd.ac.uk::1380002e-0c41-435c-bdb6-0e6ffbab0be7" providerId="AD" clId="Web-{C6A3B996-5473-FB58-3089-4133EF3821B1}" dt="2026-06-13T12:09:57.351" v="174" actId="1076"/>
          <ac:picMkLst>
            <pc:docMk/>
            <pc:sldMk cId="3212893488" sldId="257"/>
            <ac:picMk id="439" creationId="{ED7734E2-8BFB-5541-DCCE-B0C572DBA2F8}"/>
          </ac:picMkLst>
        </pc:picChg>
        <pc:picChg chg="mod">
          <ac:chgData name="Monika Czaja (2410147)" userId="S::2410147@student.uwtsd.ac.uk::1380002e-0c41-435c-bdb6-0e6ffbab0be7" providerId="AD" clId="Web-{C6A3B996-5473-FB58-3089-4133EF3821B1}" dt="2026-06-13T11:50:22.939" v="105"/>
          <ac:picMkLst>
            <pc:docMk/>
            <pc:sldMk cId="3212893488" sldId="257"/>
            <ac:picMk id="440" creationId="{7D86374F-72B1-A16C-DD5C-93912FB4E978}"/>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112382" y="527562"/>
            <a:ext cx="5681237"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sz="1463"/>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225868" y="1591056"/>
            <a:ext cx="4636008" cy="3264408"/>
          </a:xfrm>
        </p:spPr>
        <p:txBody>
          <a:bodyPr anchor="b">
            <a:normAutofit/>
          </a:bodyPr>
          <a:lstStyle>
            <a:lvl1pPr algn="l">
              <a:defRPr sz="3900"/>
            </a:lvl1pPr>
          </a:lstStyle>
          <a:p>
            <a:r>
              <a:rPr lang="en-US"/>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238250" y="4928616"/>
            <a:ext cx="4636008" cy="996696"/>
          </a:xfrm>
        </p:spPr>
        <p:txBody>
          <a:bodyPr/>
          <a:lstStyle>
            <a:lvl1pPr marL="0" indent="0" algn="l">
              <a:buNone/>
              <a:defRPr sz="1950" cap="all" baseline="0"/>
            </a:lvl1pPr>
            <a:lvl2pPr marL="371475" indent="0" algn="ctr">
              <a:buNone/>
              <a:defRPr sz="1625"/>
            </a:lvl2pPr>
            <a:lvl3pPr marL="742950" indent="0" algn="ctr">
              <a:buNone/>
              <a:defRPr sz="1463"/>
            </a:lvl3pPr>
            <a:lvl4pPr marL="1114425" indent="0" algn="ctr">
              <a:buNone/>
              <a:defRPr sz="1300"/>
            </a:lvl4pPr>
            <a:lvl5pPr marL="1485900" indent="0" algn="ctr">
              <a:buNone/>
              <a:defRPr sz="1300"/>
            </a:lvl5pPr>
            <a:lvl6pPr marL="1857375" indent="0" algn="ctr">
              <a:buNone/>
              <a:defRPr sz="1300"/>
            </a:lvl6pPr>
            <a:lvl7pPr marL="2228850" indent="0" algn="ctr">
              <a:buNone/>
              <a:defRPr sz="1300"/>
            </a:lvl7pPr>
            <a:lvl8pPr marL="2600325" indent="0" algn="ctr">
              <a:buNone/>
              <a:defRPr sz="1300"/>
            </a:lvl8pPr>
            <a:lvl9pPr marL="2971800" indent="0" algn="ctr">
              <a:buNone/>
              <a:defRPr sz="1300"/>
            </a:lvl9pPr>
          </a:lstStyle>
          <a:p>
            <a:r>
              <a:rPr lang="en-US"/>
              <a:t>Click to edit Master subtitle style</a:t>
            </a:r>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02200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2455004"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sz="1463"/>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3250"/>
            </a:lvl1pPr>
          </a:lstStyle>
          <a:p>
            <a:r>
              <a:rPr lang="en-US"/>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681038" y="2011680"/>
            <a:ext cx="8543925"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520607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5857976" y="0"/>
            <a:ext cx="3366987"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sz="1463"/>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675878" y="1078991"/>
            <a:ext cx="4279392" cy="3136392"/>
          </a:xfrm>
        </p:spPr>
        <p:txBody>
          <a:bodyPr anchor="b">
            <a:normAutofit/>
          </a:bodyPr>
          <a:lstStyle>
            <a:lvl1pPr>
              <a:defRPr sz="3900"/>
            </a:lvl1pPr>
          </a:lstStyle>
          <a:p>
            <a:r>
              <a:rPr lang="en-US"/>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675878" y="4279393"/>
            <a:ext cx="4279392" cy="1500187"/>
          </a:xfrm>
        </p:spPr>
        <p:txBody>
          <a:bodyPr/>
          <a:lstStyle>
            <a:lvl1pPr marL="0" indent="0">
              <a:buNone/>
              <a:defRPr sz="1950" cap="all" baseline="0">
                <a:solidFill>
                  <a:schemeClr val="tx1"/>
                </a:solidFill>
              </a:defRPr>
            </a:lvl1pPr>
            <a:lvl2pPr marL="371475" indent="0">
              <a:buNone/>
              <a:defRPr sz="1625">
                <a:solidFill>
                  <a:schemeClr val="tx1">
                    <a:tint val="75000"/>
                  </a:schemeClr>
                </a:solidFill>
              </a:defRPr>
            </a:lvl2pPr>
            <a:lvl3pPr marL="742950" indent="0">
              <a:buNone/>
              <a:defRPr sz="1463">
                <a:solidFill>
                  <a:schemeClr val="tx1">
                    <a:tint val="75000"/>
                  </a:schemeClr>
                </a:solidFill>
              </a:defRPr>
            </a:lvl3pPr>
            <a:lvl4pPr marL="1114425" indent="0">
              <a:buNone/>
              <a:defRPr sz="1300">
                <a:solidFill>
                  <a:schemeClr val="tx1">
                    <a:tint val="75000"/>
                  </a:schemeClr>
                </a:solidFill>
              </a:defRPr>
            </a:lvl4pPr>
            <a:lvl5pPr marL="1485900" indent="0">
              <a:buNone/>
              <a:defRPr sz="1300">
                <a:solidFill>
                  <a:schemeClr val="tx1">
                    <a:tint val="75000"/>
                  </a:schemeClr>
                </a:solidFill>
              </a:defRPr>
            </a:lvl5pPr>
            <a:lvl6pPr marL="1857375" indent="0">
              <a:buNone/>
              <a:defRPr sz="1300">
                <a:solidFill>
                  <a:schemeClr val="tx1">
                    <a:tint val="75000"/>
                  </a:schemeClr>
                </a:solidFill>
              </a:defRPr>
            </a:lvl6pPr>
            <a:lvl7pPr marL="2228850" indent="0">
              <a:buNone/>
              <a:defRPr sz="1300">
                <a:solidFill>
                  <a:schemeClr val="tx1">
                    <a:tint val="75000"/>
                  </a:schemeClr>
                </a:solidFill>
              </a:defRPr>
            </a:lvl7pPr>
            <a:lvl8pPr marL="2600325" indent="0">
              <a:buNone/>
              <a:defRPr sz="1300">
                <a:solidFill>
                  <a:schemeClr val="tx1">
                    <a:tint val="75000"/>
                  </a:schemeClr>
                </a:solidFill>
              </a:defRPr>
            </a:lvl8pPr>
            <a:lvl9pPr marL="2971800" indent="0">
              <a:buNone/>
              <a:defRPr sz="13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71205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2455004"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sz="1463"/>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3250"/>
            </a:lvl1pPr>
          </a:lstStyle>
          <a:p>
            <a:r>
              <a:rPr lang="en-US"/>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681038" y="2011680"/>
            <a:ext cx="401193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5215509" y="2011680"/>
            <a:ext cx="401193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50709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2455004"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sz="1463"/>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682328" y="365126"/>
            <a:ext cx="8543925" cy="1325563"/>
          </a:xfrm>
        </p:spPr>
        <p:txBody>
          <a:bodyPr>
            <a:normAutofit/>
          </a:bodyPr>
          <a:lstStyle>
            <a:lvl1pPr>
              <a:defRPr sz="3250"/>
            </a:lvl1pPr>
          </a:lstStyle>
          <a:p>
            <a:r>
              <a:rPr lang="en-US"/>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682328" y="2011680"/>
            <a:ext cx="4011930" cy="950976"/>
          </a:xfrm>
        </p:spPr>
        <p:txBody>
          <a:bodyPr anchor="b">
            <a:normAutofit/>
          </a:bodyPr>
          <a:lstStyle>
            <a:lvl1pPr marL="0" indent="0">
              <a:buNone/>
              <a:defRPr sz="2275"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682328" y="3127248"/>
            <a:ext cx="401193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5215509" y="2011680"/>
            <a:ext cx="4011930" cy="950976"/>
          </a:xfrm>
        </p:spPr>
        <p:txBody>
          <a:bodyPr anchor="b">
            <a:normAutofit/>
          </a:bodyPr>
          <a:lstStyle>
            <a:lvl1pPr marL="0" indent="0">
              <a:buNone/>
              <a:defRPr sz="2275"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5215509" y="3127248"/>
            <a:ext cx="401193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80409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600332" y="181596"/>
            <a:ext cx="6705337"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sz="1463"/>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310574" y="1572768"/>
            <a:ext cx="5282375" cy="4096512"/>
          </a:xfrm>
        </p:spPr>
        <p:txBody>
          <a:bodyPr>
            <a:normAutofit/>
          </a:bodyPr>
          <a:lstStyle>
            <a:lvl1pPr algn="ctr">
              <a:defRPr sz="3250"/>
            </a:lvl1pPr>
          </a:lstStyle>
          <a:p>
            <a:r>
              <a:rPr lang="en-US"/>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489323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87250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436581" y="-1"/>
            <a:ext cx="8469419"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sz="1463"/>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21421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3840467" y="0"/>
            <a:ext cx="6071310"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sz="1463">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682328" y="640080"/>
            <a:ext cx="3157538" cy="2953512"/>
          </a:xfrm>
        </p:spPr>
        <p:txBody>
          <a:bodyPr anchor="b"/>
          <a:lstStyle>
            <a:lvl1pPr>
              <a:defRPr sz="2600"/>
            </a:lvl1pPr>
          </a:lstStyle>
          <a:p>
            <a:r>
              <a:rPr lang="en-US"/>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5735574" y="640080"/>
            <a:ext cx="3647885" cy="5596128"/>
          </a:xfrm>
        </p:spPr>
        <p:txBody>
          <a:bodyPr anchor="ctr"/>
          <a:lstStyle>
            <a:lvl1pPr>
              <a:defRPr sz="2600"/>
            </a:lvl1pPr>
            <a:lvl2pPr>
              <a:defRPr sz="2275"/>
            </a:lvl2pPr>
            <a:lvl3pPr>
              <a:defRPr sz="1950"/>
            </a:lvl3pPr>
            <a:lvl4pPr>
              <a:defRPr sz="1625"/>
            </a:lvl4pPr>
            <a:lvl5pPr>
              <a:defRPr sz="1625"/>
            </a:lvl5pPr>
            <a:lvl6pPr>
              <a:defRPr sz="1625"/>
            </a:lvl6pPr>
            <a:lvl7pPr>
              <a:defRPr sz="1625"/>
            </a:lvl7pPr>
            <a:lvl8pPr>
              <a:defRPr sz="1625"/>
            </a:lvl8pPr>
            <a:lvl9pPr>
              <a:defRPr sz="16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682328" y="3776472"/>
            <a:ext cx="3157538" cy="2468880"/>
          </a:xfrm>
        </p:spPr>
        <p:txBody>
          <a:bodyPr/>
          <a:lstStyle>
            <a:lvl1pPr marL="0" indent="0">
              <a:buNone/>
              <a:defRPr sz="1300"/>
            </a:lvl1pPr>
            <a:lvl2pPr marL="371475" indent="0">
              <a:buNone/>
              <a:defRPr sz="1138"/>
            </a:lvl2pPr>
            <a:lvl3pPr marL="742950" indent="0">
              <a:buNone/>
              <a:defRPr sz="975"/>
            </a:lvl3pPr>
            <a:lvl4pPr marL="1114425" indent="0">
              <a:buNone/>
              <a:defRPr sz="813"/>
            </a:lvl4pPr>
            <a:lvl5pPr marL="1485900" indent="0">
              <a:buNone/>
              <a:defRPr sz="813"/>
            </a:lvl5pPr>
            <a:lvl6pPr marL="1857375" indent="0">
              <a:buNone/>
              <a:defRPr sz="813"/>
            </a:lvl6pPr>
            <a:lvl7pPr marL="2228850" indent="0">
              <a:buNone/>
              <a:defRPr sz="813"/>
            </a:lvl7pPr>
            <a:lvl8pPr marL="2600325" indent="0">
              <a:buNone/>
              <a:defRPr sz="813"/>
            </a:lvl8pPr>
            <a:lvl9pPr marL="2971800" indent="0">
              <a:buNone/>
              <a:defRPr sz="813"/>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71515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556534" y="1332237"/>
            <a:ext cx="427678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sz="1463"/>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136713" y="2523744"/>
            <a:ext cx="3112961" cy="1453896"/>
          </a:xfrm>
        </p:spPr>
        <p:txBody>
          <a:bodyPr anchor="b"/>
          <a:lstStyle>
            <a:lvl1pPr algn="ctr">
              <a:defRPr sz="2600"/>
            </a:lvl1pPr>
          </a:lstStyle>
          <a:p>
            <a:r>
              <a:rPr lang="en-US"/>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5453253" y="640079"/>
            <a:ext cx="3930206" cy="5568696"/>
          </a:xfrm>
        </p:spPr>
        <p:txBody>
          <a:bodyPr/>
          <a:lstStyle>
            <a:lvl1pPr marL="0" indent="0">
              <a:buNone/>
              <a:defRPr sz="2600"/>
            </a:lvl1pPr>
            <a:lvl2pPr marL="371475" indent="0">
              <a:buNone/>
              <a:defRPr sz="2275"/>
            </a:lvl2pPr>
            <a:lvl3pPr marL="742950" indent="0">
              <a:buNone/>
              <a:defRPr sz="1950"/>
            </a:lvl3pPr>
            <a:lvl4pPr marL="1114425" indent="0">
              <a:buNone/>
              <a:defRPr sz="1625"/>
            </a:lvl4pPr>
            <a:lvl5pPr marL="1485900" indent="0">
              <a:buNone/>
              <a:defRPr sz="1625"/>
            </a:lvl5pPr>
            <a:lvl6pPr marL="1857375" indent="0">
              <a:buNone/>
              <a:defRPr sz="1625"/>
            </a:lvl6pPr>
            <a:lvl7pPr marL="2228850" indent="0">
              <a:buNone/>
              <a:defRPr sz="1625"/>
            </a:lvl7pPr>
            <a:lvl8pPr marL="2600325" indent="0">
              <a:buNone/>
              <a:defRPr sz="1625"/>
            </a:lvl8pPr>
            <a:lvl9pPr marL="2971800" indent="0">
              <a:buNone/>
              <a:defRPr sz="1625"/>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344739" y="4087368"/>
            <a:ext cx="2696909" cy="649224"/>
          </a:xfrm>
        </p:spPr>
        <p:txBody>
          <a:bodyPr>
            <a:noAutofit/>
          </a:bodyPr>
          <a:lstStyle>
            <a:lvl1pPr marL="0" indent="0" algn="ctr">
              <a:buNone/>
              <a:defRPr sz="1625" cap="all" baseline="0"/>
            </a:lvl1pPr>
            <a:lvl2pPr marL="371475" indent="0">
              <a:buNone/>
              <a:defRPr sz="1138"/>
            </a:lvl2pPr>
            <a:lvl3pPr marL="742950" indent="0">
              <a:buNone/>
              <a:defRPr sz="975"/>
            </a:lvl3pPr>
            <a:lvl4pPr marL="1114425" indent="0">
              <a:buNone/>
              <a:defRPr sz="813"/>
            </a:lvl4pPr>
            <a:lvl5pPr marL="1485900" indent="0">
              <a:buNone/>
              <a:defRPr sz="813"/>
            </a:lvl5pPr>
            <a:lvl6pPr marL="1857375" indent="0">
              <a:buNone/>
              <a:defRPr sz="813"/>
            </a:lvl6pPr>
            <a:lvl7pPr marL="2228850" indent="0">
              <a:buNone/>
              <a:defRPr sz="813"/>
            </a:lvl7pPr>
            <a:lvl8pPr marL="2600325" indent="0">
              <a:buNone/>
              <a:defRPr sz="813"/>
            </a:lvl8pPr>
            <a:lvl9pPr marL="2971800" indent="0">
              <a:buNone/>
              <a:defRPr sz="813"/>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56301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083974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7088981" y="365125"/>
            <a:ext cx="2135981"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681037" y="365125"/>
            <a:ext cx="6284119"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6/13/2026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9703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681038" y="365126"/>
            <a:ext cx="854392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681038" y="6356351"/>
            <a:ext cx="2228850" cy="365125"/>
          </a:xfrm>
          <a:prstGeom prst="rect">
            <a:avLst/>
          </a:prstGeom>
        </p:spPr>
        <p:txBody>
          <a:bodyPr vert="horz" lIns="91440" tIns="45720" rIns="91440" bIns="45720" rtlCol="0" anchor="ctr"/>
          <a:lstStyle>
            <a:lvl1pPr algn="l">
              <a:defRPr sz="975">
                <a:solidFill>
                  <a:schemeClr val="tx1">
                    <a:tint val="75000"/>
                  </a:schemeClr>
                </a:solidFill>
              </a:defRPr>
            </a:lvl1pPr>
          </a:lstStyle>
          <a:p>
            <a:fld id="{3C04E684-10F4-4CC3-A0B9-F03AA7BE37CF}" type="datetimeFigureOut">
              <a:rPr lang="en-US" smtClean="0"/>
              <a:t>6/13/2026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3281363" y="6356351"/>
            <a:ext cx="3343275" cy="365125"/>
          </a:xfrm>
          <a:prstGeom prst="rect">
            <a:avLst/>
          </a:prstGeom>
        </p:spPr>
        <p:txBody>
          <a:bodyPr vert="horz" lIns="91440" tIns="45720" rIns="91440" bIns="45720" rtlCol="0" anchor="ctr"/>
          <a:lstStyle>
            <a:lvl1pPr algn="ctr">
              <a:defRPr sz="975">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6996113" y="6356351"/>
            <a:ext cx="2228850" cy="365125"/>
          </a:xfrm>
          <a:prstGeom prst="rect">
            <a:avLst/>
          </a:prstGeom>
        </p:spPr>
        <p:txBody>
          <a:bodyPr vert="horz" lIns="91440" tIns="45720" rIns="91440" bIns="45720" rtlCol="0" anchor="ctr"/>
          <a:lstStyle>
            <a:lvl1pPr algn="r">
              <a:defRPr sz="975">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169348809"/>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1" r:id="rId6"/>
    <p:sldLayoutId id="2147483757" r:id="rId7"/>
    <p:sldLayoutId id="2147483752" r:id="rId8"/>
    <p:sldLayoutId id="2147483753" r:id="rId9"/>
    <p:sldLayoutId id="2147483754" r:id="rId10"/>
    <p:sldLayoutId id="2147483755" r:id="rId11"/>
    <p:sldLayoutId id="2147483756"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4.svg"/><Relationship Id="rId18" Type="http://schemas.openxmlformats.org/officeDocument/2006/relationships/image" Target="../media/image19.svg"/><Relationship Id="rId3" Type="http://schemas.openxmlformats.org/officeDocument/2006/relationships/image" Target="../media/image5.svg"/><Relationship Id="rId7" Type="http://schemas.openxmlformats.org/officeDocument/2006/relationships/image" Target="../media/image9.svg"/><Relationship Id="rId12" Type="http://schemas.openxmlformats.org/officeDocument/2006/relationships/hyperlink" Target="http://www.verywellmind.com/" TargetMode="External"/><Relationship Id="rId17" Type="http://schemas.openxmlformats.org/officeDocument/2006/relationships/image" Target="../media/image18.svg"/><Relationship Id="rId2" Type="http://schemas.openxmlformats.org/officeDocument/2006/relationships/image" Target="../media/image4.svg"/><Relationship Id="rId16" Type="http://schemas.openxmlformats.org/officeDocument/2006/relationships/image" Target="../media/image17.svg"/><Relationship Id="rId1" Type="http://schemas.openxmlformats.org/officeDocument/2006/relationships/slideLayout" Target="../slideLayouts/slideLayout7.xml"/><Relationship Id="rId6" Type="http://schemas.openxmlformats.org/officeDocument/2006/relationships/image" Target="../media/image8.svg"/><Relationship Id="rId11" Type="http://schemas.openxmlformats.org/officeDocument/2006/relationships/image" Target="../media/image13.svg"/><Relationship Id="rId5" Type="http://schemas.openxmlformats.org/officeDocument/2006/relationships/image" Target="../media/image7.svg"/><Relationship Id="rId15" Type="http://schemas.openxmlformats.org/officeDocument/2006/relationships/image" Target="../media/image16.svg"/><Relationship Id="rId10" Type="http://schemas.openxmlformats.org/officeDocument/2006/relationships/image" Target="../media/image12.svg"/><Relationship Id="rId19" Type="http://schemas.openxmlformats.org/officeDocument/2006/relationships/image" Target="../media/image20.jpeg"/><Relationship Id="rId4" Type="http://schemas.openxmlformats.org/officeDocument/2006/relationships/image" Target="../media/image6.svg"/><Relationship Id="rId9" Type="http://schemas.openxmlformats.org/officeDocument/2006/relationships/image" Target="../media/image11.svg"/><Relationship Id="rId14"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90352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erson sitting at a desk writing on a piece of paper&#10;&#10;AI-generated content may be incorrect.">
            <a:extLst>
              <a:ext uri="{FF2B5EF4-FFF2-40B4-BE49-F238E27FC236}">
                <a16:creationId xmlns:a16="http://schemas.microsoft.com/office/drawing/2014/main" id="{CAFCA266-A194-3B93-4EAD-F9911A764D7E}"/>
              </a:ext>
            </a:extLst>
          </p:cNvPr>
          <p:cNvPicPr>
            <a:picLocks noChangeAspect="1"/>
          </p:cNvPicPr>
          <p:nvPr/>
        </p:nvPicPr>
        <p:blipFill>
          <a:blip r:embed="rId2"/>
          <a:srcRect r="-2" b="21281"/>
          <a:stretch>
            <a:fillRect/>
          </a:stretch>
        </p:blipFill>
        <p:spPr>
          <a:xfrm>
            <a:off x="3467100" y="10"/>
            <a:ext cx="6438900" cy="3383270"/>
          </a:xfrm>
          <a:prstGeom prst="rect">
            <a:avLst/>
          </a:prstGeom>
        </p:spPr>
      </p:pic>
      <p:pic>
        <p:nvPicPr>
          <p:cNvPr id="28" name="Picture 27">
            <a:extLst>
              <a:ext uri="{FF2B5EF4-FFF2-40B4-BE49-F238E27FC236}">
                <a16:creationId xmlns:a16="http://schemas.microsoft.com/office/drawing/2014/main" id="{CEA666E0-8DC0-844A-2496-55AF18D6BFBB}"/>
              </a:ext>
            </a:extLst>
          </p:cNvPr>
          <p:cNvPicPr>
            <a:picLocks noChangeAspect="1"/>
          </p:cNvPicPr>
          <p:nvPr/>
        </p:nvPicPr>
        <p:blipFill>
          <a:blip r:embed="rId3"/>
          <a:srcRect t="9120" r="1" b="8933"/>
          <a:stretch>
            <a:fillRect/>
          </a:stretch>
        </p:blipFill>
        <p:spPr>
          <a:xfrm>
            <a:off x="3766886" y="3474720"/>
            <a:ext cx="6139114" cy="3383280"/>
          </a:xfrm>
          <a:prstGeom prst="rect">
            <a:avLst/>
          </a:prstGeom>
        </p:spPr>
      </p:pic>
      <p:sp useBgFill="1">
        <p:nvSpPr>
          <p:cNvPr id="35" name="Freeform: Shape 34">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73471"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512BC17-0AD7-3CFF-9CA2-66D59839CD7C}"/>
              </a:ext>
            </a:extLst>
          </p:cNvPr>
          <p:cNvSpPr>
            <a:spLocks noGrp="1"/>
          </p:cNvSpPr>
          <p:nvPr>
            <p:ph type="ctrTitle"/>
          </p:nvPr>
        </p:nvSpPr>
        <p:spPr>
          <a:xfrm>
            <a:off x="522817" y="1122363"/>
            <a:ext cx="3244069" cy="3364434"/>
          </a:xfrm>
        </p:spPr>
        <p:txBody>
          <a:bodyPr vert="horz" lIns="74295" tIns="37148" rIns="74295" bIns="37148" rtlCol="0">
            <a:normAutofit/>
          </a:bodyPr>
          <a:lstStyle/>
          <a:p>
            <a:r>
              <a:rPr lang="en-GB" sz="1050" b="1">
                <a:latin typeface="Arial"/>
                <a:cs typeface="Arial"/>
              </a:rPr>
              <a:t>Program: BA (Hons) Leadership and Management Skills for the Workplace</a:t>
            </a:r>
            <a:br>
              <a:rPr lang="en-GB" sz="1050" b="1">
                <a:latin typeface="Arial"/>
                <a:cs typeface="Arial"/>
              </a:rPr>
            </a:br>
            <a:r>
              <a:rPr lang="en-GB" sz="1050" b="1">
                <a:latin typeface="Arial"/>
                <a:cs typeface="Arial"/>
              </a:rPr>
              <a:t>Module: Developing Emotional Intelligence Skills </a:t>
            </a:r>
            <a:br>
              <a:rPr lang="en-GB" sz="1050" b="1">
                <a:latin typeface="Arial"/>
                <a:cs typeface="Arial"/>
              </a:rPr>
            </a:br>
            <a:r>
              <a:rPr lang="en-GB" sz="1050" b="1">
                <a:latin typeface="Arial"/>
                <a:cs typeface="Arial"/>
              </a:rPr>
              <a:t>Module Code: LCLM 5006</a:t>
            </a:r>
            <a:br>
              <a:rPr lang="en-GB" sz="1050" b="1">
                <a:latin typeface="Arial"/>
                <a:cs typeface="Arial"/>
              </a:rPr>
            </a:br>
            <a:r>
              <a:rPr lang="en-GB" sz="1050" b="1">
                <a:latin typeface="Arial"/>
                <a:cs typeface="Arial"/>
              </a:rPr>
              <a:t>Lecture Name: Taonga Kaonga </a:t>
            </a:r>
            <a:r>
              <a:rPr lang="en-GB" sz="1050" b="1" err="1">
                <a:latin typeface="Arial"/>
                <a:cs typeface="Arial"/>
              </a:rPr>
              <a:t>Sobere</a:t>
            </a:r>
            <a:r>
              <a:rPr lang="en-GB" sz="1050" b="1">
                <a:latin typeface="Arial"/>
                <a:cs typeface="Arial"/>
              </a:rPr>
              <a:t>- </a:t>
            </a:r>
            <a:r>
              <a:rPr lang="en-GB" sz="1050" b="1" err="1">
                <a:latin typeface="Arial"/>
                <a:cs typeface="Arial"/>
              </a:rPr>
              <a:t>Snithers</a:t>
            </a:r>
            <a:br>
              <a:rPr lang="en-GB" sz="1050" b="1">
                <a:latin typeface="Arial"/>
                <a:cs typeface="Arial"/>
              </a:rPr>
            </a:br>
            <a:r>
              <a:rPr lang="en-GB" sz="1050" b="1">
                <a:latin typeface="Arial"/>
                <a:cs typeface="Arial"/>
              </a:rPr>
              <a:t>Student Name: Monika Czaja </a:t>
            </a:r>
            <a:br>
              <a:rPr lang="en-GB" sz="1050" b="1">
                <a:latin typeface="Arial"/>
                <a:cs typeface="Arial"/>
              </a:rPr>
            </a:br>
            <a:r>
              <a:rPr lang="en-GB" sz="1050" b="1">
                <a:latin typeface="Arial"/>
                <a:cs typeface="Arial"/>
              </a:rPr>
              <a:t>Student ID: 2410147</a:t>
            </a:r>
            <a:br>
              <a:rPr lang="en-GB" sz="1700" b="1"/>
            </a:br>
            <a:endParaRPr lang="en-GB" sz="1700"/>
          </a:p>
        </p:txBody>
      </p:sp>
      <p:pic>
        <p:nvPicPr>
          <p:cNvPr id="4" name="Picture 3" descr="A group of people standing in a row&#10;&#10;AI-generated content may be incorrect.">
            <a:extLst>
              <a:ext uri="{FF2B5EF4-FFF2-40B4-BE49-F238E27FC236}">
                <a16:creationId xmlns:a16="http://schemas.microsoft.com/office/drawing/2014/main" id="{7FC66182-B305-43DD-5BA2-2B7238B21592}"/>
              </a:ext>
            </a:extLst>
          </p:cNvPr>
          <p:cNvPicPr>
            <a:picLocks noChangeAspect="1"/>
          </p:cNvPicPr>
          <p:nvPr/>
        </p:nvPicPr>
        <p:blipFill>
          <a:blip r:embed="rId4"/>
          <a:stretch>
            <a:fillRect/>
          </a:stretch>
        </p:blipFill>
        <p:spPr>
          <a:xfrm>
            <a:off x="5075208" y="3473639"/>
            <a:ext cx="4672642" cy="3116873"/>
          </a:xfrm>
          <a:prstGeom prst="rect">
            <a:avLst/>
          </a:prstGeom>
        </p:spPr>
      </p:pic>
    </p:spTree>
    <p:extLst>
      <p:ext uri="{BB962C8B-B14F-4D97-AF65-F5344CB8AC3E}">
        <p14:creationId xmlns:p14="http://schemas.microsoft.com/office/powerpoint/2010/main" val="11358362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6AAA6A52-69F3-25EE-3F63-20940DDBE309}"/>
              </a:ext>
            </a:extLst>
          </p:cNvPr>
          <p:cNvSpPr/>
          <p:nvPr/>
        </p:nvSpPr>
        <p:spPr>
          <a:xfrm>
            <a:off x="237795" y="77580"/>
            <a:ext cx="3704779" cy="2689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GB" sz="1200" b="1">
                <a:solidFill>
                  <a:schemeClr val="tx1"/>
                </a:solidFill>
                <a:latin typeface="Baguet Script"/>
              </a:rPr>
              <a:t>Leading Group Projects with Emotional Intelligence</a:t>
            </a:r>
          </a:p>
        </p:txBody>
      </p:sp>
      <p:sp>
        <p:nvSpPr>
          <p:cNvPr id="5" name="Rectangle: Rounded Corners 4">
            <a:extLst>
              <a:ext uri="{FF2B5EF4-FFF2-40B4-BE49-F238E27FC236}">
                <a16:creationId xmlns:a16="http://schemas.microsoft.com/office/drawing/2014/main" id="{FE2C0ED9-2489-83DC-CD43-518B8396EA22}"/>
              </a:ext>
            </a:extLst>
          </p:cNvPr>
          <p:cNvSpPr/>
          <p:nvPr/>
        </p:nvSpPr>
        <p:spPr>
          <a:xfrm>
            <a:off x="137039" y="407972"/>
            <a:ext cx="3350209" cy="1222983"/>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GB" sz="800" b="1">
                <a:solidFill>
                  <a:schemeClr val="tx1"/>
                </a:solidFill>
                <a:latin typeface="Baguet Script" panose="00000500000000000000" pitchFamily="2" charset="0"/>
              </a:rPr>
              <a:t>Introduction</a:t>
            </a:r>
          </a:p>
          <a:p>
            <a:endParaRPr lang="en-GB" sz="800">
              <a:solidFill>
                <a:schemeClr val="tx1"/>
              </a:solidFill>
              <a:latin typeface="Baguet Script" panose="00000500000000000000" pitchFamily="2" charset="0"/>
            </a:endParaRPr>
          </a:p>
          <a:p>
            <a:r>
              <a:rPr lang="en-GB" sz="800">
                <a:solidFill>
                  <a:schemeClr val="tx1"/>
                </a:solidFill>
                <a:latin typeface="Baguet Script" panose="00000500000000000000" pitchFamily="2" charset="0"/>
                <a:cs typeface="Arabic Typesetting" panose="03020402040406030203" pitchFamily="66" charset="-78"/>
              </a:rPr>
              <a:t>Emotional Intelligence (EI) refers to the ability to recognise, understand, manage, and influence emotions in ourselves and others. In University group projects, students often face challenges such as communication problems, unequal participation, conflicting opinions, and pressure from deadlines. Developing EI helps student work collaboratively, manage stress effectively and achieve successful outcomes. </a:t>
            </a:r>
          </a:p>
          <a:p>
            <a:r>
              <a:rPr lang="en-GB" sz="800">
                <a:solidFill>
                  <a:schemeClr val="tx1"/>
                </a:solidFill>
                <a:latin typeface="Baguet Script" panose="00000500000000000000" pitchFamily="2" charset="0"/>
              </a:rPr>
              <a:t>( D. Goleman, 1995 ). </a:t>
            </a:r>
          </a:p>
        </p:txBody>
      </p:sp>
      <p:sp>
        <p:nvSpPr>
          <p:cNvPr id="3" name="Rectangle: Rounded Corners 2">
            <a:extLst>
              <a:ext uri="{FF2B5EF4-FFF2-40B4-BE49-F238E27FC236}">
                <a16:creationId xmlns:a16="http://schemas.microsoft.com/office/drawing/2014/main" id="{F482FB76-BA22-284C-D278-CB130C1226F8}"/>
              </a:ext>
            </a:extLst>
          </p:cNvPr>
          <p:cNvSpPr/>
          <p:nvPr/>
        </p:nvSpPr>
        <p:spPr>
          <a:xfrm>
            <a:off x="5389693" y="-6763"/>
            <a:ext cx="3190764" cy="1382302"/>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GB" sz="1100" b="1"/>
              <a:t>                 </a:t>
            </a:r>
            <a:endParaRPr lang="en-US" b="1"/>
          </a:p>
          <a:p>
            <a:r>
              <a:rPr lang="en-GB" sz="1100" b="1"/>
              <a:t>            </a:t>
            </a:r>
            <a:r>
              <a:rPr lang="en-GB" sz="1200" b="1"/>
              <a:t>  </a:t>
            </a:r>
            <a:endParaRPr lang="en-GB" sz="1200" b="1">
              <a:solidFill>
                <a:schemeClr val="tx1"/>
              </a:solidFill>
              <a:latin typeface="Arabic Typesetting"/>
              <a:cs typeface="Arabic Typesetting"/>
            </a:endParaRPr>
          </a:p>
          <a:p>
            <a:endParaRPr lang="en-GB" sz="1100" b="1">
              <a:solidFill>
                <a:schemeClr val="tx1"/>
              </a:solidFill>
            </a:endParaRPr>
          </a:p>
          <a:p>
            <a:endParaRPr lang="en-GB" sz="1100" b="1">
              <a:solidFill>
                <a:schemeClr val="tx1"/>
              </a:solidFill>
            </a:endParaRPr>
          </a:p>
          <a:p>
            <a:endParaRPr lang="en-GB" sz="1100" b="1">
              <a:solidFill>
                <a:schemeClr val="tx1"/>
              </a:solidFill>
            </a:endParaRPr>
          </a:p>
          <a:p>
            <a:endParaRPr lang="en-GB" sz="1100" b="1">
              <a:solidFill>
                <a:schemeClr val="tx1"/>
              </a:solidFill>
            </a:endParaRPr>
          </a:p>
          <a:p>
            <a:r>
              <a:rPr lang="en-GB" sz="800" b="1">
                <a:solidFill>
                  <a:schemeClr val="tx1"/>
                </a:solidFill>
                <a:latin typeface="Baguet Script"/>
                <a:cs typeface="Arabic Typesetting"/>
              </a:rPr>
              <a:t>      </a:t>
            </a:r>
            <a:r>
              <a:rPr lang="en-GB" sz="900" b="1">
                <a:solidFill>
                  <a:schemeClr val="tx1"/>
                </a:solidFill>
                <a:latin typeface="Baguet Script"/>
                <a:cs typeface="Arabic Typesetting"/>
              </a:rPr>
              <a:t> </a:t>
            </a:r>
            <a:r>
              <a:rPr lang="en-GB" sz="900" b="1">
                <a:solidFill>
                  <a:schemeClr val="tx1"/>
                </a:solidFill>
                <a:latin typeface="Baguet Script"/>
              </a:rPr>
              <a:t>  </a:t>
            </a:r>
            <a:r>
              <a:rPr lang="en-GB" sz="800" b="1">
                <a:solidFill>
                  <a:schemeClr val="tx1"/>
                </a:solidFill>
                <a:latin typeface="Baguet Script"/>
              </a:rPr>
              <a:t>    </a:t>
            </a:r>
          </a:p>
          <a:p>
            <a:endParaRPr lang="en-GB" sz="1100" b="1">
              <a:solidFill>
                <a:schemeClr val="tx1"/>
              </a:solidFill>
            </a:endParaRPr>
          </a:p>
          <a:p>
            <a:endParaRPr lang="en-GB" sz="1100" b="1">
              <a:solidFill>
                <a:schemeClr val="tx1"/>
              </a:solidFill>
            </a:endParaRPr>
          </a:p>
          <a:p>
            <a:r>
              <a:rPr lang="en-GB" sz="1100" b="1">
                <a:solidFill>
                  <a:schemeClr val="tx1"/>
                </a:solidFill>
              </a:rPr>
              <a:t>                </a:t>
            </a:r>
          </a:p>
          <a:p>
            <a:endParaRPr lang="en-GB" sz="1100" b="1">
              <a:solidFill>
                <a:schemeClr val="tx1"/>
              </a:solidFill>
            </a:endParaRPr>
          </a:p>
        </p:txBody>
      </p:sp>
      <p:pic>
        <p:nvPicPr>
          <p:cNvPr id="6" name="Graphic 5" descr="Document with solid fill">
            <a:extLst>
              <a:ext uri="{FF2B5EF4-FFF2-40B4-BE49-F238E27FC236}">
                <a16:creationId xmlns:a16="http://schemas.microsoft.com/office/drawing/2014/main" id="{D2CF40B9-9DDA-92E5-ECF5-073772AC80F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456429" y="440100"/>
            <a:ext cx="313644" cy="228552"/>
          </a:xfrm>
          <a:prstGeom prst="rect">
            <a:avLst/>
          </a:prstGeom>
        </p:spPr>
      </p:pic>
      <p:pic>
        <p:nvPicPr>
          <p:cNvPr id="7" name="Graphic 6" descr="Weights Uneven with solid fill">
            <a:extLst>
              <a:ext uri="{FF2B5EF4-FFF2-40B4-BE49-F238E27FC236}">
                <a16:creationId xmlns:a16="http://schemas.microsoft.com/office/drawing/2014/main" id="{AD4AC8BB-2495-0E58-8531-A913B905C7A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527198" y="1050913"/>
            <a:ext cx="221702" cy="197138"/>
          </a:xfrm>
          <a:prstGeom prst="rect">
            <a:avLst/>
          </a:prstGeom>
        </p:spPr>
      </p:pic>
      <p:pic>
        <p:nvPicPr>
          <p:cNvPr id="8" name="Graphic 7" descr="Chat with solid fill">
            <a:extLst>
              <a:ext uri="{FF2B5EF4-FFF2-40B4-BE49-F238E27FC236}">
                <a16:creationId xmlns:a16="http://schemas.microsoft.com/office/drawing/2014/main" id="{F2258DAA-8ED9-9A38-B956-B1C39C26D92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933083" y="599871"/>
            <a:ext cx="320234" cy="290282"/>
          </a:xfrm>
          <a:prstGeom prst="rect">
            <a:avLst/>
          </a:prstGeom>
        </p:spPr>
      </p:pic>
      <p:pic>
        <p:nvPicPr>
          <p:cNvPr id="13" name="Graphic 12" descr="Head with gears with solid fill">
            <a:extLst>
              <a:ext uri="{FF2B5EF4-FFF2-40B4-BE49-F238E27FC236}">
                <a16:creationId xmlns:a16="http://schemas.microsoft.com/office/drawing/2014/main" id="{2E17B0DA-BE07-9B7D-132C-A0B48CEE668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974772" y="1026719"/>
            <a:ext cx="241918" cy="232662"/>
          </a:xfrm>
          <a:prstGeom prst="rect">
            <a:avLst/>
          </a:prstGeom>
        </p:spPr>
      </p:pic>
      <p:sp>
        <p:nvSpPr>
          <p:cNvPr id="422" name="Rectangle: Rounded Corners 421">
            <a:extLst>
              <a:ext uri="{FF2B5EF4-FFF2-40B4-BE49-F238E27FC236}">
                <a16:creationId xmlns:a16="http://schemas.microsoft.com/office/drawing/2014/main" id="{0E9D0F65-C193-AA12-331A-072F343248DA}"/>
              </a:ext>
            </a:extLst>
          </p:cNvPr>
          <p:cNvSpPr/>
          <p:nvPr/>
        </p:nvSpPr>
        <p:spPr>
          <a:xfrm>
            <a:off x="105399" y="1704081"/>
            <a:ext cx="3412549" cy="2425115"/>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GB" sz="1100"/>
          </a:p>
          <a:p>
            <a:endParaRPr lang="en-GB" sz="900">
              <a:solidFill>
                <a:schemeClr val="tx1"/>
              </a:solidFill>
            </a:endParaRPr>
          </a:p>
          <a:p>
            <a:r>
              <a:rPr lang="en-GB" sz="900">
                <a:solidFill>
                  <a:schemeClr val="tx1"/>
                </a:solidFill>
                <a:latin typeface="Arial" panose="020B0604020202020204" pitchFamily="34" charset="0"/>
                <a:cs typeface="Arial" panose="020B0604020202020204" pitchFamily="34" charset="0"/>
              </a:rPr>
              <a:t>How can emotional intelligence help students work effectively in group and manage teamwork challenges?</a:t>
            </a:r>
          </a:p>
          <a:p>
            <a:r>
              <a:rPr lang="en-GB" sz="900">
                <a:solidFill>
                  <a:schemeClr val="tx1"/>
                </a:solidFill>
                <a:latin typeface="Arial" panose="020B0604020202020204" pitchFamily="34" charset="0"/>
                <a:cs typeface="Arial" panose="020B0604020202020204" pitchFamily="34" charset="0"/>
              </a:rPr>
              <a:t>Key Emotional Intelligence Skills (Goleman, 1995).</a:t>
            </a:r>
          </a:p>
          <a:p>
            <a:endParaRPr lang="en-GB" sz="900">
              <a:solidFill>
                <a:schemeClr val="tx1"/>
              </a:solidFill>
            </a:endParaRPr>
          </a:p>
          <a:p>
            <a:r>
              <a:rPr lang="en-GB" sz="900">
                <a:solidFill>
                  <a:schemeClr val="tx1"/>
                </a:solidFill>
              </a:rPr>
              <a:t>                 </a:t>
            </a:r>
            <a:r>
              <a:rPr lang="en-GB" sz="800">
                <a:solidFill>
                  <a:schemeClr val="tx1"/>
                </a:solidFill>
                <a:latin typeface="Arial" panose="020B0604020202020204" pitchFamily="34" charset="0"/>
                <a:cs typeface="Arial" panose="020B0604020202020204" pitchFamily="34" charset="0"/>
              </a:rPr>
              <a:t>Self-Awareness</a:t>
            </a:r>
          </a:p>
          <a:p>
            <a:endParaRPr lang="en-GB" sz="800"/>
          </a:p>
          <a:p>
            <a:r>
              <a:rPr lang="en-GB" sz="800"/>
              <a:t>                  </a:t>
            </a:r>
            <a:r>
              <a:rPr lang="en-GB" sz="800">
                <a:solidFill>
                  <a:schemeClr val="tx1"/>
                </a:solidFill>
              </a:rPr>
              <a:t>  </a:t>
            </a:r>
            <a:r>
              <a:rPr lang="en-GB" sz="800">
                <a:solidFill>
                  <a:schemeClr val="tx1"/>
                </a:solidFill>
                <a:latin typeface="Arial" panose="020B0604020202020204" pitchFamily="34" charset="0"/>
                <a:cs typeface="Arial" panose="020B0604020202020204" pitchFamily="34" charset="0"/>
              </a:rPr>
              <a:t>Self- Regulation</a:t>
            </a:r>
          </a:p>
          <a:p>
            <a:endParaRPr lang="en-GB" sz="800"/>
          </a:p>
          <a:p>
            <a:r>
              <a:rPr lang="en-GB" sz="800"/>
              <a:t>                  </a:t>
            </a:r>
            <a:r>
              <a:rPr lang="en-GB" sz="800">
                <a:solidFill>
                  <a:schemeClr val="tx1"/>
                </a:solidFill>
              </a:rPr>
              <a:t>   </a:t>
            </a:r>
            <a:r>
              <a:rPr lang="en-GB" sz="800">
                <a:solidFill>
                  <a:schemeClr val="tx1"/>
                </a:solidFill>
                <a:latin typeface="Arial" panose="020B0604020202020204" pitchFamily="34" charset="0"/>
                <a:cs typeface="Arial" panose="020B0604020202020204" pitchFamily="34" charset="0"/>
              </a:rPr>
              <a:t>Motivation</a:t>
            </a:r>
          </a:p>
          <a:p>
            <a:endParaRPr lang="en-GB" sz="800"/>
          </a:p>
          <a:p>
            <a:r>
              <a:rPr lang="en-GB" sz="800"/>
              <a:t>                  </a:t>
            </a:r>
            <a:r>
              <a:rPr lang="en-GB" sz="800">
                <a:solidFill>
                  <a:schemeClr val="tx1"/>
                </a:solidFill>
              </a:rPr>
              <a:t>   </a:t>
            </a:r>
            <a:r>
              <a:rPr lang="en-GB" sz="800">
                <a:solidFill>
                  <a:schemeClr val="tx1"/>
                </a:solidFill>
                <a:latin typeface="Arial" panose="020B0604020202020204" pitchFamily="34" charset="0"/>
                <a:cs typeface="Arial" panose="020B0604020202020204" pitchFamily="34" charset="0"/>
              </a:rPr>
              <a:t>Empathy</a:t>
            </a:r>
          </a:p>
          <a:p>
            <a:endParaRPr lang="en-GB" sz="800"/>
          </a:p>
          <a:p>
            <a:endParaRPr lang="en-GB" sz="800"/>
          </a:p>
          <a:p>
            <a:r>
              <a:rPr lang="en-GB" sz="800"/>
              <a:t>                    </a:t>
            </a:r>
            <a:r>
              <a:rPr lang="en-GB" sz="800">
                <a:solidFill>
                  <a:schemeClr val="tx1"/>
                </a:solidFill>
              </a:rPr>
              <a:t>  </a:t>
            </a:r>
            <a:r>
              <a:rPr lang="en-GB" sz="800">
                <a:solidFill>
                  <a:schemeClr val="tx1"/>
                </a:solidFill>
                <a:latin typeface="Arial" panose="020B0604020202020204" pitchFamily="34" charset="0"/>
                <a:cs typeface="Arial" panose="020B0604020202020204" pitchFamily="34" charset="0"/>
              </a:rPr>
              <a:t>Social Skills</a:t>
            </a:r>
          </a:p>
          <a:p>
            <a:endParaRPr lang="en-GB" sz="1100"/>
          </a:p>
          <a:p>
            <a:endParaRPr lang="en-GB" sz="1100"/>
          </a:p>
        </p:txBody>
      </p:sp>
      <p:sp>
        <p:nvSpPr>
          <p:cNvPr id="423" name="Wave 422">
            <a:extLst>
              <a:ext uri="{FF2B5EF4-FFF2-40B4-BE49-F238E27FC236}">
                <a16:creationId xmlns:a16="http://schemas.microsoft.com/office/drawing/2014/main" id="{274C7BD4-BE58-693F-2532-210B4C5D8821}"/>
              </a:ext>
            </a:extLst>
          </p:cNvPr>
          <p:cNvSpPr/>
          <p:nvPr/>
        </p:nvSpPr>
        <p:spPr>
          <a:xfrm>
            <a:off x="1145699" y="1620159"/>
            <a:ext cx="1513512" cy="513228"/>
          </a:xfrm>
          <a:prstGeom prst="wave">
            <a:avLst/>
          </a:prstGeom>
          <a:solidFill>
            <a:schemeClr val="accent1"/>
          </a:solid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342900" indent="-342900">
              <a:buAutoNum type="arabicPeriod"/>
            </a:pPr>
            <a:r>
              <a:rPr lang="en-GB" sz="900" b="1">
                <a:solidFill>
                  <a:schemeClr val="tx1"/>
                </a:solidFill>
              </a:rPr>
              <a:t>EI In Teamwork</a:t>
            </a:r>
          </a:p>
        </p:txBody>
      </p:sp>
      <p:pic>
        <p:nvPicPr>
          <p:cNvPr id="425" name="Graphic 424" descr="Brain in head outline">
            <a:extLst>
              <a:ext uri="{FF2B5EF4-FFF2-40B4-BE49-F238E27FC236}">
                <a16:creationId xmlns:a16="http://schemas.microsoft.com/office/drawing/2014/main" id="{5FD2DE76-FD1F-3681-3949-57FA910AC80C}"/>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38096" y="2590932"/>
            <a:ext cx="270440" cy="201089"/>
          </a:xfrm>
          <a:prstGeom prst="rect">
            <a:avLst/>
          </a:prstGeom>
        </p:spPr>
      </p:pic>
      <p:pic>
        <p:nvPicPr>
          <p:cNvPr id="426" name="Graphic 425" descr="Weights Uneven with solid fill">
            <a:extLst>
              <a:ext uri="{FF2B5EF4-FFF2-40B4-BE49-F238E27FC236}">
                <a16:creationId xmlns:a16="http://schemas.microsoft.com/office/drawing/2014/main" id="{CF3ED64C-43B1-3246-9A33-96F29AD4C6F0}"/>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535313" y="2886923"/>
            <a:ext cx="267421" cy="214894"/>
          </a:xfrm>
          <a:prstGeom prst="rect">
            <a:avLst/>
          </a:prstGeom>
        </p:spPr>
      </p:pic>
      <p:pic>
        <p:nvPicPr>
          <p:cNvPr id="430" name="Graphic 429" descr="Group of men with solid fill">
            <a:extLst>
              <a:ext uri="{FF2B5EF4-FFF2-40B4-BE49-F238E27FC236}">
                <a16:creationId xmlns:a16="http://schemas.microsoft.com/office/drawing/2014/main" id="{75A9A017-4DEC-CC47-9E88-CB4ADE7E2821}"/>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535484" y="3718398"/>
            <a:ext cx="324928" cy="224287"/>
          </a:xfrm>
          <a:prstGeom prst="rect">
            <a:avLst/>
          </a:prstGeom>
        </p:spPr>
      </p:pic>
      <p:sp>
        <p:nvSpPr>
          <p:cNvPr id="431" name="Rectangle: Rounded Corners 430">
            <a:extLst>
              <a:ext uri="{FF2B5EF4-FFF2-40B4-BE49-F238E27FC236}">
                <a16:creationId xmlns:a16="http://schemas.microsoft.com/office/drawing/2014/main" id="{3751686E-B2BC-D8C8-FA04-38E642D75D95}"/>
              </a:ext>
            </a:extLst>
          </p:cNvPr>
          <p:cNvSpPr/>
          <p:nvPr/>
        </p:nvSpPr>
        <p:spPr>
          <a:xfrm>
            <a:off x="1746974" y="2688480"/>
            <a:ext cx="1645805" cy="1393162"/>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GB" sz="800" b="1">
                <a:solidFill>
                  <a:schemeClr val="tx1"/>
                </a:solidFill>
                <a:latin typeface="Arial" panose="020B0604020202020204" pitchFamily="34" charset="0"/>
                <a:cs typeface="Arial" panose="020B0604020202020204" pitchFamily="34" charset="0"/>
              </a:rPr>
              <a:t>Benefit of EI in Teamwork</a:t>
            </a:r>
          </a:p>
          <a:p>
            <a:pPr marL="171450" indent="-171450">
              <a:buFont typeface="Arial"/>
              <a:buChar char="•"/>
            </a:pPr>
            <a:r>
              <a:rPr lang="en-GB" sz="800">
                <a:solidFill>
                  <a:schemeClr val="tx1"/>
                </a:solidFill>
                <a:latin typeface="Arial" panose="020B0604020202020204" pitchFamily="34" charset="0"/>
                <a:cs typeface="Arial" panose="020B0604020202020204" pitchFamily="34" charset="0"/>
              </a:rPr>
              <a:t>Improved communication</a:t>
            </a:r>
          </a:p>
          <a:p>
            <a:pPr marL="171450" indent="-171450">
              <a:buFont typeface="Arial"/>
              <a:buChar char="•"/>
            </a:pPr>
            <a:r>
              <a:rPr lang="en-GB" sz="800">
                <a:solidFill>
                  <a:schemeClr val="tx1"/>
                </a:solidFill>
                <a:latin typeface="Arial" panose="020B0604020202020204" pitchFamily="34" charset="0"/>
                <a:cs typeface="Arial" panose="020B0604020202020204" pitchFamily="34" charset="0"/>
              </a:rPr>
              <a:t>Better conflict management</a:t>
            </a:r>
          </a:p>
          <a:p>
            <a:pPr marL="171450" indent="-171450">
              <a:buFont typeface="Arial"/>
              <a:buChar char="•"/>
            </a:pPr>
            <a:r>
              <a:rPr lang="en-GB" sz="800">
                <a:solidFill>
                  <a:schemeClr val="tx1"/>
                </a:solidFill>
                <a:latin typeface="Arial" panose="020B0604020202020204" pitchFamily="34" charset="0"/>
                <a:cs typeface="Arial" panose="020B0604020202020204" pitchFamily="34" charset="0"/>
              </a:rPr>
              <a:t>Increased trust and cooperation</a:t>
            </a:r>
          </a:p>
          <a:p>
            <a:pPr marL="171450" indent="-171450">
              <a:buFont typeface="Arial"/>
              <a:buChar char="•"/>
            </a:pPr>
            <a:r>
              <a:rPr lang="en-GB" sz="800">
                <a:solidFill>
                  <a:schemeClr val="tx1"/>
                </a:solidFill>
                <a:latin typeface="Arial" panose="020B0604020202020204" pitchFamily="34" charset="0"/>
                <a:cs typeface="Arial" panose="020B0604020202020204" pitchFamily="34" charset="0"/>
              </a:rPr>
              <a:t>Higher team performance</a:t>
            </a:r>
          </a:p>
          <a:p>
            <a:pPr marL="171450" indent="-171450">
              <a:buFont typeface="Arial"/>
              <a:buChar char="•"/>
            </a:pPr>
            <a:r>
              <a:rPr lang="en-GB" sz="800">
                <a:solidFill>
                  <a:schemeClr val="tx1"/>
                </a:solidFill>
                <a:latin typeface="Arial" panose="020B0604020202020204" pitchFamily="34" charset="0"/>
                <a:cs typeface="Arial" panose="020B0604020202020204" pitchFamily="34" charset="0"/>
              </a:rPr>
              <a:t>More successful project outcomes.</a:t>
            </a:r>
          </a:p>
        </p:txBody>
      </p:sp>
      <p:sp>
        <p:nvSpPr>
          <p:cNvPr id="432" name="Rectangle: Rounded Corners 431">
            <a:extLst>
              <a:ext uri="{FF2B5EF4-FFF2-40B4-BE49-F238E27FC236}">
                <a16:creationId xmlns:a16="http://schemas.microsoft.com/office/drawing/2014/main" id="{CC7BA02A-384A-4AA3-7DE5-F0D905EFF2CE}"/>
              </a:ext>
            </a:extLst>
          </p:cNvPr>
          <p:cNvSpPr/>
          <p:nvPr/>
        </p:nvSpPr>
        <p:spPr>
          <a:xfrm>
            <a:off x="3682085" y="1737162"/>
            <a:ext cx="2543730" cy="3057560"/>
          </a:xfrm>
          <a:prstGeom prst="roundRect">
            <a:avLst/>
          </a:prstGeom>
          <a:solidFill>
            <a:srgbClr val="00B050">
              <a:alpha val="67000"/>
            </a:srgb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GB" sz="800">
              <a:solidFill>
                <a:schemeClr val="tx1"/>
              </a:solidFill>
              <a:latin typeface="Arial"/>
              <a:cs typeface="Arial"/>
            </a:endParaRPr>
          </a:p>
          <a:p>
            <a:r>
              <a:rPr lang="en-GB" sz="800">
                <a:solidFill>
                  <a:schemeClr val="tx1"/>
                </a:solidFill>
                <a:latin typeface="Arial"/>
                <a:cs typeface="Arial"/>
              </a:rPr>
              <a:t>How can students recognise and manage their emotions to stay productive and reduce stress?</a:t>
            </a:r>
            <a:endParaRPr lang="en-GB">
              <a:solidFill>
                <a:schemeClr val="tx1"/>
              </a:solidFill>
              <a:latin typeface="Century Gothic"/>
              <a:cs typeface="Arial"/>
            </a:endParaRPr>
          </a:p>
          <a:p>
            <a:endParaRPr lang="en-GB" sz="800">
              <a:solidFill>
                <a:schemeClr val="tx1"/>
              </a:solidFill>
              <a:latin typeface="Arial"/>
              <a:cs typeface="Arial"/>
            </a:endParaRPr>
          </a:p>
          <a:p>
            <a:r>
              <a:rPr lang="en-GB" sz="800">
                <a:solidFill>
                  <a:schemeClr val="tx1"/>
                </a:solidFill>
                <a:latin typeface="Arial" panose="020B0604020202020204" pitchFamily="34" charset="0"/>
                <a:cs typeface="Arial" panose="020B0604020202020204" pitchFamily="34" charset="0"/>
              </a:rPr>
              <a:t>Emotional Management Process ( Cherry et al., 2021).</a:t>
            </a:r>
          </a:p>
          <a:p>
            <a:pPr marL="228600" indent="-228600">
              <a:buAutoNum type="arabicPeriod"/>
            </a:pPr>
            <a:r>
              <a:rPr lang="en-GB" sz="800">
                <a:solidFill>
                  <a:schemeClr val="tx1"/>
                </a:solidFill>
                <a:latin typeface="Arial"/>
                <a:cs typeface="Arial"/>
              </a:rPr>
              <a:t>Show Emotions</a:t>
            </a:r>
          </a:p>
          <a:p>
            <a:pPr marL="228600" indent="-228600">
              <a:buAutoNum type="arabicPeriod"/>
            </a:pPr>
            <a:r>
              <a:rPr lang="en-GB" sz="800">
                <a:solidFill>
                  <a:schemeClr val="tx1"/>
                </a:solidFill>
                <a:latin typeface="Arial" panose="020B0604020202020204" pitchFamily="34" charset="0"/>
                <a:cs typeface="Arial" panose="020B0604020202020204" pitchFamily="34" charset="0"/>
              </a:rPr>
              <a:t>Pause and Reflect</a:t>
            </a:r>
          </a:p>
          <a:p>
            <a:pPr marL="228600" indent="-228600">
              <a:buAutoNum type="arabicPeriod"/>
            </a:pPr>
            <a:r>
              <a:rPr lang="en-GB" sz="800">
                <a:solidFill>
                  <a:schemeClr val="tx1"/>
                </a:solidFill>
                <a:latin typeface="Arial" panose="020B0604020202020204" pitchFamily="34" charset="0"/>
                <a:cs typeface="Arial" panose="020B0604020202020204" pitchFamily="34" charset="0"/>
              </a:rPr>
              <a:t>Choose a Positive Response</a:t>
            </a:r>
          </a:p>
          <a:p>
            <a:pPr marL="228600" indent="-228600">
              <a:buAutoNum type="arabicPeriod"/>
            </a:pPr>
            <a:r>
              <a:rPr lang="en-GB" sz="800">
                <a:solidFill>
                  <a:schemeClr val="tx1"/>
                </a:solidFill>
                <a:latin typeface="Arial" panose="020B0604020202020204" pitchFamily="34" charset="0"/>
                <a:cs typeface="Arial" panose="020B0604020202020204" pitchFamily="34" charset="0"/>
              </a:rPr>
              <a:t>Achieve Better Outcomes</a:t>
            </a:r>
          </a:p>
          <a:p>
            <a:endParaRPr lang="en-GB" sz="800">
              <a:solidFill>
                <a:schemeClr val="tx1"/>
              </a:solidFill>
              <a:latin typeface="Arial" panose="020B0604020202020204" pitchFamily="34" charset="0"/>
              <a:cs typeface="Arial" panose="020B0604020202020204" pitchFamily="34" charset="0"/>
            </a:endParaRPr>
          </a:p>
          <a:p>
            <a:r>
              <a:rPr lang="en-GB" sz="800" b="1">
                <a:solidFill>
                  <a:schemeClr val="tx1"/>
                </a:solidFill>
                <a:latin typeface="Arial" panose="020B0604020202020204" pitchFamily="34" charset="0"/>
                <a:cs typeface="Arial" panose="020B0604020202020204" pitchFamily="34" charset="0"/>
              </a:rPr>
              <a:t>Practical and Techniques</a:t>
            </a:r>
          </a:p>
          <a:p>
            <a:pPr marL="171450" indent="-171450">
              <a:buAutoNum type="arabicPeriod"/>
            </a:pPr>
            <a:r>
              <a:rPr lang="en-GB" sz="800">
                <a:solidFill>
                  <a:schemeClr val="tx1"/>
                </a:solidFill>
                <a:latin typeface="Arial" panose="020B0604020202020204" pitchFamily="34" charset="0"/>
                <a:cs typeface="Arial" panose="020B0604020202020204" pitchFamily="34" charset="0"/>
              </a:rPr>
              <a:t>Mindfulness exercises</a:t>
            </a:r>
          </a:p>
          <a:p>
            <a:pPr marL="171450" indent="-171450">
              <a:buAutoNum type="arabicPeriod"/>
            </a:pPr>
            <a:r>
              <a:rPr lang="en-GB" sz="800">
                <a:solidFill>
                  <a:schemeClr val="tx1"/>
                </a:solidFill>
                <a:latin typeface="Arial" panose="020B0604020202020204" pitchFamily="34" charset="0"/>
                <a:cs typeface="Arial" panose="020B0604020202020204" pitchFamily="34" charset="0"/>
              </a:rPr>
              <a:t>Reflective journaling</a:t>
            </a:r>
          </a:p>
          <a:p>
            <a:pPr marL="171450" indent="-171450">
              <a:buAutoNum type="arabicPeriod"/>
            </a:pPr>
            <a:r>
              <a:rPr lang="en-GB" sz="800">
                <a:solidFill>
                  <a:schemeClr val="tx1"/>
                </a:solidFill>
                <a:latin typeface="Arial" panose="020B0604020202020204" pitchFamily="34" charset="0"/>
                <a:cs typeface="Arial" panose="020B0604020202020204" pitchFamily="34" charset="0"/>
              </a:rPr>
              <a:t>Effective time management</a:t>
            </a:r>
          </a:p>
          <a:p>
            <a:pPr marL="171450" indent="-171450">
              <a:buAutoNum type="arabicPeriod"/>
            </a:pPr>
            <a:r>
              <a:rPr lang="en-GB" sz="800">
                <a:solidFill>
                  <a:schemeClr val="tx1"/>
                </a:solidFill>
                <a:latin typeface="Arial" panose="020B0604020202020204" pitchFamily="34" charset="0"/>
                <a:cs typeface="Arial" panose="020B0604020202020204" pitchFamily="34" charset="0"/>
              </a:rPr>
              <a:t>Seeking support from peers</a:t>
            </a:r>
          </a:p>
          <a:p>
            <a:pPr marL="171450" indent="-171450">
              <a:buAutoNum type="arabicPeriod"/>
            </a:pPr>
            <a:r>
              <a:rPr lang="en-GB" sz="800">
                <a:solidFill>
                  <a:schemeClr val="tx1"/>
                </a:solidFill>
                <a:latin typeface="Arial" panose="020B0604020202020204" pitchFamily="34" charset="0"/>
                <a:cs typeface="Arial" panose="020B0604020202020204" pitchFamily="34" charset="0"/>
              </a:rPr>
              <a:t>Stress reduction activities.</a:t>
            </a:r>
          </a:p>
          <a:p>
            <a:r>
              <a:rPr lang="en-GB" sz="800" b="1">
                <a:solidFill>
                  <a:schemeClr val="tx1"/>
                </a:solidFill>
                <a:latin typeface="Arial" panose="020B0604020202020204" pitchFamily="34" charset="0"/>
                <a:cs typeface="Arial" panose="020B0604020202020204" pitchFamily="34" charset="0"/>
              </a:rPr>
              <a:t>Outcome</a:t>
            </a:r>
          </a:p>
          <a:p>
            <a:r>
              <a:rPr lang="en-GB" sz="800">
                <a:solidFill>
                  <a:schemeClr val="tx1"/>
                </a:solidFill>
                <a:latin typeface="Arial" panose="020B0604020202020204" pitchFamily="34" charset="0"/>
                <a:cs typeface="Arial" panose="020B0604020202020204" pitchFamily="34" charset="0"/>
              </a:rPr>
              <a:t>Student who manage their emotions effectively are more focused, resilient, and productive during group projects ( Miao et al., 2017).</a:t>
            </a:r>
          </a:p>
          <a:p>
            <a:pPr marL="171450" indent="-171450">
              <a:buAutoNum type="arabicPeriod"/>
            </a:pPr>
            <a:endParaRPr lang="en-GB" sz="800">
              <a:solidFill>
                <a:schemeClr val="tx1"/>
              </a:solidFill>
            </a:endParaRPr>
          </a:p>
          <a:p>
            <a:endParaRPr lang="en-GB" sz="800">
              <a:solidFill>
                <a:schemeClr val="tx1"/>
              </a:solidFill>
            </a:endParaRPr>
          </a:p>
        </p:txBody>
      </p:sp>
      <p:sp>
        <p:nvSpPr>
          <p:cNvPr id="433" name="Double Wave 432">
            <a:extLst>
              <a:ext uri="{FF2B5EF4-FFF2-40B4-BE49-F238E27FC236}">
                <a16:creationId xmlns:a16="http://schemas.microsoft.com/office/drawing/2014/main" id="{6588F5F1-572D-B4F0-D59A-40BDE60EE876}"/>
              </a:ext>
            </a:extLst>
          </p:cNvPr>
          <p:cNvSpPr/>
          <p:nvPr/>
        </p:nvSpPr>
        <p:spPr>
          <a:xfrm>
            <a:off x="4017407" y="1737758"/>
            <a:ext cx="2030613" cy="270958"/>
          </a:xfrm>
          <a:prstGeom prst="doubleWave">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GB" sz="800" b="1">
                <a:solidFill>
                  <a:schemeClr val="tx1"/>
                </a:solidFill>
              </a:rPr>
              <a:t>2. Managing Own Emotions</a:t>
            </a:r>
          </a:p>
        </p:txBody>
      </p:sp>
      <p:sp>
        <p:nvSpPr>
          <p:cNvPr id="434" name="Rectangle: Rounded Corners 433">
            <a:extLst>
              <a:ext uri="{FF2B5EF4-FFF2-40B4-BE49-F238E27FC236}">
                <a16:creationId xmlns:a16="http://schemas.microsoft.com/office/drawing/2014/main" id="{40918653-AD19-6A68-8386-2A50C3549A72}"/>
              </a:ext>
            </a:extLst>
          </p:cNvPr>
          <p:cNvSpPr/>
          <p:nvPr/>
        </p:nvSpPr>
        <p:spPr>
          <a:xfrm>
            <a:off x="6189522" y="1569927"/>
            <a:ext cx="3327469" cy="3393481"/>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GB"/>
          </a:p>
          <a:p>
            <a:r>
              <a:rPr lang="en-GB" sz="800">
                <a:solidFill>
                  <a:schemeClr val="tx1"/>
                </a:solidFill>
                <a:latin typeface="Arial" panose="020B0604020202020204" pitchFamily="34" charset="0"/>
                <a:cs typeface="Arial" panose="020B0604020202020204" pitchFamily="34" charset="0"/>
              </a:rPr>
              <a:t>How can empathy and understanding the emotions of others improve communication, collaboration,  and team success?</a:t>
            </a:r>
          </a:p>
          <a:p>
            <a:r>
              <a:rPr lang="en-GB" sz="800">
                <a:solidFill>
                  <a:schemeClr val="tx1"/>
                </a:solidFill>
                <a:latin typeface="Arial" panose="020B0604020202020204" pitchFamily="34" charset="0"/>
                <a:cs typeface="Arial" panose="020B0604020202020204" pitchFamily="34" charset="0"/>
              </a:rPr>
              <a:t>Empathetic Behaviours (Hodzic et al., 2018).</a:t>
            </a:r>
          </a:p>
          <a:p>
            <a:endParaRPr lang="en-GB" sz="800">
              <a:solidFill>
                <a:schemeClr val="tx1"/>
              </a:solidFill>
            </a:endParaRPr>
          </a:p>
          <a:p>
            <a:r>
              <a:rPr lang="en-GB" sz="800">
                <a:solidFill>
                  <a:schemeClr val="tx1"/>
                </a:solidFill>
              </a:rPr>
              <a:t>        </a:t>
            </a:r>
            <a:r>
              <a:rPr lang="en-GB" sz="800" b="1">
                <a:solidFill>
                  <a:schemeClr val="tx1"/>
                </a:solidFill>
                <a:latin typeface="Arial" panose="020B0604020202020204" pitchFamily="34" charset="0"/>
                <a:cs typeface="Arial" panose="020B0604020202020204" pitchFamily="34" charset="0"/>
              </a:rPr>
              <a:t>Active Listening                Perspective- Taking</a:t>
            </a:r>
          </a:p>
          <a:p>
            <a:endParaRPr lang="en-GB" sz="800">
              <a:solidFill>
                <a:schemeClr val="tx1"/>
              </a:solidFill>
            </a:endParaRPr>
          </a:p>
          <a:p>
            <a:endParaRPr lang="en-GB" sz="800">
              <a:solidFill>
                <a:schemeClr val="tx1"/>
              </a:solidFill>
            </a:endParaRPr>
          </a:p>
          <a:p>
            <a:r>
              <a:rPr lang="en-GB" sz="800">
                <a:solidFill>
                  <a:schemeClr val="tx1"/>
                </a:solidFill>
              </a:rPr>
              <a:t>         </a:t>
            </a:r>
            <a:r>
              <a:rPr lang="en-GB" sz="800" b="1">
                <a:solidFill>
                  <a:schemeClr val="tx1"/>
                </a:solidFill>
                <a:latin typeface="Arial" panose="020B0604020202020204" pitchFamily="34" charset="0"/>
                <a:cs typeface="Arial" panose="020B0604020202020204" pitchFamily="34" charset="0"/>
              </a:rPr>
              <a:t>Constructive Feedback    </a:t>
            </a:r>
            <a:r>
              <a:rPr lang="en-GB" sz="800">
                <a:solidFill>
                  <a:schemeClr val="tx1"/>
                </a:solidFill>
              </a:rPr>
              <a:t>        </a:t>
            </a:r>
            <a:r>
              <a:rPr lang="en-GB" sz="800" b="1">
                <a:solidFill>
                  <a:schemeClr val="tx1"/>
                </a:solidFill>
                <a:latin typeface="Arial" panose="020B0604020202020204" pitchFamily="34" charset="0"/>
                <a:cs typeface="Arial" panose="020B0604020202020204" pitchFamily="34" charset="0"/>
              </a:rPr>
              <a:t>Collaboration</a:t>
            </a:r>
          </a:p>
          <a:p>
            <a:endParaRPr lang="en-GB" sz="800" b="1">
              <a:solidFill>
                <a:schemeClr val="tx1"/>
              </a:solidFill>
              <a:latin typeface="Arial" panose="020B0604020202020204" pitchFamily="34" charset="0"/>
              <a:cs typeface="Arial" panose="020B0604020202020204" pitchFamily="34" charset="0"/>
            </a:endParaRPr>
          </a:p>
          <a:p>
            <a:r>
              <a:rPr lang="en-GB" sz="800" b="1">
                <a:solidFill>
                  <a:schemeClr val="tx1"/>
                </a:solidFill>
                <a:latin typeface="Arial" panose="020B0604020202020204" pitchFamily="34" charset="0"/>
                <a:cs typeface="Arial" panose="020B0604020202020204" pitchFamily="34" charset="0"/>
              </a:rPr>
              <a:t>Example </a:t>
            </a:r>
          </a:p>
          <a:p>
            <a:r>
              <a:rPr lang="en-GB" sz="800">
                <a:solidFill>
                  <a:schemeClr val="tx1"/>
                </a:solidFill>
                <a:latin typeface="Arial" panose="020B0604020202020204" pitchFamily="34" charset="0"/>
                <a:cs typeface="Arial" panose="020B0604020202020204" pitchFamily="34" charset="0"/>
              </a:rPr>
              <a:t>A team member misses a deadline due to personal difficulties.</a:t>
            </a:r>
          </a:p>
          <a:p>
            <a:r>
              <a:rPr lang="en-GB" sz="800">
                <a:solidFill>
                  <a:srgbClr val="00B050"/>
                </a:solidFill>
                <a:latin typeface="Arial" panose="020B0604020202020204" pitchFamily="34" charset="0"/>
                <a:cs typeface="Arial" panose="020B0604020202020204" pitchFamily="34" charset="0"/>
              </a:rPr>
              <a:t>Low EI Response: ,, You are holding everyone back ,, </a:t>
            </a:r>
          </a:p>
          <a:p>
            <a:r>
              <a:rPr lang="en-GB" sz="800">
                <a:solidFill>
                  <a:srgbClr val="FF0000"/>
                </a:solidFill>
                <a:latin typeface="Arial" panose="020B0604020202020204" pitchFamily="34" charset="0"/>
                <a:cs typeface="Arial" panose="020B0604020202020204" pitchFamily="34" charset="0"/>
              </a:rPr>
              <a:t>High EI Response: ,, Is everything okay? How can we support you and keep the project on track?</a:t>
            </a:r>
          </a:p>
          <a:p>
            <a:r>
              <a:rPr lang="en-GB" sz="800" b="1">
                <a:solidFill>
                  <a:schemeClr val="accent3"/>
                </a:solidFill>
                <a:latin typeface="Arial" panose="020B0604020202020204" pitchFamily="34" charset="0"/>
                <a:cs typeface="Arial" panose="020B0604020202020204" pitchFamily="34" charset="0"/>
              </a:rPr>
              <a:t>Benefits</a:t>
            </a:r>
          </a:p>
          <a:p>
            <a:pPr marL="171450" indent="-171450">
              <a:buFont typeface="Arial"/>
              <a:buChar char="•"/>
            </a:pPr>
            <a:r>
              <a:rPr lang="en-GB" sz="800" b="1">
                <a:solidFill>
                  <a:schemeClr val="accent3"/>
                </a:solidFill>
                <a:latin typeface="Arial" panose="020B0604020202020204" pitchFamily="34" charset="0"/>
                <a:cs typeface="Arial" panose="020B0604020202020204" pitchFamily="34" charset="0"/>
              </a:rPr>
              <a:t>Stronger relationships</a:t>
            </a:r>
          </a:p>
          <a:p>
            <a:pPr marL="171450" indent="-171450">
              <a:buFont typeface="Arial"/>
              <a:buChar char="•"/>
            </a:pPr>
            <a:r>
              <a:rPr lang="en-GB" sz="800" b="1">
                <a:solidFill>
                  <a:schemeClr val="accent3"/>
                </a:solidFill>
                <a:latin typeface="Arial" panose="020B0604020202020204" pitchFamily="34" charset="0"/>
                <a:cs typeface="Arial" panose="020B0604020202020204" pitchFamily="34" charset="0"/>
              </a:rPr>
              <a:t>Greater trust</a:t>
            </a:r>
          </a:p>
          <a:p>
            <a:pPr marL="171450" indent="-171450">
              <a:buFont typeface="Arial"/>
              <a:buChar char="•"/>
            </a:pPr>
            <a:r>
              <a:rPr lang="en-GB" sz="800" b="1">
                <a:solidFill>
                  <a:schemeClr val="accent3"/>
                </a:solidFill>
                <a:latin typeface="Arial" panose="020B0604020202020204" pitchFamily="34" charset="0"/>
                <a:cs typeface="Arial" panose="020B0604020202020204" pitchFamily="34" charset="0"/>
              </a:rPr>
              <a:t>Increased engagement</a:t>
            </a:r>
          </a:p>
          <a:p>
            <a:pPr marL="171450" indent="-171450">
              <a:buFont typeface="Arial"/>
              <a:buChar char="•"/>
            </a:pPr>
            <a:r>
              <a:rPr lang="en-GB" sz="800" b="1">
                <a:solidFill>
                  <a:schemeClr val="accent3"/>
                </a:solidFill>
                <a:latin typeface="Arial" panose="020B0604020202020204" pitchFamily="34" charset="0"/>
                <a:cs typeface="Arial" panose="020B0604020202020204" pitchFamily="34" charset="0"/>
              </a:rPr>
              <a:t>Better communication</a:t>
            </a:r>
          </a:p>
          <a:p>
            <a:pPr marL="171450" indent="-171450">
              <a:buFont typeface="Arial"/>
              <a:buChar char="•"/>
            </a:pPr>
            <a:r>
              <a:rPr lang="en-GB" sz="800" b="1">
                <a:solidFill>
                  <a:schemeClr val="accent3"/>
                </a:solidFill>
                <a:latin typeface="Arial" panose="020B0604020202020204" pitchFamily="34" charset="0"/>
                <a:cs typeface="Arial" panose="020B0604020202020204" pitchFamily="34" charset="0"/>
              </a:rPr>
              <a:t>Improved team success</a:t>
            </a:r>
          </a:p>
          <a:p>
            <a:pPr>
              <a:buFont typeface="Arial"/>
            </a:pPr>
            <a:r>
              <a:rPr lang="en-GB" sz="800" b="1">
                <a:solidFill>
                  <a:schemeClr val="tx1"/>
                </a:solidFill>
                <a:latin typeface="Arial" panose="020B0604020202020204" pitchFamily="34" charset="0"/>
                <a:cs typeface="Arial" panose="020B0604020202020204" pitchFamily="34" charset="0"/>
              </a:rPr>
              <a:t>Empathy is a key predictor of collaboration and team effectiveness ( </a:t>
            </a:r>
            <a:r>
              <a:rPr lang="en-GB" sz="800" b="1" err="1">
                <a:solidFill>
                  <a:schemeClr val="tx1"/>
                </a:solidFill>
                <a:latin typeface="Arial" panose="020B0604020202020204" pitchFamily="34" charset="0"/>
                <a:cs typeface="Arial" panose="020B0604020202020204" pitchFamily="34" charset="0"/>
              </a:rPr>
              <a:t>Kotsou</a:t>
            </a:r>
            <a:r>
              <a:rPr lang="en-GB" sz="800" b="1">
                <a:solidFill>
                  <a:schemeClr val="tx1"/>
                </a:solidFill>
                <a:latin typeface="Arial" panose="020B0604020202020204" pitchFamily="34" charset="0"/>
                <a:cs typeface="Arial" panose="020B0604020202020204" pitchFamily="34" charset="0"/>
              </a:rPr>
              <a:t> et al.,2019).</a:t>
            </a:r>
          </a:p>
          <a:p>
            <a:endParaRPr lang="en-GB" sz="800" b="1">
              <a:solidFill>
                <a:srgbClr val="768BA6"/>
              </a:solidFill>
            </a:endParaRPr>
          </a:p>
          <a:p>
            <a:endParaRPr lang="en-GB" sz="800" b="1">
              <a:solidFill>
                <a:srgbClr val="768BA6"/>
              </a:solidFill>
            </a:endParaRPr>
          </a:p>
          <a:p>
            <a:pPr marL="171450" indent="-171450">
              <a:buFont typeface="Arial"/>
              <a:buChar char="•"/>
            </a:pPr>
            <a:endParaRPr lang="en-GB" sz="800" b="1">
              <a:solidFill>
                <a:srgbClr val="768BA6"/>
              </a:solidFill>
            </a:endParaRPr>
          </a:p>
          <a:p>
            <a:endParaRPr lang="en-GB" sz="800">
              <a:solidFill>
                <a:schemeClr val="tx1"/>
              </a:solidFill>
            </a:endParaRPr>
          </a:p>
        </p:txBody>
      </p:sp>
      <p:sp>
        <p:nvSpPr>
          <p:cNvPr id="435" name="Wave 434">
            <a:extLst>
              <a:ext uri="{FF2B5EF4-FFF2-40B4-BE49-F238E27FC236}">
                <a16:creationId xmlns:a16="http://schemas.microsoft.com/office/drawing/2014/main" id="{EE912E1E-5EC7-FD6A-743C-7BE3D00BF8BC}"/>
              </a:ext>
            </a:extLst>
          </p:cNvPr>
          <p:cNvSpPr/>
          <p:nvPr/>
        </p:nvSpPr>
        <p:spPr>
          <a:xfrm>
            <a:off x="6559267" y="1306697"/>
            <a:ext cx="2008510" cy="535111"/>
          </a:xfrm>
          <a:prstGeom prst="wave">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GB" sz="800" b="1">
                <a:solidFill>
                  <a:schemeClr val="tx1"/>
                </a:solidFill>
              </a:rPr>
              <a:t>3. Understanding Others' Emotions</a:t>
            </a:r>
          </a:p>
        </p:txBody>
      </p:sp>
      <p:pic>
        <p:nvPicPr>
          <p:cNvPr id="438" name="Graphic 437" descr="Users with solid fill">
            <a:extLst>
              <a:ext uri="{FF2B5EF4-FFF2-40B4-BE49-F238E27FC236}">
                <a16:creationId xmlns:a16="http://schemas.microsoft.com/office/drawing/2014/main" id="{A381FC43-F264-91DC-F2A1-08054BF0198E}"/>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7515664" y="2461674"/>
            <a:ext cx="360647" cy="308896"/>
          </a:xfrm>
          <a:prstGeom prst="rect">
            <a:avLst/>
          </a:prstGeom>
        </p:spPr>
      </p:pic>
      <p:pic>
        <p:nvPicPr>
          <p:cNvPr id="439" name="Graphic 438" descr="Chat outline">
            <a:extLst>
              <a:ext uri="{FF2B5EF4-FFF2-40B4-BE49-F238E27FC236}">
                <a16:creationId xmlns:a16="http://schemas.microsoft.com/office/drawing/2014/main" id="{ED7734E2-8BFB-5541-DCCE-B0C572DBA2F8}"/>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6364376" y="2799418"/>
            <a:ext cx="266992" cy="273179"/>
          </a:xfrm>
          <a:prstGeom prst="rect">
            <a:avLst/>
          </a:prstGeom>
        </p:spPr>
      </p:pic>
      <p:pic>
        <p:nvPicPr>
          <p:cNvPr id="440" name="Graphic 439" descr="Open hand with plant outline">
            <a:extLst>
              <a:ext uri="{FF2B5EF4-FFF2-40B4-BE49-F238E27FC236}">
                <a16:creationId xmlns:a16="http://schemas.microsoft.com/office/drawing/2014/main" id="{7D86374F-72B1-A16C-DD5C-93912FB4E978}"/>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7750493" y="2771139"/>
            <a:ext cx="341545" cy="292323"/>
          </a:xfrm>
          <a:prstGeom prst="rect">
            <a:avLst/>
          </a:prstGeom>
        </p:spPr>
      </p:pic>
      <p:sp>
        <p:nvSpPr>
          <p:cNvPr id="441" name="Rectangle: Rounded Corners 440">
            <a:extLst>
              <a:ext uri="{FF2B5EF4-FFF2-40B4-BE49-F238E27FC236}">
                <a16:creationId xmlns:a16="http://schemas.microsoft.com/office/drawing/2014/main" id="{59A82AC2-29DB-F0E8-173E-C3BEC1DD0081}"/>
              </a:ext>
            </a:extLst>
          </p:cNvPr>
          <p:cNvSpPr/>
          <p:nvPr/>
        </p:nvSpPr>
        <p:spPr>
          <a:xfrm>
            <a:off x="3887995" y="5107302"/>
            <a:ext cx="2229686" cy="1706652"/>
          </a:xfrm>
          <a:prstGeom prst="roundRect">
            <a:avLst/>
          </a:prstGeom>
          <a:solidFill>
            <a:schemeClr val="accent1">
              <a:lumMod val="40000"/>
              <a:lumOff val="60000"/>
            </a:schemeClr>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GB" sz="800" b="1">
              <a:solidFill>
                <a:schemeClr val="tx1"/>
              </a:solidFill>
              <a:latin typeface="Arial"/>
              <a:cs typeface="Arial"/>
            </a:endParaRPr>
          </a:p>
          <a:p>
            <a:r>
              <a:rPr lang="en-GB" sz="800">
                <a:solidFill>
                  <a:schemeClr val="tx1"/>
                </a:solidFill>
                <a:latin typeface="Arial"/>
                <a:cs typeface="Arial"/>
              </a:rPr>
              <a:t>Information for the poster was gathered through:</a:t>
            </a:r>
          </a:p>
          <a:p>
            <a:pPr marL="171450" indent="-171450">
              <a:buFont typeface="Arial"/>
              <a:buChar char="•"/>
            </a:pPr>
            <a:r>
              <a:rPr lang="en-GB" sz="800">
                <a:solidFill>
                  <a:schemeClr val="tx1"/>
                </a:solidFill>
                <a:latin typeface="Arial"/>
                <a:cs typeface="Arial"/>
              </a:rPr>
              <a:t>Academic research on emotional intelligence </a:t>
            </a:r>
          </a:p>
          <a:p>
            <a:pPr marL="171450" indent="-171450">
              <a:buFont typeface="Arial"/>
              <a:buChar char="•"/>
            </a:pPr>
            <a:r>
              <a:rPr lang="en-GB" sz="800">
                <a:solidFill>
                  <a:schemeClr val="tx1"/>
                </a:solidFill>
                <a:latin typeface="Arial"/>
                <a:cs typeface="Arial"/>
              </a:rPr>
              <a:t>Observation of student group interaction</a:t>
            </a:r>
          </a:p>
          <a:p>
            <a:pPr marL="171450" indent="-171450">
              <a:buFont typeface="Arial"/>
              <a:buChar char="•"/>
            </a:pPr>
            <a:r>
              <a:rPr lang="en-GB" sz="800">
                <a:solidFill>
                  <a:schemeClr val="tx1"/>
                </a:solidFill>
                <a:latin typeface="Arial"/>
                <a:cs typeface="Arial"/>
              </a:rPr>
              <a:t>Individual experiences in collaboration </a:t>
            </a:r>
          </a:p>
          <a:p>
            <a:pPr marL="171450" indent="-171450">
              <a:buFont typeface="Arial"/>
              <a:buChar char="•"/>
            </a:pPr>
            <a:r>
              <a:rPr lang="en-GB" sz="800">
                <a:solidFill>
                  <a:schemeClr val="tx1"/>
                </a:solidFill>
                <a:latin typeface="Arial"/>
                <a:cs typeface="Arial"/>
              </a:rPr>
              <a:t>Reflection on compunction and teamwork challenges.  </a:t>
            </a:r>
          </a:p>
          <a:p>
            <a:pPr marL="171450" indent="-171450">
              <a:buFont typeface="Arial"/>
              <a:buChar char="•"/>
            </a:pPr>
            <a:endParaRPr lang="en-GB" sz="800"/>
          </a:p>
        </p:txBody>
      </p:sp>
      <p:sp>
        <p:nvSpPr>
          <p:cNvPr id="442" name="Rectangle: Rounded Corners 441">
            <a:extLst>
              <a:ext uri="{FF2B5EF4-FFF2-40B4-BE49-F238E27FC236}">
                <a16:creationId xmlns:a16="http://schemas.microsoft.com/office/drawing/2014/main" id="{9280D6B2-95FE-3AB0-37F3-6BED4F291F1B}"/>
              </a:ext>
            </a:extLst>
          </p:cNvPr>
          <p:cNvSpPr/>
          <p:nvPr/>
        </p:nvSpPr>
        <p:spPr>
          <a:xfrm>
            <a:off x="6243164" y="5028677"/>
            <a:ext cx="3470224" cy="1780963"/>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GB" sz="800" b="1">
              <a:solidFill>
                <a:srgbClr val="FF0000"/>
              </a:solidFill>
              <a:latin typeface="Arial"/>
              <a:cs typeface="Arial"/>
            </a:endParaRPr>
          </a:p>
          <a:p>
            <a:r>
              <a:rPr lang="en-GB" sz="800" b="1">
                <a:solidFill>
                  <a:schemeClr val="tx1"/>
                </a:solidFill>
                <a:latin typeface="Arial"/>
                <a:cs typeface="Arial"/>
              </a:rPr>
              <a:t>Emotional Intelligence is a skills for successful teamwork in university group projects. Students who develop self-awareness, self- regulation, motivation, empathy and social skills can communicate more effectively, manage conflict constructively and achieve better outcomes.</a:t>
            </a:r>
          </a:p>
          <a:p>
            <a:r>
              <a:rPr lang="en-GB" sz="800" b="1">
                <a:solidFill>
                  <a:srgbClr val="FF0000"/>
                </a:solidFill>
                <a:latin typeface="Arial"/>
                <a:cs typeface="Arial"/>
              </a:rPr>
              <a:t>Recommendation for Students:</a:t>
            </a:r>
          </a:p>
          <a:p>
            <a:pPr marL="171450" indent="-171450">
              <a:buFont typeface="Arial"/>
              <a:buChar char="•"/>
            </a:pPr>
            <a:r>
              <a:rPr lang="en-GB" sz="800" b="1">
                <a:solidFill>
                  <a:schemeClr val="tx1"/>
                </a:solidFill>
                <a:latin typeface="Arial"/>
                <a:cs typeface="Arial"/>
              </a:rPr>
              <a:t>Reflect on your emotions</a:t>
            </a:r>
          </a:p>
          <a:p>
            <a:pPr marL="171450" indent="-171450">
              <a:buFont typeface="Arial"/>
              <a:buChar char="•"/>
            </a:pPr>
            <a:r>
              <a:rPr lang="en-GB" sz="800" b="1">
                <a:solidFill>
                  <a:schemeClr val="tx1"/>
                </a:solidFill>
                <a:latin typeface="Arial"/>
                <a:cs typeface="Arial"/>
              </a:rPr>
              <a:t>Practice active listening</a:t>
            </a:r>
          </a:p>
          <a:p>
            <a:pPr marL="171450" indent="-171450">
              <a:buFont typeface="Arial"/>
              <a:buChar char="•"/>
            </a:pPr>
            <a:r>
              <a:rPr lang="en-GB" sz="800" b="1">
                <a:solidFill>
                  <a:schemeClr val="tx1"/>
                </a:solidFill>
                <a:latin typeface="Arial"/>
                <a:cs typeface="Arial"/>
              </a:rPr>
              <a:t>Manage stress </a:t>
            </a:r>
          </a:p>
          <a:p>
            <a:pPr marL="171450" indent="-171450">
              <a:buFont typeface="Arial"/>
              <a:buChar char="•"/>
            </a:pPr>
            <a:r>
              <a:rPr lang="en-GB" sz="800" b="1">
                <a:solidFill>
                  <a:schemeClr val="tx1"/>
                </a:solidFill>
                <a:latin typeface="Arial"/>
                <a:cs typeface="Arial"/>
              </a:rPr>
              <a:t>Demonstrate empathy towards team members</a:t>
            </a:r>
          </a:p>
          <a:p>
            <a:pPr marL="171450" indent="-171450">
              <a:buFont typeface="Arial"/>
              <a:buChar char="•"/>
            </a:pPr>
            <a:r>
              <a:rPr lang="en-GB" sz="800" b="1">
                <a:solidFill>
                  <a:schemeClr val="tx1"/>
                </a:solidFill>
                <a:latin typeface="Arial"/>
                <a:cs typeface="Arial"/>
              </a:rPr>
              <a:t>Remain open to feedback</a:t>
            </a:r>
          </a:p>
          <a:p>
            <a:pPr marL="171450" indent="-171450">
              <a:buFont typeface="Arial"/>
              <a:buChar char="•"/>
            </a:pPr>
            <a:r>
              <a:rPr lang="en-GB" sz="800" b="1">
                <a:solidFill>
                  <a:schemeClr val="tx1"/>
                </a:solidFill>
                <a:latin typeface="Arial"/>
                <a:cs typeface="Arial"/>
              </a:rPr>
              <a:t>Focus on shared goals and collaboration.</a:t>
            </a:r>
          </a:p>
        </p:txBody>
      </p:sp>
      <p:sp>
        <p:nvSpPr>
          <p:cNvPr id="443" name="Rectangle: Rounded Corners 442">
            <a:extLst>
              <a:ext uri="{FF2B5EF4-FFF2-40B4-BE49-F238E27FC236}">
                <a16:creationId xmlns:a16="http://schemas.microsoft.com/office/drawing/2014/main" id="{E5C72544-BEF3-5A61-8E92-368DF74ABC8D}"/>
              </a:ext>
            </a:extLst>
          </p:cNvPr>
          <p:cNvSpPr/>
          <p:nvPr/>
        </p:nvSpPr>
        <p:spPr>
          <a:xfrm>
            <a:off x="3479234" y="235431"/>
            <a:ext cx="1885670" cy="1500801"/>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GB" sz="800" b="1">
              <a:solidFill>
                <a:schemeClr val="tx1"/>
              </a:solidFill>
              <a:latin typeface="Arial"/>
              <a:cs typeface="Arial"/>
            </a:endParaRPr>
          </a:p>
          <a:p>
            <a:pPr marL="171450" indent="-171450">
              <a:buFont typeface="Arial"/>
              <a:buChar char="•"/>
            </a:pPr>
            <a:r>
              <a:rPr lang="en-GB" sz="800">
                <a:solidFill>
                  <a:schemeClr val="tx1"/>
                </a:solidFill>
                <a:latin typeface="Arial"/>
                <a:cs typeface="Arial"/>
              </a:rPr>
              <a:t>Ei does not remove all conflict or guarantee success ( Mayer et al.,2004).</a:t>
            </a:r>
          </a:p>
          <a:p>
            <a:pPr marL="171450" indent="-171450">
              <a:buFont typeface="Arial"/>
              <a:buChar char="•"/>
            </a:pPr>
            <a:r>
              <a:rPr lang="en-GB" sz="800">
                <a:solidFill>
                  <a:schemeClr val="tx1"/>
                </a:solidFill>
                <a:latin typeface="Arial"/>
                <a:cs typeface="Arial"/>
              </a:rPr>
              <a:t>Cultural differences influence emotional expression and interpretation( Cherniss, 2020).</a:t>
            </a:r>
          </a:p>
          <a:p>
            <a:pPr marL="171450" indent="-171450">
              <a:buFont typeface="Arial"/>
              <a:buChar char="•"/>
            </a:pPr>
            <a:r>
              <a:rPr lang="en-GB" sz="800">
                <a:solidFill>
                  <a:schemeClr val="tx1"/>
                </a:solidFill>
                <a:latin typeface="Arial"/>
                <a:cs typeface="Arial"/>
              </a:rPr>
              <a:t>Ei be combinate with technical skills ( </a:t>
            </a:r>
            <a:r>
              <a:rPr lang="en-GB" sz="800" err="1">
                <a:solidFill>
                  <a:schemeClr val="tx1"/>
                </a:solidFill>
                <a:latin typeface="Arial"/>
                <a:cs typeface="Arial"/>
              </a:rPr>
              <a:t>Drigas</a:t>
            </a:r>
            <a:r>
              <a:rPr lang="en-GB" sz="800">
                <a:solidFill>
                  <a:schemeClr val="tx1"/>
                </a:solidFill>
                <a:latin typeface="Arial"/>
                <a:cs typeface="Arial"/>
              </a:rPr>
              <a:t>&amp; Papoutsi, 2021).</a:t>
            </a:r>
          </a:p>
        </p:txBody>
      </p:sp>
      <p:sp>
        <p:nvSpPr>
          <p:cNvPr id="444" name="Rectangle: Rounded Corners 443">
            <a:extLst>
              <a:ext uri="{FF2B5EF4-FFF2-40B4-BE49-F238E27FC236}">
                <a16:creationId xmlns:a16="http://schemas.microsoft.com/office/drawing/2014/main" id="{3C3A3390-65A7-EC4D-CBBB-B2139E172296}"/>
              </a:ext>
            </a:extLst>
          </p:cNvPr>
          <p:cNvSpPr/>
          <p:nvPr/>
        </p:nvSpPr>
        <p:spPr>
          <a:xfrm>
            <a:off x="-11084" y="4126514"/>
            <a:ext cx="3827908" cy="27289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GB" sz="800" b="1" dirty="0">
              <a:solidFill>
                <a:schemeClr val="tx1"/>
              </a:solidFill>
            </a:endParaRPr>
          </a:p>
          <a:p>
            <a:r>
              <a:rPr lang="en-GB" sz="800">
                <a:solidFill>
                  <a:srgbClr val="2C3E50"/>
                </a:solidFill>
                <a:highlight>
                  <a:srgbClr val="FEF1C4"/>
                </a:highlight>
                <a:latin typeface="Arial"/>
                <a:ea typeface="Calibri"/>
                <a:cs typeface="Arial"/>
              </a:rPr>
              <a:t>Goleman, D. (1995) Emotional Intelligence: Why It Can Matter More Than IQ. New York: Bantam Books.</a:t>
            </a:r>
            <a:endParaRPr lang="en-GB" sz="800">
              <a:solidFill>
                <a:srgbClr val="000000"/>
              </a:solidFill>
              <a:highlight>
                <a:srgbClr val="FEF1C4"/>
              </a:highlight>
              <a:latin typeface="Arial"/>
              <a:ea typeface="Calibri"/>
              <a:cs typeface="Arial"/>
            </a:endParaRPr>
          </a:p>
          <a:p>
            <a:r>
              <a:rPr lang="en-GB" sz="800" dirty="0">
                <a:solidFill>
                  <a:srgbClr val="2C3E50"/>
                </a:solidFill>
                <a:highlight>
                  <a:srgbClr val="FEF1C4"/>
                </a:highlight>
                <a:latin typeface="Arial"/>
                <a:ea typeface="Calibri"/>
                <a:cs typeface="Arial"/>
              </a:rPr>
              <a:t>Cherry, K. (2021) ,, How to manage your emotions in stressful times'', </a:t>
            </a:r>
            <a:r>
              <a:rPr lang="en-GB" sz="800" dirty="0" err="1">
                <a:solidFill>
                  <a:srgbClr val="2C3E50"/>
                </a:solidFill>
                <a:highlight>
                  <a:srgbClr val="FEF1C4"/>
                </a:highlight>
                <a:latin typeface="Arial"/>
                <a:ea typeface="Calibri"/>
                <a:cs typeface="Arial"/>
              </a:rPr>
              <a:t>Verywell</a:t>
            </a:r>
            <a:r>
              <a:rPr lang="en-GB" sz="800" dirty="0">
                <a:solidFill>
                  <a:srgbClr val="2C3E50"/>
                </a:solidFill>
                <a:highlight>
                  <a:srgbClr val="FEF1C4"/>
                </a:highlight>
                <a:latin typeface="Arial"/>
                <a:ea typeface="Calibri"/>
                <a:cs typeface="Arial"/>
              </a:rPr>
              <a:t> Mind, 15 March, Available at : </a:t>
            </a:r>
            <a:r>
              <a:rPr lang="en-GB" sz="800" dirty="0">
                <a:solidFill>
                  <a:srgbClr val="2C3E50"/>
                </a:solidFill>
                <a:highlight>
                  <a:srgbClr val="FEF1C4"/>
                </a:highlight>
                <a:latin typeface="Arial"/>
                <a:ea typeface="Calibri"/>
                <a:cs typeface="Arial"/>
                <a:hlinkClick r:id="rId12"/>
              </a:rPr>
              <a:t>www.verywellmind.com</a:t>
            </a:r>
            <a:r>
              <a:rPr lang="en-GB" sz="800" dirty="0">
                <a:solidFill>
                  <a:srgbClr val="2C3E50"/>
                </a:solidFill>
                <a:highlight>
                  <a:srgbClr val="FEF1C4"/>
                </a:highlight>
                <a:latin typeface="Arial"/>
                <a:ea typeface="Calibri"/>
                <a:cs typeface="Arial"/>
              </a:rPr>
              <a:t> (Accessed: 10 May 2025).</a:t>
            </a:r>
            <a:endParaRPr lang="en-US" sz="800" dirty="0">
              <a:solidFill>
                <a:srgbClr val="000000"/>
              </a:solidFill>
              <a:highlight>
                <a:srgbClr val="FEF1C4"/>
              </a:highlight>
              <a:latin typeface="Arial"/>
              <a:ea typeface="Calibri"/>
              <a:cs typeface="Arial"/>
            </a:endParaRPr>
          </a:p>
          <a:p>
            <a:r>
              <a:rPr lang="en-GB" sz="800" dirty="0">
                <a:solidFill>
                  <a:srgbClr val="2C3E50"/>
                </a:solidFill>
                <a:highlight>
                  <a:srgbClr val="FEF1C4"/>
                </a:highlight>
                <a:latin typeface="Arial"/>
                <a:ea typeface="Calibri"/>
                <a:cs typeface="Arial"/>
              </a:rPr>
              <a:t>Hodzic, S., Zaric, F. and Brkic, N. (2018) ,, The impact of emotional intelligence on teamwork and performance''. </a:t>
            </a:r>
            <a:r>
              <a:rPr lang="en-GB" sz="800" dirty="0" err="1">
                <a:solidFill>
                  <a:srgbClr val="2C3E50"/>
                </a:solidFill>
                <a:highlight>
                  <a:srgbClr val="FEF1C4"/>
                </a:highlight>
                <a:latin typeface="Arial"/>
                <a:ea typeface="Calibri"/>
                <a:cs typeface="Arial"/>
              </a:rPr>
              <a:t>Jurnal</a:t>
            </a:r>
            <a:r>
              <a:rPr lang="en-GB" sz="800" dirty="0">
                <a:solidFill>
                  <a:srgbClr val="2C3E50"/>
                </a:solidFill>
                <a:highlight>
                  <a:srgbClr val="FEF1C4"/>
                </a:highlight>
                <a:latin typeface="Arial"/>
                <a:ea typeface="Calibri"/>
                <a:cs typeface="Arial"/>
              </a:rPr>
              <a:t> of Management and Organization. </a:t>
            </a:r>
            <a:endParaRPr lang="en-US" sz="800" dirty="0">
              <a:solidFill>
                <a:srgbClr val="000000"/>
              </a:solidFill>
              <a:highlight>
                <a:srgbClr val="FEF1C4"/>
              </a:highlight>
              <a:latin typeface="Arial"/>
              <a:ea typeface="Calibri"/>
              <a:cs typeface="Arial"/>
            </a:endParaRPr>
          </a:p>
          <a:p>
            <a:r>
              <a:rPr lang="en-GB" sz="800">
                <a:solidFill>
                  <a:srgbClr val="2C3E50"/>
                </a:solidFill>
                <a:highlight>
                  <a:srgbClr val="FEF1C4"/>
                </a:highlight>
                <a:latin typeface="Arial"/>
                <a:ea typeface="Calibri"/>
                <a:cs typeface="Arial"/>
              </a:rPr>
              <a:t>Cherniss, C. (2020)Emotional Intelligence: What It is and Why it Matters. Cham: Springer.</a:t>
            </a:r>
            <a:endParaRPr lang="en-US" sz="800">
              <a:solidFill>
                <a:srgbClr val="000000"/>
              </a:solidFill>
              <a:highlight>
                <a:srgbClr val="FEF1C4"/>
              </a:highlight>
              <a:latin typeface="Arial"/>
              <a:ea typeface="Calibri"/>
              <a:cs typeface="Arial"/>
            </a:endParaRPr>
          </a:p>
          <a:p>
            <a:r>
              <a:rPr lang="en-GB" sz="800" dirty="0" err="1">
                <a:solidFill>
                  <a:srgbClr val="2C3E50"/>
                </a:solidFill>
                <a:highlight>
                  <a:srgbClr val="FEF1C4"/>
                </a:highlight>
                <a:latin typeface="Arial"/>
                <a:ea typeface="Calibri"/>
                <a:cs typeface="Arial"/>
              </a:rPr>
              <a:t>Drigas</a:t>
            </a:r>
            <a:r>
              <a:rPr lang="en-GB" sz="800" dirty="0">
                <a:solidFill>
                  <a:srgbClr val="2C3E50"/>
                </a:solidFill>
                <a:highlight>
                  <a:srgbClr val="FEF1C4"/>
                </a:highlight>
                <a:latin typeface="Arial"/>
                <a:ea typeface="Calibri"/>
                <a:cs typeface="Arial"/>
              </a:rPr>
              <a:t>, A. and Papoutsi, C. (2019) ,, Emotional Intelligence as an important asset for HR in organisations: Attitudes and working variable'' International Journal f Advanced Corporate Learning.</a:t>
            </a:r>
            <a:endParaRPr lang="en-US" sz="800" dirty="0">
              <a:solidFill>
                <a:srgbClr val="000000"/>
              </a:solidFill>
              <a:highlight>
                <a:srgbClr val="FEF1C4"/>
              </a:highlight>
              <a:latin typeface="Arial"/>
              <a:ea typeface="Calibri"/>
              <a:cs typeface="Arial"/>
            </a:endParaRPr>
          </a:p>
          <a:p>
            <a:r>
              <a:rPr lang="en-GB" sz="800" dirty="0">
                <a:solidFill>
                  <a:srgbClr val="2C3E50"/>
                </a:solidFill>
                <a:highlight>
                  <a:srgbClr val="FEF1C4"/>
                </a:highlight>
                <a:latin typeface="Arial"/>
                <a:ea typeface="Calibri"/>
                <a:cs typeface="Arial"/>
              </a:rPr>
              <a:t>Kotsou, I., </a:t>
            </a:r>
            <a:r>
              <a:rPr lang="en-GB" sz="800" dirty="0" err="1">
                <a:solidFill>
                  <a:srgbClr val="2C3E50"/>
                </a:solidFill>
                <a:highlight>
                  <a:srgbClr val="FEF1C4"/>
                </a:highlight>
                <a:latin typeface="Arial"/>
                <a:ea typeface="Calibri"/>
                <a:cs typeface="Arial"/>
              </a:rPr>
              <a:t>Zenassi</a:t>
            </a:r>
            <a:r>
              <a:rPr lang="en-GB" sz="800" dirty="0">
                <a:solidFill>
                  <a:srgbClr val="2C3E50"/>
                </a:solidFill>
                <a:highlight>
                  <a:srgbClr val="FEF1C4"/>
                </a:highlight>
                <a:latin typeface="Arial"/>
                <a:ea typeface="Calibri"/>
                <a:cs typeface="Arial"/>
              </a:rPr>
              <a:t>, F., Makri, A. and Sitaras, Y. (2019) ,, Emotional Intelligence and transformational Leadership as predictors of team outcomes'' Leadership&amp; Organization Development Journal. </a:t>
            </a:r>
            <a:endParaRPr lang="en-US" sz="800" dirty="0">
              <a:solidFill>
                <a:srgbClr val="000000"/>
              </a:solidFill>
              <a:highlight>
                <a:srgbClr val="FEF1C4"/>
              </a:highlight>
              <a:latin typeface="Arial"/>
              <a:ea typeface="Calibri"/>
              <a:cs typeface="Arial"/>
            </a:endParaRPr>
          </a:p>
          <a:p>
            <a:r>
              <a:rPr lang="en-GB" sz="800">
                <a:solidFill>
                  <a:srgbClr val="2C3E50"/>
                </a:solidFill>
                <a:highlight>
                  <a:srgbClr val="FEF1C4"/>
                </a:highlight>
                <a:latin typeface="Arial"/>
                <a:ea typeface="Calibri"/>
                <a:cs typeface="Arial"/>
              </a:rPr>
              <a:t>Miao, C., Humphrey, R.H. and Qian, S. (2017) A- meta- analysis of emotional intelligence and work attitudes. Journal of Occupational and Organization Psychology.</a:t>
            </a:r>
            <a:endParaRPr lang="en-GB"/>
          </a:p>
          <a:p>
            <a:pPr marL="285750" indent="-285750">
              <a:buFont typeface="Arial"/>
              <a:buChar char="•"/>
            </a:pPr>
            <a:endParaRPr lang="en-GB" sz="800">
              <a:solidFill>
                <a:srgbClr val="2C3E50"/>
              </a:solidFill>
              <a:highlight>
                <a:srgbClr val="FEF1C4"/>
              </a:highlight>
              <a:latin typeface="Calibri"/>
              <a:ea typeface="Calibri"/>
              <a:cs typeface="Calibri"/>
            </a:endParaRPr>
          </a:p>
          <a:p>
            <a:endParaRPr lang="en-GB" sz="800">
              <a:solidFill>
                <a:srgbClr val="2C3E50"/>
              </a:solidFill>
              <a:highlight>
                <a:srgbClr val="FEF1C4"/>
              </a:highlight>
              <a:latin typeface="Calibri"/>
              <a:ea typeface="Calibri"/>
              <a:cs typeface="Calibri"/>
            </a:endParaRPr>
          </a:p>
        </p:txBody>
      </p:sp>
      <p:pic>
        <p:nvPicPr>
          <p:cNvPr id="10" name="Graphic 9" descr="Aspiration with solid fill">
            <a:extLst>
              <a:ext uri="{FF2B5EF4-FFF2-40B4-BE49-F238E27FC236}">
                <a16:creationId xmlns:a16="http://schemas.microsoft.com/office/drawing/2014/main" id="{9591C209-C692-2A00-F991-694961F1C0F8}"/>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557959" y="3150074"/>
            <a:ext cx="238663" cy="238663"/>
          </a:xfrm>
          <a:prstGeom prst="rect">
            <a:avLst/>
          </a:prstGeom>
        </p:spPr>
      </p:pic>
      <p:pic>
        <p:nvPicPr>
          <p:cNvPr id="16" name="Graphic 15" descr="Ear with solid fill">
            <a:extLst>
              <a:ext uri="{FF2B5EF4-FFF2-40B4-BE49-F238E27FC236}">
                <a16:creationId xmlns:a16="http://schemas.microsoft.com/office/drawing/2014/main" id="{6D178D58-FD50-10CA-9574-B38F551B3C7D}"/>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6360298" y="2450357"/>
            <a:ext cx="272983" cy="272983"/>
          </a:xfrm>
          <a:prstGeom prst="rect">
            <a:avLst/>
          </a:prstGeom>
        </p:spPr>
      </p:pic>
      <p:pic>
        <p:nvPicPr>
          <p:cNvPr id="20" name="Graphic 19" descr="Pin with solid fill">
            <a:extLst>
              <a:ext uri="{FF2B5EF4-FFF2-40B4-BE49-F238E27FC236}">
                <a16:creationId xmlns:a16="http://schemas.microsoft.com/office/drawing/2014/main" id="{1A450B74-E71A-533D-3F63-765383DF399D}"/>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8876" y="342721"/>
            <a:ext cx="291830" cy="291830"/>
          </a:xfrm>
          <a:prstGeom prst="rect">
            <a:avLst/>
          </a:prstGeom>
        </p:spPr>
      </p:pic>
      <p:pic>
        <p:nvPicPr>
          <p:cNvPr id="22" name="Graphic 21" descr="Heart with solid fill">
            <a:extLst>
              <a:ext uri="{FF2B5EF4-FFF2-40B4-BE49-F238E27FC236}">
                <a16:creationId xmlns:a16="http://schemas.microsoft.com/office/drawing/2014/main" id="{597F11B1-0766-1819-DBE2-C536011F2D44}"/>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3214988" y="1574944"/>
            <a:ext cx="530542" cy="510249"/>
          </a:xfrm>
          <a:prstGeom prst="rect">
            <a:avLst/>
          </a:prstGeom>
        </p:spPr>
      </p:pic>
      <p:pic>
        <p:nvPicPr>
          <p:cNvPr id="26" name="Graphic 25" descr="Woman holding sign">
            <a:extLst>
              <a:ext uri="{FF2B5EF4-FFF2-40B4-BE49-F238E27FC236}">
                <a16:creationId xmlns:a16="http://schemas.microsoft.com/office/drawing/2014/main" id="{19EE3C63-CF89-7163-A320-665329208F84}"/>
              </a:ext>
            </a:extLst>
          </p:cNvPr>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8976608" y="2267311"/>
            <a:ext cx="929284" cy="1676537"/>
          </a:xfrm>
          <a:prstGeom prst="rect">
            <a:avLst/>
          </a:prstGeom>
        </p:spPr>
      </p:pic>
      <p:pic>
        <p:nvPicPr>
          <p:cNvPr id="12" name="Graphic 11" descr="A lightbulb">
            <a:extLst>
              <a:ext uri="{FF2B5EF4-FFF2-40B4-BE49-F238E27FC236}">
                <a16:creationId xmlns:a16="http://schemas.microsoft.com/office/drawing/2014/main" id="{A7AACD58-E7F0-37A9-FFE0-1C947FC00758}"/>
              </a:ext>
            </a:extLst>
          </p:cNvPr>
          <p:cNvPicPr>
            <a:picLocks noChangeAspect="1"/>
          </p:cNvPicPr>
          <p:nvPr/>
        </p:nvPicPr>
        <p:blipFill>
          <a:blip>
            <a:extLst>
              <a:ext uri="{96DAC541-7B7A-43D3-8B79-37D633B846F1}">
                <asvg:svgBlip xmlns:asvg="http://schemas.microsoft.com/office/drawing/2016/SVG/main" r:embed="rId18"/>
              </a:ext>
            </a:extLst>
          </a:blip>
          <a:stretch>
            <a:fillRect/>
          </a:stretch>
        </p:blipFill>
        <p:spPr>
          <a:xfrm>
            <a:off x="8166003" y="47435"/>
            <a:ext cx="589386" cy="509910"/>
          </a:xfrm>
          <a:prstGeom prst="rect">
            <a:avLst/>
          </a:prstGeom>
        </p:spPr>
      </p:pic>
      <p:pic>
        <p:nvPicPr>
          <p:cNvPr id="14" name="Graphic 13" descr="Heart with solid fill">
            <a:extLst>
              <a:ext uri="{FF2B5EF4-FFF2-40B4-BE49-F238E27FC236}">
                <a16:creationId xmlns:a16="http://schemas.microsoft.com/office/drawing/2014/main" id="{F0245C70-4B05-63E3-63C4-79BAE464CA6C}"/>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540748" y="3392425"/>
            <a:ext cx="308047" cy="297011"/>
          </a:xfrm>
          <a:prstGeom prst="rect">
            <a:avLst/>
          </a:prstGeom>
        </p:spPr>
      </p:pic>
      <p:pic>
        <p:nvPicPr>
          <p:cNvPr id="9" name="Graphic 8" descr="Users with solid fill">
            <a:extLst>
              <a:ext uri="{FF2B5EF4-FFF2-40B4-BE49-F238E27FC236}">
                <a16:creationId xmlns:a16="http://schemas.microsoft.com/office/drawing/2014/main" id="{D0FC8EDF-658D-CB45-2D3A-154E629A8853}"/>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5457758" y="709792"/>
            <a:ext cx="323449" cy="261113"/>
          </a:xfrm>
          <a:prstGeom prst="rect">
            <a:avLst/>
          </a:prstGeom>
        </p:spPr>
      </p:pic>
      <p:sp>
        <p:nvSpPr>
          <p:cNvPr id="21" name="Wave 20">
            <a:extLst>
              <a:ext uri="{FF2B5EF4-FFF2-40B4-BE49-F238E27FC236}">
                <a16:creationId xmlns:a16="http://schemas.microsoft.com/office/drawing/2014/main" id="{BBC26DEF-8540-2CDE-B015-82AE277127FA}"/>
              </a:ext>
            </a:extLst>
          </p:cNvPr>
          <p:cNvSpPr/>
          <p:nvPr/>
        </p:nvSpPr>
        <p:spPr>
          <a:xfrm>
            <a:off x="4017811" y="56617"/>
            <a:ext cx="1096510" cy="353687"/>
          </a:xfrm>
          <a:prstGeom prst="wave">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GB" sz="800" b="1">
                <a:solidFill>
                  <a:schemeClr val="tx1"/>
                </a:solidFill>
                <a:latin typeface="Arial"/>
                <a:cs typeface="Arial"/>
              </a:rPr>
              <a:t>Limitation EI:</a:t>
            </a:r>
            <a:endParaRPr lang="en-US">
              <a:solidFill>
                <a:schemeClr val="tx1"/>
              </a:solidFill>
            </a:endParaRPr>
          </a:p>
        </p:txBody>
      </p:sp>
      <p:sp>
        <p:nvSpPr>
          <p:cNvPr id="23" name="Wave 22">
            <a:extLst>
              <a:ext uri="{FF2B5EF4-FFF2-40B4-BE49-F238E27FC236}">
                <a16:creationId xmlns:a16="http://schemas.microsoft.com/office/drawing/2014/main" id="{1C490CB6-1708-2C50-C3AB-82A0316E5B97}"/>
              </a:ext>
            </a:extLst>
          </p:cNvPr>
          <p:cNvSpPr/>
          <p:nvPr/>
        </p:nvSpPr>
        <p:spPr>
          <a:xfrm>
            <a:off x="6357400" y="1775"/>
            <a:ext cx="1243585" cy="424659"/>
          </a:xfrm>
          <a:prstGeom prst="wave">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GB" sz="800" b="1">
                <a:solidFill>
                  <a:schemeClr val="tx1"/>
                </a:solidFill>
                <a:latin typeface="Arial"/>
                <a:cs typeface="Arial"/>
              </a:rPr>
              <a:t>Student Challenges</a:t>
            </a:r>
          </a:p>
        </p:txBody>
      </p:sp>
      <p:sp>
        <p:nvSpPr>
          <p:cNvPr id="27" name="TextBox 26">
            <a:extLst>
              <a:ext uri="{FF2B5EF4-FFF2-40B4-BE49-F238E27FC236}">
                <a16:creationId xmlns:a16="http://schemas.microsoft.com/office/drawing/2014/main" id="{575B13B9-4C2A-8E0F-8024-BDF188927920}"/>
              </a:ext>
            </a:extLst>
          </p:cNvPr>
          <p:cNvSpPr txBox="1"/>
          <p:nvPr/>
        </p:nvSpPr>
        <p:spPr>
          <a:xfrm>
            <a:off x="5765129" y="408421"/>
            <a:ext cx="2305304"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b="1">
                <a:latin typeface="Arial"/>
                <a:cs typeface="Arial"/>
              </a:rPr>
              <a:t>Missed deadline</a:t>
            </a:r>
            <a:endParaRPr lang="en-GB" sz="800">
              <a:latin typeface="Arial"/>
              <a:cs typeface="Arial"/>
            </a:endParaRPr>
          </a:p>
        </p:txBody>
      </p:sp>
      <p:sp>
        <p:nvSpPr>
          <p:cNvPr id="28" name="TextBox 27">
            <a:extLst>
              <a:ext uri="{FF2B5EF4-FFF2-40B4-BE49-F238E27FC236}">
                <a16:creationId xmlns:a16="http://schemas.microsoft.com/office/drawing/2014/main" id="{21A24B0C-DAC7-37FE-1A97-38A7FA933002}"/>
              </a:ext>
            </a:extLst>
          </p:cNvPr>
          <p:cNvSpPr txBox="1"/>
          <p:nvPr/>
        </p:nvSpPr>
        <p:spPr>
          <a:xfrm>
            <a:off x="7265087" y="640134"/>
            <a:ext cx="121274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 b="1">
                <a:latin typeface="Arial"/>
                <a:cs typeface="Arial"/>
              </a:rPr>
              <a:t>Miscommunication</a:t>
            </a:r>
          </a:p>
        </p:txBody>
      </p:sp>
      <p:sp>
        <p:nvSpPr>
          <p:cNvPr id="29" name="TextBox 28">
            <a:extLst>
              <a:ext uri="{FF2B5EF4-FFF2-40B4-BE49-F238E27FC236}">
                <a16:creationId xmlns:a16="http://schemas.microsoft.com/office/drawing/2014/main" id="{48C278AC-AA65-DA07-CA59-F3616DEAF6A0}"/>
              </a:ext>
            </a:extLst>
          </p:cNvPr>
          <p:cNvSpPr txBox="1"/>
          <p:nvPr/>
        </p:nvSpPr>
        <p:spPr>
          <a:xfrm>
            <a:off x="7284510" y="1051440"/>
            <a:ext cx="697976"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 b="1">
                <a:latin typeface="Arial"/>
                <a:cs typeface="Arial"/>
              </a:rPr>
              <a:t>Stress</a:t>
            </a:r>
          </a:p>
        </p:txBody>
      </p:sp>
      <p:sp>
        <p:nvSpPr>
          <p:cNvPr id="31" name="TextBox 30">
            <a:extLst>
              <a:ext uri="{FF2B5EF4-FFF2-40B4-BE49-F238E27FC236}">
                <a16:creationId xmlns:a16="http://schemas.microsoft.com/office/drawing/2014/main" id="{E87B0C3C-415F-8066-C2F6-52C672930582}"/>
              </a:ext>
            </a:extLst>
          </p:cNvPr>
          <p:cNvSpPr txBox="1"/>
          <p:nvPr/>
        </p:nvSpPr>
        <p:spPr>
          <a:xfrm>
            <a:off x="5846994" y="664968"/>
            <a:ext cx="75556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b="1">
                <a:latin typeface="Arial"/>
                <a:cs typeface="Arial"/>
              </a:rPr>
              <a:t>Team conflicts</a:t>
            </a:r>
          </a:p>
        </p:txBody>
      </p:sp>
      <p:sp>
        <p:nvSpPr>
          <p:cNvPr id="32" name="TextBox 31">
            <a:extLst>
              <a:ext uri="{FF2B5EF4-FFF2-40B4-BE49-F238E27FC236}">
                <a16:creationId xmlns:a16="http://schemas.microsoft.com/office/drawing/2014/main" id="{123578C3-8672-33DC-E324-787CF2403FB9}"/>
              </a:ext>
            </a:extLst>
          </p:cNvPr>
          <p:cNvSpPr txBox="1"/>
          <p:nvPr/>
        </p:nvSpPr>
        <p:spPr>
          <a:xfrm>
            <a:off x="5786342" y="1004075"/>
            <a:ext cx="80647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b="1">
                <a:latin typeface="Arial"/>
                <a:cs typeface="Arial"/>
              </a:rPr>
              <a:t>Imbalanced workload</a:t>
            </a:r>
          </a:p>
        </p:txBody>
      </p:sp>
      <p:pic>
        <p:nvPicPr>
          <p:cNvPr id="33" name="Graphic 32" descr="Pin with solid fill">
            <a:extLst>
              <a:ext uri="{FF2B5EF4-FFF2-40B4-BE49-F238E27FC236}">
                <a16:creationId xmlns:a16="http://schemas.microsoft.com/office/drawing/2014/main" id="{6EC407CA-DE25-FE6F-BAFA-35015BCEFC20}"/>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3086624" y="2659147"/>
            <a:ext cx="261523" cy="226027"/>
          </a:xfrm>
          <a:prstGeom prst="rect">
            <a:avLst/>
          </a:prstGeom>
        </p:spPr>
      </p:pic>
      <p:sp>
        <p:nvSpPr>
          <p:cNvPr id="34" name="Wave 33">
            <a:extLst>
              <a:ext uri="{FF2B5EF4-FFF2-40B4-BE49-F238E27FC236}">
                <a16:creationId xmlns:a16="http://schemas.microsoft.com/office/drawing/2014/main" id="{DC2967BC-95D0-DB75-467B-08AA232D03B0}"/>
              </a:ext>
            </a:extLst>
          </p:cNvPr>
          <p:cNvSpPr/>
          <p:nvPr/>
        </p:nvSpPr>
        <p:spPr>
          <a:xfrm>
            <a:off x="4226697" y="4884413"/>
            <a:ext cx="1386476" cy="368889"/>
          </a:xfrm>
          <a:prstGeom prst="wav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b="1">
                <a:solidFill>
                  <a:schemeClr val="tx1"/>
                </a:solidFill>
                <a:latin typeface="Arial"/>
                <a:cs typeface="Arial"/>
              </a:rPr>
              <a:t>Method/ Reflection</a:t>
            </a:r>
            <a:endParaRPr lang="en-US"/>
          </a:p>
        </p:txBody>
      </p:sp>
      <p:sp>
        <p:nvSpPr>
          <p:cNvPr id="35" name="Wave 34">
            <a:extLst>
              <a:ext uri="{FF2B5EF4-FFF2-40B4-BE49-F238E27FC236}">
                <a16:creationId xmlns:a16="http://schemas.microsoft.com/office/drawing/2014/main" id="{CB78EA51-9507-AF3C-A884-816A13062C43}"/>
              </a:ext>
            </a:extLst>
          </p:cNvPr>
          <p:cNvSpPr/>
          <p:nvPr/>
        </p:nvSpPr>
        <p:spPr>
          <a:xfrm>
            <a:off x="6430804" y="4881464"/>
            <a:ext cx="2407287" cy="374784"/>
          </a:xfrm>
          <a:prstGeom prst="wav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b="1">
                <a:solidFill>
                  <a:schemeClr val="tx1"/>
                </a:solidFill>
                <a:latin typeface="Arial"/>
                <a:cs typeface="Arial"/>
              </a:rPr>
              <a:t>Conclusion and Recommendations:</a:t>
            </a:r>
            <a:endParaRPr lang="en-US">
              <a:solidFill>
                <a:schemeClr val="tx1"/>
              </a:solidFill>
            </a:endParaRPr>
          </a:p>
        </p:txBody>
      </p:sp>
      <p:sp>
        <p:nvSpPr>
          <p:cNvPr id="36" name="Wave 35">
            <a:extLst>
              <a:ext uri="{FF2B5EF4-FFF2-40B4-BE49-F238E27FC236}">
                <a16:creationId xmlns:a16="http://schemas.microsoft.com/office/drawing/2014/main" id="{4641B8B4-9046-B0E5-D67F-A83C8969EA18}"/>
              </a:ext>
            </a:extLst>
          </p:cNvPr>
          <p:cNvSpPr/>
          <p:nvPr/>
        </p:nvSpPr>
        <p:spPr>
          <a:xfrm>
            <a:off x="795735" y="4127103"/>
            <a:ext cx="1572521" cy="261537"/>
          </a:xfrm>
          <a:prstGeom prst="wave">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800" b="1">
                <a:solidFill>
                  <a:schemeClr val="tx1"/>
                </a:solidFill>
              </a:rPr>
              <a:t>References:</a:t>
            </a:r>
            <a:endParaRPr lang="en-US"/>
          </a:p>
        </p:txBody>
      </p:sp>
      <p:pic>
        <p:nvPicPr>
          <p:cNvPr id="38" name="Picture 37" descr="A white paper cutout of a head with colorful gears coming out of it&#10;&#10;AI-generated content may be incorrect.">
            <a:extLst>
              <a:ext uri="{FF2B5EF4-FFF2-40B4-BE49-F238E27FC236}">
                <a16:creationId xmlns:a16="http://schemas.microsoft.com/office/drawing/2014/main" id="{539086B5-6F3B-B28D-1997-46E9BF79BD19}"/>
              </a:ext>
            </a:extLst>
          </p:cNvPr>
          <p:cNvPicPr>
            <a:picLocks noChangeAspect="1"/>
          </p:cNvPicPr>
          <p:nvPr/>
        </p:nvPicPr>
        <p:blipFill>
          <a:blip r:embed="rId19"/>
          <a:stretch>
            <a:fillRect/>
          </a:stretch>
        </p:blipFill>
        <p:spPr>
          <a:xfrm>
            <a:off x="8748850" y="129396"/>
            <a:ext cx="1049093" cy="1509624"/>
          </a:xfrm>
          <a:prstGeom prst="rect">
            <a:avLst/>
          </a:prstGeom>
        </p:spPr>
      </p:pic>
    </p:spTree>
    <p:extLst>
      <p:ext uri="{BB962C8B-B14F-4D97-AF65-F5344CB8AC3E}">
        <p14:creationId xmlns:p14="http://schemas.microsoft.com/office/powerpoint/2010/main" val="3212893488"/>
      </p:ext>
    </p:extLst>
  </p:cSld>
  <p:clrMapOvr>
    <a:masterClrMapping/>
  </p:clrMapOvr>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A4 Paper (210x297 mm)</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BrushVTI</vt:lpstr>
      <vt:lpstr>Program: BA (Hons) Leadership and Management Skills for the Workplace Module: Developing Emotional Intelligence Skills  Module Code: LCLM 5006 Lecture Name: Taonga Kaonga Sobere- Snithers Student Name: Monika Czaja  Student ID: 2410147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210</cp:revision>
  <dcterms:created xsi:type="dcterms:W3CDTF">2026-06-12T15:18:25Z</dcterms:created>
  <dcterms:modified xsi:type="dcterms:W3CDTF">2026-06-13T16:44:52Z</dcterms:modified>
</cp:coreProperties>
</file>