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3F9FA"/>
          </a:solidFill>
        </a:fill>
      </a:tcStyle>
    </a:wholeTbl>
    <a:band1H>
      <a:tcStyle>
        <a:tcBdr/>
        <a:fill>
          <a:solidFill>
            <a:srgbClr val="E7F3F4"/>
          </a:solidFill>
        </a:fill>
      </a:tcStyle>
    </a:band1H>
    <a:band2H>
      <a:tcStyle>
        <a:tcBdr/>
      </a:tcStyle>
    </a:band2H>
    <a:band1V>
      <a:tcStyle>
        <a:tcBdr/>
        <a:fill>
          <a:solidFill>
            <a:srgbClr val="E7F3F4"/>
          </a:solidFill>
        </a:fill>
      </a:tcStyle>
    </a:band1V>
    <a:band2V>
      <a:tcStyle>
        <a:tcBdr/>
      </a:tcStyle>
    </a:band2V>
    <a:lastCol>
      <a:tcTxStyle b="on">
        <a:font>
          <a:latin typeface="+mn-lt"/>
          <a:ea typeface="+mn-ea"/>
          <a:cs typeface="+mn-cs"/>
        </a:font>
        <a:srgbClr val="FFFFFF"/>
      </a:tcTxStyle>
      <a:tcStyle>
        <a:tcBdr/>
        <a:fill>
          <a:solidFill>
            <a:srgbClr val="BBE0E3"/>
          </a:solidFill>
        </a:fill>
      </a:tcStyle>
    </a:lastCol>
    <a:firstCol>
      <a:tcTxStyle b="on">
        <a:font>
          <a:latin typeface="+mn-lt"/>
          <a:ea typeface="+mn-ea"/>
          <a:cs typeface="+mn-cs"/>
        </a:font>
        <a:srgbClr val="FFFFFF"/>
      </a:tcTxStyle>
      <a:tcStyle>
        <a:tcBdr/>
        <a:fill>
          <a:solidFill>
            <a:srgbClr val="BBE0E3"/>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BBE0E3"/>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BBE0E3"/>
          </a:solidFill>
        </a:fill>
      </a:tcStyle>
    </a:firstRow>
  </a:tblStyle>
  <a:tblStyle styleId="{35758FB7-9AC5-4552-8A53-C91805E547FA}" styleName="">
    <a:wholeTbl>
      <a:tcTxStyle>
        <a:font>
          <a:latin typeface="+mn-lt"/>
          <a:ea typeface="+mn-ea"/>
          <a:cs typeface="+mn-cs"/>
        </a:font>
        <a:srgbClr val="000000"/>
      </a:tcTxStyle>
      <a:tcStyle>
        <a:tcBdr>
          <a:left>
            <a:ln w="3172" cap="flat" cmpd="sng" algn="ctr">
              <a:solidFill>
                <a:srgbClr val="DAEDEF"/>
              </a:solidFill>
              <a:prstDash val="solid"/>
              <a:round/>
              <a:headEnd type="none" w="med" len="med"/>
              <a:tailEnd type="none" w="med" len="med"/>
            </a:ln>
          </a:left>
          <a:right>
            <a:ln w="3172" cap="flat" cmpd="sng" algn="ctr">
              <a:solidFill>
                <a:srgbClr val="DAEDEF"/>
              </a:solidFill>
              <a:prstDash val="solid"/>
              <a:round/>
              <a:headEnd type="none" w="med" len="med"/>
              <a:tailEnd type="none" w="med" len="med"/>
            </a:ln>
          </a:right>
          <a:top>
            <a:ln w="3172" cap="flat" cmpd="sng" algn="ctr">
              <a:solidFill>
                <a:srgbClr val="DAEDEF"/>
              </a:solidFill>
              <a:prstDash val="solid"/>
              <a:round/>
              <a:headEnd type="none" w="med" len="med"/>
              <a:tailEnd type="none" w="med" len="med"/>
            </a:ln>
          </a:top>
          <a:bottom>
            <a:ln w="3172" cap="flat" cmpd="sng" algn="ctr">
              <a:solidFill>
                <a:srgbClr val="DAEDEF"/>
              </a:solidFill>
              <a:prstDash val="solid"/>
              <a:round/>
              <a:headEnd type="none" w="med" len="med"/>
              <a:tailEnd type="none" w="med" len="med"/>
            </a:ln>
          </a:bottom>
        </a:tcBdr>
        <a:fill>
          <a:solidFill>
            <a:srgbClr val="DAEDEF"/>
          </a:solidFill>
        </a:fill>
      </a:tcStyle>
    </a:wholeTbl>
    <a:band1H>
      <a:tcStyle>
        <a:tcBdr/>
        <a:fill>
          <a:solidFill>
            <a:srgbClr val="DAEDEF"/>
          </a:solidFill>
        </a:fill>
      </a:tcStyle>
    </a:band1H>
    <a:band2H>
      <a:tcStyle>
        <a:tcBdr/>
        <a:fill>
          <a:solidFill>
            <a:srgbClr val="DAEDEF"/>
          </a:solidFill>
        </a:fill>
      </a:tcStyle>
    </a:band2H>
    <a:band1V>
      <a:tcStyle>
        <a:tcBdr>
          <a:top>
            <a:ln w="3172" cap="flat" cmpd="sng" algn="ctr">
              <a:solidFill>
                <a:srgbClr val="DAEDEF"/>
              </a:solidFill>
              <a:prstDash val="solid"/>
              <a:round/>
              <a:headEnd type="none" w="med" len="med"/>
              <a:tailEnd type="none" w="med" len="med"/>
            </a:ln>
          </a:top>
          <a:bottom>
            <a:ln w="3172" cap="flat" cmpd="sng" algn="ctr">
              <a:solidFill>
                <a:srgbClr val="DAEDEF"/>
              </a:solidFill>
              <a:prstDash val="solid"/>
              <a:round/>
              <a:headEnd type="none" w="med" len="med"/>
              <a:tailEnd type="none" w="med" len="med"/>
            </a:ln>
          </a:bottom>
        </a:tcBdr>
        <a:fill>
          <a:solidFill>
            <a:srgbClr val="DAEDEF"/>
          </a:solidFill>
        </a:fill>
      </a:tcStyle>
    </a:band1V>
    <a:band2V>
      <a:tcStyle>
        <a:tcBdr/>
        <a:fill>
          <a:solidFill>
            <a:srgbClr val="DAEDEF"/>
          </a:solidFill>
        </a:fill>
      </a:tcStyle>
    </a:band2V>
    <a:lastCol>
      <a:tcTxStyle b="on">
        <a:font>
          <a:latin typeface=""/>
          <a:ea typeface=""/>
          <a:cs typeface=""/>
        </a:font>
      </a:tcTxStyle>
      <a:tcStyle>
        <a:tcBdr>
          <a:left>
            <a:ln w="3172" cap="flat" cmpd="sng" algn="ctr">
              <a:solidFill>
                <a:srgbClr val="DAEDEF"/>
              </a:solidFill>
              <a:prstDash val="solid"/>
              <a:round/>
              <a:headEnd type="none" w="med" len="med"/>
              <a:tailEnd type="none" w="med" len="med"/>
            </a:ln>
          </a:left>
          <a:right>
            <a:ln w="3172" cap="flat" cmpd="sng" algn="ctr">
              <a:solidFill>
                <a:srgbClr val="DAEDEF"/>
              </a:solidFill>
              <a:prstDash val="solid"/>
              <a:round/>
              <a:headEnd type="none" w="med" len="med"/>
              <a:tailEnd type="none" w="med" len="med"/>
            </a:ln>
          </a:right>
          <a:top>
            <a:ln w="3172" cap="flat" cmpd="sng" algn="ctr">
              <a:solidFill>
                <a:srgbClr val="DAEDEF"/>
              </a:solidFill>
              <a:prstDash val="solid"/>
              <a:round/>
              <a:headEnd type="none" w="med" len="med"/>
              <a:tailEnd type="none" w="med" len="med"/>
            </a:ln>
          </a:top>
          <a:bottom>
            <a:ln w="3172" cap="flat" cmpd="sng" algn="ctr">
              <a:solidFill>
                <a:srgbClr val="DAEDEF"/>
              </a:solidFill>
              <a:prstDash val="solid"/>
              <a:round/>
              <a:headEnd type="none" w="med" len="med"/>
              <a:tailEnd type="none" w="med" len="med"/>
            </a:ln>
          </a:bottom>
        </a:tcBdr>
        <a:fill>
          <a:solidFill>
            <a:srgbClr val="DAEDEF"/>
          </a:solidFill>
        </a:fill>
      </a:tcStyle>
    </a:lastCol>
    <a:firstCol>
      <a:tcTxStyle b="on">
        <a:font>
          <a:latin typeface=""/>
          <a:ea typeface=""/>
          <a:cs typeface=""/>
        </a:font>
      </a:tcTxStyle>
      <a:tcStyle>
        <a:tcBdr>
          <a:left>
            <a:ln w="3172" cap="flat" cmpd="sng" algn="ctr">
              <a:solidFill>
                <a:srgbClr val="DAEDEF"/>
              </a:solidFill>
              <a:prstDash val="solid"/>
              <a:round/>
              <a:headEnd type="none" w="med" len="med"/>
              <a:tailEnd type="none" w="med" len="med"/>
            </a:ln>
          </a:left>
          <a:right>
            <a:ln w="3172" cap="flat" cmpd="sng" algn="ctr">
              <a:solidFill>
                <a:srgbClr val="DAEDEF"/>
              </a:solidFill>
              <a:prstDash val="solid"/>
              <a:round/>
              <a:headEnd type="none" w="med" len="med"/>
              <a:tailEnd type="none" w="med" len="med"/>
            </a:ln>
          </a:right>
          <a:top>
            <a:ln w="3172" cap="flat" cmpd="sng" algn="ctr">
              <a:solidFill>
                <a:srgbClr val="DAEDEF"/>
              </a:solidFill>
              <a:prstDash val="solid"/>
              <a:round/>
              <a:headEnd type="none" w="med" len="med"/>
              <a:tailEnd type="none" w="med" len="med"/>
            </a:ln>
          </a:top>
          <a:bottom>
            <a:ln w="3172" cap="flat" cmpd="sng" algn="ctr">
              <a:solidFill>
                <a:srgbClr val="DAEDEF"/>
              </a:solidFill>
              <a:prstDash val="solid"/>
              <a:round/>
              <a:headEnd type="none" w="med" len="med"/>
              <a:tailEnd type="none" w="med" len="med"/>
            </a:ln>
          </a:bottom>
        </a:tcBdr>
        <a:fill>
          <a:solidFill>
            <a:srgbClr val="DAEDEF"/>
          </a:solidFill>
        </a:fill>
      </a:tcStyle>
    </a:firstCol>
    <a:lastRow>
      <a:tcTxStyle b="on">
        <a:font>
          <a:latin typeface=""/>
          <a:ea typeface=""/>
          <a:cs typeface=""/>
        </a:font>
      </a:tcTxStyle>
      <a:tcStyle>
        <a:tcBdr>
          <a:left>
            <a:ln w="3172" cap="flat" cmpd="sng" algn="ctr">
              <a:solidFill>
                <a:srgbClr val="DAEDEF"/>
              </a:solidFill>
              <a:prstDash val="solid"/>
              <a:round/>
              <a:headEnd type="none" w="med" len="med"/>
              <a:tailEnd type="none" w="med" len="med"/>
            </a:ln>
          </a:left>
          <a:right>
            <a:ln w="3172" cap="flat" cmpd="sng" algn="ctr">
              <a:solidFill>
                <a:srgbClr val="DAEDEF"/>
              </a:solidFill>
              <a:prstDash val="solid"/>
              <a:round/>
              <a:headEnd type="none" w="med" len="med"/>
              <a:tailEnd type="none" w="med" len="med"/>
            </a:ln>
          </a:right>
          <a:top>
            <a:ln w="3172" cap="flat" cmpd="sng" algn="ctr">
              <a:solidFill>
                <a:srgbClr val="DAEDEF"/>
              </a:solidFill>
              <a:prstDash val="solid"/>
              <a:round/>
              <a:headEnd type="none" w="med" len="med"/>
              <a:tailEnd type="none" w="med" len="med"/>
            </a:ln>
          </a:top>
          <a:bottom>
            <a:ln w="3172" cap="flat" cmpd="sng" algn="ctr">
              <a:solidFill>
                <a:srgbClr val="DAEDEF"/>
              </a:solidFill>
              <a:prstDash val="solid"/>
              <a:round/>
              <a:headEnd type="none" w="med" len="med"/>
              <a:tailEnd type="none" w="med" len="med"/>
            </a:ln>
          </a:bottom>
        </a:tcBdr>
        <a:fill>
          <a:solidFill>
            <a:srgbClr val="DAEDEF"/>
          </a:solidFill>
        </a:fill>
      </a:tcStyle>
    </a:lastRow>
    <a:firstRow>
      <a:tcTxStyle b="on">
        <a:font>
          <a:latin typeface="+mn-lt"/>
          <a:ea typeface="+mn-ea"/>
          <a:cs typeface="+mn-cs"/>
        </a:font>
        <a:srgbClr val="FFFFFF"/>
      </a:tcTxStyle>
      <a:tcStyle>
        <a:tcBdr>
          <a:left>
            <a:ln w="3172" cap="flat" cmpd="sng" algn="ctr">
              <a:solidFill>
                <a:srgbClr val="DAEDEF"/>
              </a:solidFill>
              <a:prstDash val="solid"/>
              <a:round/>
              <a:headEnd type="none" w="med" len="med"/>
              <a:tailEnd type="none" w="med" len="med"/>
            </a:ln>
          </a:left>
          <a:right>
            <a:ln w="3172" cap="flat" cmpd="sng" algn="ctr">
              <a:solidFill>
                <a:srgbClr val="DAEDEF"/>
              </a:solidFill>
              <a:prstDash val="solid"/>
              <a:round/>
              <a:headEnd type="none" w="med" len="med"/>
              <a:tailEnd type="none" w="med" len="med"/>
            </a:ln>
          </a:right>
          <a:top>
            <a:ln w="3172" cap="flat" cmpd="sng" algn="ctr">
              <a:solidFill>
                <a:srgbClr val="DAEDEF"/>
              </a:solidFill>
              <a:prstDash val="solid"/>
              <a:round/>
              <a:headEnd type="none" w="med" len="med"/>
              <a:tailEnd type="none" w="med" len="med"/>
            </a:ln>
          </a:top>
          <a:bottom>
            <a:ln w="3172" cap="flat" cmpd="sng" algn="ctr">
              <a:solidFill>
                <a:srgbClr val="FFFFFF"/>
              </a:solidFill>
              <a:prstDash val="solid"/>
              <a:round/>
              <a:headEnd type="none" w="med" len="med"/>
              <a:tailEnd type="none" w="med" len="med"/>
            </a:ln>
          </a:bottom>
        </a:tcBdr>
        <a:fill>
          <a:solidFill>
            <a:srgbClr val="DAEDEF"/>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8" d="100"/>
          <a:sy n="58" d="100"/>
        </p:scale>
        <p:origin x="1520"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62281198-26EB-4905-C32D-F9D2F1BE0958}"/>
              </a:ext>
            </a:extLst>
          </p:cNvPr>
          <p:cNvSpPr txBox="1">
            <a:spLocks noGrp="1"/>
          </p:cNvSpPr>
          <p:nvPr>
            <p:ph type="hdr" sz="quarter"/>
          </p:nvPr>
        </p:nvSpPr>
        <p:spPr>
          <a:xfrm>
            <a:off x="0" y="0"/>
            <a:ext cx="2890839" cy="487366"/>
          </a:xfrm>
          <a:prstGeom prst="rect">
            <a:avLst/>
          </a:prstGeom>
          <a:noFill/>
          <a:ln>
            <a:noFill/>
          </a:ln>
        </p:spPr>
        <p:txBody>
          <a:bodyPr vert="horz" wrap="square" lIns="90132" tIns="45061" rIns="90132" bIns="45061"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rial" pitchFamily="34"/>
              <a:cs typeface="Arial" pitchFamily="34"/>
            </a:endParaRPr>
          </a:p>
        </p:txBody>
      </p:sp>
      <p:sp>
        <p:nvSpPr>
          <p:cNvPr id="3" name="Rectangle 3">
            <a:extLst>
              <a:ext uri="{FF2B5EF4-FFF2-40B4-BE49-F238E27FC236}">
                <a16:creationId xmlns:a16="http://schemas.microsoft.com/office/drawing/2014/main" id="{AFD346F6-E03C-2EAD-6BC4-2156E32CD7FC}"/>
              </a:ext>
            </a:extLst>
          </p:cNvPr>
          <p:cNvSpPr txBox="1">
            <a:spLocks noGrp="1"/>
          </p:cNvSpPr>
          <p:nvPr>
            <p:ph type="dt" sz="quarter" idx="1"/>
          </p:nvPr>
        </p:nvSpPr>
        <p:spPr>
          <a:xfrm>
            <a:off x="3776664" y="0"/>
            <a:ext cx="2890839" cy="487366"/>
          </a:xfrm>
          <a:prstGeom prst="rect">
            <a:avLst/>
          </a:prstGeom>
          <a:noFill/>
          <a:ln>
            <a:noFill/>
          </a:ln>
        </p:spPr>
        <p:txBody>
          <a:bodyPr vert="horz" wrap="square" lIns="90132" tIns="45061" rIns="90132" bIns="45061"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rial" pitchFamily="34"/>
              <a:cs typeface="Arial" pitchFamily="34"/>
            </a:endParaRPr>
          </a:p>
        </p:txBody>
      </p:sp>
      <p:sp>
        <p:nvSpPr>
          <p:cNvPr id="4" name="Rectangle 4">
            <a:extLst>
              <a:ext uri="{FF2B5EF4-FFF2-40B4-BE49-F238E27FC236}">
                <a16:creationId xmlns:a16="http://schemas.microsoft.com/office/drawing/2014/main" id="{450C2AC6-97C2-4F25-CAE8-2054FD0E9B73}"/>
              </a:ext>
            </a:extLst>
          </p:cNvPr>
          <p:cNvSpPr txBox="1">
            <a:spLocks noGrp="1"/>
          </p:cNvSpPr>
          <p:nvPr>
            <p:ph type="ftr" sz="quarter" idx="2"/>
          </p:nvPr>
        </p:nvSpPr>
        <p:spPr>
          <a:xfrm>
            <a:off x="0" y="9264645"/>
            <a:ext cx="2890839" cy="487366"/>
          </a:xfrm>
          <a:prstGeom prst="rect">
            <a:avLst/>
          </a:prstGeom>
          <a:noFill/>
          <a:ln>
            <a:noFill/>
          </a:ln>
        </p:spPr>
        <p:txBody>
          <a:bodyPr vert="horz" wrap="square" lIns="90132" tIns="45061" rIns="90132" bIns="45061"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rial" pitchFamily="34"/>
              <a:cs typeface="Arial" pitchFamily="34"/>
            </a:endParaRPr>
          </a:p>
        </p:txBody>
      </p:sp>
      <p:sp>
        <p:nvSpPr>
          <p:cNvPr id="5" name="Rectangle 5">
            <a:extLst>
              <a:ext uri="{FF2B5EF4-FFF2-40B4-BE49-F238E27FC236}">
                <a16:creationId xmlns:a16="http://schemas.microsoft.com/office/drawing/2014/main" id="{3F3782D1-7D50-D6A3-0958-D18A868C24C1}"/>
              </a:ext>
            </a:extLst>
          </p:cNvPr>
          <p:cNvSpPr txBox="1">
            <a:spLocks noGrp="1"/>
          </p:cNvSpPr>
          <p:nvPr>
            <p:ph type="sldNum" sz="quarter" idx="3"/>
          </p:nvPr>
        </p:nvSpPr>
        <p:spPr>
          <a:xfrm>
            <a:off x="3776664" y="9264645"/>
            <a:ext cx="2890839" cy="487366"/>
          </a:xfrm>
          <a:prstGeom prst="rect">
            <a:avLst/>
          </a:prstGeom>
          <a:noFill/>
          <a:ln>
            <a:noFill/>
          </a:ln>
        </p:spPr>
        <p:txBody>
          <a:bodyPr vert="horz" wrap="square" lIns="90132" tIns="45061" rIns="90132" bIns="45061"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F6669B1-97F3-4CEB-8EA9-CEFEB4CAD1F6}" type="slidenum">
              <a:t>‹#›</a:t>
            </a:fld>
            <a:endParaRPr lang="en-GB" sz="1200" b="0" i="0" u="none" strike="noStrike" kern="1200" cap="none" spc="0" baseline="0">
              <a:solidFill>
                <a:srgbClr val="000000"/>
              </a:solidFill>
              <a:uFillTx/>
              <a:latin typeface="Arial" pitchFamily="34"/>
              <a:cs typeface="Arial" pitchFamily="34"/>
            </a:endParaRPr>
          </a:p>
        </p:txBody>
      </p:sp>
    </p:spTree>
    <p:extLst>
      <p:ext uri="{BB962C8B-B14F-4D97-AF65-F5344CB8AC3E}">
        <p14:creationId xmlns:p14="http://schemas.microsoft.com/office/powerpoint/2010/main" val="23620855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72B6170-B3B5-48ED-D17D-8775AB548EC4}"/>
              </a:ext>
            </a:extLst>
          </p:cNvPr>
          <p:cNvSpPr txBox="1">
            <a:spLocks noGrp="1"/>
          </p:cNvSpPr>
          <p:nvPr>
            <p:ph type="hdr" sz="quarter"/>
          </p:nvPr>
        </p:nvSpPr>
        <p:spPr>
          <a:xfrm>
            <a:off x="0" y="0"/>
            <a:ext cx="2890839" cy="487366"/>
          </a:xfrm>
          <a:prstGeom prst="rect">
            <a:avLst/>
          </a:prstGeom>
          <a:noFill/>
          <a:ln>
            <a:noFill/>
          </a:ln>
        </p:spPr>
        <p:txBody>
          <a:bodyPr vert="horz" wrap="square" lIns="90132" tIns="45061" rIns="90132" bIns="45061"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Verdana" pitchFamily="34"/>
                <a:cs typeface="Arial" pitchFamily="34"/>
              </a:defRPr>
            </a:lvl1pPr>
          </a:lstStyle>
          <a:p>
            <a:pPr lvl="0"/>
            <a:endParaRPr lang="en-GB"/>
          </a:p>
        </p:txBody>
      </p:sp>
      <p:sp>
        <p:nvSpPr>
          <p:cNvPr id="3" name="Rectangle 3">
            <a:extLst>
              <a:ext uri="{FF2B5EF4-FFF2-40B4-BE49-F238E27FC236}">
                <a16:creationId xmlns:a16="http://schemas.microsoft.com/office/drawing/2014/main" id="{3A73B34B-10BA-F939-4E82-0AF22275716C}"/>
              </a:ext>
            </a:extLst>
          </p:cNvPr>
          <p:cNvSpPr txBox="1">
            <a:spLocks noGrp="1"/>
          </p:cNvSpPr>
          <p:nvPr>
            <p:ph type="dt" idx="1"/>
          </p:nvPr>
        </p:nvSpPr>
        <p:spPr>
          <a:xfrm>
            <a:off x="3778245" y="0"/>
            <a:ext cx="2890839" cy="487366"/>
          </a:xfrm>
          <a:prstGeom prst="rect">
            <a:avLst/>
          </a:prstGeom>
          <a:noFill/>
          <a:ln>
            <a:noFill/>
          </a:ln>
        </p:spPr>
        <p:txBody>
          <a:bodyPr vert="horz" wrap="square" lIns="90132" tIns="45061" rIns="90132" bIns="45061"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Verdana" pitchFamily="34"/>
                <a:cs typeface="Arial" pitchFamily="34"/>
              </a:defRPr>
            </a:lvl1pPr>
          </a:lstStyle>
          <a:p>
            <a:pPr lvl="0"/>
            <a:endParaRPr lang="en-GB"/>
          </a:p>
        </p:txBody>
      </p:sp>
      <p:sp>
        <p:nvSpPr>
          <p:cNvPr id="4" name="Rectangle 4">
            <a:extLst>
              <a:ext uri="{FF2B5EF4-FFF2-40B4-BE49-F238E27FC236}">
                <a16:creationId xmlns:a16="http://schemas.microsoft.com/office/drawing/2014/main" id="{CAB0618E-0152-BDDF-4A65-6F5A4A529A3F}"/>
              </a:ext>
            </a:extLst>
          </p:cNvPr>
          <p:cNvSpPr>
            <a:spLocks noGrp="1" noRot="1" noChangeAspect="1"/>
          </p:cNvSpPr>
          <p:nvPr>
            <p:ph type="sldImg" idx="2"/>
          </p:nvPr>
        </p:nvSpPr>
        <p:spPr>
          <a:xfrm>
            <a:off x="895353" y="730248"/>
            <a:ext cx="4878388" cy="3659191"/>
          </a:xfrm>
          <a:prstGeom prst="rect">
            <a:avLst/>
          </a:prstGeom>
          <a:noFill/>
          <a:ln w="9528">
            <a:solidFill>
              <a:srgbClr val="000000"/>
            </a:solidFill>
            <a:prstDash val="solid"/>
            <a:miter/>
          </a:ln>
        </p:spPr>
      </p:sp>
      <p:sp>
        <p:nvSpPr>
          <p:cNvPr id="5" name="Rectangle 5">
            <a:extLst>
              <a:ext uri="{FF2B5EF4-FFF2-40B4-BE49-F238E27FC236}">
                <a16:creationId xmlns:a16="http://schemas.microsoft.com/office/drawing/2014/main" id="{1EFFAA23-B18A-A530-2C87-95E24873905C}"/>
              </a:ext>
            </a:extLst>
          </p:cNvPr>
          <p:cNvSpPr txBox="1">
            <a:spLocks noGrp="1"/>
          </p:cNvSpPr>
          <p:nvPr>
            <p:ph type="body" sz="quarter" idx="3"/>
          </p:nvPr>
        </p:nvSpPr>
        <p:spPr>
          <a:xfrm>
            <a:off x="888997" y="4632322"/>
            <a:ext cx="4891089" cy="4391021"/>
          </a:xfrm>
          <a:prstGeom prst="rect">
            <a:avLst/>
          </a:prstGeom>
          <a:noFill/>
          <a:ln>
            <a:noFill/>
          </a:ln>
        </p:spPr>
        <p:txBody>
          <a:bodyPr vert="horz" wrap="square" lIns="90132" tIns="45061" rIns="90132" bIns="45061"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Rectangle 6">
            <a:extLst>
              <a:ext uri="{FF2B5EF4-FFF2-40B4-BE49-F238E27FC236}">
                <a16:creationId xmlns:a16="http://schemas.microsoft.com/office/drawing/2014/main" id="{2431BBFF-ABDB-9A15-E957-029660312C03}"/>
              </a:ext>
            </a:extLst>
          </p:cNvPr>
          <p:cNvSpPr txBox="1">
            <a:spLocks noGrp="1"/>
          </p:cNvSpPr>
          <p:nvPr>
            <p:ph type="ftr" sz="quarter" idx="4"/>
          </p:nvPr>
        </p:nvSpPr>
        <p:spPr>
          <a:xfrm>
            <a:off x="0" y="9266236"/>
            <a:ext cx="2890839" cy="487366"/>
          </a:xfrm>
          <a:prstGeom prst="rect">
            <a:avLst/>
          </a:prstGeom>
          <a:noFill/>
          <a:ln>
            <a:noFill/>
          </a:ln>
        </p:spPr>
        <p:txBody>
          <a:bodyPr vert="horz" wrap="square" lIns="90132" tIns="45061" rIns="90132" bIns="45061"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Verdana" pitchFamily="34"/>
                <a:cs typeface="Arial" pitchFamily="34"/>
              </a:defRPr>
            </a:lvl1pPr>
          </a:lstStyle>
          <a:p>
            <a:pPr lvl="0"/>
            <a:endParaRPr lang="en-GB"/>
          </a:p>
        </p:txBody>
      </p:sp>
      <p:sp>
        <p:nvSpPr>
          <p:cNvPr id="7" name="Rectangle 7">
            <a:extLst>
              <a:ext uri="{FF2B5EF4-FFF2-40B4-BE49-F238E27FC236}">
                <a16:creationId xmlns:a16="http://schemas.microsoft.com/office/drawing/2014/main" id="{774E33C1-7271-E826-8B9E-9F487302C658}"/>
              </a:ext>
            </a:extLst>
          </p:cNvPr>
          <p:cNvSpPr txBox="1">
            <a:spLocks noGrp="1"/>
          </p:cNvSpPr>
          <p:nvPr>
            <p:ph type="sldNum" sz="quarter" idx="5"/>
          </p:nvPr>
        </p:nvSpPr>
        <p:spPr>
          <a:xfrm>
            <a:off x="3778245" y="9266236"/>
            <a:ext cx="2890839" cy="487366"/>
          </a:xfrm>
          <a:prstGeom prst="rect">
            <a:avLst/>
          </a:prstGeom>
          <a:noFill/>
          <a:ln>
            <a:noFill/>
          </a:ln>
        </p:spPr>
        <p:txBody>
          <a:bodyPr vert="horz" wrap="square" lIns="90132" tIns="45061" rIns="90132" bIns="45061"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Verdana" pitchFamily="34"/>
                <a:cs typeface="Arial" pitchFamily="34"/>
              </a:defRPr>
            </a:lvl1pPr>
          </a:lstStyle>
          <a:p>
            <a:pPr lvl="0"/>
            <a:fld id="{AABD053E-6950-4656-8CD7-9BFBEF07C25C}" type="slidenum">
              <a:t>‹#›</a:t>
            </a:fld>
            <a:endParaRPr lang="en-GB"/>
          </a:p>
        </p:txBody>
      </p:sp>
    </p:spTree>
    <p:extLst>
      <p:ext uri="{BB962C8B-B14F-4D97-AF65-F5344CB8AC3E}">
        <p14:creationId xmlns:p14="http://schemas.microsoft.com/office/powerpoint/2010/main" val="1724047231"/>
      </p:ext>
    </p:extLst>
  </p:cSld>
  <p:clrMap bg1="lt1" tx1="dk1" bg2="lt2" tx2="dk2" accent1="accent1" accent2="accent2" accent3="accent3" accent4="accent4" accent5="accent5" accent6="accent6" hlink="hlink" folHlink="folHlink"/>
  <p:notesStyle>
    <a:lvl1pPr marL="0" marR="0" lvl="0"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defRPr>
    </a:lvl1pPr>
    <a:lvl2pPr marL="457200" marR="0" lvl="1"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defRPr>
    </a:lvl2pPr>
    <a:lvl3pPr marL="914400" marR="0" lvl="2"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defRPr>
    </a:lvl3pPr>
    <a:lvl4pPr marL="1371600" marR="0" lvl="3"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defRPr>
    </a:lvl4pPr>
    <a:lvl5pPr marL="1828800" marR="0" lvl="4" indent="0" algn="l" defTabSz="914400" rtl="0" fontAlgn="auto" hangingPunct="0">
      <a:lnSpc>
        <a:spcPct val="100000"/>
      </a:lnSpc>
      <a:spcBef>
        <a:spcPts val="400"/>
      </a:spcBef>
      <a:spcAft>
        <a:spcPts val="0"/>
      </a:spcAft>
      <a:buNone/>
      <a:tabLst/>
      <a:defRPr lang="en-GB" sz="1200" b="0" i="0" u="none" strike="noStrike" kern="1200" cap="none" spc="0" baseline="0">
        <a:solidFill>
          <a:srgbClr val="000000"/>
        </a:solidFill>
        <a:uFillTx/>
        <a:latin typeface="Arial" pitchFamily="34"/>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9F71E-4E92-24BD-8A32-2A827C902621}"/>
              </a:ext>
            </a:extLst>
          </p:cNvPr>
          <p:cNvSpPr txBox="1">
            <a:spLocks noGrp="1"/>
          </p:cNvSpPr>
          <p:nvPr>
            <p:ph type="ctrTitle"/>
          </p:nvPr>
        </p:nvSpPr>
        <p:spPr>
          <a:xfrm>
            <a:off x="683568" y="1988838"/>
            <a:ext cx="7772400" cy="1470026"/>
          </a:xfrm>
        </p:spPr>
        <p:txBody>
          <a:bodyPr/>
          <a:lstStyle>
            <a:lvl1pPr>
              <a:defRPr/>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51229A9D-1E10-F6F2-07D1-BC757EB73C0E}"/>
              </a:ext>
            </a:extLst>
          </p:cNvPr>
          <p:cNvSpPr txBox="1">
            <a:spLocks noGrp="1"/>
          </p:cNvSpPr>
          <p:nvPr>
            <p:ph type="subTitle" idx="1"/>
          </p:nvPr>
        </p:nvSpPr>
        <p:spPr>
          <a:xfrm>
            <a:off x="1369368" y="3744614"/>
            <a:ext cx="6400800" cy="1752603"/>
          </a:xfrm>
        </p:spPr>
        <p:txBody>
          <a:bodyPr anchorCtr="1"/>
          <a:lstStyle>
            <a:lvl1pPr marL="0" indent="0" algn="ctr">
              <a:buNone/>
              <a:defRPr>
                <a:solidFill>
                  <a:srgbClr val="898989"/>
                </a:solidFill>
              </a:defRPr>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2FB3D5DA-2917-BDB5-4873-483DE158F9A4}"/>
              </a:ext>
            </a:extLst>
          </p:cNvPr>
          <p:cNvSpPr txBox="1">
            <a:spLocks noGrp="1"/>
          </p:cNvSpPr>
          <p:nvPr>
            <p:ph type="dt" sz="half" idx="7"/>
          </p:nvPr>
        </p:nvSpPr>
        <p:spPr>
          <a:xfrm>
            <a:off x="395285" y="6524628"/>
            <a:ext cx="971550" cy="219071"/>
          </a:xfrm>
        </p:spPr>
        <p:txBody>
          <a:bodyPr/>
          <a:lstStyle>
            <a:lvl1pPr>
              <a:defRPr/>
            </a:lvl1pPr>
          </a:lstStyle>
          <a:p>
            <a:pPr lvl="0"/>
            <a:fld id="{B73A11BC-17AE-45DE-A435-EC23D97591A5}" type="datetime1">
              <a:rPr lang="en-GB"/>
              <a:pPr lvl="0"/>
              <a:t>01/05/2026</a:t>
            </a:fld>
            <a:endParaRPr lang="en-GB"/>
          </a:p>
        </p:txBody>
      </p:sp>
      <p:sp>
        <p:nvSpPr>
          <p:cNvPr id="5" name="Footer Placeholder 4">
            <a:extLst>
              <a:ext uri="{FF2B5EF4-FFF2-40B4-BE49-F238E27FC236}">
                <a16:creationId xmlns:a16="http://schemas.microsoft.com/office/drawing/2014/main" id="{DE8903BC-B736-CA72-4C64-3EA42DD932AC}"/>
              </a:ext>
            </a:extLst>
          </p:cNvPr>
          <p:cNvSpPr txBox="1">
            <a:spLocks noGrp="1"/>
          </p:cNvSpPr>
          <p:nvPr>
            <p:ph type="ftr" sz="quarter" idx="9"/>
          </p:nvPr>
        </p:nvSpPr>
        <p:spPr>
          <a:xfrm>
            <a:off x="4140202" y="6381753"/>
            <a:ext cx="2895603"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65BD3BD5-CC89-F1E3-15EA-4D9EBD22A7DE}"/>
              </a:ext>
            </a:extLst>
          </p:cNvPr>
          <p:cNvSpPr txBox="1">
            <a:spLocks noGrp="1"/>
          </p:cNvSpPr>
          <p:nvPr>
            <p:ph type="sldNum" sz="quarter" idx="8"/>
          </p:nvPr>
        </p:nvSpPr>
        <p:spPr/>
        <p:txBody>
          <a:bodyPr/>
          <a:lstStyle>
            <a:lvl1pPr>
              <a:defRPr/>
            </a:lvl1pPr>
          </a:lstStyle>
          <a:p>
            <a:pPr lvl="0"/>
            <a:fld id="{C1759135-45EF-4B57-8D1A-21917BD3A016}" type="slidenum">
              <a:t>‹#›</a:t>
            </a:fld>
            <a:endParaRPr lang="en-GB"/>
          </a:p>
        </p:txBody>
      </p:sp>
    </p:spTree>
    <p:extLst>
      <p:ext uri="{BB962C8B-B14F-4D97-AF65-F5344CB8AC3E}">
        <p14:creationId xmlns:p14="http://schemas.microsoft.com/office/powerpoint/2010/main" val="52145990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E2B7F-FECA-1B15-4100-84C96887586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B3C24B38-7190-4176-56AE-01C0C828A3A2}"/>
              </a:ext>
            </a:extLst>
          </p:cNvPr>
          <p:cNvSpPr txBox="1">
            <a:spLocks noGrp="1"/>
          </p:cNvSpPr>
          <p:nvPr>
            <p:ph idx="1"/>
          </p:nvPr>
        </p:nvSpPr>
        <p:spPr>
          <a:xfrm>
            <a:off x="457200" y="1600200"/>
            <a:ext cx="8229600" cy="391703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0B1A74-71FF-C600-C7BB-7788668132A4}"/>
              </a:ext>
            </a:extLst>
          </p:cNvPr>
          <p:cNvSpPr txBox="1">
            <a:spLocks noGrp="1"/>
          </p:cNvSpPr>
          <p:nvPr>
            <p:ph type="dt" sz="half" idx="7"/>
          </p:nvPr>
        </p:nvSpPr>
        <p:spPr/>
        <p:txBody>
          <a:bodyPr/>
          <a:lstStyle>
            <a:lvl1pPr>
              <a:defRPr/>
            </a:lvl1pPr>
          </a:lstStyle>
          <a:p>
            <a:pPr lvl="0"/>
            <a:fld id="{B74972E2-A797-434E-9E7F-6049E157889B}" type="datetime1">
              <a:rPr lang="en-GB"/>
              <a:pPr lvl="0"/>
              <a:t>01/05/2026</a:t>
            </a:fld>
            <a:endParaRPr lang="en-GB"/>
          </a:p>
        </p:txBody>
      </p:sp>
      <p:sp>
        <p:nvSpPr>
          <p:cNvPr id="5" name="Footer Placeholder 4">
            <a:extLst>
              <a:ext uri="{FF2B5EF4-FFF2-40B4-BE49-F238E27FC236}">
                <a16:creationId xmlns:a16="http://schemas.microsoft.com/office/drawing/2014/main" id="{9FEE2B36-BCE7-6642-8801-5E89E30EF624}"/>
              </a:ext>
            </a:extLst>
          </p:cNvPr>
          <p:cNvSpPr txBox="1">
            <a:spLocks noGrp="1"/>
          </p:cNvSpPr>
          <p:nvPr>
            <p:ph type="ftr" sz="quarter" idx="9"/>
          </p:nvPr>
        </p:nvSpPr>
        <p:spPr>
          <a:xfrm>
            <a:off x="3132140" y="6461122"/>
            <a:ext cx="2895603"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800" b="0" i="0" u="none" strike="noStrike" kern="1200" cap="none" spc="0" baseline="0">
                <a:solidFill>
                  <a:srgbClr val="000000"/>
                </a:solidFill>
                <a:uFillTx/>
                <a:latin typeface="Myriad Pro"/>
              </a:defRPr>
            </a:lvl1pPr>
          </a:lstStyle>
          <a:p>
            <a:pPr lvl="0"/>
            <a:endParaRPr lang="en-GB"/>
          </a:p>
        </p:txBody>
      </p:sp>
      <p:sp>
        <p:nvSpPr>
          <p:cNvPr id="6" name="Slide Number Placeholder 5">
            <a:extLst>
              <a:ext uri="{FF2B5EF4-FFF2-40B4-BE49-F238E27FC236}">
                <a16:creationId xmlns:a16="http://schemas.microsoft.com/office/drawing/2014/main" id="{6F202C12-4FE2-C79C-D5FC-3290FA5661EA}"/>
              </a:ext>
            </a:extLst>
          </p:cNvPr>
          <p:cNvSpPr txBox="1">
            <a:spLocks noGrp="1"/>
          </p:cNvSpPr>
          <p:nvPr>
            <p:ph type="sldNum" sz="quarter" idx="8"/>
          </p:nvPr>
        </p:nvSpPr>
        <p:spPr/>
        <p:txBody>
          <a:bodyPr/>
          <a:lstStyle>
            <a:lvl1pPr>
              <a:defRPr/>
            </a:lvl1pPr>
          </a:lstStyle>
          <a:p>
            <a:pPr lvl="0"/>
            <a:fld id="{9E726929-EC86-42B2-B36F-150E5E1D0404}" type="slidenum">
              <a:t>‹#›</a:t>
            </a:fld>
            <a:endParaRPr lang="en-GB"/>
          </a:p>
        </p:txBody>
      </p:sp>
    </p:spTree>
    <p:extLst>
      <p:ext uri="{BB962C8B-B14F-4D97-AF65-F5344CB8AC3E}">
        <p14:creationId xmlns:p14="http://schemas.microsoft.com/office/powerpoint/2010/main" val="223123339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E3BF9-F697-E0F3-F3DF-17716F91297C}"/>
              </a:ext>
            </a:extLst>
          </p:cNvPr>
          <p:cNvSpPr txBox="1">
            <a:spLocks noGrp="1"/>
          </p:cNvSpPr>
          <p:nvPr>
            <p:ph type="title"/>
          </p:nvPr>
        </p:nvSpPr>
        <p:spPr>
          <a:xfrm>
            <a:off x="683568" y="3993084"/>
            <a:ext cx="7772400" cy="1362071"/>
          </a:xfrm>
        </p:spPr>
        <p:txBody>
          <a:bodyPr anchor="t" anchorCtr="0"/>
          <a:lstStyle>
            <a:lvl1pPr algn="l">
              <a:defRPr sz="4000" b="1" cap="all"/>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C1E1EE92-CF32-1DD0-DD84-7FFE1D2DCBD5}"/>
              </a:ext>
            </a:extLst>
          </p:cNvPr>
          <p:cNvSpPr txBox="1">
            <a:spLocks noGrp="1"/>
          </p:cNvSpPr>
          <p:nvPr>
            <p:ph type="body" idx="1"/>
          </p:nvPr>
        </p:nvSpPr>
        <p:spPr>
          <a:xfrm>
            <a:off x="683568" y="2492892"/>
            <a:ext cx="7772400" cy="1500182"/>
          </a:xfrm>
        </p:spPr>
        <p:txBody>
          <a:bodyPr anchor="b"/>
          <a:lstStyle>
            <a:lvl1pPr marL="0" indent="0">
              <a:spcBef>
                <a:spcPts val="500"/>
              </a:spcBef>
              <a:buNone/>
              <a:defRPr sz="2000">
                <a:solidFill>
                  <a:srgbClr val="898989"/>
                </a:solidFill>
              </a:defRPr>
            </a:lvl1pPr>
          </a:lstStyle>
          <a:p>
            <a:pPr lvl="0"/>
            <a:r>
              <a:rPr lang="en-US"/>
              <a:t>Edit Master text styles</a:t>
            </a:r>
          </a:p>
        </p:txBody>
      </p:sp>
      <p:sp>
        <p:nvSpPr>
          <p:cNvPr id="4" name="Date Placeholder 3">
            <a:extLst>
              <a:ext uri="{FF2B5EF4-FFF2-40B4-BE49-F238E27FC236}">
                <a16:creationId xmlns:a16="http://schemas.microsoft.com/office/drawing/2014/main" id="{D96BF0E9-A72A-6B48-3730-1E36BDB28451}"/>
              </a:ext>
            </a:extLst>
          </p:cNvPr>
          <p:cNvSpPr txBox="1">
            <a:spLocks noGrp="1"/>
          </p:cNvSpPr>
          <p:nvPr>
            <p:ph type="dt" sz="half" idx="7"/>
          </p:nvPr>
        </p:nvSpPr>
        <p:spPr/>
        <p:txBody>
          <a:bodyPr/>
          <a:lstStyle>
            <a:lvl1pPr>
              <a:defRPr/>
            </a:lvl1pPr>
          </a:lstStyle>
          <a:p>
            <a:pPr lvl="0"/>
            <a:fld id="{4133E9BF-BE3B-4D65-8928-2BA92A802A4B}" type="datetime1">
              <a:rPr lang="en-GB"/>
              <a:pPr lvl="0"/>
              <a:t>01/05/2026</a:t>
            </a:fld>
            <a:endParaRPr lang="en-GB"/>
          </a:p>
        </p:txBody>
      </p:sp>
      <p:sp>
        <p:nvSpPr>
          <p:cNvPr id="5" name="Slide Number Placeholder 5">
            <a:extLst>
              <a:ext uri="{FF2B5EF4-FFF2-40B4-BE49-F238E27FC236}">
                <a16:creationId xmlns:a16="http://schemas.microsoft.com/office/drawing/2014/main" id="{DC2157E5-CD5A-34DD-8395-23A18215D06E}"/>
              </a:ext>
            </a:extLst>
          </p:cNvPr>
          <p:cNvSpPr txBox="1">
            <a:spLocks noGrp="1"/>
          </p:cNvSpPr>
          <p:nvPr>
            <p:ph type="sldNum" sz="quarter" idx="8"/>
          </p:nvPr>
        </p:nvSpPr>
        <p:spPr/>
        <p:txBody>
          <a:bodyPr/>
          <a:lstStyle>
            <a:lvl1pPr>
              <a:defRPr/>
            </a:lvl1pPr>
          </a:lstStyle>
          <a:p>
            <a:pPr lvl="0"/>
            <a:fld id="{9B7368CB-5DDB-4AE8-8691-30DCFED46EFE}" type="slidenum">
              <a:t>‹#›</a:t>
            </a:fld>
            <a:endParaRPr lang="en-GB"/>
          </a:p>
        </p:txBody>
      </p:sp>
    </p:spTree>
    <p:extLst>
      <p:ext uri="{BB962C8B-B14F-4D97-AF65-F5344CB8AC3E}">
        <p14:creationId xmlns:p14="http://schemas.microsoft.com/office/powerpoint/2010/main" val="347675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F26F5-774D-721D-E766-8A779039A30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0763F6A-2528-65AB-F299-D60E8ABA7471}"/>
              </a:ext>
            </a:extLst>
          </p:cNvPr>
          <p:cNvSpPr txBox="1">
            <a:spLocks noGrp="1"/>
          </p:cNvSpPr>
          <p:nvPr>
            <p:ph idx="1"/>
          </p:nvPr>
        </p:nvSpPr>
        <p:spPr>
          <a:xfrm>
            <a:off x="457200" y="1600200"/>
            <a:ext cx="4038603"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43CD13-0CE5-4D6A-82E0-537B66A3A9B2}"/>
              </a:ext>
            </a:extLst>
          </p:cNvPr>
          <p:cNvSpPr txBox="1">
            <a:spLocks noGrp="1"/>
          </p:cNvSpPr>
          <p:nvPr>
            <p:ph idx="2"/>
          </p:nvPr>
        </p:nvSpPr>
        <p:spPr>
          <a:xfrm>
            <a:off x="4648196" y="1600200"/>
            <a:ext cx="4038603" cy="3989042"/>
          </a:xfrm>
        </p:spPr>
        <p:txBody>
          <a:bodyPr/>
          <a:lstStyle>
            <a:lvl1pPr>
              <a:spcBef>
                <a:spcPts val="700"/>
              </a:spcBef>
              <a:defRPr sz="2800"/>
            </a:lvl1pPr>
            <a:lvl2pPr>
              <a:spcBef>
                <a:spcPts val="600"/>
              </a:spcBef>
              <a:defRPr sz="2400"/>
            </a:lvl2pPr>
            <a:lvl3pPr>
              <a:spcBef>
                <a:spcPts val="500"/>
              </a:spcBef>
              <a:defRPr sz="2000"/>
            </a:lvl3pPr>
            <a:lvl4pPr>
              <a:spcBef>
                <a:spcPts val="400"/>
              </a:spcBef>
              <a:defRPr sz="1800"/>
            </a:lvl4pPr>
            <a:lvl5pPr>
              <a:spcBef>
                <a:spcPts val="400"/>
              </a:spcBef>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6760ACF-63F5-2909-25A7-52FF6A91BA85}"/>
              </a:ext>
            </a:extLst>
          </p:cNvPr>
          <p:cNvSpPr txBox="1">
            <a:spLocks noGrp="1"/>
          </p:cNvSpPr>
          <p:nvPr>
            <p:ph type="dt" sz="half" idx="7"/>
          </p:nvPr>
        </p:nvSpPr>
        <p:spPr/>
        <p:txBody>
          <a:bodyPr/>
          <a:lstStyle>
            <a:lvl1pPr>
              <a:defRPr/>
            </a:lvl1pPr>
          </a:lstStyle>
          <a:p>
            <a:pPr lvl="0"/>
            <a:fld id="{B5406974-C980-48F2-A085-06565F1845EA}" type="datetime1">
              <a:rPr lang="en-GB"/>
              <a:pPr lvl="0"/>
              <a:t>01/05/2026</a:t>
            </a:fld>
            <a:endParaRPr lang="en-GB"/>
          </a:p>
        </p:txBody>
      </p:sp>
      <p:sp>
        <p:nvSpPr>
          <p:cNvPr id="6" name="Slide Number Placeholder 5">
            <a:extLst>
              <a:ext uri="{FF2B5EF4-FFF2-40B4-BE49-F238E27FC236}">
                <a16:creationId xmlns:a16="http://schemas.microsoft.com/office/drawing/2014/main" id="{D1A99586-F037-9A1B-4456-A7E303B5D517}"/>
              </a:ext>
            </a:extLst>
          </p:cNvPr>
          <p:cNvSpPr txBox="1">
            <a:spLocks noGrp="1"/>
          </p:cNvSpPr>
          <p:nvPr>
            <p:ph type="sldNum" sz="quarter" idx="8"/>
          </p:nvPr>
        </p:nvSpPr>
        <p:spPr/>
        <p:txBody>
          <a:bodyPr/>
          <a:lstStyle>
            <a:lvl1pPr>
              <a:defRPr/>
            </a:lvl1pPr>
          </a:lstStyle>
          <a:p>
            <a:pPr lvl="0"/>
            <a:fld id="{0EE145A2-5CB9-4837-8926-B4111514FF5C}" type="slidenum">
              <a:t>‹#›</a:t>
            </a:fld>
            <a:endParaRPr lang="en-GB"/>
          </a:p>
        </p:txBody>
      </p:sp>
    </p:spTree>
    <p:extLst>
      <p:ext uri="{BB962C8B-B14F-4D97-AF65-F5344CB8AC3E}">
        <p14:creationId xmlns:p14="http://schemas.microsoft.com/office/powerpoint/2010/main" val="2011413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8A5F0-EEC1-B6D8-3155-229653ED4F8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011DE9E-7CDF-3792-6EBA-7A3CF5B93A40}"/>
              </a:ext>
            </a:extLst>
          </p:cNvPr>
          <p:cNvSpPr txBox="1">
            <a:spLocks noGrp="1"/>
          </p:cNvSpPr>
          <p:nvPr>
            <p:ph type="body" idx="1"/>
          </p:nvPr>
        </p:nvSpPr>
        <p:spPr>
          <a:xfrm>
            <a:off x="457200" y="1535113"/>
            <a:ext cx="4040184" cy="639759"/>
          </a:xfrm>
        </p:spPr>
        <p:txBody>
          <a:bodyPr anchor="b"/>
          <a:lstStyle>
            <a:lvl1pPr marL="0" indent="0">
              <a:spcBef>
                <a:spcPts val="600"/>
              </a:spcBef>
              <a:buNone/>
              <a:defRPr sz="2400" b="1"/>
            </a:lvl1pPr>
          </a:lstStyle>
          <a:p>
            <a:pPr lvl="0"/>
            <a:r>
              <a:rPr lang="en-US"/>
              <a:t>Edit Master text styles</a:t>
            </a:r>
          </a:p>
        </p:txBody>
      </p:sp>
      <p:sp>
        <p:nvSpPr>
          <p:cNvPr id="4" name="Content Placeholder 3">
            <a:extLst>
              <a:ext uri="{FF2B5EF4-FFF2-40B4-BE49-F238E27FC236}">
                <a16:creationId xmlns:a16="http://schemas.microsoft.com/office/drawing/2014/main" id="{E5E2D7FF-4FE6-23F8-8337-4A0DA4DDE016}"/>
              </a:ext>
            </a:extLst>
          </p:cNvPr>
          <p:cNvSpPr txBox="1">
            <a:spLocks noGrp="1"/>
          </p:cNvSpPr>
          <p:nvPr>
            <p:ph idx="2"/>
          </p:nvPr>
        </p:nvSpPr>
        <p:spPr>
          <a:xfrm>
            <a:off x="457200" y="2174872"/>
            <a:ext cx="4040184" cy="3414360"/>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F61FF9-3A43-3DBA-BE6D-4BECC5676C97}"/>
              </a:ext>
            </a:extLst>
          </p:cNvPr>
          <p:cNvSpPr txBox="1">
            <a:spLocks noGrp="1"/>
          </p:cNvSpPr>
          <p:nvPr>
            <p:ph type="body" idx="3"/>
          </p:nvPr>
        </p:nvSpPr>
        <p:spPr>
          <a:xfrm>
            <a:off x="4645023" y="1535113"/>
            <a:ext cx="4041776" cy="639759"/>
          </a:xfrm>
        </p:spPr>
        <p:txBody>
          <a:bodyPr anchor="b"/>
          <a:lstStyle>
            <a:lvl1pPr marL="0" indent="0">
              <a:spcBef>
                <a:spcPts val="600"/>
              </a:spcBef>
              <a:buNone/>
              <a:defRPr sz="2400" b="1"/>
            </a:lvl1pPr>
          </a:lstStyle>
          <a:p>
            <a:pPr lvl="0"/>
            <a:r>
              <a:rPr lang="en-US"/>
              <a:t>Edit Master text styles</a:t>
            </a:r>
          </a:p>
        </p:txBody>
      </p:sp>
      <p:sp>
        <p:nvSpPr>
          <p:cNvPr id="6" name="Content Placeholder 5">
            <a:extLst>
              <a:ext uri="{FF2B5EF4-FFF2-40B4-BE49-F238E27FC236}">
                <a16:creationId xmlns:a16="http://schemas.microsoft.com/office/drawing/2014/main" id="{2E12277B-9997-836B-4E9F-5F989FC710A6}"/>
              </a:ext>
            </a:extLst>
          </p:cNvPr>
          <p:cNvSpPr txBox="1">
            <a:spLocks noGrp="1"/>
          </p:cNvSpPr>
          <p:nvPr>
            <p:ph idx="4"/>
          </p:nvPr>
        </p:nvSpPr>
        <p:spPr>
          <a:xfrm>
            <a:off x="4645023" y="2174872"/>
            <a:ext cx="4041776" cy="3414360"/>
          </a:xfrm>
        </p:spPr>
        <p:txBody>
          <a:bodyPr/>
          <a:lstStyle>
            <a:lvl1pPr>
              <a:spcBef>
                <a:spcPts val="600"/>
              </a:spcBef>
              <a:defRPr sz="2400"/>
            </a:lvl1pPr>
            <a:lvl2pPr>
              <a:spcBef>
                <a:spcPts val="500"/>
              </a:spcBef>
              <a:defRPr sz="2000"/>
            </a:lvl2pPr>
            <a:lvl3pPr>
              <a:spcBef>
                <a:spcPts val="400"/>
              </a:spcBef>
              <a:defRPr sz="1800"/>
            </a:lvl3pPr>
            <a:lvl4pPr>
              <a:spcBef>
                <a:spcPts val="400"/>
              </a:spcBef>
              <a:defRPr sz="1600"/>
            </a:lvl4pPr>
            <a:lvl5pPr>
              <a:spcBef>
                <a:spcPts val="400"/>
              </a:spcBef>
              <a:defRPr sz="16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2642B406-0E74-63CE-FECF-0A31D1DD2CA9}"/>
              </a:ext>
            </a:extLst>
          </p:cNvPr>
          <p:cNvSpPr txBox="1">
            <a:spLocks noGrp="1"/>
          </p:cNvSpPr>
          <p:nvPr>
            <p:ph type="dt" sz="half" idx="7"/>
          </p:nvPr>
        </p:nvSpPr>
        <p:spPr/>
        <p:txBody>
          <a:bodyPr/>
          <a:lstStyle>
            <a:lvl1pPr>
              <a:defRPr/>
            </a:lvl1pPr>
          </a:lstStyle>
          <a:p>
            <a:pPr lvl="0"/>
            <a:fld id="{4FD8803B-B0A3-4C99-849D-E078DA7DE0B7}" type="datetime1">
              <a:rPr lang="en-GB"/>
              <a:pPr lvl="0"/>
              <a:t>01/05/2026</a:t>
            </a:fld>
            <a:endParaRPr lang="en-GB"/>
          </a:p>
        </p:txBody>
      </p:sp>
      <p:sp>
        <p:nvSpPr>
          <p:cNvPr id="8" name="Slide Number Placeholder 5">
            <a:extLst>
              <a:ext uri="{FF2B5EF4-FFF2-40B4-BE49-F238E27FC236}">
                <a16:creationId xmlns:a16="http://schemas.microsoft.com/office/drawing/2014/main" id="{683D0749-0CEF-BC6A-26AB-9BC1B427173B}"/>
              </a:ext>
            </a:extLst>
          </p:cNvPr>
          <p:cNvSpPr txBox="1">
            <a:spLocks noGrp="1"/>
          </p:cNvSpPr>
          <p:nvPr>
            <p:ph type="sldNum" sz="quarter" idx="8"/>
          </p:nvPr>
        </p:nvSpPr>
        <p:spPr/>
        <p:txBody>
          <a:bodyPr/>
          <a:lstStyle>
            <a:lvl1pPr>
              <a:defRPr/>
            </a:lvl1pPr>
          </a:lstStyle>
          <a:p>
            <a:pPr lvl="0"/>
            <a:fld id="{42E19DFF-DA00-4503-911D-02817D5D5FE5}" type="slidenum">
              <a:t>‹#›</a:t>
            </a:fld>
            <a:endParaRPr lang="en-GB"/>
          </a:p>
        </p:txBody>
      </p:sp>
    </p:spTree>
    <p:extLst>
      <p:ext uri="{BB962C8B-B14F-4D97-AF65-F5344CB8AC3E}">
        <p14:creationId xmlns:p14="http://schemas.microsoft.com/office/powerpoint/2010/main" val="17465818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9229-097D-45E0-54AE-759D42E4E50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3">
            <a:extLst>
              <a:ext uri="{FF2B5EF4-FFF2-40B4-BE49-F238E27FC236}">
                <a16:creationId xmlns:a16="http://schemas.microsoft.com/office/drawing/2014/main" id="{4F190186-8368-DC80-B148-2E89D7D582F3}"/>
              </a:ext>
            </a:extLst>
          </p:cNvPr>
          <p:cNvSpPr txBox="1">
            <a:spLocks noGrp="1"/>
          </p:cNvSpPr>
          <p:nvPr>
            <p:ph type="dt" sz="half" idx="7"/>
          </p:nvPr>
        </p:nvSpPr>
        <p:spPr/>
        <p:txBody>
          <a:bodyPr/>
          <a:lstStyle>
            <a:lvl1pPr>
              <a:defRPr/>
            </a:lvl1pPr>
          </a:lstStyle>
          <a:p>
            <a:pPr lvl="0"/>
            <a:fld id="{E54C2A74-DBE2-40B8-8419-6F2CDF52E7EB}" type="datetime1">
              <a:rPr lang="en-GB"/>
              <a:pPr lvl="0"/>
              <a:t>01/05/2026</a:t>
            </a:fld>
            <a:endParaRPr lang="en-GB"/>
          </a:p>
        </p:txBody>
      </p:sp>
      <p:sp>
        <p:nvSpPr>
          <p:cNvPr id="4" name="Slide Number Placeholder 5">
            <a:extLst>
              <a:ext uri="{FF2B5EF4-FFF2-40B4-BE49-F238E27FC236}">
                <a16:creationId xmlns:a16="http://schemas.microsoft.com/office/drawing/2014/main" id="{CAA851E1-AFB9-3630-449E-49519DCB9316}"/>
              </a:ext>
            </a:extLst>
          </p:cNvPr>
          <p:cNvSpPr txBox="1">
            <a:spLocks noGrp="1"/>
          </p:cNvSpPr>
          <p:nvPr>
            <p:ph type="sldNum" sz="quarter" idx="8"/>
          </p:nvPr>
        </p:nvSpPr>
        <p:spPr/>
        <p:txBody>
          <a:bodyPr/>
          <a:lstStyle>
            <a:lvl1pPr>
              <a:defRPr/>
            </a:lvl1pPr>
          </a:lstStyle>
          <a:p>
            <a:pPr lvl="0"/>
            <a:fld id="{A3C111AD-E88B-4647-955A-E932B13EDC02}" type="slidenum">
              <a:t>‹#›</a:t>
            </a:fld>
            <a:endParaRPr lang="en-GB"/>
          </a:p>
        </p:txBody>
      </p:sp>
    </p:spTree>
    <p:extLst>
      <p:ext uri="{BB962C8B-B14F-4D97-AF65-F5344CB8AC3E}">
        <p14:creationId xmlns:p14="http://schemas.microsoft.com/office/powerpoint/2010/main" val="3100603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62CC61D-4810-F7EB-9D0D-3AA9D8E4CD84}"/>
              </a:ext>
            </a:extLst>
          </p:cNvPr>
          <p:cNvSpPr txBox="1">
            <a:spLocks noGrp="1"/>
          </p:cNvSpPr>
          <p:nvPr>
            <p:ph type="dt" sz="half" idx="7"/>
          </p:nvPr>
        </p:nvSpPr>
        <p:spPr/>
        <p:txBody>
          <a:bodyPr/>
          <a:lstStyle>
            <a:lvl1pPr>
              <a:defRPr/>
            </a:lvl1pPr>
          </a:lstStyle>
          <a:p>
            <a:pPr lvl="0"/>
            <a:fld id="{B94F38FD-C775-4F62-A357-DF5B4F89C38B}" type="datetime1">
              <a:rPr lang="en-GB"/>
              <a:pPr lvl="0"/>
              <a:t>01/05/2026</a:t>
            </a:fld>
            <a:endParaRPr lang="en-GB"/>
          </a:p>
        </p:txBody>
      </p:sp>
      <p:sp>
        <p:nvSpPr>
          <p:cNvPr id="3" name="Slide Number Placeholder 5">
            <a:extLst>
              <a:ext uri="{FF2B5EF4-FFF2-40B4-BE49-F238E27FC236}">
                <a16:creationId xmlns:a16="http://schemas.microsoft.com/office/drawing/2014/main" id="{C2A88166-6752-E11A-CD26-9E2A2D7DD373}"/>
              </a:ext>
            </a:extLst>
          </p:cNvPr>
          <p:cNvSpPr txBox="1">
            <a:spLocks noGrp="1"/>
          </p:cNvSpPr>
          <p:nvPr>
            <p:ph type="sldNum" sz="quarter" idx="8"/>
          </p:nvPr>
        </p:nvSpPr>
        <p:spPr/>
        <p:txBody>
          <a:bodyPr/>
          <a:lstStyle>
            <a:lvl1pPr>
              <a:defRPr/>
            </a:lvl1pPr>
          </a:lstStyle>
          <a:p>
            <a:pPr lvl="0"/>
            <a:fld id="{040F4B0D-9345-4D53-8177-BD1A781EAADD}" type="slidenum">
              <a:t>‹#›</a:t>
            </a:fld>
            <a:endParaRPr lang="en-GB"/>
          </a:p>
        </p:txBody>
      </p:sp>
    </p:spTree>
    <p:extLst>
      <p:ext uri="{BB962C8B-B14F-4D97-AF65-F5344CB8AC3E}">
        <p14:creationId xmlns:p14="http://schemas.microsoft.com/office/powerpoint/2010/main" val="1950715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06A11-F081-E3BD-9999-2C5DA4AB4221}"/>
              </a:ext>
            </a:extLst>
          </p:cNvPr>
          <p:cNvSpPr txBox="1">
            <a:spLocks noGrp="1"/>
          </p:cNvSpPr>
          <p:nvPr>
            <p:ph type="title"/>
          </p:nvPr>
        </p:nvSpPr>
        <p:spPr>
          <a:xfrm>
            <a:off x="457200" y="273048"/>
            <a:ext cx="3008311" cy="1162046"/>
          </a:xfrm>
        </p:spPr>
        <p:txBody>
          <a:bodyPr anchor="b" anchorCtr="0"/>
          <a:lstStyle>
            <a:lvl1pPr algn="l">
              <a:defRPr sz="2000" b="1"/>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09B075B-192A-4A84-7846-E07690CC748D}"/>
              </a:ext>
            </a:extLst>
          </p:cNvPr>
          <p:cNvSpPr txBox="1">
            <a:spLocks noGrp="1"/>
          </p:cNvSpPr>
          <p:nvPr>
            <p:ph idx="1"/>
          </p:nvPr>
        </p:nvSpPr>
        <p:spPr>
          <a:xfrm>
            <a:off x="3575047" y="273048"/>
            <a:ext cx="5111752" cy="5172175"/>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F93249-A34C-BA8D-FF99-0005F0B5B13B}"/>
              </a:ext>
            </a:extLst>
          </p:cNvPr>
          <p:cNvSpPr txBox="1">
            <a:spLocks noGrp="1"/>
          </p:cNvSpPr>
          <p:nvPr>
            <p:ph type="body" idx="2"/>
          </p:nvPr>
        </p:nvSpPr>
        <p:spPr>
          <a:xfrm>
            <a:off x="457200" y="1435095"/>
            <a:ext cx="3008311" cy="4029888"/>
          </a:xfrm>
        </p:spPr>
        <p:txBody>
          <a:bodyPr/>
          <a:lstStyle>
            <a:lvl1pPr marL="0" indent="0">
              <a:spcBef>
                <a:spcPts val="300"/>
              </a:spcBef>
              <a:buNone/>
              <a:defRPr sz="1400"/>
            </a:lvl1pPr>
          </a:lstStyle>
          <a:p>
            <a:pPr lvl="0"/>
            <a:r>
              <a:rPr lang="en-US"/>
              <a:t>Edit Master text styles</a:t>
            </a:r>
          </a:p>
        </p:txBody>
      </p:sp>
      <p:sp>
        <p:nvSpPr>
          <p:cNvPr id="5" name="Date Placeholder 3">
            <a:extLst>
              <a:ext uri="{FF2B5EF4-FFF2-40B4-BE49-F238E27FC236}">
                <a16:creationId xmlns:a16="http://schemas.microsoft.com/office/drawing/2014/main" id="{3948BFDC-41BA-5AAC-7E1D-0CDF4907F54A}"/>
              </a:ext>
            </a:extLst>
          </p:cNvPr>
          <p:cNvSpPr txBox="1">
            <a:spLocks noGrp="1"/>
          </p:cNvSpPr>
          <p:nvPr>
            <p:ph type="dt" sz="half" idx="7"/>
          </p:nvPr>
        </p:nvSpPr>
        <p:spPr/>
        <p:txBody>
          <a:bodyPr/>
          <a:lstStyle>
            <a:lvl1pPr>
              <a:defRPr/>
            </a:lvl1pPr>
          </a:lstStyle>
          <a:p>
            <a:pPr lvl="0"/>
            <a:fld id="{F8B0AD82-5010-40B3-A677-F57C1CB82E1F}" type="datetime1">
              <a:rPr lang="en-GB"/>
              <a:pPr lvl="0"/>
              <a:t>01/05/2026</a:t>
            </a:fld>
            <a:endParaRPr lang="en-GB"/>
          </a:p>
        </p:txBody>
      </p:sp>
      <p:sp>
        <p:nvSpPr>
          <p:cNvPr id="6" name="Slide Number Placeholder 5">
            <a:extLst>
              <a:ext uri="{FF2B5EF4-FFF2-40B4-BE49-F238E27FC236}">
                <a16:creationId xmlns:a16="http://schemas.microsoft.com/office/drawing/2014/main" id="{2AE16168-9ED5-905B-C38A-DE9F85BBBE04}"/>
              </a:ext>
            </a:extLst>
          </p:cNvPr>
          <p:cNvSpPr txBox="1">
            <a:spLocks noGrp="1"/>
          </p:cNvSpPr>
          <p:nvPr>
            <p:ph type="sldNum" sz="quarter" idx="8"/>
          </p:nvPr>
        </p:nvSpPr>
        <p:spPr/>
        <p:txBody>
          <a:bodyPr/>
          <a:lstStyle>
            <a:lvl1pPr>
              <a:defRPr/>
            </a:lvl1pPr>
          </a:lstStyle>
          <a:p>
            <a:pPr lvl="0"/>
            <a:fld id="{A8379EC4-84B8-474F-A78F-CE0E100F3045}" type="slidenum">
              <a:t>‹#›</a:t>
            </a:fld>
            <a:endParaRPr lang="en-GB"/>
          </a:p>
        </p:txBody>
      </p:sp>
    </p:spTree>
    <p:extLst>
      <p:ext uri="{BB962C8B-B14F-4D97-AF65-F5344CB8AC3E}">
        <p14:creationId xmlns:p14="http://schemas.microsoft.com/office/powerpoint/2010/main" val="3904167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0ADD7-00CC-B7CE-684B-A9DE1F402277}"/>
              </a:ext>
            </a:extLst>
          </p:cNvPr>
          <p:cNvSpPr txBox="1">
            <a:spLocks noGrp="1"/>
          </p:cNvSpPr>
          <p:nvPr>
            <p:ph type="title"/>
          </p:nvPr>
        </p:nvSpPr>
        <p:spPr>
          <a:xfrm>
            <a:off x="1792288" y="4509116"/>
            <a:ext cx="5486400" cy="566735"/>
          </a:xfrm>
        </p:spPr>
        <p:txBody>
          <a:bodyPr anchor="b" anchorCtr="0"/>
          <a:lstStyle>
            <a:lvl1pPr algn="l">
              <a:defRPr sz="2000" b="1"/>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5BA7F5A4-37D6-6C38-3E8A-AF44367460D7}"/>
              </a:ext>
            </a:extLst>
          </p:cNvPr>
          <p:cNvSpPr txBox="1">
            <a:spLocks noGrp="1"/>
          </p:cNvSpPr>
          <p:nvPr>
            <p:ph type="pic" idx="1"/>
          </p:nvPr>
        </p:nvSpPr>
        <p:spPr>
          <a:xfrm>
            <a:off x="1792288" y="612776"/>
            <a:ext cx="5486400" cy="3824340"/>
          </a:xfrm>
        </p:spPr>
        <p:txBody>
          <a:bodyPr>
            <a:normAutofit/>
          </a:bodyPr>
          <a:lstStyle>
            <a:lvl1pPr marL="0" indent="0">
              <a:buNone/>
              <a:defRPr/>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EBA6B8F5-CE40-D9F6-D84F-63DB48CA874A}"/>
              </a:ext>
            </a:extLst>
          </p:cNvPr>
          <p:cNvSpPr txBox="1">
            <a:spLocks noGrp="1"/>
          </p:cNvSpPr>
          <p:nvPr>
            <p:ph type="body" idx="2"/>
          </p:nvPr>
        </p:nvSpPr>
        <p:spPr>
          <a:xfrm>
            <a:off x="1792288" y="5157188"/>
            <a:ext cx="5486400" cy="432044"/>
          </a:xfrm>
        </p:spPr>
        <p:txBody>
          <a:bodyPr/>
          <a:lstStyle>
            <a:lvl1pPr marL="0" indent="0">
              <a:spcBef>
                <a:spcPts val="300"/>
              </a:spcBef>
              <a:buNone/>
              <a:defRPr sz="1400"/>
            </a:lvl1pPr>
          </a:lstStyle>
          <a:p>
            <a:pPr lvl="0"/>
            <a:r>
              <a:rPr lang="en-US"/>
              <a:t>Edit Master text styles</a:t>
            </a:r>
          </a:p>
        </p:txBody>
      </p:sp>
      <p:sp>
        <p:nvSpPr>
          <p:cNvPr id="5" name="Date Placeholder 3">
            <a:extLst>
              <a:ext uri="{FF2B5EF4-FFF2-40B4-BE49-F238E27FC236}">
                <a16:creationId xmlns:a16="http://schemas.microsoft.com/office/drawing/2014/main" id="{EB28A2CA-B1CD-3333-6078-63CEE7B1E436}"/>
              </a:ext>
            </a:extLst>
          </p:cNvPr>
          <p:cNvSpPr txBox="1">
            <a:spLocks noGrp="1"/>
          </p:cNvSpPr>
          <p:nvPr>
            <p:ph type="dt" sz="half" idx="7"/>
          </p:nvPr>
        </p:nvSpPr>
        <p:spPr/>
        <p:txBody>
          <a:bodyPr/>
          <a:lstStyle>
            <a:lvl1pPr>
              <a:defRPr/>
            </a:lvl1pPr>
          </a:lstStyle>
          <a:p>
            <a:pPr lvl="0"/>
            <a:fld id="{EC2B98ED-12C3-4F70-8105-45430574A69F}" type="datetime1">
              <a:rPr lang="en-GB"/>
              <a:pPr lvl="0"/>
              <a:t>01/05/2026</a:t>
            </a:fld>
            <a:endParaRPr lang="en-GB"/>
          </a:p>
        </p:txBody>
      </p:sp>
      <p:sp>
        <p:nvSpPr>
          <p:cNvPr id="6" name="Slide Number Placeholder 5">
            <a:extLst>
              <a:ext uri="{FF2B5EF4-FFF2-40B4-BE49-F238E27FC236}">
                <a16:creationId xmlns:a16="http://schemas.microsoft.com/office/drawing/2014/main" id="{4F557EC0-2BBF-9F80-845E-EED6835FCD1F}"/>
              </a:ext>
            </a:extLst>
          </p:cNvPr>
          <p:cNvSpPr txBox="1">
            <a:spLocks noGrp="1"/>
          </p:cNvSpPr>
          <p:nvPr>
            <p:ph type="sldNum" sz="quarter" idx="8"/>
          </p:nvPr>
        </p:nvSpPr>
        <p:spPr/>
        <p:txBody>
          <a:bodyPr/>
          <a:lstStyle>
            <a:lvl1pPr>
              <a:defRPr/>
            </a:lvl1pPr>
          </a:lstStyle>
          <a:p>
            <a:pPr lvl="0"/>
            <a:fld id="{31B869B6-B42A-4A1B-BB39-3FA48E82D8B0}" type="slidenum">
              <a:t>‹#›</a:t>
            </a:fld>
            <a:endParaRPr lang="en-GB"/>
          </a:p>
        </p:txBody>
      </p:sp>
    </p:spTree>
    <p:extLst>
      <p:ext uri="{BB962C8B-B14F-4D97-AF65-F5344CB8AC3E}">
        <p14:creationId xmlns:p14="http://schemas.microsoft.com/office/powerpoint/2010/main" val="3248257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8C0B5-8729-1529-E14E-F1FEA59D638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D2E0E35-7C5D-0D2E-3982-23931E7473C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30A314-A862-596F-A763-175848B2F52C}"/>
              </a:ext>
            </a:extLst>
          </p:cNvPr>
          <p:cNvSpPr txBox="1">
            <a:spLocks noGrp="1"/>
          </p:cNvSpPr>
          <p:nvPr>
            <p:ph type="dt" sz="half" idx="7"/>
          </p:nvPr>
        </p:nvSpPr>
        <p:spPr/>
        <p:txBody>
          <a:bodyPr/>
          <a:lstStyle>
            <a:lvl1pPr>
              <a:defRPr/>
            </a:lvl1pPr>
          </a:lstStyle>
          <a:p>
            <a:pPr lvl="0"/>
            <a:fld id="{0FD86A12-4CCC-4860-AF46-F25A9E34015B}" type="datetime1">
              <a:rPr lang="en-GB"/>
              <a:pPr lvl="0"/>
              <a:t>01/05/2026</a:t>
            </a:fld>
            <a:endParaRPr lang="en-GB"/>
          </a:p>
        </p:txBody>
      </p:sp>
      <p:sp>
        <p:nvSpPr>
          <p:cNvPr id="5" name="Slide Number Placeholder 5">
            <a:extLst>
              <a:ext uri="{FF2B5EF4-FFF2-40B4-BE49-F238E27FC236}">
                <a16:creationId xmlns:a16="http://schemas.microsoft.com/office/drawing/2014/main" id="{16344AD2-407F-2ABF-E4C9-53178E5B868E}"/>
              </a:ext>
            </a:extLst>
          </p:cNvPr>
          <p:cNvSpPr txBox="1">
            <a:spLocks noGrp="1"/>
          </p:cNvSpPr>
          <p:nvPr>
            <p:ph type="sldNum" sz="quarter" idx="8"/>
          </p:nvPr>
        </p:nvSpPr>
        <p:spPr/>
        <p:txBody>
          <a:bodyPr/>
          <a:lstStyle>
            <a:lvl1pPr>
              <a:defRPr/>
            </a:lvl1pPr>
          </a:lstStyle>
          <a:p>
            <a:pPr lvl="0"/>
            <a:fld id="{336A9EA9-DD2C-4C73-92F1-F854DFC036F2}" type="slidenum">
              <a:t>‹#›</a:t>
            </a:fld>
            <a:endParaRPr lang="en-GB"/>
          </a:p>
        </p:txBody>
      </p:sp>
    </p:spTree>
    <p:extLst>
      <p:ext uri="{BB962C8B-B14F-4D97-AF65-F5344CB8AC3E}">
        <p14:creationId xmlns:p14="http://schemas.microsoft.com/office/powerpoint/2010/main" val="3574854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B744D2-6AB5-332F-3BE3-C4A41DBAAF09}"/>
              </a:ext>
            </a:extLst>
          </p:cNvPr>
          <p:cNvSpPr txBox="1">
            <a:spLocks noGrp="1"/>
          </p:cNvSpPr>
          <p:nvPr>
            <p:ph type="title" orient="vert"/>
          </p:nvPr>
        </p:nvSpPr>
        <p:spPr>
          <a:xfrm>
            <a:off x="6629400" y="274640"/>
            <a:ext cx="2057400" cy="5242593"/>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BD3F519-3D64-589A-CE67-C6AB7CA00FE5}"/>
              </a:ext>
            </a:extLst>
          </p:cNvPr>
          <p:cNvSpPr txBox="1">
            <a:spLocks noGrp="1"/>
          </p:cNvSpPr>
          <p:nvPr>
            <p:ph type="body" orient="vert" idx="1"/>
          </p:nvPr>
        </p:nvSpPr>
        <p:spPr>
          <a:xfrm>
            <a:off x="457200" y="274640"/>
            <a:ext cx="6019796" cy="5242593"/>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AAA71C-37B7-88E6-9DFA-B8289DEFABF2}"/>
              </a:ext>
            </a:extLst>
          </p:cNvPr>
          <p:cNvSpPr txBox="1">
            <a:spLocks noGrp="1"/>
          </p:cNvSpPr>
          <p:nvPr>
            <p:ph type="dt" sz="half" idx="7"/>
          </p:nvPr>
        </p:nvSpPr>
        <p:spPr/>
        <p:txBody>
          <a:bodyPr/>
          <a:lstStyle>
            <a:lvl1pPr>
              <a:defRPr/>
            </a:lvl1pPr>
          </a:lstStyle>
          <a:p>
            <a:pPr lvl="0"/>
            <a:fld id="{710DE48F-7330-4F38-978B-467981ADB6DE}" type="datetime1">
              <a:rPr lang="en-GB"/>
              <a:pPr lvl="0"/>
              <a:t>01/05/2026</a:t>
            </a:fld>
            <a:endParaRPr lang="en-GB"/>
          </a:p>
        </p:txBody>
      </p:sp>
      <p:sp>
        <p:nvSpPr>
          <p:cNvPr id="5" name="Slide Number Placeholder 5">
            <a:extLst>
              <a:ext uri="{FF2B5EF4-FFF2-40B4-BE49-F238E27FC236}">
                <a16:creationId xmlns:a16="http://schemas.microsoft.com/office/drawing/2014/main" id="{4A238E88-64B4-7858-5CAC-E84D4B11362C}"/>
              </a:ext>
            </a:extLst>
          </p:cNvPr>
          <p:cNvSpPr txBox="1">
            <a:spLocks noGrp="1"/>
          </p:cNvSpPr>
          <p:nvPr>
            <p:ph type="sldNum" sz="quarter" idx="8"/>
          </p:nvPr>
        </p:nvSpPr>
        <p:spPr/>
        <p:txBody>
          <a:bodyPr/>
          <a:lstStyle>
            <a:lvl1pPr>
              <a:defRPr/>
            </a:lvl1pPr>
          </a:lstStyle>
          <a:p>
            <a:pPr lvl="0"/>
            <a:fld id="{2DAFCA98-303A-4315-9C2E-158BBAAC5FCC}" type="slidenum">
              <a:t>‹#›</a:t>
            </a:fld>
            <a:endParaRPr lang="en-GB"/>
          </a:p>
        </p:txBody>
      </p:sp>
    </p:spTree>
    <p:extLst>
      <p:ext uri="{BB962C8B-B14F-4D97-AF65-F5344CB8AC3E}">
        <p14:creationId xmlns:p14="http://schemas.microsoft.com/office/powerpoint/2010/main" val="631921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BA7FFD-1235-9953-1D59-1DF459BE7D23}"/>
              </a:ext>
            </a:extLst>
          </p:cNvPr>
          <p:cNvSpPr txBox="1">
            <a:spLocks noGrp="1"/>
          </p:cNvSpPr>
          <p:nvPr>
            <p:ph type="title"/>
          </p:nvPr>
        </p:nvSpPr>
        <p:spPr>
          <a:xfrm>
            <a:off x="457200" y="274640"/>
            <a:ext cx="8229600" cy="1143000"/>
          </a:xfrm>
          <a:prstGeom prst="rect">
            <a:avLst/>
          </a:prstGeom>
          <a:noFill/>
          <a:ln>
            <a:noFill/>
          </a:ln>
        </p:spPr>
        <p:txBody>
          <a:bodyPr vert="horz" wrap="square" lIns="91440" tIns="45720" rIns="91440" bIns="45720" anchor="ctr" anchorCtr="1"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BDDB35A-0AB7-9A6D-29C4-3077DAC38DBE}"/>
              </a:ext>
            </a:extLst>
          </p:cNvPr>
          <p:cNvSpPr txBox="1">
            <a:spLocks noGrp="1"/>
          </p:cNvSpPr>
          <p:nvPr>
            <p:ph type="body" idx="1"/>
          </p:nvPr>
        </p:nvSpPr>
        <p:spPr>
          <a:xfrm>
            <a:off x="457200" y="1600200"/>
            <a:ext cx="8229600" cy="3916366"/>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A80F38-504E-5036-9AFA-E7C4E39C8FB1}"/>
              </a:ext>
            </a:extLst>
          </p:cNvPr>
          <p:cNvSpPr txBox="1">
            <a:spLocks noGrp="1"/>
          </p:cNvSpPr>
          <p:nvPr>
            <p:ph type="dt" sz="half" idx="2"/>
          </p:nvPr>
        </p:nvSpPr>
        <p:spPr>
          <a:xfrm>
            <a:off x="250829" y="6524628"/>
            <a:ext cx="971550" cy="219071"/>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050" b="0" i="0" u="none" strike="noStrike" kern="1200" cap="none" spc="0" baseline="0">
                <a:solidFill>
                  <a:srgbClr val="898989"/>
                </a:solidFill>
                <a:uFillTx/>
                <a:latin typeface="Myriad Pro"/>
              </a:defRPr>
            </a:lvl1pPr>
          </a:lstStyle>
          <a:p>
            <a:pPr lvl="0"/>
            <a:fld id="{8E535CF0-6DF1-4B5D-91EB-739A605038EE}" type="datetime1">
              <a:rPr lang="en-GB"/>
              <a:pPr lvl="0"/>
              <a:t>01/05/2026</a:t>
            </a:fld>
            <a:endParaRPr lang="en-GB"/>
          </a:p>
        </p:txBody>
      </p:sp>
      <p:sp>
        <p:nvSpPr>
          <p:cNvPr id="5" name="Slide Number Placeholder 5">
            <a:extLst>
              <a:ext uri="{FF2B5EF4-FFF2-40B4-BE49-F238E27FC236}">
                <a16:creationId xmlns:a16="http://schemas.microsoft.com/office/drawing/2014/main" id="{14B760B3-5117-4371-21D2-562ACC50486A}"/>
              </a:ext>
            </a:extLst>
          </p:cNvPr>
          <p:cNvSpPr txBox="1">
            <a:spLocks noGrp="1"/>
          </p:cNvSpPr>
          <p:nvPr>
            <p:ph type="sldNum" sz="quarter" idx="4"/>
          </p:nvPr>
        </p:nvSpPr>
        <p:spPr>
          <a:xfrm>
            <a:off x="7956551" y="6381753"/>
            <a:ext cx="730248" cy="339727"/>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Myriad Pro"/>
                <a:cs typeface="Arial" pitchFamily="34"/>
              </a:defRPr>
            </a:lvl1pPr>
          </a:lstStyle>
          <a:p>
            <a:pPr lvl="0"/>
            <a:fld id="{4D8C63BC-E658-4112-8DC8-D57B464D1EB1}"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ctr" defTabSz="914400" rtl="0" fontAlgn="auto" hangingPunct="0">
        <a:lnSpc>
          <a:spcPct val="100000"/>
        </a:lnSpc>
        <a:spcBef>
          <a:spcPts val="0"/>
        </a:spcBef>
        <a:spcAft>
          <a:spcPts val="0"/>
        </a:spcAft>
        <a:buNone/>
        <a:tabLst/>
        <a:defRPr lang="en-US" sz="4400" b="0" i="0" u="none" strike="noStrike" kern="1200" cap="none" spc="0" baseline="0">
          <a:solidFill>
            <a:srgbClr val="000000"/>
          </a:solidFill>
          <a:uFillTx/>
          <a:latin typeface="Myriad Pro"/>
        </a:defRPr>
      </a:lvl1pPr>
    </p:titleStyle>
    <p:bodyStyle>
      <a:lvl1pPr marL="342900" marR="0" lvl="0" indent="-342900" algn="l" defTabSz="914400" rtl="0" fontAlgn="auto" hangingPunct="0">
        <a:lnSpc>
          <a:spcPct val="100000"/>
        </a:lnSpc>
        <a:spcBef>
          <a:spcPts val="800"/>
        </a:spcBef>
        <a:spcAft>
          <a:spcPts val="0"/>
        </a:spcAft>
        <a:buSzPct val="100000"/>
        <a:buFont typeface="Arial" pitchFamily="34"/>
        <a:buChar char="•"/>
        <a:tabLst/>
        <a:defRPr lang="en-US" sz="3200" b="0" i="0" u="none" strike="noStrike" kern="1200" cap="none" spc="0" baseline="0">
          <a:solidFill>
            <a:srgbClr val="000000"/>
          </a:solidFill>
          <a:uFillTx/>
          <a:latin typeface="Myriad Pro"/>
        </a:defRPr>
      </a:lvl1pPr>
      <a:lvl2pPr marL="742950" marR="0" lvl="1" indent="-285750" algn="l" defTabSz="914400" rtl="0" fontAlgn="auto" hangingPunct="0">
        <a:lnSpc>
          <a:spcPct val="100000"/>
        </a:lnSpc>
        <a:spcBef>
          <a:spcPts val="700"/>
        </a:spcBef>
        <a:spcAft>
          <a:spcPts val="0"/>
        </a:spcAft>
        <a:buSzPct val="100000"/>
        <a:buFont typeface="Arial" pitchFamily="34"/>
        <a:buChar char="–"/>
        <a:tabLst/>
        <a:defRPr lang="en-US" sz="2800" b="0" i="0" u="none" strike="noStrike" kern="1200" cap="none" spc="0" baseline="0">
          <a:solidFill>
            <a:srgbClr val="000000"/>
          </a:solidFill>
          <a:uFillTx/>
          <a:latin typeface="Myriad Pro"/>
        </a:defRPr>
      </a:lvl2pPr>
      <a:lvl3pPr marL="1143000" marR="0" lvl="2" indent="-228600" algn="l" defTabSz="914400" rtl="0" fontAlgn="auto" hangingPunct="0">
        <a:lnSpc>
          <a:spcPct val="100000"/>
        </a:lnSpc>
        <a:spcBef>
          <a:spcPts val="600"/>
        </a:spcBef>
        <a:spcAft>
          <a:spcPts val="0"/>
        </a:spcAft>
        <a:buSzPct val="100000"/>
        <a:buFont typeface="Arial" pitchFamily="34"/>
        <a:buChar char="•"/>
        <a:tabLst/>
        <a:defRPr lang="en-US" sz="2400" b="0" i="0" u="none" strike="noStrike" kern="1200" cap="none" spc="0" baseline="0">
          <a:solidFill>
            <a:srgbClr val="000000"/>
          </a:solidFill>
          <a:uFillTx/>
          <a:latin typeface="Myriad Pro"/>
        </a:defRPr>
      </a:lvl3pPr>
      <a:lvl4pPr marL="1600200" marR="0" lvl="3" indent="-228600" algn="l" defTabSz="914400" rtl="0" fontAlgn="auto" hangingPunct="0">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4pPr>
      <a:lvl5pPr marL="2057400" marR="0" lvl="4" indent="-228600" algn="l" defTabSz="914400" rtl="0" fontAlgn="auto" hangingPunct="0">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Myriad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jpe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6.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Subtitle 4">
            <a:extLst>
              <a:ext uri="{FF2B5EF4-FFF2-40B4-BE49-F238E27FC236}">
                <a16:creationId xmlns:a16="http://schemas.microsoft.com/office/drawing/2014/main" id="{5007D91D-998D-1E2A-AB56-E83F0EC4AF30}"/>
              </a:ext>
            </a:extLst>
          </p:cNvPr>
          <p:cNvSpPr txBox="1">
            <a:spLocks noGrp="1"/>
          </p:cNvSpPr>
          <p:nvPr>
            <p:ph type="subTitle" idx="1"/>
          </p:nvPr>
        </p:nvSpPr>
        <p:spPr>
          <a:xfrm>
            <a:off x="549270" y="1340766"/>
            <a:ext cx="8050706" cy="1584179"/>
          </a:xfrm>
        </p:spPr>
        <p:txBody>
          <a:bodyPr anchorCtr="0"/>
          <a:lstStyle/>
          <a:p>
            <a:pPr lvl="0" algn="l" hangingPunct="1">
              <a:spcBef>
                <a:spcPts val="700"/>
              </a:spcBef>
            </a:pPr>
            <a:r>
              <a:rPr lang="en-GB" sz="2800" b="1">
                <a:solidFill>
                  <a:srgbClr val="FFFFFF"/>
                </a:solidFill>
              </a:rPr>
              <a:t>BMHP5032 Introduction to Physiology</a:t>
            </a:r>
          </a:p>
          <a:p>
            <a:pPr lvl="0" algn="l" hangingPunct="1">
              <a:spcBef>
                <a:spcPts val="700"/>
              </a:spcBef>
            </a:pPr>
            <a:r>
              <a:rPr lang="en-GB" sz="2800" b="1">
                <a:solidFill>
                  <a:srgbClr val="FFFFFF"/>
                </a:solidFill>
              </a:rPr>
              <a:t>Component 2 – Presentation </a:t>
            </a:r>
          </a:p>
          <a:p>
            <a:pPr lvl="0" algn="l" hangingPunct="1">
              <a:spcBef>
                <a:spcPts val="700"/>
              </a:spcBef>
            </a:pPr>
            <a:r>
              <a:rPr lang="en-GB" sz="2800" b="1">
                <a:solidFill>
                  <a:srgbClr val="FFFFFF"/>
                </a:solidFill>
              </a:rPr>
              <a:t>Care Plan</a:t>
            </a:r>
          </a:p>
          <a:p>
            <a:pPr lvl="0" algn="l" hangingPunct="1">
              <a:spcBef>
                <a:spcPts val="700"/>
              </a:spcBef>
            </a:pPr>
            <a:endParaRPr lang="en-GB" sz="2800" b="1">
              <a:solidFill>
                <a:srgbClr val="FFFFFF"/>
              </a:solidFill>
            </a:endParaRPr>
          </a:p>
          <a:p>
            <a:pPr lvl="0" algn="l" hangingPunct="1">
              <a:spcBef>
                <a:spcPts val="700"/>
              </a:spcBef>
            </a:pPr>
            <a:r>
              <a:rPr lang="en-GB" sz="2800" b="1">
                <a:solidFill>
                  <a:srgbClr val="FFFFFF"/>
                </a:solidFill>
              </a:rPr>
              <a:t>Student ID: 2333559</a:t>
            </a:r>
          </a:p>
          <a:p>
            <a:pPr lvl="0" algn="l" hangingPunct="1">
              <a:spcBef>
                <a:spcPts val="700"/>
              </a:spcBef>
            </a:pPr>
            <a:r>
              <a:rPr lang="en-GB" sz="2800" b="1">
                <a:solidFill>
                  <a:srgbClr val="FFFFFF"/>
                </a:solidFill>
              </a:rPr>
              <a:t>Student name: Faith-Monica Gaman</a:t>
            </a:r>
          </a:p>
          <a:p>
            <a:pPr lvl="0" algn="l" hangingPunct="1">
              <a:spcBef>
                <a:spcPts val="700"/>
              </a:spcBef>
            </a:pPr>
            <a:r>
              <a:rPr lang="en-GB" sz="2800" b="1">
                <a:solidFill>
                  <a:srgbClr val="FFFFFF"/>
                </a:solidFill>
              </a:rPr>
              <a:t>Lecturer Name: Shaila Hussain/Bianca Sanfilippo</a:t>
            </a:r>
          </a:p>
        </p:txBody>
      </p:sp>
      <p:sp>
        <p:nvSpPr>
          <p:cNvPr id="3" name="Slide Number Placeholder 5">
            <a:extLst>
              <a:ext uri="{FF2B5EF4-FFF2-40B4-BE49-F238E27FC236}">
                <a16:creationId xmlns:a16="http://schemas.microsoft.com/office/drawing/2014/main" id="{B86CFF5E-6E9F-B8EB-E27C-47CBCF147460}"/>
              </a:ext>
            </a:extLst>
          </p:cNvPr>
          <p:cNvSpPr txBox="1">
            <a:spLocks noGrp="1"/>
          </p:cNvSpPr>
          <p:nvPr>
            <p:ph type="sldNum" sz="quarter" idx="8"/>
          </p:nvPr>
        </p:nvSpPr>
        <p:spPr/>
        <p:txBody>
          <a:bodyPr/>
          <a:lstStyle/>
          <a:p>
            <a:pPr lvl="0"/>
            <a:fld id="{82D46FC1-9BB2-41CF-B581-5C4056A9DFCF}" type="slidenum">
              <a:rPr lang="en-GB"/>
              <a:t>1</a:t>
            </a:fld>
            <a:endParaRPr lang="en-GB"/>
          </a:p>
        </p:txBody>
      </p:sp>
      <p:pic>
        <p:nvPicPr>
          <p:cNvPr id="6" name="Audio 5">
            <a:hlinkClick r:id="" action="ppaction://media"/>
            <a:extLst>
              <a:ext uri="{FF2B5EF4-FFF2-40B4-BE49-F238E27FC236}">
                <a16:creationId xmlns:a16="http://schemas.microsoft.com/office/drawing/2014/main" id="{34039721-A547-ECE2-41FE-748D8F44612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5154"/>
    </mc:Choice>
    <mc:Fallback xmlns="">
      <p:transition spd="slow" advTm="15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0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3EBE6-C4C8-E45A-A50C-B52A7016CED6}"/>
              </a:ext>
            </a:extLst>
          </p:cNvPr>
          <p:cNvSpPr txBox="1">
            <a:spLocks noGrp="1"/>
          </p:cNvSpPr>
          <p:nvPr>
            <p:ph type="title"/>
          </p:nvPr>
        </p:nvSpPr>
        <p:spPr>
          <a:xfrm>
            <a:off x="457200" y="274640"/>
            <a:ext cx="8229600" cy="850108"/>
          </a:xfrm>
        </p:spPr>
        <p:txBody>
          <a:bodyPr/>
          <a:lstStyle/>
          <a:p>
            <a:pPr lvl="0"/>
            <a:r>
              <a:rPr lang="en-GB" sz="3600" b="1"/>
              <a:t>Introduction</a:t>
            </a:r>
          </a:p>
        </p:txBody>
      </p:sp>
      <p:sp>
        <p:nvSpPr>
          <p:cNvPr id="3" name="Content Placeholder 2">
            <a:extLst>
              <a:ext uri="{FF2B5EF4-FFF2-40B4-BE49-F238E27FC236}">
                <a16:creationId xmlns:a16="http://schemas.microsoft.com/office/drawing/2014/main" id="{C1DA76E4-A08D-4E29-1435-8C728BB452DA}"/>
              </a:ext>
            </a:extLst>
          </p:cNvPr>
          <p:cNvSpPr txBox="1">
            <a:spLocks noGrp="1"/>
          </p:cNvSpPr>
          <p:nvPr>
            <p:ph idx="1"/>
          </p:nvPr>
        </p:nvSpPr>
        <p:spPr>
          <a:xfrm>
            <a:off x="457200" y="1381128"/>
            <a:ext cx="8229600" cy="3917033"/>
          </a:xfrm>
        </p:spPr>
        <p:txBody>
          <a:bodyPr/>
          <a:lstStyle/>
          <a:p>
            <a:pPr lvl="0">
              <a:spcBef>
                <a:spcPts val="500"/>
              </a:spcBef>
            </a:pPr>
            <a:r>
              <a:rPr lang="en-GB" sz="2000"/>
              <a:t>This presentation discusses the case of Sara, a 45-year-old nurse diagnosed with leukaemia.</a:t>
            </a:r>
          </a:p>
          <a:p>
            <a:pPr lvl="0">
              <a:spcBef>
                <a:spcPts val="500"/>
              </a:spcBef>
            </a:pPr>
            <a:r>
              <a:rPr lang="en-GB" sz="2000"/>
              <a:t>Leukaemia is a cancer of the blood and bone marrow that affects white blood cells.</a:t>
            </a:r>
          </a:p>
          <a:p>
            <a:pPr lvl="0">
              <a:spcBef>
                <a:spcPts val="500"/>
              </a:spcBef>
            </a:pPr>
            <a:r>
              <a:rPr lang="en-GB" sz="2000"/>
              <a:t>The condition disrupts the normal production of blood cells, leading to symptoms such as fatigue, infections, and bleeding problems.</a:t>
            </a:r>
          </a:p>
          <a:p>
            <a:pPr lvl="0">
              <a:spcBef>
                <a:spcPts val="500"/>
              </a:spcBef>
            </a:pPr>
            <a:r>
              <a:rPr lang="en-GB" sz="2000"/>
              <a:t>The presentation will examine:</a:t>
            </a:r>
          </a:p>
          <a:p>
            <a:pPr lvl="1">
              <a:spcBef>
                <a:spcPts val="500"/>
              </a:spcBef>
              <a:buChar char="•"/>
            </a:pPr>
            <a:r>
              <a:rPr lang="en-GB" sz="2000"/>
              <a:t>Patient background</a:t>
            </a:r>
          </a:p>
          <a:p>
            <a:pPr lvl="1">
              <a:spcBef>
                <a:spcPts val="500"/>
              </a:spcBef>
              <a:buChar char="•"/>
            </a:pPr>
            <a:r>
              <a:rPr lang="en-GB" sz="2000"/>
              <a:t>The anatomy and physiology of leukaemia</a:t>
            </a:r>
          </a:p>
          <a:p>
            <a:pPr lvl="1">
              <a:spcBef>
                <a:spcPts val="500"/>
              </a:spcBef>
              <a:buChar char="•"/>
            </a:pPr>
            <a:r>
              <a:rPr lang="en-GB" sz="2000"/>
              <a:t>A personalised care plan</a:t>
            </a:r>
          </a:p>
          <a:p>
            <a:pPr lvl="1">
              <a:spcBef>
                <a:spcPts val="500"/>
              </a:spcBef>
              <a:buChar char="•"/>
            </a:pPr>
            <a:r>
              <a:rPr lang="en-GB" sz="2000"/>
              <a:t>Risk factors and recommendations.</a:t>
            </a:r>
          </a:p>
        </p:txBody>
      </p:sp>
      <p:sp>
        <p:nvSpPr>
          <p:cNvPr id="4" name="Date Placeholder 3">
            <a:extLst>
              <a:ext uri="{FF2B5EF4-FFF2-40B4-BE49-F238E27FC236}">
                <a16:creationId xmlns:a16="http://schemas.microsoft.com/office/drawing/2014/main" id="{7FDB6DDF-515A-09D4-1209-B6029E8A56FB}"/>
              </a:ext>
            </a:extLst>
          </p:cNvPr>
          <p:cNvSpPr txBox="1">
            <a:spLocks noGrp="1"/>
          </p:cNvSpPr>
          <p:nvPr>
            <p:ph type="dt" sz="half" idx="7"/>
          </p:nvPr>
        </p:nvSpPr>
        <p:spPr/>
        <p:txBody>
          <a:bodyPr/>
          <a:lstStyle/>
          <a:p>
            <a:pPr lvl="0"/>
            <a:fld id="{000C8BA1-5482-4034-AA71-75DA9AF6A4CD}" type="datetime1">
              <a:rPr lang="en-GB"/>
              <a:pPr lvl="0"/>
              <a:t>01/05/2026</a:t>
            </a:fld>
            <a:endParaRPr lang="en-GB"/>
          </a:p>
        </p:txBody>
      </p:sp>
      <p:sp>
        <p:nvSpPr>
          <p:cNvPr id="5" name="Slide Number Placeholder 4">
            <a:extLst>
              <a:ext uri="{FF2B5EF4-FFF2-40B4-BE49-F238E27FC236}">
                <a16:creationId xmlns:a16="http://schemas.microsoft.com/office/drawing/2014/main" id="{7CD1C4B3-8F59-E9F5-567F-78CC12423751}"/>
              </a:ext>
            </a:extLst>
          </p:cNvPr>
          <p:cNvSpPr txBox="1">
            <a:spLocks noGrp="1"/>
          </p:cNvSpPr>
          <p:nvPr>
            <p:ph type="sldNum" sz="quarter" idx="8"/>
          </p:nvPr>
        </p:nvSpPr>
        <p:spPr/>
        <p:txBody>
          <a:bodyPr/>
          <a:lstStyle/>
          <a:p>
            <a:pPr lvl="0"/>
            <a:fld id="{638F8F98-4511-4004-ABBA-ECD62E2EA342}" type="slidenum">
              <a:rPr lang="en-GB"/>
              <a:t>2</a:t>
            </a:fld>
            <a:endParaRPr lang="en-GB"/>
          </a:p>
        </p:txBody>
      </p:sp>
      <p:pic>
        <p:nvPicPr>
          <p:cNvPr id="8" name="Audio 7">
            <a:hlinkClick r:id="" action="ppaction://media"/>
            <a:extLst>
              <a:ext uri="{FF2B5EF4-FFF2-40B4-BE49-F238E27FC236}">
                <a16:creationId xmlns:a16="http://schemas.microsoft.com/office/drawing/2014/main" id="{D9E1305D-F9D0-C600-9AFF-C7F4907E38E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6870"/>
    </mc:Choice>
    <mc:Fallback xmlns="">
      <p:transition spd="slow" advTm="116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2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507D9-0BDC-E588-3238-15F2BBDF6D7F}"/>
              </a:ext>
            </a:extLst>
          </p:cNvPr>
          <p:cNvSpPr txBox="1">
            <a:spLocks noGrp="1"/>
          </p:cNvSpPr>
          <p:nvPr>
            <p:ph type="title"/>
          </p:nvPr>
        </p:nvSpPr>
        <p:spPr/>
        <p:txBody>
          <a:bodyPr/>
          <a:lstStyle/>
          <a:p>
            <a:pPr lvl="0"/>
            <a:r>
              <a:rPr lang="en-GB" sz="3600" b="1"/>
              <a:t>Information about Sara</a:t>
            </a:r>
          </a:p>
        </p:txBody>
      </p:sp>
      <p:sp>
        <p:nvSpPr>
          <p:cNvPr id="3" name="Content Placeholder 2">
            <a:extLst>
              <a:ext uri="{FF2B5EF4-FFF2-40B4-BE49-F238E27FC236}">
                <a16:creationId xmlns:a16="http://schemas.microsoft.com/office/drawing/2014/main" id="{E1EF89D4-1CBE-B0D1-8DC2-5C683EF301CA}"/>
              </a:ext>
            </a:extLst>
          </p:cNvPr>
          <p:cNvSpPr txBox="1">
            <a:spLocks noGrp="1"/>
          </p:cNvSpPr>
          <p:nvPr>
            <p:ph idx="1"/>
          </p:nvPr>
        </p:nvSpPr>
        <p:spPr>
          <a:xfrm>
            <a:off x="457200" y="1124739"/>
            <a:ext cx="8579293" cy="4392484"/>
          </a:xfrm>
        </p:spPr>
        <p:txBody>
          <a:bodyPr/>
          <a:lstStyle/>
          <a:p>
            <a:pPr lvl="0">
              <a:spcBef>
                <a:spcPts val="400"/>
              </a:spcBef>
            </a:pPr>
            <a:r>
              <a:rPr lang="en-GB" sz="1600" b="1"/>
              <a:t>Patient profile</a:t>
            </a:r>
            <a:endParaRPr lang="en-GB" sz="1600"/>
          </a:p>
          <a:p>
            <a:pPr lvl="0">
              <a:spcBef>
                <a:spcPts val="400"/>
              </a:spcBef>
            </a:pPr>
            <a:r>
              <a:rPr lang="en-GB" sz="1600"/>
              <a:t>Name: Sara</a:t>
            </a:r>
          </a:p>
          <a:p>
            <a:pPr lvl="0">
              <a:spcBef>
                <a:spcPts val="400"/>
              </a:spcBef>
            </a:pPr>
            <a:r>
              <a:rPr lang="en-GB" sz="1600"/>
              <a:t>Age: 45</a:t>
            </a:r>
          </a:p>
          <a:p>
            <a:pPr lvl="0">
              <a:spcBef>
                <a:spcPts val="400"/>
              </a:spcBef>
            </a:pPr>
            <a:r>
              <a:rPr lang="en-GB" sz="1600"/>
              <a:t>Occupation: Registered nurse working full time in London</a:t>
            </a:r>
          </a:p>
          <a:p>
            <a:pPr lvl="0">
              <a:spcBef>
                <a:spcPts val="400"/>
              </a:spcBef>
            </a:pPr>
            <a:r>
              <a:rPr lang="en-GB" sz="1600"/>
              <a:t>Family: Married with three children</a:t>
            </a:r>
          </a:p>
          <a:p>
            <a:pPr lvl="0">
              <a:spcBef>
                <a:spcPts val="400"/>
              </a:spcBef>
            </a:pPr>
            <a:r>
              <a:rPr lang="en-GB" sz="1600"/>
              <a:t>Lifestyle: Busy work schedule, shift work, high stress environment</a:t>
            </a:r>
          </a:p>
          <a:p>
            <a:pPr lvl="0">
              <a:spcBef>
                <a:spcPts val="400"/>
              </a:spcBef>
            </a:pPr>
            <a:r>
              <a:rPr lang="en-GB" sz="1600" b="1"/>
              <a:t>Health measurements (example)</a:t>
            </a:r>
            <a:endParaRPr lang="en-GB" sz="1600"/>
          </a:p>
          <a:p>
            <a:pPr lvl="0">
              <a:spcBef>
                <a:spcPts val="400"/>
              </a:spcBef>
            </a:pPr>
            <a:r>
              <a:rPr lang="en-GB" sz="1600"/>
              <a:t>Height: 165 cm</a:t>
            </a:r>
          </a:p>
          <a:p>
            <a:pPr lvl="0">
              <a:spcBef>
                <a:spcPts val="400"/>
              </a:spcBef>
            </a:pPr>
            <a:r>
              <a:rPr lang="en-GB" sz="1600"/>
              <a:t>Weight: 68 kg</a:t>
            </a:r>
          </a:p>
          <a:p>
            <a:pPr lvl="0">
              <a:spcBef>
                <a:spcPts val="400"/>
              </a:spcBef>
            </a:pPr>
            <a:r>
              <a:rPr lang="en-GB" sz="1600"/>
              <a:t>Blood pressure: 120/80 mmHg</a:t>
            </a:r>
          </a:p>
          <a:p>
            <a:pPr lvl="0">
              <a:spcBef>
                <a:spcPts val="400"/>
              </a:spcBef>
            </a:pPr>
            <a:r>
              <a:rPr lang="en-GB" sz="1600"/>
              <a:t>Symptoms reported:</a:t>
            </a:r>
          </a:p>
          <a:p>
            <a:pPr lvl="1">
              <a:spcBef>
                <a:spcPts val="400"/>
              </a:spcBef>
              <a:buChar char="•"/>
            </a:pPr>
            <a:r>
              <a:rPr lang="en-GB" sz="1600"/>
              <a:t>Extreme fatigue</a:t>
            </a:r>
          </a:p>
          <a:p>
            <a:pPr lvl="1">
              <a:spcBef>
                <a:spcPts val="400"/>
              </a:spcBef>
              <a:buChar char="•"/>
            </a:pPr>
            <a:r>
              <a:rPr lang="en-GB" sz="1600"/>
              <a:t>Frequent infections</a:t>
            </a:r>
          </a:p>
          <a:p>
            <a:pPr lvl="1">
              <a:spcBef>
                <a:spcPts val="400"/>
              </a:spcBef>
              <a:buChar char="•"/>
            </a:pPr>
            <a:r>
              <a:rPr lang="en-GB" sz="1600"/>
              <a:t>Bruising easily</a:t>
            </a:r>
          </a:p>
          <a:p>
            <a:pPr lvl="1">
              <a:spcBef>
                <a:spcPts val="400"/>
              </a:spcBef>
              <a:buChar char="•"/>
            </a:pPr>
            <a:r>
              <a:rPr lang="en-GB" sz="1600"/>
              <a:t>Shortness of breath</a:t>
            </a:r>
          </a:p>
        </p:txBody>
      </p:sp>
      <p:sp>
        <p:nvSpPr>
          <p:cNvPr id="4" name="Date Placeholder 3">
            <a:extLst>
              <a:ext uri="{FF2B5EF4-FFF2-40B4-BE49-F238E27FC236}">
                <a16:creationId xmlns:a16="http://schemas.microsoft.com/office/drawing/2014/main" id="{4E6EB388-E419-F29E-8CA9-74D6F8163523}"/>
              </a:ext>
            </a:extLst>
          </p:cNvPr>
          <p:cNvSpPr txBox="1">
            <a:spLocks noGrp="1"/>
          </p:cNvSpPr>
          <p:nvPr>
            <p:ph type="dt" sz="half" idx="7"/>
          </p:nvPr>
        </p:nvSpPr>
        <p:spPr/>
        <p:txBody>
          <a:bodyPr/>
          <a:lstStyle/>
          <a:p>
            <a:pPr lvl="0"/>
            <a:fld id="{6A3710DC-F94C-4C6E-8DD5-9B96C3C16538}" type="datetime1">
              <a:rPr lang="en-GB"/>
              <a:pPr lvl="0"/>
              <a:t>01/05/2026</a:t>
            </a:fld>
            <a:endParaRPr lang="en-GB"/>
          </a:p>
        </p:txBody>
      </p:sp>
      <p:sp>
        <p:nvSpPr>
          <p:cNvPr id="5" name="Slide Number Placeholder 4">
            <a:extLst>
              <a:ext uri="{FF2B5EF4-FFF2-40B4-BE49-F238E27FC236}">
                <a16:creationId xmlns:a16="http://schemas.microsoft.com/office/drawing/2014/main" id="{63DDCFFC-B3D2-C6B1-4897-6C215725B977}"/>
              </a:ext>
            </a:extLst>
          </p:cNvPr>
          <p:cNvSpPr txBox="1">
            <a:spLocks noGrp="1"/>
          </p:cNvSpPr>
          <p:nvPr>
            <p:ph type="sldNum" sz="quarter" idx="8"/>
          </p:nvPr>
        </p:nvSpPr>
        <p:spPr/>
        <p:txBody>
          <a:bodyPr/>
          <a:lstStyle/>
          <a:p>
            <a:pPr lvl="0"/>
            <a:fld id="{699DE523-22F3-4197-8546-3A187933030E}" type="slidenum">
              <a:rPr lang="en-GB"/>
              <a:t>3</a:t>
            </a:fld>
            <a:endParaRPr lang="en-GB"/>
          </a:p>
        </p:txBody>
      </p:sp>
      <p:pic>
        <p:nvPicPr>
          <p:cNvPr id="7" name="Audio 6">
            <a:hlinkClick r:id="" action="ppaction://media"/>
            <a:extLst>
              <a:ext uri="{FF2B5EF4-FFF2-40B4-BE49-F238E27FC236}">
                <a16:creationId xmlns:a16="http://schemas.microsoft.com/office/drawing/2014/main" id="{50DD58CE-C827-6AE9-E6D6-DDF9BC8068B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26952"/>
    </mc:Choice>
    <mc:Fallback xmlns="">
      <p:transition spd="slow" advTm="126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187">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351CD7F2-F1AF-FD0D-D68E-F193EC91DEAD}"/>
              </a:ext>
            </a:extLst>
          </p:cNvPr>
          <p:cNvSpPr txBox="1">
            <a:spLocks noGrp="1"/>
          </p:cNvSpPr>
          <p:nvPr>
            <p:ph type="title"/>
          </p:nvPr>
        </p:nvSpPr>
        <p:spPr>
          <a:xfrm>
            <a:off x="457200" y="44622"/>
            <a:ext cx="8229600" cy="1143000"/>
          </a:xfrm>
        </p:spPr>
        <p:txBody>
          <a:bodyPr/>
          <a:lstStyle/>
          <a:p>
            <a:pPr lvl="0"/>
            <a:r>
              <a:rPr lang="en-GB" sz="3600" b="1">
                <a:cs typeface="Arial" pitchFamily="34"/>
              </a:rPr>
              <a:t>Anatomy and Physiology</a:t>
            </a:r>
          </a:p>
        </p:txBody>
      </p:sp>
      <p:sp>
        <p:nvSpPr>
          <p:cNvPr id="3" name="Content Placeholder 1">
            <a:extLst>
              <a:ext uri="{FF2B5EF4-FFF2-40B4-BE49-F238E27FC236}">
                <a16:creationId xmlns:a16="http://schemas.microsoft.com/office/drawing/2014/main" id="{D9DD17B4-EC3B-3F44-5BBF-A27D9D2DF3EC}"/>
              </a:ext>
            </a:extLst>
          </p:cNvPr>
          <p:cNvSpPr txBox="1">
            <a:spLocks noGrp="1"/>
          </p:cNvSpPr>
          <p:nvPr>
            <p:ph idx="1"/>
          </p:nvPr>
        </p:nvSpPr>
        <p:spPr>
          <a:xfrm>
            <a:off x="457200" y="980730"/>
            <a:ext cx="8229600" cy="4536502"/>
          </a:xfrm>
        </p:spPr>
        <p:txBody>
          <a:bodyPr/>
          <a:lstStyle/>
          <a:p>
            <a:pPr lvl="0">
              <a:spcBef>
                <a:spcPts val="400"/>
              </a:spcBef>
            </a:pPr>
            <a:r>
              <a:rPr lang="en-GB" sz="1600"/>
              <a:t>Leukaemia affects the </a:t>
            </a:r>
            <a:r>
              <a:rPr lang="en-GB" sz="1600" b="1"/>
              <a:t>bone marrow</a:t>
            </a:r>
            <a:r>
              <a:rPr lang="en-GB" sz="1600"/>
              <a:t>, where blood cells are produced.</a:t>
            </a:r>
          </a:p>
          <a:p>
            <a:pPr lvl="0">
              <a:spcBef>
                <a:spcPts val="400"/>
              </a:spcBef>
            </a:pPr>
            <a:r>
              <a:rPr lang="en-GB" sz="1600"/>
              <a:t>Normal physiology:</a:t>
            </a:r>
          </a:p>
          <a:p>
            <a:pPr lvl="0">
              <a:spcBef>
                <a:spcPts val="400"/>
              </a:spcBef>
            </a:pPr>
            <a:r>
              <a:rPr lang="en-GB" sz="1600"/>
              <a:t>Bone marrow produces:</a:t>
            </a:r>
          </a:p>
          <a:p>
            <a:pPr lvl="1">
              <a:spcBef>
                <a:spcPts val="400"/>
              </a:spcBef>
              <a:buChar char="•"/>
            </a:pPr>
            <a:r>
              <a:rPr lang="en-GB" sz="1600"/>
              <a:t>Red blood cells (oxygen transport)</a:t>
            </a:r>
          </a:p>
          <a:p>
            <a:pPr lvl="1">
              <a:spcBef>
                <a:spcPts val="400"/>
              </a:spcBef>
              <a:buChar char="•"/>
            </a:pPr>
            <a:r>
              <a:rPr lang="en-GB" sz="1600"/>
              <a:t>White blood cells (immune defence)</a:t>
            </a:r>
          </a:p>
          <a:p>
            <a:pPr lvl="1">
              <a:spcBef>
                <a:spcPts val="400"/>
              </a:spcBef>
              <a:buChar char="•"/>
            </a:pPr>
            <a:r>
              <a:rPr lang="en-GB" sz="1600"/>
              <a:t>Platelets (blood clotting)</a:t>
            </a:r>
          </a:p>
          <a:p>
            <a:pPr lvl="0">
              <a:spcBef>
                <a:spcPts val="400"/>
              </a:spcBef>
            </a:pPr>
            <a:r>
              <a:rPr lang="en-GB" sz="1600"/>
              <a:t>In leukaemia:</a:t>
            </a:r>
          </a:p>
          <a:p>
            <a:pPr lvl="0">
              <a:spcBef>
                <a:spcPts val="400"/>
              </a:spcBef>
            </a:pPr>
            <a:r>
              <a:rPr lang="en-GB" sz="1600"/>
              <a:t>Abnormal white blood cells are produced rapidly</a:t>
            </a:r>
          </a:p>
          <a:p>
            <a:pPr lvl="0">
              <a:spcBef>
                <a:spcPts val="400"/>
              </a:spcBef>
            </a:pPr>
            <a:r>
              <a:rPr lang="en-GB" sz="1600"/>
              <a:t>These cells </a:t>
            </a:r>
            <a:r>
              <a:rPr lang="en-GB" sz="1600" b="1"/>
              <a:t>do not function properly</a:t>
            </a:r>
            <a:endParaRPr lang="en-GB" sz="1600"/>
          </a:p>
          <a:p>
            <a:pPr lvl="0">
              <a:spcBef>
                <a:spcPts val="400"/>
              </a:spcBef>
            </a:pPr>
            <a:r>
              <a:rPr lang="en-GB" sz="1600"/>
              <a:t>They crowd out healthy blood cells</a:t>
            </a:r>
          </a:p>
          <a:p>
            <a:pPr lvl="0">
              <a:spcBef>
                <a:spcPts val="400"/>
              </a:spcBef>
            </a:pPr>
            <a:r>
              <a:rPr lang="en-GB" sz="1600"/>
              <a:t>Effects on the body:</a:t>
            </a:r>
          </a:p>
          <a:p>
            <a:pPr lvl="0">
              <a:spcBef>
                <a:spcPts val="400"/>
              </a:spcBef>
            </a:pPr>
            <a:r>
              <a:rPr lang="en-GB" sz="1600"/>
              <a:t>Reduced red blood cells → </a:t>
            </a:r>
            <a:r>
              <a:rPr lang="en-GB" sz="1600" b="1"/>
              <a:t>anaemia and fatigue</a:t>
            </a:r>
            <a:endParaRPr lang="en-GB" sz="1600"/>
          </a:p>
          <a:p>
            <a:pPr lvl="0">
              <a:spcBef>
                <a:spcPts val="400"/>
              </a:spcBef>
            </a:pPr>
            <a:r>
              <a:rPr lang="en-GB" sz="1600"/>
              <a:t>Reduced platelets → </a:t>
            </a:r>
            <a:r>
              <a:rPr lang="en-GB" sz="1600" b="1"/>
              <a:t>bleeding and bruising</a:t>
            </a:r>
            <a:endParaRPr lang="en-GB" sz="1600"/>
          </a:p>
          <a:p>
            <a:pPr lvl="0">
              <a:spcBef>
                <a:spcPts val="400"/>
              </a:spcBef>
            </a:pPr>
            <a:r>
              <a:rPr lang="en-GB" sz="1600"/>
              <a:t>Reduced healthy white cells → </a:t>
            </a:r>
            <a:r>
              <a:rPr lang="en-GB" sz="1600" b="1"/>
              <a:t>higher infection risk</a:t>
            </a:r>
            <a:endParaRPr lang="en-GB" sz="1600"/>
          </a:p>
        </p:txBody>
      </p:sp>
      <p:pic>
        <p:nvPicPr>
          <p:cNvPr id="5" name="Audio 4">
            <a:hlinkClick r:id="" action="ppaction://media"/>
            <a:extLst>
              <a:ext uri="{FF2B5EF4-FFF2-40B4-BE49-F238E27FC236}">
                <a16:creationId xmlns:a16="http://schemas.microsoft.com/office/drawing/2014/main" id="{9D335044-1111-A42F-0BEB-1EA9BD5ABE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20781"/>
    </mc:Choice>
    <mc:Fallback xmlns="">
      <p:transition spd="slow" advTm="1207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2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347F0-595D-B338-2C5F-15954DC3F60F}"/>
              </a:ext>
            </a:extLst>
          </p:cNvPr>
          <p:cNvSpPr txBox="1">
            <a:spLocks noGrp="1"/>
          </p:cNvSpPr>
          <p:nvPr>
            <p:ph type="title"/>
          </p:nvPr>
        </p:nvSpPr>
        <p:spPr>
          <a:xfrm>
            <a:off x="457200" y="274640"/>
            <a:ext cx="8229600" cy="922117"/>
          </a:xfrm>
        </p:spPr>
        <p:txBody>
          <a:bodyPr/>
          <a:lstStyle/>
          <a:p>
            <a:pPr lvl="0"/>
            <a:r>
              <a:rPr lang="en-GB" sz="3600" b="1"/>
              <a:t>Care Plan (1/3)</a:t>
            </a:r>
          </a:p>
        </p:txBody>
      </p:sp>
      <p:sp>
        <p:nvSpPr>
          <p:cNvPr id="3" name="Content Placeholder 2">
            <a:extLst>
              <a:ext uri="{FF2B5EF4-FFF2-40B4-BE49-F238E27FC236}">
                <a16:creationId xmlns:a16="http://schemas.microsoft.com/office/drawing/2014/main" id="{222BF02E-6943-704C-EE15-D44EBA84FA66}"/>
              </a:ext>
            </a:extLst>
          </p:cNvPr>
          <p:cNvSpPr txBox="1">
            <a:spLocks noGrp="1"/>
          </p:cNvSpPr>
          <p:nvPr>
            <p:ph idx="1"/>
          </p:nvPr>
        </p:nvSpPr>
        <p:spPr>
          <a:xfrm>
            <a:off x="388591" y="1434249"/>
            <a:ext cx="8873165" cy="3808343"/>
          </a:xfrm>
        </p:spPr>
        <p:txBody>
          <a:bodyPr/>
          <a:lstStyle/>
          <a:p>
            <a:pPr lvl="0">
              <a:spcBef>
                <a:spcPts val="300"/>
              </a:spcBef>
            </a:pPr>
            <a:r>
              <a:rPr lang="en-GB" sz="1100" dirty="0">
                <a:latin typeface="Arial" pitchFamily="34"/>
                <a:cs typeface="Arial" pitchFamily="34"/>
              </a:rPr>
              <a:t>For a healthcare professional like Sara, managing a diagnosis of leukaemia requires balancing demanding professional duties with intensive self-care and medical oversight. Her specific lifestyle challenges such as shift work, high-stress environments, and family obligations require highly structured approach to health and recovery.</a:t>
            </a:r>
          </a:p>
          <a:p>
            <a:pPr marL="0" lvl="0" indent="0">
              <a:spcBef>
                <a:spcPts val="300"/>
              </a:spcBef>
              <a:buNone/>
            </a:pPr>
            <a:r>
              <a:rPr lang="en-GB" sz="1100" dirty="0">
                <a:latin typeface="Arial" pitchFamily="34"/>
                <a:cs typeface="Arial" pitchFamily="34"/>
              </a:rPr>
              <a:t>Lifestyle Considerations</a:t>
            </a:r>
          </a:p>
          <a:p>
            <a:pPr lvl="0">
              <a:spcBef>
                <a:spcPts val="300"/>
              </a:spcBef>
            </a:pPr>
            <a:r>
              <a:rPr lang="en-GB" sz="1100" dirty="0">
                <a:latin typeface="Arial" pitchFamily="34"/>
                <a:cs typeface="Arial" pitchFamily="34"/>
              </a:rPr>
              <a:t>Shift Work and Circadian Disruption</a:t>
            </a:r>
          </a:p>
          <a:p>
            <a:pPr lvl="0">
              <a:spcBef>
                <a:spcPts val="300"/>
              </a:spcBef>
            </a:pPr>
            <a:r>
              <a:rPr lang="en-GB" sz="1100" dirty="0">
                <a:latin typeface="Arial" pitchFamily="34"/>
                <a:cs typeface="Arial" pitchFamily="34"/>
              </a:rPr>
              <a:t>High-Stress Environment</a:t>
            </a:r>
          </a:p>
          <a:p>
            <a:pPr lvl="0">
              <a:spcBef>
                <a:spcPts val="300"/>
              </a:spcBef>
            </a:pPr>
            <a:r>
              <a:rPr lang="en-GB" sz="1100" dirty="0">
                <a:latin typeface="Arial" pitchFamily="34"/>
                <a:cs typeface="Arial" pitchFamily="34"/>
              </a:rPr>
              <a:t>Family and Personal Responsibilities</a:t>
            </a:r>
          </a:p>
          <a:p>
            <a:pPr lvl="0">
              <a:spcBef>
                <a:spcPts val="300"/>
              </a:spcBef>
            </a:pPr>
            <a:r>
              <a:rPr lang="en-GB" sz="1100" dirty="0">
                <a:latin typeface="Arial" pitchFamily="34"/>
                <a:cs typeface="Arial" pitchFamily="34"/>
              </a:rPr>
              <a:t>Nutrition and Immune Support</a:t>
            </a:r>
          </a:p>
          <a:p>
            <a:pPr lvl="0">
              <a:spcBef>
                <a:spcPts val="300"/>
              </a:spcBef>
            </a:pPr>
            <a:r>
              <a:rPr lang="en-GB" sz="1100" dirty="0">
                <a:latin typeface="Arial" pitchFamily="34"/>
                <a:cs typeface="Arial" pitchFamily="34"/>
              </a:rPr>
              <a:t>Restorative Rest and Recovery</a:t>
            </a:r>
          </a:p>
          <a:p>
            <a:pPr lvl="0">
              <a:spcBef>
                <a:spcPts val="300"/>
              </a:spcBef>
            </a:pPr>
            <a:r>
              <a:rPr lang="en-GB" sz="1100" dirty="0">
                <a:latin typeface="Arial" pitchFamily="34"/>
                <a:cs typeface="Arial" pitchFamily="34"/>
              </a:rPr>
              <a:t>Proactive Stress Management</a:t>
            </a:r>
          </a:p>
          <a:p>
            <a:pPr lvl="0">
              <a:spcBef>
                <a:spcPts val="300"/>
              </a:spcBef>
            </a:pPr>
            <a:r>
              <a:rPr lang="en-GB" sz="1100" dirty="0">
                <a:latin typeface="Arial" pitchFamily="34"/>
                <a:cs typeface="Arial" pitchFamily="34"/>
              </a:rPr>
              <a:t>Structured Medical Monitoring</a:t>
            </a:r>
          </a:p>
          <a:p>
            <a:pPr lvl="0">
              <a:spcBef>
                <a:spcPts val="300"/>
              </a:spcBef>
            </a:pPr>
            <a:endParaRPr lang="en-GB" sz="1100" dirty="0">
              <a:latin typeface="Arial" pitchFamily="34"/>
              <a:cs typeface="Arial" pitchFamily="34"/>
            </a:endParaRPr>
          </a:p>
          <a:p>
            <a:pPr lvl="0">
              <a:spcBef>
                <a:spcPts val="400"/>
              </a:spcBef>
            </a:pPr>
            <a:endParaRPr lang="en-GB" sz="1600" dirty="0"/>
          </a:p>
        </p:txBody>
      </p:sp>
      <p:sp>
        <p:nvSpPr>
          <p:cNvPr id="4" name="Date Placeholder 3">
            <a:extLst>
              <a:ext uri="{FF2B5EF4-FFF2-40B4-BE49-F238E27FC236}">
                <a16:creationId xmlns:a16="http://schemas.microsoft.com/office/drawing/2014/main" id="{6C30FBFB-D1BE-1C8D-63A0-FD64563F2C8E}"/>
              </a:ext>
            </a:extLst>
          </p:cNvPr>
          <p:cNvSpPr txBox="1">
            <a:spLocks noGrp="1"/>
          </p:cNvSpPr>
          <p:nvPr>
            <p:ph type="dt" sz="half" idx="7"/>
          </p:nvPr>
        </p:nvSpPr>
        <p:spPr/>
        <p:txBody>
          <a:bodyPr/>
          <a:lstStyle/>
          <a:p>
            <a:pPr lvl="0"/>
            <a:fld id="{8D5A73BF-6BF8-4D13-837C-BA38C4B7180A}" type="datetime1">
              <a:rPr lang="en-GB"/>
              <a:pPr lvl="0"/>
              <a:t>01/05/2026</a:t>
            </a:fld>
            <a:endParaRPr lang="en-GB"/>
          </a:p>
        </p:txBody>
      </p:sp>
      <p:sp>
        <p:nvSpPr>
          <p:cNvPr id="5" name="Slide Number Placeholder 4">
            <a:extLst>
              <a:ext uri="{FF2B5EF4-FFF2-40B4-BE49-F238E27FC236}">
                <a16:creationId xmlns:a16="http://schemas.microsoft.com/office/drawing/2014/main" id="{0E6C2CC5-D6E8-0412-BC12-973FFCA94A4D}"/>
              </a:ext>
            </a:extLst>
          </p:cNvPr>
          <p:cNvSpPr txBox="1">
            <a:spLocks noGrp="1"/>
          </p:cNvSpPr>
          <p:nvPr>
            <p:ph type="sldNum" sz="quarter" idx="8"/>
          </p:nvPr>
        </p:nvSpPr>
        <p:spPr/>
        <p:txBody>
          <a:bodyPr/>
          <a:lstStyle/>
          <a:p>
            <a:pPr lvl="0"/>
            <a:fld id="{007F5EFD-95A1-4744-A003-C1A78D53AA3A}" type="slidenum">
              <a:rPr lang="en-GB"/>
              <a:t>5</a:t>
            </a:fld>
            <a:endParaRPr lang="en-GB"/>
          </a:p>
        </p:txBody>
      </p:sp>
      <p:pic>
        <p:nvPicPr>
          <p:cNvPr id="7" name="Audio 6">
            <a:hlinkClick r:id="" action="ppaction://media"/>
            <a:extLst>
              <a:ext uri="{FF2B5EF4-FFF2-40B4-BE49-F238E27FC236}">
                <a16:creationId xmlns:a16="http://schemas.microsoft.com/office/drawing/2014/main" id="{FCC46BBE-7F7F-0678-5ABF-4BC16EFB36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pic>
        <p:nvPicPr>
          <p:cNvPr id="1026" name="Picture 2" descr="Healthy Lifestyle Infographic Fitness Healthy Food Stock Vector ...">
            <a:extLst>
              <a:ext uri="{FF2B5EF4-FFF2-40B4-BE49-F238E27FC236}">
                <a16:creationId xmlns:a16="http://schemas.microsoft.com/office/drawing/2014/main" id="{5A55F821-C798-AE3F-D29B-37C08588D7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54876" y="2000312"/>
            <a:ext cx="2698752" cy="3165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advTm="207539"/>
    </mc:Choice>
    <mc:Fallback xmlns="">
      <p:transition spd="slow" advTm="207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2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A745-CEF7-5057-AC67-1DD382A6D586}"/>
              </a:ext>
            </a:extLst>
          </p:cNvPr>
          <p:cNvSpPr txBox="1">
            <a:spLocks noGrp="1"/>
          </p:cNvSpPr>
          <p:nvPr>
            <p:ph type="title"/>
          </p:nvPr>
        </p:nvSpPr>
        <p:spPr>
          <a:xfrm>
            <a:off x="457200" y="274640"/>
            <a:ext cx="8229600" cy="922117"/>
          </a:xfrm>
        </p:spPr>
        <p:txBody>
          <a:bodyPr/>
          <a:lstStyle/>
          <a:p>
            <a:pPr lvl="0"/>
            <a:r>
              <a:rPr lang="en-GB" sz="3600" b="1"/>
              <a:t>Care Plan (2/3)</a:t>
            </a:r>
          </a:p>
        </p:txBody>
      </p:sp>
      <p:sp>
        <p:nvSpPr>
          <p:cNvPr id="3" name="Content Placeholder 2">
            <a:extLst>
              <a:ext uri="{FF2B5EF4-FFF2-40B4-BE49-F238E27FC236}">
                <a16:creationId xmlns:a16="http://schemas.microsoft.com/office/drawing/2014/main" id="{51A8B67E-75E9-FBA4-E6DD-B9D5E932C802}"/>
              </a:ext>
            </a:extLst>
          </p:cNvPr>
          <p:cNvSpPr txBox="1">
            <a:spLocks noGrp="1"/>
          </p:cNvSpPr>
          <p:nvPr>
            <p:ph idx="1"/>
          </p:nvPr>
        </p:nvSpPr>
        <p:spPr>
          <a:xfrm>
            <a:off x="457200" y="1196748"/>
            <a:ext cx="8229600" cy="4320485"/>
          </a:xfrm>
        </p:spPr>
        <p:txBody>
          <a:bodyPr/>
          <a:lstStyle/>
          <a:p>
            <a:pPr marL="0" lvl="0" indent="0">
              <a:spcBef>
                <a:spcPts val="300"/>
              </a:spcBef>
              <a:buNone/>
            </a:pPr>
            <a:r>
              <a:rPr lang="en-GB" sz="1200">
                <a:latin typeface="UICTFontTextStyleBody"/>
              </a:rPr>
              <a:t>To ensure Sara can manage her condition while maintaining her quality of life and professional commitments, the following recommendations focus on integrating medical needs with her daily routines at work and home.</a:t>
            </a:r>
          </a:p>
          <a:p>
            <a:pPr marL="0" lvl="0" indent="0">
              <a:spcBef>
                <a:spcPts val="300"/>
              </a:spcBef>
              <a:buNone/>
            </a:pPr>
            <a:endParaRPr lang="en-GB" sz="1200">
              <a:latin typeface=".AppleSystemUIFont"/>
            </a:endParaRPr>
          </a:p>
          <a:p>
            <a:pPr marL="0" lvl="0" indent="0">
              <a:spcBef>
                <a:spcPts val="300"/>
              </a:spcBef>
              <a:buNone/>
            </a:pPr>
            <a:r>
              <a:rPr lang="en-GB" sz="1200">
                <a:latin typeface="UICTFontTextStyleBody"/>
              </a:rPr>
              <a:t>Nutritional and Medical Support</a:t>
            </a:r>
            <a:endParaRPr lang="en-GB" sz="1200">
              <a:latin typeface=".AppleSystemUIFont"/>
            </a:endParaRPr>
          </a:p>
          <a:p>
            <a:pPr lvl="0">
              <a:spcBef>
                <a:spcPts val="300"/>
              </a:spcBef>
            </a:pPr>
            <a:r>
              <a:rPr lang="en-GB" sz="1200">
                <a:latin typeface="UICTFontTextStyleBody"/>
              </a:rPr>
              <a:t>Nutrient-Rich Breakfast</a:t>
            </a:r>
            <a:endParaRPr lang="en-GB" sz="1200">
              <a:latin typeface=".AppleSystemUIFont"/>
            </a:endParaRPr>
          </a:p>
          <a:p>
            <a:pPr lvl="0">
              <a:spcBef>
                <a:spcPts val="300"/>
              </a:spcBef>
            </a:pPr>
            <a:r>
              <a:rPr lang="en-GB" sz="1200">
                <a:latin typeface="UICTFontTextStyleBody"/>
              </a:rPr>
              <a:t>Medication Adherence</a:t>
            </a:r>
            <a:endParaRPr lang="en-GB" sz="1200">
              <a:latin typeface=".AppleSystemUIFont"/>
            </a:endParaRPr>
          </a:p>
          <a:p>
            <a:pPr lvl="0">
              <a:spcBef>
                <a:spcPts val="300"/>
              </a:spcBef>
            </a:pPr>
            <a:r>
              <a:rPr lang="en-GB" sz="1200">
                <a:latin typeface="UICTFontTextStyleBody"/>
              </a:rPr>
              <a:t>Infection Control</a:t>
            </a:r>
            <a:endParaRPr lang="en-GB" sz="1200">
              <a:latin typeface=".AppleSystemUIFont"/>
            </a:endParaRPr>
          </a:p>
          <a:p>
            <a:pPr lvl="0">
              <a:spcBef>
                <a:spcPts val="300"/>
              </a:spcBef>
            </a:pPr>
            <a:r>
              <a:rPr lang="en-GB" sz="1200">
                <a:latin typeface="UICTFontTextStyleBody"/>
              </a:rPr>
              <a:t>Fatigue Management</a:t>
            </a:r>
            <a:endParaRPr lang="en-GB" sz="1200">
              <a:latin typeface=".AppleSystemUIFont"/>
            </a:endParaRPr>
          </a:p>
          <a:p>
            <a:pPr lvl="0">
              <a:spcBef>
                <a:spcPts val="300"/>
              </a:spcBef>
            </a:pPr>
            <a:r>
              <a:rPr lang="en-GB" sz="1200">
                <a:latin typeface="UICTFontTextStyleBody"/>
              </a:rPr>
              <a:t>Family and Childcare Support</a:t>
            </a:r>
            <a:endParaRPr lang="en-GB" sz="1200">
              <a:latin typeface=".AppleSystemUIFont"/>
            </a:endParaRPr>
          </a:p>
          <a:p>
            <a:pPr lvl="0">
              <a:spcBef>
                <a:spcPts val="300"/>
              </a:spcBef>
            </a:pPr>
            <a:r>
              <a:rPr lang="en-GB" sz="1200">
                <a:latin typeface="UICTFontTextStyleBody"/>
              </a:rPr>
              <a:t>Light Physical Activity</a:t>
            </a:r>
            <a:endParaRPr lang="en-GB" sz="1200">
              <a:latin typeface=".AppleSystemUIFont"/>
            </a:endParaRPr>
          </a:p>
          <a:p>
            <a:pPr lvl="0">
              <a:spcBef>
                <a:spcPts val="300"/>
              </a:spcBef>
            </a:pPr>
            <a:r>
              <a:rPr lang="en-GB" sz="1200">
                <a:latin typeface="UICTFontTextStyleBody"/>
              </a:rPr>
              <a:t>Structured Rest Periods</a:t>
            </a:r>
            <a:endParaRPr lang="en-GB" sz="1200">
              <a:latin typeface=".AppleSystemUIFont"/>
            </a:endParaRPr>
          </a:p>
          <a:p>
            <a:pPr marL="0" lvl="0" indent="0">
              <a:spcBef>
                <a:spcPts val="500"/>
              </a:spcBef>
              <a:buNone/>
            </a:pPr>
            <a:endParaRPr lang="en-GB" sz="2000"/>
          </a:p>
        </p:txBody>
      </p:sp>
      <p:sp>
        <p:nvSpPr>
          <p:cNvPr id="4" name="Date Placeholder 3">
            <a:extLst>
              <a:ext uri="{FF2B5EF4-FFF2-40B4-BE49-F238E27FC236}">
                <a16:creationId xmlns:a16="http://schemas.microsoft.com/office/drawing/2014/main" id="{F06AAB75-C865-2B6D-6895-964E9356DF56}"/>
              </a:ext>
            </a:extLst>
          </p:cNvPr>
          <p:cNvSpPr txBox="1">
            <a:spLocks noGrp="1"/>
          </p:cNvSpPr>
          <p:nvPr>
            <p:ph type="dt" sz="half" idx="7"/>
          </p:nvPr>
        </p:nvSpPr>
        <p:spPr/>
        <p:txBody>
          <a:bodyPr/>
          <a:lstStyle/>
          <a:p>
            <a:pPr lvl="0"/>
            <a:fld id="{F97F8B5F-417B-45A4-9043-C2FCF1687E6B}" type="datetime1">
              <a:rPr lang="en-GB"/>
              <a:pPr lvl="0"/>
              <a:t>01/05/2026</a:t>
            </a:fld>
            <a:endParaRPr lang="en-GB"/>
          </a:p>
        </p:txBody>
      </p:sp>
      <p:sp>
        <p:nvSpPr>
          <p:cNvPr id="5" name="Slide Number Placeholder 4">
            <a:extLst>
              <a:ext uri="{FF2B5EF4-FFF2-40B4-BE49-F238E27FC236}">
                <a16:creationId xmlns:a16="http://schemas.microsoft.com/office/drawing/2014/main" id="{90812D84-B289-5ED7-5724-A29E1296C98B}"/>
              </a:ext>
            </a:extLst>
          </p:cNvPr>
          <p:cNvSpPr txBox="1">
            <a:spLocks noGrp="1"/>
          </p:cNvSpPr>
          <p:nvPr>
            <p:ph type="sldNum" sz="quarter" idx="8"/>
          </p:nvPr>
        </p:nvSpPr>
        <p:spPr/>
        <p:txBody>
          <a:bodyPr/>
          <a:lstStyle/>
          <a:p>
            <a:pPr lvl="0"/>
            <a:fld id="{2E720AEF-349C-4294-970B-B4FB8503BED3}" type="slidenum">
              <a:rPr lang="en-GB"/>
              <a:t>6</a:t>
            </a:fld>
            <a:endParaRPr lang="en-GB"/>
          </a:p>
        </p:txBody>
      </p:sp>
      <p:graphicFrame>
        <p:nvGraphicFramePr>
          <p:cNvPr id="6" name="Table 6">
            <a:extLst>
              <a:ext uri="{FF2B5EF4-FFF2-40B4-BE49-F238E27FC236}">
                <a16:creationId xmlns:a16="http://schemas.microsoft.com/office/drawing/2014/main" id="{002A8845-442F-78D4-6573-3644DA3B98E9}"/>
              </a:ext>
            </a:extLst>
          </p:cNvPr>
          <p:cNvGraphicFramePr>
            <a:graphicFrameLocks noGrp="1"/>
          </p:cNvGraphicFramePr>
          <p:nvPr/>
        </p:nvGraphicFramePr>
        <p:xfrm>
          <a:off x="3234909" y="2803586"/>
          <a:ext cx="4721649" cy="2565117"/>
        </p:xfrm>
        <a:graphic>
          <a:graphicData uri="http://schemas.openxmlformats.org/drawingml/2006/table">
            <a:tbl>
              <a:tblPr>
                <a:effectLst/>
                <a:tableStyleId>{5C22544A-7EE6-4342-B048-85BDC9FD1C3A}</a:tableStyleId>
              </a:tblPr>
              <a:tblGrid>
                <a:gridCol w="1573883">
                  <a:extLst>
                    <a:ext uri="{9D8B030D-6E8A-4147-A177-3AD203B41FA5}">
                      <a16:colId xmlns:a16="http://schemas.microsoft.com/office/drawing/2014/main" val="972756399"/>
                    </a:ext>
                  </a:extLst>
                </a:gridCol>
                <a:gridCol w="1573883">
                  <a:extLst>
                    <a:ext uri="{9D8B030D-6E8A-4147-A177-3AD203B41FA5}">
                      <a16:colId xmlns:a16="http://schemas.microsoft.com/office/drawing/2014/main" val="3928016013"/>
                    </a:ext>
                  </a:extLst>
                </a:gridCol>
                <a:gridCol w="1573883">
                  <a:extLst>
                    <a:ext uri="{9D8B030D-6E8A-4147-A177-3AD203B41FA5}">
                      <a16:colId xmlns:a16="http://schemas.microsoft.com/office/drawing/2014/main" val="2783507687"/>
                    </a:ext>
                  </a:extLst>
                </a:gridCol>
              </a:tblGrid>
              <a:tr h="199512">
                <a:tc>
                  <a:txBody>
                    <a:bodyPr/>
                    <a:lstStyle/>
                    <a:p>
                      <a:pPr lvl="0" algn="l" fontAlgn="b">
                        <a:buNone/>
                      </a:pPr>
                      <a:r>
                        <a:rPr lang="en-GB" sz="900"/>
                        <a:t>Time Block</a:t>
                      </a:r>
                    </a:p>
                  </a:txBody>
                  <a:tcPr marL="45153" marR="45153" marT="22576" marB="22576" anchor="b"/>
                </a:tc>
                <a:tc>
                  <a:txBody>
                    <a:bodyPr/>
                    <a:lstStyle/>
                    <a:p>
                      <a:pPr lvl="0" algn="l" fontAlgn="b">
                        <a:buNone/>
                      </a:pPr>
                      <a:r>
                        <a:rPr lang="en-GB" sz="900"/>
                        <a:t>Activity</a:t>
                      </a:r>
                    </a:p>
                  </a:txBody>
                  <a:tcPr marL="45153" marR="45153" marT="22576" marB="22576" anchor="b"/>
                </a:tc>
                <a:tc>
                  <a:txBody>
                    <a:bodyPr/>
                    <a:lstStyle/>
                    <a:p>
                      <a:pPr lvl="0" algn="l" fontAlgn="b">
                        <a:buNone/>
                      </a:pPr>
                      <a:r>
                        <a:rPr lang="en-GB" sz="900"/>
                        <a:t>Focus Area</a:t>
                      </a:r>
                    </a:p>
                  </a:txBody>
                  <a:tcPr marL="45153" marR="45153" marT="22576" marB="22576" anchor="b"/>
                </a:tc>
                <a:extLst>
                  <a:ext uri="{0D108BD9-81ED-4DB2-BD59-A6C34878D82A}">
                    <a16:rowId xmlns:a16="http://schemas.microsoft.com/office/drawing/2014/main" val="614057225"/>
                  </a:ext>
                </a:extLst>
              </a:tr>
              <a:tr h="456020">
                <a:tc>
                  <a:txBody>
                    <a:bodyPr/>
                    <a:lstStyle/>
                    <a:p>
                      <a:pPr lvl="0" fontAlgn="auto">
                        <a:buNone/>
                      </a:pPr>
                      <a:r>
                        <a:rPr lang="en-GB" sz="900"/>
                        <a:t>Morning</a:t>
                      </a:r>
                    </a:p>
                  </a:txBody>
                  <a:tcPr marL="45153" marR="45153" marT="22576" marB="22576" anchor="ctr"/>
                </a:tc>
                <a:tc>
                  <a:txBody>
                    <a:bodyPr/>
                    <a:lstStyle/>
                    <a:p>
                      <a:pPr lvl="0" fontAlgn="auto">
                        <a:buNone/>
                      </a:pPr>
                      <a:r>
                        <a:rPr lang="en-GB" sz="900"/>
                        <a:t>High-protein breakfast and hydration</a:t>
                      </a:r>
                    </a:p>
                  </a:txBody>
                  <a:tcPr marL="45153" marR="45153" marT="22576" marB="22576" anchor="ctr"/>
                </a:tc>
                <a:tc>
                  <a:txBody>
                    <a:bodyPr/>
                    <a:lstStyle/>
                    <a:p>
                      <a:pPr lvl="0" fontAlgn="auto">
                        <a:buNone/>
                      </a:pPr>
                      <a:r>
                        <a:rPr lang="en-GB" sz="900"/>
                        <a:t>Immune support and energy </a:t>
                      </a:r>
                    </a:p>
                  </a:txBody>
                  <a:tcPr marL="45153" marR="45153" marT="22576" marB="22576" anchor="ctr"/>
                </a:tc>
                <a:extLst>
                  <a:ext uri="{0D108BD9-81ED-4DB2-BD59-A6C34878D82A}">
                    <a16:rowId xmlns:a16="http://schemas.microsoft.com/office/drawing/2014/main" val="224628380"/>
                  </a:ext>
                </a:extLst>
              </a:tr>
              <a:tr h="456020">
                <a:tc>
                  <a:txBody>
                    <a:bodyPr/>
                    <a:lstStyle/>
                    <a:p>
                      <a:pPr lvl="0" fontAlgn="auto">
                        <a:buNone/>
                      </a:pPr>
                      <a:r>
                        <a:rPr lang="en-GB" sz="900"/>
                        <a:t>Mid-Day</a:t>
                      </a:r>
                    </a:p>
                  </a:txBody>
                  <a:tcPr marL="45153" marR="45153" marT="22576" marB="22576" anchor="ctr"/>
                </a:tc>
                <a:tc>
                  <a:txBody>
                    <a:bodyPr/>
                    <a:lstStyle/>
                    <a:p>
                      <a:pPr lvl="0" fontAlgn="auto">
                        <a:buNone/>
                      </a:pPr>
                      <a:r>
                        <a:rPr lang="en-GB" sz="900"/>
                        <a:t>Shift work with scheduled, timed breaks</a:t>
                      </a:r>
                    </a:p>
                  </a:txBody>
                  <a:tcPr marL="45153" marR="45153" marT="22576" marB="22576" anchor="ctr"/>
                </a:tc>
                <a:tc>
                  <a:txBody>
                    <a:bodyPr/>
                    <a:lstStyle/>
                    <a:p>
                      <a:pPr lvl="0" fontAlgn="auto">
                        <a:buNone/>
                      </a:pPr>
                      <a:r>
                        <a:rPr lang="en-GB" sz="900"/>
                        <a:t>Fatigue management and infection control </a:t>
                      </a:r>
                    </a:p>
                  </a:txBody>
                  <a:tcPr marL="45153" marR="45153" marT="22576" marB="22576" anchor="ctr"/>
                </a:tc>
                <a:extLst>
                  <a:ext uri="{0D108BD9-81ED-4DB2-BD59-A6C34878D82A}">
                    <a16:rowId xmlns:a16="http://schemas.microsoft.com/office/drawing/2014/main" val="3047135403"/>
                  </a:ext>
                </a:extLst>
              </a:tr>
              <a:tr h="541525">
                <a:tc>
                  <a:txBody>
                    <a:bodyPr/>
                    <a:lstStyle/>
                    <a:p>
                      <a:pPr lvl="0" fontAlgn="auto">
                        <a:buNone/>
                      </a:pPr>
                      <a:r>
                        <a:rPr lang="en-GB" sz="900"/>
                        <a:t>Afternoon</a:t>
                      </a:r>
                    </a:p>
                  </a:txBody>
                  <a:tcPr marL="45153" marR="45153" marT="22576" marB="22576" anchor="ctr"/>
                </a:tc>
                <a:tc>
                  <a:txBody>
                    <a:bodyPr/>
                    <a:lstStyle/>
                    <a:p>
                      <a:pPr lvl="0" fontAlgn="auto">
                        <a:buNone/>
                      </a:pPr>
                      <a:r>
                        <a:rPr lang="en-GB" sz="900"/>
                        <a:t>Light physical activity (e.g., walk)</a:t>
                      </a:r>
                    </a:p>
                  </a:txBody>
                  <a:tcPr marL="45153" marR="45153" marT="22576" marB="22576" anchor="ctr"/>
                </a:tc>
                <a:tc>
                  <a:txBody>
                    <a:bodyPr/>
                    <a:lstStyle/>
                    <a:p>
                      <a:pPr lvl="0" fontAlgn="auto">
                        <a:buNone/>
                      </a:pPr>
                      <a:r>
                        <a:rPr lang="en-GB" sz="900"/>
                        <a:t>Stamina maintenance and stress reduction </a:t>
                      </a:r>
                    </a:p>
                  </a:txBody>
                  <a:tcPr marL="45153" marR="45153" marT="22576" marB="22576" anchor="ctr"/>
                </a:tc>
                <a:extLst>
                  <a:ext uri="{0D108BD9-81ED-4DB2-BD59-A6C34878D82A}">
                    <a16:rowId xmlns:a16="http://schemas.microsoft.com/office/drawing/2014/main" val="411054363"/>
                  </a:ext>
                </a:extLst>
              </a:tr>
              <a:tr h="456020">
                <a:tc>
                  <a:txBody>
                    <a:bodyPr/>
                    <a:lstStyle/>
                    <a:p>
                      <a:pPr lvl="0" fontAlgn="auto">
                        <a:buNone/>
                      </a:pPr>
                      <a:r>
                        <a:rPr lang="en-GB" sz="900"/>
                        <a:t>Evening</a:t>
                      </a:r>
                    </a:p>
                  </a:txBody>
                  <a:tcPr marL="45153" marR="45153" marT="22576" marB="22576" anchor="ctr"/>
                </a:tc>
                <a:tc>
                  <a:txBody>
                    <a:bodyPr/>
                    <a:lstStyle/>
                    <a:p>
                      <a:pPr lvl="0" fontAlgn="auto">
                        <a:buNone/>
                      </a:pPr>
                      <a:r>
                        <a:rPr lang="en-GB" sz="900"/>
                        <a:t>Family time with support-led tasks</a:t>
                      </a:r>
                    </a:p>
                  </a:txBody>
                  <a:tcPr marL="45153" marR="45153" marT="22576" marB="22576" anchor="ctr"/>
                </a:tc>
                <a:tc>
                  <a:txBody>
                    <a:bodyPr/>
                    <a:lstStyle/>
                    <a:p>
                      <a:pPr lvl="0" fontAlgn="auto">
                        <a:buNone/>
                      </a:pPr>
                      <a:r>
                        <a:rPr lang="en-GB" sz="900"/>
                        <a:t>Reducing physical and mental load </a:t>
                      </a:r>
                    </a:p>
                  </a:txBody>
                  <a:tcPr marL="45153" marR="45153" marT="22576" marB="22576" anchor="ctr"/>
                </a:tc>
                <a:extLst>
                  <a:ext uri="{0D108BD9-81ED-4DB2-BD59-A6C34878D82A}">
                    <a16:rowId xmlns:a16="http://schemas.microsoft.com/office/drawing/2014/main" val="1775892281"/>
                  </a:ext>
                </a:extLst>
              </a:tr>
              <a:tr h="456020">
                <a:tc>
                  <a:txBody>
                    <a:bodyPr/>
                    <a:lstStyle/>
                    <a:p>
                      <a:pPr lvl="0" fontAlgn="auto">
                        <a:buNone/>
                      </a:pPr>
                      <a:r>
                        <a:rPr lang="en-GB" sz="900"/>
                        <a:t>Night</a:t>
                      </a:r>
                    </a:p>
                  </a:txBody>
                  <a:tcPr marL="45153" marR="45153" marT="22576" marB="22576" anchor="ctr"/>
                </a:tc>
                <a:tc>
                  <a:txBody>
                    <a:bodyPr/>
                    <a:lstStyle/>
                    <a:p>
                      <a:pPr lvl="0" fontAlgn="auto">
                        <a:buNone/>
                      </a:pPr>
                      <a:r>
                        <a:rPr lang="en-GB" sz="900"/>
                        <a:t>Consistent, structured rest period</a:t>
                      </a:r>
                    </a:p>
                  </a:txBody>
                  <a:tcPr marL="45153" marR="45153" marT="22576" marB="22576" anchor="ctr"/>
                </a:tc>
                <a:tc>
                  <a:txBody>
                    <a:bodyPr/>
                    <a:lstStyle/>
                    <a:p>
                      <a:pPr lvl="0" fontAlgn="auto">
                        <a:buNone/>
                      </a:pPr>
                      <a:r>
                        <a:rPr lang="en-GB" sz="900"/>
                        <a:t>Circadian health and recovery </a:t>
                      </a:r>
                    </a:p>
                  </a:txBody>
                  <a:tcPr marL="45153" marR="45153" marT="22576" marB="22576" anchor="ctr"/>
                </a:tc>
                <a:extLst>
                  <a:ext uri="{0D108BD9-81ED-4DB2-BD59-A6C34878D82A}">
                    <a16:rowId xmlns:a16="http://schemas.microsoft.com/office/drawing/2014/main" val="145239576"/>
                  </a:ext>
                </a:extLst>
              </a:tr>
            </a:tbl>
          </a:graphicData>
        </a:graphic>
      </p:graphicFrame>
      <p:pic>
        <p:nvPicPr>
          <p:cNvPr id="8" name="Audio 7">
            <a:hlinkClick r:id="" action="ppaction://media"/>
            <a:extLst>
              <a:ext uri="{FF2B5EF4-FFF2-40B4-BE49-F238E27FC236}">
                <a16:creationId xmlns:a16="http://schemas.microsoft.com/office/drawing/2014/main" id="{05227F18-6F57-A61C-E64E-460DB0B925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85585"/>
    </mc:Choice>
    <mc:Fallback xmlns="">
      <p:transition spd="slow" advTm="185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20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9A590-F43B-59FF-DD2F-B725F509B9CF}"/>
              </a:ext>
            </a:extLst>
          </p:cNvPr>
          <p:cNvSpPr txBox="1">
            <a:spLocks noGrp="1"/>
          </p:cNvSpPr>
          <p:nvPr>
            <p:ph type="title"/>
          </p:nvPr>
        </p:nvSpPr>
        <p:spPr>
          <a:xfrm>
            <a:off x="457200" y="274640"/>
            <a:ext cx="8229600" cy="922117"/>
          </a:xfrm>
        </p:spPr>
        <p:txBody>
          <a:bodyPr/>
          <a:lstStyle/>
          <a:p>
            <a:pPr lvl="0"/>
            <a:r>
              <a:rPr lang="en-GB" sz="3600" b="1"/>
              <a:t>Care Plan (3/3) </a:t>
            </a:r>
          </a:p>
        </p:txBody>
      </p:sp>
      <p:sp>
        <p:nvSpPr>
          <p:cNvPr id="3" name="Content Placeholder 2">
            <a:extLst>
              <a:ext uri="{FF2B5EF4-FFF2-40B4-BE49-F238E27FC236}">
                <a16:creationId xmlns:a16="http://schemas.microsoft.com/office/drawing/2014/main" id="{73667266-2C47-9325-AE80-91D3B6EA1B62}"/>
              </a:ext>
            </a:extLst>
          </p:cNvPr>
          <p:cNvSpPr txBox="1">
            <a:spLocks noGrp="1"/>
          </p:cNvSpPr>
          <p:nvPr>
            <p:ph idx="1"/>
          </p:nvPr>
        </p:nvSpPr>
        <p:spPr>
          <a:xfrm>
            <a:off x="457200" y="1052739"/>
            <a:ext cx="8229600" cy="4464493"/>
          </a:xfrm>
        </p:spPr>
        <p:txBody>
          <a:bodyPr/>
          <a:lstStyle/>
          <a:p>
            <a:pPr marL="0" lvl="0" indent="0">
              <a:spcBef>
                <a:spcPts val="300"/>
              </a:spcBef>
              <a:buNone/>
            </a:pPr>
            <a:r>
              <a:rPr lang="en-GB" sz="1200" dirty="0">
                <a:latin typeface="pplxSerif"/>
              </a:rPr>
              <a:t>Effective care for a patient like Sara requires a balanced approach that prioritises clear communication, robust ethical standards, and comprehensive support systems. These elements are fundamental to managing her treatment while honouring her professional background and personal needs.</a:t>
            </a:r>
          </a:p>
          <a:p>
            <a:pPr marL="0" lvl="0" indent="0">
              <a:spcBef>
                <a:spcPts val="300"/>
              </a:spcBef>
              <a:buNone/>
            </a:pPr>
            <a:endParaRPr lang="en-GB" sz="1200" dirty="0">
              <a:latin typeface="pplxSerif"/>
            </a:endParaRPr>
          </a:p>
          <a:p>
            <a:pPr marL="0" lvl="0" indent="0">
              <a:spcBef>
                <a:spcPts val="300"/>
              </a:spcBef>
              <a:buNone/>
            </a:pPr>
            <a:r>
              <a:rPr lang="en-GB" sz="1200" dirty="0">
                <a:latin typeface="var(--pplx-serif)"/>
              </a:rPr>
              <a:t>Communication and Engagement</a:t>
            </a:r>
          </a:p>
          <a:p>
            <a:pPr lvl="0">
              <a:spcBef>
                <a:spcPts val="200"/>
              </a:spcBef>
            </a:pPr>
            <a:r>
              <a:rPr lang="en-GB" sz="1100" dirty="0">
                <a:latin typeface="Arial" panose="020B0604020202020204" pitchFamily="34" charset="0"/>
                <a:cs typeface="Arial" panose="020B0604020202020204" pitchFamily="34" charset="0"/>
              </a:rPr>
              <a:t>Clarity in Care</a:t>
            </a:r>
          </a:p>
          <a:p>
            <a:pPr lvl="0">
              <a:spcBef>
                <a:spcPts val="300"/>
              </a:spcBef>
            </a:pPr>
            <a:r>
              <a:rPr lang="en-GB" sz="1100" dirty="0">
                <a:latin typeface="Arial" panose="020B0604020202020204" pitchFamily="34" charset="0"/>
                <a:cs typeface="Arial" panose="020B0604020202020204" pitchFamily="34" charset="0"/>
              </a:rPr>
              <a:t>Shared Decision-Making</a:t>
            </a:r>
          </a:p>
          <a:p>
            <a:pPr lvl="0">
              <a:spcBef>
                <a:spcPts val="300"/>
              </a:spcBef>
            </a:pPr>
            <a:r>
              <a:rPr lang="en-GB" sz="1100" dirty="0">
                <a:latin typeface="Arial" panose="020B0604020202020204" pitchFamily="34" charset="0"/>
                <a:cs typeface="Arial" panose="020B0604020202020204" pitchFamily="34" charset="0"/>
              </a:rPr>
              <a:t>Holistic Emotional Support</a:t>
            </a:r>
          </a:p>
          <a:p>
            <a:pPr marL="0" lvl="0" indent="0">
              <a:spcBef>
                <a:spcPts val="300"/>
              </a:spcBef>
              <a:buNone/>
            </a:pPr>
            <a:r>
              <a:rPr lang="en-GB" sz="1100" dirty="0">
                <a:latin typeface="Arial" panose="020B0604020202020204" pitchFamily="34" charset="0"/>
                <a:cs typeface="Arial" panose="020B0604020202020204" pitchFamily="34" charset="0"/>
              </a:rPr>
              <a:t>Ethical Foundations</a:t>
            </a:r>
          </a:p>
          <a:p>
            <a:pPr lvl="0">
              <a:spcBef>
                <a:spcPts val="300"/>
              </a:spcBef>
            </a:pPr>
            <a:r>
              <a:rPr lang="en-GB" sz="1100" dirty="0">
                <a:latin typeface="Arial" panose="020B0604020202020204" pitchFamily="34" charset="0"/>
                <a:cs typeface="Arial" panose="020B0604020202020204" pitchFamily="34" charset="0"/>
              </a:rPr>
              <a:t>Upholding Autonomy</a:t>
            </a:r>
          </a:p>
          <a:p>
            <a:pPr lvl="0">
              <a:spcBef>
                <a:spcPts val="300"/>
              </a:spcBef>
            </a:pPr>
            <a:r>
              <a:rPr lang="en-GB" sz="1100" dirty="0">
                <a:latin typeface="Arial" panose="020B0604020202020204" pitchFamily="34" charset="0"/>
                <a:cs typeface="Arial" panose="020B0604020202020204" pitchFamily="34" charset="0"/>
              </a:rPr>
              <a:t>Confidentiality and Privacy</a:t>
            </a:r>
          </a:p>
          <a:p>
            <a:pPr lvl="0">
              <a:spcBef>
                <a:spcPts val="300"/>
              </a:spcBef>
            </a:pPr>
            <a:r>
              <a:rPr lang="en-GB" sz="1100" dirty="0">
                <a:latin typeface="Arial" panose="020B0604020202020204" pitchFamily="34" charset="0"/>
                <a:cs typeface="Arial" panose="020B0604020202020204" pitchFamily="34" charset="0"/>
              </a:rPr>
              <a:t>Informed Consent</a:t>
            </a:r>
          </a:p>
          <a:p>
            <a:pPr lvl="0">
              <a:spcBef>
                <a:spcPts val="300"/>
              </a:spcBef>
            </a:pPr>
            <a:r>
              <a:rPr lang="en-GB" sz="1100" dirty="0">
                <a:latin typeface="Arial" panose="020B0604020202020204" pitchFamily="34" charset="0"/>
                <a:cs typeface="Arial" panose="020B0604020202020204" pitchFamily="34" charset="0"/>
              </a:rPr>
              <a:t>Family and Cultural Sensitivity</a:t>
            </a:r>
          </a:p>
          <a:p>
            <a:pPr marL="0" lvl="0" indent="0">
              <a:spcBef>
                <a:spcPts val="300"/>
              </a:spcBef>
              <a:buNone/>
            </a:pPr>
            <a:r>
              <a:rPr lang="en-GB" sz="1100" dirty="0">
                <a:latin typeface="Arial" panose="020B0604020202020204" pitchFamily="34" charset="0"/>
                <a:cs typeface="Arial" panose="020B0604020202020204" pitchFamily="34" charset="0"/>
              </a:rPr>
              <a:t>Integrated Support Systems</a:t>
            </a:r>
          </a:p>
          <a:p>
            <a:pPr lvl="0">
              <a:spcBef>
                <a:spcPts val="300"/>
              </a:spcBef>
            </a:pPr>
            <a:r>
              <a:rPr lang="en-GB" sz="1100" dirty="0">
                <a:latin typeface="Arial" panose="020B0604020202020204" pitchFamily="34" charset="0"/>
                <a:cs typeface="Arial" panose="020B0604020202020204" pitchFamily="34" charset="0"/>
              </a:rPr>
              <a:t>Oncology Specialists</a:t>
            </a:r>
          </a:p>
          <a:p>
            <a:pPr lvl="0">
              <a:spcBef>
                <a:spcPts val="300"/>
              </a:spcBef>
            </a:pPr>
            <a:r>
              <a:rPr lang="en-GB" sz="1100" dirty="0">
                <a:latin typeface="Arial" panose="020B0604020202020204" pitchFamily="34" charset="0"/>
                <a:cs typeface="Arial" panose="020B0604020202020204" pitchFamily="34" charset="0"/>
              </a:rPr>
              <a:t>Psychological and Peer Resources</a:t>
            </a:r>
          </a:p>
          <a:p>
            <a:pPr lvl="0">
              <a:spcBef>
                <a:spcPts val="500"/>
              </a:spcBef>
            </a:pPr>
            <a:endParaRPr lang="en-GB" sz="2000" dirty="0"/>
          </a:p>
        </p:txBody>
      </p:sp>
      <p:sp>
        <p:nvSpPr>
          <p:cNvPr id="4" name="Date Placeholder 3">
            <a:extLst>
              <a:ext uri="{FF2B5EF4-FFF2-40B4-BE49-F238E27FC236}">
                <a16:creationId xmlns:a16="http://schemas.microsoft.com/office/drawing/2014/main" id="{3EE1C2C4-BFE8-FB26-5713-43F05A7FB277}"/>
              </a:ext>
            </a:extLst>
          </p:cNvPr>
          <p:cNvSpPr txBox="1">
            <a:spLocks noGrp="1"/>
          </p:cNvSpPr>
          <p:nvPr>
            <p:ph type="dt" sz="half" idx="7"/>
          </p:nvPr>
        </p:nvSpPr>
        <p:spPr/>
        <p:txBody>
          <a:bodyPr/>
          <a:lstStyle/>
          <a:p>
            <a:pPr lvl="0"/>
            <a:fld id="{4946E175-5653-4478-9C0A-79AFC41B2FC8}" type="datetime1">
              <a:rPr lang="en-GB"/>
              <a:pPr lvl="0"/>
              <a:t>01/05/2026</a:t>
            </a:fld>
            <a:endParaRPr lang="en-GB"/>
          </a:p>
        </p:txBody>
      </p:sp>
      <p:sp>
        <p:nvSpPr>
          <p:cNvPr id="5" name="Slide Number Placeholder 4">
            <a:extLst>
              <a:ext uri="{FF2B5EF4-FFF2-40B4-BE49-F238E27FC236}">
                <a16:creationId xmlns:a16="http://schemas.microsoft.com/office/drawing/2014/main" id="{A1BCD2F1-B2C7-F051-1C72-715BB1AF2BDF}"/>
              </a:ext>
            </a:extLst>
          </p:cNvPr>
          <p:cNvSpPr txBox="1">
            <a:spLocks noGrp="1"/>
          </p:cNvSpPr>
          <p:nvPr>
            <p:ph type="sldNum" sz="quarter" idx="8"/>
          </p:nvPr>
        </p:nvSpPr>
        <p:spPr/>
        <p:txBody>
          <a:bodyPr/>
          <a:lstStyle/>
          <a:p>
            <a:pPr lvl="0"/>
            <a:fld id="{B82E8953-CE74-44F0-9A56-A7DD58DB4FC8}" type="slidenum">
              <a:rPr lang="en-GB"/>
              <a:t>7</a:t>
            </a:fld>
            <a:endParaRPr lang="en-GB"/>
          </a:p>
        </p:txBody>
      </p:sp>
      <p:pic>
        <p:nvPicPr>
          <p:cNvPr id="7" name="Audio 6">
            <a:hlinkClick r:id="" action="ppaction://media"/>
            <a:extLst>
              <a:ext uri="{FF2B5EF4-FFF2-40B4-BE49-F238E27FC236}">
                <a16:creationId xmlns:a16="http://schemas.microsoft.com/office/drawing/2014/main" id="{1E907B56-6A68-B2C9-9336-E8BF0ECF227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pic>
        <p:nvPicPr>
          <p:cNvPr id="8" name="Picture 7">
            <a:extLst>
              <a:ext uri="{FF2B5EF4-FFF2-40B4-BE49-F238E27FC236}">
                <a16:creationId xmlns:a16="http://schemas.microsoft.com/office/drawing/2014/main" id="{B8634AF6-291A-040B-941F-983060EE7013}"/>
              </a:ext>
            </a:extLst>
          </p:cNvPr>
          <p:cNvPicPr>
            <a:picLocks noChangeAspect="1"/>
          </p:cNvPicPr>
          <p:nvPr/>
        </p:nvPicPr>
        <p:blipFill>
          <a:blip r:embed="rId5"/>
          <a:stretch>
            <a:fillRect/>
          </a:stretch>
        </p:blipFill>
        <p:spPr>
          <a:xfrm>
            <a:off x="4250612" y="1731170"/>
            <a:ext cx="4071063" cy="325164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21185"/>
    </mc:Choice>
    <mc:Fallback xmlns="">
      <p:transition spd="slow" advTm="221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197">
    <p:spTree>
      <p:nvGrpSpPr>
        <p:cNvPr id="1" name=""/>
        <p:cNvGrpSpPr/>
        <p:nvPr/>
      </p:nvGrpSpPr>
      <p:grpSpPr>
        <a:xfrm>
          <a:off x="0" y="0"/>
          <a:ext cx="0" cy="0"/>
          <a:chOff x="0" y="0"/>
          <a:chExt cx="0" cy="0"/>
        </a:xfrm>
      </p:grpSpPr>
      <p:sp>
        <p:nvSpPr>
          <p:cNvPr id="2" name="Title 2">
            <a:extLst>
              <a:ext uri="{FF2B5EF4-FFF2-40B4-BE49-F238E27FC236}">
                <a16:creationId xmlns:a16="http://schemas.microsoft.com/office/drawing/2014/main" id="{7C4F0D89-6497-F2A1-C535-09932CD6DD75}"/>
              </a:ext>
            </a:extLst>
          </p:cNvPr>
          <p:cNvSpPr txBox="1">
            <a:spLocks noGrp="1"/>
          </p:cNvSpPr>
          <p:nvPr>
            <p:ph type="title"/>
          </p:nvPr>
        </p:nvSpPr>
        <p:spPr>
          <a:xfrm>
            <a:off x="457200" y="44622"/>
            <a:ext cx="8229600" cy="1143000"/>
          </a:xfrm>
        </p:spPr>
        <p:txBody>
          <a:bodyPr/>
          <a:lstStyle/>
          <a:p>
            <a:pPr lvl="0"/>
            <a:r>
              <a:rPr lang="en-GB" sz="3600" b="1">
                <a:cs typeface="Arial" pitchFamily="34"/>
              </a:rPr>
              <a:t>Risk factors</a:t>
            </a:r>
          </a:p>
        </p:txBody>
      </p:sp>
      <p:sp>
        <p:nvSpPr>
          <p:cNvPr id="3" name="Content Placeholder 1">
            <a:extLst>
              <a:ext uri="{FF2B5EF4-FFF2-40B4-BE49-F238E27FC236}">
                <a16:creationId xmlns:a16="http://schemas.microsoft.com/office/drawing/2014/main" id="{4CA58301-BE44-43ED-1222-D1F6DF843777}"/>
              </a:ext>
            </a:extLst>
          </p:cNvPr>
          <p:cNvSpPr txBox="1">
            <a:spLocks noGrp="1"/>
          </p:cNvSpPr>
          <p:nvPr>
            <p:ph idx="1"/>
          </p:nvPr>
        </p:nvSpPr>
        <p:spPr>
          <a:xfrm>
            <a:off x="457200" y="1187622"/>
            <a:ext cx="8229600" cy="3917033"/>
          </a:xfrm>
        </p:spPr>
        <p:txBody>
          <a:bodyPr/>
          <a:lstStyle/>
          <a:p>
            <a:pPr marL="0" lvl="0" indent="0">
              <a:spcBef>
                <a:spcPts val="300"/>
              </a:spcBef>
              <a:buNone/>
            </a:pPr>
            <a:r>
              <a:rPr lang="en-GB" sz="1100">
                <a:latin typeface="Arial" pitchFamily="34"/>
                <a:cs typeface="Arial" pitchFamily="34"/>
              </a:rPr>
              <a:t>Understanding the risk factors for leukaemia involves recognising that the condition typically arises from a complex interaction between genetic, environmental, and lifestyle-related variables. While many cases occur without a clear, identifiable cause, certain factors are known to influence susceptibility.</a:t>
            </a:r>
          </a:p>
          <a:p>
            <a:pPr marL="0" lvl="0" indent="0">
              <a:spcBef>
                <a:spcPts val="300"/>
              </a:spcBef>
              <a:buNone/>
            </a:pPr>
            <a:endParaRPr lang="en-GB" sz="1100">
              <a:latin typeface="Arial" pitchFamily="34"/>
              <a:cs typeface="Arial" pitchFamily="34"/>
            </a:endParaRPr>
          </a:p>
          <a:p>
            <a:pPr marL="0" lvl="0" indent="0">
              <a:spcBef>
                <a:spcPts val="300"/>
              </a:spcBef>
              <a:buNone/>
            </a:pPr>
            <a:r>
              <a:rPr lang="en-GB" sz="1100">
                <a:latin typeface="Arial" pitchFamily="34"/>
                <a:cs typeface="Arial" pitchFamily="34"/>
              </a:rPr>
              <a:t>Key Risk Factor Categories</a:t>
            </a:r>
          </a:p>
          <a:p>
            <a:pPr lvl="0">
              <a:spcBef>
                <a:spcPts val="300"/>
              </a:spcBef>
            </a:pPr>
            <a:r>
              <a:rPr lang="en-GB" sz="1100">
                <a:latin typeface="Arial" pitchFamily="34"/>
                <a:cs typeface="Arial" pitchFamily="34"/>
              </a:rPr>
              <a:t>Genetic and Familial Factors</a:t>
            </a:r>
          </a:p>
          <a:p>
            <a:pPr lvl="0">
              <a:spcBef>
                <a:spcPts val="300"/>
              </a:spcBef>
            </a:pPr>
            <a:r>
              <a:rPr lang="en-GB" sz="1100">
                <a:latin typeface="Arial" pitchFamily="34"/>
                <a:cs typeface="Arial" pitchFamily="34"/>
              </a:rPr>
              <a:t>Environmental and Chemical Exposures</a:t>
            </a:r>
          </a:p>
          <a:p>
            <a:pPr lvl="0">
              <a:spcBef>
                <a:spcPts val="300"/>
              </a:spcBef>
            </a:pPr>
            <a:r>
              <a:rPr lang="en-GB" sz="1100">
                <a:latin typeface="Arial" pitchFamily="34"/>
                <a:cs typeface="Arial" pitchFamily="34"/>
              </a:rPr>
              <a:t>Prior Medical Interventions</a:t>
            </a:r>
          </a:p>
          <a:p>
            <a:pPr lvl="0">
              <a:spcBef>
                <a:spcPts val="300"/>
              </a:spcBef>
            </a:pPr>
            <a:r>
              <a:rPr lang="en-GB" sz="1100">
                <a:latin typeface="Arial" pitchFamily="34"/>
                <a:cs typeface="Arial" pitchFamily="34"/>
              </a:rPr>
              <a:t>Lifestyle and Behavioural Factors</a:t>
            </a:r>
          </a:p>
          <a:p>
            <a:pPr lvl="0">
              <a:spcBef>
                <a:spcPts val="300"/>
              </a:spcBef>
            </a:pPr>
            <a:endParaRPr lang="en-GB" sz="1100">
              <a:latin typeface="Arial" pitchFamily="34"/>
              <a:cs typeface="Arial" pitchFamily="34"/>
            </a:endParaRPr>
          </a:p>
          <a:p>
            <a:pPr marL="0" lvl="0" indent="0">
              <a:spcBef>
                <a:spcPts val="300"/>
              </a:spcBef>
              <a:buNone/>
            </a:pPr>
            <a:endParaRPr lang="en-GB" sz="1100">
              <a:latin typeface="Arial" pitchFamily="34"/>
              <a:cs typeface="Arial" pitchFamily="34"/>
            </a:endParaRPr>
          </a:p>
        </p:txBody>
      </p:sp>
      <p:pic>
        <p:nvPicPr>
          <p:cNvPr id="5" name="Audio 4">
            <a:hlinkClick r:id="" action="ppaction://media"/>
            <a:extLst>
              <a:ext uri="{FF2B5EF4-FFF2-40B4-BE49-F238E27FC236}">
                <a16:creationId xmlns:a16="http://schemas.microsoft.com/office/drawing/2014/main" id="{EB15157F-4EEF-EEBE-A668-30E803940F6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pic>
        <p:nvPicPr>
          <p:cNvPr id="4098" name="Picture 2" descr="380+ Cancer Risk Factors Stock Photos, Pictures &amp; Royalty-Free Images ...">
            <a:extLst>
              <a:ext uri="{FF2B5EF4-FFF2-40B4-BE49-F238E27FC236}">
                <a16:creationId xmlns:a16="http://schemas.microsoft.com/office/drawing/2014/main" id="{393E4724-7BA1-BEB8-45C6-E1B44C7128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99503" y="1828798"/>
            <a:ext cx="3633501" cy="36335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spd="slow" p14:dur="2000" advTm="184231"/>
    </mc:Choice>
    <mc:Fallback xmlns="">
      <p:transition spd="slow" advTm="184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20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88A03-6775-389A-8F32-E7FD9E1E1A07}"/>
              </a:ext>
            </a:extLst>
          </p:cNvPr>
          <p:cNvSpPr txBox="1">
            <a:spLocks noGrp="1"/>
          </p:cNvSpPr>
          <p:nvPr>
            <p:ph type="title"/>
          </p:nvPr>
        </p:nvSpPr>
        <p:spPr>
          <a:xfrm>
            <a:off x="457200" y="274640"/>
            <a:ext cx="8229600" cy="706090"/>
          </a:xfrm>
        </p:spPr>
        <p:txBody>
          <a:bodyPr/>
          <a:lstStyle/>
          <a:p>
            <a:pPr lvl="0"/>
            <a:r>
              <a:rPr lang="en-GB" sz="3600" b="1"/>
              <a:t>Recommendations</a:t>
            </a:r>
          </a:p>
        </p:txBody>
      </p:sp>
      <p:sp>
        <p:nvSpPr>
          <p:cNvPr id="3" name="Content Placeholder 2">
            <a:extLst>
              <a:ext uri="{FF2B5EF4-FFF2-40B4-BE49-F238E27FC236}">
                <a16:creationId xmlns:a16="http://schemas.microsoft.com/office/drawing/2014/main" id="{BBE01083-D913-8332-F959-6133FA052AA0}"/>
              </a:ext>
            </a:extLst>
          </p:cNvPr>
          <p:cNvSpPr txBox="1">
            <a:spLocks noGrp="1"/>
          </p:cNvSpPr>
          <p:nvPr>
            <p:ph idx="1"/>
          </p:nvPr>
        </p:nvSpPr>
        <p:spPr>
          <a:xfrm>
            <a:off x="457200" y="980730"/>
            <a:ext cx="8229600" cy="4536502"/>
          </a:xfrm>
        </p:spPr>
        <p:txBody>
          <a:bodyPr/>
          <a:lstStyle/>
          <a:p>
            <a:pPr marL="0" lvl="0" indent="0">
              <a:spcBef>
                <a:spcPts val="500"/>
              </a:spcBef>
              <a:buNone/>
            </a:pPr>
            <a:r>
              <a:rPr lang="en-GB" sz="2000" dirty="0"/>
              <a:t>Effective care for Sara requires a coordinated strategy that bridges her clinical requirements, professional realities, and personal life. These recommendations emphasise a holistic approach to sustainable health management.</a:t>
            </a:r>
          </a:p>
          <a:p>
            <a:pPr lvl="0">
              <a:spcBef>
                <a:spcPts val="500"/>
              </a:spcBef>
            </a:pPr>
            <a:endParaRPr lang="en-GB" sz="2000" dirty="0"/>
          </a:p>
          <a:p>
            <a:pPr marL="0" lvl="0" indent="0">
              <a:spcBef>
                <a:spcPts val="500"/>
              </a:spcBef>
              <a:buNone/>
            </a:pPr>
            <a:r>
              <a:rPr lang="en-GB" sz="2000" dirty="0"/>
              <a:t>Integrated Care Recommendations</a:t>
            </a:r>
          </a:p>
          <a:p>
            <a:pPr lvl="0">
              <a:spcBef>
                <a:spcPts val="500"/>
              </a:spcBef>
            </a:pPr>
            <a:r>
              <a:rPr lang="en-GB" sz="2000" dirty="0"/>
              <a:t>Clinical Vigilance</a:t>
            </a:r>
          </a:p>
          <a:p>
            <a:pPr lvl="0">
              <a:spcBef>
                <a:spcPts val="500"/>
              </a:spcBef>
            </a:pPr>
            <a:r>
              <a:rPr lang="en-GB" sz="2000" dirty="0"/>
              <a:t>Targeted Symptom Management</a:t>
            </a:r>
          </a:p>
          <a:p>
            <a:pPr lvl="0">
              <a:spcBef>
                <a:spcPts val="500"/>
              </a:spcBef>
            </a:pPr>
            <a:r>
              <a:rPr lang="en-GB" sz="2000" dirty="0"/>
              <a:t>Professional and Occupational Alignment</a:t>
            </a:r>
          </a:p>
          <a:p>
            <a:pPr lvl="0">
              <a:spcBef>
                <a:spcPts val="500"/>
              </a:spcBef>
            </a:pPr>
            <a:r>
              <a:rPr lang="en-GB" sz="2000" dirty="0"/>
              <a:t>Supportive Psychosocial Framework</a:t>
            </a:r>
          </a:p>
          <a:p>
            <a:pPr lvl="0">
              <a:spcBef>
                <a:spcPts val="500"/>
              </a:spcBef>
            </a:pPr>
            <a:r>
              <a:rPr lang="en-GB" sz="2000" dirty="0"/>
              <a:t>Lifestyle Optimisation</a:t>
            </a:r>
          </a:p>
        </p:txBody>
      </p:sp>
      <p:sp>
        <p:nvSpPr>
          <p:cNvPr id="4" name="Date Placeholder 3">
            <a:extLst>
              <a:ext uri="{FF2B5EF4-FFF2-40B4-BE49-F238E27FC236}">
                <a16:creationId xmlns:a16="http://schemas.microsoft.com/office/drawing/2014/main" id="{CE36FA1E-532E-0FD6-52AB-46E0E3AC88D4}"/>
              </a:ext>
            </a:extLst>
          </p:cNvPr>
          <p:cNvSpPr txBox="1">
            <a:spLocks noGrp="1"/>
          </p:cNvSpPr>
          <p:nvPr>
            <p:ph type="dt" sz="half" idx="7"/>
          </p:nvPr>
        </p:nvSpPr>
        <p:spPr/>
        <p:txBody>
          <a:bodyPr/>
          <a:lstStyle/>
          <a:p>
            <a:pPr lvl="0"/>
            <a:fld id="{9095BC3E-3FA4-4EC6-BB23-DDD2834E035D}" type="datetime1">
              <a:rPr lang="en-GB"/>
              <a:pPr lvl="0"/>
              <a:t>01/05/2026</a:t>
            </a:fld>
            <a:endParaRPr lang="en-GB"/>
          </a:p>
        </p:txBody>
      </p:sp>
      <p:sp>
        <p:nvSpPr>
          <p:cNvPr id="5" name="Slide Number Placeholder 4">
            <a:extLst>
              <a:ext uri="{FF2B5EF4-FFF2-40B4-BE49-F238E27FC236}">
                <a16:creationId xmlns:a16="http://schemas.microsoft.com/office/drawing/2014/main" id="{B1B54D0C-636D-40C9-6BFA-3AC0E4708ED9}"/>
              </a:ext>
            </a:extLst>
          </p:cNvPr>
          <p:cNvSpPr txBox="1">
            <a:spLocks noGrp="1"/>
          </p:cNvSpPr>
          <p:nvPr>
            <p:ph type="sldNum" sz="quarter" idx="8"/>
          </p:nvPr>
        </p:nvSpPr>
        <p:spPr/>
        <p:txBody>
          <a:bodyPr/>
          <a:lstStyle/>
          <a:p>
            <a:pPr lvl="0"/>
            <a:fld id="{A74D8E54-E529-42F7-AD81-BCF4BC8B31E3}" type="slidenum">
              <a:rPr lang="en-GB"/>
              <a:t>9</a:t>
            </a:fld>
            <a:endParaRPr lang="en-GB"/>
          </a:p>
        </p:txBody>
      </p:sp>
      <p:pic>
        <p:nvPicPr>
          <p:cNvPr id="7" name="Audio 6">
            <a:hlinkClick r:id="" action="ppaction://media"/>
            <a:extLst>
              <a:ext uri="{FF2B5EF4-FFF2-40B4-BE49-F238E27FC236}">
                <a16:creationId xmlns:a16="http://schemas.microsoft.com/office/drawing/2014/main" id="{4F4AC65A-1DC8-FB93-1433-8568010093B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pic>
        <p:nvPicPr>
          <p:cNvPr id="8" name="Picture 7">
            <a:extLst>
              <a:ext uri="{FF2B5EF4-FFF2-40B4-BE49-F238E27FC236}">
                <a16:creationId xmlns:a16="http://schemas.microsoft.com/office/drawing/2014/main" id="{27690F38-BCEE-B8C0-CEB5-AA7ADDF86981}"/>
              </a:ext>
            </a:extLst>
          </p:cNvPr>
          <p:cNvPicPr>
            <a:picLocks noChangeAspect="1"/>
          </p:cNvPicPr>
          <p:nvPr/>
        </p:nvPicPr>
        <p:blipFill>
          <a:blip r:embed="rId5"/>
          <a:stretch>
            <a:fillRect/>
          </a:stretch>
        </p:blipFill>
        <p:spPr>
          <a:xfrm>
            <a:off x="5596570" y="2369830"/>
            <a:ext cx="3547430" cy="199542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2194"/>
    </mc:Choice>
    <mc:Fallback xmlns="">
      <p:transition spd="slow" advTm="142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19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192CF-325A-21A4-2189-89661C678343}"/>
              </a:ext>
            </a:extLst>
          </p:cNvPr>
          <p:cNvSpPr txBox="1">
            <a:spLocks noGrp="1"/>
          </p:cNvSpPr>
          <p:nvPr>
            <p:ph type="title"/>
          </p:nvPr>
        </p:nvSpPr>
        <p:spPr/>
        <p:txBody>
          <a:bodyPr/>
          <a:lstStyle/>
          <a:p>
            <a:pPr lvl="0"/>
            <a:r>
              <a:rPr lang="en-GB" sz="3600" b="1"/>
              <a:t>Conclusion</a:t>
            </a:r>
          </a:p>
        </p:txBody>
      </p:sp>
      <p:sp>
        <p:nvSpPr>
          <p:cNvPr id="3" name="Content Placeholder 5">
            <a:extLst>
              <a:ext uri="{FF2B5EF4-FFF2-40B4-BE49-F238E27FC236}">
                <a16:creationId xmlns:a16="http://schemas.microsoft.com/office/drawing/2014/main" id="{7F2CBCE3-4648-C661-B12D-B3AF3CAC0DCB}"/>
              </a:ext>
            </a:extLst>
          </p:cNvPr>
          <p:cNvSpPr txBox="1">
            <a:spLocks noGrp="1"/>
          </p:cNvSpPr>
          <p:nvPr>
            <p:ph idx="1"/>
          </p:nvPr>
        </p:nvSpPr>
        <p:spPr/>
        <p:txBody>
          <a:bodyPr/>
          <a:lstStyle/>
          <a:p>
            <a:pPr lvl="0">
              <a:spcBef>
                <a:spcPts val="500"/>
              </a:spcBef>
            </a:pPr>
            <a:r>
              <a:rPr lang="en-GB" sz="2000"/>
              <a:t>Leukaemia is a serious blood cancer affecting bone marrow function.</a:t>
            </a:r>
          </a:p>
          <a:p>
            <a:pPr lvl="0">
              <a:spcBef>
                <a:spcPts val="500"/>
              </a:spcBef>
            </a:pPr>
            <a:r>
              <a:rPr lang="en-GB" sz="2000"/>
              <a:t>Sara’s case highlights the importance of early diagnosis and multidisciplinary care.</a:t>
            </a:r>
          </a:p>
          <a:p>
            <a:pPr marL="0" lvl="0" indent="0">
              <a:spcBef>
                <a:spcPts val="500"/>
              </a:spcBef>
              <a:buNone/>
            </a:pPr>
            <a:r>
              <a:rPr lang="en-GB" sz="2000"/>
              <a:t>A comprehensive care plan should include:</a:t>
            </a:r>
          </a:p>
          <a:p>
            <a:pPr lvl="0">
              <a:spcBef>
                <a:spcPts val="500"/>
              </a:spcBef>
            </a:pPr>
            <a:r>
              <a:rPr lang="en-GB" sz="2000"/>
              <a:t>Medical treatment</a:t>
            </a:r>
          </a:p>
          <a:p>
            <a:pPr lvl="0">
              <a:spcBef>
                <a:spcPts val="500"/>
              </a:spcBef>
            </a:pPr>
            <a:r>
              <a:rPr lang="en-GB" sz="2000"/>
              <a:t>Lifestyle adjustments</a:t>
            </a:r>
          </a:p>
          <a:p>
            <a:pPr lvl="0">
              <a:spcBef>
                <a:spcPts val="500"/>
              </a:spcBef>
            </a:pPr>
            <a:r>
              <a:rPr lang="en-GB" sz="2000"/>
              <a:t>Psychological and family support.</a:t>
            </a:r>
          </a:p>
          <a:p>
            <a:pPr lvl="0">
              <a:spcBef>
                <a:spcPts val="500"/>
              </a:spcBef>
            </a:pPr>
            <a:r>
              <a:rPr lang="en-GB" sz="2000"/>
              <a:t>With appropriate management, patients can maintain quality of life during treatment.</a:t>
            </a:r>
          </a:p>
        </p:txBody>
      </p:sp>
      <p:sp>
        <p:nvSpPr>
          <p:cNvPr id="4" name="Date Placeholder 3">
            <a:extLst>
              <a:ext uri="{FF2B5EF4-FFF2-40B4-BE49-F238E27FC236}">
                <a16:creationId xmlns:a16="http://schemas.microsoft.com/office/drawing/2014/main" id="{D7DD05CE-5F0D-EF0B-1017-C7758B78E773}"/>
              </a:ext>
            </a:extLst>
          </p:cNvPr>
          <p:cNvSpPr txBox="1">
            <a:spLocks noGrp="1"/>
          </p:cNvSpPr>
          <p:nvPr>
            <p:ph type="dt" sz="half" idx="7"/>
          </p:nvPr>
        </p:nvSpPr>
        <p:spPr/>
        <p:txBody>
          <a:bodyPr/>
          <a:lstStyle/>
          <a:p>
            <a:pPr lvl="0"/>
            <a:fld id="{96B172E6-F3A4-4289-A39F-10AC73C75212}" type="datetime1">
              <a:rPr lang="en-GB"/>
              <a:pPr lvl="0"/>
              <a:t>01/05/2026</a:t>
            </a:fld>
            <a:endParaRPr lang="en-GB"/>
          </a:p>
        </p:txBody>
      </p:sp>
      <p:sp>
        <p:nvSpPr>
          <p:cNvPr id="5" name="Slide Number Placeholder 4">
            <a:extLst>
              <a:ext uri="{FF2B5EF4-FFF2-40B4-BE49-F238E27FC236}">
                <a16:creationId xmlns:a16="http://schemas.microsoft.com/office/drawing/2014/main" id="{0943DC02-212B-8F3A-EF07-55FC9EF25A3E}"/>
              </a:ext>
            </a:extLst>
          </p:cNvPr>
          <p:cNvSpPr txBox="1">
            <a:spLocks noGrp="1"/>
          </p:cNvSpPr>
          <p:nvPr>
            <p:ph type="sldNum" sz="quarter" idx="8"/>
          </p:nvPr>
        </p:nvSpPr>
        <p:spPr/>
        <p:txBody>
          <a:bodyPr/>
          <a:lstStyle/>
          <a:p>
            <a:pPr lvl="0"/>
            <a:fld id="{2F7BECAF-3067-440D-9F79-5B75665F3FA1}" type="slidenum">
              <a:rPr lang="en-GB"/>
              <a:t>10</a:t>
            </a:fld>
            <a:endParaRPr lang="en-GB"/>
          </a:p>
        </p:txBody>
      </p:sp>
      <p:pic>
        <p:nvPicPr>
          <p:cNvPr id="7" name="Audio 6">
            <a:hlinkClick r:id="" action="ppaction://media"/>
            <a:extLst>
              <a:ext uri="{FF2B5EF4-FFF2-40B4-BE49-F238E27FC236}">
                <a16:creationId xmlns:a16="http://schemas.microsoft.com/office/drawing/2014/main" id="{8294A304-DFDF-C37A-BBB2-0AA890F09A2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7828"/>
    </mc:Choice>
    <mc:Fallback xmlns="">
      <p:transition spd="slow" advTm="978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19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6800B-A975-66C8-1670-9E84059A488C}"/>
              </a:ext>
            </a:extLst>
          </p:cNvPr>
          <p:cNvSpPr txBox="1">
            <a:spLocks noGrp="1"/>
          </p:cNvSpPr>
          <p:nvPr>
            <p:ph type="title"/>
          </p:nvPr>
        </p:nvSpPr>
        <p:spPr>
          <a:xfrm>
            <a:off x="1054865" y="57567"/>
            <a:ext cx="7034269" cy="526732"/>
          </a:xfrm>
        </p:spPr>
        <p:txBody>
          <a:bodyPr/>
          <a:lstStyle/>
          <a:p>
            <a:pPr lvl="0"/>
            <a:r>
              <a:rPr lang="en-GB" sz="3600" b="1" dirty="0">
                <a:cs typeface="Arial" pitchFamily="34"/>
              </a:rPr>
              <a:t>References</a:t>
            </a:r>
          </a:p>
        </p:txBody>
      </p:sp>
      <p:sp>
        <p:nvSpPr>
          <p:cNvPr id="3" name="Date Placeholder 3">
            <a:extLst>
              <a:ext uri="{FF2B5EF4-FFF2-40B4-BE49-F238E27FC236}">
                <a16:creationId xmlns:a16="http://schemas.microsoft.com/office/drawing/2014/main" id="{F92418BA-725A-8783-2D4C-A987D810F989}"/>
              </a:ext>
            </a:extLst>
          </p:cNvPr>
          <p:cNvSpPr txBox="1">
            <a:spLocks noGrp="1"/>
          </p:cNvSpPr>
          <p:nvPr>
            <p:ph type="dt" sz="half" idx="7"/>
          </p:nvPr>
        </p:nvSpPr>
        <p:spPr/>
        <p:txBody>
          <a:bodyPr/>
          <a:lstStyle/>
          <a:p>
            <a:pPr lvl="0"/>
            <a:fld id="{D4E82CAD-A3A6-457C-8417-4D0F2D1B8E34}" type="datetime1">
              <a:rPr lang="en-GB"/>
              <a:pPr lvl="0"/>
              <a:t>01/05/2026</a:t>
            </a:fld>
            <a:endParaRPr lang="en-GB"/>
          </a:p>
        </p:txBody>
      </p:sp>
      <p:sp>
        <p:nvSpPr>
          <p:cNvPr id="4" name="Slide Number Placeholder 4">
            <a:extLst>
              <a:ext uri="{FF2B5EF4-FFF2-40B4-BE49-F238E27FC236}">
                <a16:creationId xmlns:a16="http://schemas.microsoft.com/office/drawing/2014/main" id="{C02255FF-03D6-CC95-36B5-3CAB98F73778}"/>
              </a:ext>
            </a:extLst>
          </p:cNvPr>
          <p:cNvSpPr txBox="1">
            <a:spLocks noGrp="1"/>
          </p:cNvSpPr>
          <p:nvPr>
            <p:ph type="sldNum" sz="quarter" idx="8"/>
          </p:nvPr>
        </p:nvSpPr>
        <p:spPr/>
        <p:txBody>
          <a:bodyPr/>
          <a:lstStyle/>
          <a:p>
            <a:pPr lvl="0"/>
            <a:fld id="{DF602ABE-1519-4AF1-9E13-3CF4DF956953}" type="slidenum">
              <a:rPr lang="en-GB"/>
              <a:t>11</a:t>
            </a:fld>
            <a:endParaRPr lang="en-GB"/>
          </a:p>
        </p:txBody>
      </p:sp>
      <p:sp>
        <p:nvSpPr>
          <p:cNvPr id="5" name="Content Placeholder 6">
            <a:extLst>
              <a:ext uri="{FF2B5EF4-FFF2-40B4-BE49-F238E27FC236}">
                <a16:creationId xmlns:a16="http://schemas.microsoft.com/office/drawing/2014/main" id="{B679BE5F-0B25-307F-856A-5B87A8E86AAD}"/>
              </a:ext>
            </a:extLst>
          </p:cNvPr>
          <p:cNvSpPr txBox="1">
            <a:spLocks noGrp="1"/>
          </p:cNvSpPr>
          <p:nvPr>
            <p:ph idx="1"/>
          </p:nvPr>
        </p:nvSpPr>
        <p:spPr>
          <a:xfrm>
            <a:off x="0" y="506776"/>
            <a:ext cx="9144000" cy="6831609"/>
          </a:xfrm>
        </p:spPr>
        <p:txBody>
          <a:bodyPr/>
          <a:lstStyle/>
          <a:p>
            <a:pPr lvl="0">
              <a:spcBef>
                <a:spcPts val="200"/>
              </a:spcBef>
            </a:pPr>
            <a:r>
              <a:rPr lang="en-GB" sz="900" dirty="0">
                <a:latin typeface="Arial" pitchFamily="34"/>
                <a:cs typeface="Arial" pitchFamily="34"/>
              </a:rPr>
              <a:t>American Institute of Health Care Professionals (AIHCP) (2024) 11 Essential Stress Management Techniques for Patients with Chronic Illnesses. Available at: https://aihcp.net/2024/10/21/11-essential-stress-management-techniques-for-patients-with-chronic-illnesses/ (Accessed: 1 May 2026).</a:t>
            </a:r>
          </a:p>
          <a:p>
            <a:pPr lvl="0">
              <a:spcBef>
                <a:spcPts val="200"/>
              </a:spcBef>
            </a:pPr>
            <a:r>
              <a:rPr lang="en-GB" sz="900" dirty="0">
                <a:latin typeface="Arial" pitchFamily="34"/>
                <a:cs typeface="Arial" pitchFamily="34"/>
              </a:rPr>
              <a:t>Association of Accredited Naturopathic Medical Colleges (AANMC) (2025) How Healthcare Professionals Can Beat Burnout. Available at: https://aanmc.org/naturopathic-medicine/stress-management-healthcare-professionals/ (Accessed: 1 May 2026).</a:t>
            </a:r>
          </a:p>
          <a:p>
            <a:pPr lvl="0">
              <a:spcBef>
                <a:spcPts val="200"/>
              </a:spcBef>
            </a:pPr>
            <a:r>
              <a:rPr lang="en-GB" sz="900" dirty="0">
                <a:latin typeface="Arial" pitchFamily="34"/>
                <a:cs typeface="Arial" pitchFamily="34"/>
              </a:rPr>
              <a:t>Cancer Australia (2025) Risk factors for leukaemia. Available at: https://www.canceraustralia.gov.au/cancer-types/leukaemia/risk-factors (Accessed: 1 May 2026).</a:t>
            </a:r>
          </a:p>
          <a:p>
            <a:pPr lvl="0">
              <a:spcBef>
                <a:spcPts val="200"/>
              </a:spcBef>
            </a:pPr>
            <a:r>
              <a:rPr lang="en-GB" sz="900" dirty="0">
                <a:latin typeface="Arial" pitchFamily="34"/>
                <a:cs typeface="Arial" pitchFamily="34"/>
              </a:rPr>
              <a:t>Cancer Australia (2025) Supportive care for people with leukaemia. Available at: https://www.canceraustralia.gov.au/cancer-types/leukaemia/supportive-care (Accessed: 1 May 2026).</a:t>
            </a:r>
          </a:p>
          <a:p>
            <a:pPr lvl="0">
              <a:spcBef>
                <a:spcPts val="200"/>
              </a:spcBef>
            </a:pPr>
            <a:r>
              <a:rPr lang="en-GB" sz="900" dirty="0">
                <a:latin typeface="Arial" pitchFamily="34"/>
                <a:cs typeface="Arial" pitchFamily="34"/>
              </a:rPr>
              <a:t>Cancer Research UK (2026) Causes and risk factors for leukaemia. Available at: https://www.cancerresearchuk.org/about-cancer/leukaemia/risks-causes (Accessed: 1 May 2026).</a:t>
            </a:r>
          </a:p>
          <a:p>
            <a:pPr lvl="0">
              <a:spcBef>
                <a:spcPts val="200"/>
              </a:spcBef>
            </a:pPr>
            <a:r>
              <a:rPr lang="en-GB" sz="900" dirty="0">
                <a:latin typeface="Arial" pitchFamily="34"/>
                <a:cs typeface="Arial" pitchFamily="34"/>
              </a:rPr>
              <a:t>CAREX Canada (2026) Health Care Sector Exposure Summary. Available at: https://www.carexcanada.ca/CAREX-exposure-summary-healthcare.pdf (Accessed: 1 May 2026).</a:t>
            </a:r>
          </a:p>
          <a:p>
            <a:pPr lvl="0">
              <a:spcBef>
                <a:spcPts val="200"/>
              </a:spcBef>
            </a:pPr>
            <a:r>
              <a:rPr lang="en-GB" sz="900" dirty="0">
                <a:latin typeface="Arial" pitchFamily="34"/>
                <a:cs typeface="Arial" pitchFamily="34"/>
              </a:rPr>
              <a:t>CAREX Canada (2026) Occupational exposures in the healthcare sector. Available at: https://www.carexcanada.ca/occupational-exposures-healthcare (Accessed: 1 May 2026).</a:t>
            </a:r>
          </a:p>
          <a:p>
            <a:pPr lvl="0">
              <a:spcBef>
                <a:spcPts val="200"/>
              </a:spcBef>
            </a:pPr>
            <a:r>
              <a:rPr lang="en-GB" sz="900" dirty="0">
                <a:latin typeface="Arial" pitchFamily="34"/>
                <a:cs typeface="Arial" pitchFamily="34"/>
              </a:rPr>
              <a:t>Columbia University Irving Medical </a:t>
            </a:r>
            <a:r>
              <a:rPr lang="en-GB" sz="900" dirty="0" err="1">
                <a:latin typeface="Arial" pitchFamily="34"/>
                <a:cs typeface="Arial" pitchFamily="34"/>
              </a:rPr>
              <a:t>Center</a:t>
            </a:r>
            <a:r>
              <a:rPr lang="en-GB" sz="900" dirty="0">
                <a:latin typeface="Arial" pitchFamily="34"/>
                <a:cs typeface="Arial" pitchFamily="34"/>
              </a:rPr>
              <a:t> (2025) </a:t>
            </a:r>
            <a:r>
              <a:rPr lang="en-GB" sz="900" dirty="0" err="1">
                <a:latin typeface="Arial" pitchFamily="34"/>
                <a:cs typeface="Arial" pitchFamily="34"/>
              </a:rPr>
              <a:t>Leukemia</a:t>
            </a:r>
            <a:r>
              <a:rPr lang="en-GB" sz="900" dirty="0">
                <a:latin typeface="Arial" pitchFamily="34"/>
                <a:cs typeface="Arial" pitchFamily="34"/>
              </a:rPr>
              <a:t> Risk Factors and Screening. Available at: https://www.cancer.columbia.edu/cancer-types-care/types/leukemia/leukemia-risk-factors-and-screening (Accessed: 1 May 2026).</a:t>
            </a:r>
          </a:p>
          <a:p>
            <a:pPr lvl="0">
              <a:spcBef>
                <a:spcPts val="200"/>
              </a:spcBef>
            </a:pPr>
            <a:r>
              <a:rPr lang="en-GB" sz="900" dirty="0">
                <a:latin typeface="Arial" pitchFamily="34"/>
                <a:cs typeface="Arial" pitchFamily="34"/>
              </a:rPr>
              <a:t>Irwin, M. R. (2016) ‘Sleep, immunity and shift workers: A review’, Proceedings of the Nutrition Society, 75(4), pp. 488–497.</a:t>
            </a:r>
          </a:p>
          <a:p>
            <a:pPr lvl="0">
              <a:spcBef>
                <a:spcPts val="200"/>
              </a:spcBef>
            </a:pPr>
            <a:r>
              <a:rPr lang="en-GB" sz="900" dirty="0">
                <a:latin typeface="Arial" pitchFamily="34"/>
                <a:cs typeface="Arial" pitchFamily="34"/>
              </a:rPr>
              <a:t>Leukaemia Research Foundation (2025) Making a difference while fighting her own </a:t>
            </a:r>
            <a:r>
              <a:rPr lang="en-GB" sz="900" dirty="0" err="1">
                <a:latin typeface="Arial" pitchFamily="34"/>
                <a:cs typeface="Arial" pitchFamily="34"/>
              </a:rPr>
              <a:t>leukemia</a:t>
            </a:r>
            <a:r>
              <a:rPr lang="en-GB" sz="900" dirty="0">
                <a:latin typeface="Arial" pitchFamily="34"/>
                <a:cs typeface="Arial" pitchFamily="34"/>
              </a:rPr>
              <a:t> battle. Available at: https://leukemiarf.org/news/making-a-difference-while-fighting-her-own-leukemia-battle/ (Accessed: 1 May 2026).</a:t>
            </a:r>
          </a:p>
          <a:p>
            <a:pPr lvl="0">
              <a:spcBef>
                <a:spcPts val="200"/>
              </a:spcBef>
            </a:pPr>
            <a:r>
              <a:rPr lang="en-GB" sz="900" dirty="0">
                <a:latin typeface="Arial" pitchFamily="34"/>
                <a:cs typeface="Arial" pitchFamily="34"/>
              </a:rPr>
              <a:t>Moffitt Cancer </a:t>
            </a:r>
            <a:r>
              <a:rPr lang="en-GB" sz="900" dirty="0" err="1">
                <a:latin typeface="Arial" pitchFamily="34"/>
                <a:cs typeface="Arial" pitchFamily="34"/>
              </a:rPr>
              <a:t>Center</a:t>
            </a:r>
            <a:r>
              <a:rPr lang="en-GB" sz="900" dirty="0">
                <a:latin typeface="Arial" pitchFamily="34"/>
                <a:cs typeface="Arial" pitchFamily="34"/>
              </a:rPr>
              <a:t> (2026) </a:t>
            </a:r>
            <a:r>
              <a:rPr lang="en-GB" sz="900" dirty="0" err="1">
                <a:latin typeface="Arial" pitchFamily="34"/>
                <a:cs typeface="Arial" pitchFamily="34"/>
              </a:rPr>
              <a:t>Leukemia</a:t>
            </a:r>
            <a:r>
              <a:rPr lang="en-GB" sz="900" dirty="0">
                <a:latin typeface="Arial" pitchFamily="34"/>
                <a:cs typeface="Arial" pitchFamily="34"/>
              </a:rPr>
              <a:t> Causes &amp; Risk Factors. Available at: https://www.moffitt.org/cancers/leukemia/diagnosis/causes/ (Accessed: 1 May 2026).</a:t>
            </a:r>
          </a:p>
          <a:p>
            <a:pPr lvl="0">
              <a:spcBef>
                <a:spcPts val="200"/>
              </a:spcBef>
            </a:pPr>
            <a:r>
              <a:rPr lang="en-GB" sz="900" dirty="0">
                <a:latin typeface="Arial" pitchFamily="34"/>
                <a:cs typeface="Arial" pitchFamily="34"/>
              </a:rPr>
              <a:t>National Institutes of Health (NIH) (2025) The effects of chronic fatigue and chronic stress on alterations in adaptive immunity. Available at: https://pubmed.ncbi.nlm.nih.gov/39406265/ (Accessed: 1 May 2026).</a:t>
            </a:r>
          </a:p>
          <a:p>
            <a:pPr lvl="0">
              <a:spcBef>
                <a:spcPts val="200"/>
              </a:spcBef>
            </a:pPr>
            <a:r>
              <a:rPr lang="en-GB" sz="900" dirty="0">
                <a:latin typeface="Arial" pitchFamily="34"/>
                <a:cs typeface="Arial" pitchFamily="34"/>
              </a:rPr>
              <a:t>National Institutes of Health (NIH) (2025) The holistic model of leukaemia survivorship care. Available at: https://pmc.ncbi.nlm.nih.gov/articles/PMC11953203/ (Accessed: 1 May 2026).</a:t>
            </a:r>
          </a:p>
          <a:p>
            <a:pPr lvl="0">
              <a:spcBef>
                <a:spcPts val="200"/>
              </a:spcBef>
            </a:pPr>
            <a:r>
              <a:rPr lang="en-GB" sz="900" dirty="0">
                <a:latin typeface="Arial" pitchFamily="34"/>
                <a:cs typeface="Arial" pitchFamily="34"/>
              </a:rPr>
              <a:t>National Institutes of Health (2024) Immunology of Stress: A Review Article. Available at: https://pmc.ncbi.nlm.nih.gov/articles/PMC11546738/ (Accessed: 1 May 2026).</a:t>
            </a:r>
          </a:p>
          <a:p>
            <a:pPr lvl="0">
              <a:spcBef>
                <a:spcPts val="200"/>
              </a:spcBef>
            </a:pPr>
            <a:r>
              <a:rPr lang="en-GB" sz="900" dirty="0">
                <a:latin typeface="Arial" pitchFamily="34"/>
                <a:cs typeface="Arial" pitchFamily="34"/>
              </a:rPr>
              <a:t>National Institutes of Health (2023) Trends In Radiation Exposure. Available at: https://pmc.ncbi.nlm.nih.gov/articles/PMC10326158/ (Accessed: 1 May 2026).</a:t>
            </a:r>
          </a:p>
          <a:p>
            <a:pPr lvl="0">
              <a:spcBef>
                <a:spcPts val="200"/>
              </a:spcBef>
            </a:pPr>
            <a:r>
              <a:rPr lang="en-GB" sz="900" dirty="0">
                <a:latin typeface="Arial" pitchFamily="34"/>
                <a:cs typeface="Arial" pitchFamily="34"/>
              </a:rPr>
              <a:t>National Institutes of Health (2021) Cross-Sectional Study of the Effects of Job Burnout on Immune Variables. Available at: https://pmc.ncbi.nlm.nih.gov/articles/PMC8106256/ (Accessed: 1 May 2026).</a:t>
            </a:r>
          </a:p>
          <a:p>
            <a:pPr lvl="0">
              <a:spcBef>
                <a:spcPts val="200"/>
              </a:spcBef>
            </a:pPr>
            <a:r>
              <a:rPr lang="en-GB" sz="900" dirty="0">
                <a:latin typeface="Arial" pitchFamily="34"/>
                <a:cs typeface="Arial" pitchFamily="34"/>
              </a:rPr>
              <a:t>“20 Health Tips for 2020-2021.” </a:t>
            </a:r>
            <a:r>
              <a:rPr lang="en-GB" sz="900" dirty="0" err="1">
                <a:latin typeface="Arial" pitchFamily="34"/>
                <a:cs typeface="Arial" pitchFamily="34"/>
              </a:rPr>
              <a:t>MediCircle</a:t>
            </a:r>
            <a:r>
              <a:rPr lang="en-GB" sz="900" dirty="0">
                <a:latin typeface="Arial" pitchFamily="34"/>
                <a:cs typeface="Arial" pitchFamily="34"/>
              </a:rPr>
              <a:t>, 2020, medicircle.in/20-health-tips-for-20202021. Accessed 1 May 2026.</a:t>
            </a:r>
          </a:p>
          <a:p>
            <a:pPr lvl="0">
              <a:spcBef>
                <a:spcPts val="200"/>
              </a:spcBef>
            </a:pPr>
            <a:r>
              <a:rPr lang="en-GB" sz="900" dirty="0">
                <a:latin typeface="Arial" pitchFamily="34"/>
                <a:cs typeface="Arial" pitchFamily="34"/>
              </a:rPr>
              <a:t>“Cancer Risk Factors Stock Photos, Pictures &amp; Royalty-Free Images - </a:t>
            </a:r>
            <a:r>
              <a:rPr lang="en-GB" sz="900" dirty="0" err="1">
                <a:latin typeface="Arial" pitchFamily="34"/>
                <a:cs typeface="Arial" pitchFamily="34"/>
              </a:rPr>
              <a:t>IStock</a:t>
            </a:r>
            <a:r>
              <a:rPr lang="en-GB" sz="900" dirty="0">
                <a:latin typeface="Arial" pitchFamily="34"/>
                <a:cs typeface="Arial" pitchFamily="34"/>
              </a:rPr>
              <a:t>.” Www.istockphoto.com, www.istockphoto.com/photos/cancer-risk-factors. Accessed 1 May 2026.</a:t>
            </a:r>
          </a:p>
          <a:p>
            <a:pPr lvl="0">
              <a:spcBef>
                <a:spcPts val="200"/>
              </a:spcBef>
            </a:pPr>
            <a:r>
              <a:rPr lang="en-GB" sz="900" dirty="0">
                <a:latin typeface="Arial" pitchFamily="34"/>
                <a:cs typeface="Arial" pitchFamily="34"/>
              </a:rPr>
              <a:t>“Healthy Lifestyle Infographic Fitness Healthy Food Stock Vector (Royalty Free) 333854306.” Shutterstock, www.shutterstock.com/image-vector/healthy-lifestyle-infographic-fitness-food-active-333854306. Accessed 1 May 2026.</a:t>
            </a:r>
          </a:p>
          <a:p>
            <a:pPr lvl="0">
              <a:spcBef>
                <a:spcPts val="200"/>
              </a:spcBef>
            </a:pPr>
            <a:r>
              <a:rPr lang="en-GB" sz="900" dirty="0">
                <a:latin typeface="Arial" pitchFamily="34"/>
                <a:cs typeface="Arial" pitchFamily="34"/>
              </a:rPr>
              <a:t>Magnific.com, 2026, www.magnific.com/free-photo/medium-shot-doctor-helping-patient_14447039.htm. Accessed 1 May 2026.</a:t>
            </a:r>
          </a:p>
          <a:p>
            <a:pPr lvl="0">
              <a:spcBef>
                <a:spcPts val="200"/>
              </a:spcBef>
            </a:pPr>
            <a:endParaRPr lang="en-GB" sz="900" dirty="0">
              <a:latin typeface="Arial" pitchFamily="34"/>
              <a:cs typeface="Arial" pitchFamily="34"/>
            </a:endParaRPr>
          </a:p>
        </p:txBody>
      </p:sp>
      <p:pic>
        <p:nvPicPr>
          <p:cNvPr id="7" name="Audio 6">
            <a:hlinkClick r:id="" action="ppaction://media"/>
            <a:extLst>
              <a:ext uri="{FF2B5EF4-FFF2-40B4-BE49-F238E27FC236}">
                <a16:creationId xmlns:a16="http://schemas.microsoft.com/office/drawing/2014/main" id="{DE2C6CF6-8E56-96C7-3D76-6EA52FF12FF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
        <p:nvSpPr>
          <p:cNvPr id="6" name="Rectangle 1">
            <a:extLst>
              <a:ext uri="{FF2B5EF4-FFF2-40B4-BE49-F238E27FC236}">
                <a16:creationId xmlns:a16="http://schemas.microsoft.com/office/drawing/2014/main" id="{34D10B12-F948-DAB8-8656-9782EB7CB2B8}"/>
              </a:ext>
            </a:extLst>
          </p:cNvPr>
          <p:cNvSpPr>
            <a:spLocks noChangeArrowheads="1"/>
          </p:cNvSpPr>
          <p:nvPr/>
        </p:nvSpPr>
        <p:spPr bwMode="auto">
          <a:xfrm>
            <a:off x="0" y="136267"/>
            <a:ext cx="0" cy="184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5175"/>
    </mc:Choice>
    <mc:Fallback xmlns="">
      <p:transition spd="slow" advTm="5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20140311PresentationUWTSDTemplat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PPT%20template</Template>
  <TotalTime>57</TotalTime>
  <Words>1463</Words>
  <Application>Microsoft Office PowerPoint</Application>
  <PresentationFormat>On-screen Show (4:3)</PresentationFormat>
  <Paragraphs>165</Paragraphs>
  <Slides>11</Slides>
  <Notes>0</Notes>
  <HiddenSlides>0</HiddenSlides>
  <MMClips>11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11</vt:i4>
      </vt:variant>
    </vt:vector>
  </HeadingPairs>
  <TitlesOfParts>
    <vt:vector size="21" baseType="lpstr">
      <vt:lpstr>.AppleSystemUIFont</vt:lpstr>
      <vt:lpstr>Aptos</vt:lpstr>
      <vt:lpstr>Arial</vt:lpstr>
      <vt:lpstr>Myriad Pro</vt:lpstr>
      <vt:lpstr>pplxSerif</vt:lpstr>
      <vt:lpstr>Times New Roman</vt:lpstr>
      <vt:lpstr>UICTFontTextStyleBody</vt:lpstr>
      <vt:lpstr>var(--pplx-serif)</vt:lpstr>
      <vt:lpstr>Verdana</vt:lpstr>
      <vt:lpstr>20140311PresentationUWTSDTemplate</vt:lpstr>
      <vt:lpstr>PowerPoint Presentation</vt:lpstr>
      <vt:lpstr>Introduction</vt:lpstr>
      <vt:lpstr>Information about Sara</vt:lpstr>
      <vt:lpstr>Anatomy and Physiology</vt:lpstr>
      <vt:lpstr>Care Plan (1/3)</vt:lpstr>
      <vt:lpstr>Care Plan (2/3)</vt:lpstr>
      <vt:lpstr>Care Plan (3/3) </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Faith Gaman</cp:lastModifiedBy>
  <cp:revision>237</cp:revision>
  <cp:lastPrinted>2018-07-09T15:27:01Z</cp:lastPrinted>
  <dcterms:created xsi:type="dcterms:W3CDTF">2002-10-07T19:43:58Z</dcterms:created>
  <dcterms:modified xsi:type="dcterms:W3CDTF">2026-05-01T08:44:53Z</dcterms:modified>
</cp:coreProperties>
</file>