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11/7/2020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11/7/2020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11/7/2020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11/7/2020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11/7/2020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 Zuckerberg</a:t>
            </a:r>
            <a:br>
              <a:rPr lang="en-GB" dirty="0" smtClean="0"/>
            </a:br>
            <a:r>
              <a:rPr lang="en-GB" dirty="0" smtClean="0"/>
              <a:t>Social Media Mogul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81751" y="760701"/>
            <a:ext cx="4620316" cy="342891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81751" y="4264429"/>
            <a:ext cx="45302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Born – 14 May 1984 (36 years old)</a:t>
            </a:r>
          </a:p>
          <a:p>
            <a:r>
              <a:rPr lang="en-GB" dirty="0" smtClean="0"/>
              <a:t>Facebook CEO</a:t>
            </a:r>
          </a:p>
          <a:p>
            <a:r>
              <a:rPr lang="en-GB" dirty="0" smtClean="0"/>
              <a:t>Net worth – 108.6 billion USD</a:t>
            </a:r>
          </a:p>
          <a:p>
            <a:endParaRPr lang="en-GB" dirty="0"/>
          </a:p>
          <a:p>
            <a:r>
              <a:rPr lang="en-GB" dirty="0" smtClean="0"/>
              <a:t>Success:</a:t>
            </a:r>
          </a:p>
          <a:p>
            <a:r>
              <a:rPr lang="en-GB" dirty="0" smtClean="0"/>
              <a:t>Left Harvard to create the biggest social media platform on the planet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66737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7</TotalTime>
  <Words>34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Corbel</vt:lpstr>
      <vt:lpstr>Wingdings 2</vt:lpstr>
      <vt:lpstr>Frame</vt:lpstr>
      <vt:lpstr>Mark Zuckerberg Social Media Mogul</vt:lpstr>
    </vt:vector>
  </TitlesOfParts>
  <Company>SAFRAN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 Zuckerberg Social Media Mogul</dc:title>
  <dc:creator>HAYCOCK matthew (SAFRAN SEATS)</dc:creator>
  <cp:lastModifiedBy>HAYCOCK matthew (SAFRAN SEATS)</cp:lastModifiedBy>
  <cp:revision>1</cp:revision>
  <dcterms:created xsi:type="dcterms:W3CDTF">2020-11-07T12:02:11Z</dcterms:created>
  <dcterms:modified xsi:type="dcterms:W3CDTF">2020-11-07T12:10:03Z</dcterms:modified>
</cp:coreProperties>
</file>