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8" r:id="rId2"/>
    <p:sldId id="263" r:id="rId3"/>
    <p:sldId id="266" r:id="rId4"/>
    <p:sldId id="269" r:id="rId5"/>
    <p:sldId id="271" r:id="rId6"/>
    <p:sldId id="281" r:id="rId7"/>
    <p:sldId id="273" r:id="rId8"/>
    <p:sldId id="275" r:id="rId9"/>
    <p:sldId id="276" r:id="rId10"/>
    <p:sldId id="284" r:id="rId11"/>
    <p:sldId id="288" r:id="rId12"/>
    <p:sldId id="289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F31957-D933-40B0-12EC-E5369AE011BD}" v="761" dt="2025-10-13T20:14:39.584"/>
    <p1510:client id="{44375559-AFCE-9643-B61C-0F47AA8201C6}" v="5" dt="2025-10-13T21:12:32.066"/>
    <p1510:client id="{65331923-2DD6-9732-7ED0-BFC612F4B3BC}" v="17" dt="2025-10-13T13:05:53.775"/>
    <p1510:client id="{C0A6350F-ABC1-B143-369F-C2EB0750DBF5}" v="147" dt="2025-10-13T21:06:42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Ali (2208450)" userId="S::2208450@student.uwtsd.ac.uk::0e096549-dd70-43e8-9f6a-d6bce5facf19" providerId="AD" clId="Web-{44375559-AFCE-9643-B61C-0F47AA8201C6}"/>
    <pc:docChg chg="modSld">
      <pc:chgData name="Nazia Ali (2208450)" userId="S::2208450@student.uwtsd.ac.uk::0e096549-dd70-43e8-9f6a-d6bce5facf19" providerId="AD" clId="Web-{44375559-AFCE-9643-B61C-0F47AA8201C6}" dt="2025-10-13T21:13:01.458" v="15" actId="14100"/>
      <pc:docMkLst>
        <pc:docMk/>
      </pc:docMkLst>
      <pc:sldChg chg="addSp delSp modSp">
        <pc:chgData name="Nazia Ali (2208450)" userId="S::2208450@student.uwtsd.ac.uk::0e096549-dd70-43e8-9f6a-d6bce5facf19" providerId="AD" clId="Web-{44375559-AFCE-9643-B61C-0F47AA8201C6}" dt="2025-10-13T21:13:01.458" v="15" actId="14100"/>
        <pc:sldMkLst>
          <pc:docMk/>
          <pc:sldMk cId="4092126017" sldId="271"/>
        </pc:sldMkLst>
        <pc:spChg chg="del mod">
          <ac:chgData name="Nazia Ali (2208450)" userId="S::2208450@student.uwtsd.ac.uk::0e096549-dd70-43e8-9f6a-d6bce5facf19" providerId="AD" clId="Web-{44375559-AFCE-9643-B61C-0F47AA8201C6}" dt="2025-10-13T21:11:56.409" v="3"/>
          <ac:spMkLst>
            <pc:docMk/>
            <pc:sldMk cId="4092126017" sldId="271"/>
            <ac:spMk id="2" creationId="{7F7485CB-11DC-26FB-4010-A27838DF7966}"/>
          </ac:spMkLst>
        </pc:spChg>
        <pc:spChg chg="add del mod">
          <ac:chgData name="Nazia Ali (2208450)" userId="S::2208450@student.uwtsd.ac.uk::0e096549-dd70-43e8-9f6a-d6bce5facf19" providerId="AD" clId="Web-{44375559-AFCE-9643-B61C-0F47AA8201C6}" dt="2025-10-13T21:12:32.066" v="11"/>
          <ac:spMkLst>
            <pc:docMk/>
            <pc:sldMk cId="4092126017" sldId="271"/>
            <ac:spMk id="53" creationId="{F71AB6C1-356C-3BB4-79EE-23B872ED082D}"/>
          </ac:spMkLst>
        </pc:spChg>
        <pc:graphicFrameChg chg="mod">
          <ac:chgData name="Nazia Ali (2208450)" userId="S::2208450@student.uwtsd.ac.uk::0e096549-dd70-43e8-9f6a-d6bce5facf19" providerId="AD" clId="Web-{44375559-AFCE-9643-B61C-0F47AA8201C6}" dt="2025-10-13T21:13:01.458" v="15" actId="14100"/>
          <ac:graphicFrameMkLst>
            <pc:docMk/>
            <pc:sldMk cId="4092126017" sldId="271"/>
            <ac:graphicFrameMk id="29" creationId="{ED9FA566-816C-0FD4-6696-6CB11131717B}"/>
          </ac:graphicFrameMkLst>
        </pc:graphicFrameChg>
      </pc:sldChg>
    </pc:docChg>
  </pc:docChgLst>
  <pc:docChgLst>
    <pc:chgData name="Nazia Ali (2208450)" userId="S::2208450@student.uwtsd.ac.uk::0e096549-dd70-43e8-9f6a-d6bce5facf19" providerId="AD" clId="Web-{28F31957-D933-40B0-12EC-E5369AE011BD}"/>
    <pc:docChg chg="mod addSld delSld modSld sldOrd addMainMaster delMainMaster">
      <pc:chgData name="Nazia Ali (2208450)" userId="S::2208450@student.uwtsd.ac.uk::0e096549-dd70-43e8-9f6a-d6bce5facf19" providerId="AD" clId="Web-{28F31957-D933-40B0-12EC-E5369AE011BD}" dt="2025-10-13T20:14:39.584" v="795" actId="14100"/>
      <pc:docMkLst>
        <pc:docMk/>
      </pc:docMkLst>
      <pc:sldChg chg="addSp delSp modSp del mod setClrOvrMap">
        <pc:chgData name="Nazia Ali (2208450)" userId="S::2208450@student.uwtsd.ac.uk::0e096549-dd70-43e8-9f6a-d6bce5facf19" providerId="AD" clId="Web-{28F31957-D933-40B0-12EC-E5369AE011BD}" dt="2025-10-13T13:09:54.541" v="23"/>
        <pc:sldMkLst>
          <pc:docMk/>
          <pc:sldMk cId="109857222" sldId="256"/>
        </pc:sldMkLst>
        <pc:spChg chg="mod">
          <ac:chgData name="Nazia Ali (2208450)" userId="S::2208450@student.uwtsd.ac.uk::0e096549-dd70-43e8-9f6a-d6bce5facf19" providerId="AD" clId="Web-{28F31957-D933-40B0-12EC-E5369AE011BD}" dt="2025-10-13T13:07:09.386" v="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Nazia Ali (2208450)" userId="S::2208450@student.uwtsd.ac.uk::0e096549-dd70-43e8-9f6a-d6bce5facf19" providerId="AD" clId="Web-{28F31957-D933-40B0-12EC-E5369AE011BD}" dt="2025-10-13T13:07:09.386" v="1"/>
          <ac:spMkLst>
            <pc:docMk/>
            <pc:sldMk cId="109857222" sldId="256"/>
            <ac:spMk id="8" creationId="{80B98925-0550-1AFB-C1DC-02792400FB71}"/>
          </ac:spMkLst>
        </pc:spChg>
        <pc:spChg chg="del">
          <ac:chgData name="Nazia Ali (2208450)" userId="S::2208450@student.uwtsd.ac.uk::0e096549-dd70-43e8-9f6a-d6bce5facf19" providerId="AD" clId="Web-{28F31957-D933-40B0-12EC-E5369AE011BD}" dt="2025-10-13T13:07:09.386" v="1"/>
          <ac:spMkLst>
            <pc:docMk/>
            <pc:sldMk cId="109857222" sldId="256"/>
            <ac:spMk id="10" creationId="{0CCA9273-E74E-A306-1F74-BEF9EDA30500}"/>
          </ac:spMkLst>
        </pc:spChg>
        <pc:spChg chg="add">
          <ac:chgData name="Nazia Ali (2208450)" userId="S::2208450@student.uwtsd.ac.uk::0e096549-dd70-43e8-9f6a-d6bce5facf19" providerId="AD" clId="Web-{28F31957-D933-40B0-12EC-E5369AE011BD}" dt="2025-10-13T13:07:09.386" v="1"/>
          <ac:spMkLst>
            <pc:docMk/>
            <pc:sldMk cId="109857222" sldId="256"/>
            <ac:spMk id="15" creationId="{341BFA31-6544-45C2-9DA0-9E1C5E0B1959}"/>
          </ac:spMkLst>
        </pc:spChg>
        <pc:picChg chg="del mod ord">
          <ac:chgData name="Nazia Ali (2208450)" userId="S::2208450@student.uwtsd.ac.uk::0e096549-dd70-43e8-9f6a-d6bce5facf19" providerId="AD" clId="Web-{28F31957-D933-40B0-12EC-E5369AE011BD}" dt="2025-10-13T13:07:14.886" v="2"/>
          <ac:picMkLst>
            <pc:docMk/>
            <pc:sldMk cId="109857222" sldId="256"/>
            <ac:picMk id="4" creationId="{D7D9F4FC-811D-0559-EB37-46AAE82E9A95}"/>
          </ac:picMkLst>
        </pc:picChg>
        <pc:picChg chg="mod">
          <ac:chgData name="Nazia Ali (2208450)" userId="S::2208450@student.uwtsd.ac.uk::0e096549-dd70-43e8-9f6a-d6bce5facf19" providerId="AD" clId="Web-{28F31957-D933-40B0-12EC-E5369AE011BD}" dt="2025-10-13T13:07:09.386" v="1"/>
          <ac:picMkLst>
            <pc:docMk/>
            <pc:sldMk cId="109857222" sldId="256"/>
            <ac:picMk id="5" creationId="{C675C23A-24C8-A659-62E0-2FC266C4FF16}"/>
          </ac:picMkLst>
        </pc:picChg>
        <pc:cxnChg chg="add">
          <ac:chgData name="Nazia Ali (2208450)" userId="S::2208450@student.uwtsd.ac.uk::0e096549-dd70-43e8-9f6a-d6bce5facf19" providerId="AD" clId="Web-{28F31957-D933-40B0-12EC-E5369AE011BD}" dt="2025-10-13T13:07:09.386" v="1"/>
          <ac:cxnSpMkLst>
            <pc:docMk/>
            <pc:sldMk cId="109857222" sldId="256"/>
            <ac:cxnSpMk id="17" creationId="{198E9398-9388-4776-BA52-8FDF549F6869}"/>
          </ac:cxnSpMkLst>
        </pc:cxnChg>
        <pc:cxnChg chg="add">
          <ac:chgData name="Nazia Ali (2208450)" userId="S::2208450@student.uwtsd.ac.uk::0e096549-dd70-43e8-9f6a-d6bce5facf19" providerId="AD" clId="Web-{28F31957-D933-40B0-12EC-E5369AE011BD}" dt="2025-10-13T13:07:09.386" v="1"/>
          <ac:cxnSpMkLst>
            <pc:docMk/>
            <pc:sldMk cId="109857222" sldId="256"/>
            <ac:cxnSpMk id="19" creationId="{3F434D57-F167-46CC-961F-B741120F94B0}"/>
          </ac:cxnSpMkLst>
        </pc:cxnChg>
      </pc:sldChg>
      <pc:sldChg chg="new del">
        <pc:chgData name="Nazia Ali (2208450)" userId="S::2208450@student.uwtsd.ac.uk::0e096549-dd70-43e8-9f6a-d6bce5facf19" providerId="AD" clId="Web-{28F31957-D933-40B0-12EC-E5369AE011BD}" dt="2025-10-13T13:09:55.931" v="24"/>
        <pc:sldMkLst>
          <pc:docMk/>
          <pc:sldMk cId="522639590" sldId="257"/>
        </pc:sldMkLst>
      </pc:sldChg>
      <pc:sldChg chg="addSp delSp modSp add mod modClrScheme setClrOvrMap delDesignElem chgLayout">
        <pc:chgData name="Nazia Ali (2208450)" userId="S::2208450@student.uwtsd.ac.uk::0e096549-dd70-43e8-9f6a-d6bce5facf19" providerId="AD" clId="Web-{28F31957-D933-40B0-12EC-E5369AE011BD}" dt="2025-10-13T13:31:16.094" v="172"/>
        <pc:sldMkLst>
          <pc:docMk/>
          <pc:sldMk cId="2011229420" sldId="258"/>
        </pc:sldMkLst>
        <pc:spChg chg="mod ord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2011229420" sldId="258"/>
            <ac:spMk id="2" creationId="{945FA7D9-7406-7D9D-5406-8A06F6C76068}"/>
          </ac:spMkLst>
        </pc:spChg>
        <pc:spChg chg="mod">
          <ac:chgData name="Nazia Ali (2208450)" userId="S::2208450@student.uwtsd.ac.uk::0e096549-dd70-43e8-9f6a-d6bce5facf19" providerId="AD" clId="Web-{28F31957-D933-40B0-12EC-E5369AE011BD}" dt="2025-10-13T13:09:49.665" v="22" actId="14100"/>
          <ac:spMkLst>
            <pc:docMk/>
            <pc:sldMk cId="2011229420" sldId="258"/>
            <ac:spMk id="3" creationId="{A7C04B20-1323-8942-7905-938D8721100E}"/>
          </ac:spMkLst>
        </pc:spChg>
        <pc:spChg chg="mod">
          <ac:chgData name="Nazia Ali (2208450)" userId="S::2208450@student.uwtsd.ac.uk::0e096549-dd70-43e8-9f6a-d6bce5facf19" providerId="AD" clId="Web-{28F31957-D933-40B0-12EC-E5369AE011BD}" dt="2025-10-13T13:08:32.952" v="5"/>
          <ac:spMkLst>
            <pc:docMk/>
            <pc:sldMk cId="2011229420" sldId="258"/>
            <ac:spMk id="5" creationId="{3E79A0DA-83C3-953C-0AAB-0F8DF3766E2A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2011229420" sldId="258"/>
            <ac:spMk id="10" creationId="{33E93247-6229-44AB-A550-739E971E690B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2011229420" sldId="258"/>
            <ac:spMk id="12" creationId="{6BB6B482-ACCA-4938-8AEA-49D525C17221}"/>
          </ac:spMkLst>
        </pc:spChg>
        <pc:picChg chg="mod">
          <ac:chgData name="Nazia Ali (2208450)" userId="S::2208450@student.uwtsd.ac.uk::0e096549-dd70-43e8-9f6a-d6bce5facf19" providerId="AD" clId="Web-{28F31957-D933-40B0-12EC-E5369AE011BD}" dt="2025-10-13T13:08:32.952" v="5"/>
          <ac:picMkLst>
            <pc:docMk/>
            <pc:sldMk cId="2011229420" sldId="258"/>
            <ac:picMk id="4" creationId="{3AA4BC9F-131D-B61E-1208-8F976F2556E5}"/>
          </ac:picMkLst>
        </pc:pic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2011229420" sldId="258"/>
            <ac:cxnSpMk id="14" creationId="{EE2E603F-4A95-4FE8-BB06-211DFD75DBEF}"/>
          </ac:cxnSpMkLst>
        </pc:cxnChg>
      </pc:sldChg>
      <pc:sldChg chg="new del">
        <pc:chgData name="Nazia Ali (2208450)" userId="S::2208450@student.uwtsd.ac.uk::0e096549-dd70-43e8-9f6a-d6bce5facf19" providerId="AD" clId="Web-{28F31957-D933-40B0-12EC-E5369AE011BD}" dt="2025-10-13T13:13:49.756" v="64"/>
        <pc:sldMkLst>
          <pc:docMk/>
          <pc:sldMk cId="3532872699" sldId="259"/>
        </pc:sldMkLst>
      </pc:sldChg>
      <pc:sldChg chg="new del">
        <pc:chgData name="Nazia Ali (2208450)" userId="S::2208450@student.uwtsd.ac.uk::0e096549-dd70-43e8-9f6a-d6bce5facf19" providerId="AD" clId="Web-{28F31957-D933-40B0-12EC-E5369AE011BD}" dt="2025-10-13T13:14:06.319" v="66"/>
        <pc:sldMkLst>
          <pc:docMk/>
          <pc:sldMk cId="930596919" sldId="260"/>
        </pc:sldMkLst>
      </pc:sldChg>
      <pc:sldChg chg="new del">
        <pc:chgData name="Nazia Ali (2208450)" userId="S::2208450@student.uwtsd.ac.uk::0e096549-dd70-43e8-9f6a-d6bce5facf19" providerId="AD" clId="Web-{28F31957-D933-40B0-12EC-E5369AE011BD}" dt="2025-10-13T13:27:54.734" v="150"/>
        <pc:sldMkLst>
          <pc:docMk/>
          <pc:sldMk cId="1494128134" sldId="261"/>
        </pc:sldMkLst>
      </pc:sldChg>
      <pc:sldChg chg="addSp delSp modSp add del mod ord setBg modClrScheme setClrOvrMap delDesignElem chgLayout">
        <pc:chgData name="Nazia Ali (2208450)" userId="S::2208450@student.uwtsd.ac.uk::0e096549-dd70-43e8-9f6a-d6bce5facf19" providerId="AD" clId="Web-{28F31957-D933-40B0-12EC-E5369AE011BD}" dt="2025-10-13T18:34:47.761" v="438"/>
        <pc:sldMkLst>
          <pc:docMk/>
          <pc:sldMk cId="2081014735" sldId="262"/>
        </pc:sldMkLst>
        <pc:spChg chg="mod ord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2081014735" sldId="262"/>
            <ac:spMk id="2" creationId="{B21AFA10-5DB4-CD3F-ADF9-F76FA4E9388E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2081014735" sldId="262"/>
            <ac:spMk id="6" creationId="{DEF92653-5D6D-47E6-8744-0DAF76E049C4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11:35.720" v="45"/>
          <ac:spMkLst>
            <pc:docMk/>
            <pc:sldMk cId="2081014735" sldId="262"/>
            <ac:spMk id="11" creationId="{D1A8C4F8-261C-7C98-9585-431358419FF7}"/>
          </ac:spMkLst>
        </pc:sp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2081014735" sldId="262"/>
            <ac:cxnSpMk id="4" creationId="{F64F9B95-9045-48D2-B9F3-2927E98F54AA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2081014735" sldId="262"/>
            <ac:cxnSpMk id="5" creationId="{085AA86F-6A4D-4BCB-A045-D992CDC2959B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11:35.720" v="45"/>
          <ac:cxnSpMkLst>
            <pc:docMk/>
            <pc:sldMk cId="2081014735" sldId="262"/>
            <ac:cxnSpMk id="7" creationId="{F64F9B95-9045-48D2-B9F3-2927E98F54AA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2081014735" sldId="262"/>
            <ac:cxnSpMk id="8" creationId="{9CA98CE3-81A7-4FFE-A047-9AA65998D877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11:35.720" v="45"/>
          <ac:cxnSpMkLst>
            <pc:docMk/>
            <pc:sldMk cId="2081014735" sldId="262"/>
            <ac:cxnSpMk id="9" creationId="{085AA86F-6A4D-4BCB-A045-D992CDC2959B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11:35.720" v="45"/>
          <ac:cxnSpMkLst>
            <pc:docMk/>
            <pc:sldMk cId="2081014735" sldId="262"/>
            <ac:cxnSpMk id="13" creationId="{91AFE2CA-5B3A-141B-BA1D-064BC79E6B90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2081014735" sldId="262"/>
            <ac:cxnSpMk id="15" creationId="{18D91C2B-BDB9-49BE-9C44-E0CFE597ABFE}"/>
          </ac:cxnSpMkLst>
        </pc:cxnChg>
      </pc:sldChg>
      <pc:sldChg chg="addSp delSp modSp add mod modClrScheme delDesignElem chgLayout">
        <pc:chgData name="Nazia Ali (2208450)" userId="S::2208450@student.uwtsd.ac.uk::0e096549-dd70-43e8-9f6a-d6bce5facf19" providerId="AD" clId="Web-{28F31957-D933-40B0-12EC-E5369AE011BD}" dt="2025-10-13T13:31:16.094" v="172"/>
        <pc:sldMkLst>
          <pc:docMk/>
          <pc:sldMk cId="1987907222" sldId="263"/>
        </pc:sldMkLst>
        <pc:spChg chg="mod ord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1987907222" sldId="263"/>
            <ac:spMk id="2" creationId="{5EE4ADE5-1B62-C0B3-881E-B31EA11BE853}"/>
          </ac:spMkLst>
        </pc:spChg>
        <pc:spChg chg="mod ord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1987907222" sldId="263"/>
            <ac:spMk id="3" creationId="{7418BB3C-207E-E89F-A062-4101574CFF54}"/>
          </ac:spMkLst>
        </pc:spChg>
        <pc:spChg chg="mod">
          <ac:chgData name="Nazia Ali (2208450)" userId="S::2208450@student.uwtsd.ac.uk::0e096549-dd70-43e8-9f6a-d6bce5facf19" providerId="AD" clId="Web-{28F31957-D933-40B0-12EC-E5369AE011BD}" dt="2025-10-13T13:18:31.884" v="98" actId="1076"/>
          <ac:spMkLst>
            <pc:docMk/>
            <pc:sldMk cId="1987907222" sldId="263"/>
            <ac:spMk id="12" creationId="{B9648D8C-7246-D983-7F0E-F536668E515B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12:59.286" v="56"/>
          <ac:spMkLst>
            <pc:docMk/>
            <pc:sldMk cId="1987907222" sldId="263"/>
            <ac:spMk id="17" creationId="{E49D7415-2F11-44C2-B6AA-13A25B6814B9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13:32.521" v="63"/>
          <ac:spMkLst>
            <pc:docMk/>
            <pc:sldMk cId="1987907222" sldId="263"/>
            <ac:spMk id="22" creationId="{E49D7415-2F11-44C2-B6AA-13A25B6814B9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1987907222" sldId="263"/>
            <ac:spMk id="28" creationId="{E49D7415-2F11-44C2-B6AA-13A25B6814B9}"/>
          </ac:spMkLst>
        </pc:spChg>
        <pc:picChg chg="mod ord">
          <ac:chgData name="Nazia Ali (2208450)" userId="S::2208450@student.uwtsd.ac.uk::0e096549-dd70-43e8-9f6a-d6bce5facf19" providerId="AD" clId="Web-{28F31957-D933-40B0-12EC-E5369AE011BD}" dt="2025-10-13T13:13:32.521" v="63"/>
          <ac:picMkLst>
            <pc:docMk/>
            <pc:sldMk cId="1987907222" sldId="263"/>
            <ac:picMk id="7" creationId="{51FF935B-5104-0B35-A6E0-65474EB66B83}"/>
          </ac:picMkLst>
        </pc:picChg>
        <pc:picChg chg="ord">
          <ac:chgData name="Nazia Ali (2208450)" userId="S::2208450@student.uwtsd.ac.uk::0e096549-dd70-43e8-9f6a-d6bce5facf19" providerId="AD" clId="Web-{28F31957-D933-40B0-12EC-E5369AE011BD}" dt="2025-10-13T13:12:59.301" v="57"/>
          <ac:picMkLst>
            <pc:docMk/>
            <pc:sldMk cId="1987907222" sldId="263"/>
            <ac:picMk id="9" creationId="{D47083D5-C701-57CD-3D0B-E13F81C434F0}"/>
          </ac:picMkLst>
        </pc:picChg>
        <pc:cxnChg chg="add del">
          <ac:chgData name="Nazia Ali (2208450)" userId="S::2208450@student.uwtsd.ac.uk::0e096549-dd70-43e8-9f6a-d6bce5facf19" providerId="AD" clId="Web-{28F31957-D933-40B0-12EC-E5369AE011BD}" dt="2025-10-13T13:12:59.286" v="56"/>
          <ac:cxnSpMkLst>
            <pc:docMk/>
            <pc:sldMk cId="1987907222" sldId="263"/>
            <ac:cxnSpMk id="19" creationId="{4583FD9E-C5A7-96F7-951D-7D292013CD58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13:32.521" v="63"/>
          <ac:cxnSpMkLst>
            <pc:docMk/>
            <pc:sldMk cId="1987907222" sldId="263"/>
            <ac:cxnSpMk id="21" creationId="{B810270D-76A7-44B3-9746-7EDF5788602E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13:32.521" v="63"/>
          <ac:cxnSpMkLst>
            <pc:docMk/>
            <pc:sldMk cId="1987907222" sldId="263"/>
            <ac:cxnSpMk id="23" creationId="{511FC409-B3C2-4F68-865C-C5333D6F2710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1987907222" sldId="263"/>
            <ac:cxnSpMk id="30" creationId="{4583FD9E-C5A7-96F7-951D-7D292013CD58}"/>
          </ac:cxnSpMkLst>
        </pc:cxnChg>
      </pc:sldChg>
      <pc:sldChg chg="addSp delSp modSp add del mod setBg modClrScheme delDesignElem chgLayout">
        <pc:chgData name="Nazia Ali (2208450)" userId="S::2208450@student.uwtsd.ac.uk::0e096549-dd70-43e8-9f6a-d6bce5facf19" providerId="AD" clId="Web-{28F31957-D933-40B0-12EC-E5369AE011BD}" dt="2025-10-13T13:32:11.236" v="179"/>
        <pc:sldMkLst>
          <pc:docMk/>
          <pc:sldMk cId="2697930192" sldId="264"/>
        </pc:sldMkLst>
        <pc:spChg chg="mod ord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2697930192" sldId="264"/>
            <ac:spMk id="3" creationId="{7CA5D825-BF7D-D5A2-13C6-06F6EEAD6E0F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2697930192" sldId="264"/>
            <ac:spMk id="8" creationId="{5F710FDB-0919-493E-8539-8240C23F1EB2}"/>
          </ac:spMkLst>
        </pc:sp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2697930192" sldId="264"/>
            <ac:cxnSpMk id="10" creationId="{F9EFE17E-B5DA-47FC-A72C-F0C7C86495CC}"/>
          </ac:cxnSpMkLst>
        </pc:cxnChg>
      </pc:sldChg>
      <pc:sldChg chg="new del">
        <pc:chgData name="Nazia Ali (2208450)" userId="S::2208450@student.uwtsd.ac.uk::0e096549-dd70-43e8-9f6a-d6bce5facf19" providerId="AD" clId="Web-{28F31957-D933-40B0-12EC-E5369AE011BD}" dt="2025-10-13T13:16:11.695" v="82"/>
        <pc:sldMkLst>
          <pc:docMk/>
          <pc:sldMk cId="3514324862" sldId="264"/>
        </pc:sldMkLst>
      </pc:sldChg>
      <pc:sldChg chg="addSp delSp modSp add mod setBg modClrScheme setClrOvrMap delDesignElem chgLayout">
        <pc:chgData name="Nazia Ali (2208450)" userId="S::2208450@student.uwtsd.ac.uk::0e096549-dd70-43e8-9f6a-d6bce5facf19" providerId="AD" clId="Web-{28F31957-D933-40B0-12EC-E5369AE011BD}" dt="2025-10-13T13:31:16.094" v="172"/>
        <pc:sldMkLst>
          <pc:docMk/>
          <pc:sldMk cId="3188468620" sldId="265"/>
        </pc:sldMkLst>
        <pc:spChg chg="mod ord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3188468620" sldId="265"/>
            <ac:spMk id="2" creationId="{17CF6A20-28E0-B966-F008-0BB25B2C2F4C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3188468620" sldId="265"/>
            <ac:spMk id="11" creationId="{DEF92653-5D6D-47E6-8744-0DAF76E049C4}"/>
          </ac:spMkLst>
        </pc:sp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3188468620" sldId="265"/>
            <ac:cxnSpMk id="7" creationId="{F64F9B95-9045-48D2-B9F3-2927E98F54AA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3188468620" sldId="265"/>
            <ac:cxnSpMk id="9" creationId="{085AA86F-6A4D-4BCB-A045-D992CDC2959B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3188468620" sldId="265"/>
            <ac:cxnSpMk id="13" creationId="{9CA98CE3-81A7-4FFE-A047-9AA65998D877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3188468620" sldId="265"/>
            <ac:cxnSpMk id="15" creationId="{18D91C2B-BDB9-49BE-9C44-E0CFE597ABFE}"/>
          </ac:cxnSpMkLst>
        </pc:cxnChg>
      </pc:sldChg>
      <pc:sldChg chg="addSp delSp modSp add mod modClrScheme delDesignElem chgLayout">
        <pc:chgData name="Nazia Ali (2208450)" userId="S::2208450@student.uwtsd.ac.uk::0e096549-dd70-43e8-9f6a-d6bce5facf19" providerId="AD" clId="Web-{28F31957-D933-40B0-12EC-E5369AE011BD}" dt="2025-10-13T13:31:16.094" v="172"/>
        <pc:sldMkLst>
          <pc:docMk/>
          <pc:sldMk cId="2181137977" sldId="266"/>
        </pc:sldMkLst>
        <pc:spChg chg="mod ord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2181137977" sldId="266"/>
            <ac:spMk id="2" creationId="{2746D645-015B-3299-3EE9-535FE8452D1D}"/>
          </ac:spMkLst>
        </pc:spChg>
        <pc:spChg chg="del mod ord">
          <ac:chgData name="Nazia Ali (2208450)" userId="S::2208450@student.uwtsd.ac.uk::0e096549-dd70-43e8-9f6a-d6bce5facf19" providerId="AD" clId="Web-{28F31957-D933-40B0-12EC-E5369AE011BD}" dt="2025-10-13T13:27:35.200" v="148"/>
          <ac:spMkLst>
            <pc:docMk/>
            <pc:sldMk cId="2181137977" sldId="266"/>
            <ac:spMk id="27" creationId="{5167AFB4-8387-1075-AE85-AC1865C86021}"/>
          </ac:spMkLst>
        </pc:spChg>
        <pc:spChg chg="mod">
          <ac:chgData name="Nazia Ali (2208450)" userId="S::2208450@student.uwtsd.ac.uk::0e096549-dd70-43e8-9f6a-d6bce5facf19" providerId="AD" clId="Web-{28F31957-D933-40B0-12EC-E5369AE011BD}" dt="2025-10-13T13:24:34.839" v="144" actId="1076"/>
          <ac:spMkLst>
            <pc:docMk/>
            <pc:sldMk cId="2181137977" sldId="266"/>
            <ac:spMk id="56" creationId="{FD468EE2-0206-5551-0B95-61846FA2E504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17:08.805" v="85"/>
          <ac:spMkLst>
            <pc:docMk/>
            <pc:sldMk cId="2181137977" sldId="266"/>
            <ac:spMk id="61" creationId="{E49D7415-2F11-44C2-B6AA-13A25B6814B9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20:49.588" v="118"/>
          <ac:spMkLst>
            <pc:docMk/>
            <pc:sldMk cId="2181137977" sldId="266"/>
            <ac:spMk id="65" creationId="{E49D7415-2F11-44C2-B6AA-13A25B6814B9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20:49.572" v="117"/>
          <ac:spMkLst>
            <pc:docMk/>
            <pc:sldMk cId="2181137977" sldId="266"/>
            <ac:spMk id="71" creationId="{E49D7415-2F11-44C2-B6AA-13A25B6814B9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21:37.229" v="129"/>
          <ac:spMkLst>
            <pc:docMk/>
            <pc:sldMk cId="2181137977" sldId="266"/>
            <ac:spMk id="75" creationId="{E49D7415-2F11-44C2-B6AA-13A25B6814B9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21:30.229" v="126"/>
          <ac:spMkLst>
            <pc:docMk/>
            <pc:sldMk cId="2181137977" sldId="266"/>
            <ac:spMk id="81" creationId="{E49D7415-2F11-44C2-B6AA-13A25B6814B9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21:37.213" v="128"/>
          <ac:spMkLst>
            <pc:docMk/>
            <pc:sldMk cId="2181137977" sldId="266"/>
            <ac:spMk id="85" creationId="{E49D7415-2F11-44C2-B6AA-13A25B6814B9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2181137977" sldId="266"/>
            <ac:spMk id="88" creationId="{E49D7415-2F11-44C2-B6AA-13A25B6814B9}"/>
          </ac:spMkLst>
        </pc:spChg>
        <pc:graphicFrameChg chg="add mod ord modGraphic">
          <ac:chgData name="Nazia Ali (2208450)" userId="S::2208450@student.uwtsd.ac.uk::0e096549-dd70-43e8-9f6a-d6bce5facf19" providerId="AD" clId="Web-{28F31957-D933-40B0-12EC-E5369AE011BD}" dt="2025-10-13T13:31:16.094" v="172"/>
          <ac:graphicFrameMkLst>
            <pc:docMk/>
            <pc:sldMk cId="2181137977" sldId="266"/>
            <ac:graphicFrameMk id="92" creationId="{A5068E55-568F-646C-97C9-89349B749FAA}"/>
          </ac:graphicFrameMkLst>
        </pc:graphicFrameChg>
        <pc:picChg chg="add del mod">
          <ac:chgData name="Nazia Ali (2208450)" userId="S::2208450@student.uwtsd.ac.uk::0e096549-dd70-43e8-9f6a-d6bce5facf19" providerId="AD" clId="Web-{28F31957-D933-40B0-12EC-E5369AE011BD}" dt="2025-10-13T13:27:25.854" v="147"/>
          <ac:picMkLst>
            <pc:docMk/>
            <pc:sldMk cId="2181137977" sldId="266"/>
            <ac:picMk id="3" creationId="{883E177B-6381-66BA-2B84-A765B4A9E89C}"/>
          </ac:picMkLst>
        </pc:picChg>
        <pc:picChg chg="mod ord">
          <ac:chgData name="Nazia Ali (2208450)" userId="S::2208450@student.uwtsd.ac.uk::0e096549-dd70-43e8-9f6a-d6bce5facf19" providerId="AD" clId="Web-{28F31957-D933-40B0-12EC-E5369AE011BD}" dt="2025-10-13T13:22:31.588" v="139" actId="14100"/>
          <ac:picMkLst>
            <pc:docMk/>
            <pc:sldMk cId="2181137977" sldId="266"/>
            <ac:picMk id="4" creationId="{A5BA0804-4187-6281-3DA0-A0970949242C}"/>
          </ac:picMkLst>
        </pc:picChg>
        <pc:picChg chg="add del mod">
          <ac:chgData name="Nazia Ali (2208450)" userId="S::2208450@student.uwtsd.ac.uk::0e096549-dd70-43e8-9f6a-d6bce5facf19" providerId="AD" clId="Web-{28F31957-D933-40B0-12EC-E5369AE011BD}" dt="2025-10-13T13:25:47.235" v="146"/>
          <ac:picMkLst>
            <pc:docMk/>
            <pc:sldMk cId="2181137977" sldId="266"/>
            <ac:picMk id="5" creationId="{B7220F7D-978B-9C49-0166-4F66254E5BA3}"/>
          </ac:picMkLst>
        </pc:picChg>
        <pc:cxnChg chg="add del">
          <ac:chgData name="Nazia Ali (2208450)" userId="S::2208450@student.uwtsd.ac.uk::0e096549-dd70-43e8-9f6a-d6bce5facf19" providerId="AD" clId="Web-{28F31957-D933-40B0-12EC-E5369AE011BD}" dt="2025-10-13T13:17:08.805" v="85"/>
          <ac:cxnSpMkLst>
            <pc:docMk/>
            <pc:sldMk cId="2181137977" sldId="266"/>
            <ac:cxnSpMk id="63" creationId="{4583FD9E-C5A7-96F7-951D-7D292013CD58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20:49.588" v="118"/>
          <ac:cxnSpMkLst>
            <pc:docMk/>
            <pc:sldMk cId="2181137977" sldId="266"/>
            <ac:cxnSpMk id="66" creationId="{4E495065-8864-87FB-2BCC-254769963EA4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20:49.572" v="117"/>
          <ac:cxnSpMkLst>
            <pc:docMk/>
            <pc:sldMk cId="2181137977" sldId="266"/>
            <ac:cxnSpMk id="73" creationId="{4583FD9E-C5A7-96F7-951D-7D292013CD58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21:37.229" v="129"/>
          <ac:cxnSpMkLst>
            <pc:docMk/>
            <pc:sldMk cId="2181137977" sldId="266"/>
            <ac:cxnSpMk id="76" creationId="{D2E57F3D-33BE-4306-87E6-245763719516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21:30.229" v="126"/>
          <ac:cxnSpMkLst>
            <pc:docMk/>
            <pc:sldMk cId="2181137977" sldId="266"/>
            <ac:cxnSpMk id="83" creationId="{4583FD9E-C5A7-96F7-951D-7D292013CD58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21:37.213" v="128"/>
          <ac:cxnSpMkLst>
            <pc:docMk/>
            <pc:sldMk cId="2181137977" sldId="266"/>
            <ac:cxnSpMk id="86" creationId="{D2E57F3D-33BE-4306-87E6-245763719516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2181137977" sldId="266"/>
            <ac:cxnSpMk id="89" creationId="{8E813B4C-6731-0B72-5252-A79AB0E20B58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3:31:16.094" v="172"/>
          <ac:cxnSpMkLst>
            <pc:docMk/>
            <pc:sldMk cId="2181137977" sldId="266"/>
            <ac:cxnSpMk id="90" creationId="{6E0E8146-6E65-2E6C-0C86-547E3C925406}"/>
          </ac:cxnSpMkLst>
        </pc:cxnChg>
      </pc:sldChg>
      <pc:sldChg chg="addSp delSp modSp add mod setBg">
        <pc:chgData name="Nazia Ali (2208450)" userId="S::2208450@student.uwtsd.ac.uk::0e096549-dd70-43e8-9f6a-d6bce5facf19" providerId="AD" clId="Web-{28F31957-D933-40B0-12EC-E5369AE011BD}" dt="2025-10-13T18:37:53.530" v="455" actId="14100"/>
        <pc:sldMkLst>
          <pc:docMk/>
          <pc:sldMk cId="2036806015" sldId="267"/>
        </pc:sldMkLst>
        <pc:spChg chg="mod">
          <ac:chgData name="Nazia Ali (2208450)" userId="S::2208450@student.uwtsd.ac.uk::0e096549-dd70-43e8-9f6a-d6bce5facf19" providerId="AD" clId="Web-{28F31957-D933-40B0-12EC-E5369AE011BD}" dt="2025-10-13T18:37:53.530" v="455" actId="14100"/>
          <ac:spMkLst>
            <pc:docMk/>
            <pc:sldMk cId="2036806015" sldId="267"/>
            <ac:spMk id="3" creationId="{EC8F0594-8F7E-D172-9F69-9C5A7F1EF350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46:04.808" v="271"/>
          <ac:spMkLst>
            <pc:docMk/>
            <pc:sldMk cId="2036806015" sldId="267"/>
            <ac:spMk id="8" creationId="{5F710FDB-0919-493E-8539-8240C23F1EB2}"/>
          </ac:spMkLst>
        </pc:spChg>
        <pc:spChg chg="add">
          <ac:chgData name="Nazia Ali (2208450)" userId="S::2208450@student.uwtsd.ac.uk::0e096549-dd70-43e8-9f6a-d6bce5facf19" providerId="AD" clId="Web-{28F31957-D933-40B0-12EC-E5369AE011BD}" dt="2025-10-13T13:46:04.808" v="271"/>
          <ac:spMkLst>
            <pc:docMk/>
            <pc:sldMk cId="2036806015" sldId="267"/>
            <ac:spMk id="15" creationId="{5F710FDB-0919-493E-8539-8240C23F1EB2}"/>
          </ac:spMkLst>
        </pc:spChg>
        <pc:cxnChg chg="add del">
          <ac:chgData name="Nazia Ali (2208450)" userId="S::2208450@student.uwtsd.ac.uk::0e096549-dd70-43e8-9f6a-d6bce5facf19" providerId="AD" clId="Web-{28F31957-D933-40B0-12EC-E5369AE011BD}" dt="2025-10-13T13:46:04.808" v="271"/>
          <ac:cxnSpMkLst>
            <pc:docMk/>
            <pc:sldMk cId="2036806015" sldId="267"/>
            <ac:cxnSpMk id="10" creationId="{033715A5-8048-453E-A44A-0F17BBB481A4}"/>
          </ac:cxnSpMkLst>
        </pc:cxnChg>
        <pc:cxnChg chg="add">
          <ac:chgData name="Nazia Ali (2208450)" userId="S::2208450@student.uwtsd.ac.uk::0e096549-dd70-43e8-9f6a-d6bce5facf19" providerId="AD" clId="Web-{28F31957-D933-40B0-12EC-E5369AE011BD}" dt="2025-10-13T13:46:04.808" v="271"/>
          <ac:cxnSpMkLst>
            <pc:docMk/>
            <pc:sldMk cId="2036806015" sldId="267"/>
            <ac:cxnSpMk id="17" creationId="{033715A5-8048-453E-A44A-0F17BBB481A4}"/>
          </ac:cxnSpMkLst>
        </pc:cxnChg>
      </pc:sldChg>
      <pc:sldChg chg="modSp add del replId">
        <pc:chgData name="Nazia Ali (2208450)" userId="S::2208450@student.uwtsd.ac.uk::0e096549-dd70-43e8-9f6a-d6bce5facf19" providerId="AD" clId="Web-{28F31957-D933-40B0-12EC-E5369AE011BD}" dt="2025-10-13T13:29:43.620" v="160"/>
        <pc:sldMkLst>
          <pc:docMk/>
          <pc:sldMk cId="2995613385" sldId="267"/>
        </pc:sldMkLst>
        <pc:spChg chg="mod">
          <ac:chgData name="Nazia Ali (2208450)" userId="S::2208450@student.uwtsd.ac.uk::0e096549-dd70-43e8-9f6a-d6bce5facf19" providerId="AD" clId="Web-{28F31957-D933-40B0-12EC-E5369AE011BD}" dt="2025-10-13T13:29:09.102" v="157" actId="20577"/>
          <ac:spMkLst>
            <pc:docMk/>
            <pc:sldMk cId="2995613385" sldId="267"/>
            <ac:spMk id="2" creationId="{7424F9E6-4E9D-2B80-F92E-BBA949A2690D}"/>
          </ac:spMkLst>
        </pc:spChg>
      </pc:sldChg>
      <pc:sldChg chg="modSp new del mod modClrScheme chgLayout">
        <pc:chgData name="Nazia Ali (2208450)" userId="S::2208450@student.uwtsd.ac.uk::0e096549-dd70-43e8-9f6a-d6bce5facf19" providerId="AD" clId="Web-{28F31957-D933-40B0-12EC-E5369AE011BD}" dt="2025-10-13T13:31:22.297" v="173"/>
        <pc:sldMkLst>
          <pc:docMk/>
          <pc:sldMk cId="3609800132" sldId="267"/>
        </pc:sldMkLst>
        <pc:spChg chg="mod ord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3609800132" sldId="267"/>
            <ac:spMk id="2" creationId="{348F8585-1D20-F16F-8902-AC666BC4CA0C}"/>
          </ac:spMkLst>
        </pc:spChg>
        <pc:spChg chg="mod ord">
          <ac:chgData name="Nazia Ali (2208450)" userId="S::2208450@student.uwtsd.ac.uk::0e096549-dd70-43e8-9f6a-d6bce5facf19" providerId="AD" clId="Web-{28F31957-D933-40B0-12EC-E5369AE011BD}" dt="2025-10-13T13:31:16.094" v="172"/>
          <ac:spMkLst>
            <pc:docMk/>
            <pc:sldMk cId="3609800132" sldId="267"/>
            <ac:spMk id="3" creationId="{3F6EEAA8-491B-C271-F9EB-96D581718E2F}"/>
          </ac:spMkLst>
        </pc:spChg>
      </pc:sldChg>
      <pc:sldChg chg="new del">
        <pc:chgData name="Nazia Ali (2208450)" userId="S::2208450@student.uwtsd.ac.uk::0e096549-dd70-43e8-9f6a-d6bce5facf19" providerId="AD" clId="Web-{28F31957-D933-40B0-12EC-E5369AE011BD}" dt="2025-10-13T13:28:44.568" v="154"/>
        <pc:sldMkLst>
          <pc:docMk/>
          <pc:sldMk cId="4268935623" sldId="267"/>
        </pc:sldMkLst>
      </pc:sldChg>
      <pc:sldChg chg="add del replId">
        <pc:chgData name="Nazia Ali (2208450)" userId="S::2208450@student.uwtsd.ac.uk::0e096549-dd70-43e8-9f6a-d6bce5facf19" providerId="AD" clId="Web-{28F31957-D933-40B0-12EC-E5369AE011BD}" dt="2025-10-13T13:29:34.713" v="159"/>
        <pc:sldMkLst>
          <pc:docMk/>
          <pc:sldMk cId="1049733618" sldId="268"/>
        </pc:sldMkLst>
      </pc:sldChg>
      <pc:sldChg chg="addSp delSp modSp add mod setBg modClrScheme delDesignElem chgLayout">
        <pc:chgData name="Nazia Ali (2208450)" userId="S::2208450@student.uwtsd.ac.uk::0e096549-dd70-43e8-9f6a-d6bce5facf19" providerId="AD" clId="Web-{28F31957-D933-40B0-12EC-E5369AE011BD}" dt="2025-10-13T13:48:43.034" v="283"/>
        <pc:sldMkLst>
          <pc:docMk/>
          <pc:sldMk cId="2344842391" sldId="268"/>
        </pc:sldMkLst>
        <pc:spChg chg="mod ord">
          <ac:chgData name="Nazia Ali (2208450)" userId="S::2208450@student.uwtsd.ac.uk::0e096549-dd70-43e8-9f6a-d6bce5facf19" providerId="AD" clId="Web-{28F31957-D933-40B0-12EC-E5369AE011BD}" dt="2025-10-13T13:48:21.815" v="282" actId="20577"/>
          <ac:spMkLst>
            <pc:docMk/>
            <pc:sldMk cId="2344842391" sldId="268"/>
            <ac:spMk id="3" creationId="{7CA5D825-BF7D-D5A2-13C6-06F6EEAD6E0F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3:31:33.282" v="174"/>
          <ac:spMkLst>
            <pc:docMk/>
            <pc:sldMk cId="2344842391" sldId="268"/>
            <ac:spMk id="8" creationId="{5F710FDB-0919-493E-8539-8240C23F1EB2}"/>
          </ac:spMkLst>
        </pc:spChg>
        <pc:spChg chg="add">
          <ac:chgData name="Nazia Ali (2208450)" userId="S::2208450@student.uwtsd.ac.uk::0e096549-dd70-43e8-9f6a-d6bce5facf19" providerId="AD" clId="Web-{28F31957-D933-40B0-12EC-E5369AE011BD}" dt="2025-10-13T13:31:33.282" v="174"/>
          <ac:spMkLst>
            <pc:docMk/>
            <pc:sldMk cId="2344842391" sldId="268"/>
            <ac:spMk id="15" creationId="{5F710FDB-0919-493E-8539-8240C23F1EB2}"/>
          </ac:spMkLst>
        </pc:spChg>
        <pc:cxnChg chg="add del">
          <ac:chgData name="Nazia Ali (2208450)" userId="S::2208450@student.uwtsd.ac.uk::0e096549-dd70-43e8-9f6a-d6bce5facf19" providerId="AD" clId="Web-{28F31957-D933-40B0-12EC-E5369AE011BD}" dt="2025-10-13T13:31:33.282" v="174"/>
          <ac:cxnSpMkLst>
            <pc:docMk/>
            <pc:sldMk cId="2344842391" sldId="268"/>
            <ac:cxnSpMk id="10" creationId="{0AFF0B6C-73E2-4B40-9280-938C14922C87}"/>
          </ac:cxnSpMkLst>
        </pc:cxnChg>
        <pc:cxnChg chg="add">
          <ac:chgData name="Nazia Ali (2208450)" userId="S::2208450@student.uwtsd.ac.uk::0e096549-dd70-43e8-9f6a-d6bce5facf19" providerId="AD" clId="Web-{28F31957-D933-40B0-12EC-E5369AE011BD}" dt="2025-10-13T13:31:33.282" v="174"/>
          <ac:cxnSpMkLst>
            <pc:docMk/>
            <pc:sldMk cId="2344842391" sldId="268"/>
            <ac:cxnSpMk id="17" creationId="{22F20000-FD86-48F6-9363-FEC90C932DCD}"/>
          </ac:cxnSpMkLst>
        </pc:cxnChg>
        <pc:cxnChg chg="add">
          <ac:chgData name="Nazia Ali (2208450)" userId="S::2208450@student.uwtsd.ac.uk::0e096549-dd70-43e8-9f6a-d6bce5facf19" providerId="AD" clId="Web-{28F31957-D933-40B0-12EC-E5369AE011BD}" dt="2025-10-13T13:31:33.282" v="174"/>
          <ac:cxnSpMkLst>
            <pc:docMk/>
            <pc:sldMk cId="2344842391" sldId="268"/>
            <ac:cxnSpMk id="19" creationId="{872AE332-6ACA-45BE-875F-91A291D4A40D}"/>
          </ac:cxnSpMkLst>
        </pc:cxnChg>
      </pc:sldChg>
      <pc:sldChg chg="addSp delSp modSp new add del mod setBg">
        <pc:chgData name="Nazia Ali (2208450)" userId="S::2208450@student.uwtsd.ac.uk::0e096549-dd70-43e8-9f6a-d6bce5facf19" providerId="AD" clId="Web-{28F31957-D933-40B0-12EC-E5369AE011BD}" dt="2025-10-13T19:45:16.571" v="689" actId="20577"/>
        <pc:sldMkLst>
          <pc:docMk/>
          <pc:sldMk cId="2493462959" sldId="269"/>
        </pc:sldMkLst>
        <pc:spChg chg="del mod">
          <ac:chgData name="Nazia Ali (2208450)" userId="S::2208450@student.uwtsd.ac.uk::0e096549-dd70-43e8-9f6a-d6bce5facf19" providerId="AD" clId="Web-{28F31957-D933-40B0-12EC-E5369AE011BD}" dt="2025-10-13T13:34:03.692" v="193"/>
          <ac:spMkLst>
            <pc:docMk/>
            <pc:sldMk cId="2493462959" sldId="269"/>
            <ac:spMk id="2" creationId="{9A899A2D-E1FE-E792-2FA9-E076345465BE}"/>
          </ac:spMkLst>
        </pc:spChg>
        <pc:spChg chg="add del mod ord">
          <ac:chgData name="Nazia Ali (2208450)" userId="S::2208450@student.uwtsd.ac.uk::0e096549-dd70-43e8-9f6a-d6bce5facf19" providerId="AD" clId="Web-{28F31957-D933-40B0-12EC-E5369AE011BD}" dt="2025-10-13T13:40:34.976" v="249"/>
          <ac:spMkLst>
            <pc:docMk/>
            <pc:sldMk cId="2493462959" sldId="269"/>
            <ac:spMk id="3" creationId="{860073A1-E5B3-89BE-267D-672AFBEF4071}"/>
          </ac:spMkLst>
        </pc:spChg>
        <pc:spChg chg="add">
          <ac:chgData name="Nazia Ali (2208450)" userId="S::2208450@student.uwtsd.ac.uk::0e096549-dd70-43e8-9f6a-d6bce5facf19" providerId="AD" clId="Web-{28F31957-D933-40B0-12EC-E5369AE011BD}" dt="2025-10-13T13:39:06.989" v="239"/>
          <ac:spMkLst>
            <pc:docMk/>
            <pc:sldMk cId="2493462959" sldId="269"/>
            <ac:spMk id="9" creationId="{E49D7415-2F11-44C2-B6AA-13A25B6814B9}"/>
          </ac:spMkLst>
        </pc:spChg>
        <pc:spChg chg="add del mod">
          <ac:chgData name="Nazia Ali (2208450)" userId="S::2208450@student.uwtsd.ac.uk::0e096549-dd70-43e8-9f6a-d6bce5facf19" providerId="AD" clId="Web-{28F31957-D933-40B0-12EC-E5369AE011BD}" dt="2025-10-13T13:42:31.431" v="252"/>
          <ac:spMkLst>
            <pc:docMk/>
            <pc:sldMk cId="2493462959" sldId="269"/>
            <ac:spMk id="53" creationId="{6DB84322-0443-661F-4C82-35AA7EDB0F46}"/>
          </ac:spMkLst>
        </pc:spChg>
        <pc:spChg chg="add mod">
          <ac:chgData name="Nazia Ali (2208450)" userId="S::2208450@student.uwtsd.ac.uk::0e096549-dd70-43e8-9f6a-d6bce5facf19" providerId="AD" clId="Web-{28F31957-D933-40B0-12EC-E5369AE011BD}" dt="2025-10-13T13:42:54.527" v="257" actId="14100"/>
          <ac:spMkLst>
            <pc:docMk/>
            <pc:sldMk cId="2493462959" sldId="269"/>
            <ac:spMk id="62" creationId="{51671358-C56D-5655-EBDA-AA8CDB9702E2}"/>
          </ac:spMkLst>
        </pc:spChg>
        <pc:graphicFrameChg chg="add del">
          <ac:chgData name="Nazia Ali (2208450)" userId="S::2208450@student.uwtsd.ac.uk::0e096549-dd70-43e8-9f6a-d6bce5facf19" providerId="AD" clId="Web-{28F31957-D933-40B0-12EC-E5369AE011BD}" dt="2025-10-13T13:39:44.006" v="246"/>
          <ac:graphicFrameMkLst>
            <pc:docMk/>
            <pc:sldMk cId="2493462959" sldId="269"/>
            <ac:graphicFrameMk id="15" creationId="{10D6830A-8793-A515-DC17-CA0DB02B65E6}"/>
          </ac:graphicFrameMkLst>
        </pc:graphicFrameChg>
        <pc:graphicFrameChg chg="add del">
          <ac:chgData name="Nazia Ali (2208450)" userId="S::2208450@student.uwtsd.ac.uk::0e096549-dd70-43e8-9f6a-d6bce5facf19" providerId="AD" clId="Web-{28F31957-D933-40B0-12EC-E5369AE011BD}" dt="2025-10-13T13:40:34.929" v="248"/>
          <ac:graphicFrameMkLst>
            <pc:docMk/>
            <pc:sldMk cId="2493462959" sldId="269"/>
            <ac:graphicFrameMk id="17" creationId="{2C8A673B-B8B1-C7FE-5A8A-7277500AC9D0}"/>
          </ac:graphicFrameMkLst>
        </pc:graphicFrameChg>
        <pc:graphicFrameChg chg="add mod modGraphic">
          <ac:chgData name="Nazia Ali (2208450)" userId="S::2208450@student.uwtsd.ac.uk::0e096549-dd70-43e8-9f6a-d6bce5facf19" providerId="AD" clId="Web-{28F31957-D933-40B0-12EC-E5369AE011BD}" dt="2025-10-13T19:45:16.571" v="689" actId="20577"/>
          <ac:graphicFrameMkLst>
            <pc:docMk/>
            <pc:sldMk cId="2493462959" sldId="269"/>
            <ac:graphicFrameMk id="19" creationId="{B844CE99-721F-4DB9-9F96-1EB05B3E8451}"/>
          </ac:graphicFrameMkLst>
        </pc:graphicFrameChg>
        <pc:picChg chg="add mod">
          <ac:chgData name="Nazia Ali (2208450)" userId="S::2208450@student.uwtsd.ac.uk::0e096549-dd70-43e8-9f6a-d6bce5facf19" providerId="AD" clId="Web-{28F31957-D933-40B0-12EC-E5369AE011BD}" dt="2025-10-13T13:39:23.396" v="244" actId="14100"/>
          <ac:picMkLst>
            <pc:docMk/>
            <pc:sldMk cId="2493462959" sldId="269"/>
            <ac:picMk id="4" creationId="{E22A5C30-B978-4509-352E-6CB8777F8EEF}"/>
          </ac:picMkLst>
        </pc:picChg>
        <pc:cxnChg chg="add">
          <ac:chgData name="Nazia Ali (2208450)" userId="S::2208450@student.uwtsd.ac.uk::0e096549-dd70-43e8-9f6a-d6bce5facf19" providerId="AD" clId="Web-{28F31957-D933-40B0-12EC-E5369AE011BD}" dt="2025-10-13T13:39:06.989" v="239"/>
          <ac:cxnSpMkLst>
            <pc:docMk/>
            <pc:sldMk cId="2493462959" sldId="269"/>
            <ac:cxnSpMk id="11" creationId="{D2E57F3D-33BE-4306-87E6-245763719516}"/>
          </ac:cxnSpMkLst>
        </pc:cxnChg>
        <pc:cxnChg chg="add">
          <ac:chgData name="Nazia Ali (2208450)" userId="S::2208450@student.uwtsd.ac.uk::0e096549-dd70-43e8-9f6a-d6bce5facf19" providerId="AD" clId="Web-{28F31957-D933-40B0-12EC-E5369AE011BD}" dt="2025-10-13T13:39:06.989" v="239"/>
          <ac:cxnSpMkLst>
            <pc:docMk/>
            <pc:sldMk cId="2493462959" sldId="269"/>
            <ac:cxnSpMk id="13" creationId="{8E0104E4-99BC-494F-8342-F250828E574F}"/>
          </ac:cxnSpMkLst>
        </pc:cxnChg>
      </pc:sldChg>
      <pc:sldChg chg="new del">
        <pc:chgData name="Nazia Ali (2208450)" userId="S::2208450@student.uwtsd.ac.uk::0e096549-dd70-43e8-9f6a-d6bce5facf19" providerId="AD" clId="Web-{28F31957-D933-40B0-12EC-E5369AE011BD}" dt="2025-10-13T13:52:59.461" v="310"/>
        <pc:sldMkLst>
          <pc:docMk/>
          <pc:sldMk cId="1168274177" sldId="270"/>
        </pc:sldMkLst>
      </pc:sldChg>
      <pc:sldChg chg="modSp add del">
        <pc:chgData name="Nazia Ali (2208450)" userId="S::2208450@student.uwtsd.ac.uk::0e096549-dd70-43e8-9f6a-d6bce5facf19" providerId="AD" clId="Web-{28F31957-D933-40B0-12EC-E5369AE011BD}" dt="2025-10-13T13:43:40.422" v="260"/>
        <pc:sldMkLst>
          <pc:docMk/>
          <pc:sldMk cId="2910028121" sldId="270"/>
        </pc:sldMkLst>
        <pc:spChg chg="mod">
          <ac:chgData name="Nazia Ali (2208450)" userId="S::2208450@student.uwtsd.ac.uk::0e096549-dd70-43e8-9f6a-d6bce5facf19" providerId="AD" clId="Web-{28F31957-D933-40B0-12EC-E5369AE011BD}" dt="2025-10-13T13:33:08.269" v="189" actId="14100"/>
          <ac:spMkLst>
            <pc:docMk/>
            <pc:sldMk cId="2910028121" sldId="270"/>
            <ac:spMk id="16" creationId="{CFD2B102-DF0D-F6B0-798E-F5A53E44C3CD}"/>
          </ac:spMkLst>
        </pc:spChg>
      </pc:sldChg>
      <pc:sldChg chg="new del">
        <pc:chgData name="Nazia Ali (2208450)" userId="S::2208450@student.uwtsd.ac.uk::0e096549-dd70-43e8-9f6a-d6bce5facf19" providerId="AD" clId="Web-{28F31957-D933-40B0-12EC-E5369AE011BD}" dt="2025-10-13T13:44:23.895" v="263"/>
        <pc:sldMkLst>
          <pc:docMk/>
          <pc:sldMk cId="4069654837" sldId="270"/>
        </pc:sldMkLst>
      </pc:sldChg>
      <pc:sldChg chg="addSp modSp add ord">
        <pc:chgData name="Nazia Ali (2208450)" userId="S::2208450@student.uwtsd.ac.uk::0e096549-dd70-43e8-9f6a-d6bce5facf19" providerId="AD" clId="Web-{28F31957-D933-40B0-12EC-E5369AE011BD}" dt="2025-10-13T17:03:06.806" v="345"/>
        <pc:sldMkLst>
          <pc:docMk/>
          <pc:sldMk cId="4092126017" sldId="271"/>
        </pc:sldMkLst>
        <pc:spChg chg="add mod">
          <ac:chgData name="Nazia Ali (2208450)" userId="S::2208450@student.uwtsd.ac.uk::0e096549-dd70-43e8-9f6a-d6bce5facf19" providerId="AD" clId="Web-{28F31957-D933-40B0-12EC-E5369AE011BD}" dt="2025-10-13T13:52:37.802" v="309" actId="20577"/>
          <ac:spMkLst>
            <pc:docMk/>
            <pc:sldMk cId="4092126017" sldId="271"/>
            <ac:spMk id="246" creationId="{F6E4C85A-B223-5425-8F83-3E29AE93902A}"/>
          </ac:spMkLst>
        </pc:spChg>
        <pc:graphicFrameChg chg="mod">
          <ac:chgData name="Nazia Ali (2208450)" userId="S::2208450@student.uwtsd.ac.uk::0e096549-dd70-43e8-9f6a-d6bce5facf19" providerId="AD" clId="Web-{28F31957-D933-40B0-12EC-E5369AE011BD}" dt="2025-10-13T13:51:56.296" v="298" actId="14100"/>
          <ac:graphicFrameMkLst>
            <pc:docMk/>
            <pc:sldMk cId="4092126017" sldId="271"/>
            <ac:graphicFrameMk id="29" creationId="{ED9FA566-816C-0FD4-6696-6CB11131717B}"/>
          </ac:graphicFrameMkLst>
        </pc:graphicFrameChg>
        <pc:picChg chg="mod">
          <ac:chgData name="Nazia Ali (2208450)" userId="S::2208450@student.uwtsd.ac.uk::0e096549-dd70-43e8-9f6a-d6bce5facf19" providerId="AD" clId="Web-{28F31957-D933-40B0-12EC-E5369AE011BD}" dt="2025-10-13T13:51:15.711" v="297" actId="14100"/>
          <ac:picMkLst>
            <pc:docMk/>
            <pc:sldMk cId="4092126017" sldId="271"/>
            <ac:picMk id="94" creationId="{2B5B33E6-F952-E842-B0A1-24D94412B8EC}"/>
          </ac:picMkLst>
        </pc:picChg>
      </pc:sldChg>
      <pc:sldChg chg="new del">
        <pc:chgData name="Nazia Ali (2208450)" userId="S::2208450@student.uwtsd.ac.uk::0e096549-dd70-43e8-9f6a-d6bce5facf19" providerId="AD" clId="Web-{28F31957-D933-40B0-12EC-E5369AE011BD}" dt="2025-10-13T13:54:09.218" v="313"/>
        <pc:sldMkLst>
          <pc:docMk/>
          <pc:sldMk cId="218598945" sldId="272"/>
        </pc:sldMkLst>
      </pc:sldChg>
      <pc:sldChg chg="addSp modSp add mod setBg">
        <pc:chgData name="Nazia Ali (2208450)" userId="S::2208450@student.uwtsd.ac.uk::0e096549-dd70-43e8-9f6a-d6bce5facf19" providerId="AD" clId="Web-{28F31957-D933-40B0-12EC-E5369AE011BD}" dt="2025-10-13T18:40:12.845" v="496" actId="20577"/>
        <pc:sldMkLst>
          <pc:docMk/>
          <pc:sldMk cId="547415218" sldId="272"/>
        </pc:sldMkLst>
        <pc:spChg chg="mod">
          <ac:chgData name="Nazia Ali (2208450)" userId="S::2208450@student.uwtsd.ac.uk::0e096549-dd70-43e8-9f6a-d6bce5facf19" providerId="AD" clId="Web-{28F31957-D933-40B0-12EC-E5369AE011BD}" dt="2025-10-13T18:40:12.845" v="496" actId="20577"/>
          <ac:spMkLst>
            <pc:docMk/>
            <pc:sldMk cId="547415218" sldId="272"/>
            <ac:spMk id="3" creationId="{F87D5703-46C5-5F70-2D2D-1ACD1EC1D5AB}"/>
          </ac:spMkLst>
        </pc:spChg>
        <pc:spChg chg="add">
          <ac:chgData name="Nazia Ali (2208450)" userId="S::2208450@student.uwtsd.ac.uk::0e096549-dd70-43e8-9f6a-d6bce5facf19" providerId="AD" clId="Web-{28F31957-D933-40B0-12EC-E5369AE011BD}" dt="2025-10-13T18:32:14.225" v="432"/>
          <ac:spMkLst>
            <pc:docMk/>
            <pc:sldMk cId="547415218" sldId="272"/>
            <ac:spMk id="8" creationId="{5F710FDB-0919-493E-8539-8240C23F1EB2}"/>
          </ac:spMkLst>
        </pc:spChg>
        <pc:cxnChg chg="add">
          <ac:chgData name="Nazia Ali (2208450)" userId="S::2208450@student.uwtsd.ac.uk::0e096549-dd70-43e8-9f6a-d6bce5facf19" providerId="AD" clId="Web-{28F31957-D933-40B0-12EC-E5369AE011BD}" dt="2025-10-13T18:32:14.225" v="432"/>
          <ac:cxnSpMkLst>
            <pc:docMk/>
            <pc:sldMk cId="547415218" sldId="272"/>
            <ac:cxnSpMk id="10" creationId="{033715A5-8048-453E-A44A-0F17BBB481A4}"/>
          </ac:cxnSpMkLst>
        </pc:cxnChg>
      </pc:sldChg>
      <pc:sldChg chg="addSp delSp modSp add">
        <pc:chgData name="Nazia Ali (2208450)" userId="S::2208450@student.uwtsd.ac.uk::0e096549-dd70-43e8-9f6a-d6bce5facf19" providerId="AD" clId="Web-{28F31957-D933-40B0-12EC-E5369AE011BD}" dt="2025-10-13T18:55:40.632" v="555" actId="14100"/>
        <pc:sldMkLst>
          <pc:docMk/>
          <pc:sldMk cId="1131841290" sldId="273"/>
        </pc:sldMkLst>
        <pc:spChg chg="mod">
          <ac:chgData name="Nazia Ali (2208450)" userId="S::2208450@student.uwtsd.ac.uk::0e096549-dd70-43e8-9f6a-d6bce5facf19" providerId="AD" clId="Web-{28F31957-D933-40B0-12EC-E5369AE011BD}" dt="2025-10-13T18:42:31.940" v="512" actId="1076"/>
          <ac:spMkLst>
            <pc:docMk/>
            <pc:sldMk cId="1131841290" sldId="273"/>
            <ac:spMk id="127" creationId="{A1A5F2E0-F107-87C9-57C8-BBD242EEC530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8:50:59.006" v="538"/>
          <ac:spMkLst>
            <pc:docMk/>
            <pc:sldMk cId="1131841290" sldId="273"/>
            <ac:spMk id="138" creationId="{DF5D2C62-5D93-C44C-9B32-B56708B3983D}"/>
          </ac:spMkLst>
        </pc:spChg>
        <pc:spChg chg="add mod">
          <ac:chgData name="Nazia Ali (2208450)" userId="S::2208450@student.uwtsd.ac.uk::0e096549-dd70-43e8-9f6a-d6bce5facf19" providerId="AD" clId="Web-{28F31957-D933-40B0-12EC-E5369AE011BD}" dt="2025-10-13T18:52:39.149" v="548" actId="20577"/>
          <ac:spMkLst>
            <pc:docMk/>
            <pc:sldMk cId="1131841290" sldId="273"/>
            <ac:spMk id="139" creationId="{A1A5F2E0-F107-87C9-57C8-BBD242EEC530}"/>
          </ac:spMkLst>
        </pc:spChg>
        <pc:graphicFrameChg chg="mod modGraphic">
          <ac:chgData name="Nazia Ali (2208450)" userId="S::2208450@student.uwtsd.ac.uk::0e096549-dd70-43e8-9f6a-d6bce5facf19" providerId="AD" clId="Web-{28F31957-D933-40B0-12EC-E5369AE011BD}" dt="2025-10-13T18:45:31.322" v="523" actId="14100"/>
          <ac:graphicFrameMkLst>
            <pc:docMk/>
            <pc:sldMk cId="1131841290" sldId="273"/>
            <ac:graphicFrameMk id="27" creationId="{D4BD3EA0-20F8-C9EA-21DC-B8C32D5B2F98}"/>
          </ac:graphicFrameMkLst>
        </pc:graphicFrameChg>
        <pc:picChg chg="mod">
          <ac:chgData name="Nazia Ali (2208450)" userId="S::2208450@student.uwtsd.ac.uk::0e096549-dd70-43e8-9f6a-d6bce5facf19" providerId="AD" clId="Web-{28F31957-D933-40B0-12EC-E5369AE011BD}" dt="2025-10-13T18:55:40.632" v="555" actId="14100"/>
          <ac:picMkLst>
            <pc:docMk/>
            <pc:sldMk cId="1131841290" sldId="273"/>
            <ac:picMk id="2" creationId="{D19339E4-AC44-01EE-C60E-331556E279CF}"/>
          </ac:picMkLst>
        </pc:picChg>
      </pc:sldChg>
      <pc:sldChg chg="modSp add del">
        <pc:chgData name="Nazia Ali (2208450)" userId="S::2208450@student.uwtsd.ac.uk::0e096549-dd70-43e8-9f6a-d6bce5facf19" providerId="AD" clId="Web-{28F31957-D933-40B0-12EC-E5369AE011BD}" dt="2025-10-13T19:32:06.575" v="622"/>
        <pc:sldMkLst>
          <pc:docMk/>
          <pc:sldMk cId="3866371061" sldId="274"/>
        </pc:sldMkLst>
        <pc:spChg chg="mod">
          <ac:chgData name="Nazia Ali (2208450)" userId="S::2208450@student.uwtsd.ac.uk::0e096549-dd70-43e8-9f6a-d6bce5facf19" providerId="AD" clId="Web-{28F31957-D933-40B0-12EC-E5369AE011BD}" dt="2025-10-13T18:48:36.830" v="529" actId="20577"/>
          <ac:spMkLst>
            <pc:docMk/>
            <pc:sldMk cId="3866371061" sldId="274"/>
            <ac:spMk id="3" creationId="{2D35169F-D015-2EA5-E5B4-06B026374DB8}"/>
          </ac:spMkLst>
        </pc:spChg>
      </pc:sldChg>
      <pc:sldChg chg="addSp delSp modSp add mod setBg">
        <pc:chgData name="Nazia Ali (2208450)" userId="S::2208450@student.uwtsd.ac.uk::0e096549-dd70-43e8-9f6a-d6bce5facf19" providerId="AD" clId="Web-{28F31957-D933-40B0-12EC-E5369AE011BD}" dt="2025-10-13T19:46:32.635" v="695" actId="20577"/>
        <pc:sldMkLst>
          <pc:docMk/>
          <pc:sldMk cId="2889759080" sldId="275"/>
        </pc:sldMkLst>
        <pc:spChg chg="mod">
          <ac:chgData name="Nazia Ali (2208450)" userId="S::2208450@student.uwtsd.ac.uk::0e096549-dd70-43e8-9f6a-d6bce5facf19" providerId="AD" clId="Web-{28F31957-D933-40B0-12EC-E5369AE011BD}" dt="2025-10-13T19:46:32.635" v="695" actId="20577"/>
          <ac:spMkLst>
            <pc:docMk/>
            <pc:sldMk cId="2889759080" sldId="275"/>
            <ac:spMk id="3" creationId="{EA6EA123-78F9-C409-124D-EDD96869C9BD}"/>
          </ac:spMkLst>
        </pc:spChg>
        <pc:spChg chg="add mod">
          <ac:chgData name="Nazia Ali (2208450)" userId="S::2208450@student.uwtsd.ac.uk::0e096549-dd70-43e8-9f6a-d6bce5facf19" providerId="AD" clId="Web-{28F31957-D933-40B0-12EC-E5369AE011BD}" dt="2025-10-13T19:13:03.865" v="599" actId="20577"/>
          <ac:spMkLst>
            <pc:docMk/>
            <pc:sldMk cId="2889759080" sldId="275"/>
            <ac:spMk id="4" creationId="{CB196EEB-846D-047A-2A93-1ED2CC0EF500}"/>
          </ac:spMkLst>
        </pc:spChg>
        <pc:spChg chg="add">
          <ac:chgData name="Nazia Ali (2208450)" userId="S::2208450@student.uwtsd.ac.uk::0e096549-dd70-43e8-9f6a-d6bce5facf19" providerId="AD" clId="Web-{28F31957-D933-40B0-12EC-E5369AE011BD}" dt="2025-10-13T18:57:37.710" v="558"/>
          <ac:spMkLst>
            <pc:docMk/>
            <pc:sldMk cId="2889759080" sldId="275"/>
            <ac:spMk id="5" creationId="{5F710FDB-0919-493E-8539-8240C23F1EB2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8:57:34.194" v="557"/>
          <ac:spMkLst>
            <pc:docMk/>
            <pc:sldMk cId="2889759080" sldId="275"/>
            <ac:spMk id="8" creationId="{5F710FDB-0919-493E-8539-8240C23F1EB2}"/>
          </ac:spMkLst>
        </pc:spChg>
        <pc:picChg chg="add mod">
          <ac:chgData name="Nazia Ali (2208450)" userId="S::2208450@student.uwtsd.ac.uk::0e096549-dd70-43e8-9f6a-d6bce5facf19" providerId="AD" clId="Web-{28F31957-D933-40B0-12EC-E5369AE011BD}" dt="2025-10-13T19:01:59.154" v="563" actId="14100"/>
          <ac:picMkLst>
            <pc:docMk/>
            <pc:sldMk cId="2889759080" sldId="275"/>
            <ac:picMk id="2" creationId="{2264A031-E8EF-C8CF-6359-014F70495AB7}"/>
          </ac:picMkLst>
        </pc:picChg>
        <pc:picChg chg="add mod">
          <ac:chgData name="Nazia Ali (2208450)" userId="S::2208450@student.uwtsd.ac.uk::0e096549-dd70-43e8-9f6a-d6bce5facf19" providerId="AD" clId="Web-{28F31957-D933-40B0-12EC-E5369AE011BD}" dt="2025-10-13T19:17:29.190" v="621" actId="1076"/>
          <ac:picMkLst>
            <pc:docMk/>
            <pc:sldMk cId="2889759080" sldId="275"/>
            <ac:picMk id="9" creationId="{93BBBB55-9FCB-1D63-7B8D-6A8CAA9F6967}"/>
          </ac:picMkLst>
        </pc:picChg>
        <pc:cxnChg chg="add">
          <ac:chgData name="Nazia Ali (2208450)" userId="S::2208450@student.uwtsd.ac.uk::0e096549-dd70-43e8-9f6a-d6bce5facf19" providerId="AD" clId="Web-{28F31957-D933-40B0-12EC-E5369AE011BD}" dt="2025-10-13T18:57:37.710" v="558"/>
          <ac:cxnSpMkLst>
            <pc:docMk/>
            <pc:sldMk cId="2889759080" sldId="275"/>
            <ac:cxnSpMk id="6" creationId="{22F20000-FD86-48F6-9363-FEC90C932DCD}"/>
          </ac:cxnSpMkLst>
        </pc:cxnChg>
        <pc:cxnChg chg="add">
          <ac:chgData name="Nazia Ali (2208450)" userId="S::2208450@student.uwtsd.ac.uk::0e096549-dd70-43e8-9f6a-d6bce5facf19" providerId="AD" clId="Web-{28F31957-D933-40B0-12EC-E5369AE011BD}" dt="2025-10-13T18:57:37.710" v="558"/>
          <ac:cxnSpMkLst>
            <pc:docMk/>
            <pc:sldMk cId="2889759080" sldId="275"/>
            <ac:cxnSpMk id="7" creationId="{872AE332-6ACA-45BE-875F-91A291D4A40D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8:57:34.194" v="557"/>
          <ac:cxnSpMkLst>
            <pc:docMk/>
            <pc:sldMk cId="2889759080" sldId="275"/>
            <ac:cxnSpMk id="10" creationId="{22F20000-FD86-48F6-9363-FEC90C932DCD}"/>
          </ac:cxnSpMkLst>
        </pc:cxnChg>
        <pc:cxnChg chg="add del">
          <ac:chgData name="Nazia Ali (2208450)" userId="S::2208450@student.uwtsd.ac.uk::0e096549-dd70-43e8-9f6a-d6bce5facf19" providerId="AD" clId="Web-{28F31957-D933-40B0-12EC-E5369AE011BD}" dt="2025-10-13T18:57:34.194" v="557"/>
          <ac:cxnSpMkLst>
            <pc:docMk/>
            <pc:sldMk cId="2889759080" sldId="275"/>
            <ac:cxnSpMk id="12" creationId="{872AE332-6ACA-45BE-875F-91A291D4A40D}"/>
          </ac:cxnSpMkLst>
        </pc:cxnChg>
      </pc:sldChg>
      <pc:sldChg chg="addSp modSp add">
        <pc:chgData name="Nazia Ali (2208450)" userId="S::2208450@student.uwtsd.ac.uk::0e096549-dd70-43e8-9f6a-d6bce5facf19" providerId="AD" clId="Web-{28F31957-D933-40B0-12EC-E5369AE011BD}" dt="2025-10-13T20:14:39.584" v="795" actId="14100"/>
        <pc:sldMkLst>
          <pc:docMk/>
          <pc:sldMk cId="3085097175" sldId="276"/>
        </pc:sldMkLst>
        <pc:spChg chg="add mod">
          <ac:chgData name="Nazia Ali (2208450)" userId="S::2208450@student.uwtsd.ac.uk::0e096549-dd70-43e8-9f6a-d6bce5facf19" providerId="AD" clId="Web-{28F31957-D933-40B0-12EC-E5369AE011BD}" dt="2025-10-13T20:14:39.584" v="795" actId="14100"/>
          <ac:spMkLst>
            <pc:docMk/>
            <pc:sldMk cId="3085097175" sldId="276"/>
            <ac:spMk id="2" creationId="{4954FF3A-ADA9-1128-AD97-2AC5259EC1A4}"/>
          </ac:spMkLst>
        </pc:spChg>
        <pc:spChg chg="mod">
          <ac:chgData name="Nazia Ali (2208450)" userId="S::2208450@student.uwtsd.ac.uk::0e096549-dd70-43e8-9f6a-d6bce5facf19" providerId="AD" clId="Web-{28F31957-D933-40B0-12EC-E5369AE011BD}" dt="2025-10-13T20:12:07.800" v="791" actId="20577"/>
          <ac:spMkLst>
            <pc:docMk/>
            <pc:sldMk cId="3085097175" sldId="276"/>
            <ac:spMk id="3" creationId="{6AA212E0-4441-62E3-CF12-45D50D77556A}"/>
          </ac:spMkLst>
        </pc:spChg>
        <pc:spChg chg="add mod">
          <ac:chgData name="Nazia Ali (2208450)" userId="S::2208450@student.uwtsd.ac.uk::0e096549-dd70-43e8-9f6a-d6bce5facf19" providerId="AD" clId="Web-{28F31957-D933-40B0-12EC-E5369AE011BD}" dt="2025-10-13T20:13:01.613" v="794"/>
          <ac:spMkLst>
            <pc:docMk/>
            <pc:sldMk cId="3085097175" sldId="276"/>
            <ac:spMk id="4" creationId="{296EB52E-D3B5-4C1B-0A59-157FD5F8A214}"/>
          </ac:spMkLst>
        </pc:spChg>
        <pc:spChg chg="add mod">
          <ac:chgData name="Nazia Ali (2208450)" userId="S::2208450@student.uwtsd.ac.uk::0e096549-dd70-43e8-9f6a-d6bce5facf19" providerId="AD" clId="Web-{28F31957-D933-40B0-12EC-E5369AE011BD}" dt="2025-10-13T20:11:42.003" v="788" actId="20577"/>
          <ac:spMkLst>
            <pc:docMk/>
            <pc:sldMk cId="3085097175" sldId="276"/>
            <ac:spMk id="5" creationId="{2B399943-0CCE-2E19-1974-10305094E076}"/>
          </ac:spMkLst>
        </pc:spChg>
      </pc:sldChg>
      <pc:sldChg chg="addSp modSp add mod setBg">
        <pc:chgData name="Nazia Ali (2208450)" userId="S::2208450@student.uwtsd.ac.uk::0e096549-dd70-43e8-9f6a-d6bce5facf19" providerId="AD" clId="Web-{28F31957-D933-40B0-12EC-E5369AE011BD}" dt="2025-10-13T18:38:58.781" v="478" actId="20577"/>
        <pc:sldMkLst>
          <pc:docMk/>
          <pc:sldMk cId="2755889628" sldId="280"/>
        </pc:sldMkLst>
        <pc:spChg chg="mod">
          <ac:chgData name="Nazia Ali (2208450)" userId="S::2208450@student.uwtsd.ac.uk::0e096549-dd70-43e8-9f6a-d6bce5facf19" providerId="AD" clId="Web-{28F31957-D933-40B0-12EC-E5369AE011BD}" dt="2025-10-13T18:38:58.781" v="478" actId="20577"/>
          <ac:spMkLst>
            <pc:docMk/>
            <pc:sldMk cId="2755889628" sldId="280"/>
            <ac:spMk id="3" creationId="{AB966415-8BFD-12BC-AF68-1036AB3D7439}"/>
          </ac:spMkLst>
        </pc:spChg>
        <pc:spChg chg="add">
          <ac:chgData name="Nazia Ali (2208450)" userId="S::2208450@student.uwtsd.ac.uk::0e096549-dd70-43e8-9f6a-d6bce5facf19" providerId="AD" clId="Web-{28F31957-D933-40B0-12EC-E5369AE011BD}" dt="2025-10-13T13:54:25.017" v="314"/>
          <ac:spMkLst>
            <pc:docMk/>
            <pc:sldMk cId="2755889628" sldId="280"/>
            <ac:spMk id="8" creationId="{5F710FDB-0919-493E-8539-8240C23F1EB2}"/>
          </ac:spMkLst>
        </pc:spChg>
        <pc:cxnChg chg="add">
          <ac:chgData name="Nazia Ali (2208450)" userId="S::2208450@student.uwtsd.ac.uk::0e096549-dd70-43e8-9f6a-d6bce5facf19" providerId="AD" clId="Web-{28F31957-D933-40B0-12EC-E5369AE011BD}" dt="2025-10-13T13:54:25.017" v="314"/>
          <ac:cxnSpMkLst>
            <pc:docMk/>
            <pc:sldMk cId="2755889628" sldId="280"/>
            <ac:cxnSpMk id="10" creationId="{033715A5-8048-453E-A44A-0F17BBB481A4}"/>
          </ac:cxnSpMkLst>
        </pc:cxnChg>
      </pc:sldChg>
      <pc:sldChg chg="addSp delSp modSp new mod ord setBg">
        <pc:chgData name="Nazia Ali (2208450)" userId="S::2208450@student.uwtsd.ac.uk::0e096549-dd70-43e8-9f6a-d6bce5facf19" providerId="AD" clId="Web-{28F31957-D933-40B0-12EC-E5369AE011BD}" dt="2025-10-13T18:30:01.344" v="426" actId="20577"/>
        <pc:sldMkLst>
          <pc:docMk/>
          <pc:sldMk cId="1602612253" sldId="281"/>
        </pc:sldMkLst>
        <pc:spChg chg="del mod">
          <ac:chgData name="Nazia Ali (2208450)" userId="S::2208450@student.uwtsd.ac.uk::0e096549-dd70-43e8-9f6a-d6bce5facf19" providerId="AD" clId="Web-{28F31957-D933-40B0-12EC-E5369AE011BD}" dt="2025-10-13T17:02:47.242" v="341"/>
          <ac:spMkLst>
            <pc:docMk/>
            <pc:sldMk cId="1602612253" sldId="281"/>
            <ac:spMk id="2" creationId="{4097BDDC-E011-114A-EDE4-AEF5BBBB6FED}"/>
          </ac:spMkLst>
        </pc:spChg>
        <pc:spChg chg="del mod">
          <ac:chgData name="Nazia Ali (2208450)" userId="S::2208450@student.uwtsd.ac.uk::0e096549-dd70-43e8-9f6a-d6bce5facf19" providerId="AD" clId="Web-{28F31957-D933-40B0-12EC-E5369AE011BD}" dt="2025-10-13T17:04:05.388" v="352"/>
          <ac:spMkLst>
            <pc:docMk/>
            <pc:sldMk cId="1602612253" sldId="281"/>
            <ac:spMk id="3" creationId="{59E642DB-B1D2-BB5C-B7C5-00827316160F}"/>
          </ac:spMkLst>
        </pc:spChg>
        <pc:spChg chg="add mod">
          <ac:chgData name="Nazia Ali (2208450)" userId="S::2208450@student.uwtsd.ac.uk::0e096549-dd70-43e8-9f6a-d6bce5facf19" providerId="AD" clId="Web-{28F31957-D933-40B0-12EC-E5369AE011BD}" dt="2025-10-13T18:30:01.344" v="426" actId="20577"/>
          <ac:spMkLst>
            <pc:docMk/>
            <pc:sldMk cId="1602612253" sldId="281"/>
            <ac:spMk id="11" creationId="{79407548-69C2-AA36-12E4-2C082F8AE7D9}"/>
          </ac:spMkLst>
        </pc:spChg>
        <pc:spChg chg="add del mod">
          <ac:chgData name="Nazia Ali (2208450)" userId="S::2208450@student.uwtsd.ac.uk::0e096549-dd70-43e8-9f6a-d6bce5facf19" providerId="AD" clId="Web-{28F31957-D933-40B0-12EC-E5369AE011BD}" dt="2025-10-13T17:05:10.891" v="364"/>
          <ac:spMkLst>
            <pc:docMk/>
            <pc:sldMk cId="1602612253" sldId="281"/>
            <ac:spMk id="104" creationId="{56EA7C0C-3D09-1BEC-1602-BC0663F5BC08}"/>
          </ac:spMkLst>
        </pc:spChg>
        <pc:spChg chg="add del">
          <ac:chgData name="Nazia Ali (2208450)" userId="S::2208450@student.uwtsd.ac.uk::0e096549-dd70-43e8-9f6a-d6bce5facf19" providerId="AD" clId="Web-{28F31957-D933-40B0-12EC-E5369AE011BD}" dt="2025-10-13T17:07:14.240" v="375"/>
          <ac:spMkLst>
            <pc:docMk/>
            <pc:sldMk cId="1602612253" sldId="281"/>
            <ac:spMk id="138" creationId="{AE643C7C-8CD3-E833-1112-AED44C25E77F}"/>
          </ac:spMkLst>
        </pc:spChg>
        <pc:spChg chg="add mod">
          <ac:chgData name="Nazia Ali (2208450)" userId="S::2208450@student.uwtsd.ac.uk::0e096549-dd70-43e8-9f6a-d6bce5facf19" providerId="AD" clId="Web-{28F31957-D933-40B0-12EC-E5369AE011BD}" dt="2025-10-13T17:09:40.466" v="388" actId="14100"/>
          <ac:spMkLst>
            <pc:docMk/>
            <pc:sldMk cId="1602612253" sldId="281"/>
            <ac:spMk id="139" creationId="{896D116D-A8D1-204D-9E24-AA99EFB94A3A}"/>
          </ac:spMkLst>
        </pc:spChg>
        <pc:spChg chg="add del mod">
          <ac:chgData name="Nazia Ali (2208450)" userId="S::2208450@student.uwtsd.ac.uk::0e096549-dd70-43e8-9f6a-d6bce5facf19" providerId="AD" clId="Web-{28F31957-D933-40B0-12EC-E5369AE011BD}" dt="2025-10-13T17:13:25.580" v="402"/>
          <ac:spMkLst>
            <pc:docMk/>
            <pc:sldMk cId="1602612253" sldId="281"/>
            <ac:spMk id="148" creationId="{8C6304CC-D7F7-EFAA-29B0-D01C6741D863}"/>
          </ac:spMkLst>
        </pc:spChg>
        <pc:spChg chg="add del mod">
          <ac:chgData name="Nazia Ali (2208450)" userId="S::2208450@student.uwtsd.ac.uk::0e096549-dd70-43e8-9f6a-d6bce5facf19" providerId="AD" clId="Web-{28F31957-D933-40B0-12EC-E5369AE011BD}" dt="2025-10-13T17:13:16.330" v="400"/>
          <ac:spMkLst>
            <pc:docMk/>
            <pc:sldMk cId="1602612253" sldId="281"/>
            <ac:spMk id="149" creationId="{07685603-0DB2-7CEB-1627-552F24207070}"/>
          </ac:spMkLst>
        </pc:spChg>
        <pc:graphicFrameChg chg="add mod modGraphic">
          <ac:chgData name="Nazia Ali (2208450)" userId="S::2208450@student.uwtsd.ac.uk::0e096549-dd70-43e8-9f6a-d6bce5facf19" providerId="AD" clId="Web-{28F31957-D933-40B0-12EC-E5369AE011BD}" dt="2025-10-13T17:14:14.674" v="404"/>
          <ac:graphicFrameMkLst>
            <pc:docMk/>
            <pc:sldMk cId="1602612253" sldId="281"/>
            <ac:graphicFrameMk id="5" creationId="{1892A997-B934-0B03-D859-5FC837924CF6}"/>
          </ac:graphicFrameMkLst>
        </pc:graphicFrameChg>
        <pc:picChg chg="add del mod ord">
          <ac:chgData name="Nazia Ali (2208450)" userId="S::2208450@student.uwtsd.ac.uk::0e096549-dd70-43e8-9f6a-d6bce5facf19" providerId="AD" clId="Web-{28F31957-D933-40B0-12EC-E5369AE011BD}" dt="2025-10-13T17:05:06.235" v="363"/>
          <ac:picMkLst>
            <pc:docMk/>
            <pc:sldMk cId="1602612253" sldId="281"/>
            <ac:picMk id="30" creationId="{F40AFE2E-A445-40E0-6675-477F5D322F22}"/>
          </ac:picMkLst>
        </pc:picChg>
        <pc:picChg chg="add mod ord">
          <ac:chgData name="Nazia Ali (2208450)" userId="S::2208450@student.uwtsd.ac.uk::0e096549-dd70-43e8-9f6a-d6bce5facf19" providerId="AD" clId="Web-{28F31957-D933-40B0-12EC-E5369AE011BD}" dt="2025-10-13T17:05:53.190" v="371" actId="14100"/>
          <ac:picMkLst>
            <pc:docMk/>
            <pc:sldMk cId="1602612253" sldId="281"/>
            <ac:picMk id="113" creationId="{E354FC75-7DEB-7ECD-8842-344035EA767C}"/>
          </ac:picMkLst>
        </pc:picChg>
      </pc:sldChg>
      <pc:sldChg chg="new del">
        <pc:chgData name="Nazia Ali (2208450)" userId="S::2208450@student.uwtsd.ac.uk::0e096549-dd70-43e8-9f6a-d6bce5facf19" providerId="AD" clId="Web-{28F31957-D933-40B0-12EC-E5369AE011BD}" dt="2025-10-13T17:01:39.580" v="330"/>
        <pc:sldMkLst>
          <pc:docMk/>
          <pc:sldMk cId="3179961347" sldId="281"/>
        </pc:sldMkLst>
      </pc:sldChg>
      <pc:sldChg chg="new del">
        <pc:chgData name="Nazia Ali (2208450)" userId="S::2208450@student.uwtsd.ac.uk::0e096549-dd70-43e8-9f6a-d6bce5facf19" providerId="AD" clId="Web-{28F31957-D933-40B0-12EC-E5369AE011BD}" dt="2025-10-13T18:34:53.074" v="439"/>
        <pc:sldMkLst>
          <pc:docMk/>
          <pc:sldMk cId="2934820580" sldId="282"/>
        </pc:sldMkLst>
      </pc:sldChg>
      <pc:sldChg chg="delSp modSp new del">
        <pc:chgData name="Nazia Ali (2208450)" userId="S::2208450@student.uwtsd.ac.uk::0e096549-dd70-43e8-9f6a-d6bce5facf19" providerId="AD" clId="Web-{28F31957-D933-40B0-12EC-E5369AE011BD}" dt="2025-10-13T18:46:36.638" v="524"/>
        <pc:sldMkLst>
          <pc:docMk/>
          <pc:sldMk cId="2954222989" sldId="282"/>
        </pc:sldMkLst>
        <pc:spChg chg="del mod">
          <ac:chgData name="Nazia Ali (2208450)" userId="S::2208450@student.uwtsd.ac.uk::0e096549-dd70-43e8-9f6a-d6bce5facf19" providerId="AD" clId="Web-{28F31957-D933-40B0-12EC-E5369AE011BD}" dt="2025-10-13T18:40:50.924" v="499"/>
          <ac:spMkLst>
            <pc:docMk/>
            <pc:sldMk cId="2954222989" sldId="282"/>
            <ac:spMk id="2" creationId="{224C9D43-9413-C5B8-A90C-F0C705430D9C}"/>
          </ac:spMkLst>
        </pc:spChg>
        <pc:spChg chg="mod">
          <ac:chgData name="Nazia Ali (2208450)" userId="S::2208450@student.uwtsd.ac.uk::0e096549-dd70-43e8-9f6a-d6bce5facf19" providerId="AD" clId="Web-{28F31957-D933-40B0-12EC-E5369AE011BD}" dt="2025-10-13T18:40:54.908" v="500" actId="14100"/>
          <ac:spMkLst>
            <pc:docMk/>
            <pc:sldMk cId="2954222989" sldId="282"/>
            <ac:spMk id="3" creationId="{59315AC7-F8D1-6CC2-F1D5-A07F561F1394}"/>
          </ac:spMkLst>
        </pc:spChg>
      </pc:sldChg>
      <pc:sldChg chg="delSp modSp add del">
        <pc:chgData name="Nazia Ali (2208450)" userId="S::2208450@student.uwtsd.ac.uk::0e096549-dd70-43e8-9f6a-d6bce5facf19" providerId="AD" clId="Web-{28F31957-D933-40B0-12EC-E5369AE011BD}" dt="2025-10-13T17:14:53.567" v="407"/>
        <pc:sldMkLst>
          <pc:docMk/>
          <pc:sldMk cId="3253209736" sldId="282"/>
        </pc:sldMkLst>
        <pc:graphicFrameChg chg="mod">
          <ac:chgData name="Nazia Ali (2208450)" userId="S::2208450@student.uwtsd.ac.uk::0e096549-dd70-43e8-9f6a-d6bce5facf19" providerId="AD" clId="Web-{28F31957-D933-40B0-12EC-E5369AE011BD}" dt="2025-10-13T17:02:25.037" v="337" actId="1076"/>
          <ac:graphicFrameMkLst>
            <pc:docMk/>
            <pc:sldMk cId="3253209736" sldId="282"/>
            <ac:graphicFrameMk id="5" creationId="{50A95111-009C-785A-1A1A-12F3A1F7EBF9}"/>
          </ac:graphicFrameMkLst>
        </pc:graphicFrameChg>
        <pc:picChg chg="mod">
          <ac:chgData name="Nazia Ali (2208450)" userId="S::2208450@student.uwtsd.ac.uk::0e096549-dd70-43e8-9f6a-d6bce5facf19" providerId="AD" clId="Web-{28F31957-D933-40B0-12EC-E5369AE011BD}" dt="2025-10-13T17:02:08.755" v="334" actId="14100"/>
          <ac:picMkLst>
            <pc:docMk/>
            <pc:sldMk cId="3253209736" sldId="282"/>
            <ac:picMk id="259" creationId="{05F22CC9-BDCB-EEB1-E1A1-7BEAABA8D77F}"/>
          </ac:picMkLst>
        </pc:picChg>
        <pc:picChg chg="del">
          <ac:chgData name="Nazia Ali (2208450)" userId="S::2208450@student.uwtsd.ac.uk::0e096549-dd70-43e8-9f6a-d6bce5facf19" providerId="AD" clId="Web-{28F31957-D933-40B0-12EC-E5369AE011BD}" dt="2025-10-13T17:03:58.559" v="351"/>
          <ac:picMkLst>
            <pc:docMk/>
            <pc:sldMk cId="3253209736" sldId="282"/>
            <ac:picMk id="286" creationId="{93142A2E-4E00-95F4-5F88-27F2E4B008BA}"/>
          </ac:picMkLst>
        </pc:picChg>
      </pc:sldChg>
      <pc:sldChg chg="modSp add replId">
        <pc:chgData name="Nazia Ali (2208450)" userId="S::2208450@student.uwtsd.ac.uk::0e096549-dd70-43e8-9f6a-d6bce5facf19" providerId="AD" clId="Web-{28F31957-D933-40B0-12EC-E5369AE011BD}" dt="2025-10-13T18:49:06.581" v="533" actId="20577"/>
        <pc:sldMkLst>
          <pc:docMk/>
          <pc:sldMk cId="4212554227" sldId="282"/>
        </pc:sldMkLst>
        <pc:spChg chg="mod">
          <ac:chgData name="Nazia Ali (2208450)" userId="S::2208450@student.uwtsd.ac.uk::0e096549-dd70-43e8-9f6a-d6bce5facf19" providerId="AD" clId="Web-{28F31957-D933-40B0-12EC-E5369AE011BD}" dt="2025-10-13T18:49:06.581" v="533" actId="20577"/>
          <ac:spMkLst>
            <pc:docMk/>
            <pc:sldMk cId="4212554227" sldId="282"/>
            <ac:spMk id="3" creationId="{FCEB8A03-0545-13F0-D543-D09D917E07F3}"/>
          </ac:spMkLst>
        </pc:spChg>
      </pc:sldChg>
      <pc:sldChg chg="modSp add del replId">
        <pc:chgData name="Nazia Ali (2208450)" userId="S::2208450@student.uwtsd.ac.uk::0e096549-dd70-43e8-9f6a-d6bce5facf19" providerId="AD" clId="Web-{28F31957-D933-40B0-12EC-E5369AE011BD}" dt="2025-10-13T19:51:22.366" v="715"/>
        <pc:sldMkLst>
          <pc:docMk/>
          <pc:sldMk cId="747975229" sldId="283"/>
        </pc:sldMkLst>
        <pc:spChg chg="mod">
          <ac:chgData name="Nazia Ali (2208450)" userId="S::2208450@student.uwtsd.ac.uk::0e096549-dd70-43e8-9f6a-d6bce5facf19" providerId="AD" clId="Web-{28F31957-D933-40B0-12EC-E5369AE011BD}" dt="2025-10-13T19:47:49.026" v="699" actId="20577"/>
          <ac:spMkLst>
            <pc:docMk/>
            <pc:sldMk cId="747975229" sldId="283"/>
            <ac:spMk id="3" creationId="{D3DE51AD-BF9A-9B36-39A7-B4B4B9ACCFFD}"/>
          </ac:spMkLst>
        </pc:spChg>
      </pc:sldChg>
      <pc:sldChg chg="delSp modSp new del">
        <pc:chgData name="Nazia Ali (2208450)" userId="S::2208450@student.uwtsd.ac.uk::0e096549-dd70-43e8-9f6a-d6bce5facf19" providerId="AD" clId="Web-{28F31957-D933-40B0-12EC-E5369AE011BD}" dt="2025-10-13T18:54:35.223" v="554"/>
        <pc:sldMkLst>
          <pc:docMk/>
          <pc:sldMk cId="2003308182" sldId="283"/>
        </pc:sldMkLst>
        <pc:spChg chg="del mod">
          <ac:chgData name="Nazia Ali (2208450)" userId="S::2208450@student.uwtsd.ac.uk::0e096549-dd70-43e8-9f6a-d6bce5facf19" providerId="AD" clId="Web-{28F31957-D933-40B0-12EC-E5369AE011BD}" dt="2025-10-13T18:54:22.926" v="551"/>
          <ac:spMkLst>
            <pc:docMk/>
            <pc:sldMk cId="2003308182" sldId="283"/>
            <ac:spMk id="2" creationId="{11647B0F-A406-74E2-4466-C8E04B62F609}"/>
          </ac:spMkLst>
        </pc:spChg>
        <pc:spChg chg="mod">
          <ac:chgData name="Nazia Ali (2208450)" userId="S::2208450@student.uwtsd.ac.uk::0e096549-dd70-43e8-9f6a-d6bce5facf19" providerId="AD" clId="Web-{28F31957-D933-40B0-12EC-E5369AE011BD}" dt="2025-10-13T18:54:27.973" v="552" actId="14100"/>
          <ac:spMkLst>
            <pc:docMk/>
            <pc:sldMk cId="2003308182" sldId="283"/>
            <ac:spMk id="3" creationId="{636A4133-05A2-1FC2-44B6-5A27FC1AC8AB}"/>
          </ac:spMkLst>
        </pc:spChg>
      </pc:sldChg>
      <pc:sldChg chg="delSp modSp new del">
        <pc:chgData name="Nazia Ali (2208450)" userId="S::2208450@student.uwtsd.ac.uk::0e096549-dd70-43e8-9f6a-d6bce5facf19" providerId="AD" clId="Web-{28F31957-D933-40B0-12EC-E5369AE011BD}" dt="2025-10-13T18:39:44.454" v="481"/>
        <pc:sldMkLst>
          <pc:docMk/>
          <pc:sldMk cId="3517908820" sldId="283"/>
        </pc:sldMkLst>
        <pc:spChg chg="del mod">
          <ac:chgData name="Nazia Ali (2208450)" userId="S::2208450@student.uwtsd.ac.uk::0e096549-dd70-43e8-9f6a-d6bce5facf19" providerId="AD" clId="Web-{28F31957-D933-40B0-12EC-E5369AE011BD}" dt="2025-10-13T18:31:40.099" v="429"/>
          <ac:spMkLst>
            <pc:docMk/>
            <pc:sldMk cId="3517908820" sldId="283"/>
            <ac:spMk id="2" creationId="{818FF2EC-82BA-D7C6-6E23-8FF2B31FC20E}"/>
          </ac:spMkLst>
        </pc:spChg>
        <pc:spChg chg="mod">
          <ac:chgData name="Nazia Ali (2208450)" userId="S::2208450@student.uwtsd.ac.uk::0e096549-dd70-43e8-9f6a-d6bce5facf19" providerId="AD" clId="Web-{28F31957-D933-40B0-12EC-E5369AE011BD}" dt="2025-10-13T18:31:45.880" v="430" actId="14100"/>
          <ac:spMkLst>
            <pc:docMk/>
            <pc:sldMk cId="3517908820" sldId="283"/>
            <ac:spMk id="3" creationId="{03BBA25F-3408-43D3-FAD5-8568BCB696D5}"/>
          </ac:spMkLst>
        </pc:spChg>
      </pc:sldChg>
      <pc:sldChg chg="modSp add">
        <pc:chgData name="Nazia Ali (2208450)" userId="S::2208450@student.uwtsd.ac.uk::0e096549-dd70-43e8-9f6a-d6bce5facf19" providerId="AD" clId="Web-{28F31957-D933-40B0-12EC-E5369AE011BD}" dt="2025-10-13T19:33:50.253" v="632" actId="20577"/>
        <pc:sldMkLst>
          <pc:docMk/>
          <pc:sldMk cId="1240016982" sldId="284"/>
        </pc:sldMkLst>
        <pc:spChg chg="mod">
          <ac:chgData name="Nazia Ali (2208450)" userId="S::2208450@student.uwtsd.ac.uk::0e096549-dd70-43e8-9f6a-d6bce5facf19" providerId="AD" clId="Web-{28F31957-D933-40B0-12EC-E5369AE011BD}" dt="2025-10-13T19:33:50.253" v="632" actId="20577"/>
          <ac:spMkLst>
            <pc:docMk/>
            <pc:sldMk cId="1240016982" sldId="284"/>
            <ac:spMk id="3" creationId="{66DB8AF9-316A-3F58-BE67-6F4CA28CB21E}"/>
          </ac:spMkLst>
        </pc:spChg>
      </pc:sldChg>
      <pc:sldChg chg="modSp add mod setBg">
        <pc:chgData name="Nazia Ali (2208450)" userId="S::2208450@student.uwtsd.ac.uk::0e096549-dd70-43e8-9f6a-d6bce5facf19" providerId="AD" clId="Web-{28F31957-D933-40B0-12EC-E5369AE011BD}" dt="2025-10-13T19:50:55.615" v="714" actId="14100"/>
        <pc:sldMkLst>
          <pc:docMk/>
          <pc:sldMk cId="1973216657" sldId="285"/>
        </pc:sldMkLst>
        <pc:spChg chg="mod">
          <ac:chgData name="Nazia Ali (2208450)" userId="S::2208450@student.uwtsd.ac.uk::0e096549-dd70-43e8-9f6a-d6bce5facf19" providerId="AD" clId="Web-{28F31957-D933-40B0-12EC-E5369AE011BD}" dt="2025-10-13T19:50:55.615" v="714" actId="14100"/>
          <ac:spMkLst>
            <pc:docMk/>
            <pc:sldMk cId="1973216657" sldId="285"/>
            <ac:spMk id="3" creationId="{66DB8AF9-316A-3F58-BE67-6F4CA28CB21E}"/>
          </ac:spMkLst>
        </pc:spChg>
      </pc:sldChg>
      <pc:sldChg chg="delSp modSp new">
        <pc:chgData name="Nazia Ali (2208450)" userId="S::2208450@student.uwtsd.ac.uk::0e096549-dd70-43e8-9f6a-d6bce5facf19" providerId="AD" clId="Web-{28F31957-D933-40B0-12EC-E5369AE011BD}" dt="2025-10-13T19:55:20.323" v="719"/>
        <pc:sldMkLst>
          <pc:docMk/>
          <pc:sldMk cId="2031546093" sldId="286"/>
        </pc:sldMkLst>
        <pc:spChg chg="del mod">
          <ac:chgData name="Nazia Ali (2208450)" userId="S::2208450@student.uwtsd.ac.uk::0e096549-dd70-43e8-9f6a-d6bce5facf19" providerId="AD" clId="Web-{28F31957-D933-40B0-12EC-E5369AE011BD}" dt="2025-10-13T19:55:20.323" v="719"/>
          <ac:spMkLst>
            <pc:docMk/>
            <pc:sldMk cId="2031546093" sldId="286"/>
            <ac:spMk id="2" creationId="{BA7F3FE0-DFB9-6085-6ED1-29D8B1A960E1}"/>
          </ac:spMkLst>
        </pc:spChg>
      </pc:sldChg>
      <pc:sldMasterChg chg="add del addSldLayout delSldLayout">
        <pc:chgData name="Nazia Ali (2208450)" userId="S::2208450@student.uwtsd.ac.uk::0e096549-dd70-43e8-9f6a-d6bce5facf19" providerId="AD" clId="Web-{28F31957-D933-40B0-12EC-E5369AE011BD}" dt="2025-10-13T13:31:16.094" v="172"/>
        <pc:sldMasterMkLst>
          <pc:docMk/>
          <pc:sldMasterMk cId="1242098907" sldId="2147483695"/>
        </pc:sldMasterMkLst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3752738308" sldId="2147483684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4192036433" sldId="2147483685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2313992934" sldId="2147483686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3319503631" sldId="2147483687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1145643984" sldId="2147483688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4167670907" sldId="2147483689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2128285443" sldId="2147483690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2200067184" sldId="2147483691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917670137" sldId="2147483692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2505401268" sldId="2147483693"/>
          </pc:sldLayoutMkLst>
        </pc:sldLayoutChg>
        <pc:sldLayoutChg chg="add del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242098907" sldId="2147483695"/>
            <pc:sldLayoutMk cId="678300809" sldId="2147483694"/>
          </pc:sldLayoutMkLst>
        </pc:sldLayoutChg>
      </pc:sldMasterChg>
      <pc:sldMasterChg chg="add del addSldLayout delSldLayout modSldLayout">
        <pc:chgData name="Nazia Ali (2208450)" userId="S::2208450@student.uwtsd.ac.uk::0e096549-dd70-43e8-9f6a-d6bce5facf19" providerId="AD" clId="Web-{28F31957-D933-40B0-12EC-E5369AE011BD}" dt="2025-10-13T13:31:16.094" v="172"/>
        <pc:sldMasterMkLst>
          <pc:docMk/>
          <pc:sldMasterMk cId="186822008" sldId="2147483696"/>
        </pc:sldMasterMkLst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3113385408" sldId="2147483697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3168126205" sldId="2147483698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1575287622" sldId="2147483699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944147829" sldId="2147483700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1837039930" sldId="2147483701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1539088650" sldId="2147483702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3316104169" sldId="2147483703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2598443810" sldId="2147483704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2200576357" sldId="2147483705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2107214787" sldId="2147483706"/>
          </pc:sldLayoutMkLst>
        </pc:sldLayoutChg>
        <pc:sldLayoutChg chg="add del mod replId">
          <pc:chgData name="Nazia Ali (2208450)" userId="S::2208450@student.uwtsd.ac.uk::0e096549-dd70-43e8-9f6a-d6bce5facf19" providerId="AD" clId="Web-{28F31957-D933-40B0-12EC-E5369AE011BD}" dt="2025-10-13T13:31:16.094" v="172"/>
          <pc:sldLayoutMkLst>
            <pc:docMk/>
            <pc:sldMasterMk cId="186822008" sldId="2147483696"/>
            <pc:sldLayoutMk cId="2968352684" sldId="2147483707"/>
          </pc:sldLayoutMkLst>
        </pc:sldLayoutChg>
      </pc:sldMasterChg>
    </pc:docChg>
  </pc:docChgLst>
  <pc:docChgLst>
    <pc:chgData name="Nazia Ali (2208450)" userId="S::2208450@student.uwtsd.ac.uk::0e096549-dd70-43e8-9f6a-d6bce5facf19" providerId="AD" clId="Web-{C0A6350F-ABC1-B143-369F-C2EB0750DBF5}"/>
    <pc:docChg chg="addSld delSld modSld sldOrd">
      <pc:chgData name="Nazia Ali (2208450)" userId="S::2208450@student.uwtsd.ac.uk::0e096549-dd70-43e8-9f6a-d6bce5facf19" providerId="AD" clId="Web-{C0A6350F-ABC1-B143-369F-C2EB0750DBF5}" dt="2025-10-13T21:06:42.176" v="141"/>
      <pc:docMkLst>
        <pc:docMk/>
      </pc:docMkLst>
      <pc:sldChg chg="modSp del">
        <pc:chgData name="Nazia Ali (2208450)" userId="S::2208450@student.uwtsd.ac.uk::0e096549-dd70-43e8-9f6a-d6bce5facf19" providerId="AD" clId="Web-{C0A6350F-ABC1-B143-369F-C2EB0750DBF5}" dt="2025-10-13T21:06:40.676" v="140"/>
        <pc:sldMkLst>
          <pc:docMk/>
          <pc:sldMk cId="2081014735" sldId="262"/>
        </pc:sldMkLst>
        <pc:spChg chg="mod">
          <ac:chgData name="Nazia Ali (2208450)" userId="S::2208450@student.uwtsd.ac.uk::0e096549-dd70-43e8-9f6a-d6bce5facf19" providerId="AD" clId="Web-{C0A6350F-ABC1-B143-369F-C2EB0750DBF5}" dt="2025-10-13T21:00:17.593" v="132" actId="20577"/>
          <ac:spMkLst>
            <pc:docMk/>
            <pc:sldMk cId="2081014735" sldId="262"/>
            <ac:spMk id="2" creationId="{B21AFA10-5DB4-CD3F-ADF9-F76FA4E9388E}"/>
          </ac:spMkLst>
        </pc:spChg>
      </pc:sldChg>
      <pc:sldChg chg="modSp del">
        <pc:chgData name="Nazia Ali (2208450)" userId="S::2208450@student.uwtsd.ac.uk::0e096549-dd70-43e8-9f6a-d6bce5facf19" providerId="AD" clId="Web-{C0A6350F-ABC1-B143-369F-C2EB0750DBF5}" dt="2025-10-13T21:06:38.645" v="139"/>
        <pc:sldMkLst>
          <pc:docMk/>
          <pc:sldMk cId="3188468620" sldId="265"/>
        </pc:sldMkLst>
        <pc:spChg chg="mod">
          <ac:chgData name="Nazia Ali (2208450)" userId="S::2208450@student.uwtsd.ac.uk::0e096549-dd70-43e8-9f6a-d6bce5facf19" providerId="AD" clId="Web-{C0A6350F-ABC1-B143-369F-C2EB0750DBF5}" dt="2025-10-13T20:32:35.371" v="19" actId="20577"/>
          <ac:spMkLst>
            <pc:docMk/>
            <pc:sldMk cId="3188468620" sldId="265"/>
            <ac:spMk id="2" creationId="{17CF6A20-28E0-B966-F008-0BB25B2C2F4C}"/>
          </ac:spMkLst>
        </pc:spChg>
      </pc:sldChg>
      <pc:sldChg chg="modSp del">
        <pc:chgData name="Nazia Ali (2208450)" userId="S::2208450@student.uwtsd.ac.uk::0e096549-dd70-43e8-9f6a-d6bce5facf19" providerId="AD" clId="Web-{C0A6350F-ABC1-B143-369F-C2EB0750DBF5}" dt="2025-10-13T21:06:35.973" v="137"/>
        <pc:sldMkLst>
          <pc:docMk/>
          <pc:sldMk cId="2036806015" sldId="267"/>
        </pc:sldMkLst>
        <pc:spChg chg="mod">
          <ac:chgData name="Nazia Ali (2208450)" userId="S::2208450@student.uwtsd.ac.uk::0e096549-dd70-43e8-9f6a-d6bce5facf19" providerId="AD" clId="Web-{C0A6350F-ABC1-B143-369F-C2EB0750DBF5}" dt="2025-10-13T20:32:52.997" v="24" actId="20577"/>
          <ac:spMkLst>
            <pc:docMk/>
            <pc:sldMk cId="2036806015" sldId="267"/>
            <ac:spMk id="3" creationId="{EC8F0594-8F7E-D172-9F69-9C5A7F1EF350}"/>
          </ac:spMkLst>
        </pc:spChg>
      </pc:sldChg>
      <pc:sldChg chg="modSp del">
        <pc:chgData name="Nazia Ali (2208450)" userId="S::2208450@student.uwtsd.ac.uk::0e096549-dd70-43e8-9f6a-d6bce5facf19" providerId="AD" clId="Web-{C0A6350F-ABC1-B143-369F-C2EB0750DBF5}" dt="2025-10-13T21:06:37.020" v="138"/>
        <pc:sldMkLst>
          <pc:docMk/>
          <pc:sldMk cId="2344842391" sldId="268"/>
        </pc:sldMkLst>
        <pc:spChg chg="mod">
          <ac:chgData name="Nazia Ali (2208450)" userId="S::2208450@student.uwtsd.ac.uk::0e096549-dd70-43e8-9f6a-d6bce5facf19" providerId="AD" clId="Web-{C0A6350F-ABC1-B143-369F-C2EB0750DBF5}" dt="2025-10-13T20:32:41.840" v="21" actId="20577"/>
          <ac:spMkLst>
            <pc:docMk/>
            <pc:sldMk cId="2344842391" sldId="268"/>
            <ac:spMk id="3" creationId="{7CA5D825-BF7D-D5A2-13C6-06F6EEAD6E0F}"/>
          </ac:spMkLst>
        </pc:spChg>
      </pc:sldChg>
      <pc:sldChg chg="modSp del">
        <pc:chgData name="Nazia Ali (2208450)" userId="S::2208450@student.uwtsd.ac.uk::0e096549-dd70-43e8-9f6a-d6bce5facf19" providerId="AD" clId="Web-{C0A6350F-ABC1-B143-369F-C2EB0750DBF5}" dt="2025-10-13T21:06:33.113" v="135"/>
        <pc:sldMkLst>
          <pc:docMk/>
          <pc:sldMk cId="547415218" sldId="272"/>
        </pc:sldMkLst>
        <pc:spChg chg="mod">
          <ac:chgData name="Nazia Ali (2208450)" userId="S::2208450@student.uwtsd.ac.uk::0e096549-dd70-43e8-9f6a-d6bce5facf19" providerId="AD" clId="Web-{C0A6350F-ABC1-B143-369F-C2EB0750DBF5}" dt="2025-10-13T20:33:07.466" v="27" actId="20577"/>
          <ac:spMkLst>
            <pc:docMk/>
            <pc:sldMk cId="547415218" sldId="272"/>
            <ac:spMk id="3" creationId="{F87D5703-46C5-5F70-2D2D-1ACD1EC1D5AB}"/>
          </ac:spMkLst>
        </pc:spChg>
      </pc:sldChg>
      <pc:sldChg chg="addSp modSp mod setBg">
        <pc:chgData name="Nazia Ali (2208450)" userId="S::2208450@student.uwtsd.ac.uk::0e096549-dd70-43e8-9f6a-d6bce5facf19" providerId="AD" clId="Web-{C0A6350F-ABC1-B143-369F-C2EB0750DBF5}" dt="2025-10-13T20:31:19.695" v="16" actId="1076"/>
        <pc:sldMkLst>
          <pc:docMk/>
          <pc:sldMk cId="3085097175" sldId="276"/>
        </pc:sldMkLst>
        <pc:spChg chg="mod">
          <ac:chgData name="Nazia Ali (2208450)" userId="S::2208450@student.uwtsd.ac.uk::0e096549-dd70-43e8-9f6a-d6bce5facf19" providerId="AD" clId="Web-{C0A6350F-ABC1-B143-369F-C2EB0750DBF5}" dt="2025-10-13T20:29:08.550" v="9" actId="1076"/>
          <ac:spMkLst>
            <pc:docMk/>
            <pc:sldMk cId="3085097175" sldId="276"/>
            <ac:spMk id="2" creationId="{4954FF3A-ADA9-1128-AD97-2AC5259EC1A4}"/>
          </ac:spMkLst>
        </pc:spChg>
        <pc:spChg chg="mod">
          <ac:chgData name="Nazia Ali (2208450)" userId="S::2208450@student.uwtsd.ac.uk::0e096549-dd70-43e8-9f6a-d6bce5facf19" providerId="AD" clId="Web-{C0A6350F-ABC1-B143-369F-C2EB0750DBF5}" dt="2025-10-13T20:28:45.063" v="7" actId="1076"/>
          <ac:spMkLst>
            <pc:docMk/>
            <pc:sldMk cId="3085097175" sldId="276"/>
            <ac:spMk id="4" creationId="{296EB52E-D3B5-4C1B-0A59-157FD5F8A214}"/>
          </ac:spMkLst>
        </pc:spChg>
        <pc:spChg chg="mod">
          <ac:chgData name="Nazia Ali (2208450)" userId="S::2208450@student.uwtsd.ac.uk::0e096549-dd70-43e8-9f6a-d6bce5facf19" providerId="AD" clId="Web-{C0A6350F-ABC1-B143-369F-C2EB0750DBF5}" dt="2025-10-13T20:31:19.695" v="16" actId="1076"/>
          <ac:spMkLst>
            <pc:docMk/>
            <pc:sldMk cId="3085097175" sldId="276"/>
            <ac:spMk id="5" creationId="{2B399943-0CCE-2E19-1974-10305094E076}"/>
          </ac:spMkLst>
        </pc:spChg>
        <pc:picChg chg="add mod">
          <ac:chgData name="Nazia Ali (2208450)" userId="S::2208450@student.uwtsd.ac.uk::0e096549-dd70-43e8-9f6a-d6bce5facf19" providerId="AD" clId="Web-{C0A6350F-ABC1-B143-369F-C2EB0750DBF5}" dt="2025-10-13T20:28:31.218" v="5" actId="1076"/>
          <ac:picMkLst>
            <pc:docMk/>
            <pc:sldMk cId="3085097175" sldId="276"/>
            <ac:picMk id="6" creationId="{C8A83B34-C40E-36FD-237B-286D54EA2BDA}"/>
          </ac:picMkLst>
        </pc:picChg>
        <pc:picChg chg="add mod">
          <ac:chgData name="Nazia Ali (2208450)" userId="S::2208450@student.uwtsd.ac.uk::0e096549-dd70-43e8-9f6a-d6bce5facf19" providerId="AD" clId="Web-{C0A6350F-ABC1-B143-369F-C2EB0750DBF5}" dt="2025-10-13T20:30:00.013" v="12" actId="1076"/>
          <ac:picMkLst>
            <pc:docMk/>
            <pc:sldMk cId="3085097175" sldId="276"/>
            <ac:picMk id="7" creationId="{52409707-B677-091F-33A9-B722DF81B5AF}"/>
          </ac:picMkLst>
        </pc:picChg>
        <pc:picChg chg="add mod">
          <ac:chgData name="Nazia Ali (2208450)" userId="S::2208450@student.uwtsd.ac.uk::0e096549-dd70-43e8-9f6a-d6bce5facf19" providerId="AD" clId="Web-{C0A6350F-ABC1-B143-369F-C2EB0750DBF5}" dt="2025-10-13T20:31:15.945" v="15" actId="14100"/>
          <ac:picMkLst>
            <pc:docMk/>
            <pc:sldMk cId="3085097175" sldId="276"/>
            <ac:picMk id="8" creationId="{681C257C-02AF-3717-CED7-E3BA4CDA2CDE}"/>
          </ac:picMkLst>
        </pc:picChg>
      </pc:sldChg>
      <pc:sldChg chg="modSp del">
        <pc:chgData name="Nazia Ali (2208450)" userId="S::2208450@student.uwtsd.ac.uk::0e096549-dd70-43e8-9f6a-d6bce5facf19" providerId="AD" clId="Web-{C0A6350F-ABC1-B143-369F-C2EB0750DBF5}" dt="2025-10-13T21:06:42.176" v="141"/>
        <pc:sldMkLst>
          <pc:docMk/>
          <pc:sldMk cId="2755889628" sldId="280"/>
        </pc:sldMkLst>
        <pc:spChg chg="mod">
          <ac:chgData name="Nazia Ali (2208450)" userId="S::2208450@student.uwtsd.ac.uk::0e096549-dd70-43e8-9f6a-d6bce5facf19" providerId="AD" clId="Web-{C0A6350F-ABC1-B143-369F-C2EB0750DBF5}" dt="2025-10-13T20:33:02.653" v="26" actId="20577"/>
          <ac:spMkLst>
            <pc:docMk/>
            <pc:sldMk cId="2755889628" sldId="280"/>
            <ac:spMk id="3" creationId="{AB966415-8BFD-12BC-AF68-1036AB3D7439}"/>
          </ac:spMkLst>
        </pc:spChg>
      </pc:sldChg>
      <pc:sldChg chg="modSp del">
        <pc:chgData name="Nazia Ali (2208450)" userId="S::2208450@student.uwtsd.ac.uk::0e096549-dd70-43e8-9f6a-d6bce5facf19" providerId="AD" clId="Web-{C0A6350F-ABC1-B143-369F-C2EB0750DBF5}" dt="2025-10-13T21:06:32.035" v="134"/>
        <pc:sldMkLst>
          <pc:docMk/>
          <pc:sldMk cId="4212554227" sldId="282"/>
        </pc:sldMkLst>
        <pc:spChg chg="mod">
          <ac:chgData name="Nazia Ali (2208450)" userId="S::2208450@student.uwtsd.ac.uk::0e096549-dd70-43e8-9f6a-d6bce5facf19" providerId="AD" clId="Web-{C0A6350F-ABC1-B143-369F-C2EB0750DBF5}" dt="2025-10-13T20:33:20.826" v="28" actId="20577"/>
          <ac:spMkLst>
            <pc:docMk/>
            <pc:sldMk cId="4212554227" sldId="282"/>
            <ac:spMk id="3" creationId="{FCEB8A03-0545-13F0-D543-D09D917E07F3}"/>
          </ac:spMkLst>
        </pc:spChg>
      </pc:sldChg>
      <pc:sldChg chg="del">
        <pc:chgData name="Nazia Ali (2208450)" userId="S::2208450@student.uwtsd.ac.uk::0e096549-dd70-43e8-9f6a-d6bce5facf19" providerId="AD" clId="Web-{C0A6350F-ABC1-B143-369F-C2EB0750DBF5}" dt="2025-10-13T20:32:10.385" v="18"/>
        <pc:sldMkLst>
          <pc:docMk/>
          <pc:sldMk cId="1240016982" sldId="284"/>
        </pc:sldMkLst>
      </pc:sldChg>
      <pc:sldChg chg="modSp add">
        <pc:chgData name="Nazia Ali (2208450)" userId="S::2208450@student.uwtsd.ac.uk::0e096549-dd70-43e8-9f6a-d6bce5facf19" providerId="AD" clId="Web-{C0A6350F-ABC1-B143-369F-C2EB0750DBF5}" dt="2025-10-13T20:38:31.442" v="72" actId="14100"/>
        <pc:sldMkLst>
          <pc:docMk/>
          <pc:sldMk cId="2108582118" sldId="284"/>
        </pc:sldMkLst>
        <pc:picChg chg="mod">
          <ac:chgData name="Nazia Ali (2208450)" userId="S::2208450@student.uwtsd.ac.uk::0e096549-dd70-43e8-9f6a-d6bce5facf19" providerId="AD" clId="Web-{C0A6350F-ABC1-B143-369F-C2EB0750DBF5}" dt="2025-10-13T20:38:31.442" v="72" actId="14100"/>
          <ac:picMkLst>
            <pc:docMk/>
            <pc:sldMk cId="2108582118" sldId="284"/>
            <ac:picMk id="4" creationId="{E53CF324-1080-E563-E8B7-7E93140168B0}"/>
          </ac:picMkLst>
        </pc:picChg>
      </pc:sldChg>
      <pc:sldChg chg="modSp del">
        <pc:chgData name="Nazia Ali (2208450)" userId="S::2208450@student.uwtsd.ac.uk::0e096549-dd70-43e8-9f6a-d6bce5facf19" providerId="AD" clId="Web-{C0A6350F-ABC1-B143-369F-C2EB0750DBF5}" dt="2025-10-13T21:06:33.785" v="136"/>
        <pc:sldMkLst>
          <pc:docMk/>
          <pc:sldMk cId="1973216657" sldId="285"/>
        </pc:sldMkLst>
        <pc:spChg chg="mod">
          <ac:chgData name="Nazia Ali (2208450)" userId="S::2208450@student.uwtsd.ac.uk::0e096549-dd70-43e8-9f6a-d6bce5facf19" providerId="AD" clId="Web-{C0A6350F-ABC1-B143-369F-C2EB0750DBF5}" dt="2025-10-13T20:33:36.764" v="31" actId="20577"/>
          <ac:spMkLst>
            <pc:docMk/>
            <pc:sldMk cId="1973216657" sldId="285"/>
            <ac:spMk id="3" creationId="{66DB8AF9-316A-3F58-BE67-6F4CA28CB21E}"/>
          </ac:spMkLst>
        </pc:spChg>
      </pc:sldChg>
      <pc:sldChg chg="del">
        <pc:chgData name="Nazia Ali (2208450)" userId="S::2208450@student.uwtsd.ac.uk::0e096549-dd70-43e8-9f6a-d6bce5facf19" providerId="AD" clId="Web-{C0A6350F-ABC1-B143-369F-C2EB0750DBF5}" dt="2025-10-13T20:25:31.660" v="0"/>
        <pc:sldMkLst>
          <pc:docMk/>
          <pc:sldMk cId="2031546093" sldId="286"/>
        </pc:sldMkLst>
      </pc:sldChg>
      <pc:sldChg chg="add del replId">
        <pc:chgData name="Nazia Ali (2208450)" userId="S::2208450@student.uwtsd.ac.uk::0e096549-dd70-43e8-9f6a-d6bce5facf19" providerId="AD" clId="Web-{C0A6350F-ABC1-B143-369F-C2EB0750DBF5}" dt="2025-10-13T20:55:10.009" v="102"/>
        <pc:sldMkLst>
          <pc:docMk/>
          <pc:sldMk cId="2399448718" sldId="286"/>
        </pc:sldMkLst>
      </pc:sldChg>
      <pc:sldChg chg="modSp add del replId">
        <pc:chgData name="Nazia Ali (2208450)" userId="S::2208450@student.uwtsd.ac.uk::0e096549-dd70-43e8-9f6a-d6bce5facf19" providerId="AD" clId="Web-{C0A6350F-ABC1-B143-369F-C2EB0750DBF5}" dt="2025-10-13T21:06:30.988" v="133"/>
        <pc:sldMkLst>
          <pc:docMk/>
          <pc:sldMk cId="3542148552" sldId="287"/>
        </pc:sldMkLst>
        <pc:spChg chg="mod">
          <ac:chgData name="Nazia Ali (2208450)" userId="S::2208450@student.uwtsd.ac.uk::0e096549-dd70-43e8-9f6a-d6bce5facf19" providerId="AD" clId="Web-{C0A6350F-ABC1-B143-369F-C2EB0750DBF5}" dt="2025-10-13T20:36:33.560" v="58" actId="20577"/>
          <ac:spMkLst>
            <pc:docMk/>
            <pc:sldMk cId="3542148552" sldId="287"/>
            <ac:spMk id="3" creationId="{CA15486A-6CED-A39C-A74F-0E967EB45EE1}"/>
          </ac:spMkLst>
        </pc:spChg>
      </pc:sldChg>
      <pc:sldChg chg="delSp modSp new mod setBg">
        <pc:chgData name="Nazia Ali (2208450)" userId="S::2208450@student.uwtsd.ac.uk::0e096549-dd70-43e8-9f6a-d6bce5facf19" providerId="AD" clId="Web-{C0A6350F-ABC1-B143-369F-C2EB0750DBF5}" dt="2025-10-13T20:59:46.806" v="131" actId="20577"/>
        <pc:sldMkLst>
          <pc:docMk/>
          <pc:sldMk cId="1265081426" sldId="288"/>
        </pc:sldMkLst>
        <pc:spChg chg="del mod">
          <ac:chgData name="Nazia Ali (2208450)" userId="S::2208450@student.uwtsd.ac.uk::0e096549-dd70-43e8-9f6a-d6bce5facf19" providerId="AD" clId="Web-{C0A6350F-ABC1-B143-369F-C2EB0750DBF5}" dt="2025-10-13T20:53:06.209" v="76"/>
          <ac:spMkLst>
            <pc:docMk/>
            <pc:sldMk cId="1265081426" sldId="288"/>
            <ac:spMk id="2" creationId="{FB67E22B-1811-FF3F-E09C-54D9A36C7CF7}"/>
          </ac:spMkLst>
        </pc:spChg>
        <pc:spChg chg="mod">
          <ac:chgData name="Nazia Ali (2208450)" userId="S::2208450@student.uwtsd.ac.uk::0e096549-dd70-43e8-9f6a-d6bce5facf19" providerId="AD" clId="Web-{C0A6350F-ABC1-B143-369F-C2EB0750DBF5}" dt="2025-10-13T20:59:46.806" v="131" actId="20577"/>
          <ac:spMkLst>
            <pc:docMk/>
            <pc:sldMk cId="1265081426" sldId="288"/>
            <ac:spMk id="3" creationId="{CB7C294D-EE82-5F38-CDC4-4B81AA2035F8}"/>
          </ac:spMkLst>
        </pc:spChg>
      </pc:sldChg>
      <pc:sldChg chg="delSp modSp new del">
        <pc:chgData name="Nazia Ali (2208450)" userId="S::2208450@student.uwtsd.ac.uk::0e096549-dd70-43e8-9f6a-d6bce5facf19" providerId="AD" clId="Web-{C0A6350F-ABC1-B143-369F-C2EB0750DBF5}" dt="2025-10-13T20:38:39.895" v="73"/>
        <pc:sldMkLst>
          <pc:docMk/>
          <pc:sldMk cId="2936544139" sldId="288"/>
        </pc:sldMkLst>
        <pc:spChg chg="del mod">
          <ac:chgData name="Nazia Ali (2208450)" userId="S::2208450@student.uwtsd.ac.uk::0e096549-dd70-43e8-9f6a-d6bce5facf19" providerId="AD" clId="Web-{C0A6350F-ABC1-B143-369F-C2EB0750DBF5}" dt="2025-10-13T20:37:46.394" v="61"/>
          <ac:spMkLst>
            <pc:docMk/>
            <pc:sldMk cId="2936544139" sldId="288"/>
            <ac:spMk id="2" creationId="{CD7FE527-E350-4A8A-00CB-7B3C6F6797AB}"/>
          </ac:spMkLst>
        </pc:spChg>
        <pc:spChg chg="mod">
          <ac:chgData name="Nazia Ali (2208450)" userId="S::2208450@student.uwtsd.ac.uk::0e096549-dd70-43e8-9f6a-d6bce5facf19" providerId="AD" clId="Web-{C0A6350F-ABC1-B143-369F-C2EB0750DBF5}" dt="2025-10-13T20:37:53.425" v="63" actId="20577"/>
          <ac:spMkLst>
            <pc:docMk/>
            <pc:sldMk cId="2936544139" sldId="288"/>
            <ac:spMk id="3" creationId="{3B2E9EEC-F9CE-BF23-A1C2-FB2A57FA5CA0}"/>
          </ac:spMkLst>
        </pc:spChg>
      </pc:sldChg>
      <pc:sldChg chg="delSp modSp new mod ord setBg">
        <pc:chgData name="Nazia Ali (2208450)" userId="S::2208450@student.uwtsd.ac.uk::0e096549-dd70-43e8-9f6a-d6bce5facf19" providerId="AD" clId="Web-{C0A6350F-ABC1-B143-369F-C2EB0750DBF5}" dt="2025-10-13T20:58:30.873" v="125"/>
        <pc:sldMkLst>
          <pc:docMk/>
          <pc:sldMk cId="1617091730" sldId="289"/>
        </pc:sldMkLst>
        <pc:spChg chg="mod">
          <ac:chgData name="Nazia Ali (2208450)" userId="S::2208450@student.uwtsd.ac.uk::0e096549-dd70-43e8-9f6a-d6bce5facf19" providerId="AD" clId="Web-{C0A6350F-ABC1-B143-369F-C2EB0750DBF5}" dt="2025-10-13T20:57:20.652" v="124" actId="20577"/>
          <ac:spMkLst>
            <pc:docMk/>
            <pc:sldMk cId="1617091730" sldId="289"/>
            <ac:spMk id="2" creationId="{ED614AD3-E27C-2324-C936-2106C5C39824}"/>
          </ac:spMkLst>
        </pc:spChg>
        <pc:spChg chg="del mod">
          <ac:chgData name="Nazia Ali (2208450)" userId="S::2208450@student.uwtsd.ac.uk::0e096549-dd70-43e8-9f6a-d6bce5facf19" providerId="AD" clId="Web-{C0A6350F-ABC1-B143-369F-C2EB0750DBF5}" dt="2025-10-13T20:55:40.228" v="113"/>
          <ac:spMkLst>
            <pc:docMk/>
            <pc:sldMk cId="1617091730" sldId="289"/>
            <ac:spMk id="3" creationId="{0ABDF909-DE99-7CA4-763C-26E5E29D9DD6}"/>
          </ac:spMkLst>
        </pc:spChg>
      </pc:sldChg>
    </pc:docChg>
  </pc:docChgLst>
  <pc:docChgLst>
    <pc:chgData name="Nazia Ali (2208450)" userId="S::2208450@student.uwtsd.ac.uk::0e096549-dd70-43e8-9f6a-d6bce5facf19" providerId="AD" clId="Web-{65331923-2DD6-9732-7ED0-BFC612F4B3BC}"/>
    <pc:docChg chg="modSld addMainMaster delMainMaster">
      <pc:chgData name="Nazia Ali (2208450)" userId="S::2208450@student.uwtsd.ac.uk::0e096549-dd70-43e8-9f6a-d6bce5facf19" providerId="AD" clId="Web-{65331923-2DD6-9732-7ED0-BFC612F4B3BC}" dt="2025-10-13T13:05:53.775" v="17" actId="14100"/>
      <pc:docMkLst>
        <pc:docMk/>
      </pc:docMkLst>
      <pc:sldChg chg="addSp delSp modSp mod setBg modClrScheme setClrOvrMap chgLayout">
        <pc:chgData name="Nazia Ali (2208450)" userId="S::2208450@student.uwtsd.ac.uk::0e096549-dd70-43e8-9f6a-d6bce5facf19" providerId="AD" clId="Web-{65331923-2DD6-9732-7ED0-BFC612F4B3BC}" dt="2025-10-13T13:05:53.775" v="17" actId="14100"/>
        <pc:sldMkLst>
          <pc:docMk/>
          <pc:sldMk cId="109857222" sldId="256"/>
        </pc:sldMkLst>
        <pc:spChg chg="mod">
          <ac:chgData name="Nazia Ali (2208450)" userId="S::2208450@student.uwtsd.ac.uk::0e096549-dd70-43e8-9f6a-d6bce5facf19" providerId="AD" clId="Web-{65331923-2DD6-9732-7ED0-BFC612F4B3BC}" dt="2025-10-13T13:05:24.192" v="16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Nazia Ali (2208450)" userId="S::2208450@student.uwtsd.ac.uk::0e096549-dd70-43e8-9f6a-d6bce5facf19" providerId="AD" clId="Web-{65331923-2DD6-9732-7ED0-BFC612F4B3BC}" dt="2025-10-13T13:03:01.041" v="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zia Ali (2208450)" userId="S::2208450@student.uwtsd.ac.uk::0e096549-dd70-43e8-9f6a-d6bce5facf19" providerId="AD" clId="Web-{65331923-2DD6-9732-7ED0-BFC612F4B3BC}" dt="2025-10-13T13:03:29.196" v="3"/>
          <ac:spMkLst>
            <pc:docMk/>
            <pc:sldMk cId="109857222" sldId="256"/>
            <ac:spMk id="8" creationId="{80B98925-0550-1AFB-C1DC-02792400FB71}"/>
          </ac:spMkLst>
        </pc:spChg>
        <pc:spChg chg="add">
          <ac:chgData name="Nazia Ali (2208450)" userId="S::2208450@student.uwtsd.ac.uk::0e096549-dd70-43e8-9f6a-d6bce5facf19" providerId="AD" clId="Web-{65331923-2DD6-9732-7ED0-BFC612F4B3BC}" dt="2025-10-13T13:03:29.196" v="3"/>
          <ac:spMkLst>
            <pc:docMk/>
            <pc:sldMk cId="109857222" sldId="256"/>
            <ac:spMk id="10" creationId="{0CCA9273-E74E-A306-1F74-BEF9EDA30500}"/>
          </ac:spMkLst>
        </pc:spChg>
        <pc:picChg chg="add">
          <ac:chgData name="Nazia Ali (2208450)" userId="S::2208450@student.uwtsd.ac.uk::0e096549-dd70-43e8-9f6a-d6bce5facf19" providerId="AD" clId="Web-{65331923-2DD6-9732-7ED0-BFC612F4B3BC}" dt="2025-10-13T13:03:29.196" v="3"/>
          <ac:picMkLst>
            <pc:docMk/>
            <pc:sldMk cId="109857222" sldId="256"/>
            <ac:picMk id="4" creationId="{D7D9F4FC-811D-0559-EB37-46AAE82E9A95}"/>
          </ac:picMkLst>
        </pc:picChg>
        <pc:picChg chg="add mod">
          <ac:chgData name="Nazia Ali (2208450)" userId="S::2208450@student.uwtsd.ac.uk::0e096549-dd70-43e8-9f6a-d6bce5facf19" providerId="AD" clId="Web-{65331923-2DD6-9732-7ED0-BFC612F4B3BC}" dt="2025-10-13T13:05:53.775" v="17" actId="14100"/>
          <ac:picMkLst>
            <pc:docMk/>
            <pc:sldMk cId="109857222" sldId="256"/>
            <ac:picMk id="5" creationId="{C675C23A-24C8-A659-62E0-2FC266C4FF16}"/>
          </ac:picMkLst>
        </pc:picChg>
      </pc:sldChg>
      <pc:sldMasterChg chg="del delSldLayout">
        <pc:chgData name="Nazia Ali (2208450)" userId="S::2208450@student.uwtsd.ac.uk::0e096549-dd70-43e8-9f6a-d6bce5facf19" providerId="AD" clId="Web-{65331923-2DD6-9732-7ED0-BFC612F4B3BC}" dt="2025-10-13T13:03:29.196" v="3"/>
        <pc:sldMasterMkLst>
          <pc:docMk/>
          <pc:sldMasterMk cId="2460954070" sldId="2147483660"/>
        </pc:sldMasterMkLst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Nazia Ali (2208450)" userId="S::2208450@student.uwtsd.ac.uk::0e096549-dd70-43e8-9f6a-d6bce5facf19" providerId="AD" clId="Web-{65331923-2DD6-9732-7ED0-BFC612F4B3BC}" dt="2025-10-13T13:03:29.196" v="3"/>
        <pc:sldMasterMkLst>
          <pc:docMk/>
          <pc:sldMasterMk cId="1242098907" sldId="2147483695"/>
        </pc:sldMasterMkLst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3752738308" sldId="2147483684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4192036433" sldId="2147483685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2313992934" sldId="2147483686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3319503631" sldId="2147483687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1145643984" sldId="2147483688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4167670907" sldId="2147483689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2128285443" sldId="2147483690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2200067184" sldId="2147483691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917670137" sldId="2147483692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2505401268" sldId="2147483693"/>
          </pc:sldLayoutMkLst>
        </pc:sldLayoutChg>
        <pc:sldLayoutChg chg="add">
          <pc:chgData name="Nazia Ali (2208450)" userId="S::2208450@student.uwtsd.ac.uk::0e096549-dd70-43e8-9f6a-d6bce5facf19" providerId="AD" clId="Web-{65331923-2DD6-9732-7ED0-BFC612F4B3BC}" dt="2025-10-13T13:03:29.196" v="3"/>
          <pc:sldLayoutMkLst>
            <pc:docMk/>
            <pc:sldMasterMk cId="1242098907" sldId="2147483695"/>
            <pc:sldLayoutMk cId="678300809" sldId="214748369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0E32F2-BA3F-435F-8CD5-859294E1108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D4C639-6187-4C86-9706-80238A005288}">
      <dgm:prSet/>
      <dgm:spPr/>
      <dgm:t>
        <a:bodyPr/>
        <a:lstStyle/>
        <a:p>
          <a:r>
            <a:rPr lang="en-GB" b="1"/>
            <a:t>Teens often get &lt;8 hours sleep/night (ONS, 2024; NHS, 2023)</a:t>
          </a:r>
          <a:endParaRPr lang="en-US"/>
        </a:p>
      </dgm:t>
    </dgm:pt>
    <dgm:pt modelId="{980E407F-FAE7-43D6-86C1-7DADE2CA08F0}" type="parTrans" cxnId="{3A5452F6-086D-41A7-990D-CB07EA9257F8}">
      <dgm:prSet/>
      <dgm:spPr/>
      <dgm:t>
        <a:bodyPr/>
        <a:lstStyle/>
        <a:p>
          <a:endParaRPr lang="en-US"/>
        </a:p>
      </dgm:t>
    </dgm:pt>
    <dgm:pt modelId="{0ED4DC81-5DA6-45D8-AB96-8B8738486974}" type="sibTrans" cxnId="{3A5452F6-086D-41A7-990D-CB07EA9257F8}">
      <dgm:prSet/>
      <dgm:spPr/>
      <dgm:t>
        <a:bodyPr/>
        <a:lstStyle/>
        <a:p>
          <a:endParaRPr lang="en-US"/>
        </a:p>
      </dgm:t>
    </dgm:pt>
    <dgm:pt modelId="{63BF5357-E16C-46C7-B1CB-BA4E1AC4D122}">
      <dgm:prSet/>
      <dgm:spPr/>
      <dgm:t>
        <a:bodyPr/>
        <a:lstStyle/>
        <a:p>
          <a:r>
            <a:rPr lang="en-GB" b="1"/>
            <a:t>Poor sleep affects mood, concentration, and health (American Academy of Sleep Medicine, 2022)</a:t>
          </a:r>
          <a:endParaRPr lang="en-US"/>
        </a:p>
      </dgm:t>
    </dgm:pt>
    <dgm:pt modelId="{6AF65ED1-3CA5-4B59-9628-702C7687EEE8}" type="parTrans" cxnId="{5E9BB6CB-E43D-4667-B8BE-95F17BE6BF92}">
      <dgm:prSet/>
      <dgm:spPr/>
      <dgm:t>
        <a:bodyPr/>
        <a:lstStyle/>
        <a:p>
          <a:endParaRPr lang="en-US"/>
        </a:p>
      </dgm:t>
    </dgm:pt>
    <dgm:pt modelId="{F8BF894C-74FD-42EE-881C-20E32881F22B}" type="sibTrans" cxnId="{5E9BB6CB-E43D-4667-B8BE-95F17BE6BF92}">
      <dgm:prSet/>
      <dgm:spPr/>
      <dgm:t>
        <a:bodyPr/>
        <a:lstStyle/>
        <a:p>
          <a:endParaRPr lang="en-US"/>
        </a:p>
      </dgm:t>
    </dgm:pt>
    <dgm:pt modelId="{4906B753-3FFF-46EE-847E-8E19D0C118EB}">
      <dgm:prSet/>
      <dgm:spPr/>
      <dgm:t>
        <a:bodyPr/>
        <a:lstStyle/>
        <a:p>
          <a:r>
            <a:rPr lang="en-GB" b="1"/>
            <a:t>Short-term: fatigue, irritability, poor performance</a:t>
          </a:r>
          <a:endParaRPr lang="en-US"/>
        </a:p>
      </dgm:t>
    </dgm:pt>
    <dgm:pt modelId="{32B0F6D6-B72A-41BB-9B9F-72EAA2BA38E6}" type="parTrans" cxnId="{C615B359-7E45-404F-97E2-63C6E830C47F}">
      <dgm:prSet/>
      <dgm:spPr/>
      <dgm:t>
        <a:bodyPr/>
        <a:lstStyle/>
        <a:p>
          <a:endParaRPr lang="en-US"/>
        </a:p>
      </dgm:t>
    </dgm:pt>
    <dgm:pt modelId="{FCD2CBBE-D1D3-4067-9BEF-9C5483B74576}" type="sibTrans" cxnId="{C615B359-7E45-404F-97E2-63C6E830C47F}">
      <dgm:prSet/>
      <dgm:spPr/>
      <dgm:t>
        <a:bodyPr/>
        <a:lstStyle/>
        <a:p>
          <a:endParaRPr lang="en-US"/>
        </a:p>
      </dgm:t>
    </dgm:pt>
    <dgm:pt modelId="{60419D8D-63B2-4BA5-9C89-4A0E37853A02}">
      <dgm:prSet/>
      <dgm:spPr/>
      <dgm:t>
        <a:bodyPr/>
        <a:lstStyle/>
        <a:p>
          <a:r>
            <a:rPr lang="en-GB" b="1"/>
            <a:t>Long-term: obesity, mental health issues, cardiovascular risk</a:t>
          </a:r>
          <a:endParaRPr lang="en-US"/>
        </a:p>
      </dgm:t>
    </dgm:pt>
    <dgm:pt modelId="{52B131D5-CC79-4725-AF53-95EE8CE3D13D}" type="parTrans" cxnId="{36307F31-91E6-4942-B5B7-6AC09BDD646B}">
      <dgm:prSet/>
      <dgm:spPr/>
      <dgm:t>
        <a:bodyPr/>
        <a:lstStyle/>
        <a:p>
          <a:endParaRPr lang="en-US"/>
        </a:p>
      </dgm:t>
    </dgm:pt>
    <dgm:pt modelId="{AD4D8953-808E-42FE-9EFB-F054C436201B}" type="sibTrans" cxnId="{36307F31-91E6-4942-B5B7-6AC09BDD646B}">
      <dgm:prSet/>
      <dgm:spPr/>
      <dgm:t>
        <a:bodyPr/>
        <a:lstStyle/>
        <a:p>
          <a:endParaRPr lang="en-US"/>
        </a:p>
      </dgm:t>
    </dgm:pt>
    <dgm:pt modelId="{9B7C639A-AE79-45DA-B638-1A5A2737CF5A}">
      <dgm:prSet/>
      <dgm:spPr/>
      <dgm:t>
        <a:bodyPr/>
        <a:lstStyle/>
        <a:p>
          <a:r>
            <a:rPr lang="en-GB" b="1"/>
            <a:t>Campaign aims</a:t>
          </a:r>
          <a:endParaRPr lang="en-US"/>
        </a:p>
      </dgm:t>
    </dgm:pt>
    <dgm:pt modelId="{A8B0DEBB-0B75-465D-932D-4AB0C074808F}" type="parTrans" cxnId="{C77B44A4-4BDC-452F-AE62-178B38223BD1}">
      <dgm:prSet/>
      <dgm:spPr/>
      <dgm:t>
        <a:bodyPr/>
        <a:lstStyle/>
        <a:p>
          <a:endParaRPr lang="en-US"/>
        </a:p>
      </dgm:t>
    </dgm:pt>
    <dgm:pt modelId="{423C91EB-5171-458D-94E4-1AE5991C80C3}" type="sibTrans" cxnId="{C77B44A4-4BDC-452F-AE62-178B38223BD1}">
      <dgm:prSet/>
      <dgm:spPr/>
      <dgm:t>
        <a:bodyPr/>
        <a:lstStyle/>
        <a:p>
          <a:endParaRPr lang="en-US"/>
        </a:p>
      </dgm:t>
    </dgm:pt>
    <dgm:pt modelId="{51065E13-D16B-432C-8A2A-E2AD143018FB}">
      <dgm:prSet/>
      <dgm:spPr/>
      <dgm:t>
        <a:bodyPr/>
        <a:lstStyle/>
        <a:p>
          <a:r>
            <a:rPr lang="en-GB" b="1"/>
            <a:t>Increase sleep to 8 hours/night</a:t>
          </a:r>
          <a:endParaRPr lang="en-US"/>
        </a:p>
      </dgm:t>
    </dgm:pt>
    <dgm:pt modelId="{F9817D76-1D6A-4D2D-9D38-9E780898F7D9}" type="parTrans" cxnId="{94F31D81-C2C4-4C10-A87B-88E2B2968751}">
      <dgm:prSet/>
      <dgm:spPr/>
      <dgm:t>
        <a:bodyPr/>
        <a:lstStyle/>
        <a:p>
          <a:endParaRPr lang="en-US"/>
        </a:p>
      </dgm:t>
    </dgm:pt>
    <dgm:pt modelId="{C6488A48-A19F-4653-8666-A42415BB5823}" type="sibTrans" cxnId="{94F31D81-C2C4-4C10-A87B-88E2B2968751}">
      <dgm:prSet/>
      <dgm:spPr/>
      <dgm:t>
        <a:bodyPr/>
        <a:lstStyle/>
        <a:p>
          <a:endParaRPr lang="en-US"/>
        </a:p>
      </dgm:t>
    </dgm:pt>
    <dgm:pt modelId="{B818B439-1AB2-4AAB-A075-94BA0D3C670A}">
      <dgm:prSet/>
      <dgm:spPr/>
      <dgm:t>
        <a:bodyPr/>
        <a:lstStyle/>
        <a:p>
          <a:r>
            <a:rPr lang="en-GB" b="1"/>
            <a:t>Improve sleep hygiene knowledge</a:t>
          </a:r>
          <a:endParaRPr lang="en-US"/>
        </a:p>
      </dgm:t>
    </dgm:pt>
    <dgm:pt modelId="{A4CC1AE9-2654-44FE-8E7C-DAAC9E00B0B6}" type="parTrans" cxnId="{6BF03E11-F6E4-48D7-BE6B-D28BF1F2B83B}">
      <dgm:prSet/>
      <dgm:spPr/>
      <dgm:t>
        <a:bodyPr/>
        <a:lstStyle/>
        <a:p>
          <a:endParaRPr lang="en-US"/>
        </a:p>
      </dgm:t>
    </dgm:pt>
    <dgm:pt modelId="{B421A62F-9920-44C5-9D35-300677729A89}" type="sibTrans" cxnId="{6BF03E11-F6E4-48D7-BE6B-D28BF1F2B83B}">
      <dgm:prSet/>
      <dgm:spPr/>
      <dgm:t>
        <a:bodyPr/>
        <a:lstStyle/>
        <a:p>
          <a:endParaRPr lang="en-US"/>
        </a:p>
      </dgm:t>
    </dgm:pt>
    <dgm:pt modelId="{06AE9D90-BDF1-450B-917A-C4013E2AF9AB}">
      <dgm:prSet/>
      <dgm:spPr/>
      <dgm:t>
        <a:bodyPr/>
        <a:lstStyle/>
        <a:p>
          <a:r>
            <a:rPr lang="en-GB" b="1"/>
            <a:t>Reduce daytime fatigue by 20%</a:t>
          </a:r>
          <a:endParaRPr lang="en-US"/>
        </a:p>
      </dgm:t>
    </dgm:pt>
    <dgm:pt modelId="{A7F77AED-F3D9-4DCD-AE1A-1D58EF779495}" type="parTrans" cxnId="{F9D01A8F-B182-40BA-8DD6-32DFCB2597BE}">
      <dgm:prSet/>
      <dgm:spPr/>
      <dgm:t>
        <a:bodyPr/>
        <a:lstStyle/>
        <a:p>
          <a:endParaRPr lang="en-US"/>
        </a:p>
      </dgm:t>
    </dgm:pt>
    <dgm:pt modelId="{011D4F78-9DDF-4DEF-B10D-7C39B75AA992}" type="sibTrans" cxnId="{F9D01A8F-B182-40BA-8DD6-32DFCB2597BE}">
      <dgm:prSet/>
      <dgm:spPr/>
      <dgm:t>
        <a:bodyPr/>
        <a:lstStyle/>
        <a:p>
          <a:endParaRPr lang="en-US"/>
        </a:p>
      </dgm:t>
    </dgm:pt>
    <dgm:pt modelId="{F59366C2-CA1F-40DB-A94C-2257C908E666}" type="pres">
      <dgm:prSet presAssocID="{F60E32F2-BA3F-435F-8CD5-859294E11081}" presName="vert0" presStyleCnt="0">
        <dgm:presLayoutVars>
          <dgm:dir/>
          <dgm:animOne val="branch"/>
          <dgm:animLvl val="lvl"/>
        </dgm:presLayoutVars>
      </dgm:prSet>
      <dgm:spPr/>
    </dgm:pt>
    <dgm:pt modelId="{503C7442-7A8E-4447-993C-7ABEC37A7E0B}" type="pres">
      <dgm:prSet presAssocID="{87D4C639-6187-4C86-9706-80238A005288}" presName="thickLine" presStyleLbl="alignNode1" presStyleIdx="0" presStyleCnt="8"/>
      <dgm:spPr/>
    </dgm:pt>
    <dgm:pt modelId="{848E4F2C-E39E-476B-8335-17754BB5B4DB}" type="pres">
      <dgm:prSet presAssocID="{87D4C639-6187-4C86-9706-80238A005288}" presName="horz1" presStyleCnt="0"/>
      <dgm:spPr/>
    </dgm:pt>
    <dgm:pt modelId="{3CF6B74A-8DE0-48AC-8C01-3CBD3B75E704}" type="pres">
      <dgm:prSet presAssocID="{87D4C639-6187-4C86-9706-80238A005288}" presName="tx1" presStyleLbl="revTx" presStyleIdx="0" presStyleCnt="8"/>
      <dgm:spPr/>
    </dgm:pt>
    <dgm:pt modelId="{7D500E1D-A72B-499F-B6A4-F1C7945C50CF}" type="pres">
      <dgm:prSet presAssocID="{87D4C639-6187-4C86-9706-80238A005288}" presName="vert1" presStyleCnt="0"/>
      <dgm:spPr/>
    </dgm:pt>
    <dgm:pt modelId="{129541E4-708C-4E14-A978-B5BB10554499}" type="pres">
      <dgm:prSet presAssocID="{63BF5357-E16C-46C7-B1CB-BA4E1AC4D122}" presName="thickLine" presStyleLbl="alignNode1" presStyleIdx="1" presStyleCnt="8"/>
      <dgm:spPr/>
    </dgm:pt>
    <dgm:pt modelId="{330E2BA9-B65F-4DDE-B938-6E398E643283}" type="pres">
      <dgm:prSet presAssocID="{63BF5357-E16C-46C7-B1CB-BA4E1AC4D122}" presName="horz1" presStyleCnt="0"/>
      <dgm:spPr/>
    </dgm:pt>
    <dgm:pt modelId="{9AEF565A-AD4C-4854-A83F-2B67CB25CD1E}" type="pres">
      <dgm:prSet presAssocID="{63BF5357-E16C-46C7-B1CB-BA4E1AC4D122}" presName="tx1" presStyleLbl="revTx" presStyleIdx="1" presStyleCnt="8"/>
      <dgm:spPr/>
    </dgm:pt>
    <dgm:pt modelId="{FCD303D2-B589-4F4B-A1F5-42465DEF54D4}" type="pres">
      <dgm:prSet presAssocID="{63BF5357-E16C-46C7-B1CB-BA4E1AC4D122}" presName="vert1" presStyleCnt="0"/>
      <dgm:spPr/>
    </dgm:pt>
    <dgm:pt modelId="{72798744-2A74-4459-AB7B-1FB457A5EF1C}" type="pres">
      <dgm:prSet presAssocID="{4906B753-3FFF-46EE-847E-8E19D0C118EB}" presName="thickLine" presStyleLbl="alignNode1" presStyleIdx="2" presStyleCnt="8"/>
      <dgm:spPr/>
    </dgm:pt>
    <dgm:pt modelId="{F3D8844D-D3BF-46BE-BB77-F04ABEEB8FC2}" type="pres">
      <dgm:prSet presAssocID="{4906B753-3FFF-46EE-847E-8E19D0C118EB}" presName="horz1" presStyleCnt="0"/>
      <dgm:spPr/>
    </dgm:pt>
    <dgm:pt modelId="{7E0D7FD4-345B-44EB-A843-6585BE74D29E}" type="pres">
      <dgm:prSet presAssocID="{4906B753-3FFF-46EE-847E-8E19D0C118EB}" presName="tx1" presStyleLbl="revTx" presStyleIdx="2" presStyleCnt="8"/>
      <dgm:spPr/>
    </dgm:pt>
    <dgm:pt modelId="{917C1DFB-F018-4AC7-B709-15FFF88387E1}" type="pres">
      <dgm:prSet presAssocID="{4906B753-3FFF-46EE-847E-8E19D0C118EB}" presName="vert1" presStyleCnt="0"/>
      <dgm:spPr/>
    </dgm:pt>
    <dgm:pt modelId="{E0B753D2-B93A-40FE-8662-988884FE0591}" type="pres">
      <dgm:prSet presAssocID="{60419D8D-63B2-4BA5-9C89-4A0E37853A02}" presName="thickLine" presStyleLbl="alignNode1" presStyleIdx="3" presStyleCnt="8"/>
      <dgm:spPr/>
    </dgm:pt>
    <dgm:pt modelId="{A4DFC5ED-EDC1-45E1-8915-0B4BE544C1D1}" type="pres">
      <dgm:prSet presAssocID="{60419D8D-63B2-4BA5-9C89-4A0E37853A02}" presName="horz1" presStyleCnt="0"/>
      <dgm:spPr/>
    </dgm:pt>
    <dgm:pt modelId="{3F796310-FD1D-4A06-A524-D6D42E4C880E}" type="pres">
      <dgm:prSet presAssocID="{60419D8D-63B2-4BA5-9C89-4A0E37853A02}" presName="tx1" presStyleLbl="revTx" presStyleIdx="3" presStyleCnt="8"/>
      <dgm:spPr/>
    </dgm:pt>
    <dgm:pt modelId="{2B9D2BC8-A751-42FA-BEF8-21B0A4D9A142}" type="pres">
      <dgm:prSet presAssocID="{60419D8D-63B2-4BA5-9C89-4A0E37853A02}" presName="vert1" presStyleCnt="0"/>
      <dgm:spPr/>
    </dgm:pt>
    <dgm:pt modelId="{AE8DDD71-A1DF-4D18-9F92-4FA64253CA21}" type="pres">
      <dgm:prSet presAssocID="{9B7C639A-AE79-45DA-B638-1A5A2737CF5A}" presName="thickLine" presStyleLbl="alignNode1" presStyleIdx="4" presStyleCnt="8"/>
      <dgm:spPr/>
    </dgm:pt>
    <dgm:pt modelId="{92046F75-3C1D-4ABE-B609-6BAC13E3250A}" type="pres">
      <dgm:prSet presAssocID="{9B7C639A-AE79-45DA-B638-1A5A2737CF5A}" presName="horz1" presStyleCnt="0"/>
      <dgm:spPr/>
    </dgm:pt>
    <dgm:pt modelId="{D3E964F8-E181-47C3-9369-7BCC09E656C0}" type="pres">
      <dgm:prSet presAssocID="{9B7C639A-AE79-45DA-B638-1A5A2737CF5A}" presName="tx1" presStyleLbl="revTx" presStyleIdx="4" presStyleCnt="8"/>
      <dgm:spPr/>
    </dgm:pt>
    <dgm:pt modelId="{68C2A851-8D9F-404B-BE56-88C1486CBFB6}" type="pres">
      <dgm:prSet presAssocID="{9B7C639A-AE79-45DA-B638-1A5A2737CF5A}" presName="vert1" presStyleCnt="0"/>
      <dgm:spPr/>
    </dgm:pt>
    <dgm:pt modelId="{A94C91AB-CAA9-4FDB-B6E2-6388E5713D9B}" type="pres">
      <dgm:prSet presAssocID="{51065E13-D16B-432C-8A2A-E2AD143018FB}" presName="thickLine" presStyleLbl="alignNode1" presStyleIdx="5" presStyleCnt="8"/>
      <dgm:spPr/>
    </dgm:pt>
    <dgm:pt modelId="{F2C405A8-E769-47CA-89F2-A299CA0244E3}" type="pres">
      <dgm:prSet presAssocID="{51065E13-D16B-432C-8A2A-E2AD143018FB}" presName="horz1" presStyleCnt="0"/>
      <dgm:spPr/>
    </dgm:pt>
    <dgm:pt modelId="{1625CAC5-F6B3-4017-A380-760E0BC69D46}" type="pres">
      <dgm:prSet presAssocID="{51065E13-D16B-432C-8A2A-E2AD143018FB}" presName="tx1" presStyleLbl="revTx" presStyleIdx="5" presStyleCnt="8"/>
      <dgm:spPr/>
    </dgm:pt>
    <dgm:pt modelId="{CE972A55-743E-47B6-9908-92035215B95E}" type="pres">
      <dgm:prSet presAssocID="{51065E13-D16B-432C-8A2A-E2AD143018FB}" presName="vert1" presStyleCnt="0"/>
      <dgm:spPr/>
    </dgm:pt>
    <dgm:pt modelId="{8C66A9CE-091D-4263-8A0D-311A36DBA512}" type="pres">
      <dgm:prSet presAssocID="{B818B439-1AB2-4AAB-A075-94BA0D3C670A}" presName="thickLine" presStyleLbl="alignNode1" presStyleIdx="6" presStyleCnt="8"/>
      <dgm:spPr/>
    </dgm:pt>
    <dgm:pt modelId="{60B56608-6914-4600-A91F-818530A48305}" type="pres">
      <dgm:prSet presAssocID="{B818B439-1AB2-4AAB-A075-94BA0D3C670A}" presName="horz1" presStyleCnt="0"/>
      <dgm:spPr/>
    </dgm:pt>
    <dgm:pt modelId="{0753FAF0-F791-4432-95E4-56D40FEB66EF}" type="pres">
      <dgm:prSet presAssocID="{B818B439-1AB2-4AAB-A075-94BA0D3C670A}" presName="tx1" presStyleLbl="revTx" presStyleIdx="6" presStyleCnt="8"/>
      <dgm:spPr/>
    </dgm:pt>
    <dgm:pt modelId="{08CD0B16-DA7E-4035-9C06-633A44A09A49}" type="pres">
      <dgm:prSet presAssocID="{B818B439-1AB2-4AAB-A075-94BA0D3C670A}" presName="vert1" presStyleCnt="0"/>
      <dgm:spPr/>
    </dgm:pt>
    <dgm:pt modelId="{9E5A5DFB-A1AD-4ACD-A926-F6EC89912F5C}" type="pres">
      <dgm:prSet presAssocID="{06AE9D90-BDF1-450B-917A-C4013E2AF9AB}" presName="thickLine" presStyleLbl="alignNode1" presStyleIdx="7" presStyleCnt="8"/>
      <dgm:spPr/>
    </dgm:pt>
    <dgm:pt modelId="{9BE25767-495C-4ED7-B9AA-57A20809A3D7}" type="pres">
      <dgm:prSet presAssocID="{06AE9D90-BDF1-450B-917A-C4013E2AF9AB}" presName="horz1" presStyleCnt="0"/>
      <dgm:spPr/>
    </dgm:pt>
    <dgm:pt modelId="{C05F3B17-3B32-4D4C-9E68-3D10744146C3}" type="pres">
      <dgm:prSet presAssocID="{06AE9D90-BDF1-450B-917A-C4013E2AF9AB}" presName="tx1" presStyleLbl="revTx" presStyleIdx="7" presStyleCnt="8"/>
      <dgm:spPr/>
    </dgm:pt>
    <dgm:pt modelId="{CF634A2B-FD60-4B82-900F-941E89516606}" type="pres">
      <dgm:prSet presAssocID="{06AE9D90-BDF1-450B-917A-C4013E2AF9AB}" presName="vert1" presStyleCnt="0"/>
      <dgm:spPr/>
    </dgm:pt>
  </dgm:ptLst>
  <dgm:cxnLst>
    <dgm:cxn modelId="{6BF03E11-F6E4-48D7-BE6B-D28BF1F2B83B}" srcId="{F60E32F2-BA3F-435F-8CD5-859294E11081}" destId="{B818B439-1AB2-4AAB-A075-94BA0D3C670A}" srcOrd="6" destOrd="0" parTransId="{A4CC1AE9-2654-44FE-8E7C-DAAC9E00B0B6}" sibTransId="{B421A62F-9920-44C5-9D35-300677729A89}"/>
    <dgm:cxn modelId="{2A915D20-0115-44EB-B80C-1BEE87807C79}" type="presOf" srcId="{9B7C639A-AE79-45DA-B638-1A5A2737CF5A}" destId="{D3E964F8-E181-47C3-9369-7BCC09E656C0}" srcOrd="0" destOrd="0" presId="urn:microsoft.com/office/officeart/2008/layout/LinedList"/>
    <dgm:cxn modelId="{36307F31-91E6-4942-B5B7-6AC09BDD646B}" srcId="{F60E32F2-BA3F-435F-8CD5-859294E11081}" destId="{60419D8D-63B2-4BA5-9C89-4A0E37853A02}" srcOrd="3" destOrd="0" parTransId="{52B131D5-CC79-4725-AF53-95EE8CE3D13D}" sibTransId="{AD4D8953-808E-42FE-9EFB-F054C436201B}"/>
    <dgm:cxn modelId="{B259F140-3327-4BB9-AD38-EBBC1E555B3A}" type="presOf" srcId="{63BF5357-E16C-46C7-B1CB-BA4E1AC4D122}" destId="{9AEF565A-AD4C-4854-A83F-2B67CB25CD1E}" srcOrd="0" destOrd="0" presId="urn:microsoft.com/office/officeart/2008/layout/LinedList"/>
    <dgm:cxn modelId="{C5F75360-2462-49C3-9D02-5A02403DDB66}" type="presOf" srcId="{4906B753-3FFF-46EE-847E-8E19D0C118EB}" destId="{7E0D7FD4-345B-44EB-A843-6585BE74D29E}" srcOrd="0" destOrd="0" presId="urn:microsoft.com/office/officeart/2008/layout/LinedList"/>
    <dgm:cxn modelId="{A8DCC254-BFF9-458E-BB57-557A3BCE41DA}" type="presOf" srcId="{B818B439-1AB2-4AAB-A075-94BA0D3C670A}" destId="{0753FAF0-F791-4432-95E4-56D40FEB66EF}" srcOrd="0" destOrd="0" presId="urn:microsoft.com/office/officeart/2008/layout/LinedList"/>
    <dgm:cxn modelId="{C615B359-7E45-404F-97E2-63C6E830C47F}" srcId="{F60E32F2-BA3F-435F-8CD5-859294E11081}" destId="{4906B753-3FFF-46EE-847E-8E19D0C118EB}" srcOrd="2" destOrd="0" parTransId="{32B0F6D6-B72A-41BB-9B9F-72EAA2BA38E6}" sibTransId="{FCD2CBBE-D1D3-4067-9BEF-9C5483B74576}"/>
    <dgm:cxn modelId="{94F31D81-C2C4-4C10-A87B-88E2B2968751}" srcId="{F60E32F2-BA3F-435F-8CD5-859294E11081}" destId="{51065E13-D16B-432C-8A2A-E2AD143018FB}" srcOrd="5" destOrd="0" parTransId="{F9817D76-1D6A-4D2D-9D38-9E780898F7D9}" sibTransId="{C6488A48-A19F-4653-8666-A42415BB5823}"/>
    <dgm:cxn modelId="{F9D01A8F-B182-40BA-8DD6-32DFCB2597BE}" srcId="{F60E32F2-BA3F-435F-8CD5-859294E11081}" destId="{06AE9D90-BDF1-450B-917A-C4013E2AF9AB}" srcOrd="7" destOrd="0" parTransId="{A7F77AED-F3D9-4DCD-AE1A-1D58EF779495}" sibTransId="{011D4F78-9DDF-4DEF-B10D-7C39B75AA992}"/>
    <dgm:cxn modelId="{C77B44A4-4BDC-452F-AE62-178B38223BD1}" srcId="{F60E32F2-BA3F-435F-8CD5-859294E11081}" destId="{9B7C639A-AE79-45DA-B638-1A5A2737CF5A}" srcOrd="4" destOrd="0" parTransId="{A8B0DEBB-0B75-465D-932D-4AB0C074808F}" sibTransId="{423C91EB-5171-458D-94E4-1AE5991C80C3}"/>
    <dgm:cxn modelId="{5EAC94C1-5E6C-4246-B6E7-78E7FE3CC8F5}" type="presOf" srcId="{87D4C639-6187-4C86-9706-80238A005288}" destId="{3CF6B74A-8DE0-48AC-8C01-3CBD3B75E704}" srcOrd="0" destOrd="0" presId="urn:microsoft.com/office/officeart/2008/layout/LinedList"/>
    <dgm:cxn modelId="{5E9BB6CB-E43D-4667-B8BE-95F17BE6BF92}" srcId="{F60E32F2-BA3F-435F-8CD5-859294E11081}" destId="{63BF5357-E16C-46C7-B1CB-BA4E1AC4D122}" srcOrd="1" destOrd="0" parTransId="{6AF65ED1-3CA5-4B59-9628-702C7687EEE8}" sibTransId="{F8BF894C-74FD-42EE-881C-20E32881F22B}"/>
    <dgm:cxn modelId="{72C817D2-F336-4C98-9684-2FF88E4461D6}" type="presOf" srcId="{F60E32F2-BA3F-435F-8CD5-859294E11081}" destId="{F59366C2-CA1F-40DB-A94C-2257C908E666}" srcOrd="0" destOrd="0" presId="urn:microsoft.com/office/officeart/2008/layout/LinedList"/>
    <dgm:cxn modelId="{D6BF5CD5-5083-45F1-90A3-B55E167E3819}" type="presOf" srcId="{51065E13-D16B-432C-8A2A-E2AD143018FB}" destId="{1625CAC5-F6B3-4017-A380-760E0BC69D46}" srcOrd="0" destOrd="0" presId="urn:microsoft.com/office/officeart/2008/layout/LinedList"/>
    <dgm:cxn modelId="{333EF7E6-E3D7-4031-A3DB-ECDA8F4F92D8}" type="presOf" srcId="{06AE9D90-BDF1-450B-917A-C4013E2AF9AB}" destId="{C05F3B17-3B32-4D4C-9E68-3D10744146C3}" srcOrd="0" destOrd="0" presId="urn:microsoft.com/office/officeart/2008/layout/LinedList"/>
    <dgm:cxn modelId="{37452EF6-863F-418D-8A10-FBE2D3A53C40}" type="presOf" srcId="{60419D8D-63B2-4BA5-9C89-4A0E37853A02}" destId="{3F796310-FD1D-4A06-A524-D6D42E4C880E}" srcOrd="0" destOrd="0" presId="urn:microsoft.com/office/officeart/2008/layout/LinedList"/>
    <dgm:cxn modelId="{3A5452F6-086D-41A7-990D-CB07EA9257F8}" srcId="{F60E32F2-BA3F-435F-8CD5-859294E11081}" destId="{87D4C639-6187-4C86-9706-80238A005288}" srcOrd="0" destOrd="0" parTransId="{980E407F-FAE7-43D6-86C1-7DADE2CA08F0}" sibTransId="{0ED4DC81-5DA6-45D8-AB96-8B8738486974}"/>
    <dgm:cxn modelId="{07F352BE-C9E0-4C8B-9E49-682B396ED755}" type="presParOf" srcId="{F59366C2-CA1F-40DB-A94C-2257C908E666}" destId="{503C7442-7A8E-4447-993C-7ABEC37A7E0B}" srcOrd="0" destOrd="0" presId="urn:microsoft.com/office/officeart/2008/layout/LinedList"/>
    <dgm:cxn modelId="{46EB86B7-16EB-4B5F-AF5C-BA09F7E5BD86}" type="presParOf" srcId="{F59366C2-CA1F-40DB-A94C-2257C908E666}" destId="{848E4F2C-E39E-476B-8335-17754BB5B4DB}" srcOrd="1" destOrd="0" presId="urn:microsoft.com/office/officeart/2008/layout/LinedList"/>
    <dgm:cxn modelId="{6146CBAA-75BD-41E4-81DD-B44BC2F8EC7B}" type="presParOf" srcId="{848E4F2C-E39E-476B-8335-17754BB5B4DB}" destId="{3CF6B74A-8DE0-48AC-8C01-3CBD3B75E704}" srcOrd="0" destOrd="0" presId="urn:microsoft.com/office/officeart/2008/layout/LinedList"/>
    <dgm:cxn modelId="{7E78B78B-DB03-4601-8901-BCB0F15D8EC7}" type="presParOf" srcId="{848E4F2C-E39E-476B-8335-17754BB5B4DB}" destId="{7D500E1D-A72B-499F-B6A4-F1C7945C50CF}" srcOrd="1" destOrd="0" presId="urn:microsoft.com/office/officeart/2008/layout/LinedList"/>
    <dgm:cxn modelId="{4D170DED-D490-44FA-9B42-94CAABB25D1B}" type="presParOf" srcId="{F59366C2-CA1F-40DB-A94C-2257C908E666}" destId="{129541E4-708C-4E14-A978-B5BB10554499}" srcOrd="2" destOrd="0" presId="urn:microsoft.com/office/officeart/2008/layout/LinedList"/>
    <dgm:cxn modelId="{FC2AEFCD-2143-48EF-991B-384DC56E9A7D}" type="presParOf" srcId="{F59366C2-CA1F-40DB-A94C-2257C908E666}" destId="{330E2BA9-B65F-4DDE-B938-6E398E643283}" srcOrd="3" destOrd="0" presId="urn:microsoft.com/office/officeart/2008/layout/LinedList"/>
    <dgm:cxn modelId="{B41D5E51-FCCE-4558-B674-A4A5C9FA03E1}" type="presParOf" srcId="{330E2BA9-B65F-4DDE-B938-6E398E643283}" destId="{9AEF565A-AD4C-4854-A83F-2B67CB25CD1E}" srcOrd="0" destOrd="0" presId="urn:microsoft.com/office/officeart/2008/layout/LinedList"/>
    <dgm:cxn modelId="{B9E4994B-82B4-4F05-8C85-9E7BCB8E7E0B}" type="presParOf" srcId="{330E2BA9-B65F-4DDE-B938-6E398E643283}" destId="{FCD303D2-B589-4F4B-A1F5-42465DEF54D4}" srcOrd="1" destOrd="0" presId="urn:microsoft.com/office/officeart/2008/layout/LinedList"/>
    <dgm:cxn modelId="{03856AE1-3794-45EE-908B-ECF85F6B9CED}" type="presParOf" srcId="{F59366C2-CA1F-40DB-A94C-2257C908E666}" destId="{72798744-2A74-4459-AB7B-1FB457A5EF1C}" srcOrd="4" destOrd="0" presId="urn:microsoft.com/office/officeart/2008/layout/LinedList"/>
    <dgm:cxn modelId="{8ED006F4-8ECB-4110-BCAD-F2BE9B93E308}" type="presParOf" srcId="{F59366C2-CA1F-40DB-A94C-2257C908E666}" destId="{F3D8844D-D3BF-46BE-BB77-F04ABEEB8FC2}" srcOrd="5" destOrd="0" presId="urn:microsoft.com/office/officeart/2008/layout/LinedList"/>
    <dgm:cxn modelId="{BC1E86A5-C978-4AC1-9DA8-A4141138C6D7}" type="presParOf" srcId="{F3D8844D-D3BF-46BE-BB77-F04ABEEB8FC2}" destId="{7E0D7FD4-345B-44EB-A843-6585BE74D29E}" srcOrd="0" destOrd="0" presId="urn:microsoft.com/office/officeart/2008/layout/LinedList"/>
    <dgm:cxn modelId="{C0993E76-D364-4AE1-A1CA-DB9D769A1DF3}" type="presParOf" srcId="{F3D8844D-D3BF-46BE-BB77-F04ABEEB8FC2}" destId="{917C1DFB-F018-4AC7-B709-15FFF88387E1}" srcOrd="1" destOrd="0" presId="urn:microsoft.com/office/officeart/2008/layout/LinedList"/>
    <dgm:cxn modelId="{AC9CB513-87DD-4709-BC46-64BD3A3A3A50}" type="presParOf" srcId="{F59366C2-CA1F-40DB-A94C-2257C908E666}" destId="{E0B753D2-B93A-40FE-8662-988884FE0591}" srcOrd="6" destOrd="0" presId="urn:microsoft.com/office/officeart/2008/layout/LinedList"/>
    <dgm:cxn modelId="{862F4FBB-6A65-406A-B2DA-1E2A9E9077B1}" type="presParOf" srcId="{F59366C2-CA1F-40DB-A94C-2257C908E666}" destId="{A4DFC5ED-EDC1-45E1-8915-0B4BE544C1D1}" srcOrd="7" destOrd="0" presId="urn:microsoft.com/office/officeart/2008/layout/LinedList"/>
    <dgm:cxn modelId="{8AAE38C6-99AE-4A43-9B53-8F407E60B76C}" type="presParOf" srcId="{A4DFC5ED-EDC1-45E1-8915-0B4BE544C1D1}" destId="{3F796310-FD1D-4A06-A524-D6D42E4C880E}" srcOrd="0" destOrd="0" presId="urn:microsoft.com/office/officeart/2008/layout/LinedList"/>
    <dgm:cxn modelId="{D13E7727-99D0-43AF-96EB-D7A1E9BB478B}" type="presParOf" srcId="{A4DFC5ED-EDC1-45E1-8915-0B4BE544C1D1}" destId="{2B9D2BC8-A751-42FA-BEF8-21B0A4D9A142}" srcOrd="1" destOrd="0" presId="urn:microsoft.com/office/officeart/2008/layout/LinedList"/>
    <dgm:cxn modelId="{457E9027-489B-49EC-84F0-08FF9199AB47}" type="presParOf" srcId="{F59366C2-CA1F-40DB-A94C-2257C908E666}" destId="{AE8DDD71-A1DF-4D18-9F92-4FA64253CA21}" srcOrd="8" destOrd="0" presId="urn:microsoft.com/office/officeart/2008/layout/LinedList"/>
    <dgm:cxn modelId="{E0F139FE-2E0E-48B6-9957-01EA152CF1AB}" type="presParOf" srcId="{F59366C2-CA1F-40DB-A94C-2257C908E666}" destId="{92046F75-3C1D-4ABE-B609-6BAC13E3250A}" srcOrd="9" destOrd="0" presId="urn:microsoft.com/office/officeart/2008/layout/LinedList"/>
    <dgm:cxn modelId="{252F838A-3653-46EF-9996-B2EAEC8A9A0B}" type="presParOf" srcId="{92046F75-3C1D-4ABE-B609-6BAC13E3250A}" destId="{D3E964F8-E181-47C3-9369-7BCC09E656C0}" srcOrd="0" destOrd="0" presId="urn:microsoft.com/office/officeart/2008/layout/LinedList"/>
    <dgm:cxn modelId="{D89E05B4-E4F3-4F62-862F-977EE7541246}" type="presParOf" srcId="{92046F75-3C1D-4ABE-B609-6BAC13E3250A}" destId="{68C2A851-8D9F-404B-BE56-88C1486CBFB6}" srcOrd="1" destOrd="0" presId="urn:microsoft.com/office/officeart/2008/layout/LinedList"/>
    <dgm:cxn modelId="{6EB45CA3-606D-4156-A0F7-39C4A99EBDD2}" type="presParOf" srcId="{F59366C2-CA1F-40DB-A94C-2257C908E666}" destId="{A94C91AB-CAA9-4FDB-B6E2-6388E5713D9B}" srcOrd="10" destOrd="0" presId="urn:microsoft.com/office/officeart/2008/layout/LinedList"/>
    <dgm:cxn modelId="{504B4740-1183-4099-B4E8-36EA072E1660}" type="presParOf" srcId="{F59366C2-CA1F-40DB-A94C-2257C908E666}" destId="{F2C405A8-E769-47CA-89F2-A299CA0244E3}" srcOrd="11" destOrd="0" presId="urn:microsoft.com/office/officeart/2008/layout/LinedList"/>
    <dgm:cxn modelId="{246AEA26-B554-46D7-9C52-68129823490C}" type="presParOf" srcId="{F2C405A8-E769-47CA-89F2-A299CA0244E3}" destId="{1625CAC5-F6B3-4017-A380-760E0BC69D46}" srcOrd="0" destOrd="0" presId="urn:microsoft.com/office/officeart/2008/layout/LinedList"/>
    <dgm:cxn modelId="{4BA5FD66-D3BC-47E6-B5B3-4BFDCB095F77}" type="presParOf" srcId="{F2C405A8-E769-47CA-89F2-A299CA0244E3}" destId="{CE972A55-743E-47B6-9908-92035215B95E}" srcOrd="1" destOrd="0" presId="urn:microsoft.com/office/officeart/2008/layout/LinedList"/>
    <dgm:cxn modelId="{77370716-F228-47C7-8D2A-C880BA506F88}" type="presParOf" srcId="{F59366C2-CA1F-40DB-A94C-2257C908E666}" destId="{8C66A9CE-091D-4263-8A0D-311A36DBA512}" srcOrd="12" destOrd="0" presId="urn:microsoft.com/office/officeart/2008/layout/LinedList"/>
    <dgm:cxn modelId="{312754B5-275D-4F23-B2AE-7A543A7F1244}" type="presParOf" srcId="{F59366C2-CA1F-40DB-A94C-2257C908E666}" destId="{60B56608-6914-4600-A91F-818530A48305}" srcOrd="13" destOrd="0" presId="urn:microsoft.com/office/officeart/2008/layout/LinedList"/>
    <dgm:cxn modelId="{FC5A9EDE-BC0C-4351-A9CE-52C06A60C2F9}" type="presParOf" srcId="{60B56608-6914-4600-A91F-818530A48305}" destId="{0753FAF0-F791-4432-95E4-56D40FEB66EF}" srcOrd="0" destOrd="0" presId="urn:microsoft.com/office/officeart/2008/layout/LinedList"/>
    <dgm:cxn modelId="{50921182-B189-4EFC-A785-6FC35960BB7F}" type="presParOf" srcId="{60B56608-6914-4600-A91F-818530A48305}" destId="{08CD0B16-DA7E-4035-9C06-633A44A09A49}" srcOrd="1" destOrd="0" presId="urn:microsoft.com/office/officeart/2008/layout/LinedList"/>
    <dgm:cxn modelId="{08B4BE3F-C285-4E0C-B939-7A1FBE4CA96C}" type="presParOf" srcId="{F59366C2-CA1F-40DB-A94C-2257C908E666}" destId="{9E5A5DFB-A1AD-4ACD-A926-F6EC89912F5C}" srcOrd="14" destOrd="0" presId="urn:microsoft.com/office/officeart/2008/layout/LinedList"/>
    <dgm:cxn modelId="{AF520E92-8B60-41E0-8AE5-E8383205A123}" type="presParOf" srcId="{F59366C2-CA1F-40DB-A94C-2257C908E666}" destId="{9BE25767-495C-4ED7-B9AA-57A20809A3D7}" srcOrd="15" destOrd="0" presId="urn:microsoft.com/office/officeart/2008/layout/LinedList"/>
    <dgm:cxn modelId="{2B86BCE1-CB13-494A-833F-221B7901E559}" type="presParOf" srcId="{9BE25767-495C-4ED7-B9AA-57A20809A3D7}" destId="{C05F3B17-3B32-4D4C-9E68-3D10744146C3}" srcOrd="0" destOrd="0" presId="urn:microsoft.com/office/officeart/2008/layout/LinedList"/>
    <dgm:cxn modelId="{9C99ADF5-D705-4D68-AFED-9850BB3995BF}" type="presParOf" srcId="{9BE25767-495C-4ED7-B9AA-57A20809A3D7}" destId="{CF634A2B-FD60-4B82-900F-941E8951660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087F12-D48A-486C-AE6C-F6B1671F37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17483F-65DE-4024-A68A-1C93A696CD5A}">
      <dgm:prSet/>
      <dgm:spPr/>
      <dgm:t>
        <a:bodyPr/>
        <a:lstStyle/>
        <a:p>
          <a:pPr rtl="0"/>
          <a:r>
            <a:rPr lang="en-US"/>
            <a:t>💤 </a:t>
          </a:r>
          <a:r>
            <a:rPr lang="en-US">
              <a:latin typeface="Univers Condensed"/>
            </a:rPr>
            <a:t>Benefits</a:t>
          </a:r>
          <a:r>
            <a:rPr lang="en-US"/>
            <a:t>, Challenges &amp; Strategies</a:t>
          </a:r>
          <a:endParaRPr lang="en-US" sz="1800">
            <a:latin typeface="Univers Condensed"/>
            <a:ea typeface="Calibri"/>
            <a:cs typeface="Calibri"/>
          </a:endParaRPr>
        </a:p>
      </dgm:t>
    </dgm:pt>
    <dgm:pt modelId="{9E5E71EA-F3DC-4E56-891F-0AD6E008592B}" type="parTrans" cxnId="{226A2D1E-EAF8-4674-9A6B-6C6DCA465FF7}">
      <dgm:prSet/>
      <dgm:spPr/>
      <dgm:t>
        <a:bodyPr/>
        <a:lstStyle/>
        <a:p>
          <a:endParaRPr lang="en-US"/>
        </a:p>
      </dgm:t>
    </dgm:pt>
    <dgm:pt modelId="{80996C4C-3518-4C59-A138-CF670FC6733F}" type="sibTrans" cxnId="{226A2D1E-EAF8-4674-9A6B-6C6DCA465FF7}">
      <dgm:prSet/>
      <dgm:spPr/>
      <dgm:t>
        <a:bodyPr/>
        <a:lstStyle/>
        <a:p>
          <a:endParaRPr lang="en-US"/>
        </a:p>
      </dgm:t>
    </dgm:pt>
    <dgm:pt modelId="{1720EE6A-B310-4DFA-854D-569EF6DC7A15}">
      <dgm:prSet/>
      <dgm:spPr/>
      <dgm:t>
        <a:bodyPr/>
        <a:lstStyle/>
        <a:p>
          <a:pPr rtl="0"/>
          <a:r>
            <a:rPr lang="en-US"/>
            <a:t>🌟 Benefits </a:t>
          </a:r>
          <a:r>
            <a:rPr lang="en-US" sz="1800" b="0">
              <a:latin typeface="Univers Condensed"/>
              <a:ea typeface="Calibri"/>
              <a:cs typeface="Calibri"/>
            </a:rPr>
            <a:t>of Healthy Sleep</a:t>
          </a:r>
        </a:p>
      </dgm:t>
    </dgm:pt>
    <dgm:pt modelId="{257A0625-1214-4F37-8752-31A5BB69B2A3}" type="parTrans" cxnId="{526BF7B6-91A1-451D-8AA9-5EE5A1361A57}">
      <dgm:prSet/>
      <dgm:spPr/>
      <dgm:t>
        <a:bodyPr/>
        <a:lstStyle/>
        <a:p>
          <a:endParaRPr lang="en-US"/>
        </a:p>
      </dgm:t>
    </dgm:pt>
    <dgm:pt modelId="{D243E142-EB9C-44FF-8427-38DEB05439B9}" type="sibTrans" cxnId="{526BF7B6-91A1-451D-8AA9-5EE5A1361A57}">
      <dgm:prSet/>
      <dgm:spPr/>
      <dgm:t>
        <a:bodyPr/>
        <a:lstStyle/>
        <a:p>
          <a:endParaRPr lang="en-US"/>
        </a:p>
      </dgm:t>
    </dgm:pt>
    <dgm:pt modelId="{4BE725F3-E70E-4E75-B25A-4D31A0ADEBA4}">
      <dgm:prSet/>
      <dgm:spPr/>
      <dgm:t>
        <a:bodyPr/>
        <a:lstStyle/>
        <a:p>
          <a:r>
            <a:rPr lang="en-US" b="1"/>
            <a:t>Psychological</a:t>
          </a:r>
          <a:r>
            <a:rPr lang="en-US"/>
            <a:t>: Improves mood, reduces stress, and boosts memory (Sleep Foundation, 2023).</a:t>
          </a:r>
        </a:p>
      </dgm:t>
    </dgm:pt>
    <dgm:pt modelId="{1A6DC35E-4D56-4B11-8E81-11D167F4DA95}" type="parTrans" cxnId="{7686F1AA-7719-4F0F-9DCF-B96F70221BBF}">
      <dgm:prSet/>
      <dgm:spPr/>
      <dgm:t>
        <a:bodyPr/>
        <a:lstStyle/>
        <a:p>
          <a:endParaRPr lang="en-US"/>
        </a:p>
      </dgm:t>
    </dgm:pt>
    <dgm:pt modelId="{C4EFF9A9-C488-4F93-A481-1D513153860E}" type="sibTrans" cxnId="{7686F1AA-7719-4F0F-9DCF-B96F70221BBF}">
      <dgm:prSet/>
      <dgm:spPr/>
      <dgm:t>
        <a:bodyPr/>
        <a:lstStyle/>
        <a:p>
          <a:endParaRPr lang="en-US"/>
        </a:p>
      </dgm:t>
    </dgm:pt>
    <dgm:pt modelId="{2C8AAEC7-B458-4087-B504-191BD027F07B}">
      <dgm:prSet/>
      <dgm:spPr/>
      <dgm:t>
        <a:bodyPr/>
        <a:lstStyle/>
        <a:p>
          <a:r>
            <a:rPr lang="en-US" b="1"/>
            <a:t>Social</a:t>
          </a:r>
          <a:r>
            <a:rPr lang="en-US"/>
            <a:t>: Fosters healthier relationships with peers and family (Cacioppo et al., 2015).</a:t>
          </a:r>
        </a:p>
      </dgm:t>
    </dgm:pt>
    <dgm:pt modelId="{C4165637-CDA9-4D42-B735-6EB877768ACA}" type="parTrans" cxnId="{4F41A896-6CC4-4435-805F-06A153A880D0}">
      <dgm:prSet/>
      <dgm:spPr/>
      <dgm:t>
        <a:bodyPr/>
        <a:lstStyle/>
        <a:p>
          <a:endParaRPr lang="en-US"/>
        </a:p>
      </dgm:t>
    </dgm:pt>
    <dgm:pt modelId="{D9D0EFB0-3872-4DB4-9219-8BE1F9795D33}" type="sibTrans" cxnId="{4F41A896-6CC4-4435-805F-06A153A880D0}">
      <dgm:prSet/>
      <dgm:spPr/>
      <dgm:t>
        <a:bodyPr/>
        <a:lstStyle/>
        <a:p>
          <a:endParaRPr lang="en-US"/>
        </a:p>
      </dgm:t>
    </dgm:pt>
    <dgm:pt modelId="{58D62821-EE77-4967-BEBF-7E77FD84BCAC}">
      <dgm:prSet/>
      <dgm:spPr/>
      <dgm:t>
        <a:bodyPr/>
        <a:lstStyle/>
        <a:p>
          <a:r>
            <a:rPr lang="en-US"/>
            <a:t>⚠️ Challenges / Barriers</a:t>
          </a:r>
        </a:p>
      </dgm:t>
    </dgm:pt>
    <dgm:pt modelId="{0C1DFCB3-7BB8-4310-AC95-F22646CFB15E}" type="parTrans" cxnId="{586697A6-46B5-4553-B143-AEACCE8A5AD5}">
      <dgm:prSet/>
      <dgm:spPr/>
      <dgm:t>
        <a:bodyPr/>
        <a:lstStyle/>
        <a:p>
          <a:endParaRPr lang="en-US"/>
        </a:p>
      </dgm:t>
    </dgm:pt>
    <dgm:pt modelId="{150E133B-A59D-4202-9C85-BCE1B60FCB68}" type="sibTrans" cxnId="{586697A6-46B5-4553-B143-AEACCE8A5AD5}">
      <dgm:prSet/>
      <dgm:spPr/>
      <dgm:t>
        <a:bodyPr/>
        <a:lstStyle/>
        <a:p>
          <a:endParaRPr lang="en-US"/>
        </a:p>
      </dgm:t>
    </dgm:pt>
    <dgm:pt modelId="{8EB3040F-6EBD-42E6-BE64-52974DC9E9AE}">
      <dgm:prSet/>
      <dgm:spPr/>
      <dgm:t>
        <a:bodyPr/>
        <a:lstStyle/>
        <a:p>
          <a:r>
            <a:rPr lang="en-US" b="1"/>
            <a:t>📱 Late-night screen time &amp; social media</a:t>
          </a:r>
          <a:r>
            <a:rPr lang="en-US"/>
            <a:t>: Disrupts circadian rhythms and delays sleep onset (Harbard et al., 2016).</a:t>
          </a:r>
        </a:p>
      </dgm:t>
    </dgm:pt>
    <dgm:pt modelId="{7D20603C-200A-426F-88CA-AFA5854570EB}" type="parTrans" cxnId="{E4F156DC-12A7-4F06-8102-3CBCCE87012F}">
      <dgm:prSet/>
      <dgm:spPr/>
      <dgm:t>
        <a:bodyPr/>
        <a:lstStyle/>
        <a:p>
          <a:endParaRPr lang="en-US"/>
        </a:p>
      </dgm:t>
    </dgm:pt>
    <dgm:pt modelId="{DC775D78-FCAD-438D-B55E-FE1F8D810176}" type="sibTrans" cxnId="{E4F156DC-12A7-4F06-8102-3CBCCE87012F}">
      <dgm:prSet/>
      <dgm:spPr/>
      <dgm:t>
        <a:bodyPr/>
        <a:lstStyle/>
        <a:p>
          <a:endParaRPr lang="en-US"/>
        </a:p>
      </dgm:t>
    </dgm:pt>
    <dgm:pt modelId="{9FCD18AC-0214-47A6-963E-5CAD535968D8}">
      <dgm:prSet/>
      <dgm:spPr/>
      <dgm:t>
        <a:bodyPr/>
        <a:lstStyle/>
        <a:p>
          <a:r>
            <a:rPr lang="en-US" b="1"/>
            <a:t>📝 Homework &amp; extracurricular pressures</a:t>
          </a:r>
          <a:r>
            <a:rPr lang="en-US"/>
            <a:t>: Contributes to late bedtimes and insufficient sleep (Wheaton et al., 2016).</a:t>
          </a:r>
        </a:p>
      </dgm:t>
    </dgm:pt>
    <dgm:pt modelId="{1BAD3027-82EF-4FB5-B8E5-3E76881D1FEA}" type="parTrans" cxnId="{F98D8595-4A4E-423F-ABB8-492CE2D532FF}">
      <dgm:prSet/>
      <dgm:spPr/>
      <dgm:t>
        <a:bodyPr/>
        <a:lstStyle/>
        <a:p>
          <a:endParaRPr lang="en-US"/>
        </a:p>
      </dgm:t>
    </dgm:pt>
    <dgm:pt modelId="{54204E6D-9164-401C-9ACF-1AEABC66FDF2}" type="sibTrans" cxnId="{F98D8595-4A4E-423F-ABB8-492CE2D532FF}">
      <dgm:prSet/>
      <dgm:spPr/>
      <dgm:t>
        <a:bodyPr/>
        <a:lstStyle/>
        <a:p>
          <a:endParaRPr lang="en-US"/>
        </a:p>
      </dgm:t>
    </dgm:pt>
    <dgm:pt modelId="{7D279B7F-F9E9-4577-8C04-538378610377}">
      <dgm:prSet/>
      <dgm:spPr/>
      <dgm:t>
        <a:bodyPr/>
        <a:lstStyle/>
        <a:p>
          <a:r>
            <a:rPr lang="en-US" b="1"/>
            <a:t>🕒 Irregular routines or inconsistent parental support</a:t>
          </a:r>
          <a:r>
            <a:rPr lang="en-US"/>
            <a:t>: Leads to poor sleep hygiene and inadequate rest (Mindell &amp; Williamson, 2018).</a:t>
          </a:r>
        </a:p>
      </dgm:t>
    </dgm:pt>
    <dgm:pt modelId="{D95AE9E2-6674-4267-9C3E-146D4F8126D0}" type="parTrans" cxnId="{D7F4F75A-697C-47D9-A018-F633C8290A87}">
      <dgm:prSet/>
      <dgm:spPr/>
      <dgm:t>
        <a:bodyPr/>
        <a:lstStyle/>
        <a:p>
          <a:endParaRPr lang="en-US"/>
        </a:p>
      </dgm:t>
    </dgm:pt>
    <dgm:pt modelId="{A4A39110-8C7C-45F0-BDFD-68B1D14AB011}" type="sibTrans" cxnId="{D7F4F75A-697C-47D9-A018-F633C8290A87}">
      <dgm:prSet/>
      <dgm:spPr/>
      <dgm:t>
        <a:bodyPr/>
        <a:lstStyle/>
        <a:p>
          <a:endParaRPr lang="en-US"/>
        </a:p>
      </dgm:t>
    </dgm:pt>
    <dgm:pt modelId="{241457FA-C93D-4995-898F-FEBA3384FC6C}">
      <dgm:prSet/>
      <dgm:spPr/>
      <dgm:t>
        <a:bodyPr/>
        <a:lstStyle/>
        <a:p>
          <a:r>
            <a:rPr lang="en-US"/>
            <a:t>✅ Campaign Strategies (Brief)</a:t>
          </a:r>
        </a:p>
      </dgm:t>
    </dgm:pt>
    <dgm:pt modelId="{02F34B94-3F95-46D7-90E5-479A7C5E5156}" type="parTrans" cxnId="{452AC5AE-DA48-4512-AD36-723078FD4DE0}">
      <dgm:prSet/>
      <dgm:spPr/>
      <dgm:t>
        <a:bodyPr/>
        <a:lstStyle/>
        <a:p>
          <a:endParaRPr lang="en-US"/>
        </a:p>
      </dgm:t>
    </dgm:pt>
    <dgm:pt modelId="{171E1680-F36D-4870-9DB0-DE934CF2233A}" type="sibTrans" cxnId="{452AC5AE-DA48-4512-AD36-723078FD4DE0}">
      <dgm:prSet/>
      <dgm:spPr/>
      <dgm:t>
        <a:bodyPr/>
        <a:lstStyle/>
        <a:p>
          <a:endParaRPr lang="en-US"/>
        </a:p>
      </dgm:t>
    </dgm:pt>
    <dgm:pt modelId="{C097B3E2-F417-4621-A6F2-71C2C5F3BB5F}">
      <dgm:prSet/>
      <dgm:spPr/>
      <dgm:t>
        <a:bodyPr/>
        <a:lstStyle/>
        <a:p>
          <a:r>
            <a:rPr lang="en-US" b="1"/>
            <a:t>Practical bedtime tips &amp; structured routines</a:t>
          </a:r>
          <a:r>
            <a:rPr lang="en-US"/>
            <a:t>: Establishing consistent bedtime routines helps facilitate healthy sleep behaviors (CDC, 2023).</a:t>
          </a:r>
        </a:p>
      </dgm:t>
    </dgm:pt>
    <dgm:pt modelId="{8DDCE6F1-D7E3-4BDD-B9EC-01426B4BB458}" type="parTrans" cxnId="{9D0EBA4C-70A0-4A45-A906-EB82A4873BF6}">
      <dgm:prSet/>
      <dgm:spPr/>
      <dgm:t>
        <a:bodyPr/>
        <a:lstStyle/>
        <a:p>
          <a:endParaRPr lang="en-US"/>
        </a:p>
      </dgm:t>
    </dgm:pt>
    <dgm:pt modelId="{4C7E39AA-8005-416A-B34F-B873E8AD62A0}" type="sibTrans" cxnId="{9D0EBA4C-70A0-4A45-A906-EB82A4873BF6}">
      <dgm:prSet/>
      <dgm:spPr/>
      <dgm:t>
        <a:bodyPr/>
        <a:lstStyle/>
        <a:p>
          <a:endParaRPr lang="en-US"/>
        </a:p>
      </dgm:t>
    </dgm:pt>
    <dgm:pt modelId="{A3149CC0-0E87-42CD-88F1-08140503EEAE}">
      <dgm:prSet/>
      <dgm:spPr/>
      <dgm:t>
        <a:bodyPr/>
        <a:lstStyle/>
        <a:p>
          <a:r>
            <a:rPr lang="en-US" b="1"/>
            <a:t>Reminders &amp; peer-led challenges</a:t>
          </a:r>
          <a:r>
            <a:rPr lang="en-US"/>
            <a:t>: Engaging peers in sleep challenges can promote better sleep habits (</a:t>
          </a:r>
          <a:r>
            <a:rPr lang="en-US" err="1"/>
            <a:t>Shochat</a:t>
          </a:r>
          <a:r>
            <a:rPr lang="en-US"/>
            <a:t> et al., 2014).</a:t>
          </a:r>
        </a:p>
      </dgm:t>
    </dgm:pt>
    <dgm:pt modelId="{690F5D13-7F85-497E-BC1C-AF8CF34125DE}" type="parTrans" cxnId="{A02CAC1D-0E8D-4E2A-AF8F-3DBB79DD70E1}">
      <dgm:prSet/>
      <dgm:spPr/>
      <dgm:t>
        <a:bodyPr/>
        <a:lstStyle/>
        <a:p>
          <a:endParaRPr lang="en-US"/>
        </a:p>
      </dgm:t>
    </dgm:pt>
    <dgm:pt modelId="{74C07FE2-B267-4FDC-BC32-933BC62C7DE9}" type="sibTrans" cxnId="{A02CAC1D-0E8D-4E2A-AF8F-3DBB79DD70E1}">
      <dgm:prSet/>
      <dgm:spPr/>
      <dgm:t>
        <a:bodyPr/>
        <a:lstStyle/>
        <a:p>
          <a:endParaRPr lang="en-US"/>
        </a:p>
      </dgm:t>
    </dgm:pt>
    <dgm:pt modelId="{9D51C887-30A0-4DCD-B9EC-B389A01042AE}">
      <dgm:prSet/>
      <dgm:spPr/>
      <dgm:t>
        <a:bodyPr/>
        <a:lstStyle/>
        <a:p>
          <a:r>
            <a:rPr lang="en-US" b="1"/>
            <a:t>Parental engagement sessions</a:t>
          </a:r>
          <a:r>
            <a:rPr lang="en-US"/>
            <a:t>: Active parental involvement is crucial for improving sleep and media habits in adolescents (El-Sheikh et al., 2013).</a:t>
          </a:r>
        </a:p>
      </dgm:t>
    </dgm:pt>
    <dgm:pt modelId="{5BF05C6D-8689-4FDD-BF5A-B78308F3645C}" type="parTrans" cxnId="{E18B7F63-CC11-4548-A299-B2DE0E3CACC2}">
      <dgm:prSet/>
      <dgm:spPr/>
      <dgm:t>
        <a:bodyPr/>
        <a:lstStyle/>
        <a:p>
          <a:endParaRPr lang="en-US"/>
        </a:p>
      </dgm:t>
    </dgm:pt>
    <dgm:pt modelId="{25932F29-82B9-4721-AD3C-339C91C51491}" type="sibTrans" cxnId="{E18B7F63-CC11-4548-A299-B2DE0E3CACC2}">
      <dgm:prSet/>
      <dgm:spPr/>
      <dgm:t>
        <a:bodyPr/>
        <a:lstStyle/>
        <a:p>
          <a:endParaRPr lang="en-US"/>
        </a:p>
      </dgm:t>
    </dgm:pt>
    <dgm:pt modelId="{9CBC798D-B4D6-495E-96D6-D60244C93996}">
      <dgm:prSet phldr="0"/>
      <dgm:spPr/>
      <dgm:t>
        <a:bodyPr/>
        <a:lstStyle/>
        <a:p>
          <a:r>
            <a:rPr lang="en-US" sz="1800" b="1">
              <a:latin typeface="Univers Condensed"/>
              <a:ea typeface="Calibri"/>
              <a:cs typeface="Calibri"/>
            </a:rPr>
            <a:t>Physiological</a:t>
          </a:r>
          <a:r>
            <a:rPr lang="en-US"/>
            <a:t>: Enhances energy, focus, and immune function (NIH, 2013).</a:t>
          </a:r>
          <a:endParaRPr lang="en-GB" b="0"/>
        </a:p>
      </dgm:t>
    </dgm:pt>
    <dgm:pt modelId="{C3B1AA36-7FC9-47EE-892F-57DF3D62DFD1}" type="parTrans" cxnId="{C2AEBD2C-6D37-4564-AC3A-7665925F4FA6}">
      <dgm:prSet/>
      <dgm:spPr/>
    </dgm:pt>
    <dgm:pt modelId="{2F5B7F3F-9450-4FD2-85DB-AD656B904AD6}" type="sibTrans" cxnId="{C2AEBD2C-6D37-4564-AC3A-7665925F4FA6}">
      <dgm:prSet/>
      <dgm:spPr/>
    </dgm:pt>
    <dgm:pt modelId="{868E1C2E-5194-4F9D-869B-241AB140EB06}" type="pres">
      <dgm:prSet presAssocID="{1B087F12-D48A-486C-AE6C-F6B1671F37F8}" presName="linear" presStyleCnt="0">
        <dgm:presLayoutVars>
          <dgm:animLvl val="lvl"/>
          <dgm:resizeHandles val="exact"/>
        </dgm:presLayoutVars>
      </dgm:prSet>
      <dgm:spPr/>
    </dgm:pt>
    <dgm:pt modelId="{AA563217-7E02-43B3-A9B9-C128D4E1E30B}" type="pres">
      <dgm:prSet presAssocID="{3A17483F-65DE-4024-A68A-1C93A696CD5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8C70C0F-A4CE-45C1-974D-97A3F9A3C647}" type="pres">
      <dgm:prSet presAssocID="{80996C4C-3518-4C59-A138-CF670FC6733F}" presName="spacer" presStyleCnt="0"/>
      <dgm:spPr/>
    </dgm:pt>
    <dgm:pt modelId="{3D3EAFA9-603C-4488-92FB-EB2605DD7B1D}" type="pres">
      <dgm:prSet presAssocID="{1720EE6A-B310-4DFA-854D-569EF6DC7A1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BB3E8DE-D094-4117-8E77-8754806EE631}" type="pres">
      <dgm:prSet presAssocID="{1720EE6A-B310-4DFA-854D-569EF6DC7A15}" presName="childText" presStyleLbl="revTx" presStyleIdx="0" presStyleCnt="3">
        <dgm:presLayoutVars>
          <dgm:bulletEnabled val="1"/>
        </dgm:presLayoutVars>
      </dgm:prSet>
      <dgm:spPr/>
    </dgm:pt>
    <dgm:pt modelId="{816F3E68-000C-4003-BDDA-4F2047119F2D}" type="pres">
      <dgm:prSet presAssocID="{58D62821-EE77-4967-BEBF-7E77FD84BCA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7AE7734-215F-4622-97FB-029ECB1D13EB}" type="pres">
      <dgm:prSet presAssocID="{58D62821-EE77-4967-BEBF-7E77FD84BCAC}" presName="childText" presStyleLbl="revTx" presStyleIdx="1" presStyleCnt="3">
        <dgm:presLayoutVars>
          <dgm:bulletEnabled val="1"/>
        </dgm:presLayoutVars>
      </dgm:prSet>
      <dgm:spPr/>
    </dgm:pt>
    <dgm:pt modelId="{B41B76C4-1B39-4154-BA3A-A9664C92A974}" type="pres">
      <dgm:prSet presAssocID="{241457FA-C93D-4995-898F-FEBA3384FC6C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C75D0A5-ACC0-46B0-BA5F-8B4C28C07EE4}" type="pres">
      <dgm:prSet presAssocID="{241457FA-C93D-4995-898F-FEBA3384FC6C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F39A5D08-A948-4051-A935-A1CF9D306930}" type="presOf" srcId="{7D279B7F-F9E9-4577-8C04-538378610377}" destId="{67AE7734-215F-4622-97FB-029ECB1D13EB}" srcOrd="0" destOrd="2" presId="urn:microsoft.com/office/officeart/2005/8/layout/vList2"/>
    <dgm:cxn modelId="{9A0F8A10-5A6E-46C1-995E-3D5FCCB15884}" type="presOf" srcId="{3A17483F-65DE-4024-A68A-1C93A696CD5A}" destId="{AA563217-7E02-43B3-A9B9-C128D4E1E30B}" srcOrd="0" destOrd="0" presId="urn:microsoft.com/office/officeart/2005/8/layout/vList2"/>
    <dgm:cxn modelId="{F7F69E12-E0CB-47CE-BB92-6406CE35F8D6}" type="presOf" srcId="{C097B3E2-F417-4621-A6F2-71C2C5F3BB5F}" destId="{7C75D0A5-ACC0-46B0-BA5F-8B4C28C07EE4}" srcOrd="0" destOrd="0" presId="urn:microsoft.com/office/officeart/2005/8/layout/vList2"/>
    <dgm:cxn modelId="{A02CAC1D-0E8D-4E2A-AF8F-3DBB79DD70E1}" srcId="{241457FA-C93D-4995-898F-FEBA3384FC6C}" destId="{A3149CC0-0E87-42CD-88F1-08140503EEAE}" srcOrd="1" destOrd="0" parTransId="{690F5D13-7F85-497E-BC1C-AF8CF34125DE}" sibTransId="{74C07FE2-B267-4FDC-BC32-933BC62C7DE9}"/>
    <dgm:cxn modelId="{226A2D1E-EAF8-4674-9A6B-6C6DCA465FF7}" srcId="{1B087F12-D48A-486C-AE6C-F6B1671F37F8}" destId="{3A17483F-65DE-4024-A68A-1C93A696CD5A}" srcOrd="0" destOrd="0" parTransId="{9E5E71EA-F3DC-4E56-891F-0AD6E008592B}" sibTransId="{80996C4C-3518-4C59-A138-CF670FC6733F}"/>
    <dgm:cxn modelId="{0BEF8220-898E-4678-9668-F0E26E169588}" type="presOf" srcId="{8EB3040F-6EBD-42E6-BE64-52974DC9E9AE}" destId="{67AE7734-215F-4622-97FB-029ECB1D13EB}" srcOrd="0" destOrd="0" presId="urn:microsoft.com/office/officeart/2005/8/layout/vList2"/>
    <dgm:cxn modelId="{C2AEBD2C-6D37-4564-AC3A-7665925F4FA6}" srcId="{1720EE6A-B310-4DFA-854D-569EF6DC7A15}" destId="{9CBC798D-B4D6-495E-96D6-D60244C93996}" srcOrd="0" destOrd="0" parTransId="{C3B1AA36-7FC9-47EE-892F-57DF3D62DFD1}" sibTransId="{2F5B7F3F-9450-4FD2-85DB-AD656B904AD6}"/>
    <dgm:cxn modelId="{67B29A2F-85C0-4206-9A9A-514C5998C367}" type="presOf" srcId="{A3149CC0-0E87-42CD-88F1-08140503EEAE}" destId="{7C75D0A5-ACC0-46B0-BA5F-8B4C28C07EE4}" srcOrd="0" destOrd="1" presId="urn:microsoft.com/office/officeart/2005/8/layout/vList2"/>
    <dgm:cxn modelId="{339D0236-2C81-49DD-ADB4-BCF510E09F05}" type="presOf" srcId="{1720EE6A-B310-4DFA-854D-569EF6DC7A15}" destId="{3D3EAFA9-603C-4488-92FB-EB2605DD7B1D}" srcOrd="0" destOrd="0" presId="urn:microsoft.com/office/officeart/2005/8/layout/vList2"/>
    <dgm:cxn modelId="{A74B2036-08F6-4178-A60C-F136DAAEFF8B}" type="presOf" srcId="{2C8AAEC7-B458-4087-B504-191BD027F07B}" destId="{2BB3E8DE-D094-4117-8E77-8754806EE631}" srcOrd="0" destOrd="2" presId="urn:microsoft.com/office/officeart/2005/8/layout/vList2"/>
    <dgm:cxn modelId="{E18B7F63-CC11-4548-A299-B2DE0E3CACC2}" srcId="{241457FA-C93D-4995-898F-FEBA3384FC6C}" destId="{9D51C887-30A0-4DCD-B9EC-B389A01042AE}" srcOrd="2" destOrd="0" parTransId="{5BF05C6D-8689-4FDD-BF5A-B78308F3645C}" sibTransId="{25932F29-82B9-4721-AD3C-339C91C51491}"/>
    <dgm:cxn modelId="{9D0EBA4C-70A0-4A45-A906-EB82A4873BF6}" srcId="{241457FA-C93D-4995-898F-FEBA3384FC6C}" destId="{C097B3E2-F417-4621-A6F2-71C2C5F3BB5F}" srcOrd="0" destOrd="0" parTransId="{8DDCE6F1-D7E3-4BDD-B9EC-01426B4BB458}" sibTransId="{4C7E39AA-8005-416A-B34F-B873E8AD62A0}"/>
    <dgm:cxn modelId="{C58DBD6D-9441-4EAD-BD93-2EF5C8B91296}" type="presOf" srcId="{4BE725F3-E70E-4E75-B25A-4D31A0ADEBA4}" destId="{2BB3E8DE-D094-4117-8E77-8754806EE631}" srcOrd="0" destOrd="1" presId="urn:microsoft.com/office/officeart/2005/8/layout/vList2"/>
    <dgm:cxn modelId="{0C53C053-10CA-4D3E-A7EE-8B5841EEABFC}" type="presOf" srcId="{241457FA-C93D-4995-898F-FEBA3384FC6C}" destId="{B41B76C4-1B39-4154-BA3A-A9664C92A974}" srcOrd="0" destOrd="0" presId="urn:microsoft.com/office/officeart/2005/8/layout/vList2"/>
    <dgm:cxn modelId="{D7F4F75A-697C-47D9-A018-F633C8290A87}" srcId="{58D62821-EE77-4967-BEBF-7E77FD84BCAC}" destId="{7D279B7F-F9E9-4577-8C04-538378610377}" srcOrd="2" destOrd="0" parTransId="{D95AE9E2-6674-4267-9C3E-146D4F8126D0}" sibTransId="{A4A39110-8C7C-45F0-BDFD-68B1D14AB011}"/>
    <dgm:cxn modelId="{F98D8595-4A4E-423F-ABB8-492CE2D532FF}" srcId="{58D62821-EE77-4967-BEBF-7E77FD84BCAC}" destId="{9FCD18AC-0214-47A6-963E-5CAD535968D8}" srcOrd="1" destOrd="0" parTransId="{1BAD3027-82EF-4FB5-B8E5-3E76881D1FEA}" sibTransId="{54204E6D-9164-401C-9ACF-1AEABC66FDF2}"/>
    <dgm:cxn modelId="{4F41A896-6CC4-4435-805F-06A153A880D0}" srcId="{1720EE6A-B310-4DFA-854D-569EF6DC7A15}" destId="{2C8AAEC7-B458-4087-B504-191BD027F07B}" srcOrd="2" destOrd="0" parTransId="{C4165637-CDA9-4D42-B735-6EB877768ACA}" sibTransId="{D9D0EFB0-3872-4DB4-9219-8BE1F9795D33}"/>
    <dgm:cxn modelId="{586697A6-46B5-4553-B143-AEACCE8A5AD5}" srcId="{1B087F12-D48A-486C-AE6C-F6B1671F37F8}" destId="{58D62821-EE77-4967-BEBF-7E77FD84BCAC}" srcOrd="2" destOrd="0" parTransId="{0C1DFCB3-7BB8-4310-AC95-F22646CFB15E}" sibTransId="{150E133B-A59D-4202-9C85-BCE1B60FCB68}"/>
    <dgm:cxn modelId="{7686F1AA-7719-4F0F-9DCF-B96F70221BBF}" srcId="{1720EE6A-B310-4DFA-854D-569EF6DC7A15}" destId="{4BE725F3-E70E-4E75-B25A-4D31A0ADEBA4}" srcOrd="1" destOrd="0" parTransId="{1A6DC35E-4D56-4B11-8E81-11D167F4DA95}" sibTransId="{C4EFF9A9-C488-4F93-A481-1D513153860E}"/>
    <dgm:cxn modelId="{452AC5AE-DA48-4512-AD36-723078FD4DE0}" srcId="{1B087F12-D48A-486C-AE6C-F6B1671F37F8}" destId="{241457FA-C93D-4995-898F-FEBA3384FC6C}" srcOrd="3" destOrd="0" parTransId="{02F34B94-3F95-46D7-90E5-479A7C5E5156}" sibTransId="{171E1680-F36D-4870-9DB0-DE934CF2233A}"/>
    <dgm:cxn modelId="{526BF7B6-91A1-451D-8AA9-5EE5A1361A57}" srcId="{1B087F12-D48A-486C-AE6C-F6B1671F37F8}" destId="{1720EE6A-B310-4DFA-854D-569EF6DC7A15}" srcOrd="1" destOrd="0" parTransId="{257A0625-1214-4F37-8752-31A5BB69B2A3}" sibTransId="{D243E142-EB9C-44FF-8427-38DEB05439B9}"/>
    <dgm:cxn modelId="{D06DD4C1-B816-4B3B-99AF-E6E37E80023D}" type="presOf" srcId="{58D62821-EE77-4967-BEBF-7E77FD84BCAC}" destId="{816F3E68-000C-4003-BDDA-4F2047119F2D}" srcOrd="0" destOrd="0" presId="urn:microsoft.com/office/officeart/2005/8/layout/vList2"/>
    <dgm:cxn modelId="{62AF13CC-E26E-49F9-BAB6-D80AFF91E428}" type="presOf" srcId="{9D51C887-30A0-4DCD-B9EC-B389A01042AE}" destId="{7C75D0A5-ACC0-46B0-BA5F-8B4C28C07EE4}" srcOrd="0" destOrd="2" presId="urn:microsoft.com/office/officeart/2005/8/layout/vList2"/>
    <dgm:cxn modelId="{E4F156DC-12A7-4F06-8102-3CBCCE87012F}" srcId="{58D62821-EE77-4967-BEBF-7E77FD84BCAC}" destId="{8EB3040F-6EBD-42E6-BE64-52974DC9E9AE}" srcOrd="0" destOrd="0" parTransId="{7D20603C-200A-426F-88CA-AFA5854570EB}" sibTransId="{DC775D78-FCAD-438D-B55E-FE1F8D810176}"/>
    <dgm:cxn modelId="{D40A02EC-CF43-4AEF-8949-1A2F82C266A0}" type="presOf" srcId="{9FCD18AC-0214-47A6-963E-5CAD535968D8}" destId="{67AE7734-215F-4622-97FB-029ECB1D13EB}" srcOrd="0" destOrd="1" presId="urn:microsoft.com/office/officeart/2005/8/layout/vList2"/>
    <dgm:cxn modelId="{1F7AC2F6-FB14-4E0C-81DD-76975C5F9327}" type="presOf" srcId="{9CBC798D-B4D6-495E-96D6-D60244C93996}" destId="{2BB3E8DE-D094-4117-8E77-8754806EE631}" srcOrd="0" destOrd="0" presId="urn:microsoft.com/office/officeart/2005/8/layout/vList2"/>
    <dgm:cxn modelId="{4B86B3FC-CDD6-49D8-8679-4A02D0B43AE5}" type="presOf" srcId="{1B087F12-D48A-486C-AE6C-F6B1671F37F8}" destId="{868E1C2E-5194-4F9D-869B-241AB140EB06}" srcOrd="0" destOrd="0" presId="urn:microsoft.com/office/officeart/2005/8/layout/vList2"/>
    <dgm:cxn modelId="{F11BC79E-E795-4D74-91D4-7EF796D97CF5}" type="presParOf" srcId="{868E1C2E-5194-4F9D-869B-241AB140EB06}" destId="{AA563217-7E02-43B3-A9B9-C128D4E1E30B}" srcOrd="0" destOrd="0" presId="urn:microsoft.com/office/officeart/2005/8/layout/vList2"/>
    <dgm:cxn modelId="{14344D2A-4A4E-4562-9773-7D09EA915D8F}" type="presParOf" srcId="{868E1C2E-5194-4F9D-869B-241AB140EB06}" destId="{58C70C0F-A4CE-45C1-974D-97A3F9A3C647}" srcOrd="1" destOrd="0" presId="urn:microsoft.com/office/officeart/2005/8/layout/vList2"/>
    <dgm:cxn modelId="{CF028A17-5DF9-47FD-BE38-BE70A8DDD59C}" type="presParOf" srcId="{868E1C2E-5194-4F9D-869B-241AB140EB06}" destId="{3D3EAFA9-603C-4488-92FB-EB2605DD7B1D}" srcOrd="2" destOrd="0" presId="urn:microsoft.com/office/officeart/2005/8/layout/vList2"/>
    <dgm:cxn modelId="{9A0488C2-FB15-41D4-9078-5036E633B87D}" type="presParOf" srcId="{868E1C2E-5194-4F9D-869B-241AB140EB06}" destId="{2BB3E8DE-D094-4117-8E77-8754806EE631}" srcOrd="3" destOrd="0" presId="urn:microsoft.com/office/officeart/2005/8/layout/vList2"/>
    <dgm:cxn modelId="{1A8B2281-F8A0-4141-8B7D-BD1B8C387669}" type="presParOf" srcId="{868E1C2E-5194-4F9D-869B-241AB140EB06}" destId="{816F3E68-000C-4003-BDDA-4F2047119F2D}" srcOrd="4" destOrd="0" presId="urn:microsoft.com/office/officeart/2005/8/layout/vList2"/>
    <dgm:cxn modelId="{C98A8CBE-AC53-40F5-913E-6EA367280606}" type="presParOf" srcId="{868E1C2E-5194-4F9D-869B-241AB140EB06}" destId="{67AE7734-215F-4622-97FB-029ECB1D13EB}" srcOrd="5" destOrd="0" presId="urn:microsoft.com/office/officeart/2005/8/layout/vList2"/>
    <dgm:cxn modelId="{C0FCBA06-FB78-4086-9190-A11D2BFA89C4}" type="presParOf" srcId="{868E1C2E-5194-4F9D-869B-241AB140EB06}" destId="{B41B76C4-1B39-4154-BA3A-A9664C92A974}" srcOrd="6" destOrd="0" presId="urn:microsoft.com/office/officeart/2005/8/layout/vList2"/>
    <dgm:cxn modelId="{23056FE7-ECEF-46BC-B6B2-4356C13D9240}" type="presParOf" srcId="{868E1C2E-5194-4F9D-869B-241AB140EB06}" destId="{7C75D0A5-ACC0-46B0-BA5F-8B4C28C07EE4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300D72-2AB3-490C-9AFB-30E216C2A2BC}" type="doc">
      <dgm:prSet loTypeId="urn:microsoft.com/office/officeart/2005/8/layout/hierarchy2" loCatId="hierarchy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790D2F8-8F4D-44AA-842E-35EA22C07011}">
      <dgm:prSet/>
      <dgm:spPr/>
      <dgm:t>
        <a:bodyPr/>
        <a:lstStyle/>
        <a:p>
          <a:r>
            <a:rPr lang="en-US">
              <a:latin typeface="Aptos" panose="020B0004020202020204"/>
              <a:ea typeface="+mn-ea"/>
              <a:cs typeface="+mn-cs"/>
            </a:rPr>
            <a:t>Health Belief Model – Teen Sleep Hygiene</a:t>
          </a:r>
        </a:p>
      </dgm:t>
    </dgm:pt>
    <dgm:pt modelId="{A2CA8C3F-7AF1-490D-97D8-3BAFE126B80F}" type="parTrans" cxnId="{DA23BCC4-42CA-463D-8813-5A40293E71B0}">
      <dgm:prSet/>
      <dgm:spPr/>
      <dgm:t>
        <a:bodyPr/>
        <a:lstStyle/>
        <a:p>
          <a:endParaRPr lang="en-US"/>
        </a:p>
      </dgm:t>
    </dgm:pt>
    <dgm:pt modelId="{24283334-EB9E-40D7-B23F-B010E8397B94}" type="sibTrans" cxnId="{DA23BCC4-42CA-463D-8813-5A40293E71B0}">
      <dgm:prSet/>
      <dgm:spPr/>
      <dgm:t>
        <a:bodyPr/>
        <a:lstStyle/>
        <a:p>
          <a:endParaRPr lang="en-US"/>
        </a:p>
      </dgm:t>
    </dgm:pt>
    <dgm:pt modelId="{677CC521-EF8E-4750-BB6A-4370C1A9C023}">
      <dgm:prSet/>
      <dgm:spPr/>
      <dgm:t>
        <a:bodyPr/>
        <a:lstStyle/>
        <a:p>
          <a:r>
            <a:rPr lang="en-US">
              <a:latin typeface="Aptos" panose="020B0004020202020204"/>
              <a:ea typeface="+mn-ea"/>
              <a:cs typeface="+mn-cs"/>
            </a:rPr>
            <a:t>Key factors:</a:t>
          </a:r>
        </a:p>
      </dgm:t>
    </dgm:pt>
    <dgm:pt modelId="{B0745E92-7611-48FB-90DB-DC12FFE5CA15}" type="parTrans" cxnId="{72070998-87EE-4EC4-B9A6-1D7D26EC51F1}">
      <dgm:prSet/>
      <dgm:spPr/>
      <dgm:t>
        <a:bodyPr/>
        <a:lstStyle/>
        <a:p>
          <a:endParaRPr lang="en-US"/>
        </a:p>
      </dgm:t>
    </dgm:pt>
    <dgm:pt modelId="{C7D15166-565F-45F3-AE04-3A2EC21863F7}" type="sibTrans" cxnId="{72070998-87EE-4EC4-B9A6-1D7D26EC51F1}">
      <dgm:prSet/>
      <dgm:spPr/>
      <dgm:t>
        <a:bodyPr/>
        <a:lstStyle/>
        <a:p>
          <a:endParaRPr lang="en-US"/>
        </a:p>
      </dgm:t>
    </dgm:pt>
    <dgm:pt modelId="{03307D1D-BF8A-4EE2-A3B3-272D483F305A}">
      <dgm:prSet/>
      <dgm:spPr/>
      <dgm:t>
        <a:bodyPr/>
        <a:lstStyle/>
        <a:p>
          <a:r>
            <a:rPr lang="en-US">
              <a:latin typeface="Aptos" panose="020B0004020202020204"/>
              <a:ea typeface="+mn-ea"/>
              <a:cs typeface="+mn-cs"/>
            </a:rPr>
            <a:t>Susceptibility → “I might get tired or stressed if I don’t sleep enough”</a:t>
          </a:r>
        </a:p>
      </dgm:t>
    </dgm:pt>
    <dgm:pt modelId="{71CBE116-8CBF-4943-A6C4-8D83D0500556}" type="parTrans" cxnId="{53A5E410-4EC8-4509-99DE-444A7B36162E}">
      <dgm:prSet/>
      <dgm:spPr/>
      <dgm:t>
        <a:bodyPr/>
        <a:lstStyle/>
        <a:p>
          <a:endParaRPr lang="en-US"/>
        </a:p>
      </dgm:t>
    </dgm:pt>
    <dgm:pt modelId="{8B9CBC12-F034-4DEF-A28A-85ED560C1F23}" type="sibTrans" cxnId="{53A5E410-4EC8-4509-99DE-444A7B36162E}">
      <dgm:prSet/>
      <dgm:spPr/>
      <dgm:t>
        <a:bodyPr/>
        <a:lstStyle/>
        <a:p>
          <a:endParaRPr lang="en-US"/>
        </a:p>
      </dgm:t>
    </dgm:pt>
    <dgm:pt modelId="{25537C88-D4CE-4DFC-BD7F-488F9F398D83}">
      <dgm:prSet/>
      <dgm:spPr/>
      <dgm:t>
        <a:bodyPr/>
        <a:lstStyle/>
        <a:p>
          <a:r>
            <a:rPr lang="en-US">
              <a:latin typeface="Aptos" panose="020B0004020202020204"/>
              <a:ea typeface="+mn-ea"/>
              <a:cs typeface="+mn-cs"/>
            </a:rPr>
            <a:t>Severity → “Poor sleep affects my mood, grades, and health”</a:t>
          </a:r>
        </a:p>
      </dgm:t>
    </dgm:pt>
    <dgm:pt modelId="{76387E91-84E7-4F23-AA04-CAF4CE001590}" type="parTrans" cxnId="{60D39BC2-CAF7-4714-8C2C-E7C5EF4E76D1}">
      <dgm:prSet/>
      <dgm:spPr/>
      <dgm:t>
        <a:bodyPr/>
        <a:lstStyle/>
        <a:p>
          <a:endParaRPr lang="en-US"/>
        </a:p>
      </dgm:t>
    </dgm:pt>
    <dgm:pt modelId="{A28E28E0-810B-41C7-9720-C21B0A09221E}" type="sibTrans" cxnId="{60D39BC2-CAF7-4714-8C2C-E7C5EF4E76D1}">
      <dgm:prSet/>
      <dgm:spPr/>
      <dgm:t>
        <a:bodyPr/>
        <a:lstStyle/>
        <a:p>
          <a:endParaRPr lang="en-US"/>
        </a:p>
      </dgm:t>
    </dgm:pt>
    <dgm:pt modelId="{C5528E3B-52B2-40F7-A463-78AF06766DD9}">
      <dgm:prSet/>
      <dgm:spPr/>
      <dgm:t>
        <a:bodyPr/>
        <a:lstStyle/>
        <a:p>
          <a:r>
            <a:rPr lang="en-US">
              <a:latin typeface="Aptos" panose="020B0004020202020204"/>
              <a:ea typeface="+mn-ea"/>
              <a:cs typeface="+mn-cs"/>
            </a:rPr>
            <a:t>Benefits → “Better sleep improves focus, energy, and mood”</a:t>
          </a:r>
        </a:p>
      </dgm:t>
    </dgm:pt>
    <dgm:pt modelId="{092D3820-A776-4D70-A1A5-9DAA44BC86FA}" type="parTrans" cxnId="{D053CEFD-3EA3-476C-BE2E-669A0879C86D}">
      <dgm:prSet/>
      <dgm:spPr/>
      <dgm:t>
        <a:bodyPr/>
        <a:lstStyle/>
        <a:p>
          <a:endParaRPr lang="en-US"/>
        </a:p>
      </dgm:t>
    </dgm:pt>
    <dgm:pt modelId="{50E8E18B-7C89-4EDC-8F4E-16B08EB1A30F}" type="sibTrans" cxnId="{D053CEFD-3EA3-476C-BE2E-669A0879C86D}">
      <dgm:prSet/>
      <dgm:spPr/>
      <dgm:t>
        <a:bodyPr/>
        <a:lstStyle/>
        <a:p>
          <a:endParaRPr lang="en-US"/>
        </a:p>
      </dgm:t>
    </dgm:pt>
    <dgm:pt modelId="{188BE90F-B727-420E-9699-D32F8CA67366}">
      <dgm:prSet/>
      <dgm:spPr/>
      <dgm:t>
        <a:bodyPr/>
        <a:lstStyle/>
        <a:p>
          <a:r>
            <a:rPr lang="en-US">
              <a:latin typeface="Aptos" panose="020B0004020202020204"/>
              <a:ea typeface="+mn-ea"/>
              <a:cs typeface="+mn-cs"/>
            </a:rPr>
            <a:t>Barriers → “Screen time, homework, peer pressure”</a:t>
          </a:r>
        </a:p>
      </dgm:t>
    </dgm:pt>
    <dgm:pt modelId="{4AB342EA-B507-40B0-880B-A82C075E7846}" type="parTrans" cxnId="{D0172E5B-3D13-4F51-B263-8D9490303CF7}">
      <dgm:prSet/>
      <dgm:spPr/>
      <dgm:t>
        <a:bodyPr/>
        <a:lstStyle/>
        <a:p>
          <a:endParaRPr lang="en-US"/>
        </a:p>
      </dgm:t>
    </dgm:pt>
    <dgm:pt modelId="{99F8402F-E7F5-4871-92AA-28FC17CD64B9}" type="sibTrans" cxnId="{D0172E5B-3D13-4F51-B263-8D9490303CF7}">
      <dgm:prSet/>
      <dgm:spPr/>
      <dgm:t>
        <a:bodyPr/>
        <a:lstStyle/>
        <a:p>
          <a:endParaRPr lang="en-US"/>
        </a:p>
      </dgm:t>
    </dgm:pt>
    <dgm:pt modelId="{06E00E72-27A4-4AB7-A5BE-067D575806B8}">
      <dgm:prSet/>
      <dgm:spPr/>
      <dgm:t>
        <a:bodyPr/>
        <a:lstStyle/>
        <a:p>
          <a:r>
            <a:rPr lang="en-US">
              <a:latin typeface="Aptos" panose="020B0004020202020204"/>
              <a:ea typeface="+mn-ea"/>
              <a:cs typeface="+mn-cs"/>
            </a:rPr>
            <a:t>Cues to action → “Reminders, alarms, workshops”</a:t>
          </a:r>
        </a:p>
      </dgm:t>
    </dgm:pt>
    <dgm:pt modelId="{14FD7C4C-0C5D-452D-BEC4-32F22574B073}" type="parTrans" cxnId="{5197B8FC-669B-4B9F-83A6-3FCCA98E5013}">
      <dgm:prSet/>
      <dgm:spPr/>
      <dgm:t>
        <a:bodyPr/>
        <a:lstStyle/>
        <a:p>
          <a:endParaRPr lang="en-US"/>
        </a:p>
      </dgm:t>
    </dgm:pt>
    <dgm:pt modelId="{02F8D730-CE21-4CB7-B0B8-D44FF37E96A5}" type="sibTrans" cxnId="{5197B8FC-669B-4B9F-83A6-3FCCA98E5013}">
      <dgm:prSet/>
      <dgm:spPr/>
      <dgm:t>
        <a:bodyPr/>
        <a:lstStyle/>
        <a:p>
          <a:endParaRPr lang="en-US"/>
        </a:p>
      </dgm:t>
    </dgm:pt>
    <dgm:pt modelId="{997DA1C1-88DB-4186-8217-1804010969ED}">
      <dgm:prSet/>
      <dgm:spPr/>
      <dgm:t>
        <a:bodyPr/>
        <a:lstStyle/>
        <a:p>
          <a:r>
            <a:rPr lang="en-US">
              <a:latin typeface="Aptos" panose="020B0004020202020204"/>
              <a:ea typeface="+mn-ea"/>
              <a:cs typeface="+mn-cs"/>
            </a:rPr>
            <a:t>Self-efficacy → “I can follow a bedtime routine”</a:t>
          </a:r>
        </a:p>
      </dgm:t>
    </dgm:pt>
    <dgm:pt modelId="{E2083E0C-C35D-4A63-889E-4DB7C2E82514}" type="parTrans" cxnId="{9D5E5B98-4B85-47ED-AC73-BCCB3FC45982}">
      <dgm:prSet/>
      <dgm:spPr/>
      <dgm:t>
        <a:bodyPr/>
        <a:lstStyle/>
        <a:p>
          <a:endParaRPr lang="en-US"/>
        </a:p>
      </dgm:t>
    </dgm:pt>
    <dgm:pt modelId="{53D7DE42-7BC3-46CE-82B3-E8AD96858DD4}" type="sibTrans" cxnId="{9D5E5B98-4B85-47ED-AC73-BCCB3FC45982}">
      <dgm:prSet/>
      <dgm:spPr/>
      <dgm:t>
        <a:bodyPr/>
        <a:lstStyle/>
        <a:p>
          <a:endParaRPr lang="en-US"/>
        </a:p>
      </dgm:t>
    </dgm:pt>
    <dgm:pt modelId="{D87256A0-15C1-4233-8122-C133A19317B7}" type="pres">
      <dgm:prSet presAssocID="{78300D72-2AB3-490C-9AFB-30E216C2A2B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09C6FA5-60BE-4C34-B057-54E8E7807B12}" type="pres">
      <dgm:prSet presAssocID="{B790D2F8-8F4D-44AA-842E-35EA22C07011}" presName="root1" presStyleCnt="0"/>
      <dgm:spPr/>
    </dgm:pt>
    <dgm:pt modelId="{B8D07B72-1973-45C5-A0FA-2AD3DD2BD3CE}" type="pres">
      <dgm:prSet presAssocID="{B790D2F8-8F4D-44AA-842E-35EA22C07011}" presName="LevelOneTextNode" presStyleLbl="node0" presStyleIdx="0" presStyleCnt="1">
        <dgm:presLayoutVars>
          <dgm:chPref val="3"/>
        </dgm:presLayoutVars>
      </dgm:prSet>
      <dgm:spPr/>
    </dgm:pt>
    <dgm:pt modelId="{7DB59189-8BF4-4EB0-9A0D-D84B25DD5260}" type="pres">
      <dgm:prSet presAssocID="{B790D2F8-8F4D-44AA-842E-35EA22C07011}" presName="level2hierChild" presStyleCnt="0"/>
      <dgm:spPr/>
    </dgm:pt>
    <dgm:pt modelId="{86D9C916-B622-4C2B-ADAE-B9FA78259CEE}" type="pres">
      <dgm:prSet presAssocID="{B0745E92-7611-48FB-90DB-DC12FFE5CA15}" presName="conn2-1" presStyleLbl="parChTrans1D2" presStyleIdx="0" presStyleCnt="1"/>
      <dgm:spPr/>
    </dgm:pt>
    <dgm:pt modelId="{EF40E678-A966-4DEF-A2C5-C5B72A9EE695}" type="pres">
      <dgm:prSet presAssocID="{B0745E92-7611-48FB-90DB-DC12FFE5CA15}" presName="connTx" presStyleLbl="parChTrans1D2" presStyleIdx="0" presStyleCnt="1"/>
      <dgm:spPr/>
    </dgm:pt>
    <dgm:pt modelId="{88FBC9CA-F4C5-4EC3-A824-FA861B65D935}" type="pres">
      <dgm:prSet presAssocID="{677CC521-EF8E-4750-BB6A-4370C1A9C023}" presName="root2" presStyleCnt="0"/>
      <dgm:spPr/>
    </dgm:pt>
    <dgm:pt modelId="{E9ED5C1B-EB49-4C07-A9FF-C8B37D298123}" type="pres">
      <dgm:prSet presAssocID="{677CC521-EF8E-4750-BB6A-4370C1A9C023}" presName="LevelTwoTextNode" presStyleLbl="node2" presStyleIdx="0" presStyleCnt="1">
        <dgm:presLayoutVars>
          <dgm:chPref val="3"/>
        </dgm:presLayoutVars>
      </dgm:prSet>
      <dgm:spPr/>
    </dgm:pt>
    <dgm:pt modelId="{943278F0-5BA6-4590-9C8C-2C34B219573A}" type="pres">
      <dgm:prSet presAssocID="{677CC521-EF8E-4750-BB6A-4370C1A9C023}" presName="level3hierChild" presStyleCnt="0"/>
      <dgm:spPr/>
    </dgm:pt>
    <dgm:pt modelId="{D08ACC87-B743-4574-83C4-102BADE5EBC0}" type="pres">
      <dgm:prSet presAssocID="{71CBE116-8CBF-4943-A6C4-8D83D0500556}" presName="conn2-1" presStyleLbl="parChTrans1D3" presStyleIdx="0" presStyleCnt="6"/>
      <dgm:spPr/>
    </dgm:pt>
    <dgm:pt modelId="{167FC390-5214-4BD7-B17E-4D31DA2DADEA}" type="pres">
      <dgm:prSet presAssocID="{71CBE116-8CBF-4943-A6C4-8D83D0500556}" presName="connTx" presStyleLbl="parChTrans1D3" presStyleIdx="0" presStyleCnt="6"/>
      <dgm:spPr/>
    </dgm:pt>
    <dgm:pt modelId="{0E05C180-D4C9-4679-8DDA-FD0EA8B7E884}" type="pres">
      <dgm:prSet presAssocID="{03307D1D-BF8A-4EE2-A3B3-272D483F305A}" presName="root2" presStyleCnt="0"/>
      <dgm:spPr/>
    </dgm:pt>
    <dgm:pt modelId="{D8C4E8E1-1473-4A97-B835-9F50B558279C}" type="pres">
      <dgm:prSet presAssocID="{03307D1D-BF8A-4EE2-A3B3-272D483F305A}" presName="LevelTwoTextNode" presStyleLbl="node3" presStyleIdx="0" presStyleCnt="6">
        <dgm:presLayoutVars>
          <dgm:chPref val="3"/>
        </dgm:presLayoutVars>
      </dgm:prSet>
      <dgm:spPr/>
    </dgm:pt>
    <dgm:pt modelId="{90664F73-A133-4EF1-BB57-06F0B302F4EF}" type="pres">
      <dgm:prSet presAssocID="{03307D1D-BF8A-4EE2-A3B3-272D483F305A}" presName="level3hierChild" presStyleCnt="0"/>
      <dgm:spPr/>
    </dgm:pt>
    <dgm:pt modelId="{7EF6E0B7-B6E3-426E-A5FA-B9FD33B98B9A}" type="pres">
      <dgm:prSet presAssocID="{76387E91-84E7-4F23-AA04-CAF4CE001590}" presName="conn2-1" presStyleLbl="parChTrans1D3" presStyleIdx="1" presStyleCnt="6"/>
      <dgm:spPr/>
    </dgm:pt>
    <dgm:pt modelId="{78C5565D-43F4-485B-87D7-89C3168B398F}" type="pres">
      <dgm:prSet presAssocID="{76387E91-84E7-4F23-AA04-CAF4CE001590}" presName="connTx" presStyleLbl="parChTrans1D3" presStyleIdx="1" presStyleCnt="6"/>
      <dgm:spPr/>
    </dgm:pt>
    <dgm:pt modelId="{718DD190-3093-4C25-B73B-DDFD2E586970}" type="pres">
      <dgm:prSet presAssocID="{25537C88-D4CE-4DFC-BD7F-488F9F398D83}" presName="root2" presStyleCnt="0"/>
      <dgm:spPr/>
    </dgm:pt>
    <dgm:pt modelId="{8EC0A20A-AE3B-4CA0-B4D7-D2AC77DF733B}" type="pres">
      <dgm:prSet presAssocID="{25537C88-D4CE-4DFC-BD7F-488F9F398D83}" presName="LevelTwoTextNode" presStyleLbl="node3" presStyleIdx="1" presStyleCnt="6">
        <dgm:presLayoutVars>
          <dgm:chPref val="3"/>
        </dgm:presLayoutVars>
      </dgm:prSet>
      <dgm:spPr/>
    </dgm:pt>
    <dgm:pt modelId="{8AFE9A2D-1220-4D40-9597-54C74F92FA9F}" type="pres">
      <dgm:prSet presAssocID="{25537C88-D4CE-4DFC-BD7F-488F9F398D83}" presName="level3hierChild" presStyleCnt="0"/>
      <dgm:spPr/>
    </dgm:pt>
    <dgm:pt modelId="{64223CCC-EF5D-4321-AA25-787009FD156B}" type="pres">
      <dgm:prSet presAssocID="{092D3820-A776-4D70-A1A5-9DAA44BC86FA}" presName="conn2-1" presStyleLbl="parChTrans1D3" presStyleIdx="2" presStyleCnt="6"/>
      <dgm:spPr/>
    </dgm:pt>
    <dgm:pt modelId="{33624153-CABD-4B20-ABE6-ACBA3769188F}" type="pres">
      <dgm:prSet presAssocID="{092D3820-A776-4D70-A1A5-9DAA44BC86FA}" presName="connTx" presStyleLbl="parChTrans1D3" presStyleIdx="2" presStyleCnt="6"/>
      <dgm:spPr/>
    </dgm:pt>
    <dgm:pt modelId="{CC79B213-3D5F-4743-B8A3-5986E7715975}" type="pres">
      <dgm:prSet presAssocID="{C5528E3B-52B2-40F7-A463-78AF06766DD9}" presName="root2" presStyleCnt="0"/>
      <dgm:spPr/>
    </dgm:pt>
    <dgm:pt modelId="{C40FEA66-439D-4195-B317-C3275B34EB32}" type="pres">
      <dgm:prSet presAssocID="{C5528E3B-52B2-40F7-A463-78AF06766DD9}" presName="LevelTwoTextNode" presStyleLbl="node3" presStyleIdx="2" presStyleCnt="6">
        <dgm:presLayoutVars>
          <dgm:chPref val="3"/>
        </dgm:presLayoutVars>
      </dgm:prSet>
      <dgm:spPr/>
    </dgm:pt>
    <dgm:pt modelId="{660B4216-49CF-4871-91EA-60C94FC71754}" type="pres">
      <dgm:prSet presAssocID="{C5528E3B-52B2-40F7-A463-78AF06766DD9}" presName="level3hierChild" presStyleCnt="0"/>
      <dgm:spPr/>
    </dgm:pt>
    <dgm:pt modelId="{7B3951A4-02B5-47EB-8174-0A51B3C68228}" type="pres">
      <dgm:prSet presAssocID="{4AB342EA-B507-40B0-880B-A82C075E7846}" presName="conn2-1" presStyleLbl="parChTrans1D3" presStyleIdx="3" presStyleCnt="6"/>
      <dgm:spPr/>
    </dgm:pt>
    <dgm:pt modelId="{3E33256D-EF96-47E2-B0CF-918AC5625675}" type="pres">
      <dgm:prSet presAssocID="{4AB342EA-B507-40B0-880B-A82C075E7846}" presName="connTx" presStyleLbl="parChTrans1D3" presStyleIdx="3" presStyleCnt="6"/>
      <dgm:spPr/>
    </dgm:pt>
    <dgm:pt modelId="{D6FC2D59-B97D-4746-85C8-75FCA2984698}" type="pres">
      <dgm:prSet presAssocID="{188BE90F-B727-420E-9699-D32F8CA67366}" presName="root2" presStyleCnt="0"/>
      <dgm:spPr/>
    </dgm:pt>
    <dgm:pt modelId="{381ED0BA-A727-4D15-9440-9A387C874B39}" type="pres">
      <dgm:prSet presAssocID="{188BE90F-B727-420E-9699-D32F8CA67366}" presName="LevelTwoTextNode" presStyleLbl="node3" presStyleIdx="3" presStyleCnt="6">
        <dgm:presLayoutVars>
          <dgm:chPref val="3"/>
        </dgm:presLayoutVars>
      </dgm:prSet>
      <dgm:spPr/>
    </dgm:pt>
    <dgm:pt modelId="{51AE2D20-3151-495E-950F-3ED161B0FA39}" type="pres">
      <dgm:prSet presAssocID="{188BE90F-B727-420E-9699-D32F8CA67366}" presName="level3hierChild" presStyleCnt="0"/>
      <dgm:spPr/>
    </dgm:pt>
    <dgm:pt modelId="{6B3C8C3B-2035-454D-8D45-ED2F35056D59}" type="pres">
      <dgm:prSet presAssocID="{14FD7C4C-0C5D-452D-BEC4-32F22574B073}" presName="conn2-1" presStyleLbl="parChTrans1D3" presStyleIdx="4" presStyleCnt="6"/>
      <dgm:spPr/>
    </dgm:pt>
    <dgm:pt modelId="{784A044D-A00A-4DBE-A3CB-AAAE9CECC922}" type="pres">
      <dgm:prSet presAssocID="{14FD7C4C-0C5D-452D-BEC4-32F22574B073}" presName="connTx" presStyleLbl="parChTrans1D3" presStyleIdx="4" presStyleCnt="6"/>
      <dgm:spPr/>
    </dgm:pt>
    <dgm:pt modelId="{A23234A8-3710-45E1-8B54-397F27F41266}" type="pres">
      <dgm:prSet presAssocID="{06E00E72-27A4-4AB7-A5BE-067D575806B8}" presName="root2" presStyleCnt="0"/>
      <dgm:spPr/>
    </dgm:pt>
    <dgm:pt modelId="{23A58513-2108-4017-B607-62648A87C430}" type="pres">
      <dgm:prSet presAssocID="{06E00E72-27A4-4AB7-A5BE-067D575806B8}" presName="LevelTwoTextNode" presStyleLbl="node3" presStyleIdx="4" presStyleCnt="6">
        <dgm:presLayoutVars>
          <dgm:chPref val="3"/>
        </dgm:presLayoutVars>
      </dgm:prSet>
      <dgm:spPr/>
    </dgm:pt>
    <dgm:pt modelId="{ADDB63C1-5EE3-4038-8143-D651C6A9D695}" type="pres">
      <dgm:prSet presAssocID="{06E00E72-27A4-4AB7-A5BE-067D575806B8}" presName="level3hierChild" presStyleCnt="0"/>
      <dgm:spPr/>
    </dgm:pt>
    <dgm:pt modelId="{A256B644-837C-47BB-94DA-24609EBCE320}" type="pres">
      <dgm:prSet presAssocID="{E2083E0C-C35D-4A63-889E-4DB7C2E82514}" presName="conn2-1" presStyleLbl="parChTrans1D3" presStyleIdx="5" presStyleCnt="6"/>
      <dgm:spPr/>
    </dgm:pt>
    <dgm:pt modelId="{1B49572E-A586-461E-B6DC-91A9673C8E45}" type="pres">
      <dgm:prSet presAssocID="{E2083E0C-C35D-4A63-889E-4DB7C2E82514}" presName="connTx" presStyleLbl="parChTrans1D3" presStyleIdx="5" presStyleCnt="6"/>
      <dgm:spPr/>
    </dgm:pt>
    <dgm:pt modelId="{DDCB5E14-4536-46DD-991B-A599EE2BFC18}" type="pres">
      <dgm:prSet presAssocID="{997DA1C1-88DB-4186-8217-1804010969ED}" presName="root2" presStyleCnt="0"/>
      <dgm:spPr/>
    </dgm:pt>
    <dgm:pt modelId="{D827CA01-5DA8-4E15-B3B2-4FC5D7444DEA}" type="pres">
      <dgm:prSet presAssocID="{997DA1C1-88DB-4186-8217-1804010969ED}" presName="LevelTwoTextNode" presStyleLbl="node3" presStyleIdx="5" presStyleCnt="6">
        <dgm:presLayoutVars>
          <dgm:chPref val="3"/>
        </dgm:presLayoutVars>
      </dgm:prSet>
      <dgm:spPr/>
    </dgm:pt>
    <dgm:pt modelId="{9B8473F4-2BF5-4804-8CCE-0AB8A0596520}" type="pres">
      <dgm:prSet presAssocID="{997DA1C1-88DB-4186-8217-1804010969ED}" presName="level3hierChild" presStyleCnt="0"/>
      <dgm:spPr/>
    </dgm:pt>
  </dgm:ptLst>
  <dgm:cxnLst>
    <dgm:cxn modelId="{53A5E410-4EC8-4509-99DE-444A7B36162E}" srcId="{677CC521-EF8E-4750-BB6A-4370C1A9C023}" destId="{03307D1D-BF8A-4EE2-A3B3-272D483F305A}" srcOrd="0" destOrd="0" parTransId="{71CBE116-8CBF-4943-A6C4-8D83D0500556}" sibTransId="{8B9CBC12-F034-4DEF-A28A-85ED560C1F23}"/>
    <dgm:cxn modelId="{459FB918-E259-4186-A3D4-C0BDB87954DA}" type="presOf" srcId="{B0745E92-7611-48FB-90DB-DC12FFE5CA15}" destId="{EF40E678-A966-4DEF-A2C5-C5B72A9EE695}" srcOrd="1" destOrd="0" presId="urn:microsoft.com/office/officeart/2005/8/layout/hierarchy2"/>
    <dgm:cxn modelId="{36792828-5F04-4A2E-9658-59DC2D349E3E}" type="presOf" srcId="{78300D72-2AB3-490C-9AFB-30E216C2A2BC}" destId="{D87256A0-15C1-4233-8122-C133A19317B7}" srcOrd="0" destOrd="0" presId="urn:microsoft.com/office/officeart/2005/8/layout/hierarchy2"/>
    <dgm:cxn modelId="{9DDC2F34-F8FC-432C-A16B-C23ABE053A1B}" type="presOf" srcId="{092D3820-A776-4D70-A1A5-9DAA44BC86FA}" destId="{64223CCC-EF5D-4321-AA25-787009FD156B}" srcOrd="0" destOrd="0" presId="urn:microsoft.com/office/officeart/2005/8/layout/hierarchy2"/>
    <dgm:cxn modelId="{0F333935-CD05-4261-947E-949394C59557}" type="presOf" srcId="{188BE90F-B727-420E-9699-D32F8CA67366}" destId="{381ED0BA-A727-4D15-9440-9A387C874B39}" srcOrd="0" destOrd="0" presId="urn:microsoft.com/office/officeart/2005/8/layout/hierarchy2"/>
    <dgm:cxn modelId="{EDE8693B-C5B1-4A81-AA3C-71F0A308A696}" type="presOf" srcId="{71CBE116-8CBF-4943-A6C4-8D83D0500556}" destId="{D08ACC87-B743-4574-83C4-102BADE5EBC0}" srcOrd="0" destOrd="0" presId="urn:microsoft.com/office/officeart/2005/8/layout/hierarchy2"/>
    <dgm:cxn modelId="{D0172E5B-3D13-4F51-B263-8D9490303CF7}" srcId="{677CC521-EF8E-4750-BB6A-4370C1A9C023}" destId="{188BE90F-B727-420E-9699-D32F8CA67366}" srcOrd="3" destOrd="0" parTransId="{4AB342EA-B507-40B0-880B-A82C075E7846}" sibTransId="{99F8402F-E7F5-4871-92AA-28FC17CD64B9}"/>
    <dgm:cxn modelId="{1D07EE44-2481-4619-8403-32613796E7C3}" type="presOf" srcId="{14FD7C4C-0C5D-452D-BEC4-32F22574B073}" destId="{784A044D-A00A-4DBE-A3CB-AAAE9CECC922}" srcOrd="1" destOrd="0" presId="urn:microsoft.com/office/officeart/2005/8/layout/hierarchy2"/>
    <dgm:cxn modelId="{60CA2C67-5FD3-47E3-A55F-75A7BE4F1A15}" type="presOf" srcId="{4AB342EA-B507-40B0-880B-A82C075E7846}" destId="{7B3951A4-02B5-47EB-8174-0A51B3C68228}" srcOrd="0" destOrd="0" presId="urn:microsoft.com/office/officeart/2005/8/layout/hierarchy2"/>
    <dgm:cxn modelId="{7F90B647-76CA-4559-88E5-961DF8CC83DE}" type="presOf" srcId="{092D3820-A776-4D70-A1A5-9DAA44BC86FA}" destId="{33624153-CABD-4B20-ABE6-ACBA3769188F}" srcOrd="1" destOrd="0" presId="urn:microsoft.com/office/officeart/2005/8/layout/hierarchy2"/>
    <dgm:cxn modelId="{489BC94F-FC8B-47AE-B6F7-58D3BF8BD751}" type="presOf" srcId="{4AB342EA-B507-40B0-880B-A82C075E7846}" destId="{3E33256D-EF96-47E2-B0CF-918AC5625675}" srcOrd="1" destOrd="0" presId="urn:microsoft.com/office/officeart/2005/8/layout/hierarchy2"/>
    <dgm:cxn modelId="{4E90275A-1639-484B-8AC1-FE28E308EEC3}" type="presOf" srcId="{C5528E3B-52B2-40F7-A463-78AF06766DD9}" destId="{C40FEA66-439D-4195-B317-C3275B34EB32}" srcOrd="0" destOrd="0" presId="urn:microsoft.com/office/officeart/2005/8/layout/hierarchy2"/>
    <dgm:cxn modelId="{127AEE7E-4E65-4ECA-9CDA-3D89442CEFFE}" type="presOf" srcId="{06E00E72-27A4-4AB7-A5BE-067D575806B8}" destId="{23A58513-2108-4017-B607-62648A87C430}" srcOrd="0" destOrd="0" presId="urn:microsoft.com/office/officeart/2005/8/layout/hierarchy2"/>
    <dgm:cxn modelId="{72070998-87EE-4EC4-B9A6-1D7D26EC51F1}" srcId="{B790D2F8-8F4D-44AA-842E-35EA22C07011}" destId="{677CC521-EF8E-4750-BB6A-4370C1A9C023}" srcOrd="0" destOrd="0" parTransId="{B0745E92-7611-48FB-90DB-DC12FFE5CA15}" sibTransId="{C7D15166-565F-45F3-AE04-3A2EC21863F7}"/>
    <dgm:cxn modelId="{C1B00B98-356F-4628-A794-FCAA141342EA}" type="presOf" srcId="{76387E91-84E7-4F23-AA04-CAF4CE001590}" destId="{78C5565D-43F4-485B-87D7-89C3168B398F}" srcOrd="1" destOrd="0" presId="urn:microsoft.com/office/officeart/2005/8/layout/hierarchy2"/>
    <dgm:cxn modelId="{9D5E5B98-4B85-47ED-AC73-BCCB3FC45982}" srcId="{677CC521-EF8E-4750-BB6A-4370C1A9C023}" destId="{997DA1C1-88DB-4186-8217-1804010969ED}" srcOrd="5" destOrd="0" parTransId="{E2083E0C-C35D-4A63-889E-4DB7C2E82514}" sibTransId="{53D7DE42-7BC3-46CE-82B3-E8AD96858DD4}"/>
    <dgm:cxn modelId="{729CE0A3-B627-46F6-920C-A6E9A4EA2CFD}" type="presOf" srcId="{E2083E0C-C35D-4A63-889E-4DB7C2E82514}" destId="{A256B644-837C-47BB-94DA-24609EBCE320}" srcOrd="0" destOrd="0" presId="urn:microsoft.com/office/officeart/2005/8/layout/hierarchy2"/>
    <dgm:cxn modelId="{6EC44BA5-5F57-4D37-8422-5A09E7D8CCEC}" type="presOf" srcId="{677CC521-EF8E-4750-BB6A-4370C1A9C023}" destId="{E9ED5C1B-EB49-4C07-A9FF-C8B37D298123}" srcOrd="0" destOrd="0" presId="urn:microsoft.com/office/officeart/2005/8/layout/hierarchy2"/>
    <dgm:cxn modelId="{60D39BC2-CAF7-4714-8C2C-E7C5EF4E76D1}" srcId="{677CC521-EF8E-4750-BB6A-4370C1A9C023}" destId="{25537C88-D4CE-4DFC-BD7F-488F9F398D83}" srcOrd="1" destOrd="0" parTransId="{76387E91-84E7-4F23-AA04-CAF4CE001590}" sibTransId="{A28E28E0-810B-41C7-9720-C21B0A09221E}"/>
    <dgm:cxn modelId="{037DD4C2-6DE7-4391-B2ED-C91E64E3C5C4}" type="presOf" srcId="{997DA1C1-88DB-4186-8217-1804010969ED}" destId="{D827CA01-5DA8-4E15-B3B2-4FC5D7444DEA}" srcOrd="0" destOrd="0" presId="urn:microsoft.com/office/officeart/2005/8/layout/hierarchy2"/>
    <dgm:cxn modelId="{45BC79C3-0425-449C-B0A1-DC88162C56E2}" type="presOf" srcId="{B0745E92-7611-48FB-90DB-DC12FFE5CA15}" destId="{86D9C916-B622-4C2B-ADAE-B9FA78259CEE}" srcOrd="0" destOrd="0" presId="urn:microsoft.com/office/officeart/2005/8/layout/hierarchy2"/>
    <dgm:cxn modelId="{DA23BCC4-42CA-463D-8813-5A40293E71B0}" srcId="{78300D72-2AB3-490C-9AFB-30E216C2A2BC}" destId="{B790D2F8-8F4D-44AA-842E-35EA22C07011}" srcOrd="0" destOrd="0" parTransId="{A2CA8C3F-7AF1-490D-97D8-3BAFE126B80F}" sibTransId="{24283334-EB9E-40D7-B23F-B010E8397B94}"/>
    <dgm:cxn modelId="{625EB9C5-6F0C-4DEF-8B91-E15A84939B95}" type="presOf" srcId="{03307D1D-BF8A-4EE2-A3B3-272D483F305A}" destId="{D8C4E8E1-1473-4A97-B835-9F50B558279C}" srcOrd="0" destOrd="0" presId="urn:microsoft.com/office/officeart/2005/8/layout/hierarchy2"/>
    <dgm:cxn modelId="{3E3B47C9-951C-4637-8582-517910E3053C}" type="presOf" srcId="{76387E91-84E7-4F23-AA04-CAF4CE001590}" destId="{7EF6E0B7-B6E3-426E-A5FA-B9FD33B98B9A}" srcOrd="0" destOrd="0" presId="urn:microsoft.com/office/officeart/2005/8/layout/hierarchy2"/>
    <dgm:cxn modelId="{71E9ECCD-E685-4EB0-914F-B29BC5D87068}" type="presOf" srcId="{14FD7C4C-0C5D-452D-BEC4-32F22574B073}" destId="{6B3C8C3B-2035-454D-8D45-ED2F35056D59}" srcOrd="0" destOrd="0" presId="urn:microsoft.com/office/officeart/2005/8/layout/hierarchy2"/>
    <dgm:cxn modelId="{D6A9BDDC-9662-4FAA-8F0B-0AC35606D722}" type="presOf" srcId="{25537C88-D4CE-4DFC-BD7F-488F9F398D83}" destId="{8EC0A20A-AE3B-4CA0-B4D7-D2AC77DF733B}" srcOrd="0" destOrd="0" presId="urn:microsoft.com/office/officeart/2005/8/layout/hierarchy2"/>
    <dgm:cxn modelId="{7A3F5EDD-37E3-4E50-BE29-ECB1E8C7D381}" type="presOf" srcId="{71CBE116-8CBF-4943-A6C4-8D83D0500556}" destId="{167FC390-5214-4BD7-B17E-4D31DA2DADEA}" srcOrd="1" destOrd="0" presId="urn:microsoft.com/office/officeart/2005/8/layout/hierarchy2"/>
    <dgm:cxn modelId="{1C29F9ED-5925-486D-9EFB-330F2B2A01B3}" type="presOf" srcId="{B790D2F8-8F4D-44AA-842E-35EA22C07011}" destId="{B8D07B72-1973-45C5-A0FA-2AD3DD2BD3CE}" srcOrd="0" destOrd="0" presId="urn:microsoft.com/office/officeart/2005/8/layout/hierarchy2"/>
    <dgm:cxn modelId="{BD2FC9F5-B6D1-49F0-ADB9-72164BCDFBF2}" type="presOf" srcId="{E2083E0C-C35D-4A63-889E-4DB7C2E82514}" destId="{1B49572E-A586-461E-B6DC-91A9673C8E45}" srcOrd="1" destOrd="0" presId="urn:microsoft.com/office/officeart/2005/8/layout/hierarchy2"/>
    <dgm:cxn modelId="{5197B8FC-669B-4B9F-83A6-3FCCA98E5013}" srcId="{677CC521-EF8E-4750-BB6A-4370C1A9C023}" destId="{06E00E72-27A4-4AB7-A5BE-067D575806B8}" srcOrd="4" destOrd="0" parTransId="{14FD7C4C-0C5D-452D-BEC4-32F22574B073}" sibTransId="{02F8D730-CE21-4CB7-B0B8-D44FF37E96A5}"/>
    <dgm:cxn modelId="{D053CEFD-3EA3-476C-BE2E-669A0879C86D}" srcId="{677CC521-EF8E-4750-BB6A-4370C1A9C023}" destId="{C5528E3B-52B2-40F7-A463-78AF06766DD9}" srcOrd="2" destOrd="0" parTransId="{092D3820-A776-4D70-A1A5-9DAA44BC86FA}" sibTransId="{50E8E18B-7C89-4EDC-8F4E-16B08EB1A30F}"/>
    <dgm:cxn modelId="{DEBE424F-4DA4-411E-ADAC-43BB007713F4}" type="presParOf" srcId="{D87256A0-15C1-4233-8122-C133A19317B7}" destId="{409C6FA5-60BE-4C34-B057-54E8E7807B12}" srcOrd="0" destOrd="0" presId="urn:microsoft.com/office/officeart/2005/8/layout/hierarchy2"/>
    <dgm:cxn modelId="{8BA826A2-695E-44F0-B5C9-7D1C1FD215D7}" type="presParOf" srcId="{409C6FA5-60BE-4C34-B057-54E8E7807B12}" destId="{B8D07B72-1973-45C5-A0FA-2AD3DD2BD3CE}" srcOrd="0" destOrd="0" presId="urn:microsoft.com/office/officeart/2005/8/layout/hierarchy2"/>
    <dgm:cxn modelId="{585BFA60-B492-4FF3-ADE1-B343D62E922A}" type="presParOf" srcId="{409C6FA5-60BE-4C34-B057-54E8E7807B12}" destId="{7DB59189-8BF4-4EB0-9A0D-D84B25DD5260}" srcOrd="1" destOrd="0" presId="urn:microsoft.com/office/officeart/2005/8/layout/hierarchy2"/>
    <dgm:cxn modelId="{B2CB445F-3A12-4D32-982C-293392308F34}" type="presParOf" srcId="{7DB59189-8BF4-4EB0-9A0D-D84B25DD5260}" destId="{86D9C916-B622-4C2B-ADAE-B9FA78259CEE}" srcOrd="0" destOrd="0" presId="urn:microsoft.com/office/officeart/2005/8/layout/hierarchy2"/>
    <dgm:cxn modelId="{BE5445A8-8AEA-45A6-AE7A-D46DAE2F6375}" type="presParOf" srcId="{86D9C916-B622-4C2B-ADAE-B9FA78259CEE}" destId="{EF40E678-A966-4DEF-A2C5-C5B72A9EE695}" srcOrd="0" destOrd="0" presId="urn:microsoft.com/office/officeart/2005/8/layout/hierarchy2"/>
    <dgm:cxn modelId="{7AD4C9E6-A7A6-44B5-92DB-A0CDBF814E97}" type="presParOf" srcId="{7DB59189-8BF4-4EB0-9A0D-D84B25DD5260}" destId="{88FBC9CA-F4C5-4EC3-A824-FA861B65D935}" srcOrd="1" destOrd="0" presId="urn:microsoft.com/office/officeart/2005/8/layout/hierarchy2"/>
    <dgm:cxn modelId="{DE1DDC14-B306-455B-866B-45EB126617EA}" type="presParOf" srcId="{88FBC9CA-F4C5-4EC3-A824-FA861B65D935}" destId="{E9ED5C1B-EB49-4C07-A9FF-C8B37D298123}" srcOrd="0" destOrd="0" presId="urn:microsoft.com/office/officeart/2005/8/layout/hierarchy2"/>
    <dgm:cxn modelId="{EC394E68-36AC-4F0A-8B39-AC6302E50391}" type="presParOf" srcId="{88FBC9CA-F4C5-4EC3-A824-FA861B65D935}" destId="{943278F0-5BA6-4590-9C8C-2C34B219573A}" srcOrd="1" destOrd="0" presId="urn:microsoft.com/office/officeart/2005/8/layout/hierarchy2"/>
    <dgm:cxn modelId="{B513F73C-70D4-4219-808D-7990BC241969}" type="presParOf" srcId="{943278F0-5BA6-4590-9C8C-2C34B219573A}" destId="{D08ACC87-B743-4574-83C4-102BADE5EBC0}" srcOrd="0" destOrd="0" presId="urn:microsoft.com/office/officeart/2005/8/layout/hierarchy2"/>
    <dgm:cxn modelId="{3A1C6301-5005-49AD-8B29-F16ACAEE502E}" type="presParOf" srcId="{D08ACC87-B743-4574-83C4-102BADE5EBC0}" destId="{167FC390-5214-4BD7-B17E-4D31DA2DADEA}" srcOrd="0" destOrd="0" presId="urn:microsoft.com/office/officeart/2005/8/layout/hierarchy2"/>
    <dgm:cxn modelId="{1505BA3A-6D18-4303-A4E9-F8832D4B1E9A}" type="presParOf" srcId="{943278F0-5BA6-4590-9C8C-2C34B219573A}" destId="{0E05C180-D4C9-4679-8DDA-FD0EA8B7E884}" srcOrd="1" destOrd="0" presId="urn:microsoft.com/office/officeart/2005/8/layout/hierarchy2"/>
    <dgm:cxn modelId="{BA0B68DE-61D1-4138-A657-9ECE766C2464}" type="presParOf" srcId="{0E05C180-D4C9-4679-8DDA-FD0EA8B7E884}" destId="{D8C4E8E1-1473-4A97-B835-9F50B558279C}" srcOrd="0" destOrd="0" presId="urn:microsoft.com/office/officeart/2005/8/layout/hierarchy2"/>
    <dgm:cxn modelId="{71D8A0E2-113B-450A-8FBB-12BB65A5AFBC}" type="presParOf" srcId="{0E05C180-D4C9-4679-8DDA-FD0EA8B7E884}" destId="{90664F73-A133-4EF1-BB57-06F0B302F4EF}" srcOrd="1" destOrd="0" presId="urn:microsoft.com/office/officeart/2005/8/layout/hierarchy2"/>
    <dgm:cxn modelId="{ED2EE6EF-3DA8-4F4E-9E86-3AC8998A52C7}" type="presParOf" srcId="{943278F0-5BA6-4590-9C8C-2C34B219573A}" destId="{7EF6E0B7-B6E3-426E-A5FA-B9FD33B98B9A}" srcOrd="2" destOrd="0" presId="urn:microsoft.com/office/officeart/2005/8/layout/hierarchy2"/>
    <dgm:cxn modelId="{F0A4BD35-BD6E-403A-BDD1-8B27149D0CAA}" type="presParOf" srcId="{7EF6E0B7-B6E3-426E-A5FA-B9FD33B98B9A}" destId="{78C5565D-43F4-485B-87D7-89C3168B398F}" srcOrd="0" destOrd="0" presId="urn:microsoft.com/office/officeart/2005/8/layout/hierarchy2"/>
    <dgm:cxn modelId="{92C3EE6B-801D-4EE5-8849-05149EC48559}" type="presParOf" srcId="{943278F0-5BA6-4590-9C8C-2C34B219573A}" destId="{718DD190-3093-4C25-B73B-DDFD2E586970}" srcOrd="3" destOrd="0" presId="urn:microsoft.com/office/officeart/2005/8/layout/hierarchy2"/>
    <dgm:cxn modelId="{552B3A0E-6F0E-4B54-804D-3150D6619CD3}" type="presParOf" srcId="{718DD190-3093-4C25-B73B-DDFD2E586970}" destId="{8EC0A20A-AE3B-4CA0-B4D7-D2AC77DF733B}" srcOrd="0" destOrd="0" presId="urn:microsoft.com/office/officeart/2005/8/layout/hierarchy2"/>
    <dgm:cxn modelId="{302EEA95-93A0-4761-91D4-0776498E419D}" type="presParOf" srcId="{718DD190-3093-4C25-B73B-DDFD2E586970}" destId="{8AFE9A2D-1220-4D40-9597-54C74F92FA9F}" srcOrd="1" destOrd="0" presId="urn:microsoft.com/office/officeart/2005/8/layout/hierarchy2"/>
    <dgm:cxn modelId="{CD96D2AE-2D63-4D71-86F3-A6E4F6DEAC23}" type="presParOf" srcId="{943278F0-5BA6-4590-9C8C-2C34B219573A}" destId="{64223CCC-EF5D-4321-AA25-787009FD156B}" srcOrd="4" destOrd="0" presId="urn:microsoft.com/office/officeart/2005/8/layout/hierarchy2"/>
    <dgm:cxn modelId="{B514E1A1-3786-49D6-B850-D0D5D48697DE}" type="presParOf" srcId="{64223CCC-EF5D-4321-AA25-787009FD156B}" destId="{33624153-CABD-4B20-ABE6-ACBA3769188F}" srcOrd="0" destOrd="0" presId="urn:microsoft.com/office/officeart/2005/8/layout/hierarchy2"/>
    <dgm:cxn modelId="{6706375A-3D57-44EB-9592-CED5B9AD193E}" type="presParOf" srcId="{943278F0-5BA6-4590-9C8C-2C34B219573A}" destId="{CC79B213-3D5F-4743-B8A3-5986E7715975}" srcOrd="5" destOrd="0" presId="urn:microsoft.com/office/officeart/2005/8/layout/hierarchy2"/>
    <dgm:cxn modelId="{73E3A056-581E-4D6B-AFC6-F1C15E56029C}" type="presParOf" srcId="{CC79B213-3D5F-4743-B8A3-5986E7715975}" destId="{C40FEA66-439D-4195-B317-C3275B34EB32}" srcOrd="0" destOrd="0" presId="urn:microsoft.com/office/officeart/2005/8/layout/hierarchy2"/>
    <dgm:cxn modelId="{1A4D6555-D703-49CA-9651-5738BE924CEA}" type="presParOf" srcId="{CC79B213-3D5F-4743-B8A3-5986E7715975}" destId="{660B4216-49CF-4871-91EA-60C94FC71754}" srcOrd="1" destOrd="0" presId="urn:microsoft.com/office/officeart/2005/8/layout/hierarchy2"/>
    <dgm:cxn modelId="{7365A66F-06C4-48EB-ACCC-87F3F998F86F}" type="presParOf" srcId="{943278F0-5BA6-4590-9C8C-2C34B219573A}" destId="{7B3951A4-02B5-47EB-8174-0A51B3C68228}" srcOrd="6" destOrd="0" presId="urn:microsoft.com/office/officeart/2005/8/layout/hierarchy2"/>
    <dgm:cxn modelId="{CA63C21E-3D84-4031-8F2E-8834F1452662}" type="presParOf" srcId="{7B3951A4-02B5-47EB-8174-0A51B3C68228}" destId="{3E33256D-EF96-47E2-B0CF-918AC5625675}" srcOrd="0" destOrd="0" presId="urn:microsoft.com/office/officeart/2005/8/layout/hierarchy2"/>
    <dgm:cxn modelId="{6EAD4BA4-055A-4EAD-8B7C-F97F3F357D5E}" type="presParOf" srcId="{943278F0-5BA6-4590-9C8C-2C34B219573A}" destId="{D6FC2D59-B97D-4746-85C8-75FCA2984698}" srcOrd="7" destOrd="0" presId="urn:microsoft.com/office/officeart/2005/8/layout/hierarchy2"/>
    <dgm:cxn modelId="{AB0860C4-FBB7-4CBA-BC57-0768EA8D6EF8}" type="presParOf" srcId="{D6FC2D59-B97D-4746-85C8-75FCA2984698}" destId="{381ED0BA-A727-4D15-9440-9A387C874B39}" srcOrd="0" destOrd="0" presId="urn:microsoft.com/office/officeart/2005/8/layout/hierarchy2"/>
    <dgm:cxn modelId="{23EAC174-2D16-4849-9885-E0FF7B45CEBE}" type="presParOf" srcId="{D6FC2D59-B97D-4746-85C8-75FCA2984698}" destId="{51AE2D20-3151-495E-950F-3ED161B0FA39}" srcOrd="1" destOrd="0" presId="urn:microsoft.com/office/officeart/2005/8/layout/hierarchy2"/>
    <dgm:cxn modelId="{D72252C7-3A60-4189-9FA8-3915B8F064DF}" type="presParOf" srcId="{943278F0-5BA6-4590-9C8C-2C34B219573A}" destId="{6B3C8C3B-2035-454D-8D45-ED2F35056D59}" srcOrd="8" destOrd="0" presId="urn:microsoft.com/office/officeart/2005/8/layout/hierarchy2"/>
    <dgm:cxn modelId="{454A27B1-0E80-4B20-AFE8-735000239C8D}" type="presParOf" srcId="{6B3C8C3B-2035-454D-8D45-ED2F35056D59}" destId="{784A044D-A00A-4DBE-A3CB-AAAE9CECC922}" srcOrd="0" destOrd="0" presId="urn:microsoft.com/office/officeart/2005/8/layout/hierarchy2"/>
    <dgm:cxn modelId="{4BB75387-3170-49F0-9345-EC6F2C230601}" type="presParOf" srcId="{943278F0-5BA6-4590-9C8C-2C34B219573A}" destId="{A23234A8-3710-45E1-8B54-397F27F41266}" srcOrd="9" destOrd="0" presId="urn:microsoft.com/office/officeart/2005/8/layout/hierarchy2"/>
    <dgm:cxn modelId="{461A40A9-7730-48A5-ADA4-042A7F2AC3CE}" type="presParOf" srcId="{A23234A8-3710-45E1-8B54-397F27F41266}" destId="{23A58513-2108-4017-B607-62648A87C430}" srcOrd="0" destOrd="0" presId="urn:microsoft.com/office/officeart/2005/8/layout/hierarchy2"/>
    <dgm:cxn modelId="{28ED686A-954F-4956-ADE9-C72CA89A5013}" type="presParOf" srcId="{A23234A8-3710-45E1-8B54-397F27F41266}" destId="{ADDB63C1-5EE3-4038-8143-D651C6A9D695}" srcOrd="1" destOrd="0" presId="urn:microsoft.com/office/officeart/2005/8/layout/hierarchy2"/>
    <dgm:cxn modelId="{22D4FF14-7C5F-4ABE-B46D-29157537ACC2}" type="presParOf" srcId="{943278F0-5BA6-4590-9C8C-2C34B219573A}" destId="{A256B644-837C-47BB-94DA-24609EBCE320}" srcOrd="10" destOrd="0" presId="urn:microsoft.com/office/officeart/2005/8/layout/hierarchy2"/>
    <dgm:cxn modelId="{2FCEC6A2-75EC-4C9A-AEEA-A7FD2C53E8B4}" type="presParOf" srcId="{A256B644-837C-47BB-94DA-24609EBCE320}" destId="{1B49572E-A586-461E-B6DC-91A9673C8E45}" srcOrd="0" destOrd="0" presId="urn:microsoft.com/office/officeart/2005/8/layout/hierarchy2"/>
    <dgm:cxn modelId="{FDC455B2-1626-4547-9DB4-CB8D48340F11}" type="presParOf" srcId="{943278F0-5BA6-4590-9C8C-2C34B219573A}" destId="{DDCB5E14-4536-46DD-991B-A599EE2BFC18}" srcOrd="11" destOrd="0" presId="urn:microsoft.com/office/officeart/2005/8/layout/hierarchy2"/>
    <dgm:cxn modelId="{1F3BF19E-6436-4AE4-8872-A864086E591E}" type="presParOf" srcId="{DDCB5E14-4536-46DD-991B-A599EE2BFC18}" destId="{D827CA01-5DA8-4E15-B3B2-4FC5D7444DEA}" srcOrd="0" destOrd="0" presId="urn:microsoft.com/office/officeart/2005/8/layout/hierarchy2"/>
    <dgm:cxn modelId="{8AFBF5E3-59FA-43CB-A22B-E555E4F9E72F}" type="presParOf" srcId="{DDCB5E14-4536-46DD-991B-A599EE2BFC18}" destId="{9B8473F4-2BF5-4804-8CCE-0AB8A059652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F0ADF2-F6A0-4BBA-AE0F-ED135B31B365}" type="doc">
      <dgm:prSet loTypeId="urn:microsoft.com/office/officeart/2005/8/layout/vProcess5" loCatId="process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169E11C7-CCEC-4A48-AF8A-CBF186F51505}">
      <dgm:prSet/>
      <dgm:spPr/>
      <dgm:t>
        <a:bodyPr/>
        <a:lstStyle/>
        <a:p>
          <a:pPr rtl="0"/>
          <a:r>
            <a:rPr lang="en-GB" b="1">
              <a:latin typeface="Aptos Display" panose="020F0302020204030204"/>
            </a:rPr>
            <a:t>Attitude</a:t>
          </a:r>
          <a:r>
            <a:rPr lang="en-GB" b="1"/>
            <a:t> Toward Behaviour</a:t>
          </a:r>
          <a:br>
            <a:rPr lang="en-GB" b="1"/>
          </a:br>
          <a:r>
            <a:rPr lang="en-GB" b="1"/>
            <a:t> “Teens believe that getting enough sleep improves mood, appearance, and focus at school.”</a:t>
          </a:r>
          <a:endParaRPr lang="en-US" b="0">
            <a:latin typeface="Aptos Display" panose="020F0302020204030204"/>
          </a:endParaRPr>
        </a:p>
      </dgm:t>
    </dgm:pt>
    <dgm:pt modelId="{CEB126EC-C082-4346-9310-4B3B532ABC03}" type="parTrans" cxnId="{6914CD7A-19E9-46B3-AADF-CE8BAEE07788}">
      <dgm:prSet/>
      <dgm:spPr/>
      <dgm:t>
        <a:bodyPr/>
        <a:lstStyle/>
        <a:p>
          <a:endParaRPr lang="en-US"/>
        </a:p>
      </dgm:t>
    </dgm:pt>
    <dgm:pt modelId="{F0DB81AE-68AE-4CFA-8393-73FB7707B540}" type="sibTrans" cxnId="{6914CD7A-19E9-46B3-AADF-CE8BAEE07788}">
      <dgm:prSet/>
      <dgm:spPr/>
      <dgm:t>
        <a:bodyPr/>
        <a:lstStyle/>
        <a:p>
          <a:endParaRPr lang="en-US"/>
        </a:p>
      </dgm:t>
    </dgm:pt>
    <dgm:pt modelId="{1F9DEECB-D9AC-4C33-B5AB-72AC7C4223BB}">
      <dgm:prSet/>
      <dgm:spPr/>
      <dgm:t>
        <a:bodyPr/>
        <a:lstStyle/>
        <a:p>
          <a:pPr rtl="0"/>
          <a:r>
            <a:rPr lang="en-GB" b="1">
              <a:latin typeface="Aptos Display" panose="020F0302020204030204"/>
            </a:rPr>
            <a:t>Perceived</a:t>
          </a:r>
          <a:r>
            <a:rPr lang="en-GB" b="1"/>
            <a:t> Behavioural Control</a:t>
          </a:r>
          <a:br>
            <a:rPr lang="en-GB" b="1"/>
          </a:br>
          <a:r>
            <a:rPr lang="en-GB" b="1"/>
            <a:t> “Teens feel more in control when given practical </a:t>
          </a:r>
          <a:r>
            <a:rPr lang="en-GB" b="1">
              <a:latin typeface="Aptos Display" panose="020F0302020204030204"/>
            </a:rPr>
            <a:t>tips like</a:t>
          </a:r>
          <a:r>
            <a:rPr lang="en-GB" b="1"/>
            <a:t> limiting phone use and setting bedtime reminders.”</a:t>
          </a:r>
          <a:endParaRPr lang="en-US" b="0">
            <a:latin typeface="Aptos Display" panose="020F0302020204030204"/>
          </a:endParaRPr>
        </a:p>
      </dgm:t>
    </dgm:pt>
    <dgm:pt modelId="{F77F7AED-FFD4-4EB2-A160-FE151855D0D3}" type="parTrans" cxnId="{C55CC605-6A29-4DA1-98C7-1AF54184F5B7}">
      <dgm:prSet/>
      <dgm:spPr/>
      <dgm:t>
        <a:bodyPr/>
        <a:lstStyle/>
        <a:p>
          <a:endParaRPr lang="en-US"/>
        </a:p>
      </dgm:t>
    </dgm:pt>
    <dgm:pt modelId="{518287AC-0655-42AF-9E7B-FD9260E0D3F9}" type="sibTrans" cxnId="{C55CC605-6A29-4DA1-98C7-1AF54184F5B7}">
      <dgm:prSet/>
      <dgm:spPr/>
      <dgm:t>
        <a:bodyPr/>
        <a:lstStyle/>
        <a:p>
          <a:endParaRPr lang="en-US"/>
        </a:p>
      </dgm:t>
    </dgm:pt>
    <dgm:pt modelId="{753F1E50-11FC-43BC-A94F-ADD15BA02F23}">
      <dgm:prSet phldr="0"/>
      <dgm:spPr/>
      <dgm:t>
        <a:bodyPr/>
        <a:lstStyle/>
        <a:p>
          <a:r>
            <a:rPr lang="en-GB" b="1">
              <a:latin typeface="Aptos Display" panose="020F0302020204030204"/>
            </a:rPr>
            <a:t>Subjective</a:t>
          </a:r>
          <a:r>
            <a:rPr lang="en-GB" b="1"/>
            <a:t> Norms</a:t>
          </a:r>
          <a:br>
            <a:rPr lang="en-GB" b="1"/>
          </a:br>
          <a:r>
            <a:rPr lang="en-GB" b="1"/>
            <a:t> “Friends, parents, and teachers encourage healthy sleep routines, making it more socially accepted.”</a:t>
          </a:r>
          <a:endParaRPr lang="en-GB"/>
        </a:p>
      </dgm:t>
    </dgm:pt>
    <dgm:pt modelId="{E63497B4-951B-47E4-A6B1-E83AE0B17709}" type="parTrans" cxnId="{D987CD8C-0CB0-4B53-87A7-E600BE33DC4C}">
      <dgm:prSet/>
      <dgm:spPr/>
    </dgm:pt>
    <dgm:pt modelId="{65D908EE-2BA0-425F-A1A8-E34643EBB583}" type="sibTrans" cxnId="{D987CD8C-0CB0-4B53-87A7-E600BE33DC4C}">
      <dgm:prSet/>
      <dgm:spPr/>
      <dgm:t>
        <a:bodyPr/>
        <a:lstStyle/>
        <a:p>
          <a:endParaRPr lang="en-US"/>
        </a:p>
      </dgm:t>
    </dgm:pt>
    <dgm:pt modelId="{AA559F0C-5BB6-4D96-83CA-5C8DE6DF7F0D}">
      <dgm:prSet phldr="0"/>
      <dgm:spPr/>
      <dgm:t>
        <a:bodyPr/>
        <a:lstStyle/>
        <a:p>
          <a:r>
            <a:rPr lang="en-GB" b="1">
              <a:latin typeface="Aptos Display" panose="020F0302020204030204"/>
            </a:rPr>
            <a:t>Intention</a:t>
          </a:r>
          <a:r>
            <a:rPr lang="en-GB" b="1"/>
            <a:t> → Behaviour</a:t>
          </a:r>
          <a:br>
            <a:rPr lang="en-GB" b="1"/>
          </a:br>
          <a:r>
            <a:rPr lang="en-GB" b="1"/>
            <a:t> “When teens have a positive attitude, support from others, and feel confident, they are more likely to follow healthy sleep routines</a:t>
          </a:r>
          <a:endParaRPr lang="en-GB"/>
        </a:p>
      </dgm:t>
    </dgm:pt>
    <dgm:pt modelId="{79C5BD14-0475-403A-B17C-33507C307926}" type="parTrans" cxnId="{F725533D-63B7-4FD1-8D4E-94AFE9C73E17}">
      <dgm:prSet/>
      <dgm:spPr/>
    </dgm:pt>
    <dgm:pt modelId="{3D586571-5961-4D93-9806-CEC748DB3564}" type="sibTrans" cxnId="{F725533D-63B7-4FD1-8D4E-94AFE9C73E17}">
      <dgm:prSet/>
      <dgm:spPr/>
      <dgm:t>
        <a:bodyPr/>
        <a:lstStyle/>
        <a:p>
          <a:endParaRPr lang="en-GB"/>
        </a:p>
      </dgm:t>
    </dgm:pt>
    <dgm:pt modelId="{0275BCCF-0E38-4A8F-A7FA-1C82C5562CC7}" type="pres">
      <dgm:prSet presAssocID="{96F0ADF2-F6A0-4BBA-AE0F-ED135B31B365}" presName="outerComposite" presStyleCnt="0">
        <dgm:presLayoutVars>
          <dgm:chMax val="5"/>
          <dgm:dir/>
          <dgm:resizeHandles val="exact"/>
        </dgm:presLayoutVars>
      </dgm:prSet>
      <dgm:spPr/>
    </dgm:pt>
    <dgm:pt modelId="{1424EEA2-B57E-407E-A827-868129A0550F}" type="pres">
      <dgm:prSet presAssocID="{96F0ADF2-F6A0-4BBA-AE0F-ED135B31B365}" presName="dummyMaxCanvas" presStyleCnt="0">
        <dgm:presLayoutVars/>
      </dgm:prSet>
      <dgm:spPr/>
    </dgm:pt>
    <dgm:pt modelId="{E26A2EDB-830B-48B6-A811-17B3E758DC49}" type="pres">
      <dgm:prSet presAssocID="{96F0ADF2-F6A0-4BBA-AE0F-ED135B31B365}" presName="FourNodes_1" presStyleLbl="node1" presStyleIdx="0" presStyleCnt="4">
        <dgm:presLayoutVars>
          <dgm:bulletEnabled val="1"/>
        </dgm:presLayoutVars>
      </dgm:prSet>
      <dgm:spPr/>
    </dgm:pt>
    <dgm:pt modelId="{53A2FA7D-E72B-4A84-82F5-77CE1EF092EC}" type="pres">
      <dgm:prSet presAssocID="{96F0ADF2-F6A0-4BBA-AE0F-ED135B31B365}" presName="FourNodes_2" presStyleLbl="node1" presStyleIdx="1" presStyleCnt="4">
        <dgm:presLayoutVars>
          <dgm:bulletEnabled val="1"/>
        </dgm:presLayoutVars>
      </dgm:prSet>
      <dgm:spPr/>
    </dgm:pt>
    <dgm:pt modelId="{F4FF0647-FF1C-4B05-BDF6-2D04570E7C2D}" type="pres">
      <dgm:prSet presAssocID="{96F0ADF2-F6A0-4BBA-AE0F-ED135B31B365}" presName="FourNodes_3" presStyleLbl="node1" presStyleIdx="2" presStyleCnt="4">
        <dgm:presLayoutVars>
          <dgm:bulletEnabled val="1"/>
        </dgm:presLayoutVars>
      </dgm:prSet>
      <dgm:spPr/>
    </dgm:pt>
    <dgm:pt modelId="{67AC9144-D29B-427A-AE5F-7E797872122B}" type="pres">
      <dgm:prSet presAssocID="{96F0ADF2-F6A0-4BBA-AE0F-ED135B31B365}" presName="FourNodes_4" presStyleLbl="node1" presStyleIdx="3" presStyleCnt="4">
        <dgm:presLayoutVars>
          <dgm:bulletEnabled val="1"/>
        </dgm:presLayoutVars>
      </dgm:prSet>
      <dgm:spPr/>
    </dgm:pt>
    <dgm:pt modelId="{544BC492-6BCF-4182-9CA8-D42EFBFD903C}" type="pres">
      <dgm:prSet presAssocID="{96F0ADF2-F6A0-4BBA-AE0F-ED135B31B365}" presName="FourConn_1-2" presStyleLbl="fgAccFollowNode1" presStyleIdx="0" presStyleCnt="3">
        <dgm:presLayoutVars>
          <dgm:bulletEnabled val="1"/>
        </dgm:presLayoutVars>
      </dgm:prSet>
      <dgm:spPr/>
    </dgm:pt>
    <dgm:pt modelId="{30BB7CCE-A062-41AE-9B39-03D6543136A9}" type="pres">
      <dgm:prSet presAssocID="{96F0ADF2-F6A0-4BBA-AE0F-ED135B31B365}" presName="FourConn_2-3" presStyleLbl="fgAccFollowNode1" presStyleIdx="1" presStyleCnt="3">
        <dgm:presLayoutVars>
          <dgm:bulletEnabled val="1"/>
        </dgm:presLayoutVars>
      </dgm:prSet>
      <dgm:spPr/>
    </dgm:pt>
    <dgm:pt modelId="{B38EF390-7D25-4257-870C-D6EA8FE7EAE6}" type="pres">
      <dgm:prSet presAssocID="{96F0ADF2-F6A0-4BBA-AE0F-ED135B31B365}" presName="FourConn_3-4" presStyleLbl="fgAccFollowNode1" presStyleIdx="2" presStyleCnt="3">
        <dgm:presLayoutVars>
          <dgm:bulletEnabled val="1"/>
        </dgm:presLayoutVars>
      </dgm:prSet>
      <dgm:spPr/>
    </dgm:pt>
    <dgm:pt modelId="{E6A0EFBF-0969-4779-9EF4-D548BB2F285E}" type="pres">
      <dgm:prSet presAssocID="{96F0ADF2-F6A0-4BBA-AE0F-ED135B31B365}" presName="FourNodes_1_text" presStyleLbl="node1" presStyleIdx="3" presStyleCnt="4">
        <dgm:presLayoutVars>
          <dgm:bulletEnabled val="1"/>
        </dgm:presLayoutVars>
      </dgm:prSet>
      <dgm:spPr/>
    </dgm:pt>
    <dgm:pt modelId="{D9DF0F37-BDB8-4F55-B7F9-03351C8A0B51}" type="pres">
      <dgm:prSet presAssocID="{96F0ADF2-F6A0-4BBA-AE0F-ED135B31B365}" presName="FourNodes_2_text" presStyleLbl="node1" presStyleIdx="3" presStyleCnt="4">
        <dgm:presLayoutVars>
          <dgm:bulletEnabled val="1"/>
        </dgm:presLayoutVars>
      </dgm:prSet>
      <dgm:spPr/>
    </dgm:pt>
    <dgm:pt modelId="{DD0600D4-0739-4B3E-B505-BAB110DDE104}" type="pres">
      <dgm:prSet presAssocID="{96F0ADF2-F6A0-4BBA-AE0F-ED135B31B365}" presName="FourNodes_3_text" presStyleLbl="node1" presStyleIdx="3" presStyleCnt="4">
        <dgm:presLayoutVars>
          <dgm:bulletEnabled val="1"/>
        </dgm:presLayoutVars>
      </dgm:prSet>
      <dgm:spPr/>
    </dgm:pt>
    <dgm:pt modelId="{C4F37618-D528-43DD-80E6-FFF770B82AA1}" type="pres">
      <dgm:prSet presAssocID="{96F0ADF2-F6A0-4BBA-AE0F-ED135B31B36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EA33103-5158-4F63-A9B4-89304C6E5987}" type="presOf" srcId="{96F0ADF2-F6A0-4BBA-AE0F-ED135B31B365}" destId="{0275BCCF-0E38-4A8F-A7FA-1C82C5562CC7}" srcOrd="0" destOrd="0" presId="urn:microsoft.com/office/officeart/2005/8/layout/vProcess5"/>
    <dgm:cxn modelId="{C55CC605-6A29-4DA1-98C7-1AF54184F5B7}" srcId="{96F0ADF2-F6A0-4BBA-AE0F-ED135B31B365}" destId="{1F9DEECB-D9AC-4C33-B5AB-72AC7C4223BB}" srcOrd="2" destOrd="0" parTransId="{F77F7AED-FFD4-4EB2-A160-FE151855D0D3}" sibTransId="{518287AC-0655-42AF-9E7B-FD9260E0D3F9}"/>
    <dgm:cxn modelId="{5556030A-020D-4A44-9DB8-907781E7C406}" type="presOf" srcId="{518287AC-0655-42AF-9E7B-FD9260E0D3F9}" destId="{B38EF390-7D25-4257-870C-D6EA8FE7EAE6}" srcOrd="0" destOrd="0" presId="urn:microsoft.com/office/officeart/2005/8/layout/vProcess5"/>
    <dgm:cxn modelId="{9ADF6D1A-9849-41A5-B44C-166B7307CCAF}" type="presOf" srcId="{169E11C7-CCEC-4A48-AF8A-CBF186F51505}" destId="{E26A2EDB-830B-48B6-A811-17B3E758DC49}" srcOrd="0" destOrd="0" presId="urn:microsoft.com/office/officeart/2005/8/layout/vProcess5"/>
    <dgm:cxn modelId="{03C30F1C-1B08-4349-860E-D30345205297}" type="presOf" srcId="{F0DB81AE-68AE-4CFA-8393-73FB7707B540}" destId="{544BC492-6BCF-4182-9CA8-D42EFBFD903C}" srcOrd="0" destOrd="0" presId="urn:microsoft.com/office/officeart/2005/8/layout/vProcess5"/>
    <dgm:cxn modelId="{C9EDBF1C-BB7F-41F8-9A20-45BF6C5DC959}" type="presOf" srcId="{169E11C7-CCEC-4A48-AF8A-CBF186F51505}" destId="{E6A0EFBF-0969-4779-9EF4-D548BB2F285E}" srcOrd="1" destOrd="0" presId="urn:microsoft.com/office/officeart/2005/8/layout/vProcess5"/>
    <dgm:cxn modelId="{54FC6C28-072B-49C1-8F1A-DE097AE0A369}" type="presOf" srcId="{1F9DEECB-D9AC-4C33-B5AB-72AC7C4223BB}" destId="{DD0600D4-0739-4B3E-B505-BAB110DDE104}" srcOrd="1" destOrd="0" presId="urn:microsoft.com/office/officeart/2005/8/layout/vProcess5"/>
    <dgm:cxn modelId="{F725533D-63B7-4FD1-8D4E-94AFE9C73E17}" srcId="{96F0ADF2-F6A0-4BBA-AE0F-ED135B31B365}" destId="{AA559F0C-5BB6-4D96-83CA-5C8DE6DF7F0D}" srcOrd="3" destOrd="0" parTransId="{79C5BD14-0475-403A-B17C-33507C307926}" sibTransId="{3D586571-5961-4D93-9806-CEC748DB3564}"/>
    <dgm:cxn modelId="{FD9D9969-1789-424D-8316-86412C244C63}" type="presOf" srcId="{1F9DEECB-D9AC-4C33-B5AB-72AC7C4223BB}" destId="{F4FF0647-FF1C-4B05-BDF6-2D04570E7C2D}" srcOrd="0" destOrd="0" presId="urn:microsoft.com/office/officeart/2005/8/layout/vProcess5"/>
    <dgm:cxn modelId="{900F754D-4574-4EB4-9F7F-0FC1FE751303}" type="presOf" srcId="{AA559F0C-5BB6-4D96-83CA-5C8DE6DF7F0D}" destId="{67AC9144-D29B-427A-AE5F-7E797872122B}" srcOrd="0" destOrd="0" presId="urn:microsoft.com/office/officeart/2005/8/layout/vProcess5"/>
    <dgm:cxn modelId="{6914CD7A-19E9-46B3-AADF-CE8BAEE07788}" srcId="{96F0ADF2-F6A0-4BBA-AE0F-ED135B31B365}" destId="{169E11C7-CCEC-4A48-AF8A-CBF186F51505}" srcOrd="0" destOrd="0" parTransId="{CEB126EC-C082-4346-9310-4B3B532ABC03}" sibTransId="{F0DB81AE-68AE-4CFA-8393-73FB7707B540}"/>
    <dgm:cxn modelId="{3D70B882-7DD3-49A4-87B3-4C8D3457BBE0}" type="presOf" srcId="{753F1E50-11FC-43BC-A94F-ADD15BA02F23}" destId="{53A2FA7D-E72B-4A84-82F5-77CE1EF092EC}" srcOrd="0" destOrd="0" presId="urn:microsoft.com/office/officeart/2005/8/layout/vProcess5"/>
    <dgm:cxn modelId="{D987CD8C-0CB0-4B53-87A7-E600BE33DC4C}" srcId="{96F0ADF2-F6A0-4BBA-AE0F-ED135B31B365}" destId="{753F1E50-11FC-43BC-A94F-ADD15BA02F23}" srcOrd="1" destOrd="0" parTransId="{E63497B4-951B-47E4-A6B1-E83AE0B17709}" sibTransId="{65D908EE-2BA0-425F-A1A8-E34643EBB583}"/>
    <dgm:cxn modelId="{2C16509E-1126-481F-8D64-9767EEC8457D}" type="presOf" srcId="{AA559F0C-5BB6-4D96-83CA-5C8DE6DF7F0D}" destId="{C4F37618-D528-43DD-80E6-FFF770B82AA1}" srcOrd="1" destOrd="0" presId="urn:microsoft.com/office/officeart/2005/8/layout/vProcess5"/>
    <dgm:cxn modelId="{822101DA-7E8C-471E-BEC1-AD814BABDAC2}" type="presOf" srcId="{65D908EE-2BA0-425F-A1A8-E34643EBB583}" destId="{30BB7CCE-A062-41AE-9B39-03D6543136A9}" srcOrd="0" destOrd="0" presId="urn:microsoft.com/office/officeart/2005/8/layout/vProcess5"/>
    <dgm:cxn modelId="{150C8EF0-6B64-4D1C-A99A-52A8A6790142}" type="presOf" srcId="{753F1E50-11FC-43BC-A94F-ADD15BA02F23}" destId="{D9DF0F37-BDB8-4F55-B7F9-03351C8A0B51}" srcOrd="1" destOrd="0" presId="urn:microsoft.com/office/officeart/2005/8/layout/vProcess5"/>
    <dgm:cxn modelId="{9B55B425-2B1F-4877-B8FB-528B1672F0A4}" type="presParOf" srcId="{0275BCCF-0E38-4A8F-A7FA-1C82C5562CC7}" destId="{1424EEA2-B57E-407E-A827-868129A0550F}" srcOrd="0" destOrd="0" presId="urn:microsoft.com/office/officeart/2005/8/layout/vProcess5"/>
    <dgm:cxn modelId="{40296042-90C4-4CDE-924E-AF2CC152BD08}" type="presParOf" srcId="{0275BCCF-0E38-4A8F-A7FA-1C82C5562CC7}" destId="{E26A2EDB-830B-48B6-A811-17B3E758DC49}" srcOrd="1" destOrd="0" presId="urn:microsoft.com/office/officeart/2005/8/layout/vProcess5"/>
    <dgm:cxn modelId="{4EBBA3E1-7B5B-4EAB-B35C-25C564C21F4D}" type="presParOf" srcId="{0275BCCF-0E38-4A8F-A7FA-1C82C5562CC7}" destId="{53A2FA7D-E72B-4A84-82F5-77CE1EF092EC}" srcOrd="2" destOrd="0" presId="urn:microsoft.com/office/officeart/2005/8/layout/vProcess5"/>
    <dgm:cxn modelId="{5984569B-674E-44D9-9633-7DA12A3CBCE0}" type="presParOf" srcId="{0275BCCF-0E38-4A8F-A7FA-1C82C5562CC7}" destId="{F4FF0647-FF1C-4B05-BDF6-2D04570E7C2D}" srcOrd="3" destOrd="0" presId="urn:microsoft.com/office/officeart/2005/8/layout/vProcess5"/>
    <dgm:cxn modelId="{82E5EA09-71EC-49A3-BE5C-989D37C801E1}" type="presParOf" srcId="{0275BCCF-0E38-4A8F-A7FA-1C82C5562CC7}" destId="{67AC9144-D29B-427A-AE5F-7E797872122B}" srcOrd="4" destOrd="0" presId="urn:microsoft.com/office/officeart/2005/8/layout/vProcess5"/>
    <dgm:cxn modelId="{DCDC46FD-6AA1-40C0-9E72-09BF9222B569}" type="presParOf" srcId="{0275BCCF-0E38-4A8F-A7FA-1C82C5562CC7}" destId="{544BC492-6BCF-4182-9CA8-D42EFBFD903C}" srcOrd="5" destOrd="0" presId="urn:microsoft.com/office/officeart/2005/8/layout/vProcess5"/>
    <dgm:cxn modelId="{F5780D93-9B2E-462F-B434-9B7B9BE9AFA5}" type="presParOf" srcId="{0275BCCF-0E38-4A8F-A7FA-1C82C5562CC7}" destId="{30BB7CCE-A062-41AE-9B39-03D6543136A9}" srcOrd="6" destOrd="0" presId="urn:microsoft.com/office/officeart/2005/8/layout/vProcess5"/>
    <dgm:cxn modelId="{278AF679-340D-44E1-ABDF-9ED26AEB4FD5}" type="presParOf" srcId="{0275BCCF-0E38-4A8F-A7FA-1C82C5562CC7}" destId="{B38EF390-7D25-4257-870C-D6EA8FE7EAE6}" srcOrd="7" destOrd="0" presId="urn:microsoft.com/office/officeart/2005/8/layout/vProcess5"/>
    <dgm:cxn modelId="{81095A42-6FDD-426A-87B2-60F61CD0E369}" type="presParOf" srcId="{0275BCCF-0E38-4A8F-A7FA-1C82C5562CC7}" destId="{E6A0EFBF-0969-4779-9EF4-D548BB2F285E}" srcOrd="8" destOrd="0" presId="urn:microsoft.com/office/officeart/2005/8/layout/vProcess5"/>
    <dgm:cxn modelId="{7B1E89A1-2AE6-45A8-ACFB-0E1B8C5F2C25}" type="presParOf" srcId="{0275BCCF-0E38-4A8F-A7FA-1C82C5562CC7}" destId="{D9DF0F37-BDB8-4F55-B7F9-03351C8A0B51}" srcOrd="9" destOrd="0" presId="urn:microsoft.com/office/officeart/2005/8/layout/vProcess5"/>
    <dgm:cxn modelId="{548B25BE-773B-4127-A20D-24E4C332AC61}" type="presParOf" srcId="{0275BCCF-0E38-4A8F-A7FA-1C82C5562CC7}" destId="{DD0600D4-0739-4B3E-B505-BAB110DDE104}" srcOrd="10" destOrd="0" presId="urn:microsoft.com/office/officeart/2005/8/layout/vProcess5"/>
    <dgm:cxn modelId="{777C77D9-735B-4324-9894-6889F346A4EC}" type="presParOf" srcId="{0275BCCF-0E38-4A8F-A7FA-1C82C5562CC7}" destId="{C4F37618-D528-43DD-80E6-FFF770B82AA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F15046-16EA-49DD-94C3-5AAA9BEFE8D3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A209226-BD76-46DD-B076-BE69A23FCB7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Weekly interactive sleep workshops for teens</a:t>
          </a:r>
          <a:endParaRPr lang="en-US" sz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BB4BDD8B-0C29-4C4B-B162-305D53FFDD40}" type="parTrans" cxnId="{FC009433-BC72-4B7E-ADB7-B6ED218C8DAD}">
      <dgm:prSet/>
      <dgm:spPr/>
      <dgm:t>
        <a:bodyPr/>
        <a:lstStyle/>
        <a:p>
          <a:endParaRPr lang="en-US"/>
        </a:p>
      </dgm:t>
    </dgm:pt>
    <dgm:pt modelId="{EE6DC9AD-32D6-479A-908F-C5170152D53D}" type="sibTrans" cxnId="{FC009433-BC72-4B7E-ADB7-B6ED218C8DAD}">
      <dgm:prSet/>
      <dgm:spPr/>
      <dgm:t>
        <a:bodyPr/>
        <a:lstStyle/>
        <a:p>
          <a:endParaRPr lang="en-US"/>
        </a:p>
      </dgm:t>
    </dgm:pt>
    <dgm:pt modelId="{C8116AE8-A44B-4708-8EDA-9060D054D88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Bedtime challenges with reminder system (texts/app notifications)</a:t>
          </a:r>
          <a:endParaRPr lang="en-US" sz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4B73A6C8-4688-4067-8FCF-4EB32C7930C6}" type="parTrans" cxnId="{3D18492F-54D5-40F0-8BCA-AA530E141633}">
      <dgm:prSet/>
      <dgm:spPr/>
      <dgm:t>
        <a:bodyPr/>
        <a:lstStyle/>
        <a:p>
          <a:endParaRPr lang="en-US"/>
        </a:p>
      </dgm:t>
    </dgm:pt>
    <dgm:pt modelId="{1180F590-0826-46AC-A978-5A3E08A40748}" type="sibTrans" cxnId="{3D18492F-54D5-40F0-8BCA-AA530E141633}">
      <dgm:prSet/>
      <dgm:spPr/>
      <dgm:t>
        <a:bodyPr/>
        <a:lstStyle/>
        <a:p>
          <a:endParaRPr lang="en-US"/>
        </a:p>
      </dgm:t>
    </dgm:pt>
    <dgm:pt modelId="{98C4C83B-AD77-498C-AE9A-4915DAE02CD9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Peer-led activities to encourage participation</a:t>
          </a:r>
          <a:endParaRPr lang="en-US" sz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97172EC1-D981-4D5C-A816-0F50A841044F}" type="parTrans" cxnId="{4E90932C-98AD-4812-93B7-619BEF7B2989}">
      <dgm:prSet/>
      <dgm:spPr/>
      <dgm:t>
        <a:bodyPr/>
        <a:lstStyle/>
        <a:p>
          <a:endParaRPr lang="en-US"/>
        </a:p>
      </dgm:t>
    </dgm:pt>
    <dgm:pt modelId="{62E4A85D-4B2C-41BF-ABE4-75D4BE4A5D84}" type="sibTrans" cxnId="{4E90932C-98AD-4812-93B7-619BEF7B2989}">
      <dgm:prSet/>
      <dgm:spPr/>
      <dgm:t>
        <a:bodyPr/>
        <a:lstStyle/>
        <a:p>
          <a:endParaRPr lang="en-US"/>
        </a:p>
      </dgm:t>
    </dgm:pt>
    <dgm:pt modelId="{51627EFF-3A32-4DB0-B591-535BAC059BC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200" b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Evaluation:</a:t>
          </a:r>
          <a:endParaRPr lang="en-US" sz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E4E76076-48AD-47D5-B245-085D15C0FC3F}" type="parTrans" cxnId="{CFBF79B0-5FB3-4484-8B3A-0304B76868AF}">
      <dgm:prSet/>
      <dgm:spPr/>
      <dgm:t>
        <a:bodyPr/>
        <a:lstStyle/>
        <a:p>
          <a:endParaRPr lang="en-US"/>
        </a:p>
      </dgm:t>
    </dgm:pt>
    <dgm:pt modelId="{295FE002-7458-4AAB-AF1E-11CC1D5F0855}" type="sibTrans" cxnId="{CFBF79B0-5FB3-4484-8B3A-0304B76868AF}">
      <dgm:prSet/>
      <dgm:spPr/>
      <dgm:t>
        <a:bodyPr/>
        <a:lstStyle/>
        <a:p>
          <a:endParaRPr lang="en-US"/>
        </a:p>
      </dgm:t>
    </dgm:pt>
    <dgm:pt modelId="{3E2F5A2B-6D36-48BD-8288-F5B3ACF799B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Pre- and post-campaign surveys measuring sleep duration and quality</a:t>
          </a:r>
          <a:endParaRPr lang="en-US" sz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FBEF23CE-EDA3-424E-996F-F62DF4363FEE}" type="parTrans" cxnId="{44D57CD9-A4B2-4292-B827-83A3C5A0D38D}">
      <dgm:prSet/>
      <dgm:spPr/>
      <dgm:t>
        <a:bodyPr/>
        <a:lstStyle/>
        <a:p>
          <a:endParaRPr lang="en-US"/>
        </a:p>
      </dgm:t>
    </dgm:pt>
    <dgm:pt modelId="{354F541A-4BE1-4DAB-89F0-528A55C22470}" type="sibTrans" cxnId="{44D57CD9-A4B2-4292-B827-83A3C5A0D38D}">
      <dgm:prSet/>
      <dgm:spPr/>
      <dgm:t>
        <a:bodyPr/>
        <a:lstStyle/>
        <a:p>
          <a:endParaRPr lang="en-US"/>
        </a:p>
      </dgm:t>
    </dgm:pt>
    <dgm:pt modelId="{BAEA80E4-DF3E-4335-B853-A0902ABB383E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Attendance &amp; engagement tracking</a:t>
          </a:r>
          <a:endParaRPr lang="en-US" sz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F12EF460-E482-48E1-B65B-56631566E684}" type="parTrans" cxnId="{720AA6B0-DADA-43D3-A86B-6F1F7A4A0A50}">
      <dgm:prSet/>
      <dgm:spPr/>
      <dgm:t>
        <a:bodyPr/>
        <a:lstStyle/>
        <a:p>
          <a:endParaRPr lang="en-US"/>
        </a:p>
      </dgm:t>
    </dgm:pt>
    <dgm:pt modelId="{3D995179-C68D-44E3-83AC-923D1CE2BF72}" type="sibTrans" cxnId="{720AA6B0-DADA-43D3-A86B-6F1F7A4A0A50}">
      <dgm:prSet/>
      <dgm:spPr/>
      <dgm:t>
        <a:bodyPr/>
        <a:lstStyle/>
        <a:p>
          <a:endParaRPr lang="en-US"/>
        </a:p>
      </dgm:t>
    </dgm:pt>
    <dgm:pt modelId="{1D43DF53-55AF-4652-9037-88456627627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Feedback forms from participants &amp; parents</a:t>
          </a:r>
          <a:endParaRPr lang="en-US" sz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F12416A2-DD39-4413-BB9B-BC476DEF1EEA}" type="parTrans" cxnId="{392418B2-D386-4F14-8EBA-3EFE2CEED760}">
      <dgm:prSet/>
      <dgm:spPr/>
      <dgm:t>
        <a:bodyPr/>
        <a:lstStyle/>
        <a:p>
          <a:endParaRPr lang="en-US"/>
        </a:p>
      </dgm:t>
    </dgm:pt>
    <dgm:pt modelId="{493E9009-A4B8-4315-9F42-29BDBBB51006}" type="sibTrans" cxnId="{392418B2-D386-4F14-8EBA-3EFE2CEED760}">
      <dgm:prSet/>
      <dgm:spPr/>
      <dgm:t>
        <a:bodyPr/>
        <a:lstStyle/>
        <a:p>
          <a:endParaRPr lang="en-US"/>
        </a:p>
      </dgm:t>
    </dgm:pt>
    <dgm:pt modelId="{77B25DC2-77BA-4E9D-AFE5-86228969D098}" type="pres">
      <dgm:prSet presAssocID="{10F15046-16EA-49DD-94C3-5AAA9BEFE8D3}" presName="Name0" presStyleCnt="0">
        <dgm:presLayoutVars>
          <dgm:dir/>
          <dgm:animLvl val="lvl"/>
          <dgm:resizeHandles val="exact"/>
        </dgm:presLayoutVars>
      </dgm:prSet>
      <dgm:spPr/>
    </dgm:pt>
    <dgm:pt modelId="{1DD02559-53BE-4F28-A065-433860C74D16}" type="pres">
      <dgm:prSet presAssocID="{0A209226-BD76-46DD-B076-BE69A23FCB78}" presName="linNode" presStyleCnt="0"/>
      <dgm:spPr/>
    </dgm:pt>
    <dgm:pt modelId="{188E8DED-4184-437B-BD0F-F21FBF7D0B7B}" type="pres">
      <dgm:prSet presAssocID="{0A209226-BD76-46DD-B076-BE69A23FCB78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9FABE6D1-46FC-43A0-8025-C522640813AF}" type="pres">
      <dgm:prSet presAssocID="{EE6DC9AD-32D6-479A-908F-C5170152D53D}" presName="sp" presStyleCnt="0"/>
      <dgm:spPr/>
    </dgm:pt>
    <dgm:pt modelId="{8C53432D-A0B6-43FD-87CC-E1F4468F26BE}" type="pres">
      <dgm:prSet presAssocID="{C8116AE8-A44B-4708-8EDA-9060D054D885}" presName="linNode" presStyleCnt="0"/>
      <dgm:spPr/>
    </dgm:pt>
    <dgm:pt modelId="{3298C201-FE8B-45FE-8849-DD6B9FDD8B27}" type="pres">
      <dgm:prSet presAssocID="{C8116AE8-A44B-4708-8EDA-9060D054D885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11837ECA-58B6-42BF-84C3-DC796B82D863}" type="pres">
      <dgm:prSet presAssocID="{1180F590-0826-46AC-A978-5A3E08A40748}" presName="sp" presStyleCnt="0"/>
      <dgm:spPr/>
    </dgm:pt>
    <dgm:pt modelId="{435A56F8-C29E-4C50-92E4-9B8B1EE7F7F0}" type="pres">
      <dgm:prSet presAssocID="{98C4C83B-AD77-498C-AE9A-4915DAE02CD9}" presName="linNode" presStyleCnt="0"/>
      <dgm:spPr/>
    </dgm:pt>
    <dgm:pt modelId="{CA14E9B9-26CF-4E46-9B0F-A81208D36C21}" type="pres">
      <dgm:prSet presAssocID="{98C4C83B-AD77-498C-AE9A-4915DAE02CD9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3D4BABC2-F234-40DB-ABE2-C71112E40915}" type="pres">
      <dgm:prSet presAssocID="{62E4A85D-4B2C-41BF-ABE4-75D4BE4A5D84}" presName="sp" presStyleCnt="0"/>
      <dgm:spPr/>
    </dgm:pt>
    <dgm:pt modelId="{3016B245-9406-4AB6-82B6-2FD55158710D}" type="pres">
      <dgm:prSet presAssocID="{51627EFF-3A32-4DB0-B591-535BAC059BC4}" presName="linNode" presStyleCnt="0"/>
      <dgm:spPr/>
    </dgm:pt>
    <dgm:pt modelId="{E710DDB4-7859-4ACB-9609-F94DDB8C828D}" type="pres">
      <dgm:prSet presAssocID="{51627EFF-3A32-4DB0-B591-535BAC059BC4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63C79E83-0A7C-47AF-95B8-16B22F4A0F96}" type="pres">
      <dgm:prSet presAssocID="{295FE002-7458-4AAB-AF1E-11CC1D5F0855}" presName="sp" presStyleCnt="0"/>
      <dgm:spPr/>
    </dgm:pt>
    <dgm:pt modelId="{A47B8A54-F026-4253-AE53-569CB05D569F}" type="pres">
      <dgm:prSet presAssocID="{3E2F5A2B-6D36-48BD-8288-F5B3ACF799B0}" presName="linNode" presStyleCnt="0"/>
      <dgm:spPr/>
    </dgm:pt>
    <dgm:pt modelId="{E96E5E96-A73E-4EA1-8678-9E404CDB29D4}" type="pres">
      <dgm:prSet presAssocID="{3E2F5A2B-6D36-48BD-8288-F5B3ACF799B0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23F80B42-E89D-4FCA-B2CD-9DFD60321A83}" type="pres">
      <dgm:prSet presAssocID="{354F541A-4BE1-4DAB-89F0-528A55C22470}" presName="sp" presStyleCnt="0"/>
      <dgm:spPr/>
    </dgm:pt>
    <dgm:pt modelId="{B032D092-4075-4C3E-9CFB-603C1EB0F1CC}" type="pres">
      <dgm:prSet presAssocID="{BAEA80E4-DF3E-4335-B853-A0902ABB383E}" presName="linNode" presStyleCnt="0"/>
      <dgm:spPr/>
    </dgm:pt>
    <dgm:pt modelId="{30A9A81B-7553-4648-A8D4-9FAA76B982AB}" type="pres">
      <dgm:prSet presAssocID="{BAEA80E4-DF3E-4335-B853-A0902ABB383E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DD79E062-1825-476A-86F6-3EBC542AFB6C}" type="pres">
      <dgm:prSet presAssocID="{3D995179-C68D-44E3-83AC-923D1CE2BF72}" presName="sp" presStyleCnt="0"/>
      <dgm:spPr/>
    </dgm:pt>
    <dgm:pt modelId="{EEBBF104-180C-461C-9207-EF66FB5145CF}" type="pres">
      <dgm:prSet presAssocID="{1D43DF53-55AF-4652-9037-88456627627F}" presName="linNode" presStyleCnt="0"/>
      <dgm:spPr/>
    </dgm:pt>
    <dgm:pt modelId="{7E857137-9755-401C-BA7D-9F57A8DF2157}" type="pres">
      <dgm:prSet presAssocID="{1D43DF53-55AF-4652-9037-88456627627F}" presName="parentText" presStyleLbl="node1" presStyleIdx="6" presStyleCnt="7">
        <dgm:presLayoutVars>
          <dgm:chMax val="1"/>
          <dgm:bulletEnabled val="1"/>
        </dgm:presLayoutVars>
      </dgm:prSet>
      <dgm:spPr/>
    </dgm:pt>
  </dgm:ptLst>
  <dgm:cxnLst>
    <dgm:cxn modelId="{075ADF13-083C-4DF6-8E3C-2F1C88E6857A}" type="presOf" srcId="{BAEA80E4-DF3E-4335-B853-A0902ABB383E}" destId="{30A9A81B-7553-4648-A8D4-9FAA76B982AB}" srcOrd="0" destOrd="0" presId="urn:microsoft.com/office/officeart/2005/8/layout/vList5"/>
    <dgm:cxn modelId="{8AF51B27-A54C-4D51-915E-C374A40AC67B}" type="presOf" srcId="{3E2F5A2B-6D36-48BD-8288-F5B3ACF799B0}" destId="{E96E5E96-A73E-4EA1-8678-9E404CDB29D4}" srcOrd="0" destOrd="0" presId="urn:microsoft.com/office/officeart/2005/8/layout/vList5"/>
    <dgm:cxn modelId="{4E90932C-98AD-4812-93B7-619BEF7B2989}" srcId="{10F15046-16EA-49DD-94C3-5AAA9BEFE8D3}" destId="{98C4C83B-AD77-498C-AE9A-4915DAE02CD9}" srcOrd="2" destOrd="0" parTransId="{97172EC1-D981-4D5C-A816-0F50A841044F}" sibTransId="{62E4A85D-4B2C-41BF-ABE4-75D4BE4A5D84}"/>
    <dgm:cxn modelId="{3D18492F-54D5-40F0-8BCA-AA530E141633}" srcId="{10F15046-16EA-49DD-94C3-5AAA9BEFE8D3}" destId="{C8116AE8-A44B-4708-8EDA-9060D054D885}" srcOrd="1" destOrd="0" parTransId="{4B73A6C8-4688-4067-8FCF-4EB32C7930C6}" sibTransId="{1180F590-0826-46AC-A978-5A3E08A40748}"/>
    <dgm:cxn modelId="{FC009433-BC72-4B7E-ADB7-B6ED218C8DAD}" srcId="{10F15046-16EA-49DD-94C3-5AAA9BEFE8D3}" destId="{0A209226-BD76-46DD-B076-BE69A23FCB78}" srcOrd="0" destOrd="0" parTransId="{BB4BDD8B-0C29-4C4B-B162-305D53FFDD40}" sibTransId="{EE6DC9AD-32D6-479A-908F-C5170152D53D}"/>
    <dgm:cxn modelId="{6AF5E35B-801D-437D-97A4-E398A0D473AD}" type="presOf" srcId="{0A209226-BD76-46DD-B076-BE69A23FCB78}" destId="{188E8DED-4184-437B-BD0F-F21FBF7D0B7B}" srcOrd="0" destOrd="0" presId="urn:microsoft.com/office/officeart/2005/8/layout/vList5"/>
    <dgm:cxn modelId="{5F09FB5A-F603-4426-A1A0-DEA5946570EE}" type="presOf" srcId="{10F15046-16EA-49DD-94C3-5AAA9BEFE8D3}" destId="{77B25DC2-77BA-4E9D-AFE5-86228969D098}" srcOrd="0" destOrd="0" presId="urn:microsoft.com/office/officeart/2005/8/layout/vList5"/>
    <dgm:cxn modelId="{1DFEF486-98D2-4BE2-8B51-CDCF5D4F5B82}" type="presOf" srcId="{C8116AE8-A44B-4708-8EDA-9060D054D885}" destId="{3298C201-FE8B-45FE-8849-DD6B9FDD8B27}" srcOrd="0" destOrd="0" presId="urn:microsoft.com/office/officeart/2005/8/layout/vList5"/>
    <dgm:cxn modelId="{E536DCA1-89BE-419E-9B7E-A3732B7C8301}" type="presOf" srcId="{1D43DF53-55AF-4652-9037-88456627627F}" destId="{7E857137-9755-401C-BA7D-9F57A8DF2157}" srcOrd="0" destOrd="0" presId="urn:microsoft.com/office/officeart/2005/8/layout/vList5"/>
    <dgm:cxn modelId="{CFBF79B0-5FB3-4484-8B3A-0304B76868AF}" srcId="{10F15046-16EA-49DD-94C3-5AAA9BEFE8D3}" destId="{51627EFF-3A32-4DB0-B591-535BAC059BC4}" srcOrd="3" destOrd="0" parTransId="{E4E76076-48AD-47D5-B245-085D15C0FC3F}" sibTransId="{295FE002-7458-4AAB-AF1E-11CC1D5F0855}"/>
    <dgm:cxn modelId="{720AA6B0-DADA-43D3-A86B-6F1F7A4A0A50}" srcId="{10F15046-16EA-49DD-94C3-5AAA9BEFE8D3}" destId="{BAEA80E4-DF3E-4335-B853-A0902ABB383E}" srcOrd="5" destOrd="0" parTransId="{F12EF460-E482-48E1-B65B-56631566E684}" sibTransId="{3D995179-C68D-44E3-83AC-923D1CE2BF72}"/>
    <dgm:cxn modelId="{392418B2-D386-4F14-8EBA-3EFE2CEED760}" srcId="{10F15046-16EA-49DD-94C3-5AAA9BEFE8D3}" destId="{1D43DF53-55AF-4652-9037-88456627627F}" srcOrd="6" destOrd="0" parTransId="{F12416A2-DD39-4413-BB9B-BC476DEF1EEA}" sibTransId="{493E9009-A4B8-4315-9F42-29BDBBB51006}"/>
    <dgm:cxn modelId="{44D57CD9-A4B2-4292-B827-83A3C5A0D38D}" srcId="{10F15046-16EA-49DD-94C3-5AAA9BEFE8D3}" destId="{3E2F5A2B-6D36-48BD-8288-F5B3ACF799B0}" srcOrd="4" destOrd="0" parTransId="{FBEF23CE-EDA3-424E-996F-F62DF4363FEE}" sibTransId="{354F541A-4BE1-4DAB-89F0-528A55C22470}"/>
    <dgm:cxn modelId="{043DD8DB-F654-4BBD-9EC9-39D85E4C9675}" type="presOf" srcId="{98C4C83B-AD77-498C-AE9A-4915DAE02CD9}" destId="{CA14E9B9-26CF-4E46-9B0F-A81208D36C21}" srcOrd="0" destOrd="0" presId="urn:microsoft.com/office/officeart/2005/8/layout/vList5"/>
    <dgm:cxn modelId="{419B03FA-93E5-4E33-BF1F-1F512B2F52FE}" type="presOf" srcId="{51627EFF-3A32-4DB0-B591-535BAC059BC4}" destId="{E710DDB4-7859-4ACB-9609-F94DDB8C828D}" srcOrd="0" destOrd="0" presId="urn:microsoft.com/office/officeart/2005/8/layout/vList5"/>
    <dgm:cxn modelId="{208BBFA0-E88C-42ED-93A1-18D6456D5396}" type="presParOf" srcId="{77B25DC2-77BA-4E9D-AFE5-86228969D098}" destId="{1DD02559-53BE-4F28-A065-433860C74D16}" srcOrd="0" destOrd="0" presId="urn:microsoft.com/office/officeart/2005/8/layout/vList5"/>
    <dgm:cxn modelId="{CD23EC71-1B46-4DEA-9135-192904256EAB}" type="presParOf" srcId="{1DD02559-53BE-4F28-A065-433860C74D16}" destId="{188E8DED-4184-437B-BD0F-F21FBF7D0B7B}" srcOrd="0" destOrd="0" presId="urn:microsoft.com/office/officeart/2005/8/layout/vList5"/>
    <dgm:cxn modelId="{0AA066B7-0F61-4BDD-9DE1-1E096B75FF24}" type="presParOf" srcId="{77B25DC2-77BA-4E9D-AFE5-86228969D098}" destId="{9FABE6D1-46FC-43A0-8025-C522640813AF}" srcOrd="1" destOrd="0" presId="urn:microsoft.com/office/officeart/2005/8/layout/vList5"/>
    <dgm:cxn modelId="{16A10EA3-5A6A-4783-9C52-194C7D192C36}" type="presParOf" srcId="{77B25DC2-77BA-4E9D-AFE5-86228969D098}" destId="{8C53432D-A0B6-43FD-87CC-E1F4468F26BE}" srcOrd="2" destOrd="0" presId="urn:microsoft.com/office/officeart/2005/8/layout/vList5"/>
    <dgm:cxn modelId="{23A73DDF-3FCB-4A90-ABB5-200CC5DF3814}" type="presParOf" srcId="{8C53432D-A0B6-43FD-87CC-E1F4468F26BE}" destId="{3298C201-FE8B-45FE-8849-DD6B9FDD8B27}" srcOrd="0" destOrd="0" presId="urn:microsoft.com/office/officeart/2005/8/layout/vList5"/>
    <dgm:cxn modelId="{3054D738-1D68-451F-862C-F745820C4956}" type="presParOf" srcId="{77B25DC2-77BA-4E9D-AFE5-86228969D098}" destId="{11837ECA-58B6-42BF-84C3-DC796B82D863}" srcOrd="3" destOrd="0" presId="urn:microsoft.com/office/officeart/2005/8/layout/vList5"/>
    <dgm:cxn modelId="{4F3803C1-13C2-4286-97CC-95D0B6F27033}" type="presParOf" srcId="{77B25DC2-77BA-4E9D-AFE5-86228969D098}" destId="{435A56F8-C29E-4C50-92E4-9B8B1EE7F7F0}" srcOrd="4" destOrd="0" presId="urn:microsoft.com/office/officeart/2005/8/layout/vList5"/>
    <dgm:cxn modelId="{CA221827-721A-43DE-969F-5C9D52539160}" type="presParOf" srcId="{435A56F8-C29E-4C50-92E4-9B8B1EE7F7F0}" destId="{CA14E9B9-26CF-4E46-9B0F-A81208D36C21}" srcOrd="0" destOrd="0" presId="urn:microsoft.com/office/officeart/2005/8/layout/vList5"/>
    <dgm:cxn modelId="{76F79B27-B7BC-4B02-9958-FED2B98CDC85}" type="presParOf" srcId="{77B25DC2-77BA-4E9D-AFE5-86228969D098}" destId="{3D4BABC2-F234-40DB-ABE2-C71112E40915}" srcOrd="5" destOrd="0" presId="urn:microsoft.com/office/officeart/2005/8/layout/vList5"/>
    <dgm:cxn modelId="{6B6BB5F8-94F3-4C9C-8708-541A10AE1BBA}" type="presParOf" srcId="{77B25DC2-77BA-4E9D-AFE5-86228969D098}" destId="{3016B245-9406-4AB6-82B6-2FD55158710D}" srcOrd="6" destOrd="0" presId="urn:microsoft.com/office/officeart/2005/8/layout/vList5"/>
    <dgm:cxn modelId="{699E169B-7766-4B00-B843-B5AB5291A5BC}" type="presParOf" srcId="{3016B245-9406-4AB6-82B6-2FD55158710D}" destId="{E710DDB4-7859-4ACB-9609-F94DDB8C828D}" srcOrd="0" destOrd="0" presId="urn:microsoft.com/office/officeart/2005/8/layout/vList5"/>
    <dgm:cxn modelId="{4359102B-1DED-4438-B6E9-461F50FD0E2C}" type="presParOf" srcId="{77B25DC2-77BA-4E9D-AFE5-86228969D098}" destId="{63C79E83-0A7C-47AF-95B8-16B22F4A0F96}" srcOrd="7" destOrd="0" presId="urn:microsoft.com/office/officeart/2005/8/layout/vList5"/>
    <dgm:cxn modelId="{5F527196-0214-40BF-B216-813353AB5DDA}" type="presParOf" srcId="{77B25DC2-77BA-4E9D-AFE5-86228969D098}" destId="{A47B8A54-F026-4253-AE53-569CB05D569F}" srcOrd="8" destOrd="0" presId="urn:microsoft.com/office/officeart/2005/8/layout/vList5"/>
    <dgm:cxn modelId="{BB8FD460-A06C-4434-A3BE-DA50793E5775}" type="presParOf" srcId="{A47B8A54-F026-4253-AE53-569CB05D569F}" destId="{E96E5E96-A73E-4EA1-8678-9E404CDB29D4}" srcOrd="0" destOrd="0" presId="urn:microsoft.com/office/officeart/2005/8/layout/vList5"/>
    <dgm:cxn modelId="{14FD31BD-61DC-4B1E-91D6-6BEC6B8BD4D2}" type="presParOf" srcId="{77B25DC2-77BA-4E9D-AFE5-86228969D098}" destId="{23F80B42-E89D-4FCA-B2CD-9DFD60321A83}" srcOrd="9" destOrd="0" presId="urn:microsoft.com/office/officeart/2005/8/layout/vList5"/>
    <dgm:cxn modelId="{CF42AC31-83C4-46B1-88D1-F614777969C0}" type="presParOf" srcId="{77B25DC2-77BA-4E9D-AFE5-86228969D098}" destId="{B032D092-4075-4C3E-9CFB-603C1EB0F1CC}" srcOrd="10" destOrd="0" presId="urn:microsoft.com/office/officeart/2005/8/layout/vList5"/>
    <dgm:cxn modelId="{03246583-63BB-4D59-B9ED-5EBBD1FE0A49}" type="presParOf" srcId="{B032D092-4075-4C3E-9CFB-603C1EB0F1CC}" destId="{30A9A81B-7553-4648-A8D4-9FAA76B982AB}" srcOrd="0" destOrd="0" presId="urn:microsoft.com/office/officeart/2005/8/layout/vList5"/>
    <dgm:cxn modelId="{0A2DC2B9-A083-4E0D-8D8D-9642D74F6638}" type="presParOf" srcId="{77B25DC2-77BA-4E9D-AFE5-86228969D098}" destId="{DD79E062-1825-476A-86F6-3EBC542AFB6C}" srcOrd="11" destOrd="0" presId="urn:microsoft.com/office/officeart/2005/8/layout/vList5"/>
    <dgm:cxn modelId="{93968836-3663-4529-B82C-A210E5578A75}" type="presParOf" srcId="{77B25DC2-77BA-4E9D-AFE5-86228969D098}" destId="{EEBBF104-180C-461C-9207-EF66FB5145CF}" srcOrd="12" destOrd="0" presId="urn:microsoft.com/office/officeart/2005/8/layout/vList5"/>
    <dgm:cxn modelId="{7ECF6A70-82BF-444B-8DF2-A20DDF5B02ED}" type="presParOf" srcId="{EEBBF104-180C-461C-9207-EF66FB5145CF}" destId="{7E857137-9755-401C-BA7D-9F57A8DF215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3C7442-7A8E-4447-993C-7ABEC37A7E0B}">
      <dsp:nvSpPr>
        <dsp:cNvPr id="0" name=""/>
        <dsp:cNvSpPr/>
      </dsp:nvSpPr>
      <dsp:spPr>
        <a:xfrm>
          <a:off x="0" y="0"/>
          <a:ext cx="6891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6B74A-8DE0-48AC-8C01-3CBD3B75E704}">
      <dsp:nvSpPr>
        <dsp:cNvPr id="0" name=""/>
        <dsp:cNvSpPr/>
      </dsp:nvSpPr>
      <dsp:spPr>
        <a:xfrm>
          <a:off x="0" y="0"/>
          <a:ext cx="6891579" cy="470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Teens often get &lt;8 hours sleep/night (ONS, 2024; NHS, 2023)</a:t>
          </a:r>
          <a:endParaRPr lang="en-US" sz="1300" kern="1200"/>
        </a:p>
      </dsp:txBody>
      <dsp:txXfrm>
        <a:off x="0" y="0"/>
        <a:ext cx="6891579" cy="470715"/>
      </dsp:txXfrm>
    </dsp:sp>
    <dsp:sp modelId="{129541E4-708C-4E14-A978-B5BB10554499}">
      <dsp:nvSpPr>
        <dsp:cNvPr id="0" name=""/>
        <dsp:cNvSpPr/>
      </dsp:nvSpPr>
      <dsp:spPr>
        <a:xfrm>
          <a:off x="0" y="470715"/>
          <a:ext cx="6891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F565A-AD4C-4854-A83F-2B67CB25CD1E}">
      <dsp:nvSpPr>
        <dsp:cNvPr id="0" name=""/>
        <dsp:cNvSpPr/>
      </dsp:nvSpPr>
      <dsp:spPr>
        <a:xfrm>
          <a:off x="0" y="470715"/>
          <a:ext cx="6891579" cy="470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Poor sleep affects mood, concentration, and health (American Academy of Sleep Medicine, 2022)</a:t>
          </a:r>
          <a:endParaRPr lang="en-US" sz="1300" kern="1200"/>
        </a:p>
      </dsp:txBody>
      <dsp:txXfrm>
        <a:off x="0" y="470715"/>
        <a:ext cx="6891579" cy="470715"/>
      </dsp:txXfrm>
    </dsp:sp>
    <dsp:sp modelId="{72798744-2A74-4459-AB7B-1FB457A5EF1C}">
      <dsp:nvSpPr>
        <dsp:cNvPr id="0" name=""/>
        <dsp:cNvSpPr/>
      </dsp:nvSpPr>
      <dsp:spPr>
        <a:xfrm>
          <a:off x="0" y="941431"/>
          <a:ext cx="6891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0D7FD4-345B-44EB-A843-6585BE74D29E}">
      <dsp:nvSpPr>
        <dsp:cNvPr id="0" name=""/>
        <dsp:cNvSpPr/>
      </dsp:nvSpPr>
      <dsp:spPr>
        <a:xfrm>
          <a:off x="0" y="941431"/>
          <a:ext cx="6891579" cy="470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Short-term: fatigue, irritability, poor performance</a:t>
          </a:r>
          <a:endParaRPr lang="en-US" sz="1300" kern="1200"/>
        </a:p>
      </dsp:txBody>
      <dsp:txXfrm>
        <a:off x="0" y="941431"/>
        <a:ext cx="6891579" cy="470715"/>
      </dsp:txXfrm>
    </dsp:sp>
    <dsp:sp modelId="{E0B753D2-B93A-40FE-8662-988884FE0591}">
      <dsp:nvSpPr>
        <dsp:cNvPr id="0" name=""/>
        <dsp:cNvSpPr/>
      </dsp:nvSpPr>
      <dsp:spPr>
        <a:xfrm>
          <a:off x="0" y="1412147"/>
          <a:ext cx="6891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96310-FD1D-4A06-A524-D6D42E4C880E}">
      <dsp:nvSpPr>
        <dsp:cNvPr id="0" name=""/>
        <dsp:cNvSpPr/>
      </dsp:nvSpPr>
      <dsp:spPr>
        <a:xfrm>
          <a:off x="0" y="1412147"/>
          <a:ext cx="6891579" cy="470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Long-term: obesity, mental health issues, cardiovascular risk</a:t>
          </a:r>
          <a:endParaRPr lang="en-US" sz="1300" kern="1200"/>
        </a:p>
      </dsp:txBody>
      <dsp:txXfrm>
        <a:off x="0" y="1412147"/>
        <a:ext cx="6891579" cy="470715"/>
      </dsp:txXfrm>
    </dsp:sp>
    <dsp:sp modelId="{AE8DDD71-A1DF-4D18-9F92-4FA64253CA21}">
      <dsp:nvSpPr>
        <dsp:cNvPr id="0" name=""/>
        <dsp:cNvSpPr/>
      </dsp:nvSpPr>
      <dsp:spPr>
        <a:xfrm>
          <a:off x="0" y="1882862"/>
          <a:ext cx="6891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964F8-E181-47C3-9369-7BCC09E656C0}">
      <dsp:nvSpPr>
        <dsp:cNvPr id="0" name=""/>
        <dsp:cNvSpPr/>
      </dsp:nvSpPr>
      <dsp:spPr>
        <a:xfrm>
          <a:off x="0" y="1882862"/>
          <a:ext cx="6891579" cy="470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Campaign aims</a:t>
          </a:r>
          <a:endParaRPr lang="en-US" sz="1300" kern="1200"/>
        </a:p>
      </dsp:txBody>
      <dsp:txXfrm>
        <a:off x="0" y="1882862"/>
        <a:ext cx="6891579" cy="470715"/>
      </dsp:txXfrm>
    </dsp:sp>
    <dsp:sp modelId="{A94C91AB-CAA9-4FDB-B6E2-6388E5713D9B}">
      <dsp:nvSpPr>
        <dsp:cNvPr id="0" name=""/>
        <dsp:cNvSpPr/>
      </dsp:nvSpPr>
      <dsp:spPr>
        <a:xfrm>
          <a:off x="0" y="2353578"/>
          <a:ext cx="6891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25CAC5-F6B3-4017-A380-760E0BC69D46}">
      <dsp:nvSpPr>
        <dsp:cNvPr id="0" name=""/>
        <dsp:cNvSpPr/>
      </dsp:nvSpPr>
      <dsp:spPr>
        <a:xfrm>
          <a:off x="0" y="2353578"/>
          <a:ext cx="6891579" cy="470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Increase sleep to 8 hours/night</a:t>
          </a:r>
          <a:endParaRPr lang="en-US" sz="1300" kern="1200"/>
        </a:p>
      </dsp:txBody>
      <dsp:txXfrm>
        <a:off x="0" y="2353578"/>
        <a:ext cx="6891579" cy="470715"/>
      </dsp:txXfrm>
    </dsp:sp>
    <dsp:sp modelId="{8C66A9CE-091D-4263-8A0D-311A36DBA512}">
      <dsp:nvSpPr>
        <dsp:cNvPr id="0" name=""/>
        <dsp:cNvSpPr/>
      </dsp:nvSpPr>
      <dsp:spPr>
        <a:xfrm>
          <a:off x="0" y="2824294"/>
          <a:ext cx="6891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3FAF0-F791-4432-95E4-56D40FEB66EF}">
      <dsp:nvSpPr>
        <dsp:cNvPr id="0" name=""/>
        <dsp:cNvSpPr/>
      </dsp:nvSpPr>
      <dsp:spPr>
        <a:xfrm>
          <a:off x="0" y="2824294"/>
          <a:ext cx="6891579" cy="470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Improve sleep hygiene knowledge</a:t>
          </a:r>
          <a:endParaRPr lang="en-US" sz="1300" kern="1200"/>
        </a:p>
      </dsp:txBody>
      <dsp:txXfrm>
        <a:off x="0" y="2824294"/>
        <a:ext cx="6891579" cy="470715"/>
      </dsp:txXfrm>
    </dsp:sp>
    <dsp:sp modelId="{9E5A5DFB-A1AD-4ACD-A926-F6EC89912F5C}">
      <dsp:nvSpPr>
        <dsp:cNvPr id="0" name=""/>
        <dsp:cNvSpPr/>
      </dsp:nvSpPr>
      <dsp:spPr>
        <a:xfrm>
          <a:off x="0" y="3295010"/>
          <a:ext cx="6891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F3B17-3B32-4D4C-9E68-3D10744146C3}">
      <dsp:nvSpPr>
        <dsp:cNvPr id="0" name=""/>
        <dsp:cNvSpPr/>
      </dsp:nvSpPr>
      <dsp:spPr>
        <a:xfrm>
          <a:off x="0" y="3295010"/>
          <a:ext cx="6891579" cy="470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Reduce daytime fatigue by 20%</a:t>
          </a:r>
          <a:endParaRPr lang="en-US" sz="1300" kern="1200"/>
        </a:p>
      </dsp:txBody>
      <dsp:txXfrm>
        <a:off x="0" y="3295010"/>
        <a:ext cx="6891579" cy="4707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563217-7E02-43B3-A9B9-C128D4E1E30B}">
      <dsp:nvSpPr>
        <dsp:cNvPr id="0" name=""/>
        <dsp:cNvSpPr/>
      </dsp:nvSpPr>
      <dsp:spPr>
        <a:xfrm>
          <a:off x="0" y="96726"/>
          <a:ext cx="6615415" cy="437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💤 </a:t>
          </a:r>
          <a:r>
            <a:rPr lang="en-US" sz="1700" kern="1200">
              <a:latin typeface="Univers Condensed"/>
            </a:rPr>
            <a:t>Benefits</a:t>
          </a:r>
          <a:r>
            <a:rPr lang="en-US" sz="1700" kern="1200"/>
            <a:t>, Challenges &amp; Strategies</a:t>
          </a:r>
          <a:endParaRPr lang="en-US" sz="1700" kern="1200">
            <a:latin typeface="Univers Condensed"/>
            <a:ea typeface="Calibri"/>
            <a:cs typeface="Calibri"/>
          </a:endParaRPr>
        </a:p>
      </dsp:txBody>
      <dsp:txXfrm>
        <a:off x="21361" y="118087"/>
        <a:ext cx="6572693" cy="394858"/>
      </dsp:txXfrm>
    </dsp:sp>
    <dsp:sp modelId="{3D3EAFA9-603C-4488-92FB-EB2605DD7B1D}">
      <dsp:nvSpPr>
        <dsp:cNvPr id="0" name=""/>
        <dsp:cNvSpPr/>
      </dsp:nvSpPr>
      <dsp:spPr>
        <a:xfrm>
          <a:off x="0" y="583266"/>
          <a:ext cx="6615415" cy="437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🌟 Benefits </a:t>
          </a:r>
          <a:r>
            <a:rPr lang="en-US" sz="1700" b="0" kern="1200">
              <a:latin typeface="Univers Condensed"/>
              <a:ea typeface="Calibri"/>
              <a:cs typeface="Calibri"/>
            </a:rPr>
            <a:t>of Healthy Sleep</a:t>
          </a:r>
        </a:p>
      </dsp:txBody>
      <dsp:txXfrm>
        <a:off x="21361" y="604627"/>
        <a:ext cx="6572693" cy="394858"/>
      </dsp:txXfrm>
    </dsp:sp>
    <dsp:sp modelId="{2BB3E8DE-D094-4117-8E77-8754806EE631}">
      <dsp:nvSpPr>
        <dsp:cNvPr id="0" name=""/>
        <dsp:cNvSpPr/>
      </dsp:nvSpPr>
      <dsp:spPr>
        <a:xfrm>
          <a:off x="0" y="1020846"/>
          <a:ext cx="6615415" cy="826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039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>
              <a:latin typeface="Univers Condensed"/>
              <a:ea typeface="Calibri"/>
              <a:cs typeface="Calibri"/>
            </a:rPr>
            <a:t>Physiological</a:t>
          </a:r>
          <a:r>
            <a:rPr lang="en-US" sz="1300" kern="1200"/>
            <a:t>: Enhances energy, focus, and immune function (NIH, 2013).</a:t>
          </a:r>
          <a:endParaRPr lang="en-GB" sz="1300" b="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/>
            <a:t>Psychological</a:t>
          </a:r>
          <a:r>
            <a:rPr lang="en-US" sz="1300" kern="1200"/>
            <a:t>: Improves mood, reduces stress, and boosts memory (Sleep Foundation, 2023).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/>
            <a:t>Social</a:t>
          </a:r>
          <a:r>
            <a:rPr lang="en-US" sz="1300" kern="1200"/>
            <a:t>: Fosters healthier relationships with peers and family (Cacioppo et al., 2015).</a:t>
          </a:r>
        </a:p>
      </dsp:txBody>
      <dsp:txXfrm>
        <a:off x="0" y="1020846"/>
        <a:ext cx="6615415" cy="826965"/>
      </dsp:txXfrm>
    </dsp:sp>
    <dsp:sp modelId="{816F3E68-000C-4003-BDDA-4F2047119F2D}">
      <dsp:nvSpPr>
        <dsp:cNvPr id="0" name=""/>
        <dsp:cNvSpPr/>
      </dsp:nvSpPr>
      <dsp:spPr>
        <a:xfrm>
          <a:off x="0" y="1847811"/>
          <a:ext cx="6615415" cy="437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⚠️ Challenges / Barriers</a:t>
          </a:r>
        </a:p>
      </dsp:txBody>
      <dsp:txXfrm>
        <a:off x="21361" y="1869172"/>
        <a:ext cx="6572693" cy="394858"/>
      </dsp:txXfrm>
    </dsp:sp>
    <dsp:sp modelId="{67AE7734-215F-4622-97FB-029ECB1D13EB}">
      <dsp:nvSpPr>
        <dsp:cNvPr id="0" name=""/>
        <dsp:cNvSpPr/>
      </dsp:nvSpPr>
      <dsp:spPr>
        <a:xfrm>
          <a:off x="0" y="2285391"/>
          <a:ext cx="6615415" cy="1231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039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/>
            <a:t>📱 Late-night screen time &amp; social media</a:t>
          </a:r>
          <a:r>
            <a:rPr lang="en-US" sz="1300" kern="1200"/>
            <a:t>: Disrupts circadian rhythms and delays sleep onset (Harbard et al., 2016).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/>
            <a:t>📝 Homework &amp; extracurricular pressures</a:t>
          </a:r>
          <a:r>
            <a:rPr lang="en-US" sz="1300" kern="1200"/>
            <a:t>: Contributes to late bedtimes and insufficient sleep (Wheaton et al., 2016).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/>
            <a:t>🕒 Irregular routines or inconsistent parental support</a:t>
          </a:r>
          <a:r>
            <a:rPr lang="en-US" sz="1300" kern="1200"/>
            <a:t>: Leads to poor sleep hygiene and inadequate rest (Mindell &amp; Williamson, 2018).</a:t>
          </a:r>
        </a:p>
      </dsp:txBody>
      <dsp:txXfrm>
        <a:off x="0" y="2285391"/>
        <a:ext cx="6615415" cy="1231650"/>
      </dsp:txXfrm>
    </dsp:sp>
    <dsp:sp modelId="{B41B76C4-1B39-4154-BA3A-A9664C92A974}">
      <dsp:nvSpPr>
        <dsp:cNvPr id="0" name=""/>
        <dsp:cNvSpPr/>
      </dsp:nvSpPr>
      <dsp:spPr>
        <a:xfrm>
          <a:off x="0" y="3517041"/>
          <a:ext cx="6615415" cy="437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✅ Campaign Strategies (Brief)</a:t>
          </a:r>
        </a:p>
      </dsp:txBody>
      <dsp:txXfrm>
        <a:off x="21361" y="3538402"/>
        <a:ext cx="6572693" cy="394858"/>
      </dsp:txXfrm>
    </dsp:sp>
    <dsp:sp modelId="{7C75D0A5-ACC0-46B0-BA5F-8B4C28C07EE4}">
      <dsp:nvSpPr>
        <dsp:cNvPr id="0" name=""/>
        <dsp:cNvSpPr/>
      </dsp:nvSpPr>
      <dsp:spPr>
        <a:xfrm>
          <a:off x="0" y="3954621"/>
          <a:ext cx="6615415" cy="1161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039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/>
            <a:t>Practical bedtime tips &amp; structured routines</a:t>
          </a:r>
          <a:r>
            <a:rPr lang="en-US" sz="1300" kern="1200"/>
            <a:t>: Establishing consistent bedtime routines helps facilitate healthy sleep behaviors (CDC, 2023).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/>
            <a:t>Reminders &amp; peer-led challenges</a:t>
          </a:r>
          <a:r>
            <a:rPr lang="en-US" sz="1300" kern="1200"/>
            <a:t>: Engaging peers in sleep challenges can promote better sleep habits (</a:t>
          </a:r>
          <a:r>
            <a:rPr lang="en-US" sz="1300" kern="1200" err="1"/>
            <a:t>Shochat</a:t>
          </a:r>
          <a:r>
            <a:rPr lang="en-US" sz="1300" kern="1200"/>
            <a:t> et al., 2014).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b="1" kern="1200"/>
            <a:t>Parental engagement sessions</a:t>
          </a:r>
          <a:r>
            <a:rPr lang="en-US" sz="1300" kern="1200"/>
            <a:t>: Active parental involvement is crucial for improving sleep and media habits in adolescents (El-Sheikh et al., 2013).</a:t>
          </a:r>
        </a:p>
      </dsp:txBody>
      <dsp:txXfrm>
        <a:off x="0" y="3954621"/>
        <a:ext cx="6615415" cy="11612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D07B72-1973-45C5-A0FA-2AD3DD2BD3CE}">
      <dsp:nvSpPr>
        <dsp:cNvPr id="0" name=""/>
        <dsp:cNvSpPr/>
      </dsp:nvSpPr>
      <dsp:spPr>
        <a:xfrm>
          <a:off x="630" y="2801758"/>
          <a:ext cx="1442183" cy="7210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ptos" panose="020B0004020202020204"/>
              <a:ea typeface="+mn-ea"/>
              <a:cs typeface="+mn-cs"/>
            </a:rPr>
            <a:t>Health Belief Model – Teen Sleep Hygiene</a:t>
          </a:r>
        </a:p>
      </dsp:txBody>
      <dsp:txXfrm>
        <a:off x="21750" y="2822878"/>
        <a:ext cx="1399943" cy="678851"/>
      </dsp:txXfrm>
    </dsp:sp>
    <dsp:sp modelId="{86D9C916-B622-4C2B-ADAE-B9FA78259CEE}">
      <dsp:nvSpPr>
        <dsp:cNvPr id="0" name=""/>
        <dsp:cNvSpPr/>
      </dsp:nvSpPr>
      <dsp:spPr>
        <a:xfrm>
          <a:off x="1442813" y="3152042"/>
          <a:ext cx="576873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576873" y="10261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16828" y="3147882"/>
        <a:ext cx="28843" cy="28843"/>
      </dsp:txXfrm>
    </dsp:sp>
    <dsp:sp modelId="{E9ED5C1B-EB49-4C07-A9FF-C8B37D298123}">
      <dsp:nvSpPr>
        <dsp:cNvPr id="0" name=""/>
        <dsp:cNvSpPr/>
      </dsp:nvSpPr>
      <dsp:spPr>
        <a:xfrm>
          <a:off x="2019687" y="2801758"/>
          <a:ext cx="1442183" cy="7210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ptos" panose="020B0004020202020204"/>
              <a:ea typeface="+mn-ea"/>
              <a:cs typeface="+mn-cs"/>
            </a:rPr>
            <a:t>Key factors:</a:t>
          </a:r>
        </a:p>
      </dsp:txBody>
      <dsp:txXfrm>
        <a:off x="2040807" y="2822878"/>
        <a:ext cx="1399943" cy="678851"/>
      </dsp:txXfrm>
    </dsp:sp>
    <dsp:sp modelId="{D08ACC87-B743-4574-83C4-102BADE5EBC0}">
      <dsp:nvSpPr>
        <dsp:cNvPr id="0" name=""/>
        <dsp:cNvSpPr/>
      </dsp:nvSpPr>
      <dsp:spPr>
        <a:xfrm rot="17132988">
          <a:off x="2674355" y="2115473"/>
          <a:ext cx="2151903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2151903" y="10261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3696509" y="2071936"/>
        <a:ext cx="107595" cy="107595"/>
      </dsp:txXfrm>
    </dsp:sp>
    <dsp:sp modelId="{D8C4E8E1-1473-4A97-B835-9F50B558279C}">
      <dsp:nvSpPr>
        <dsp:cNvPr id="0" name=""/>
        <dsp:cNvSpPr/>
      </dsp:nvSpPr>
      <dsp:spPr>
        <a:xfrm>
          <a:off x="4038744" y="728619"/>
          <a:ext cx="1442183" cy="7210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ptos" panose="020B0004020202020204"/>
              <a:ea typeface="+mn-ea"/>
              <a:cs typeface="+mn-cs"/>
            </a:rPr>
            <a:t>Susceptibility → “I might get tired or stressed if I don’t sleep enough”</a:t>
          </a:r>
        </a:p>
      </dsp:txBody>
      <dsp:txXfrm>
        <a:off x="4059864" y="749739"/>
        <a:ext cx="1399943" cy="678851"/>
      </dsp:txXfrm>
    </dsp:sp>
    <dsp:sp modelId="{7EF6E0B7-B6E3-426E-A5FA-B9FD33B98B9A}">
      <dsp:nvSpPr>
        <dsp:cNvPr id="0" name=""/>
        <dsp:cNvSpPr/>
      </dsp:nvSpPr>
      <dsp:spPr>
        <a:xfrm rot="17692822">
          <a:off x="3064736" y="2530101"/>
          <a:ext cx="1371141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71141" y="10261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16028" y="2506083"/>
        <a:ext cx="68557" cy="68557"/>
      </dsp:txXfrm>
    </dsp:sp>
    <dsp:sp modelId="{8EC0A20A-AE3B-4CA0-B4D7-D2AC77DF733B}">
      <dsp:nvSpPr>
        <dsp:cNvPr id="0" name=""/>
        <dsp:cNvSpPr/>
      </dsp:nvSpPr>
      <dsp:spPr>
        <a:xfrm>
          <a:off x="4038744" y="1557874"/>
          <a:ext cx="1442183" cy="7210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ptos" panose="020B0004020202020204"/>
              <a:ea typeface="+mn-ea"/>
              <a:cs typeface="+mn-cs"/>
            </a:rPr>
            <a:t>Severity → “Poor sleep affects my mood, grades, and health”</a:t>
          </a:r>
        </a:p>
      </dsp:txBody>
      <dsp:txXfrm>
        <a:off x="4059864" y="1578994"/>
        <a:ext cx="1399943" cy="678851"/>
      </dsp:txXfrm>
    </dsp:sp>
    <dsp:sp modelId="{64223CCC-EF5D-4321-AA25-787009FD156B}">
      <dsp:nvSpPr>
        <dsp:cNvPr id="0" name=""/>
        <dsp:cNvSpPr/>
      </dsp:nvSpPr>
      <dsp:spPr>
        <a:xfrm rot="19457599">
          <a:off x="3395096" y="2944728"/>
          <a:ext cx="710421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710421" y="10261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32546" y="2937229"/>
        <a:ext cx="35521" cy="35521"/>
      </dsp:txXfrm>
    </dsp:sp>
    <dsp:sp modelId="{C40FEA66-439D-4195-B317-C3275B34EB32}">
      <dsp:nvSpPr>
        <dsp:cNvPr id="0" name=""/>
        <dsp:cNvSpPr/>
      </dsp:nvSpPr>
      <dsp:spPr>
        <a:xfrm>
          <a:off x="4038744" y="2387130"/>
          <a:ext cx="1442183" cy="7210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ptos" panose="020B0004020202020204"/>
              <a:ea typeface="+mn-ea"/>
              <a:cs typeface="+mn-cs"/>
            </a:rPr>
            <a:t>Benefits → “Better sleep improves focus, energy, and mood”</a:t>
          </a:r>
        </a:p>
      </dsp:txBody>
      <dsp:txXfrm>
        <a:off x="4059864" y="2408250"/>
        <a:ext cx="1399943" cy="678851"/>
      </dsp:txXfrm>
    </dsp:sp>
    <dsp:sp modelId="{7B3951A4-02B5-47EB-8174-0A51B3C68228}">
      <dsp:nvSpPr>
        <dsp:cNvPr id="0" name=""/>
        <dsp:cNvSpPr/>
      </dsp:nvSpPr>
      <dsp:spPr>
        <a:xfrm rot="2142401">
          <a:off x="3395096" y="3359356"/>
          <a:ext cx="710421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710421" y="10261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32546" y="3351857"/>
        <a:ext cx="35521" cy="35521"/>
      </dsp:txXfrm>
    </dsp:sp>
    <dsp:sp modelId="{381ED0BA-A727-4D15-9440-9A387C874B39}">
      <dsp:nvSpPr>
        <dsp:cNvPr id="0" name=""/>
        <dsp:cNvSpPr/>
      </dsp:nvSpPr>
      <dsp:spPr>
        <a:xfrm>
          <a:off x="4038744" y="3216385"/>
          <a:ext cx="1442183" cy="7210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ptos" panose="020B0004020202020204"/>
              <a:ea typeface="+mn-ea"/>
              <a:cs typeface="+mn-cs"/>
            </a:rPr>
            <a:t>Barriers → “Screen time, homework, peer pressure”</a:t>
          </a:r>
        </a:p>
      </dsp:txBody>
      <dsp:txXfrm>
        <a:off x="4059864" y="3237505"/>
        <a:ext cx="1399943" cy="678851"/>
      </dsp:txXfrm>
    </dsp:sp>
    <dsp:sp modelId="{6B3C8C3B-2035-454D-8D45-ED2F35056D59}">
      <dsp:nvSpPr>
        <dsp:cNvPr id="0" name=""/>
        <dsp:cNvSpPr/>
      </dsp:nvSpPr>
      <dsp:spPr>
        <a:xfrm rot="3907178">
          <a:off x="3064736" y="3773984"/>
          <a:ext cx="1371141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71141" y="10261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16028" y="3749967"/>
        <a:ext cx="68557" cy="68557"/>
      </dsp:txXfrm>
    </dsp:sp>
    <dsp:sp modelId="{23A58513-2108-4017-B607-62648A87C430}">
      <dsp:nvSpPr>
        <dsp:cNvPr id="0" name=""/>
        <dsp:cNvSpPr/>
      </dsp:nvSpPr>
      <dsp:spPr>
        <a:xfrm>
          <a:off x="4038744" y="4045641"/>
          <a:ext cx="1442183" cy="7210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ptos" panose="020B0004020202020204"/>
              <a:ea typeface="+mn-ea"/>
              <a:cs typeface="+mn-cs"/>
            </a:rPr>
            <a:t>Cues to action → “Reminders, alarms, workshops”</a:t>
          </a:r>
        </a:p>
      </dsp:txBody>
      <dsp:txXfrm>
        <a:off x="4059864" y="4066761"/>
        <a:ext cx="1399943" cy="678851"/>
      </dsp:txXfrm>
    </dsp:sp>
    <dsp:sp modelId="{A256B644-837C-47BB-94DA-24609EBCE320}">
      <dsp:nvSpPr>
        <dsp:cNvPr id="0" name=""/>
        <dsp:cNvSpPr/>
      </dsp:nvSpPr>
      <dsp:spPr>
        <a:xfrm rot="4467012">
          <a:off x="2674355" y="4188612"/>
          <a:ext cx="2151903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2151903" y="10261"/>
              </a:lnTo>
            </a:path>
          </a:pathLst>
        </a:custGeom>
        <a:noFill/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3696509" y="4145075"/>
        <a:ext cx="107595" cy="107595"/>
      </dsp:txXfrm>
    </dsp:sp>
    <dsp:sp modelId="{D827CA01-5DA8-4E15-B3B2-4FC5D7444DEA}">
      <dsp:nvSpPr>
        <dsp:cNvPr id="0" name=""/>
        <dsp:cNvSpPr/>
      </dsp:nvSpPr>
      <dsp:spPr>
        <a:xfrm>
          <a:off x="4038744" y="4874896"/>
          <a:ext cx="1442183" cy="7210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ptos" panose="020B0004020202020204"/>
              <a:ea typeface="+mn-ea"/>
              <a:cs typeface="+mn-cs"/>
            </a:rPr>
            <a:t>Self-efficacy → “I can follow a bedtime routine”</a:t>
          </a:r>
        </a:p>
      </dsp:txBody>
      <dsp:txXfrm>
        <a:off x="4059864" y="4896016"/>
        <a:ext cx="1399943" cy="6788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A2EDB-830B-48B6-A811-17B3E758DC49}">
      <dsp:nvSpPr>
        <dsp:cNvPr id="0" name=""/>
        <dsp:cNvSpPr/>
      </dsp:nvSpPr>
      <dsp:spPr>
        <a:xfrm>
          <a:off x="0" y="0"/>
          <a:ext cx="6949476" cy="82657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ptos Display" panose="020F0302020204030204"/>
            </a:rPr>
            <a:t>Attitude</a:t>
          </a:r>
          <a:r>
            <a:rPr lang="en-GB" sz="1500" b="1" kern="1200"/>
            <a:t> Toward Behaviour</a:t>
          </a:r>
          <a:br>
            <a:rPr lang="en-GB" sz="1500" b="1" kern="1200"/>
          </a:br>
          <a:r>
            <a:rPr lang="en-GB" sz="1500" b="1" kern="1200"/>
            <a:t> “Teens believe that getting enough sleep improves mood, appearance, and focus at school.”</a:t>
          </a:r>
          <a:endParaRPr lang="en-US" sz="1500" b="0" kern="1200">
            <a:latin typeface="Aptos Display" panose="020F0302020204030204"/>
          </a:endParaRPr>
        </a:p>
      </dsp:txBody>
      <dsp:txXfrm>
        <a:off x="24209" y="24209"/>
        <a:ext cx="5987694" cy="778155"/>
      </dsp:txXfrm>
    </dsp:sp>
    <dsp:sp modelId="{53A2FA7D-E72B-4A84-82F5-77CE1EF092EC}">
      <dsp:nvSpPr>
        <dsp:cNvPr id="0" name=""/>
        <dsp:cNvSpPr/>
      </dsp:nvSpPr>
      <dsp:spPr>
        <a:xfrm>
          <a:off x="582018" y="976859"/>
          <a:ext cx="6949476" cy="82657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5306312"/>
                <a:satOff val="13118"/>
                <a:lumOff val="732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5306312"/>
                <a:satOff val="13118"/>
                <a:lumOff val="732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5306312"/>
                <a:satOff val="13118"/>
                <a:lumOff val="732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ptos Display" panose="020F0302020204030204"/>
            </a:rPr>
            <a:t>Subjective</a:t>
          </a:r>
          <a:r>
            <a:rPr lang="en-GB" sz="1500" b="1" kern="1200"/>
            <a:t> Norms</a:t>
          </a:r>
          <a:br>
            <a:rPr lang="en-GB" sz="1500" b="1" kern="1200"/>
          </a:br>
          <a:r>
            <a:rPr lang="en-GB" sz="1500" b="1" kern="1200"/>
            <a:t> “Friends, parents, and teachers encourage healthy sleep routines, making it more socially accepted.”</a:t>
          </a:r>
          <a:endParaRPr lang="en-GB" sz="1500" kern="1200"/>
        </a:p>
      </dsp:txBody>
      <dsp:txXfrm>
        <a:off x="606227" y="1001068"/>
        <a:ext cx="5781766" cy="778155"/>
      </dsp:txXfrm>
    </dsp:sp>
    <dsp:sp modelId="{F4FF0647-FF1C-4B05-BDF6-2D04570E7C2D}">
      <dsp:nvSpPr>
        <dsp:cNvPr id="0" name=""/>
        <dsp:cNvSpPr/>
      </dsp:nvSpPr>
      <dsp:spPr>
        <a:xfrm>
          <a:off x="1155350" y="1953718"/>
          <a:ext cx="6949476" cy="82657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10612624"/>
                <a:satOff val="26235"/>
                <a:lumOff val="146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10612624"/>
                <a:satOff val="26235"/>
                <a:lumOff val="146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10612624"/>
                <a:satOff val="26235"/>
                <a:lumOff val="146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ptos Display" panose="020F0302020204030204"/>
            </a:rPr>
            <a:t>Perceived</a:t>
          </a:r>
          <a:r>
            <a:rPr lang="en-GB" sz="1500" b="1" kern="1200"/>
            <a:t> Behavioural Control</a:t>
          </a:r>
          <a:br>
            <a:rPr lang="en-GB" sz="1500" b="1" kern="1200"/>
          </a:br>
          <a:r>
            <a:rPr lang="en-GB" sz="1500" b="1" kern="1200"/>
            <a:t> “Teens feel more in control when given practical </a:t>
          </a:r>
          <a:r>
            <a:rPr lang="en-GB" sz="1500" b="1" kern="1200">
              <a:latin typeface="Aptos Display" panose="020F0302020204030204"/>
            </a:rPr>
            <a:t>tips like</a:t>
          </a:r>
          <a:r>
            <a:rPr lang="en-GB" sz="1500" b="1" kern="1200"/>
            <a:t> limiting phone use and setting bedtime reminders.”</a:t>
          </a:r>
          <a:endParaRPr lang="en-US" sz="1500" b="0" kern="1200">
            <a:latin typeface="Aptos Display" panose="020F0302020204030204"/>
          </a:endParaRPr>
        </a:p>
      </dsp:txBody>
      <dsp:txXfrm>
        <a:off x="1179559" y="1977927"/>
        <a:ext cx="5790453" cy="778155"/>
      </dsp:txXfrm>
    </dsp:sp>
    <dsp:sp modelId="{67AC9144-D29B-427A-AE5F-7E797872122B}">
      <dsp:nvSpPr>
        <dsp:cNvPr id="0" name=""/>
        <dsp:cNvSpPr/>
      </dsp:nvSpPr>
      <dsp:spPr>
        <a:xfrm>
          <a:off x="1737368" y="2930577"/>
          <a:ext cx="6949476" cy="82657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15918935"/>
                <a:satOff val="39353"/>
                <a:lumOff val="2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15918935"/>
                <a:satOff val="39353"/>
                <a:lumOff val="2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15918935"/>
                <a:satOff val="39353"/>
                <a:lumOff val="2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ptos Display" panose="020F0302020204030204"/>
            </a:rPr>
            <a:t>Intention</a:t>
          </a:r>
          <a:r>
            <a:rPr lang="en-GB" sz="1500" b="1" kern="1200"/>
            <a:t> → Behaviour</a:t>
          </a:r>
          <a:br>
            <a:rPr lang="en-GB" sz="1500" b="1" kern="1200"/>
          </a:br>
          <a:r>
            <a:rPr lang="en-GB" sz="1500" b="1" kern="1200"/>
            <a:t> “When teens have a positive attitude, support from others, and feel confident, they are more likely to follow healthy sleep routines</a:t>
          </a:r>
          <a:endParaRPr lang="en-GB" sz="1500" kern="1200"/>
        </a:p>
      </dsp:txBody>
      <dsp:txXfrm>
        <a:off x="1761577" y="2954786"/>
        <a:ext cx="5781766" cy="778155"/>
      </dsp:txXfrm>
    </dsp:sp>
    <dsp:sp modelId="{544BC492-6BCF-4182-9CA8-D42EFBFD903C}">
      <dsp:nvSpPr>
        <dsp:cNvPr id="0" name=""/>
        <dsp:cNvSpPr/>
      </dsp:nvSpPr>
      <dsp:spPr>
        <a:xfrm>
          <a:off x="6412203" y="633079"/>
          <a:ext cx="537272" cy="53727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6533089" y="633079"/>
        <a:ext cx="295500" cy="404297"/>
      </dsp:txXfrm>
    </dsp:sp>
    <dsp:sp modelId="{30BB7CCE-A062-41AE-9B39-03D6543136A9}">
      <dsp:nvSpPr>
        <dsp:cNvPr id="0" name=""/>
        <dsp:cNvSpPr/>
      </dsp:nvSpPr>
      <dsp:spPr>
        <a:xfrm>
          <a:off x="6994222" y="1609939"/>
          <a:ext cx="537272" cy="53727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-7948142"/>
            <a:satOff val="18768"/>
            <a:lumOff val="2898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-7948142"/>
              <a:satOff val="18768"/>
              <a:lumOff val="289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15108" y="1609939"/>
        <a:ext cx="295500" cy="404297"/>
      </dsp:txXfrm>
    </dsp:sp>
    <dsp:sp modelId="{B38EF390-7D25-4257-870C-D6EA8FE7EAE6}">
      <dsp:nvSpPr>
        <dsp:cNvPr id="0" name=""/>
        <dsp:cNvSpPr/>
      </dsp:nvSpPr>
      <dsp:spPr>
        <a:xfrm>
          <a:off x="7567553" y="2586798"/>
          <a:ext cx="537272" cy="53727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-15896285"/>
            <a:satOff val="37536"/>
            <a:lumOff val="5796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-15896285"/>
              <a:satOff val="37536"/>
              <a:lumOff val="579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688439" y="2586798"/>
        <a:ext cx="295500" cy="4042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E8DED-4184-437B-BD0F-F21FBF7D0B7B}">
      <dsp:nvSpPr>
        <dsp:cNvPr id="0" name=""/>
        <dsp:cNvSpPr/>
      </dsp:nvSpPr>
      <dsp:spPr>
        <a:xfrm>
          <a:off x="3887846" y="387"/>
          <a:ext cx="4373827" cy="62149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Weekly interactive sleep workshops for teens</a:t>
          </a:r>
          <a:endParaRPr lang="en-US" sz="17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918185" y="30726"/>
        <a:ext cx="4313149" cy="560820"/>
      </dsp:txXfrm>
    </dsp:sp>
    <dsp:sp modelId="{3298C201-FE8B-45FE-8849-DD6B9FDD8B27}">
      <dsp:nvSpPr>
        <dsp:cNvPr id="0" name=""/>
        <dsp:cNvSpPr/>
      </dsp:nvSpPr>
      <dsp:spPr>
        <a:xfrm>
          <a:off x="3887846" y="652961"/>
          <a:ext cx="4373827" cy="621498"/>
        </a:xfrm>
        <a:prstGeom prst="roundRect">
          <a:avLst/>
        </a:prstGeom>
        <a:gradFill rotWithShape="0">
          <a:gsLst>
            <a:gs pos="0">
              <a:schemeClr val="accent5">
                <a:hueOff val="3168157"/>
                <a:satOff val="-4443"/>
                <a:lumOff val="-4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3168157"/>
                <a:satOff val="-4443"/>
                <a:lumOff val="-4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3168157"/>
                <a:satOff val="-4443"/>
                <a:lumOff val="-4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Bedtime challenges with reminder system (texts/app notifications)</a:t>
          </a:r>
          <a:endParaRPr lang="en-US" sz="17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918185" y="683300"/>
        <a:ext cx="4313149" cy="560820"/>
      </dsp:txXfrm>
    </dsp:sp>
    <dsp:sp modelId="{CA14E9B9-26CF-4E46-9B0F-A81208D36C21}">
      <dsp:nvSpPr>
        <dsp:cNvPr id="0" name=""/>
        <dsp:cNvSpPr/>
      </dsp:nvSpPr>
      <dsp:spPr>
        <a:xfrm>
          <a:off x="3887846" y="1305535"/>
          <a:ext cx="4373827" cy="621498"/>
        </a:xfrm>
        <a:prstGeom prst="roundRect">
          <a:avLst/>
        </a:prstGeom>
        <a:gradFill rotWithShape="0">
          <a:gsLst>
            <a:gs pos="0">
              <a:schemeClr val="accent5">
                <a:hueOff val="6336313"/>
                <a:satOff val="-8887"/>
                <a:lumOff val="-91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6336313"/>
                <a:satOff val="-8887"/>
                <a:lumOff val="-91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6336313"/>
                <a:satOff val="-8887"/>
                <a:lumOff val="-91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Peer-led activities to encourage participation</a:t>
          </a:r>
          <a:endParaRPr lang="en-US" sz="17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918185" y="1335874"/>
        <a:ext cx="4313149" cy="560820"/>
      </dsp:txXfrm>
    </dsp:sp>
    <dsp:sp modelId="{E710DDB4-7859-4ACB-9609-F94DDB8C828D}">
      <dsp:nvSpPr>
        <dsp:cNvPr id="0" name=""/>
        <dsp:cNvSpPr/>
      </dsp:nvSpPr>
      <dsp:spPr>
        <a:xfrm>
          <a:off x="3887846" y="1958109"/>
          <a:ext cx="4373827" cy="621498"/>
        </a:xfrm>
        <a:prstGeom prst="roundRect">
          <a:avLst/>
        </a:prstGeom>
        <a:gradFill rotWithShape="0">
          <a:gsLst>
            <a:gs pos="0">
              <a:schemeClr val="accent5">
                <a:hueOff val="9504470"/>
                <a:satOff val="-13330"/>
                <a:lumOff val="-137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9504470"/>
                <a:satOff val="-13330"/>
                <a:lumOff val="-137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9504470"/>
                <a:satOff val="-13330"/>
                <a:lumOff val="-137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Evaluation:</a:t>
          </a:r>
          <a:endParaRPr lang="en-US" sz="17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918185" y="1988448"/>
        <a:ext cx="4313149" cy="560820"/>
      </dsp:txXfrm>
    </dsp:sp>
    <dsp:sp modelId="{E96E5E96-A73E-4EA1-8678-9E404CDB29D4}">
      <dsp:nvSpPr>
        <dsp:cNvPr id="0" name=""/>
        <dsp:cNvSpPr/>
      </dsp:nvSpPr>
      <dsp:spPr>
        <a:xfrm>
          <a:off x="3887846" y="2610683"/>
          <a:ext cx="4373827" cy="621498"/>
        </a:xfrm>
        <a:prstGeom prst="roundRect">
          <a:avLst/>
        </a:prstGeom>
        <a:gradFill rotWithShape="0">
          <a:gsLst>
            <a:gs pos="0">
              <a:schemeClr val="accent5">
                <a:hueOff val="12672627"/>
                <a:satOff val="-17773"/>
                <a:lumOff val="-183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2672627"/>
                <a:satOff val="-17773"/>
                <a:lumOff val="-183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2672627"/>
                <a:satOff val="-17773"/>
                <a:lumOff val="-183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Pre- and post-campaign surveys measuring sleep duration and quality</a:t>
          </a:r>
          <a:endParaRPr lang="en-US" sz="17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918185" y="2641022"/>
        <a:ext cx="4313149" cy="560820"/>
      </dsp:txXfrm>
    </dsp:sp>
    <dsp:sp modelId="{30A9A81B-7553-4648-A8D4-9FAA76B982AB}">
      <dsp:nvSpPr>
        <dsp:cNvPr id="0" name=""/>
        <dsp:cNvSpPr/>
      </dsp:nvSpPr>
      <dsp:spPr>
        <a:xfrm>
          <a:off x="3887846" y="3263257"/>
          <a:ext cx="4373827" cy="621498"/>
        </a:xfrm>
        <a:prstGeom prst="roundRect">
          <a:avLst/>
        </a:prstGeom>
        <a:gradFill rotWithShape="0">
          <a:gsLst>
            <a:gs pos="0">
              <a:schemeClr val="accent5">
                <a:hueOff val="15840784"/>
                <a:satOff val="-22217"/>
                <a:lumOff val="-22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5840784"/>
                <a:satOff val="-22217"/>
                <a:lumOff val="-22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5840784"/>
                <a:satOff val="-22217"/>
                <a:lumOff val="-22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Attendance &amp; engagement tracking</a:t>
          </a:r>
          <a:endParaRPr lang="en-US" sz="17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918185" y="3293596"/>
        <a:ext cx="4313149" cy="560820"/>
      </dsp:txXfrm>
    </dsp:sp>
    <dsp:sp modelId="{7E857137-9755-401C-BA7D-9F57A8DF2157}">
      <dsp:nvSpPr>
        <dsp:cNvPr id="0" name=""/>
        <dsp:cNvSpPr/>
      </dsp:nvSpPr>
      <dsp:spPr>
        <a:xfrm>
          <a:off x="3887846" y="3915831"/>
          <a:ext cx="4373827" cy="621498"/>
        </a:xfrm>
        <a:prstGeom prst="roundRect">
          <a:avLst/>
        </a:prstGeom>
        <a:gradFill rotWithShape="0">
          <a:gsLst>
            <a:gs pos="0">
              <a:schemeClr val="accent5">
                <a:hueOff val="19008940"/>
                <a:satOff val="-26660"/>
                <a:lumOff val="-274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9008940"/>
                <a:satOff val="-26660"/>
                <a:lumOff val="-274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9008940"/>
                <a:satOff val="-26660"/>
                <a:lumOff val="-274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Feedback forms from participants &amp; parents</a:t>
          </a:r>
          <a:endParaRPr lang="en-US" sz="17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918185" y="3946170"/>
        <a:ext cx="4313149" cy="5608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285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067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670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401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300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643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738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036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992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503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70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2098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nimnews.com/en/news/2018/12/03/1890209/children-with-sleep-hygiene-less-likely-to-have-problems-at-schoo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recharge.energy/en/benefits-of-sleep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ubmed.ncbi.nlm.nih.gov/26874590/" TargetMode="External"/><Relationship Id="rId13" Type="http://schemas.openxmlformats.org/officeDocument/2006/relationships/hyperlink" Target="https://pixabay.com/photos/sleeping-people-sleeping-bed-1245776/" TargetMode="External"/><Relationship Id="rId3" Type="http://schemas.openxmlformats.org/officeDocument/2006/relationships/hyperlink" Target="https://pubmed.ncbi.nlm.nih.gov/21600346/" TargetMode="External"/><Relationship Id="rId7" Type="http://schemas.openxmlformats.org/officeDocument/2006/relationships/hyperlink" Target="https://pubmed.ncbi.nlm.nih.gov/23148451/" TargetMode="External"/><Relationship Id="rId12" Type="http://schemas.openxmlformats.org/officeDocument/2006/relationships/hyperlink" Target="https://www.ons.gov.uk/peoplepopulationandcommunity/healthandsocialcare/healthandwellbeing/articles/sleepstatistics/2024" TargetMode="External"/><Relationship Id="rId17" Type="http://schemas.openxmlformats.org/officeDocument/2006/relationships/hyperlink" Target="https://pubmed.ncbi.nlm.nih.gov/27467194/" TargetMode="External"/><Relationship Id="rId2" Type="http://schemas.openxmlformats.org/officeDocument/2006/relationships/hyperlink" Target="https://sleepeducation.org/" TargetMode="External"/><Relationship Id="rId16" Type="http://schemas.openxmlformats.org/officeDocument/2006/relationships/hyperlink" Target="https://thesleepcharity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mjpaedsopen.bmj.com/content/8/1/e001229" TargetMode="External"/><Relationship Id="rId11" Type="http://schemas.openxmlformats.org/officeDocument/2006/relationships/hyperlink" Target="https://www.nhs.uk/live-well/sleep-and-young-people/" TargetMode="External"/><Relationship Id="rId5" Type="http://schemas.openxmlformats.org/officeDocument/2006/relationships/hyperlink" Target="https://www.cdc.gov/sleep/index.html" TargetMode="External"/><Relationship Id="rId15" Type="http://schemas.openxmlformats.org/officeDocument/2006/relationships/hyperlink" Target="https://www.spruyt.com/" TargetMode="External"/><Relationship Id="rId10" Type="http://schemas.openxmlformats.org/officeDocument/2006/relationships/hyperlink" Target="https://www.ninds.nih.gov/health-information/patient-caregiver-education/sleep-and-health" TargetMode="External"/><Relationship Id="rId4" Type="http://schemas.openxmlformats.org/officeDocument/2006/relationships/hyperlink" Target="https://pubmed.ncbi.nlm.nih.gov/25222636/" TargetMode="External"/><Relationship Id="rId9" Type="http://schemas.openxmlformats.org/officeDocument/2006/relationships/hyperlink" Target="https://pubmed.ncbi.nlm.nih.gov/29195725/" TargetMode="External"/><Relationship Id="rId14" Type="http://schemas.openxmlformats.org/officeDocument/2006/relationships/hyperlink" Target="https://www.sleepfoundation.org/sleep-and-adolescents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hild sleeping in a bed&#10;&#10;AI-generated content may be incorrect.">
            <a:extLst>
              <a:ext uri="{FF2B5EF4-FFF2-40B4-BE49-F238E27FC236}">
                <a16:creationId xmlns:a16="http://schemas.microsoft.com/office/drawing/2014/main" id="{3AA4BC9F-131D-B61E-1208-8F976F255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623" b="673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FA7D9-7406-7D9D-5406-8A06F6C760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618" y="793319"/>
            <a:ext cx="5537948" cy="4359892"/>
          </a:xfrm>
        </p:spPr>
        <p:txBody>
          <a:bodyPr vert="horz" lIns="91440" tIns="45720" rIns="91440" bIns="45720" rtlCol="0" anchor="t">
            <a:normAutofit fontScale="90000"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90000"/>
              </a:lnSpc>
            </a:pP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r>
              <a:rPr lang="en-US" sz="2800" b="1">
                <a:solidFill>
                  <a:srgbClr val="FFFFFF"/>
                </a:solidFill>
                <a:latin typeface="Univers Condensed"/>
                <a:ea typeface="+mj-ea"/>
                <a:cs typeface="Arial"/>
              </a:rPr>
              <a:t>Sleep Hygiene for 16–18-Year-Olds</a:t>
            </a:r>
            <a:br>
              <a:rPr lang="en-US" sz="2800" b="1">
                <a:latin typeface="+mj-lt"/>
                <a:ea typeface="+mj-ea"/>
                <a:cs typeface="+mj-cs"/>
              </a:rPr>
            </a:br>
            <a:br>
              <a:rPr lang="en-US" sz="2800" b="1">
                <a:latin typeface="+mj-lt"/>
                <a:ea typeface="+mj-ea"/>
                <a:cs typeface="+mj-cs"/>
              </a:rPr>
            </a:br>
            <a:r>
              <a:rPr lang="en-US" sz="2800" b="1" i="1">
                <a:solidFill>
                  <a:srgbClr val="FFFFFF"/>
                </a:solidFill>
                <a:latin typeface="Univers Condensed"/>
                <a:ea typeface="+mj-ea"/>
                <a:cs typeface="Arial"/>
              </a:rPr>
              <a:t>      “Better Sleep, Better Life!”</a:t>
            </a:r>
            <a:br>
              <a:rPr lang="en-US" sz="2800" b="1" i="1">
                <a:latin typeface="+mj-lt"/>
                <a:ea typeface="+mj-ea"/>
                <a:cs typeface="+mj-cs"/>
              </a:rPr>
            </a:br>
            <a:br>
              <a:rPr lang="en-US" sz="2800" i="1">
                <a:latin typeface="+mj-lt"/>
                <a:ea typeface="+mj-ea"/>
                <a:cs typeface="+mj-cs"/>
              </a:rPr>
            </a:br>
            <a:br>
              <a:rPr lang="en-US" sz="1400" i="1">
                <a:latin typeface="+mj-lt"/>
                <a:ea typeface="+mj-ea"/>
                <a:cs typeface="+mj-cs"/>
              </a:rPr>
            </a:br>
            <a:br>
              <a:rPr lang="en-US" sz="1400" i="1">
                <a:latin typeface="+mj-lt"/>
                <a:ea typeface="+mj-ea"/>
                <a:cs typeface="+mj-cs"/>
              </a:rPr>
            </a:br>
            <a:br>
              <a:rPr lang="en-US" sz="1400" i="1">
                <a:latin typeface="+mj-lt"/>
                <a:ea typeface="+mj-ea"/>
                <a:cs typeface="+mj-cs"/>
              </a:rPr>
            </a:br>
            <a:br>
              <a:rPr lang="en-US" sz="1400" i="1">
                <a:latin typeface="+mj-lt"/>
                <a:ea typeface="+mj-ea"/>
                <a:cs typeface="+mj-cs"/>
              </a:rPr>
            </a:br>
            <a:br>
              <a:rPr lang="en-US" sz="1400" i="1">
                <a:latin typeface="+mj-lt"/>
                <a:ea typeface="+mj-ea"/>
                <a:cs typeface="+mj-cs"/>
              </a:rPr>
            </a:br>
            <a:r>
              <a:rPr lang="en-US" sz="1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   </a:t>
            </a:r>
            <a:br>
              <a:rPr lang="en-US" sz="1400">
                <a:latin typeface="+mj-lt"/>
                <a:ea typeface="+mj-ea"/>
                <a:cs typeface="+mj-cs"/>
              </a:rPr>
            </a:br>
            <a:r>
              <a:rPr lang="en-US" sz="1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                                                                           </a:t>
            </a: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br>
              <a:rPr lang="en-US" sz="1400">
                <a:latin typeface="+mj-lt"/>
                <a:ea typeface="+mj-ea"/>
                <a:cs typeface="+mj-cs"/>
              </a:rPr>
            </a:br>
            <a:r>
              <a:rPr lang="en-US" sz="1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                                                                                                                       </a:t>
            </a:r>
            <a:br>
              <a:rPr lang="en-US" sz="1400">
                <a:latin typeface="+mj-lt"/>
                <a:ea typeface="+mj-ea"/>
                <a:cs typeface="+mj-cs"/>
              </a:rPr>
            </a:br>
            <a:endParaRPr lang="en-US" sz="14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C04B20-1323-8942-7905-938D8721100E}"/>
              </a:ext>
            </a:extLst>
          </p:cNvPr>
          <p:cNvSpPr txBox="1"/>
          <p:nvPr/>
        </p:nvSpPr>
        <p:spPr>
          <a:xfrm>
            <a:off x="10049793" y="5157694"/>
            <a:ext cx="1870823" cy="9764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10000"/>
              </a:lnSpc>
              <a:spcBef>
                <a:spcPts val="1000"/>
              </a:spcBef>
            </a:pPr>
            <a:r>
              <a:rPr lang="en-US" sz="1000">
                <a:solidFill>
                  <a:srgbClr val="FFFFFF"/>
                </a:solidFill>
                <a:latin typeface="Univers Condensed"/>
              </a:rPr>
              <a:t>(Tasnim News Agency, 2018)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E79A0DA-83C3-953C-0AAB-0F8DF3766E2A}"/>
              </a:ext>
            </a:extLst>
          </p:cNvPr>
          <p:cNvSpPr txBox="1"/>
          <p:nvPr/>
        </p:nvSpPr>
        <p:spPr>
          <a:xfrm>
            <a:off x="4977470" y="3883773"/>
            <a:ext cx="1465100" cy="129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20303" tIns="10152" rIns="20303" bIns="1015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355" b="1">
                <a:solidFill>
                  <a:schemeClr val="accent2"/>
                </a:solidFill>
                <a:latin typeface="Aptos"/>
              </a:rPr>
              <a:t>Nazia Ali 2208450</a:t>
            </a:r>
            <a:br>
              <a:rPr lang="en-GB" sz="355" b="1">
                <a:latin typeface="Aptos"/>
              </a:rPr>
            </a:br>
            <a:r>
              <a:rPr lang="en-GB" sz="355" b="1">
                <a:solidFill>
                  <a:schemeClr val="accent2"/>
                </a:solidFill>
                <a:latin typeface="Aptos"/>
              </a:rPr>
              <a:t>Social Epidemiology and Public Health Development </a:t>
            </a:r>
            <a:endParaRPr lang="en-US" sz="355" b="1">
              <a:solidFill>
                <a:schemeClr val="accent2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0112294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E4ADE5-1B62-C0B3-881E-B31EA11BE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>
                <a:solidFill>
                  <a:srgbClr val="FF0000"/>
                </a:solidFill>
                <a:latin typeface="Univers Condensed"/>
                <a:ea typeface="+mj-lt"/>
                <a:cs typeface="+mj-lt"/>
              </a:rPr>
              <a:t>Campaign Activities</a:t>
            </a:r>
            <a:endParaRPr lang="en-US" sz="1600" b="1">
              <a:solidFill>
                <a:srgbClr val="FF0000"/>
              </a:solidFill>
              <a:latin typeface="Univers Condensed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8BB3C-207E-E89F-A062-4101574CF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647" y="1569989"/>
            <a:ext cx="5655330" cy="4593067"/>
          </a:xfrm>
        </p:spPr>
        <p:txBody>
          <a:bodyPr vert="horz" lIns="20303" tIns="10152" rIns="20303" bIns="10152" rtlCol="0" anchor="t">
            <a:no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>
                <a:latin typeface="Univers Condensed"/>
                <a:ea typeface="+mn-lt"/>
                <a:cs typeface="+mn-lt"/>
              </a:rPr>
              <a:t>Target Age Group: 16–18 years old</a:t>
            </a:r>
            <a:endParaRPr lang="en-GB" sz="1600" b="1">
              <a:latin typeface="Univers Condensed"/>
            </a:endParaRPr>
          </a:p>
          <a:p>
            <a:r>
              <a:rPr lang="en-GB" sz="1600" b="1">
                <a:latin typeface="Univers Condensed"/>
                <a:ea typeface="+mn-lt"/>
                <a:cs typeface="+mn-lt"/>
              </a:rPr>
              <a:t>Duration: 6–8 weekly sessions</a:t>
            </a:r>
            <a:endParaRPr lang="en-GB" sz="1600" b="1">
              <a:latin typeface="Univers Condensed"/>
            </a:endParaRPr>
          </a:p>
          <a:p>
            <a:r>
              <a:rPr lang="en-GB" sz="1600" b="1">
                <a:latin typeface="Univers Condensed"/>
                <a:ea typeface="+mn-lt"/>
                <a:cs typeface="+mn-lt"/>
              </a:rPr>
              <a:t>Key Activities:</a:t>
            </a:r>
            <a:endParaRPr lang="en-GB" sz="1600" b="1">
              <a:latin typeface="Univers Condensed"/>
            </a:endParaRPr>
          </a:p>
          <a:p>
            <a:r>
              <a:rPr lang="en-GB" sz="1600" b="1">
                <a:latin typeface="Univers Condensed"/>
                <a:ea typeface="+mn-lt"/>
                <a:cs typeface="+mn-lt"/>
              </a:rPr>
              <a:t>Intro &amp; baseline sleep assessment (Carskadon, 2011)</a:t>
            </a:r>
          </a:p>
          <a:p>
            <a:r>
              <a:rPr lang="en-GB" sz="1600" b="1">
                <a:latin typeface="Univers Condensed"/>
                <a:ea typeface="+mn-lt"/>
                <a:cs typeface="+mn-lt"/>
              </a:rPr>
              <a:t>Sleep education workshop: why sleep matters (</a:t>
            </a:r>
            <a:r>
              <a:rPr lang="en-GB" sz="1600" b="1" err="1">
                <a:latin typeface="Univers Condensed"/>
                <a:ea typeface="+mn-lt"/>
                <a:cs typeface="+mn-lt"/>
              </a:rPr>
              <a:t>Spruyt</a:t>
            </a:r>
            <a:r>
              <a:rPr lang="en-GB" sz="1600" b="1">
                <a:latin typeface="Univers Condensed"/>
                <a:ea typeface="+mn-lt"/>
                <a:cs typeface="+mn-lt"/>
              </a:rPr>
              <a:t>, 2023)</a:t>
            </a:r>
            <a:endParaRPr lang="en-GB" sz="1600" b="1">
              <a:latin typeface="Univers Condensed"/>
            </a:endParaRPr>
          </a:p>
          <a:p>
            <a:r>
              <a:rPr lang="en-GB" sz="1600" b="1">
                <a:latin typeface="Univers Condensed"/>
                <a:ea typeface="+mn-lt"/>
                <a:cs typeface="+mn-lt"/>
              </a:rPr>
              <a:t>Track sleep patterns challenge</a:t>
            </a:r>
            <a:endParaRPr lang="en-GB" sz="1600" b="1">
              <a:latin typeface="Univers Condensed"/>
            </a:endParaRPr>
          </a:p>
          <a:p>
            <a:r>
              <a:rPr lang="en-GB" sz="1600" b="1">
                <a:latin typeface="Univers Condensed"/>
                <a:ea typeface="+mn-lt"/>
                <a:cs typeface="+mn-lt"/>
              </a:rPr>
              <a:t>Peer discussion: barriers &amp; solutions</a:t>
            </a:r>
            <a:endParaRPr lang="en-GB" sz="1600" b="1">
              <a:latin typeface="Univers Condensed"/>
            </a:endParaRPr>
          </a:p>
          <a:p>
            <a:r>
              <a:rPr lang="en-GB" sz="1600" b="1">
                <a:latin typeface="Univers Condensed"/>
                <a:ea typeface="+mn-lt"/>
                <a:cs typeface="+mn-lt"/>
              </a:rPr>
              <a:t>Practical strategies: bedtime routine &amp; screen time</a:t>
            </a:r>
            <a:endParaRPr lang="en-GB" sz="1600" b="1">
              <a:latin typeface="Univers Condensed"/>
            </a:endParaRPr>
          </a:p>
          <a:p>
            <a:r>
              <a:rPr lang="en-GB" sz="1600" b="1">
                <a:latin typeface="Univers Condensed"/>
                <a:ea typeface="+mn-lt"/>
                <a:cs typeface="+mn-lt"/>
              </a:rPr>
              <a:t>Reflection &amp; long-term goal-setting</a:t>
            </a:r>
            <a:endParaRPr lang="en-GB" sz="1600" b="1">
              <a:latin typeface="Univers Condensed"/>
            </a:endParaRPr>
          </a:p>
          <a:p>
            <a:r>
              <a:rPr lang="en-GB" sz="1600" b="1">
                <a:latin typeface="Univers Condensed"/>
                <a:ea typeface="+mn-lt"/>
                <a:cs typeface="+mn-lt"/>
              </a:rPr>
              <a:t>Aim: Improve awareness, routines &amp; sleep quality</a:t>
            </a:r>
            <a:endParaRPr lang="en-GB" sz="1600" b="1">
              <a:latin typeface="Univers Condensed"/>
            </a:endParaRPr>
          </a:p>
          <a:p>
            <a:endParaRPr lang="en-GB" b="1"/>
          </a:p>
        </p:txBody>
      </p:sp>
      <p:pic>
        <p:nvPicPr>
          <p:cNvPr id="7" name="Picture 6" descr="Schlafenden Mann Schlafen Rest - Kostenloses Bild auf Pixabay">
            <a:extLst>
              <a:ext uri="{FF2B5EF4-FFF2-40B4-BE49-F238E27FC236}">
                <a16:creationId xmlns:a16="http://schemas.microsoft.com/office/drawing/2014/main" id="{51FF935B-5104-0B35-A6E0-65474EB66B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31" r="16669" b="-2"/>
          <a:stretch>
            <a:fillRect/>
          </a:stretch>
        </p:blipFill>
        <p:spPr>
          <a:xfrm>
            <a:off x="6420752" y="731520"/>
            <a:ext cx="5055865" cy="542239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9648D8C-7246-D983-7F0E-F536668E515B}"/>
              </a:ext>
            </a:extLst>
          </p:cNvPr>
          <p:cNvSpPr txBox="1"/>
          <p:nvPr/>
        </p:nvSpPr>
        <p:spPr>
          <a:xfrm>
            <a:off x="5065058" y="5679142"/>
            <a:ext cx="12482668" cy="24877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20303" tIns="10152" rIns="20303" bIns="10152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GB" sz="1300" b="1">
                <a:solidFill>
                  <a:srgbClr val="FFFFFF"/>
                </a:solidFill>
              </a:rPr>
              <a:t>(</a:t>
            </a:r>
            <a:r>
              <a:rPr lang="en-GB" sz="1300" b="1" err="1">
                <a:solidFill>
                  <a:srgbClr val="FFFFFF"/>
                </a:solidFill>
              </a:rPr>
              <a:t>Pixabay</a:t>
            </a:r>
            <a:r>
              <a:rPr lang="en-GB" sz="1300" b="1">
                <a:solidFill>
                  <a:srgbClr val="FFFFFF"/>
                </a:solidFill>
              </a:rPr>
              <a:t>, 2018)</a:t>
            </a:r>
            <a:endParaRPr lang="en-US" sz="1300" b="1">
              <a:solidFill>
                <a:srgbClr val="FFFFFF"/>
              </a:solidFill>
            </a:endParaRPr>
          </a:p>
        </p:txBody>
      </p:sp>
      <p:pic>
        <p:nvPicPr>
          <p:cNvPr id="9" name="Picture 8" descr="Alarm Clock Pop Art Free Stock Photo - Public Domain Pictures">
            <a:extLst>
              <a:ext uri="{FF2B5EF4-FFF2-40B4-BE49-F238E27FC236}">
                <a16:creationId xmlns:a16="http://schemas.microsoft.com/office/drawing/2014/main" id="{D47083D5-C701-57CD-3D0B-E13F81C434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45486" y="4090446"/>
            <a:ext cx="148891" cy="9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90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553B49-D122-245D-A589-D37F87728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6D645-015B-3299-3EE9-535FE8452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solidFill>
                  <a:srgbClr val="FF0000"/>
                </a:solidFill>
                <a:latin typeface="Univers Condensed"/>
                <a:ea typeface="+mj-lt"/>
                <a:cs typeface="+mj-lt"/>
              </a:rPr>
              <a:t>Rationale</a:t>
            </a:r>
            <a:endParaRPr lang="en-US" sz="2000" b="1">
              <a:solidFill>
                <a:srgbClr val="000000"/>
              </a:solidFill>
              <a:latin typeface="Univers Condensed"/>
            </a:endParaRPr>
          </a:p>
        </p:txBody>
      </p: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2" name="Content Placeholder 2">
            <a:extLst>
              <a:ext uri="{FF2B5EF4-FFF2-40B4-BE49-F238E27FC236}">
                <a16:creationId xmlns:a16="http://schemas.microsoft.com/office/drawing/2014/main" id="{A5068E55-568F-646C-97C9-89349B749F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09309" y="2221992"/>
          <a:ext cx="6891579" cy="3765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diagram of a brain&#10;&#10;AI-generated content may be incorrect.">
            <a:extLst>
              <a:ext uri="{FF2B5EF4-FFF2-40B4-BE49-F238E27FC236}">
                <a16:creationId xmlns:a16="http://schemas.microsoft.com/office/drawing/2014/main" id="{A5BA0804-4187-6281-3DA0-A097094924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5326" b="1"/>
          <a:stretch>
            <a:fillRect/>
          </a:stretch>
        </p:blipFill>
        <p:spPr>
          <a:xfrm>
            <a:off x="7487920" y="776394"/>
            <a:ext cx="3903980" cy="5218642"/>
          </a:xfrm>
          <a:prstGeom prst="rect">
            <a:avLst/>
          </a:prstGeom>
        </p:spPr>
      </p:pic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FD468EE2-0206-5551-0B95-61846FA2E504}"/>
              </a:ext>
            </a:extLst>
          </p:cNvPr>
          <p:cNvSpPr txBox="1"/>
          <p:nvPr/>
        </p:nvSpPr>
        <p:spPr>
          <a:xfrm>
            <a:off x="10571796" y="5825192"/>
            <a:ext cx="692664" cy="77817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20303" tIns="10152" rIns="20303" bIns="10152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133"/>
              </a:spcAft>
            </a:pPr>
            <a:r>
              <a:rPr lang="en-GB" sz="288">
                <a:solidFill>
                  <a:srgbClr val="FFFFFF"/>
                </a:solidFill>
              </a:rPr>
              <a:t>(Reload Energy, 2020)</a:t>
            </a:r>
            <a:endParaRPr lang="en-US" sz="288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137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Improving Sleep: A Strategy to Help Kids &amp; Teens Build Focus and More - The  Pathway 2 Success">
            <a:extLst>
              <a:ext uri="{FF2B5EF4-FFF2-40B4-BE49-F238E27FC236}">
                <a16:creationId xmlns:a16="http://schemas.microsoft.com/office/drawing/2014/main" id="{E22A5C30-B978-4509-352E-6CB8777F8E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722" y="967221"/>
            <a:ext cx="4557851" cy="5074460"/>
          </a:xfrm>
          <a:prstGeom prst="rect">
            <a:avLst/>
          </a:prstGeom>
        </p:spPr>
      </p:pic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B844CE99-721F-4DB9-9F96-1EB05B3E84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4180409"/>
              </p:ext>
            </p:extLst>
          </p:nvPr>
        </p:nvGraphicFramePr>
        <p:xfrm>
          <a:off x="5330952" y="968377"/>
          <a:ext cx="6615415" cy="5212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51671358-C56D-5655-EBDA-AA8CDB9702E2}"/>
              </a:ext>
            </a:extLst>
          </p:cNvPr>
          <p:cNvSpPr txBox="1"/>
          <p:nvPr/>
        </p:nvSpPr>
        <p:spPr>
          <a:xfrm>
            <a:off x="923643" y="6221986"/>
            <a:ext cx="32934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(Pathway 2 Success, 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462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Picture 93" descr="A diagram of different colored circles&#10;&#10;AI-generated content may be incorrect.">
            <a:extLst>
              <a:ext uri="{FF2B5EF4-FFF2-40B4-BE49-F238E27FC236}">
                <a16:creationId xmlns:a16="http://schemas.microsoft.com/office/drawing/2014/main" id="{2B5B33E6-F952-E842-B0A1-24D94412B8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86" y="1422378"/>
            <a:ext cx="4173342" cy="387157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29" name="TextBox 4">
            <a:extLst>
              <a:ext uri="{FF2B5EF4-FFF2-40B4-BE49-F238E27FC236}">
                <a16:creationId xmlns:a16="http://schemas.microsoft.com/office/drawing/2014/main" id="{ED9FA566-816C-0FD4-6696-6CB1113171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1272131"/>
              </p:ext>
            </p:extLst>
          </p:nvPr>
        </p:nvGraphicFramePr>
        <p:xfrm>
          <a:off x="1297776" y="481247"/>
          <a:ext cx="5481558" cy="6324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39" name="TextBox 238">
            <a:extLst>
              <a:ext uri="{FF2B5EF4-FFF2-40B4-BE49-F238E27FC236}">
                <a16:creationId xmlns:a16="http://schemas.microsoft.com/office/drawing/2014/main" id="{E960B5D5-943D-9CCE-A495-1E094CB91C4F}"/>
              </a:ext>
            </a:extLst>
          </p:cNvPr>
          <p:cNvSpPr txBox="1"/>
          <p:nvPr/>
        </p:nvSpPr>
        <p:spPr>
          <a:xfrm>
            <a:off x="6969690" y="3782984"/>
            <a:ext cx="471283" cy="61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20303" tIns="10152" rIns="20303" bIns="1015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">
                <a:ea typeface="+mn-lt"/>
                <a:cs typeface="+mn-lt"/>
              </a:rPr>
              <a:t>(Rimelspach, 2012)</a:t>
            </a:r>
            <a:endParaRPr lang="en-US" sz="400"/>
          </a:p>
        </p:txBody>
      </p:sp>
      <p:sp>
        <p:nvSpPr>
          <p:cNvPr id="246" name="TextBox 245">
            <a:extLst>
              <a:ext uri="{FF2B5EF4-FFF2-40B4-BE49-F238E27FC236}">
                <a16:creationId xmlns:a16="http://schemas.microsoft.com/office/drawing/2014/main" id="{F6E4C85A-B223-5425-8F83-3E29AE93902A}"/>
              </a:ext>
            </a:extLst>
          </p:cNvPr>
          <p:cNvSpPr txBox="1"/>
          <p:nvPr/>
        </p:nvSpPr>
        <p:spPr>
          <a:xfrm>
            <a:off x="1293684" y="252016"/>
            <a:ext cx="885417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Univers Condensed"/>
              </a:rPr>
              <a:t>Health Belief Model </a:t>
            </a:r>
          </a:p>
        </p:txBody>
      </p:sp>
    </p:spTree>
    <p:extLst>
      <p:ext uri="{BB962C8B-B14F-4D97-AF65-F5344CB8AC3E}">
        <p14:creationId xmlns:p14="http://schemas.microsoft.com/office/powerpoint/2010/main" val="4092126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92A997-B934-0B03-D859-5FC837924CF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66058205"/>
              </p:ext>
            </p:extLst>
          </p:nvPr>
        </p:nvGraphicFramePr>
        <p:xfrm>
          <a:off x="283988" y="2003720"/>
          <a:ext cx="8686845" cy="37571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3" name="Content Placeholder 112" descr="Theory of Planned Behaviour: Definition, Framework &amp; Examples">
            <a:extLst>
              <a:ext uri="{FF2B5EF4-FFF2-40B4-BE49-F238E27FC236}">
                <a16:creationId xmlns:a16="http://schemas.microsoft.com/office/drawing/2014/main" id="{E354FC75-7DEB-7ECD-8842-344035EA76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8686064" y="1717389"/>
            <a:ext cx="2702033" cy="1959405"/>
          </a:xfrm>
          <a:prstGeom prst="rect">
            <a:avLst/>
          </a:prstGeom>
        </p:spPr>
      </p:pic>
      <p:sp>
        <p:nvSpPr>
          <p:cNvPr id="139" name="TextBox 256">
            <a:extLst>
              <a:ext uri="{FF2B5EF4-FFF2-40B4-BE49-F238E27FC236}">
                <a16:creationId xmlns:a16="http://schemas.microsoft.com/office/drawing/2014/main" id="{896D116D-A8D1-204D-9E24-AA99EFB94A3A}"/>
              </a:ext>
            </a:extLst>
          </p:cNvPr>
          <p:cNvSpPr txBox="1"/>
          <p:nvPr/>
        </p:nvSpPr>
        <p:spPr>
          <a:xfrm>
            <a:off x="9462686" y="3412656"/>
            <a:ext cx="2231524" cy="297501"/>
          </a:xfrm>
          <a:prstGeom prst="rect">
            <a:avLst/>
          </a:prstGeom>
          <a:noFill/>
        </p:spPr>
        <p:txBody>
          <a:bodyPr rot="0" spcFirstLastPara="0" vert="horz" wrap="square" lIns="20303" tIns="10152" rIns="20303" bIns="1015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33"/>
              </a:spcAft>
            </a:pPr>
            <a:r>
              <a:rPr lang="en-GB" sz="900">
                <a:latin typeface="Univers Condensed"/>
                <a:ea typeface="+mn-lt"/>
                <a:cs typeface="+mn-lt"/>
              </a:rPr>
              <a:t>                                                                                        (The Knowledge Academy, 2025)</a:t>
            </a:r>
            <a:endParaRPr lang="en-US" sz="900">
              <a:latin typeface="Univers Condensed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407548-69C2-AA36-12E4-2C082F8AE7D9}"/>
              </a:ext>
            </a:extLst>
          </p:cNvPr>
          <p:cNvSpPr txBox="1"/>
          <p:nvPr/>
        </p:nvSpPr>
        <p:spPr>
          <a:xfrm>
            <a:off x="688845" y="358219"/>
            <a:ext cx="541503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solidFill>
                  <a:srgbClr val="FF0000"/>
                </a:solidFill>
                <a:latin typeface="Univers Condensed"/>
              </a:rPr>
              <a:t>Theory of Planned Behaviour </a:t>
            </a:r>
            <a:endParaRPr lang="en-US" sz="2000" b="1">
              <a:solidFill>
                <a:srgbClr val="000000"/>
              </a:solidFill>
              <a:latin typeface="Univers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602612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emium World Sleep Day Illustration pack from People Illustrations">
            <a:extLst>
              <a:ext uri="{FF2B5EF4-FFF2-40B4-BE49-F238E27FC236}">
                <a16:creationId xmlns:a16="http://schemas.microsoft.com/office/drawing/2014/main" id="{D19339E4-AC44-01EE-C60E-331556E279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6"/>
          <a:stretch>
            <a:fillRect/>
          </a:stretch>
        </p:blipFill>
        <p:spPr>
          <a:xfrm>
            <a:off x="5946566" y="1476578"/>
            <a:ext cx="5440431" cy="3873319"/>
          </a:xfrm>
          <a:prstGeom prst="rect">
            <a:avLst/>
          </a:prstGeom>
        </p:spPr>
      </p:pic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D4BD3EA0-20F8-C9EA-21DC-B8C32D5B2F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6486658"/>
              </p:ext>
            </p:extLst>
          </p:nvPr>
        </p:nvGraphicFramePr>
        <p:xfrm>
          <a:off x="-2853447" y="1285452"/>
          <a:ext cx="12149520" cy="4537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7" name="TextBox 126">
            <a:extLst>
              <a:ext uri="{FF2B5EF4-FFF2-40B4-BE49-F238E27FC236}">
                <a16:creationId xmlns:a16="http://schemas.microsoft.com/office/drawing/2014/main" id="{A1A5F2E0-F107-87C9-57C8-BBD242EEC530}"/>
              </a:ext>
            </a:extLst>
          </p:cNvPr>
          <p:cNvSpPr txBox="1"/>
          <p:nvPr/>
        </p:nvSpPr>
        <p:spPr>
          <a:xfrm>
            <a:off x="10199572" y="5525483"/>
            <a:ext cx="1066925" cy="1256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20303" tIns="10152" rIns="20303" bIns="1015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44">
                <a:solidFill>
                  <a:srgbClr val="444444"/>
                </a:solidFill>
                <a:latin typeface="Aptos"/>
                <a:ea typeface="Calibri"/>
                <a:cs typeface="Calibri"/>
              </a:rPr>
              <a:t>Campaign Application &amp; Evaluation</a:t>
            </a:r>
            <a:endParaRPr lang="en-US" sz="444">
              <a:latin typeface="Aptos"/>
            </a:endParaRPr>
          </a:p>
          <a:p>
            <a:pPr algn="l"/>
            <a:endParaRPr lang="en-GB" sz="400"/>
          </a:p>
        </p:txBody>
      </p:sp>
      <p:sp>
        <p:nvSpPr>
          <p:cNvPr id="139" name="TextBox 126">
            <a:extLst>
              <a:ext uri="{FF2B5EF4-FFF2-40B4-BE49-F238E27FC236}">
                <a16:creationId xmlns:a16="http://schemas.microsoft.com/office/drawing/2014/main" id="{A1A5F2E0-F107-87C9-57C8-BBD242EEC530}"/>
              </a:ext>
            </a:extLst>
          </p:cNvPr>
          <p:cNvSpPr txBox="1"/>
          <p:nvPr/>
        </p:nvSpPr>
        <p:spPr>
          <a:xfrm>
            <a:off x="1465535" y="374007"/>
            <a:ext cx="4304907" cy="466778"/>
          </a:xfrm>
          <a:prstGeom prst="rect">
            <a:avLst/>
          </a:prstGeom>
          <a:noFill/>
        </p:spPr>
        <p:txBody>
          <a:bodyPr rot="0" spcFirstLastPara="0" vert="horz" wrap="square" lIns="20303" tIns="10152" rIns="20303" bIns="1015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>
                <a:solidFill>
                  <a:srgbClr val="00B050"/>
                </a:solidFill>
                <a:latin typeface="Univers Condensed"/>
                <a:ea typeface="Calibri"/>
                <a:cs typeface="Calibri"/>
              </a:rPr>
              <a:t>Campaign Application &amp; Evaluation</a:t>
            </a:r>
            <a:endParaRPr lang="en-US" sz="2000">
              <a:solidFill>
                <a:srgbClr val="00B050"/>
              </a:solidFill>
              <a:latin typeface="Univers Condensed"/>
            </a:endParaRPr>
          </a:p>
          <a:p>
            <a:pPr algn="l"/>
            <a:endParaRPr lang="en-GB" sz="400"/>
          </a:p>
        </p:txBody>
      </p:sp>
    </p:spTree>
    <p:extLst>
      <p:ext uri="{BB962C8B-B14F-4D97-AF65-F5344CB8AC3E}">
        <p14:creationId xmlns:p14="http://schemas.microsoft.com/office/powerpoint/2010/main" val="1131841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2F20000-FD86-48F6-9363-FEC90C932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72AE332-6ACA-45BE-875F-91A291D4A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EA123-78F9-C409-124D-EDD96869C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2149" y="407058"/>
            <a:ext cx="7502213" cy="5763847"/>
          </a:xfrm>
        </p:spPr>
        <p:txBody>
          <a:bodyPr vert="horz" lIns="20303" tIns="10152" rIns="20303" bIns="10152" rtlCol="0" anchor="t">
            <a:norm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00000"/>
              </a:lnSpc>
              <a:buNone/>
            </a:pPr>
            <a:r>
              <a:rPr lang="en-GB" sz="1600">
                <a:latin typeface="Univers Condensed"/>
              </a:rPr>
              <a:t>Campaign Impact &amp; Teen Challenges</a:t>
            </a:r>
            <a:endParaRPr lang="en-US" sz="1600">
              <a:latin typeface="Univers Condensed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100" b="1"/>
          </a:p>
          <a:p>
            <a:pPr>
              <a:lnSpc>
                <a:spcPct val="100000"/>
              </a:lnSpc>
            </a:pPr>
            <a:r>
              <a:rPr lang="en-GB" sz="1200" b="1">
                <a:latin typeface="Univers Condensed"/>
                <a:ea typeface="+mn-lt"/>
                <a:cs typeface="+mn-lt"/>
              </a:rPr>
              <a:t>Positive Outcomes for Teens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⚡ Boosts energy and focus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🙂 Improves mood and mental wellbeing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👥 Encourages teamwork and peer support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 b="1">
                <a:latin typeface="Univers Condensed"/>
                <a:ea typeface="+mn-lt"/>
                <a:cs typeface="+mn-lt"/>
              </a:rPr>
              <a:t>Behavioural Models in Practice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⚠️ </a:t>
            </a:r>
            <a:r>
              <a:rPr lang="en-GB" sz="1200" b="1">
                <a:latin typeface="Univers Condensed"/>
                <a:ea typeface="+mn-lt"/>
                <a:cs typeface="+mn-lt"/>
              </a:rPr>
              <a:t>HBM:</a:t>
            </a:r>
            <a:r>
              <a:rPr lang="en-GB" sz="1200">
                <a:latin typeface="Univers Condensed"/>
                <a:ea typeface="+mn-lt"/>
                <a:cs typeface="+mn-lt"/>
              </a:rPr>
              <a:t> Teens see risks of poor sleep, understand benefits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👨‍👩‍👧 </a:t>
            </a:r>
            <a:r>
              <a:rPr lang="en-GB" sz="1200" b="1">
                <a:latin typeface="Univers Condensed"/>
                <a:ea typeface="+mn-lt"/>
                <a:cs typeface="+mn-lt"/>
              </a:rPr>
              <a:t>TPB:</a:t>
            </a:r>
            <a:r>
              <a:rPr lang="en-GB" sz="1200">
                <a:latin typeface="Univers Condensed"/>
                <a:ea typeface="+mn-lt"/>
                <a:cs typeface="+mn-lt"/>
              </a:rPr>
              <a:t> Attitudes, peer support, and confidence shape actions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 b="1">
                <a:latin typeface="Univers Condensed"/>
                <a:ea typeface="+mn-lt"/>
                <a:cs typeface="+mn-lt"/>
              </a:rPr>
              <a:t>Challenges Teens Face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📱 Late-night phone and social media use</a:t>
            </a: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🕒 Busy schedules and inconsistent routines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👥 Peer pressure or lack of motivation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 b="1">
                <a:latin typeface="Univers Condensed"/>
                <a:ea typeface="+mn-lt"/>
                <a:cs typeface="+mn-lt"/>
              </a:rPr>
              <a:t>How the Campaign Helps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✅ Fun workshops, bedtime challenges, and reminders</a:t>
            </a: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🔔 Peer-led activities for motivation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r>
              <a:rPr lang="en-GB" sz="1200">
                <a:latin typeface="Univers Condensed"/>
                <a:ea typeface="+mn-lt"/>
                <a:cs typeface="+mn-lt"/>
              </a:rPr>
              <a:t>👨‍👩‍👧 Parent sessions to support routines at home</a:t>
            </a:r>
            <a:endParaRPr lang="en-GB" sz="1200">
              <a:latin typeface="Univers Condensed"/>
            </a:endParaRPr>
          </a:p>
          <a:p>
            <a:pPr>
              <a:lnSpc>
                <a:spcPct val="100000"/>
              </a:lnSpc>
            </a:pPr>
            <a:endParaRPr lang="en-GB" sz="1100"/>
          </a:p>
        </p:txBody>
      </p:sp>
      <p:pic>
        <p:nvPicPr>
          <p:cNvPr id="2" name="Picture 1" descr="Teen Sleep Campaign awakens teens to the value of sleep - The Sleep Charity">
            <a:extLst>
              <a:ext uri="{FF2B5EF4-FFF2-40B4-BE49-F238E27FC236}">
                <a16:creationId xmlns:a16="http://schemas.microsoft.com/office/drawing/2014/main" id="{2264A031-E8EF-C8CF-6359-014F70495A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013" y="1206931"/>
            <a:ext cx="3747362" cy="48315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196EEB-846D-047A-2A93-1ED2CC0EF500}"/>
              </a:ext>
            </a:extLst>
          </p:cNvPr>
          <p:cNvSpPr txBox="1"/>
          <p:nvPr/>
        </p:nvSpPr>
        <p:spPr>
          <a:xfrm>
            <a:off x="347871" y="6025968"/>
            <a:ext cx="1146855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(The Sleep Charity, 2020                                                                                                    (Delahoyde et al., 2024)</a:t>
            </a:r>
            <a:endParaRPr lang="en-US"/>
          </a:p>
        </p:txBody>
      </p:sp>
      <p:pic>
        <p:nvPicPr>
          <p:cNvPr id="9" name="Picture 8" descr="Insomnia and other sleep disorders in adolescence | BMJ Paediatrics Open">
            <a:extLst>
              <a:ext uri="{FF2B5EF4-FFF2-40B4-BE49-F238E27FC236}">
                <a16:creationId xmlns:a16="http://schemas.microsoft.com/office/drawing/2014/main" id="{93BBBB55-9FCB-1D63-7B8D-6A8CAA9F6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8575" y="1106753"/>
            <a:ext cx="3507442" cy="465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7590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212E0-4441-62E3-CF12-45D50D775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9385" y="152254"/>
            <a:ext cx="5282025" cy="5847932"/>
          </a:xfrm>
        </p:spPr>
        <p:txBody>
          <a:bodyPr vert="horz" lIns="20303" tIns="10152" rIns="20303" bIns="10152" rtlCol="0" anchor="t">
            <a:normAutofit/>
          </a:bodyPr>
          <a:lstStyle>
            <a:defPPr>
              <a:defRPr lang="en-GB"/>
            </a:defPPr>
            <a:lvl1pPr marL="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2840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5681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85220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1362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203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70441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98847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627254" algn="l" defTabSz="656814" rtl="0" eaLnBrk="1" latinLnBrk="0" hangingPunct="1">
              <a:defRPr sz="129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>
                <a:latin typeface="Univers Condensed"/>
              </a:rPr>
              <a:t>Partners &amp; Resources</a:t>
            </a:r>
            <a:endParaRPr lang="en-GB" sz="2800">
              <a:latin typeface="Univers Condensed"/>
            </a:endParaRPr>
          </a:p>
          <a:p>
            <a:endParaRPr lang="en-GB" sz="1250"/>
          </a:p>
          <a:p>
            <a:endParaRPr lang="en-GB" sz="1250" b="1"/>
          </a:p>
          <a:p>
            <a:endParaRPr lang="en-GB"/>
          </a:p>
        </p:txBody>
      </p:sp>
      <p:sp>
        <p:nvSpPr>
          <p:cNvPr id="2" name="Pentagon 1">
            <a:extLst>
              <a:ext uri="{FF2B5EF4-FFF2-40B4-BE49-F238E27FC236}">
                <a16:creationId xmlns:a16="http://schemas.microsoft.com/office/drawing/2014/main" id="{4954FF3A-ADA9-1128-AD97-2AC5259EC1A4}"/>
              </a:ext>
            </a:extLst>
          </p:cNvPr>
          <p:cNvSpPr/>
          <p:nvPr/>
        </p:nvSpPr>
        <p:spPr>
          <a:xfrm>
            <a:off x="163044" y="721125"/>
            <a:ext cx="3548678" cy="3975314"/>
          </a:xfrm>
          <a:prstGeom prst="pentagon">
            <a:avLst/>
          </a:prstGeom>
          <a:solidFill>
            <a:srgbClr val="ED7D3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rtl="0"/>
            <a:r>
              <a:rPr lang="en-GB" sz="1250" b="1" baseline="0">
                <a:latin typeface="Calisto MT"/>
                <a:ea typeface="Arial"/>
                <a:cs typeface="Arial"/>
              </a:rPr>
              <a:t>Local Partners</a:t>
            </a:r>
            <a:r>
              <a:rPr lang="en-GB" sz="1250">
                <a:latin typeface="Calisto MT"/>
                <a:ea typeface="Arial"/>
                <a:cs typeface="Arial"/>
              </a:rPr>
              <a:t>​</a:t>
            </a:r>
            <a:endParaRPr lang="en-US"/>
          </a:p>
          <a:p>
            <a:pPr lvl="0"/>
            <a:r>
              <a:rPr lang="en-GB" sz="1250" baseline="0">
                <a:latin typeface="Calisto MT"/>
                <a:ea typeface="Arial"/>
                <a:cs typeface="Arial"/>
              </a:rPr>
              <a:t>Schools and youth clubs – deliver workshops and promote participation</a:t>
            </a:r>
            <a:r>
              <a:rPr lang="en-GB" sz="1250">
                <a:latin typeface="Calisto MT"/>
                <a:ea typeface="Arial"/>
                <a:cs typeface="Arial"/>
              </a:rPr>
              <a:t>​</a:t>
            </a:r>
            <a:endParaRPr lang="en-GB" sz="1250">
              <a:cs typeface="Arial"/>
            </a:endParaRPr>
          </a:p>
          <a:p>
            <a:endParaRPr lang="en-GB" sz="1250">
              <a:latin typeface="Calisto MT"/>
              <a:ea typeface="Arial"/>
              <a:cs typeface="Arial"/>
            </a:endParaRPr>
          </a:p>
          <a:p>
            <a:pPr lvl="0"/>
            <a:r>
              <a:rPr lang="en-GB" sz="1250" baseline="0">
                <a:latin typeface="Calisto MT"/>
                <a:ea typeface="Arial"/>
                <a:cs typeface="Arial"/>
              </a:rPr>
              <a:t>Local health services – provide guidance and materials</a:t>
            </a:r>
            <a:r>
              <a:rPr lang="en-GB" sz="1250">
                <a:latin typeface="Calisto MT"/>
                <a:ea typeface="Arial"/>
                <a:cs typeface="Arial"/>
              </a:rPr>
              <a:t>​</a:t>
            </a:r>
            <a:endParaRPr lang="en-GB"/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296EB52E-D3B5-4C1B-0A59-157FD5F8A214}"/>
              </a:ext>
            </a:extLst>
          </p:cNvPr>
          <p:cNvSpPr/>
          <p:nvPr/>
        </p:nvSpPr>
        <p:spPr>
          <a:xfrm>
            <a:off x="3908395" y="1730847"/>
            <a:ext cx="4679575" cy="4276162"/>
          </a:xfrm>
          <a:prstGeom prst="diamond">
            <a:avLst/>
          </a:prstGeom>
          <a:solidFill>
            <a:srgbClr val="00B0F0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1300" b="1">
              <a:solidFill>
                <a:srgbClr val="000000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300" b="1">
                <a:solidFill>
                  <a:srgbClr val="000000"/>
                </a:solidFill>
              </a:rPr>
              <a:t>National Partners</a:t>
            </a:r>
            <a:endParaRPr lang="en-GB" sz="1300">
              <a:solidFill>
                <a:srgbClr val="000000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300">
                <a:solidFill>
                  <a:srgbClr val="000000"/>
                </a:solidFill>
              </a:rPr>
              <a:t>NHS – Sleep guidelines and educational resources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300">
                <a:solidFill>
                  <a:srgbClr val="000000"/>
                </a:solidFill>
              </a:rPr>
              <a:t>Public Health England – health promotion campaigns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300">
                <a:solidFill>
                  <a:srgbClr val="000000"/>
                </a:solidFill>
              </a:rPr>
              <a:t>Sleep Charity – expert resources, posters, and online tools</a:t>
            </a:r>
          </a:p>
          <a:p>
            <a:pPr algn="ctr"/>
            <a:endParaRPr lang="en-GB"/>
          </a:p>
        </p:txBody>
      </p:sp>
      <p:sp>
        <p:nvSpPr>
          <p:cNvPr id="5" name="Hexagon 4">
            <a:extLst>
              <a:ext uri="{FF2B5EF4-FFF2-40B4-BE49-F238E27FC236}">
                <a16:creationId xmlns:a16="http://schemas.microsoft.com/office/drawing/2014/main" id="{2B399943-0CCE-2E19-1974-10305094E076}"/>
              </a:ext>
            </a:extLst>
          </p:cNvPr>
          <p:cNvSpPr/>
          <p:nvPr/>
        </p:nvSpPr>
        <p:spPr>
          <a:xfrm>
            <a:off x="9246212" y="1779703"/>
            <a:ext cx="2943290" cy="3301252"/>
          </a:xfrm>
          <a:prstGeom prst="hexagon">
            <a:avLst/>
          </a:prstGeom>
          <a:solidFill>
            <a:srgbClr val="00B050"/>
          </a:solidFill>
          <a:ln w="12700" cap="flat" cmpd="sng" algn="ctr">
            <a:solidFill>
              <a:srgbClr val="00B050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endParaRPr lang="en-GB" sz="1300">
              <a:solidFill>
                <a:srgbClr val="000000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300" b="1">
                <a:solidFill>
                  <a:srgbClr val="000000"/>
                </a:solidFill>
              </a:rPr>
              <a:t>Resources to Replicate</a:t>
            </a:r>
            <a:endParaRPr lang="en-GB" sz="1300">
              <a:solidFill>
                <a:srgbClr val="000000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300">
                <a:solidFill>
                  <a:srgbClr val="000000"/>
                </a:solidFill>
              </a:rPr>
              <a:t>Educational leaflets and posters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300">
                <a:solidFill>
                  <a:srgbClr val="000000"/>
                </a:solidFill>
              </a:rPr>
              <a:t>Reminder apps and bedtime challenge tools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300">
                <a:solidFill>
                  <a:srgbClr val="000000"/>
                </a:solidFill>
              </a:rPr>
              <a:t>Peer-led activity guides</a:t>
            </a:r>
            <a:endParaRPr lang="en-GB"/>
          </a:p>
        </p:txBody>
      </p:sp>
      <p:pic>
        <p:nvPicPr>
          <p:cNvPr id="6" name="Picture 5" descr="dilemma at the heart of the NHS ...">
            <a:extLst>
              <a:ext uri="{FF2B5EF4-FFF2-40B4-BE49-F238E27FC236}">
                <a16:creationId xmlns:a16="http://schemas.microsoft.com/office/drawing/2014/main" id="{C8A83B34-C40E-36FD-237B-286D54EA2B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1961" y="924086"/>
            <a:ext cx="2250484" cy="1277319"/>
          </a:xfrm>
          <a:prstGeom prst="rect">
            <a:avLst/>
          </a:prstGeom>
        </p:spPr>
      </p:pic>
      <p:pic>
        <p:nvPicPr>
          <p:cNvPr id="7" name="Picture 6" descr="Using Local Business Partnerships And ...">
            <a:extLst>
              <a:ext uri="{FF2B5EF4-FFF2-40B4-BE49-F238E27FC236}">
                <a16:creationId xmlns:a16="http://schemas.microsoft.com/office/drawing/2014/main" id="{52409707-B677-091F-33A9-B722DF81B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625" y="5016204"/>
            <a:ext cx="2952750" cy="1552575"/>
          </a:xfrm>
          <a:prstGeom prst="rect">
            <a:avLst/>
          </a:prstGeom>
        </p:spPr>
      </p:pic>
      <p:pic>
        <p:nvPicPr>
          <p:cNvPr id="8" name="Picture 7" descr="Leaflet Icon PNG Images, Vectors Free ...">
            <a:extLst>
              <a:ext uri="{FF2B5EF4-FFF2-40B4-BE49-F238E27FC236}">
                <a16:creationId xmlns:a16="http://schemas.microsoft.com/office/drawing/2014/main" id="{681C257C-02AF-3717-CED7-E3BA4CDA2C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0810" y="4992149"/>
            <a:ext cx="1807328" cy="1587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097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3CF324-1080-E563-E8B7-7E93140168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98188" y="1021512"/>
            <a:ext cx="4169922" cy="481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582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C294D-EE82-5F38-CDC4-4B81AA203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563522"/>
            <a:ext cx="10691265" cy="5398366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 marL="0" indent="0" algn="ctr">
              <a:buNone/>
            </a:pPr>
            <a:r>
              <a:rPr lang="en-GB" b="1">
                <a:latin typeface="Univers Condensed"/>
                <a:ea typeface="+mn-lt"/>
                <a:cs typeface="+mn-lt"/>
              </a:rPr>
              <a:t>Reference List </a:t>
            </a:r>
            <a:endParaRPr lang="en-GB" b="1">
              <a:latin typeface="Univers Condensed"/>
            </a:endParaRPr>
          </a:p>
          <a:p>
            <a:endParaRPr lang="en-GB" b="1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American Academy of Sleep Medicine</a:t>
            </a:r>
            <a:r>
              <a:rPr lang="en-GB">
                <a:ea typeface="+mn-lt"/>
                <a:cs typeface="+mn-lt"/>
              </a:rPr>
              <a:t>, 2022. </a:t>
            </a:r>
            <a:r>
              <a:rPr lang="en-GB" i="1">
                <a:ea typeface="+mn-lt"/>
                <a:cs typeface="+mn-lt"/>
              </a:rPr>
              <a:t>Title of source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2"/>
              </a:rPr>
              <a:t>https://sleepeducation.org/</a:t>
            </a:r>
            <a:r>
              <a:rPr lang="en-GB">
                <a:ea typeface="+mn-lt"/>
                <a:cs typeface="+mn-lt"/>
              </a:rPr>
              <a:t> (Accessed: 28 September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Carskadon, M.A.</a:t>
            </a:r>
            <a:r>
              <a:rPr lang="en-GB">
                <a:ea typeface="+mn-lt"/>
                <a:cs typeface="+mn-lt"/>
              </a:rPr>
              <a:t>, 2011. </a:t>
            </a:r>
            <a:r>
              <a:rPr lang="en-GB" i="1">
                <a:ea typeface="+mn-lt"/>
                <a:cs typeface="+mn-lt"/>
              </a:rPr>
              <a:t>Sleep in adolescents: The perfect storm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i="1">
                <a:ea typeface="+mn-lt"/>
                <a:cs typeface="+mn-lt"/>
              </a:rPr>
              <a:t>Sleep Medicine Clinics</a:t>
            </a:r>
            <a:r>
              <a:rPr lang="en-GB">
                <a:ea typeface="+mn-lt"/>
                <a:cs typeface="+mn-lt"/>
              </a:rPr>
              <a:t>, 6(4), pp. 413–422. [online] Available at: </a:t>
            </a:r>
            <a:r>
              <a:rPr lang="en-GB">
                <a:ea typeface="+mn-lt"/>
                <a:cs typeface="+mn-lt"/>
                <a:hlinkClick r:id="rId3"/>
              </a:rPr>
              <a:t>https://pubmed.ncbi.nlm.nih.gov/21600346/</a:t>
            </a:r>
            <a:r>
              <a:rPr lang="en-GB">
                <a:ea typeface="+mn-lt"/>
                <a:cs typeface="+mn-lt"/>
              </a:rPr>
              <a:t> (Accessed: 30 September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Cacioppo, J.T., et al.</a:t>
            </a:r>
            <a:r>
              <a:rPr lang="en-GB">
                <a:ea typeface="+mn-lt"/>
                <a:cs typeface="+mn-lt"/>
              </a:rPr>
              <a:t>, 2015. </a:t>
            </a:r>
            <a:r>
              <a:rPr lang="en-GB" i="1">
                <a:ea typeface="+mn-lt"/>
                <a:cs typeface="+mn-lt"/>
              </a:rPr>
              <a:t>Loneliness matters: A theoretical and empirical review of consequences and mechanisms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i="1">
                <a:ea typeface="+mn-lt"/>
                <a:cs typeface="+mn-lt"/>
              </a:rPr>
              <a:t>Current Directions in Psychological Science</a:t>
            </a:r>
            <a:r>
              <a:rPr lang="en-GB">
                <a:ea typeface="+mn-lt"/>
                <a:cs typeface="+mn-lt"/>
              </a:rPr>
              <a:t>, 24(3), pp. 10–16. [online] Available at: </a:t>
            </a:r>
            <a:r>
              <a:rPr lang="en-GB">
                <a:ea typeface="+mn-lt"/>
                <a:cs typeface="+mn-lt"/>
                <a:hlinkClick r:id="rId4"/>
              </a:rPr>
              <a:t>https://pubmed.ncbi.nlm.nih.gov/25222636/</a:t>
            </a:r>
            <a:r>
              <a:rPr lang="en-GB">
                <a:ea typeface="+mn-lt"/>
                <a:cs typeface="+mn-lt"/>
              </a:rPr>
              <a:t> (Accessed: 4 October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Centers for Disease Control and Prevention (CDC)</a:t>
            </a:r>
            <a:r>
              <a:rPr lang="en-GB">
                <a:ea typeface="+mn-lt"/>
                <a:cs typeface="+mn-lt"/>
              </a:rPr>
              <a:t>, 2023. </a:t>
            </a:r>
            <a:r>
              <a:rPr lang="en-GB" i="1">
                <a:ea typeface="+mn-lt"/>
                <a:cs typeface="+mn-lt"/>
              </a:rPr>
              <a:t>Sleep and health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5"/>
              </a:rPr>
              <a:t>https://www.cdc.gov/sleep/index.html</a:t>
            </a:r>
            <a:r>
              <a:rPr lang="en-GB">
                <a:ea typeface="+mn-lt"/>
                <a:cs typeface="+mn-lt"/>
              </a:rPr>
              <a:t> (Accessed: 28 September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Delahoyde, M.K., et al.</a:t>
            </a:r>
            <a:r>
              <a:rPr lang="en-GB">
                <a:ea typeface="+mn-lt"/>
                <a:cs typeface="+mn-lt"/>
              </a:rPr>
              <a:t>, 2024. </a:t>
            </a:r>
            <a:r>
              <a:rPr lang="en-GB" i="1">
                <a:ea typeface="+mn-lt"/>
                <a:cs typeface="+mn-lt"/>
              </a:rPr>
              <a:t>Insomnia and other sleep disorders in adolescence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i="1">
                <a:ea typeface="+mn-lt"/>
                <a:cs typeface="+mn-lt"/>
              </a:rPr>
              <a:t>BMJ Paediatrics Open</a:t>
            </a:r>
            <a:r>
              <a:rPr lang="en-GB">
                <a:ea typeface="+mn-lt"/>
                <a:cs typeface="+mn-lt"/>
              </a:rPr>
              <a:t>, 8(1), e001229. [online] Available at: </a:t>
            </a:r>
            <a:r>
              <a:rPr lang="en-GB">
                <a:ea typeface="+mn-lt"/>
                <a:cs typeface="+mn-lt"/>
                <a:hlinkClick r:id="rId6"/>
              </a:rPr>
              <a:t>https://bmjpaedsopen.bmj.com/content/8/1/e001229</a:t>
            </a:r>
            <a:r>
              <a:rPr lang="en-GB">
                <a:ea typeface="+mn-lt"/>
                <a:cs typeface="+mn-lt"/>
              </a:rPr>
              <a:t> (Accessed: 5 October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El-Sheikh, M., et al.</a:t>
            </a:r>
            <a:r>
              <a:rPr lang="en-GB">
                <a:ea typeface="+mn-lt"/>
                <a:cs typeface="+mn-lt"/>
              </a:rPr>
              <a:t>, 2013. </a:t>
            </a:r>
            <a:r>
              <a:rPr lang="en-GB" i="1">
                <a:ea typeface="+mn-lt"/>
                <a:cs typeface="+mn-lt"/>
              </a:rPr>
              <a:t>Economic adversity and children's sleep problems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i="1">
                <a:ea typeface="+mn-lt"/>
                <a:cs typeface="+mn-lt"/>
              </a:rPr>
              <a:t>Child Development</a:t>
            </a:r>
            <a:r>
              <a:rPr lang="en-GB">
                <a:ea typeface="+mn-lt"/>
                <a:cs typeface="+mn-lt"/>
              </a:rPr>
              <a:t>, 84(3), pp. 791–804. [online] Available at: </a:t>
            </a:r>
            <a:r>
              <a:rPr lang="en-GB">
                <a:ea typeface="+mn-lt"/>
                <a:cs typeface="+mn-lt"/>
                <a:hlinkClick r:id="rId7"/>
              </a:rPr>
              <a:t>https://pubmed.ncbi.nlm.nih.gov/23148451/</a:t>
            </a:r>
            <a:r>
              <a:rPr lang="en-GB">
                <a:ea typeface="+mn-lt"/>
                <a:cs typeface="+mn-lt"/>
              </a:rPr>
              <a:t> (Accessed: 28 September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Harbard, E., et al.</a:t>
            </a:r>
            <a:r>
              <a:rPr lang="en-GB">
                <a:ea typeface="+mn-lt"/>
                <a:cs typeface="+mn-lt"/>
              </a:rPr>
              <a:t>, 2016. </a:t>
            </a:r>
            <a:r>
              <a:rPr lang="en-GB" i="1">
                <a:ea typeface="+mn-lt"/>
                <a:cs typeface="+mn-lt"/>
              </a:rPr>
              <a:t>What's keeping teenagers up? Prebedtime </a:t>
            </a:r>
            <a:r>
              <a:rPr lang="en-GB" i="1" err="1">
                <a:ea typeface="+mn-lt"/>
                <a:cs typeface="+mn-lt"/>
              </a:rPr>
              <a:t>behaviors</a:t>
            </a:r>
            <a:r>
              <a:rPr lang="en-GB" i="1">
                <a:ea typeface="+mn-lt"/>
                <a:cs typeface="+mn-lt"/>
              </a:rPr>
              <a:t> and their relationship with sleep parameters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i="1">
                <a:ea typeface="+mn-lt"/>
                <a:cs typeface="+mn-lt"/>
              </a:rPr>
              <a:t>Journal of Adolescent Health</a:t>
            </a:r>
            <a:r>
              <a:rPr lang="en-GB">
                <a:ea typeface="+mn-lt"/>
                <a:cs typeface="+mn-lt"/>
              </a:rPr>
              <a:t>, 58(5), pp. 551–557. [online] Available at: </a:t>
            </a:r>
            <a:r>
              <a:rPr lang="en-GB">
                <a:ea typeface="+mn-lt"/>
                <a:cs typeface="+mn-lt"/>
                <a:hlinkClick r:id="rId8"/>
              </a:rPr>
              <a:t>https://pubmed.ncbi.nlm.nih.gov/26874590/</a:t>
            </a:r>
            <a:r>
              <a:rPr lang="en-GB">
                <a:ea typeface="+mn-lt"/>
                <a:cs typeface="+mn-lt"/>
              </a:rPr>
              <a:t> (Accessed: 30 September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Mindell, J.A. and Williamson, A.A.</a:t>
            </a:r>
            <a:r>
              <a:rPr lang="en-GB">
                <a:ea typeface="+mn-lt"/>
                <a:cs typeface="+mn-lt"/>
              </a:rPr>
              <a:t>, 2018. </a:t>
            </a:r>
            <a:r>
              <a:rPr lang="en-GB" i="1">
                <a:ea typeface="+mn-lt"/>
                <a:cs typeface="+mn-lt"/>
              </a:rPr>
              <a:t>Benefits of a bedtime routine in young children: Sleep, development, and beyond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i="1">
                <a:ea typeface="+mn-lt"/>
                <a:cs typeface="+mn-lt"/>
              </a:rPr>
              <a:t>Sleep Medicine Reviews</a:t>
            </a:r>
            <a:r>
              <a:rPr lang="en-GB">
                <a:ea typeface="+mn-lt"/>
                <a:cs typeface="+mn-lt"/>
              </a:rPr>
              <a:t>, 42, pp. 1–5. [online] Available at: </a:t>
            </a:r>
            <a:r>
              <a:rPr lang="en-GB">
                <a:ea typeface="+mn-lt"/>
                <a:cs typeface="+mn-lt"/>
                <a:hlinkClick r:id="rId9"/>
              </a:rPr>
              <a:t>https://pubmed.ncbi.nlm.nih.gov/29195725/</a:t>
            </a:r>
            <a:r>
              <a:rPr lang="en-GB">
                <a:ea typeface="+mn-lt"/>
                <a:cs typeface="+mn-lt"/>
              </a:rPr>
              <a:t> (Accessed: 4 October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National Institutes of Health (NIH)</a:t>
            </a:r>
            <a:r>
              <a:rPr lang="en-GB">
                <a:ea typeface="+mn-lt"/>
                <a:cs typeface="+mn-lt"/>
              </a:rPr>
              <a:t>, 2013. </a:t>
            </a:r>
            <a:r>
              <a:rPr lang="en-GB" i="1">
                <a:ea typeface="+mn-lt"/>
                <a:cs typeface="+mn-lt"/>
              </a:rPr>
              <a:t>Sleep and health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10"/>
              </a:rPr>
              <a:t>https://www.ninds.nih.gov/health-information/patient-caregiver-education/sleep-and-health</a:t>
            </a:r>
            <a:r>
              <a:rPr lang="en-GB">
                <a:ea typeface="+mn-lt"/>
                <a:cs typeface="+mn-lt"/>
              </a:rPr>
              <a:t> (Accessed: 28 September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National Health Service (NHS)</a:t>
            </a:r>
            <a:r>
              <a:rPr lang="en-GB">
                <a:ea typeface="+mn-lt"/>
                <a:cs typeface="+mn-lt"/>
              </a:rPr>
              <a:t>, 2023. </a:t>
            </a:r>
            <a:r>
              <a:rPr lang="en-GB" i="1">
                <a:ea typeface="+mn-lt"/>
                <a:cs typeface="+mn-lt"/>
              </a:rPr>
              <a:t>Sleep and young people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11"/>
              </a:rPr>
              <a:t>https://www.nhs.uk/live-well/sleep-and-young-people/</a:t>
            </a:r>
            <a:r>
              <a:rPr lang="en-GB">
                <a:ea typeface="+mn-lt"/>
                <a:cs typeface="+mn-lt"/>
              </a:rPr>
              <a:t> (Accessed: 30 September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Office for National Statistics (ONS)</a:t>
            </a:r>
            <a:r>
              <a:rPr lang="en-GB">
                <a:ea typeface="+mn-lt"/>
                <a:cs typeface="+mn-lt"/>
              </a:rPr>
              <a:t>, 2024. </a:t>
            </a:r>
            <a:r>
              <a:rPr lang="en-GB" i="1">
                <a:ea typeface="+mn-lt"/>
                <a:cs typeface="+mn-lt"/>
              </a:rPr>
              <a:t>Sleep statistics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12"/>
              </a:rPr>
              <a:t>https://www.ons.gov.uk/peoplepopulationandcommunity/healthandsocialcare/healthandwellbeing/articles/sleepstatistics/2024</a:t>
            </a:r>
            <a:r>
              <a:rPr lang="en-GB">
                <a:ea typeface="+mn-lt"/>
                <a:cs typeface="+mn-lt"/>
              </a:rPr>
              <a:t> (Accessed: 28 September 2025).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Pixabay</a:t>
            </a:r>
            <a:r>
              <a:rPr lang="en-GB">
                <a:ea typeface="+mn-lt"/>
                <a:cs typeface="+mn-lt"/>
              </a:rPr>
              <a:t>, 2018. </a:t>
            </a:r>
            <a:r>
              <a:rPr lang="en-GB" i="1">
                <a:ea typeface="+mn-lt"/>
                <a:cs typeface="+mn-lt"/>
              </a:rPr>
              <a:t>Title of image</a:t>
            </a:r>
            <a:r>
              <a:rPr lang="en-GB">
                <a:ea typeface="+mn-lt"/>
                <a:cs typeface="+mn-lt"/>
              </a:rPr>
              <a:t>. [image] Available at: </a:t>
            </a:r>
            <a:r>
              <a:rPr lang="en-GB">
                <a:ea typeface="+mn-lt"/>
                <a:cs typeface="+mn-lt"/>
                <a:hlinkClick r:id="rId13"/>
              </a:rPr>
              <a:t>https://pixabay.com/photos/sleeping-people-sleeping-bed-1245776/</a:t>
            </a:r>
            <a:r>
              <a:rPr lang="en-GB">
                <a:ea typeface="+mn-lt"/>
                <a:cs typeface="+mn-lt"/>
              </a:rPr>
              <a:t> (Accessed: 4 October 2025).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Shochat</a:t>
            </a:r>
            <a:r>
              <a:rPr lang="en-GB" b="1">
                <a:ea typeface="+mn-lt"/>
                <a:cs typeface="+mn-lt"/>
              </a:rPr>
              <a:t>, T., et al.</a:t>
            </a:r>
            <a:r>
              <a:rPr lang="en-GB">
                <a:ea typeface="+mn-lt"/>
                <a:cs typeface="+mn-lt"/>
              </a:rPr>
              <a:t>, 2014. </a:t>
            </a:r>
            <a:r>
              <a:rPr lang="en-GB" i="1">
                <a:ea typeface="+mn-lt"/>
                <a:cs typeface="+mn-lt"/>
              </a:rPr>
              <a:t>School start times and sleep duration in adolescents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i="1">
                <a:ea typeface="+mn-lt"/>
                <a:cs typeface="+mn-lt"/>
              </a:rPr>
              <a:t>Sleep Health</a:t>
            </a:r>
            <a:r>
              <a:rPr lang="en-GB">
                <a:ea typeface="+mn-lt"/>
                <a:cs typeface="+mn-lt"/>
              </a:rPr>
              <a:t>, 1(1), pp. 1–5. [online] Available at: </a:t>
            </a:r>
            <a:r>
              <a:rPr lang="en-GB">
                <a:ea typeface="+mn-lt"/>
                <a:cs typeface="+mn-lt"/>
                <a:hlinkClick r:id="rId8"/>
              </a:rPr>
              <a:t>https://pubmed.ncbi.nlm.nih.gov/26874590/</a:t>
            </a:r>
            <a:r>
              <a:rPr lang="en-GB">
                <a:ea typeface="+mn-lt"/>
                <a:cs typeface="+mn-lt"/>
              </a:rPr>
              <a:t> (Accessed: 5 October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Sleep Foundation</a:t>
            </a:r>
            <a:r>
              <a:rPr lang="en-GB">
                <a:ea typeface="+mn-lt"/>
                <a:cs typeface="+mn-lt"/>
              </a:rPr>
              <a:t>, 2023. </a:t>
            </a:r>
            <a:r>
              <a:rPr lang="en-GB" i="1">
                <a:ea typeface="+mn-lt"/>
                <a:cs typeface="+mn-lt"/>
              </a:rPr>
              <a:t>Sleep and adolescents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14"/>
              </a:rPr>
              <a:t>https://www.sleepfoundation.org/sleep-and-adolescents</a:t>
            </a:r>
            <a:r>
              <a:rPr lang="en-GB">
                <a:ea typeface="+mn-lt"/>
                <a:cs typeface="+mn-lt"/>
              </a:rPr>
              <a:t> (Accessed: 28 September 2025).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Spruyt</a:t>
            </a:r>
            <a:r>
              <a:rPr lang="en-GB" b="1">
                <a:ea typeface="+mn-lt"/>
                <a:cs typeface="+mn-lt"/>
              </a:rPr>
              <a:t>, K.</a:t>
            </a:r>
            <a:r>
              <a:rPr lang="en-GB">
                <a:ea typeface="+mn-lt"/>
                <a:cs typeface="+mn-lt"/>
              </a:rPr>
              <a:t>, 2023. </a:t>
            </a:r>
            <a:r>
              <a:rPr lang="en-GB" i="1">
                <a:ea typeface="+mn-lt"/>
                <a:cs typeface="+mn-lt"/>
              </a:rPr>
              <a:t>Title of source</a:t>
            </a:r>
            <a:r>
              <a:rPr lang="en-GB">
                <a:ea typeface="+mn-lt"/>
                <a:cs typeface="+mn-lt"/>
              </a:rPr>
              <a:t>. Publisher. [online] Available at: </a:t>
            </a:r>
            <a:r>
              <a:rPr lang="en-GB">
                <a:ea typeface="+mn-lt"/>
                <a:cs typeface="+mn-lt"/>
                <a:hlinkClick r:id="rId15"/>
              </a:rPr>
              <a:t>https://www.spruyt.com/</a:t>
            </a:r>
            <a:r>
              <a:rPr lang="en-GB">
                <a:ea typeface="+mn-lt"/>
                <a:cs typeface="+mn-lt"/>
              </a:rPr>
              <a:t> (Accessed: 8 October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The Sleep Charity</a:t>
            </a:r>
            <a:r>
              <a:rPr lang="en-GB">
                <a:ea typeface="+mn-lt"/>
                <a:cs typeface="+mn-lt"/>
              </a:rPr>
              <a:t>, 2020. </a:t>
            </a:r>
            <a:r>
              <a:rPr lang="en-GB" i="1">
                <a:ea typeface="+mn-lt"/>
                <a:cs typeface="+mn-lt"/>
              </a:rPr>
              <a:t>Title of source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16"/>
              </a:rPr>
              <a:t>https://thesleepcharity.org.uk/</a:t>
            </a:r>
            <a:r>
              <a:rPr lang="en-GB">
                <a:ea typeface="+mn-lt"/>
                <a:cs typeface="+mn-lt"/>
              </a:rPr>
              <a:t> (Accessed: 30 September 2025).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Wheaton, A.G., et al.</a:t>
            </a:r>
            <a:r>
              <a:rPr lang="en-GB">
                <a:ea typeface="+mn-lt"/>
                <a:cs typeface="+mn-lt"/>
              </a:rPr>
              <a:t>, 2016. </a:t>
            </a:r>
            <a:r>
              <a:rPr lang="en-GB" i="1">
                <a:ea typeface="+mn-lt"/>
                <a:cs typeface="+mn-lt"/>
              </a:rPr>
              <a:t>School start times for middle school and high school students — United States, 2011–12 school year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i="1">
                <a:ea typeface="+mn-lt"/>
                <a:cs typeface="+mn-lt"/>
              </a:rPr>
              <a:t>Morbidity and Mortality Weekly Report</a:t>
            </a:r>
            <a:r>
              <a:rPr lang="en-GB">
                <a:ea typeface="+mn-lt"/>
                <a:cs typeface="+mn-lt"/>
              </a:rPr>
              <a:t>, 65(30), pp. 809–813. [online] Available at: </a:t>
            </a:r>
            <a:r>
              <a:rPr lang="en-GB">
                <a:ea typeface="+mn-lt"/>
                <a:cs typeface="+mn-lt"/>
                <a:hlinkClick r:id="rId17"/>
              </a:rPr>
              <a:t>https://pubmed.ncbi.nlm.nih.gov/27467194/</a:t>
            </a:r>
            <a:r>
              <a:rPr lang="en-GB">
                <a:ea typeface="+mn-lt"/>
                <a:cs typeface="+mn-lt"/>
              </a:rPr>
              <a:t> (Accessed: 4 October 2025).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081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14AD3-E27C-2324-C936-2106C5C39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/>
            </a:br>
            <a:br>
              <a:rPr lang="en-GB"/>
            </a:br>
            <a:br>
              <a:rPr lang="en-GB"/>
            </a:br>
            <a:br>
              <a:rPr lang="en-GB">
                <a:solidFill>
                  <a:srgbClr val="FFFF00"/>
                </a:solidFill>
              </a:rPr>
            </a:br>
            <a:r>
              <a:rPr lang="en-GB" i="1">
                <a:solidFill>
                  <a:srgbClr val="FFFF00"/>
                </a:solidFill>
              </a:rPr>
              <a:t>THANKYOU FOR  YOUR ATTENTION</a:t>
            </a:r>
            <a:endParaRPr lang="en-US" i="1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09173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ChronicleVTI</vt:lpstr>
      <vt:lpstr>             Sleep Hygiene for 16–18-Year-Olds        “Better Sleep, Better Life!”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  </vt:lpstr>
      <vt:lpstr>Campaign Activities</vt:lpstr>
      <vt:lpstr>Rationale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THANKYOU FOR  YOUR ATTENTION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2025-10-13T13:02:42Z</dcterms:created>
  <dcterms:modified xsi:type="dcterms:W3CDTF">2025-10-13T21:13:34Z</dcterms:modified>
</cp:coreProperties>
</file>