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0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1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2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9"/>
  </p:notesMasterIdLst>
  <p:sldIdLst>
    <p:sldId id="256" r:id="rId2"/>
    <p:sldId id="257" r:id="rId3"/>
    <p:sldId id="258" r:id="rId4"/>
    <p:sldId id="260" r:id="rId5"/>
    <p:sldId id="264" r:id="rId6"/>
    <p:sldId id="266" r:id="rId7"/>
    <p:sldId id="267" r:id="rId8"/>
    <p:sldId id="263" r:id="rId9"/>
    <p:sldId id="265" r:id="rId10"/>
    <p:sldId id="262" r:id="rId11"/>
    <p:sldId id="275" r:id="rId12"/>
    <p:sldId id="276" r:id="rId13"/>
    <p:sldId id="274" r:id="rId14"/>
    <p:sldId id="273" r:id="rId15"/>
    <p:sldId id="272" r:id="rId16"/>
    <p:sldId id="285" r:id="rId17"/>
    <p:sldId id="281" r:id="rId18"/>
    <p:sldId id="286" r:id="rId19"/>
    <p:sldId id="271" r:id="rId20"/>
    <p:sldId id="282" r:id="rId21"/>
    <p:sldId id="268" r:id="rId22"/>
    <p:sldId id="278" r:id="rId23"/>
    <p:sldId id="280" r:id="rId24"/>
    <p:sldId id="283" r:id="rId25"/>
    <p:sldId id="284" r:id="rId26"/>
    <p:sldId id="279" r:id="rId27"/>
    <p:sldId id="259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22" d="100"/>
          <a:sy n="122" d="100"/>
        </p:scale>
        <p:origin x="114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hyperlink" Target="https://www.aomrc.org.uk/wp-content/uploads/2020/05/Developing_professional_identity_in_multi-professional_teams_0520.pdf" TargetMode="External"/><Relationship Id="rId4" Type="http://schemas.openxmlformats.org/officeDocument/2006/relationships/image" Target="../media/image15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hyperlink" Target="https://www.aomrc.org.uk/wp-content/uploads/2020/05/Developing_professional_identity_in_multi-professional_teams_0520.pdf" TargetMode="External"/><Relationship Id="rId1" Type="http://schemas.openxmlformats.org/officeDocument/2006/relationships/image" Target="../media/image13.sv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BC20CDC-881B-4047-9DFC-EBD16C984C01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8EBFFDB-5278-47F8-9385-143C6608668F}">
      <dgm:prSet/>
      <dgm:spPr/>
      <dgm:t>
        <a:bodyPr/>
        <a:lstStyle/>
        <a:p>
          <a:r>
            <a:rPr lang="en-US"/>
            <a:t>What is a Brand </a:t>
          </a:r>
        </a:p>
      </dgm:t>
    </dgm:pt>
    <dgm:pt modelId="{F5BCD7F0-6569-443E-937D-C199799F1CA3}" type="parTrans" cxnId="{3C3CA503-AD63-4745-B6AF-D20F7D2B2450}">
      <dgm:prSet/>
      <dgm:spPr/>
      <dgm:t>
        <a:bodyPr/>
        <a:lstStyle/>
        <a:p>
          <a:endParaRPr lang="en-US"/>
        </a:p>
      </dgm:t>
    </dgm:pt>
    <dgm:pt modelId="{F2F0E05E-C28C-4894-8579-62E3D72A194F}" type="sibTrans" cxnId="{3C3CA503-AD63-4745-B6AF-D20F7D2B2450}">
      <dgm:prSet/>
      <dgm:spPr/>
      <dgm:t>
        <a:bodyPr/>
        <a:lstStyle/>
        <a:p>
          <a:endParaRPr lang="en-US"/>
        </a:p>
      </dgm:t>
    </dgm:pt>
    <dgm:pt modelId="{166FC0F8-6A72-407A-9D37-AA4F9127E5A8}">
      <dgm:prSet/>
      <dgm:spPr/>
      <dgm:t>
        <a:bodyPr/>
        <a:lstStyle/>
        <a:p>
          <a:r>
            <a:rPr lang="en-US"/>
            <a:t>The Power of Brands</a:t>
          </a:r>
        </a:p>
      </dgm:t>
    </dgm:pt>
    <dgm:pt modelId="{15F47A05-8E1C-413A-8AC4-2CADD622041C}" type="parTrans" cxnId="{ED8290A8-ACDA-49CD-AE8E-952512ADDD3E}">
      <dgm:prSet/>
      <dgm:spPr/>
      <dgm:t>
        <a:bodyPr/>
        <a:lstStyle/>
        <a:p>
          <a:endParaRPr lang="en-US"/>
        </a:p>
      </dgm:t>
    </dgm:pt>
    <dgm:pt modelId="{D73635A5-D5F6-4B74-AE24-DBABDD76D393}" type="sibTrans" cxnId="{ED8290A8-ACDA-49CD-AE8E-952512ADDD3E}">
      <dgm:prSet/>
      <dgm:spPr/>
      <dgm:t>
        <a:bodyPr/>
        <a:lstStyle/>
        <a:p>
          <a:endParaRPr lang="en-US"/>
        </a:p>
      </dgm:t>
    </dgm:pt>
    <dgm:pt modelId="{220B017F-44AD-486A-BCDE-A1C2F1633EF6}">
      <dgm:prSet/>
      <dgm:spPr/>
      <dgm:t>
        <a:bodyPr/>
        <a:lstStyle/>
        <a:p>
          <a:r>
            <a:rPr lang="en-US"/>
            <a:t>Brands in today’s Context</a:t>
          </a:r>
        </a:p>
      </dgm:t>
    </dgm:pt>
    <dgm:pt modelId="{D8ABD7A2-6EE9-492D-B02B-F4D97DDFB40C}" type="parTrans" cxnId="{643E955F-B229-4E5D-8F26-CFB68D183B60}">
      <dgm:prSet/>
      <dgm:spPr/>
      <dgm:t>
        <a:bodyPr/>
        <a:lstStyle/>
        <a:p>
          <a:endParaRPr lang="en-US"/>
        </a:p>
      </dgm:t>
    </dgm:pt>
    <dgm:pt modelId="{A8D785C3-D6FB-4676-8464-1D9CF01EF786}" type="sibTrans" cxnId="{643E955F-B229-4E5D-8F26-CFB68D183B60}">
      <dgm:prSet/>
      <dgm:spPr/>
      <dgm:t>
        <a:bodyPr/>
        <a:lstStyle/>
        <a:p>
          <a:endParaRPr lang="en-US"/>
        </a:p>
      </dgm:t>
    </dgm:pt>
    <dgm:pt modelId="{BBAC66B3-E4FB-47E0-AF65-403BDCDE68CA}">
      <dgm:prSet/>
      <dgm:spPr/>
      <dgm:t>
        <a:bodyPr/>
        <a:lstStyle/>
        <a:p>
          <a:r>
            <a:rPr lang="en-US"/>
            <a:t>Personal Branding </a:t>
          </a:r>
        </a:p>
      </dgm:t>
    </dgm:pt>
    <dgm:pt modelId="{A980C5D8-93EC-44E0-947D-46DA2B517D4D}" type="parTrans" cxnId="{DD537F2E-3991-4E53-A988-86AE7A9A4922}">
      <dgm:prSet/>
      <dgm:spPr/>
      <dgm:t>
        <a:bodyPr/>
        <a:lstStyle/>
        <a:p>
          <a:endParaRPr lang="en-US"/>
        </a:p>
      </dgm:t>
    </dgm:pt>
    <dgm:pt modelId="{A033C3C3-B5F0-467F-9BF4-AC710A7C8981}" type="sibTrans" cxnId="{DD537F2E-3991-4E53-A988-86AE7A9A4922}">
      <dgm:prSet/>
      <dgm:spPr/>
      <dgm:t>
        <a:bodyPr/>
        <a:lstStyle/>
        <a:p>
          <a:endParaRPr lang="en-US"/>
        </a:p>
      </dgm:t>
    </dgm:pt>
    <dgm:pt modelId="{D3D55A33-FBEC-4ECB-9D06-F95A7B8228E1}">
      <dgm:prSet/>
      <dgm:spPr/>
      <dgm:t>
        <a:bodyPr/>
        <a:lstStyle/>
        <a:p>
          <a:r>
            <a:rPr lang="en-US"/>
            <a:t>Professional Branding </a:t>
          </a:r>
        </a:p>
      </dgm:t>
    </dgm:pt>
    <dgm:pt modelId="{8AEC2CA7-C592-4EEE-9644-F31520533B1E}" type="parTrans" cxnId="{3B96BF55-203E-4DA8-8661-1E1C0B45EDBF}">
      <dgm:prSet/>
      <dgm:spPr/>
      <dgm:t>
        <a:bodyPr/>
        <a:lstStyle/>
        <a:p>
          <a:endParaRPr lang="en-US"/>
        </a:p>
      </dgm:t>
    </dgm:pt>
    <dgm:pt modelId="{3816EDB4-D07D-458B-BE5C-A940CF3F27D6}" type="sibTrans" cxnId="{3B96BF55-203E-4DA8-8661-1E1C0B45EDBF}">
      <dgm:prSet/>
      <dgm:spPr/>
      <dgm:t>
        <a:bodyPr/>
        <a:lstStyle/>
        <a:p>
          <a:endParaRPr lang="en-US"/>
        </a:p>
      </dgm:t>
    </dgm:pt>
    <dgm:pt modelId="{A08D1ED1-B21D-4541-9EF9-0BC72C4186D7}">
      <dgm:prSet/>
      <dgm:spPr/>
      <dgm:t>
        <a:bodyPr/>
        <a:lstStyle/>
        <a:p>
          <a:r>
            <a:rPr lang="en-US"/>
            <a:t>Professional Identity </a:t>
          </a:r>
        </a:p>
      </dgm:t>
    </dgm:pt>
    <dgm:pt modelId="{0BC74056-DD1C-424D-88D6-01AF959666C1}" type="parTrans" cxnId="{16AE75CE-57A5-445F-988C-40B95ED82353}">
      <dgm:prSet/>
      <dgm:spPr/>
      <dgm:t>
        <a:bodyPr/>
        <a:lstStyle/>
        <a:p>
          <a:endParaRPr lang="en-US"/>
        </a:p>
      </dgm:t>
    </dgm:pt>
    <dgm:pt modelId="{BE3E7B75-19F1-4C4E-A8F4-90679E6EE3E9}" type="sibTrans" cxnId="{16AE75CE-57A5-445F-988C-40B95ED82353}">
      <dgm:prSet/>
      <dgm:spPr/>
      <dgm:t>
        <a:bodyPr/>
        <a:lstStyle/>
        <a:p>
          <a:endParaRPr lang="en-US"/>
        </a:p>
      </dgm:t>
    </dgm:pt>
    <dgm:pt modelId="{8CBD14B7-AC83-4A7A-84C4-232D050570AD}">
      <dgm:prSet/>
      <dgm:spPr/>
      <dgm:t>
        <a:bodyPr/>
        <a:lstStyle/>
        <a:p>
          <a:r>
            <a:rPr lang="en-US"/>
            <a:t>Skills Analysis </a:t>
          </a:r>
        </a:p>
      </dgm:t>
    </dgm:pt>
    <dgm:pt modelId="{134B7AB3-0BF7-4685-AF4B-FE1428DE9F44}" type="parTrans" cxnId="{470A378A-587C-4A19-A381-4F1E65FE37F1}">
      <dgm:prSet/>
      <dgm:spPr/>
      <dgm:t>
        <a:bodyPr/>
        <a:lstStyle/>
        <a:p>
          <a:endParaRPr lang="en-US"/>
        </a:p>
      </dgm:t>
    </dgm:pt>
    <dgm:pt modelId="{858C9046-5863-4BAF-9E16-B7DFE440D8E8}" type="sibTrans" cxnId="{470A378A-587C-4A19-A381-4F1E65FE37F1}">
      <dgm:prSet/>
      <dgm:spPr/>
      <dgm:t>
        <a:bodyPr/>
        <a:lstStyle/>
        <a:p>
          <a:endParaRPr lang="en-US"/>
        </a:p>
      </dgm:t>
    </dgm:pt>
    <dgm:pt modelId="{36D6C9B3-21D0-4F4B-9920-D650E8C66061}">
      <dgm:prSet/>
      <dgm:spPr/>
      <dgm:t>
        <a:bodyPr/>
        <a:lstStyle/>
        <a:p>
          <a:r>
            <a:rPr lang="en-US"/>
            <a:t>Personal Development Plan</a:t>
          </a:r>
        </a:p>
      </dgm:t>
    </dgm:pt>
    <dgm:pt modelId="{9DB2DB8E-1798-42EF-8991-42D5F77EF6CE}" type="parTrans" cxnId="{5CFCDC52-7BAE-4FDE-9F0C-69994297BABB}">
      <dgm:prSet/>
      <dgm:spPr/>
      <dgm:t>
        <a:bodyPr/>
        <a:lstStyle/>
        <a:p>
          <a:endParaRPr lang="en-US"/>
        </a:p>
      </dgm:t>
    </dgm:pt>
    <dgm:pt modelId="{FE10238D-A6D2-49FE-9183-0059FD441B98}" type="sibTrans" cxnId="{5CFCDC52-7BAE-4FDE-9F0C-69994297BABB}">
      <dgm:prSet/>
      <dgm:spPr/>
      <dgm:t>
        <a:bodyPr/>
        <a:lstStyle/>
        <a:p>
          <a:endParaRPr lang="en-US"/>
        </a:p>
      </dgm:t>
    </dgm:pt>
    <dgm:pt modelId="{299161F2-3EA0-4507-AE50-F8FE740DBB07}" type="pres">
      <dgm:prSet presAssocID="{8BC20CDC-881B-4047-9DFC-EBD16C984C01}" presName="vert0" presStyleCnt="0">
        <dgm:presLayoutVars>
          <dgm:dir/>
          <dgm:animOne val="branch"/>
          <dgm:animLvl val="lvl"/>
        </dgm:presLayoutVars>
      </dgm:prSet>
      <dgm:spPr/>
    </dgm:pt>
    <dgm:pt modelId="{FE3842F9-38F6-4EFC-A66A-8E3F9A25F5B7}" type="pres">
      <dgm:prSet presAssocID="{68EBFFDB-5278-47F8-9385-143C6608668F}" presName="thickLine" presStyleLbl="alignNode1" presStyleIdx="0" presStyleCnt="8"/>
      <dgm:spPr/>
    </dgm:pt>
    <dgm:pt modelId="{6B3737B6-4A94-47EE-AB03-D48E28195D33}" type="pres">
      <dgm:prSet presAssocID="{68EBFFDB-5278-47F8-9385-143C6608668F}" presName="horz1" presStyleCnt="0"/>
      <dgm:spPr/>
    </dgm:pt>
    <dgm:pt modelId="{D6269EDA-3D8C-4A8F-8610-736A395C1C67}" type="pres">
      <dgm:prSet presAssocID="{68EBFFDB-5278-47F8-9385-143C6608668F}" presName="tx1" presStyleLbl="revTx" presStyleIdx="0" presStyleCnt="8"/>
      <dgm:spPr/>
    </dgm:pt>
    <dgm:pt modelId="{1AD067DA-5F30-4F2D-8A1E-215B06B8337F}" type="pres">
      <dgm:prSet presAssocID="{68EBFFDB-5278-47F8-9385-143C6608668F}" presName="vert1" presStyleCnt="0"/>
      <dgm:spPr/>
    </dgm:pt>
    <dgm:pt modelId="{ADC6922F-E9D0-40D0-BE99-41834C2DB3B9}" type="pres">
      <dgm:prSet presAssocID="{166FC0F8-6A72-407A-9D37-AA4F9127E5A8}" presName="thickLine" presStyleLbl="alignNode1" presStyleIdx="1" presStyleCnt="8"/>
      <dgm:spPr/>
    </dgm:pt>
    <dgm:pt modelId="{8A27025E-1CF1-45C4-85FE-DBE9A39B2681}" type="pres">
      <dgm:prSet presAssocID="{166FC0F8-6A72-407A-9D37-AA4F9127E5A8}" presName="horz1" presStyleCnt="0"/>
      <dgm:spPr/>
    </dgm:pt>
    <dgm:pt modelId="{05FC2839-5274-4AB9-8E04-32E532EA0939}" type="pres">
      <dgm:prSet presAssocID="{166FC0F8-6A72-407A-9D37-AA4F9127E5A8}" presName="tx1" presStyleLbl="revTx" presStyleIdx="1" presStyleCnt="8"/>
      <dgm:spPr/>
    </dgm:pt>
    <dgm:pt modelId="{EC4882FB-8A38-44D1-929C-D1F9281CF686}" type="pres">
      <dgm:prSet presAssocID="{166FC0F8-6A72-407A-9D37-AA4F9127E5A8}" presName="vert1" presStyleCnt="0"/>
      <dgm:spPr/>
    </dgm:pt>
    <dgm:pt modelId="{E72C147C-3A22-4AD0-8730-D5EA158439B5}" type="pres">
      <dgm:prSet presAssocID="{220B017F-44AD-486A-BCDE-A1C2F1633EF6}" presName="thickLine" presStyleLbl="alignNode1" presStyleIdx="2" presStyleCnt="8"/>
      <dgm:spPr/>
    </dgm:pt>
    <dgm:pt modelId="{307D4387-D0B9-4189-B978-8C3312CED03B}" type="pres">
      <dgm:prSet presAssocID="{220B017F-44AD-486A-BCDE-A1C2F1633EF6}" presName="horz1" presStyleCnt="0"/>
      <dgm:spPr/>
    </dgm:pt>
    <dgm:pt modelId="{4D5D945B-4DEB-4D67-BF61-B045680D4496}" type="pres">
      <dgm:prSet presAssocID="{220B017F-44AD-486A-BCDE-A1C2F1633EF6}" presName="tx1" presStyleLbl="revTx" presStyleIdx="2" presStyleCnt="8"/>
      <dgm:spPr/>
    </dgm:pt>
    <dgm:pt modelId="{900E4BEA-0B62-4A08-8BC5-12D6A002C1AF}" type="pres">
      <dgm:prSet presAssocID="{220B017F-44AD-486A-BCDE-A1C2F1633EF6}" presName="vert1" presStyleCnt="0"/>
      <dgm:spPr/>
    </dgm:pt>
    <dgm:pt modelId="{123AF525-49AC-454D-8841-189AE57B506F}" type="pres">
      <dgm:prSet presAssocID="{BBAC66B3-E4FB-47E0-AF65-403BDCDE68CA}" presName="thickLine" presStyleLbl="alignNode1" presStyleIdx="3" presStyleCnt="8"/>
      <dgm:spPr/>
    </dgm:pt>
    <dgm:pt modelId="{BA855EE5-5C00-4927-B70C-0F94DA1EB0FD}" type="pres">
      <dgm:prSet presAssocID="{BBAC66B3-E4FB-47E0-AF65-403BDCDE68CA}" presName="horz1" presStyleCnt="0"/>
      <dgm:spPr/>
    </dgm:pt>
    <dgm:pt modelId="{58F7528D-2EC6-4110-869A-43D7F8FCED1A}" type="pres">
      <dgm:prSet presAssocID="{BBAC66B3-E4FB-47E0-AF65-403BDCDE68CA}" presName="tx1" presStyleLbl="revTx" presStyleIdx="3" presStyleCnt="8"/>
      <dgm:spPr/>
    </dgm:pt>
    <dgm:pt modelId="{9F5F9D8E-7FB6-4ADA-AD41-BF3F8168798F}" type="pres">
      <dgm:prSet presAssocID="{BBAC66B3-E4FB-47E0-AF65-403BDCDE68CA}" presName="vert1" presStyleCnt="0"/>
      <dgm:spPr/>
    </dgm:pt>
    <dgm:pt modelId="{EAA3121D-CDCE-4224-964C-46151BD42919}" type="pres">
      <dgm:prSet presAssocID="{D3D55A33-FBEC-4ECB-9D06-F95A7B8228E1}" presName="thickLine" presStyleLbl="alignNode1" presStyleIdx="4" presStyleCnt="8"/>
      <dgm:spPr/>
    </dgm:pt>
    <dgm:pt modelId="{1B22F548-57F6-483E-B892-48EBD04F6DDE}" type="pres">
      <dgm:prSet presAssocID="{D3D55A33-FBEC-4ECB-9D06-F95A7B8228E1}" presName="horz1" presStyleCnt="0"/>
      <dgm:spPr/>
    </dgm:pt>
    <dgm:pt modelId="{1D7E0C5A-F600-4CC5-AE1E-5B48C53E4A3F}" type="pres">
      <dgm:prSet presAssocID="{D3D55A33-FBEC-4ECB-9D06-F95A7B8228E1}" presName="tx1" presStyleLbl="revTx" presStyleIdx="4" presStyleCnt="8"/>
      <dgm:spPr/>
    </dgm:pt>
    <dgm:pt modelId="{EAFC6BAC-15BA-4CAB-83D6-5DF12D4BEEEE}" type="pres">
      <dgm:prSet presAssocID="{D3D55A33-FBEC-4ECB-9D06-F95A7B8228E1}" presName="vert1" presStyleCnt="0"/>
      <dgm:spPr/>
    </dgm:pt>
    <dgm:pt modelId="{135212F9-0F7A-4C54-9E75-51CD576BDAB9}" type="pres">
      <dgm:prSet presAssocID="{A08D1ED1-B21D-4541-9EF9-0BC72C4186D7}" presName="thickLine" presStyleLbl="alignNode1" presStyleIdx="5" presStyleCnt="8"/>
      <dgm:spPr/>
    </dgm:pt>
    <dgm:pt modelId="{74DB60DB-F3CB-4F4C-896C-2BB25E520C69}" type="pres">
      <dgm:prSet presAssocID="{A08D1ED1-B21D-4541-9EF9-0BC72C4186D7}" presName="horz1" presStyleCnt="0"/>
      <dgm:spPr/>
    </dgm:pt>
    <dgm:pt modelId="{ED12828D-2823-4EA3-B425-7F5FDF007DF1}" type="pres">
      <dgm:prSet presAssocID="{A08D1ED1-B21D-4541-9EF9-0BC72C4186D7}" presName="tx1" presStyleLbl="revTx" presStyleIdx="5" presStyleCnt="8"/>
      <dgm:spPr/>
    </dgm:pt>
    <dgm:pt modelId="{B163FE09-BB44-47D8-8354-AA904A07EA6F}" type="pres">
      <dgm:prSet presAssocID="{A08D1ED1-B21D-4541-9EF9-0BC72C4186D7}" presName="vert1" presStyleCnt="0"/>
      <dgm:spPr/>
    </dgm:pt>
    <dgm:pt modelId="{0E2FC580-ACFD-4540-B479-7D4E79D7BD5C}" type="pres">
      <dgm:prSet presAssocID="{8CBD14B7-AC83-4A7A-84C4-232D050570AD}" presName="thickLine" presStyleLbl="alignNode1" presStyleIdx="6" presStyleCnt="8"/>
      <dgm:spPr/>
    </dgm:pt>
    <dgm:pt modelId="{BDEE6DDE-1AA7-44FA-8177-DD59EEABE605}" type="pres">
      <dgm:prSet presAssocID="{8CBD14B7-AC83-4A7A-84C4-232D050570AD}" presName="horz1" presStyleCnt="0"/>
      <dgm:spPr/>
    </dgm:pt>
    <dgm:pt modelId="{2075FC77-C878-4F15-A2E7-69F06B97FE10}" type="pres">
      <dgm:prSet presAssocID="{8CBD14B7-AC83-4A7A-84C4-232D050570AD}" presName="tx1" presStyleLbl="revTx" presStyleIdx="6" presStyleCnt="8"/>
      <dgm:spPr/>
    </dgm:pt>
    <dgm:pt modelId="{3AA21BFF-7E79-40B0-9CB3-DBA220D02E99}" type="pres">
      <dgm:prSet presAssocID="{8CBD14B7-AC83-4A7A-84C4-232D050570AD}" presName="vert1" presStyleCnt="0"/>
      <dgm:spPr/>
    </dgm:pt>
    <dgm:pt modelId="{9CE239D7-0CD7-4E42-AA02-AE1F694F746E}" type="pres">
      <dgm:prSet presAssocID="{36D6C9B3-21D0-4F4B-9920-D650E8C66061}" presName="thickLine" presStyleLbl="alignNode1" presStyleIdx="7" presStyleCnt="8"/>
      <dgm:spPr/>
    </dgm:pt>
    <dgm:pt modelId="{DE0410D9-3E0E-46BB-97AE-A55A883E941F}" type="pres">
      <dgm:prSet presAssocID="{36D6C9B3-21D0-4F4B-9920-D650E8C66061}" presName="horz1" presStyleCnt="0"/>
      <dgm:spPr/>
    </dgm:pt>
    <dgm:pt modelId="{33775A58-FF62-439F-AF3E-EFBA42FCE780}" type="pres">
      <dgm:prSet presAssocID="{36D6C9B3-21D0-4F4B-9920-D650E8C66061}" presName="tx1" presStyleLbl="revTx" presStyleIdx="7" presStyleCnt="8"/>
      <dgm:spPr/>
    </dgm:pt>
    <dgm:pt modelId="{E9070154-EC5E-4422-BED6-91DB03145558}" type="pres">
      <dgm:prSet presAssocID="{36D6C9B3-21D0-4F4B-9920-D650E8C66061}" presName="vert1" presStyleCnt="0"/>
      <dgm:spPr/>
    </dgm:pt>
  </dgm:ptLst>
  <dgm:cxnLst>
    <dgm:cxn modelId="{3C3CA503-AD63-4745-B6AF-D20F7D2B2450}" srcId="{8BC20CDC-881B-4047-9DFC-EBD16C984C01}" destId="{68EBFFDB-5278-47F8-9385-143C6608668F}" srcOrd="0" destOrd="0" parTransId="{F5BCD7F0-6569-443E-937D-C199799F1CA3}" sibTransId="{F2F0E05E-C28C-4894-8579-62E3D72A194F}"/>
    <dgm:cxn modelId="{C7538420-75C7-44B7-ACAE-E3BC72524B24}" type="presOf" srcId="{8CBD14B7-AC83-4A7A-84C4-232D050570AD}" destId="{2075FC77-C878-4F15-A2E7-69F06B97FE10}" srcOrd="0" destOrd="0" presId="urn:microsoft.com/office/officeart/2008/layout/LinedList"/>
    <dgm:cxn modelId="{DD537F2E-3991-4E53-A988-86AE7A9A4922}" srcId="{8BC20CDC-881B-4047-9DFC-EBD16C984C01}" destId="{BBAC66B3-E4FB-47E0-AF65-403BDCDE68CA}" srcOrd="3" destOrd="0" parTransId="{A980C5D8-93EC-44E0-947D-46DA2B517D4D}" sibTransId="{A033C3C3-B5F0-467F-9BF4-AC710A7C8981}"/>
    <dgm:cxn modelId="{6E7DC62F-9BC4-41D1-A04A-400916CEA997}" type="presOf" srcId="{36D6C9B3-21D0-4F4B-9920-D650E8C66061}" destId="{33775A58-FF62-439F-AF3E-EFBA42FCE780}" srcOrd="0" destOrd="0" presId="urn:microsoft.com/office/officeart/2008/layout/LinedList"/>
    <dgm:cxn modelId="{38226D35-18DE-4694-B263-A6FC2030D453}" type="presOf" srcId="{BBAC66B3-E4FB-47E0-AF65-403BDCDE68CA}" destId="{58F7528D-2EC6-4110-869A-43D7F8FCED1A}" srcOrd="0" destOrd="0" presId="urn:microsoft.com/office/officeart/2008/layout/LinedList"/>
    <dgm:cxn modelId="{B5F3713A-ACA7-4D61-B1AC-48590082B0D4}" type="presOf" srcId="{8BC20CDC-881B-4047-9DFC-EBD16C984C01}" destId="{299161F2-3EA0-4507-AE50-F8FE740DBB07}" srcOrd="0" destOrd="0" presId="urn:microsoft.com/office/officeart/2008/layout/LinedList"/>
    <dgm:cxn modelId="{643E955F-B229-4E5D-8F26-CFB68D183B60}" srcId="{8BC20CDC-881B-4047-9DFC-EBD16C984C01}" destId="{220B017F-44AD-486A-BCDE-A1C2F1633EF6}" srcOrd="2" destOrd="0" parTransId="{D8ABD7A2-6EE9-492D-B02B-F4D97DDFB40C}" sibTransId="{A8D785C3-D6FB-4676-8464-1D9CF01EF786}"/>
    <dgm:cxn modelId="{BCF98962-4F26-4A4E-B361-0733A6683643}" type="presOf" srcId="{68EBFFDB-5278-47F8-9385-143C6608668F}" destId="{D6269EDA-3D8C-4A8F-8610-736A395C1C67}" srcOrd="0" destOrd="0" presId="urn:microsoft.com/office/officeart/2008/layout/LinedList"/>
    <dgm:cxn modelId="{CD18BB51-8423-47F8-81F1-6C80DA83E912}" type="presOf" srcId="{A08D1ED1-B21D-4541-9EF9-0BC72C4186D7}" destId="{ED12828D-2823-4EA3-B425-7F5FDF007DF1}" srcOrd="0" destOrd="0" presId="urn:microsoft.com/office/officeart/2008/layout/LinedList"/>
    <dgm:cxn modelId="{5CFCDC52-7BAE-4FDE-9F0C-69994297BABB}" srcId="{8BC20CDC-881B-4047-9DFC-EBD16C984C01}" destId="{36D6C9B3-21D0-4F4B-9920-D650E8C66061}" srcOrd="7" destOrd="0" parTransId="{9DB2DB8E-1798-42EF-8991-42D5F77EF6CE}" sibTransId="{FE10238D-A6D2-49FE-9183-0059FD441B98}"/>
    <dgm:cxn modelId="{3B96BF55-203E-4DA8-8661-1E1C0B45EDBF}" srcId="{8BC20CDC-881B-4047-9DFC-EBD16C984C01}" destId="{D3D55A33-FBEC-4ECB-9D06-F95A7B8228E1}" srcOrd="4" destOrd="0" parTransId="{8AEC2CA7-C592-4EEE-9644-F31520533B1E}" sibTransId="{3816EDB4-D07D-458B-BE5C-A940CF3F27D6}"/>
    <dgm:cxn modelId="{470A378A-587C-4A19-A381-4F1E65FE37F1}" srcId="{8BC20CDC-881B-4047-9DFC-EBD16C984C01}" destId="{8CBD14B7-AC83-4A7A-84C4-232D050570AD}" srcOrd="6" destOrd="0" parTransId="{134B7AB3-0BF7-4685-AF4B-FE1428DE9F44}" sibTransId="{858C9046-5863-4BAF-9E16-B7DFE440D8E8}"/>
    <dgm:cxn modelId="{ED8290A8-ACDA-49CD-AE8E-952512ADDD3E}" srcId="{8BC20CDC-881B-4047-9DFC-EBD16C984C01}" destId="{166FC0F8-6A72-407A-9D37-AA4F9127E5A8}" srcOrd="1" destOrd="0" parTransId="{15F47A05-8E1C-413A-8AC4-2CADD622041C}" sibTransId="{D73635A5-D5F6-4B74-AE24-DBABDD76D393}"/>
    <dgm:cxn modelId="{17A288C0-E55A-485F-9203-15B24D7E9C69}" type="presOf" srcId="{D3D55A33-FBEC-4ECB-9D06-F95A7B8228E1}" destId="{1D7E0C5A-F600-4CC5-AE1E-5B48C53E4A3F}" srcOrd="0" destOrd="0" presId="urn:microsoft.com/office/officeart/2008/layout/LinedList"/>
    <dgm:cxn modelId="{16AE75CE-57A5-445F-988C-40B95ED82353}" srcId="{8BC20CDC-881B-4047-9DFC-EBD16C984C01}" destId="{A08D1ED1-B21D-4541-9EF9-0BC72C4186D7}" srcOrd="5" destOrd="0" parTransId="{0BC74056-DD1C-424D-88D6-01AF959666C1}" sibTransId="{BE3E7B75-19F1-4C4E-A8F4-90679E6EE3E9}"/>
    <dgm:cxn modelId="{52DBAFD1-861D-40B7-BB95-D467C7D6FEC0}" type="presOf" srcId="{220B017F-44AD-486A-BCDE-A1C2F1633EF6}" destId="{4D5D945B-4DEB-4D67-BF61-B045680D4496}" srcOrd="0" destOrd="0" presId="urn:microsoft.com/office/officeart/2008/layout/LinedList"/>
    <dgm:cxn modelId="{9C6A76EE-78FA-43C6-9A3A-7EBFCA515C56}" type="presOf" srcId="{166FC0F8-6A72-407A-9D37-AA4F9127E5A8}" destId="{05FC2839-5274-4AB9-8E04-32E532EA0939}" srcOrd="0" destOrd="0" presId="urn:microsoft.com/office/officeart/2008/layout/LinedList"/>
    <dgm:cxn modelId="{DBEDA4F6-3A17-4904-BB15-9CFB2E86C86B}" type="presParOf" srcId="{299161F2-3EA0-4507-AE50-F8FE740DBB07}" destId="{FE3842F9-38F6-4EFC-A66A-8E3F9A25F5B7}" srcOrd="0" destOrd="0" presId="urn:microsoft.com/office/officeart/2008/layout/LinedList"/>
    <dgm:cxn modelId="{60ACD42A-F89F-4D8D-A970-1B387E6E7986}" type="presParOf" srcId="{299161F2-3EA0-4507-AE50-F8FE740DBB07}" destId="{6B3737B6-4A94-47EE-AB03-D48E28195D33}" srcOrd="1" destOrd="0" presId="urn:microsoft.com/office/officeart/2008/layout/LinedList"/>
    <dgm:cxn modelId="{A5758FF8-8F45-4F4A-8562-D99FB2FA3059}" type="presParOf" srcId="{6B3737B6-4A94-47EE-AB03-D48E28195D33}" destId="{D6269EDA-3D8C-4A8F-8610-736A395C1C67}" srcOrd="0" destOrd="0" presId="urn:microsoft.com/office/officeart/2008/layout/LinedList"/>
    <dgm:cxn modelId="{DA741E7A-09B7-42CD-92FE-C5216164FC9E}" type="presParOf" srcId="{6B3737B6-4A94-47EE-AB03-D48E28195D33}" destId="{1AD067DA-5F30-4F2D-8A1E-215B06B8337F}" srcOrd="1" destOrd="0" presId="urn:microsoft.com/office/officeart/2008/layout/LinedList"/>
    <dgm:cxn modelId="{A60F46CD-41B4-4A35-A8A3-44E659335ACB}" type="presParOf" srcId="{299161F2-3EA0-4507-AE50-F8FE740DBB07}" destId="{ADC6922F-E9D0-40D0-BE99-41834C2DB3B9}" srcOrd="2" destOrd="0" presId="urn:microsoft.com/office/officeart/2008/layout/LinedList"/>
    <dgm:cxn modelId="{DEE4AC9C-99CC-42B1-ACFD-2B1DD961DEFD}" type="presParOf" srcId="{299161F2-3EA0-4507-AE50-F8FE740DBB07}" destId="{8A27025E-1CF1-45C4-85FE-DBE9A39B2681}" srcOrd="3" destOrd="0" presId="urn:microsoft.com/office/officeart/2008/layout/LinedList"/>
    <dgm:cxn modelId="{9CF2A01C-9346-42FA-AF37-399017737F14}" type="presParOf" srcId="{8A27025E-1CF1-45C4-85FE-DBE9A39B2681}" destId="{05FC2839-5274-4AB9-8E04-32E532EA0939}" srcOrd="0" destOrd="0" presId="urn:microsoft.com/office/officeart/2008/layout/LinedList"/>
    <dgm:cxn modelId="{A319C04A-6230-4CA9-9B59-E05429A80E2A}" type="presParOf" srcId="{8A27025E-1CF1-45C4-85FE-DBE9A39B2681}" destId="{EC4882FB-8A38-44D1-929C-D1F9281CF686}" srcOrd="1" destOrd="0" presId="urn:microsoft.com/office/officeart/2008/layout/LinedList"/>
    <dgm:cxn modelId="{E7026B76-0317-448D-9FA6-5BB22BB7A509}" type="presParOf" srcId="{299161F2-3EA0-4507-AE50-F8FE740DBB07}" destId="{E72C147C-3A22-4AD0-8730-D5EA158439B5}" srcOrd="4" destOrd="0" presId="urn:microsoft.com/office/officeart/2008/layout/LinedList"/>
    <dgm:cxn modelId="{418FA9D3-1621-4BCC-8A36-FD22ACA13F2E}" type="presParOf" srcId="{299161F2-3EA0-4507-AE50-F8FE740DBB07}" destId="{307D4387-D0B9-4189-B978-8C3312CED03B}" srcOrd="5" destOrd="0" presId="urn:microsoft.com/office/officeart/2008/layout/LinedList"/>
    <dgm:cxn modelId="{4CD55154-7ECB-431D-9333-BFDA1F7C59C3}" type="presParOf" srcId="{307D4387-D0B9-4189-B978-8C3312CED03B}" destId="{4D5D945B-4DEB-4D67-BF61-B045680D4496}" srcOrd="0" destOrd="0" presId="urn:microsoft.com/office/officeart/2008/layout/LinedList"/>
    <dgm:cxn modelId="{DEC1543B-E2E9-4FC7-BB2C-E43ED041CC86}" type="presParOf" srcId="{307D4387-D0B9-4189-B978-8C3312CED03B}" destId="{900E4BEA-0B62-4A08-8BC5-12D6A002C1AF}" srcOrd="1" destOrd="0" presId="urn:microsoft.com/office/officeart/2008/layout/LinedList"/>
    <dgm:cxn modelId="{B7F27964-C38D-4B49-B3CA-9642D7118DFA}" type="presParOf" srcId="{299161F2-3EA0-4507-AE50-F8FE740DBB07}" destId="{123AF525-49AC-454D-8841-189AE57B506F}" srcOrd="6" destOrd="0" presId="urn:microsoft.com/office/officeart/2008/layout/LinedList"/>
    <dgm:cxn modelId="{3F44CB2F-4122-4DD3-918C-4C0BA548FCD1}" type="presParOf" srcId="{299161F2-3EA0-4507-AE50-F8FE740DBB07}" destId="{BA855EE5-5C00-4927-B70C-0F94DA1EB0FD}" srcOrd="7" destOrd="0" presId="urn:microsoft.com/office/officeart/2008/layout/LinedList"/>
    <dgm:cxn modelId="{A0C84BA3-6655-4E27-97FF-5D07CCB3E3D8}" type="presParOf" srcId="{BA855EE5-5C00-4927-B70C-0F94DA1EB0FD}" destId="{58F7528D-2EC6-4110-869A-43D7F8FCED1A}" srcOrd="0" destOrd="0" presId="urn:microsoft.com/office/officeart/2008/layout/LinedList"/>
    <dgm:cxn modelId="{3547E449-C6F4-49A8-93D3-F5A212F81C0E}" type="presParOf" srcId="{BA855EE5-5C00-4927-B70C-0F94DA1EB0FD}" destId="{9F5F9D8E-7FB6-4ADA-AD41-BF3F8168798F}" srcOrd="1" destOrd="0" presId="urn:microsoft.com/office/officeart/2008/layout/LinedList"/>
    <dgm:cxn modelId="{3B652160-F977-4AB4-B14E-00645D45C41D}" type="presParOf" srcId="{299161F2-3EA0-4507-AE50-F8FE740DBB07}" destId="{EAA3121D-CDCE-4224-964C-46151BD42919}" srcOrd="8" destOrd="0" presId="urn:microsoft.com/office/officeart/2008/layout/LinedList"/>
    <dgm:cxn modelId="{893341B3-7A9C-4BB7-B754-490C49DEDA94}" type="presParOf" srcId="{299161F2-3EA0-4507-AE50-F8FE740DBB07}" destId="{1B22F548-57F6-483E-B892-48EBD04F6DDE}" srcOrd="9" destOrd="0" presId="urn:microsoft.com/office/officeart/2008/layout/LinedList"/>
    <dgm:cxn modelId="{BEB1797E-7952-4504-A18B-7F19204172DD}" type="presParOf" srcId="{1B22F548-57F6-483E-B892-48EBD04F6DDE}" destId="{1D7E0C5A-F600-4CC5-AE1E-5B48C53E4A3F}" srcOrd="0" destOrd="0" presId="urn:microsoft.com/office/officeart/2008/layout/LinedList"/>
    <dgm:cxn modelId="{275E46E3-1D01-4CCE-8B91-0F732B0E220B}" type="presParOf" srcId="{1B22F548-57F6-483E-B892-48EBD04F6DDE}" destId="{EAFC6BAC-15BA-4CAB-83D6-5DF12D4BEEEE}" srcOrd="1" destOrd="0" presId="urn:microsoft.com/office/officeart/2008/layout/LinedList"/>
    <dgm:cxn modelId="{8EADF22C-5A10-432B-AB0A-0B085CE61B06}" type="presParOf" srcId="{299161F2-3EA0-4507-AE50-F8FE740DBB07}" destId="{135212F9-0F7A-4C54-9E75-51CD576BDAB9}" srcOrd="10" destOrd="0" presId="urn:microsoft.com/office/officeart/2008/layout/LinedList"/>
    <dgm:cxn modelId="{99DC89C5-EA75-47A5-ACF0-F2F4B8B7EEB2}" type="presParOf" srcId="{299161F2-3EA0-4507-AE50-F8FE740DBB07}" destId="{74DB60DB-F3CB-4F4C-896C-2BB25E520C69}" srcOrd="11" destOrd="0" presId="urn:microsoft.com/office/officeart/2008/layout/LinedList"/>
    <dgm:cxn modelId="{54454FA9-E3B6-461B-BBF8-9270C7F1A812}" type="presParOf" srcId="{74DB60DB-F3CB-4F4C-896C-2BB25E520C69}" destId="{ED12828D-2823-4EA3-B425-7F5FDF007DF1}" srcOrd="0" destOrd="0" presId="urn:microsoft.com/office/officeart/2008/layout/LinedList"/>
    <dgm:cxn modelId="{FDA05A06-2BA4-4920-A135-6345F813F0F7}" type="presParOf" srcId="{74DB60DB-F3CB-4F4C-896C-2BB25E520C69}" destId="{B163FE09-BB44-47D8-8354-AA904A07EA6F}" srcOrd="1" destOrd="0" presId="urn:microsoft.com/office/officeart/2008/layout/LinedList"/>
    <dgm:cxn modelId="{D47E79EB-33A9-488F-9291-525ECD91ED5D}" type="presParOf" srcId="{299161F2-3EA0-4507-AE50-F8FE740DBB07}" destId="{0E2FC580-ACFD-4540-B479-7D4E79D7BD5C}" srcOrd="12" destOrd="0" presId="urn:microsoft.com/office/officeart/2008/layout/LinedList"/>
    <dgm:cxn modelId="{39EB1BE4-DA32-4E80-87EB-C93460B438E7}" type="presParOf" srcId="{299161F2-3EA0-4507-AE50-F8FE740DBB07}" destId="{BDEE6DDE-1AA7-44FA-8177-DD59EEABE605}" srcOrd="13" destOrd="0" presId="urn:microsoft.com/office/officeart/2008/layout/LinedList"/>
    <dgm:cxn modelId="{37D41492-D607-4E00-A003-67BA6AE95F73}" type="presParOf" srcId="{BDEE6DDE-1AA7-44FA-8177-DD59EEABE605}" destId="{2075FC77-C878-4F15-A2E7-69F06B97FE10}" srcOrd="0" destOrd="0" presId="urn:microsoft.com/office/officeart/2008/layout/LinedList"/>
    <dgm:cxn modelId="{092C166E-6A6B-407D-9514-D7B75A590B92}" type="presParOf" srcId="{BDEE6DDE-1AA7-44FA-8177-DD59EEABE605}" destId="{3AA21BFF-7E79-40B0-9CB3-DBA220D02E99}" srcOrd="1" destOrd="0" presId="urn:microsoft.com/office/officeart/2008/layout/LinedList"/>
    <dgm:cxn modelId="{E8B1D499-A316-499D-89BB-E864640811F5}" type="presParOf" srcId="{299161F2-3EA0-4507-AE50-F8FE740DBB07}" destId="{9CE239D7-0CD7-4E42-AA02-AE1F694F746E}" srcOrd="14" destOrd="0" presId="urn:microsoft.com/office/officeart/2008/layout/LinedList"/>
    <dgm:cxn modelId="{C49F16E8-5CA8-4220-8C6C-3F116184EBD3}" type="presParOf" srcId="{299161F2-3EA0-4507-AE50-F8FE740DBB07}" destId="{DE0410D9-3E0E-46BB-97AE-A55A883E941F}" srcOrd="15" destOrd="0" presId="urn:microsoft.com/office/officeart/2008/layout/LinedList"/>
    <dgm:cxn modelId="{5E49BAEF-83CF-4535-A762-06E8834ED4CB}" type="presParOf" srcId="{DE0410D9-3E0E-46BB-97AE-A55A883E941F}" destId="{33775A58-FF62-439F-AF3E-EFBA42FCE780}" srcOrd="0" destOrd="0" presId="urn:microsoft.com/office/officeart/2008/layout/LinedList"/>
    <dgm:cxn modelId="{72D3ED55-8AA5-4B9F-AC05-715074280E29}" type="presParOf" srcId="{DE0410D9-3E0E-46BB-97AE-A55A883E941F}" destId="{E9070154-EC5E-4422-BED6-91DB0314555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098FF96-DB86-4D3A-8D53-1D6029A2D30F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57DF926-DBA0-4669-85E1-CADB99ADE330}">
      <dgm:prSet/>
      <dgm:spPr/>
      <dgm:t>
        <a:bodyPr/>
        <a:lstStyle/>
        <a:p>
          <a:r>
            <a:rPr lang="en-US" sz="1900" b="1"/>
            <a:t>Aim:</a:t>
          </a:r>
        </a:p>
      </dgm:t>
    </dgm:pt>
    <dgm:pt modelId="{393519BC-A2C7-4A1F-9816-A0EA5258D15E}" type="parTrans" cxnId="{49D775B8-F000-4735-8C66-4D9B9B9A2C11}">
      <dgm:prSet/>
      <dgm:spPr/>
      <dgm:t>
        <a:bodyPr/>
        <a:lstStyle/>
        <a:p>
          <a:endParaRPr lang="en-US"/>
        </a:p>
      </dgm:t>
    </dgm:pt>
    <dgm:pt modelId="{B18695B3-D213-41DA-AAB8-48D970592951}" type="sibTrans" cxnId="{49D775B8-F000-4735-8C66-4D9B9B9A2C11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76DEE417-B4F7-4CCD-8AF5-DF7368C72BD3}">
      <dgm:prSet custT="1"/>
      <dgm:spPr/>
      <dgm:t>
        <a:bodyPr/>
        <a:lstStyle/>
        <a:p>
          <a:r>
            <a:rPr lang="en-US" sz="1800" b="1"/>
            <a:t>To establish a connection between brand and you. </a:t>
          </a:r>
        </a:p>
      </dgm:t>
    </dgm:pt>
    <dgm:pt modelId="{E53F1097-771A-4C9A-85D3-C4DEEF3B47A9}" type="parTrans" cxnId="{E2F54DB3-3C6A-4772-B103-0D25CDF9379F}">
      <dgm:prSet/>
      <dgm:spPr/>
      <dgm:t>
        <a:bodyPr/>
        <a:lstStyle/>
        <a:p>
          <a:endParaRPr lang="en-US"/>
        </a:p>
      </dgm:t>
    </dgm:pt>
    <dgm:pt modelId="{7C84BE16-AC62-456D-AB39-438DAB365906}" type="sibTrans" cxnId="{E2F54DB3-3C6A-4772-B103-0D25CDF9379F}">
      <dgm:prSet/>
      <dgm:spPr/>
      <dgm:t>
        <a:bodyPr/>
        <a:lstStyle/>
        <a:p>
          <a:endParaRPr lang="en-US"/>
        </a:p>
      </dgm:t>
    </dgm:pt>
    <dgm:pt modelId="{B915A875-6D7A-48A6-A3ED-104797B786DC}">
      <dgm:prSet/>
      <dgm:spPr/>
      <dgm:t>
        <a:bodyPr/>
        <a:lstStyle/>
        <a:p>
          <a:r>
            <a:rPr lang="en-US" sz="1900" b="1"/>
            <a:t>Objectives: </a:t>
          </a:r>
        </a:p>
      </dgm:t>
    </dgm:pt>
    <dgm:pt modelId="{8FBB8714-8474-48FF-837F-2F2D53BBB457}" type="parTrans" cxnId="{AAC3196C-FA01-4C85-BA67-C9146ACF42D6}">
      <dgm:prSet/>
      <dgm:spPr/>
      <dgm:t>
        <a:bodyPr/>
        <a:lstStyle/>
        <a:p>
          <a:endParaRPr lang="en-US"/>
        </a:p>
      </dgm:t>
    </dgm:pt>
    <dgm:pt modelId="{2063A3EC-11B7-4E15-B036-BFD0169E9D92}" type="sibTrans" cxnId="{AAC3196C-FA01-4C85-BA67-C9146ACF42D6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D171E01C-5618-4EF9-96A0-45D7C3BE3013}">
      <dgm:prSet custT="1"/>
      <dgm:spPr/>
      <dgm:t>
        <a:bodyPr/>
        <a:lstStyle/>
        <a:p>
          <a:r>
            <a:rPr lang="en-US" sz="1800" b="1"/>
            <a:t>To understand the role of brands in today’s context</a:t>
          </a:r>
        </a:p>
      </dgm:t>
    </dgm:pt>
    <dgm:pt modelId="{EAEFCB16-D2F7-4393-8E07-FD79C1A6D7EB}" type="parTrans" cxnId="{EE913F52-C82A-47F2-A87C-67BFEC36EED8}">
      <dgm:prSet/>
      <dgm:spPr/>
      <dgm:t>
        <a:bodyPr/>
        <a:lstStyle/>
        <a:p>
          <a:endParaRPr lang="en-US"/>
        </a:p>
      </dgm:t>
    </dgm:pt>
    <dgm:pt modelId="{CD2E93AE-0488-4DE3-8A7D-E3840C8F620C}" type="sibTrans" cxnId="{EE913F52-C82A-47F2-A87C-67BFEC36EED8}">
      <dgm:prSet/>
      <dgm:spPr/>
      <dgm:t>
        <a:bodyPr/>
        <a:lstStyle/>
        <a:p>
          <a:endParaRPr lang="en-US"/>
        </a:p>
      </dgm:t>
    </dgm:pt>
    <dgm:pt modelId="{CE8EA2AD-5F4F-4198-9D93-C5591F4F50A4}">
      <dgm:prSet custT="1"/>
      <dgm:spPr/>
      <dgm:t>
        <a:bodyPr/>
        <a:lstStyle/>
        <a:p>
          <a:r>
            <a:rPr lang="en-US" sz="1800" b="1"/>
            <a:t>Identify how developing a brand can be beneficial </a:t>
          </a:r>
        </a:p>
      </dgm:t>
    </dgm:pt>
    <dgm:pt modelId="{5845635A-4DFD-4938-B116-90EACFE58964}" type="parTrans" cxnId="{A7E74571-EE35-41A8-B898-2761A3F0179F}">
      <dgm:prSet/>
      <dgm:spPr/>
      <dgm:t>
        <a:bodyPr/>
        <a:lstStyle/>
        <a:p>
          <a:endParaRPr lang="en-US"/>
        </a:p>
      </dgm:t>
    </dgm:pt>
    <dgm:pt modelId="{BB575783-8732-4D65-B1AA-790148AAB580}" type="sibTrans" cxnId="{A7E74571-EE35-41A8-B898-2761A3F0179F}">
      <dgm:prSet/>
      <dgm:spPr/>
      <dgm:t>
        <a:bodyPr/>
        <a:lstStyle/>
        <a:p>
          <a:endParaRPr lang="en-US"/>
        </a:p>
      </dgm:t>
    </dgm:pt>
    <dgm:pt modelId="{50ED61C8-D362-4984-9E56-31A3BA7A3973}" type="pres">
      <dgm:prSet presAssocID="{7098FF96-DB86-4D3A-8D53-1D6029A2D30F}" presName="Name0" presStyleCnt="0">
        <dgm:presLayoutVars>
          <dgm:animLvl val="lvl"/>
          <dgm:resizeHandles val="exact"/>
        </dgm:presLayoutVars>
      </dgm:prSet>
      <dgm:spPr/>
    </dgm:pt>
    <dgm:pt modelId="{512BF91A-6F90-40AC-A5DE-19E663B7E3BE}" type="pres">
      <dgm:prSet presAssocID="{C57DF926-DBA0-4669-85E1-CADB99ADE330}" presName="compositeNode" presStyleCnt="0">
        <dgm:presLayoutVars>
          <dgm:bulletEnabled val="1"/>
        </dgm:presLayoutVars>
      </dgm:prSet>
      <dgm:spPr/>
    </dgm:pt>
    <dgm:pt modelId="{9E68197D-3165-40AC-B23B-6D515FE6D85E}" type="pres">
      <dgm:prSet presAssocID="{C57DF926-DBA0-4669-85E1-CADB99ADE330}" presName="bgRect" presStyleLbl="alignNode1" presStyleIdx="0" presStyleCnt="2"/>
      <dgm:spPr/>
    </dgm:pt>
    <dgm:pt modelId="{253CB0E2-52DA-4DDA-A38E-DC453DB70CD3}" type="pres">
      <dgm:prSet presAssocID="{B18695B3-D213-41DA-AAB8-48D970592951}" presName="sibTransNodeRect" presStyleLbl="alignNode1" presStyleIdx="0" presStyleCnt="2">
        <dgm:presLayoutVars>
          <dgm:chMax val="0"/>
          <dgm:bulletEnabled val="1"/>
        </dgm:presLayoutVars>
      </dgm:prSet>
      <dgm:spPr/>
    </dgm:pt>
    <dgm:pt modelId="{27C57603-C1AC-49B8-B94A-46ABECDFB28F}" type="pres">
      <dgm:prSet presAssocID="{C57DF926-DBA0-4669-85E1-CADB99ADE330}" presName="nodeRect" presStyleLbl="alignNode1" presStyleIdx="0" presStyleCnt="2">
        <dgm:presLayoutVars>
          <dgm:bulletEnabled val="1"/>
        </dgm:presLayoutVars>
      </dgm:prSet>
      <dgm:spPr/>
    </dgm:pt>
    <dgm:pt modelId="{1B462EDD-6492-4CF3-9586-C9A6561B6AAF}" type="pres">
      <dgm:prSet presAssocID="{B18695B3-D213-41DA-AAB8-48D970592951}" presName="sibTrans" presStyleCnt="0"/>
      <dgm:spPr/>
    </dgm:pt>
    <dgm:pt modelId="{59806161-66FB-45D6-AC63-00A92EF31AC4}" type="pres">
      <dgm:prSet presAssocID="{B915A875-6D7A-48A6-A3ED-104797B786DC}" presName="compositeNode" presStyleCnt="0">
        <dgm:presLayoutVars>
          <dgm:bulletEnabled val="1"/>
        </dgm:presLayoutVars>
      </dgm:prSet>
      <dgm:spPr/>
    </dgm:pt>
    <dgm:pt modelId="{84093391-F60F-4414-B04D-FB631CD41234}" type="pres">
      <dgm:prSet presAssocID="{B915A875-6D7A-48A6-A3ED-104797B786DC}" presName="bgRect" presStyleLbl="alignNode1" presStyleIdx="1" presStyleCnt="2"/>
      <dgm:spPr/>
    </dgm:pt>
    <dgm:pt modelId="{AEB391A6-3650-4847-9D0F-C06877F9E0ED}" type="pres">
      <dgm:prSet presAssocID="{2063A3EC-11B7-4E15-B036-BFD0169E9D92}" presName="sibTransNodeRect" presStyleLbl="alignNode1" presStyleIdx="1" presStyleCnt="2">
        <dgm:presLayoutVars>
          <dgm:chMax val="0"/>
          <dgm:bulletEnabled val="1"/>
        </dgm:presLayoutVars>
      </dgm:prSet>
      <dgm:spPr/>
    </dgm:pt>
    <dgm:pt modelId="{62E29CF6-2E04-420F-BAAB-0E1908AA7575}" type="pres">
      <dgm:prSet presAssocID="{B915A875-6D7A-48A6-A3ED-104797B786DC}" presName="nodeRect" presStyleLbl="alignNode1" presStyleIdx="1" presStyleCnt="2">
        <dgm:presLayoutVars>
          <dgm:bulletEnabled val="1"/>
        </dgm:presLayoutVars>
      </dgm:prSet>
      <dgm:spPr/>
    </dgm:pt>
  </dgm:ptLst>
  <dgm:cxnLst>
    <dgm:cxn modelId="{7703EF09-4D07-4F68-A283-BE37528C0384}" type="presOf" srcId="{B915A875-6D7A-48A6-A3ED-104797B786DC}" destId="{84093391-F60F-4414-B04D-FB631CD41234}" srcOrd="0" destOrd="0" presId="urn:microsoft.com/office/officeart/2016/7/layout/LinearBlockProcessNumbered"/>
    <dgm:cxn modelId="{33185025-2648-4E5A-BB6E-D0571DC8F9A2}" type="presOf" srcId="{B915A875-6D7A-48A6-A3ED-104797B786DC}" destId="{62E29CF6-2E04-420F-BAAB-0E1908AA7575}" srcOrd="1" destOrd="0" presId="urn:microsoft.com/office/officeart/2016/7/layout/LinearBlockProcessNumbered"/>
    <dgm:cxn modelId="{BB02032B-59E8-490A-BDA6-5F14EC4F3696}" type="presOf" srcId="{CE8EA2AD-5F4F-4198-9D93-C5591F4F50A4}" destId="{62E29CF6-2E04-420F-BAAB-0E1908AA7575}" srcOrd="0" destOrd="2" presId="urn:microsoft.com/office/officeart/2016/7/layout/LinearBlockProcessNumbered"/>
    <dgm:cxn modelId="{06FB4834-138B-42E6-8F33-15F39B34FFCF}" type="presOf" srcId="{D171E01C-5618-4EF9-96A0-45D7C3BE3013}" destId="{62E29CF6-2E04-420F-BAAB-0E1908AA7575}" srcOrd="0" destOrd="1" presId="urn:microsoft.com/office/officeart/2016/7/layout/LinearBlockProcessNumbered"/>
    <dgm:cxn modelId="{AAC3196C-FA01-4C85-BA67-C9146ACF42D6}" srcId="{7098FF96-DB86-4D3A-8D53-1D6029A2D30F}" destId="{B915A875-6D7A-48A6-A3ED-104797B786DC}" srcOrd="1" destOrd="0" parTransId="{8FBB8714-8474-48FF-837F-2F2D53BBB457}" sibTransId="{2063A3EC-11B7-4E15-B036-BFD0169E9D92}"/>
    <dgm:cxn modelId="{8BD0AA6C-87B5-4113-BC3F-9879D8C3FA53}" type="presOf" srcId="{C57DF926-DBA0-4669-85E1-CADB99ADE330}" destId="{27C57603-C1AC-49B8-B94A-46ABECDFB28F}" srcOrd="1" destOrd="0" presId="urn:microsoft.com/office/officeart/2016/7/layout/LinearBlockProcessNumbered"/>
    <dgm:cxn modelId="{A7E74571-EE35-41A8-B898-2761A3F0179F}" srcId="{B915A875-6D7A-48A6-A3ED-104797B786DC}" destId="{CE8EA2AD-5F4F-4198-9D93-C5591F4F50A4}" srcOrd="1" destOrd="0" parTransId="{5845635A-4DFD-4938-B116-90EACFE58964}" sibTransId="{BB575783-8732-4D65-B1AA-790148AAB580}"/>
    <dgm:cxn modelId="{EE913F52-C82A-47F2-A87C-67BFEC36EED8}" srcId="{B915A875-6D7A-48A6-A3ED-104797B786DC}" destId="{D171E01C-5618-4EF9-96A0-45D7C3BE3013}" srcOrd="0" destOrd="0" parTransId="{EAEFCB16-D2F7-4393-8E07-FD79C1A6D7EB}" sibTransId="{CD2E93AE-0488-4DE3-8A7D-E3840C8F620C}"/>
    <dgm:cxn modelId="{33EC0083-4387-44FB-83D4-037370C01C71}" type="presOf" srcId="{7098FF96-DB86-4D3A-8D53-1D6029A2D30F}" destId="{50ED61C8-D362-4984-9E56-31A3BA7A3973}" srcOrd="0" destOrd="0" presId="urn:microsoft.com/office/officeart/2016/7/layout/LinearBlockProcessNumbered"/>
    <dgm:cxn modelId="{1B783685-8B72-4BB8-B6C0-4E7C49505817}" type="presOf" srcId="{B18695B3-D213-41DA-AAB8-48D970592951}" destId="{253CB0E2-52DA-4DDA-A38E-DC453DB70CD3}" srcOrd="0" destOrd="0" presId="urn:microsoft.com/office/officeart/2016/7/layout/LinearBlockProcessNumbered"/>
    <dgm:cxn modelId="{344AB997-0742-4F54-BA03-B692BF0EB2A6}" type="presOf" srcId="{76DEE417-B4F7-4CCD-8AF5-DF7368C72BD3}" destId="{27C57603-C1AC-49B8-B94A-46ABECDFB28F}" srcOrd="0" destOrd="1" presId="urn:microsoft.com/office/officeart/2016/7/layout/LinearBlockProcessNumbered"/>
    <dgm:cxn modelId="{E2F54DB3-3C6A-4772-B103-0D25CDF9379F}" srcId="{C57DF926-DBA0-4669-85E1-CADB99ADE330}" destId="{76DEE417-B4F7-4CCD-8AF5-DF7368C72BD3}" srcOrd="0" destOrd="0" parTransId="{E53F1097-771A-4C9A-85D3-C4DEEF3B47A9}" sibTransId="{7C84BE16-AC62-456D-AB39-438DAB365906}"/>
    <dgm:cxn modelId="{49D775B8-F000-4735-8C66-4D9B9B9A2C11}" srcId="{7098FF96-DB86-4D3A-8D53-1D6029A2D30F}" destId="{C57DF926-DBA0-4669-85E1-CADB99ADE330}" srcOrd="0" destOrd="0" parTransId="{393519BC-A2C7-4A1F-9816-A0EA5258D15E}" sibTransId="{B18695B3-D213-41DA-AAB8-48D970592951}"/>
    <dgm:cxn modelId="{8E59FBDB-DAF0-4E0E-B92E-E4ACB45017CB}" type="presOf" srcId="{C57DF926-DBA0-4669-85E1-CADB99ADE330}" destId="{9E68197D-3165-40AC-B23B-6D515FE6D85E}" srcOrd="0" destOrd="0" presId="urn:microsoft.com/office/officeart/2016/7/layout/LinearBlockProcessNumbered"/>
    <dgm:cxn modelId="{ADFADBF8-AB15-4BE9-86A8-547FD650E92D}" type="presOf" srcId="{2063A3EC-11B7-4E15-B036-BFD0169E9D92}" destId="{AEB391A6-3650-4847-9D0F-C06877F9E0ED}" srcOrd="0" destOrd="0" presId="urn:microsoft.com/office/officeart/2016/7/layout/LinearBlockProcessNumbered"/>
    <dgm:cxn modelId="{709FFABF-9C52-4FE0-B2B5-B81AB028D4D3}" type="presParOf" srcId="{50ED61C8-D362-4984-9E56-31A3BA7A3973}" destId="{512BF91A-6F90-40AC-A5DE-19E663B7E3BE}" srcOrd="0" destOrd="0" presId="urn:microsoft.com/office/officeart/2016/7/layout/LinearBlockProcessNumbered"/>
    <dgm:cxn modelId="{D0CEC28C-A34B-447B-8400-0D3D647564E5}" type="presParOf" srcId="{512BF91A-6F90-40AC-A5DE-19E663B7E3BE}" destId="{9E68197D-3165-40AC-B23B-6D515FE6D85E}" srcOrd="0" destOrd="0" presId="urn:microsoft.com/office/officeart/2016/7/layout/LinearBlockProcessNumbered"/>
    <dgm:cxn modelId="{02D00415-9EA0-4642-985E-27AC99551FF5}" type="presParOf" srcId="{512BF91A-6F90-40AC-A5DE-19E663B7E3BE}" destId="{253CB0E2-52DA-4DDA-A38E-DC453DB70CD3}" srcOrd="1" destOrd="0" presId="urn:microsoft.com/office/officeart/2016/7/layout/LinearBlockProcessNumbered"/>
    <dgm:cxn modelId="{EA12633F-7783-4F4E-9B72-ED9F0A857A12}" type="presParOf" srcId="{512BF91A-6F90-40AC-A5DE-19E663B7E3BE}" destId="{27C57603-C1AC-49B8-B94A-46ABECDFB28F}" srcOrd="2" destOrd="0" presId="urn:microsoft.com/office/officeart/2016/7/layout/LinearBlockProcessNumbered"/>
    <dgm:cxn modelId="{3853EFB1-3B39-4E96-8D5F-69DF2A1DE9B1}" type="presParOf" srcId="{50ED61C8-D362-4984-9E56-31A3BA7A3973}" destId="{1B462EDD-6492-4CF3-9586-C9A6561B6AAF}" srcOrd="1" destOrd="0" presId="urn:microsoft.com/office/officeart/2016/7/layout/LinearBlockProcessNumbered"/>
    <dgm:cxn modelId="{1465EC36-8CB1-4EC3-8BBC-71FC87E4C6C2}" type="presParOf" srcId="{50ED61C8-D362-4984-9E56-31A3BA7A3973}" destId="{59806161-66FB-45D6-AC63-00A92EF31AC4}" srcOrd="2" destOrd="0" presId="urn:microsoft.com/office/officeart/2016/7/layout/LinearBlockProcessNumbered"/>
    <dgm:cxn modelId="{4470A547-0DD9-42B0-A59C-74318F16FDEB}" type="presParOf" srcId="{59806161-66FB-45D6-AC63-00A92EF31AC4}" destId="{84093391-F60F-4414-B04D-FB631CD41234}" srcOrd="0" destOrd="0" presId="urn:microsoft.com/office/officeart/2016/7/layout/LinearBlockProcessNumbered"/>
    <dgm:cxn modelId="{898AACC8-E3B9-4BC9-BEC0-7D1E12D23F33}" type="presParOf" srcId="{59806161-66FB-45D6-AC63-00A92EF31AC4}" destId="{AEB391A6-3650-4847-9D0F-C06877F9E0ED}" srcOrd="1" destOrd="0" presId="urn:microsoft.com/office/officeart/2016/7/layout/LinearBlockProcessNumbered"/>
    <dgm:cxn modelId="{2B94AD2C-8E60-41E4-951D-18AFB1EB9EAF}" type="presParOf" srcId="{59806161-66FB-45D6-AC63-00A92EF31AC4}" destId="{62E29CF6-2E04-420F-BAAB-0E1908AA7575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994E2F9-FB49-401A-9757-6DE4AE66CAC5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4BEEB6E-724A-4CA0-A6D3-8503DBFF04B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According to </a:t>
          </a:r>
          <a:r>
            <a:rPr lang="en-US" err="1"/>
            <a:t>Temproral</a:t>
          </a:r>
          <a:r>
            <a:rPr lang="en-US"/>
            <a:t> (2019) brands are integral to our lives within the 21</a:t>
          </a:r>
          <a:r>
            <a:rPr lang="en-US" baseline="30000"/>
            <a:t>st</a:t>
          </a:r>
          <a:r>
            <a:rPr lang="en-US"/>
            <a:t> Century due to the acceleration of innovation.  </a:t>
          </a:r>
        </a:p>
      </dgm:t>
    </dgm:pt>
    <dgm:pt modelId="{75BD838C-B4E6-45BE-B558-E86BE0653635}" type="parTrans" cxnId="{7FEAFA08-E7A8-4214-BC13-9B9BCE77B31F}">
      <dgm:prSet/>
      <dgm:spPr/>
      <dgm:t>
        <a:bodyPr/>
        <a:lstStyle/>
        <a:p>
          <a:endParaRPr lang="en-US"/>
        </a:p>
      </dgm:t>
    </dgm:pt>
    <dgm:pt modelId="{180329C2-54CA-4FD0-BF20-40FDD639B9F5}" type="sibTrans" cxnId="{7FEAFA08-E7A8-4214-BC13-9B9BCE77B31F}">
      <dgm:prSet/>
      <dgm:spPr/>
      <dgm:t>
        <a:bodyPr/>
        <a:lstStyle/>
        <a:p>
          <a:endParaRPr lang="en-US"/>
        </a:p>
      </dgm:t>
    </dgm:pt>
    <dgm:pt modelId="{CA375220-E4BD-44AA-BE7D-ACC8E5FE0C9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Seven World Market trends: </a:t>
          </a:r>
        </a:p>
      </dgm:t>
    </dgm:pt>
    <dgm:pt modelId="{6071E588-9D24-4D9C-95AD-859C8F154D42}" type="parTrans" cxnId="{B8721F0A-E5AD-4B5C-8A22-7F24FC4F664B}">
      <dgm:prSet/>
      <dgm:spPr/>
      <dgm:t>
        <a:bodyPr/>
        <a:lstStyle/>
        <a:p>
          <a:endParaRPr lang="en-US"/>
        </a:p>
      </dgm:t>
    </dgm:pt>
    <dgm:pt modelId="{35775EA1-7E2B-4657-8700-D9B42A841B37}" type="sibTrans" cxnId="{B8721F0A-E5AD-4B5C-8A22-7F24FC4F664B}">
      <dgm:prSet/>
      <dgm:spPr/>
      <dgm:t>
        <a:bodyPr/>
        <a:lstStyle/>
        <a:p>
          <a:endParaRPr lang="en-US"/>
        </a:p>
      </dgm:t>
    </dgm:pt>
    <dgm:pt modelId="{164BDA57-12C2-4D9F-8295-BDCDA80D0C2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Boundaryless markets</a:t>
          </a:r>
        </a:p>
      </dgm:t>
    </dgm:pt>
    <dgm:pt modelId="{EDC4827B-3FD9-4665-9E3B-64194D0BD21A}" type="parTrans" cxnId="{53626753-8BFB-4D96-8A03-5A123EEEC01D}">
      <dgm:prSet/>
      <dgm:spPr/>
      <dgm:t>
        <a:bodyPr/>
        <a:lstStyle/>
        <a:p>
          <a:endParaRPr lang="en-US"/>
        </a:p>
      </dgm:t>
    </dgm:pt>
    <dgm:pt modelId="{106619F1-1DFB-49FF-9B49-D4E345419345}" type="sibTrans" cxnId="{53626753-8BFB-4D96-8A03-5A123EEEC01D}">
      <dgm:prSet/>
      <dgm:spPr/>
      <dgm:t>
        <a:bodyPr/>
        <a:lstStyle/>
        <a:p>
          <a:endParaRPr lang="en-US"/>
        </a:p>
      </dgm:t>
    </dgm:pt>
    <dgm:pt modelId="{1B5CA9B9-1972-4F2C-907A-DC1762AC45A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Globalization </a:t>
          </a:r>
        </a:p>
      </dgm:t>
    </dgm:pt>
    <dgm:pt modelId="{B7289810-4514-47B9-BF40-D34736DCBD99}" type="parTrans" cxnId="{7EBB8650-8E4A-4886-BA2B-60C8CFA02966}">
      <dgm:prSet/>
      <dgm:spPr/>
      <dgm:t>
        <a:bodyPr/>
        <a:lstStyle/>
        <a:p>
          <a:endParaRPr lang="en-US"/>
        </a:p>
      </dgm:t>
    </dgm:pt>
    <dgm:pt modelId="{05650800-B298-4FA5-9DBF-A755F2E8BEF3}" type="sibTrans" cxnId="{7EBB8650-8E4A-4886-BA2B-60C8CFA02966}">
      <dgm:prSet/>
      <dgm:spPr/>
      <dgm:t>
        <a:bodyPr/>
        <a:lstStyle/>
        <a:p>
          <a:endParaRPr lang="en-US"/>
        </a:p>
      </dgm:t>
    </dgm:pt>
    <dgm:pt modelId="{EBD4B623-AF99-43A7-944A-852D734FD57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The digital world</a:t>
          </a:r>
        </a:p>
      </dgm:t>
    </dgm:pt>
    <dgm:pt modelId="{94201162-49D4-4939-8DAA-243B3FF308D1}" type="parTrans" cxnId="{2C9AC048-01E8-4F8B-A8CF-F089E56AF1C7}">
      <dgm:prSet/>
      <dgm:spPr/>
      <dgm:t>
        <a:bodyPr/>
        <a:lstStyle/>
        <a:p>
          <a:endParaRPr lang="en-US"/>
        </a:p>
      </dgm:t>
    </dgm:pt>
    <dgm:pt modelId="{2B1764EF-F4DE-4A12-A192-34D2A17ECFAD}" type="sibTrans" cxnId="{2C9AC048-01E8-4F8B-A8CF-F089E56AF1C7}">
      <dgm:prSet/>
      <dgm:spPr/>
      <dgm:t>
        <a:bodyPr/>
        <a:lstStyle/>
        <a:p>
          <a:endParaRPr lang="en-US"/>
        </a:p>
      </dgm:t>
    </dgm:pt>
    <dgm:pt modelId="{24BFA0A4-FB71-458C-97E8-B50BF354561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Economy volatility and instability </a:t>
          </a:r>
        </a:p>
      </dgm:t>
    </dgm:pt>
    <dgm:pt modelId="{F41EBD93-232E-4C05-8B69-1BB1375E3FD4}" type="parTrans" cxnId="{7B170C0A-ED18-47CF-942C-8419EC88FB68}">
      <dgm:prSet/>
      <dgm:spPr/>
      <dgm:t>
        <a:bodyPr/>
        <a:lstStyle/>
        <a:p>
          <a:endParaRPr lang="en-US"/>
        </a:p>
      </dgm:t>
    </dgm:pt>
    <dgm:pt modelId="{EC6332F5-822F-4B0C-938D-FA7EE67F1747}" type="sibTrans" cxnId="{7B170C0A-ED18-47CF-942C-8419EC88FB68}">
      <dgm:prSet/>
      <dgm:spPr/>
      <dgm:t>
        <a:bodyPr/>
        <a:lstStyle/>
        <a:p>
          <a:endParaRPr lang="en-US"/>
        </a:p>
      </dgm:t>
    </dgm:pt>
    <dgm:pt modelId="{713E2420-6905-4741-BF6E-20FCD571165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Consumer sophistication </a:t>
          </a:r>
        </a:p>
      </dgm:t>
    </dgm:pt>
    <dgm:pt modelId="{2597ED6F-6D91-409E-8FFE-D9F30512F2AF}" type="parTrans" cxnId="{755033DC-CE17-416F-9FBE-D98DA97C6E0E}">
      <dgm:prSet/>
      <dgm:spPr/>
      <dgm:t>
        <a:bodyPr/>
        <a:lstStyle/>
        <a:p>
          <a:endParaRPr lang="en-US"/>
        </a:p>
      </dgm:t>
    </dgm:pt>
    <dgm:pt modelId="{1463AE5A-8A5D-4232-A6CC-A52CB56230DE}" type="sibTrans" cxnId="{755033DC-CE17-416F-9FBE-D98DA97C6E0E}">
      <dgm:prSet/>
      <dgm:spPr/>
      <dgm:t>
        <a:bodyPr/>
        <a:lstStyle/>
        <a:p>
          <a:endParaRPr lang="en-US"/>
        </a:p>
      </dgm:t>
    </dgm:pt>
    <dgm:pt modelId="{7964A05E-B45B-4646-AD31-B8F80588F40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Market</a:t>
          </a:r>
          <a:r>
            <a:rPr lang="en-US"/>
            <a:t> </a:t>
          </a:r>
          <a:r>
            <a:rPr lang="en-US" b="1"/>
            <a:t>Fragmentation</a:t>
          </a:r>
          <a:r>
            <a:rPr lang="en-US"/>
            <a:t> </a:t>
          </a:r>
        </a:p>
      </dgm:t>
    </dgm:pt>
    <dgm:pt modelId="{B2EC4426-057F-4283-A84A-CA23C98291BE}" type="parTrans" cxnId="{D56EE382-B264-4DA2-A0F7-CAD8706C3F71}">
      <dgm:prSet/>
      <dgm:spPr/>
      <dgm:t>
        <a:bodyPr/>
        <a:lstStyle/>
        <a:p>
          <a:endParaRPr lang="en-US"/>
        </a:p>
      </dgm:t>
    </dgm:pt>
    <dgm:pt modelId="{DB417B79-DE1A-496F-9732-C1E12976C97F}" type="sibTrans" cxnId="{D56EE382-B264-4DA2-A0F7-CAD8706C3F71}">
      <dgm:prSet/>
      <dgm:spPr/>
      <dgm:t>
        <a:bodyPr/>
        <a:lstStyle/>
        <a:p>
          <a:endParaRPr lang="en-US"/>
        </a:p>
      </dgm:t>
    </dgm:pt>
    <dgm:pt modelId="{BE65D3DC-E425-405C-A66C-7B4D46020FA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Product Diversity and life-cycle</a:t>
          </a:r>
        </a:p>
      </dgm:t>
    </dgm:pt>
    <dgm:pt modelId="{A24CF3BA-9BDF-4FD9-AB4D-4B0504C601F2}" type="parTrans" cxnId="{C0D82EFC-73F7-4DE2-BF83-FB3CC71C1656}">
      <dgm:prSet/>
      <dgm:spPr/>
      <dgm:t>
        <a:bodyPr/>
        <a:lstStyle/>
        <a:p>
          <a:endParaRPr lang="en-US"/>
        </a:p>
      </dgm:t>
    </dgm:pt>
    <dgm:pt modelId="{D8A4028A-E834-44F6-8344-B0473FE5CF87}" type="sibTrans" cxnId="{C0D82EFC-73F7-4DE2-BF83-FB3CC71C1656}">
      <dgm:prSet/>
      <dgm:spPr/>
      <dgm:t>
        <a:bodyPr/>
        <a:lstStyle/>
        <a:p>
          <a:endParaRPr lang="en-US"/>
        </a:p>
      </dgm:t>
    </dgm:pt>
    <dgm:pt modelId="{3C784F66-F70C-4E17-B296-ED8ACF51CA9E}" type="pres">
      <dgm:prSet presAssocID="{E994E2F9-FB49-401A-9757-6DE4AE66CAC5}" presName="Name0" presStyleCnt="0">
        <dgm:presLayoutVars>
          <dgm:dir/>
          <dgm:animLvl val="lvl"/>
          <dgm:resizeHandles val="exact"/>
        </dgm:presLayoutVars>
      </dgm:prSet>
      <dgm:spPr/>
    </dgm:pt>
    <dgm:pt modelId="{8EF9712C-E8C0-4EFB-8761-A2B182BC529D}" type="pres">
      <dgm:prSet presAssocID="{CA375220-E4BD-44AA-BE7D-ACC8E5FE0C94}" presName="boxAndChildren" presStyleCnt="0"/>
      <dgm:spPr/>
    </dgm:pt>
    <dgm:pt modelId="{A8C71A17-BA4B-43E4-ADF6-BE5EA431AD16}" type="pres">
      <dgm:prSet presAssocID="{CA375220-E4BD-44AA-BE7D-ACC8E5FE0C94}" presName="parentTextBox" presStyleLbl="node1" presStyleIdx="0" presStyleCnt="2"/>
      <dgm:spPr/>
    </dgm:pt>
    <dgm:pt modelId="{50AA7B83-E2A2-43BB-A5A5-3D40201240E2}" type="pres">
      <dgm:prSet presAssocID="{CA375220-E4BD-44AA-BE7D-ACC8E5FE0C94}" presName="entireBox" presStyleLbl="node1" presStyleIdx="0" presStyleCnt="2"/>
      <dgm:spPr/>
    </dgm:pt>
    <dgm:pt modelId="{FD5F4291-DFD0-468C-8867-B393E0E3DCE0}" type="pres">
      <dgm:prSet presAssocID="{CA375220-E4BD-44AA-BE7D-ACC8E5FE0C94}" presName="descendantBox" presStyleCnt="0"/>
      <dgm:spPr/>
    </dgm:pt>
    <dgm:pt modelId="{B54888B1-433F-4793-896A-E086C25E8398}" type="pres">
      <dgm:prSet presAssocID="{164BDA57-12C2-4D9F-8295-BDCDA80D0C25}" presName="childTextBox" presStyleLbl="fgAccFollowNode1" presStyleIdx="0" presStyleCnt="7">
        <dgm:presLayoutVars>
          <dgm:bulletEnabled val="1"/>
        </dgm:presLayoutVars>
      </dgm:prSet>
      <dgm:spPr/>
    </dgm:pt>
    <dgm:pt modelId="{939771BF-DDA4-49A9-8DA8-47822EBF7085}" type="pres">
      <dgm:prSet presAssocID="{1B5CA9B9-1972-4F2C-907A-DC1762AC45AD}" presName="childTextBox" presStyleLbl="fgAccFollowNode1" presStyleIdx="1" presStyleCnt="7">
        <dgm:presLayoutVars>
          <dgm:bulletEnabled val="1"/>
        </dgm:presLayoutVars>
      </dgm:prSet>
      <dgm:spPr/>
    </dgm:pt>
    <dgm:pt modelId="{9A7DB1A6-4D84-4BFB-B683-E8BCFAB5FCF2}" type="pres">
      <dgm:prSet presAssocID="{EBD4B623-AF99-43A7-944A-852D734FD57B}" presName="childTextBox" presStyleLbl="fgAccFollowNode1" presStyleIdx="2" presStyleCnt="7">
        <dgm:presLayoutVars>
          <dgm:bulletEnabled val="1"/>
        </dgm:presLayoutVars>
      </dgm:prSet>
      <dgm:spPr/>
    </dgm:pt>
    <dgm:pt modelId="{77E7AF76-4E18-446C-AD4F-BE881535607F}" type="pres">
      <dgm:prSet presAssocID="{24BFA0A4-FB71-458C-97E8-B50BF3545614}" presName="childTextBox" presStyleLbl="fgAccFollowNode1" presStyleIdx="3" presStyleCnt="7">
        <dgm:presLayoutVars>
          <dgm:bulletEnabled val="1"/>
        </dgm:presLayoutVars>
      </dgm:prSet>
      <dgm:spPr/>
    </dgm:pt>
    <dgm:pt modelId="{3E491181-CE2D-4D8D-A35D-5C44D50A978B}" type="pres">
      <dgm:prSet presAssocID="{713E2420-6905-4741-BF6E-20FCD5711656}" presName="childTextBox" presStyleLbl="fgAccFollowNode1" presStyleIdx="4" presStyleCnt="7">
        <dgm:presLayoutVars>
          <dgm:bulletEnabled val="1"/>
        </dgm:presLayoutVars>
      </dgm:prSet>
      <dgm:spPr/>
    </dgm:pt>
    <dgm:pt modelId="{92F47DD5-0831-406F-9A69-E5D077912829}" type="pres">
      <dgm:prSet presAssocID="{7964A05E-B45B-4646-AD31-B8F80588F40B}" presName="childTextBox" presStyleLbl="fgAccFollowNode1" presStyleIdx="5" presStyleCnt="7">
        <dgm:presLayoutVars>
          <dgm:bulletEnabled val="1"/>
        </dgm:presLayoutVars>
      </dgm:prSet>
      <dgm:spPr/>
    </dgm:pt>
    <dgm:pt modelId="{FCF8518E-B4AC-4B82-87C2-FCA743D18B23}" type="pres">
      <dgm:prSet presAssocID="{BE65D3DC-E425-405C-A66C-7B4D46020FAB}" presName="childTextBox" presStyleLbl="fgAccFollowNode1" presStyleIdx="6" presStyleCnt="7">
        <dgm:presLayoutVars>
          <dgm:bulletEnabled val="1"/>
        </dgm:presLayoutVars>
      </dgm:prSet>
      <dgm:spPr/>
    </dgm:pt>
    <dgm:pt modelId="{C689D332-DA90-4524-9186-F16D5C00DBE4}" type="pres">
      <dgm:prSet presAssocID="{180329C2-54CA-4FD0-BF20-40FDD639B9F5}" presName="sp" presStyleCnt="0"/>
      <dgm:spPr/>
    </dgm:pt>
    <dgm:pt modelId="{F2CB89B3-6470-4184-912A-01F5CB89A3E3}" type="pres">
      <dgm:prSet presAssocID="{D4BEEB6E-724A-4CA0-A6D3-8503DBFF04B2}" presName="arrowAndChildren" presStyleCnt="0"/>
      <dgm:spPr/>
    </dgm:pt>
    <dgm:pt modelId="{A5E0BE4A-7C06-4D7F-9BDF-357B76273095}" type="pres">
      <dgm:prSet presAssocID="{D4BEEB6E-724A-4CA0-A6D3-8503DBFF04B2}" presName="parentTextArrow" presStyleLbl="node1" presStyleIdx="1" presStyleCnt="2" custScaleY="59864"/>
      <dgm:spPr/>
    </dgm:pt>
  </dgm:ptLst>
  <dgm:cxnLst>
    <dgm:cxn modelId="{7FEAFA08-E7A8-4214-BC13-9B9BCE77B31F}" srcId="{E994E2F9-FB49-401A-9757-6DE4AE66CAC5}" destId="{D4BEEB6E-724A-4CA0-A6D3-8503DBFF04B2}" srcOrd="0" destOrd="0" parTransId="{75BD838C-B4E6-45BE-B558-E86BE0653635}" sibTransId="{180329C2-54CA-4FD0-BF20-40FDD639B9F5}"/>
    <dgm:cxn modelId="{7B170C0A-ED18-47CF-942C-8419EC88FB68}" srcId="{CA375220-E4BD-44AA-BE7D-ACC8E5FE0C94}" destId="{24BFA0A4-FB71-458C-97E8-B50BF3545614}" srcOrd="3" destOrd="0" parTransId="{F41EBD93-232E-4C05-8B69-1BB1375E3FD4}" sibTransId="{EC6332F5-822F-4B0C-938D-FA7EE67F1747}"/>
    <dgm:cxn modelId="{B8721F0A-E5AD-4B5C-8A22-7F24FC4F664B}" srcId="{E994E2F9-FB49-401A-9757-6DE4AE66CAC5}" destId="{CA375220-E4BD-44AA-BE7D-ACC8E5FE0C94}" srcOrd="1" destOrd="0" parTransId="{6071E588-9D24-4D9C-95AD-859C8F154D42}" sibTransId="{35775EA1-7E2B-4657-8700-D9B42A841B37}"/>
    <dgm:cxn modelId="{3146DA0B-8B9E-4E1C-B228-E5C2CCDB2FC9}" type="presOf" srcId="{7964A05E-B45B-4646-AD31-B8F80588F40B}" destId="{92F47DD5-0831-406F-9A69-E5D077912829}" srcOrd="0" destOrd="0" presId="urn:microsoft.com/office/officeart/2005/8/layout/process4"/>
    <dgm:cxn modelId="{8229FF17-3168-4360-8FD6-B71ED7985CE6}" type="presOf" srcId="{CA375220-E4BD-44AA-BE7D-ACC8E5FE0C94}" destId="{50AA7B83-E2A2-43BB-A5A5-3D40201240E2}" srcOrd="1" destOrd="0" presId="urn:microsoft.com/office/officeart/2005/8/layout/process4"/>
    <dgm:cxn modelId="{4ECC5224-31F4-47E9-B7F4-7551922707BD}" type="presOf" srcId="{CA375220-E4BD-44AA-BE7D-ACC8E5FE0C94}" destId="{A8C71A17-BA4B-43E4-ADF6-BE5EA431AD16}" srcOrd="0" destOrd="0" presId="urn:microsoft.com/office/officeart/2005/8/layout/process4"/>
    <dgm:cxn modelId="{2C9AC048-01E8-4F8B-A8CF-F089E56AF1C7}" srcId="{CA375220-E4BD-44AA-BE7D-ACC8E5FE0C94}" destId="{EBD4B623-AF99-43A7-944A-852D734FD57B}" srcOrd="2" destOrd="0" parTransId="{94201162-49D4-4939-8DAA-243B3FF308D1}" sibTransId="{2B1764EF-F4DE-4A12-A192-34D2A17ECFAD}"/>
    <dgm:cxn modelId="{7EBB8650-8E4A-4886-BA2B-60C8CFA02966}" srcId="{CA375220-E4BD-44AA-BE7D-ACC8E5FE0C94}" destId="{1B5CA9B9-1972-4F2C-907A-DC1762AC45AD}" srcOrd="1" destOrd="0" parTransId="{B7289810-4514-47B9-BF40-D34736DCBD99}" sibTransId="{05650800-B298-4FA5-9DBF-A755F2E8BEF3}"/>
    <dgm:cxn modelId="{53626753-8BFB-4D96-8A03-5A123EEEC01D}" srcId="{CA375220-E4BD-44AA-BE7D-ACC8E5FE0C94}" destId="{164BDA57-12C2-4D9F-8295-BDCDA80D0C25}" srcOrd="0" destOrd="0" parTransId="{EDC4827B-3FD9-4665-9E3B-64194D0BD21A}" sibTransId="{106619F1-1DFB-49FF-9B49-D4E345419345}"/>
    <dgm:cxn modelId="{C1167955-32BF-4829-898E-D3A29BBB8754}" type="presOf" srcId="{D4BEEB6E-724A-4CA0-A6D3-8503DBFF04B2}" destId="{A5E0BE4A-7C06-4D7F-9BDF-357B76273095}" srcOrd="0" destOrd="0" presId="urn:microsoft.com/office/officeart/2005/8/layout/process4"/>
    <dgm:cxn modelId="{EB196379-12D4-4781-A3C3-7D3C4EF55211}" type="presOf" srcId="{24BFA0A4-FB71-458C-97E8-B50BF3545614}" destId="{77E7AF76-4E18-446C-AD4F-BE881535607F}" srcOrd="0" destOrd="0" presId="urn:microsoft.com/office/officeart/2005/8/layout/process4"/>
    <dgm:cxn modelId="{D56EE382-B264-4DA2-A0F7-CAD8706C3F71}" srcId="{CA375220-E4BD-44AA-BE7D-ACC8E5FE0C94}" destId="{7964A05E-B45B-4646-AD31-B8F80588F40B}" srcOrd="5" destOrd="0" parTransId="{B2EC4426-057F-4283-A84A-CA23C98291BE}" sibTransId="{DB417B79-DE1A-496F-9732-C1E12976C97F}"/>
    <dgm:cxn modelId="{BFEA46A9-5622-498D-8C50-2305C3F65E5F}" type="presOf" srcId="{E994E2F9-FB49-401A-9757-6DE4AE66CAC5}" destId="{3C784F66-F70C-4E17-B296-ED8ACF51CA9E}" srcOrd="0" destOrd="0" presId="urn:microsoft.com/office/officeart/2005/8/layout/process4"/>
    <dgm:cxn modelId="{3E1B8CCB-0297-4E18-91E3-CFC3C0801802}" type="presOf" srcId="{164BDA57-12C2-4D9F-8295-BDCDA80D0C25}" destId="{B54888B1-433F-4793-896A-E086C25E8398}" srcOrd="0" destOrd="0" presId="urn:microsoft.com/office/officeart/2005/8/layout/process4"/>
    <dgm:cxn modelId="{755033DC-CE17-416F-9FBE-D98DA97C6E0E}" srcId="{CA375220-E4BD-44AA-BE7D-ACC8E5FE0C94}" destId="{713E2420-6905-4741-BF6E-20FCD5711656}" srcOrd="4" destOrd="0" parTransId="{2597ED6F-6D91-409E-8FFE-D9F30512F2AF}" sibTransId="{1463AE5A-8A5D-4232-A6CC-A52CB56230DE}"/>
    <dgm:cxn modelId="{A66DB0DF-D87E-40D4-8F0E-9CEE8F8572A7}" type="presOf" srcId="{BE65D3DC-E425-405C-A66C-7B4D46020FAB}" destId="{FCF8518E-B4AC-4B82-87C2-FCA743D18B23}" srcOrd="0" destOrd="0" presId="urn:microsoft.com/office/officeart/2005/8/layout/process4"/>
    <dgm:cxn modelId="{334BD1E1-4FF0-41FD-A139-3C919683258F}" type="presOf" srcId="{1B5CA9B9-1972-4F2C-907A-DC1762AC45AD}" destId="{939771BF-DDA4-49A9-8DA8-47822EBF7085}" srcOrd="0" destOrd="0" presId="urn:microsoft.com/office/officeart/2005/8/layout/process4"/>
    <dgm:cxn modelId="{B4EC28E9-14E0-4EEE-923D-AB846B9D9ED0}" type="presOf" srcId="{EBD4B623-AF99-43A7-944A-852D734FD57B}" destId="{9A7DB1A6-4D84-4BFB-B683-E8BCFAB5FCF2}" srcOrd="0" destOrd="0" presId="urn:microsoft.com/office/officeart/2005/8/layout/process4"/>
    <dgm:cxn modelId="{C0D82EFC-73F7-4DE2-BF83-FB3CC71C1656}" srcId="{CA375220-E4BD-44AA-BE7D-ACC8E5FE0C94}" destId="{BE65D3DC-E425-405C-A66C-7B4D46020FAB}" srcOrd="6" destOrd="0" parTransId="{A24CF3BA-9BDF-4FD9-AB4D-4B0504C601F2}" sibTransId="{D8A4028A-E834-44F6-8344-B0473FE5CF87}"/>
    <dgm:cxn modelId="{08CDA4FD-96F3-46B3-B488-8AEB3F0CD613}" type="presOf" srcId="{713E2420-6905-4741-BF6E-20FCD5711656}" destId="{3E491181-CE2D-4D8D-A35D-5C44D50A978B}" srcOrd="0" destOrd="0" presId="urn:microsoft.com/office/officeart/2005/8/layout/process4"/>
    <dgm:cxn modelId="{DE695C5F-82DB-433E-B942-988A3C070643}" type="presParOf" srcId="{3C784F66-F70C-4E17-B296-ED8ACF51CA9E}" destId="{8EF9712C-E8C0-4EFB-8761-A2B182BC529D}" srcOrd="0" destOrd="0" presId="urn:microsoft.com/office/officeart/2005/8/layout/process4"/>
    <dgm:cxn modelId="{439035DF-2E64-4E3C-88A7-42545B487740}" type="presParOf" srcId="{8EF9712C-E8C0-4EFB-8761-A2B182BC529D}" destId="{A8C71A17-BA4B-43E4-ADF6-BE5EA431AD16}" srcOrd="0" destOrd="0" presId="urn:microsoft.com/office/officeart/2005/8/layout/process4"/>
    <dgm:cxn modelId="{BBB8BA65-307C-4406-90CE-5AE02957A7AF}" type="presParOf" srcId="{8EF9712C-E8C0-4EFB-8761-A2B182BC529D}" destId="{50AA7B83-E2A2-43BB-A5A5-3D40201240E2}" srcOrd="1" destOrd="0" presId="urn:microsoft.com/office/officeart/2005/8/layout/process4"/>
    <dgm:cxn modelId="{C7F618B7-72E2-4495-8351-8CCCC76E7C6C}" type="presParOf" srcId="{8EF9712C-E8C0-4EFB-8761-A2B182BC529D}" destId="{FD5F4291-DFD0-468C-8867-B393E0E3DCE0}" srcOrd="2" destOrd="0" presId="urn:microsoft.com/office/officeart/2005/8/layout/process4"/>
    <dgm:cxn modelId="{12E59536-D674-4CBF-AF5A-020A8C0D4F85}" type="presParOf" srcId="{FD5F4291-DFD0-468C-8867-B393E0E3DCE0}" destId="{B54888B1-433F-4793-896A-E086C25E8398}" srcOrd="0" destOrd="0" presId="urn:microsoft.com/office/officeart/2005/8/layout/process4"/>
    <dgm:cxn modelId="{F7C69E38-3439-4124-A5D1-C43E7B37D02C}" type="presParOf" srcId="{FD5F4291-DFD0-468C-8867-B393E0E3DCE0}" destId="{939771BF-DDA4-49A9-8DA8-47822EBF7085}" srcOrd="1" destOrd="0" presId="urn:microsoft.com/office/officeart/2005/8/layout/process4"/>
    <dgm:cxn modelId="{EE55FED1-7A76-42CB-B235-6BD54105506E}" type="presParOf" srcId="{FD5F4291-DFD0-468C-8867-B393E0E3DCE0}" destId="{9A7DB1A6-4D84-4BFB-B683-E8BCFAB5FCF2}" srcOrd="2" destOrd="0" presId="urn:microsoft.com/office/officeart/2005/8/layout/process4"/>
    <dgm:cxn modelId="{790DE3D8-5894-46FF-A937-28CC70D4CDC9}" type="presParOf" srcId="{FD5F4291-DFD0-468C-8867-B393E0E3DCE0}" destId="{77E7AF76-4E18-446C-AD4F-BE881535607F}" srcOrd="3" destOrd="0" presId="urn:microsoft.com/office/officeart/2005/8/layout/process4"/>
    <dgm:cxn modelId="{CFC11DFD-FEEB-448F-8AD7-4C91482D3E17}" type="presParOf" srcId="{FD5F4291-DFD0-468C-8867-B393E0E3DCE0}" destId="{3E491181-CE2D-4D8D-A35D-5C44D50A978B}" srcOrd="4" destOrd="0" presId="urn:microsoft.com/office/officeart/2005/8/layout/process4"/>
    <dgm:cxn modelId="{C3B972C8-5907-4FA0-9A24-BB536455BB9B}" type="presParOf" srcId="{FD5F4291-DFD0-468C-8867-B393E0E3DCE0}" destId="{92F47DD5-0831-406F-9A69-E5D077912829}" srcOrd="5" destOrd="0" presId="urn:microsoft.com/office/officeart/2005/8/layout/process4"/>
    <dgm:cxn modelId="{E632EA98-A983-45A3-8B66-A6E5FC652D9D}" type="presParOf" srcId="{FD5F4291-DFD0-468C-8867-B393E0E3DCE0}" destId="{FCF8518E-B4AC-4B82-87C2-FCA743D18B23}" srcOrd="6" destOrd="0" presId="urn:microsoft.com/office/officeart/2005/8/layout/process4"/>
    <dgm:cxn modelId="{3A950AA2-7DCD-42D5-A1AD-54F5A6AA6679}" type="presParOf" srcId="{3C784F66-F70C-4E17-B296-ED8ACF51CA9E}" destId="{C689D332-DA90-4524-9186-F16D5C00DBE4}" srcOrd="1" destOrd="0" presId="urn:microsoft.com/office/officeart/2005/8/layout/process4"/>
    <dgm:cxn modelId="{4B173F74-0517-46E7-AAC8-D4A2C18013F4}" type="presParOf" srcId="{3C784F66-F70C-4E17-B296-ED8ACF51CA9E}" destId="{F2CB89B3-6470-4184-912A-01F5CB89A3E3}" srcOrd="2" destOrd="0" presId="urn:microsoft.com/office/officeart/2005/8/layout/process4"/>
    <dgm:cxn modelId="{F2ADB403-6A89-4046-879D-5FC1FD629B71}" type="presParOf" srcId="{F2CB89B3-6470-4184-912A-01F5CB89A3E3}" destId="{A5E0BE4A-7C06-4D7F-9BDF-357B76273095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88F1152-03D6-4097-8171-A82FB83232A1}" type="doc">
      <dgm:prSet loTypeId="urn:microsoft.com/office/officeart/2005/8/layout/hierarchy1" loCatId="hierarchy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8BDD74C-9B6F-4D55-961E-9124DAC2612A}">
      <dgm:prSet/>
      <dgm:spPr/>
      <dgm:t>
        <a:bodyPr/>
        <a:lstStyle/>
        <a:p>
          <a:r>
            <a:rPr lang="en-US"/>
            <a:t>What does your chosen brand provide? </a:t>
          </a:r>
        </a:p>
      </dgm:t>
    </dgm:pt>
    <dgm:pt modelId="{26A1FE3B-C568-4D1B-866B-399D24DBF449}" type="parTrans" cxnId="{D217DE6D-989C-4CD9-8990-1679C16BE63C}">
      <dgm:prSet/>
      <dgm:spPr/>
      <dgm:t>
        <a:bodyPr/>
        <a:lstStyle/>
        <a:p>
          <a:endParaRPr lang="en-US"/>
        </a:p>
      </dgm:t>
    </dgm:pt>
    <dgm:pt modelId="{537501FE-74FE-4CE0-A752-E45E08B4870C}" type="sibTrans" cxnId="{D217DE6D-989C-4CD9-8990-1679C16BE63C}">
      <dgm:prSet/>
      <dgm:spPr/>
      <dgm:t>
        <a:bodyPr/>
        <a:lstStyle/>
        <a:p>
          <a:endParaRPr lang="en-US"/>
        </a:p>
      </dgm:t>
    </dgm:pt>
    <dgm:pt modelId="{0A2F10FC-0690-4C5F-A42B-B1ABE4BD2A71}">
      <dgm:prSet/>
      <dgm:spPr/>
      <dgm:t>
        <a:bodyPr/>
        <a:lstStyle/>
        <a:p>
          <a:r>
            <a:rPr lang="en-US"/>
            <a:t>Why are they a success? </a:t>
          </a:r>
        </a:p>
      </dgm:t>
    </dgm:pt>
    <dgm:pt modelId="{1EA4CEBB-5D3A-4845-B70B-5D4C5A7EC05D}" type="parTrans" cxnId="{CD823A7A-2F65-43CC-BAE6-9B2355F9DEC9}">
      <dgm:prSet/>
      <dgm:spPr/>
      <dgm:t>
        <a:bodyPr/>
        <a:lstStyle/>
        <a:p>
          <a:endParaRPr lang="en-US"/>
        </a:p>
      </dgm:t>
    </dgm:pt>
    <dgm:pt modelId="{2EC1BE7D-1031-4F52-AFBC-0B96AC26F3D8}" type="sibTrans" cxnId="{CD823A7A-2F65-43CC-BAE6-9B2355F9DEC9}">
      <dgm:prSet/>
      <dgm:spPr/>
      <dgm:t>
        <a:bodyPr/>
        <a:lstStyle/>
        <a:p>
          <a:endParaRPr lang="en-US"/>
        </a:p>
      </dgm:t>
    </dgm:pt>
    <dgm:pt modelId="{6D120581-942F-4CA7-AE57-D893B90B183F}">
      <dgm:prSet/>
      <dgm:spPr/>
      <dgm:t>
        <a:bodyPr/>
        <a:lstStyle/>
        <a:p>
          <a:r>
            <a:rPr lang="en-US"/>
            <a:t>How does this brand ensure quality </a:t>
          </a:r>
        </a:p>
      </dgm:t>
    </dgm:pt>
    <dgm:pt modelId="{89FFE5A6-5F54-4C64-B613-A2FDED6513DA}" type="parTrans" cxnId="{196E9F8D-FDB6-47CB-8788-30E3379F8B23}">
      <dgm:prSet/>
      <dgm:spPr/>
      <dgm:t>
        <a:bodyPr/>
        <a:lstStyle/>
        <a:p>
          <a:endParaRPr lang="en-US"/>
        </a:p>
      </dgm:t>
    </dgm:pt>
    <dgm:pt modelId="{30E79C32-9EAC-4D8D-BDA9-3C6C9831DE8D}" type="sibTrans" cxnId="{196E9F8D-FDB6-47CB-8788-30E3379F8B23}">
      <dgm:prSet/>
      <dgm:spPr/>
      <dgm:t>
        <a:bodyPr/>
        <a:lstStyle/>
        <a:p>
          <a:endParaRPr lang="en-US"/>
        </a:p>
      </dgm:t>
    </dgm:pt>
    <dgm:pt modelId="{E07B0489-AF46-4A05-8F63-5E5103913290}">
      <dgm:prSet/>
      <dgm:spPr/>
      <dgm:t>
        <a:bodyPr/>
        <a:lstStyle/>
        <a:p>
          <a:r>
            <a:rPr lang="en-US"/>
            <a:t>What are the perceptions of this brand? </a:t>
          </a:r>
        </a:p>
      </dgm:t>
    </dgm:pt>
    <dgm:pt modelId="{8E75D8B3-845D-42FA-96A4-6B61E415D870}" type="parTrans" cxnId="{AD487E63-C9C9-4112-A088-1D45EE7C4C91}">
      <dgm:prSet/>
      <dgm:spPr/>
      <dgm:t>
        <a:bodyPr/>
        <a:lstStyle/>
        <a:p>
          <a:endParaRPr lang="en-US"/>
        </a:p>
      </dgm:t>
    </dgm:pt>
    <dgm:pt modelId="{652176ED-FC14-4A0A-9C86-0EF887CBE3E3}" type="sibTrans" cxnId="{AD487E63-C9C9-4112-A088-1D45EE7C4C91}">
      <dgm:prSet/>
      <dgm:spPr/>
      <dgm:t>
        <a:bodyPr/>
        <a:lstStyle/>
        <a:p>
          <a:endParaRPr lang="en-US"/>
        </a:p>
      </dgm:t>
    </dgm:pt>
    <dgm:pt modelId="{91DA5807-8D14-084F-A8FE-0B21F4D83344}" type="pres">
      <dgm:prSet presAssocID="{C88F1152-03D6-4097-8171-A82FB83232A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44A12EC-C67A-AF46-9459-2406F2E88A75}" type="pres">
      <dgm:prSet presAssocID="{08BDD74C-9B6F-4D55-961E-9124DAC2612A}" presName="hierRoot1" presStyleCnt="0"/>
      <dgm:spPr/>
    </dgm:pt>
    <dgm:pt modelId="{7677202D-1F02-054F-B4BB-745D81722217}" type="pres">
      <dgm:prSet presAssocID="{08BDD74C-9B6F-4D55-961E-9124DAC2612A}" presName="composite" presStyleCnt="0"/>
      <dgm:spPr/>
    </dgm:pt>
    <dgm:pt modelId="{52712E5E-A2DC-FD4C-A1D0-3450491E73DC}" type="pres">
      <dgm:prSet presAssocID="{08BDD74C-9B6F-4D55-961E-9124DAC2612A}" presName="background" presStyleLbl="node0" presStyleIdx="0" presStyleCnt="4"/>
      <dgm:spPr/>
    </dgm:pt>
    <dgm:pt modelId="{CBCCAEC4-F8F8-4B4D-924A-8D45174D0938}" type="pres">
      <dgm:prSet presAssocID="{08BDD74C-9B6F-4D55-961E-9124DAC2612A}" presName="text" presStyleLbl="fgAcc0" presStyleIdx="0" presStyleCnt="4">
        <dgm:presLayoutVars>
          <dgm:chPref val="3"/>
        </dgm:presLayoutVars>
      </dgm:prSet>
      <dgm:spPr/>
    </dgm:pt>
    <dgm:pt modelId="{9D347B36-550B-994E-9F1F-E0CEAA6CCAF9}" type="pres">
      <dgm:prSet presAssocID="{08BDD74C-9B6F-4D55-961E-9124DAC2612A}" presName="hierChild2" presStyleCnt="0"/>
      <dgm:spPr/>
    </dgm:pt>
    <dgm:pt modelId="{025CD02E-E2CB-274C-AD33-D2B36DD47D03}" type="pres">
      <dgm:prSet presAssocID="{0A2F10FC-0690-4C5F-A42B-B1ABE4BD2A71}" presName="hierRoot1" presStyleCnt="0"/>
      <dgm:spPr/>
    </dgm:pt>
    <dgm:pt modelId="{E056D587-55ED-B643-AA0E-62EA8DC6BE95}" type="pres">
      <dgm:prSet presAssocID="{0A2F10FC-0690-4C5F-A42B-B1ABE4BD2A71}" presName="composite" presStyleCnt="0"/>
      <dgm:spPr/>
    </dgm:pt>
    <dgm:pt modelId="{BA3D6DFA-EE95-C041-B11D-C8C51A1E3F32}" type="pres">
      <dgm:prSet presAssocID="{0A2F10FC-0690-4C5F-A42B-B1ABE4BD2A71}" presName="background" presStyleLbl="node0" presStyleIdx="1" presStyleCnt="4"/>
      <dgm:spPr/>
    </dgm:pt>
    <dgm:pt modelId="{0DDD0FDB-88F8-E74E-A291-D00A8C0E3B92}" type="pres">
      <dgm:prSet presAssocID="{0A2F10FC-0690-4C5F-A42B-B1ABE4BD2A71}" presName="text" presStyleLbl="fgAcc0" presStyleIdx="1" presStyleCnt="4">
        <dgm:presLayoutVars>
          <dgm:chPref val="3"/>
        </dgm:presLayoutVars>
      </dgm:prSet>
      <dgm:spPr/>
    </dgm:pt>
    <dgm:pt modelId="{926970A3-F205-7A4D-B0C8-5A659976D370}" type="pres">
      <dgm:prSet presAssocID="{0A2F10FC-0690-4C5F-A42B-B1ABE4BD2A71}" presName="hierChild2" presStyleCnt="0"/>
      <dgm:spPr/>
    </dgm:pt>
    <dgm:pt modelId="{95E0044C-7EC3-AF49-9297-7BB9FD33EE77}" type="pres">
      <dgm:prSet presAssocID="{6D120581-942F-4CA7-AE57-D893B90B183F}" presName="hierRoot1" presStyleCnt="0"/>
      <dgm:spPr/>
    </dgm:pt>
    <dgm:pt modelId="{213B2054-7685-2E45-8136-A898DA01D4FF}" type="pres">
      <dgm:prSet presAssocID="{6D120581-942F-4CA7-AE57-D893B90B183F}" presName="composite" presStyleCnt="0"/>
      <dgm:spPr/>
    </dgm:pt>
    <dgm:pt modelId="{E5F016FB-E7B8-3C4E-8194-BA1474EC6943}" type="pres">
      <dgm:prSet presAssocID="{6D120581-942F-4CA7-AE57-D893B90B183F}" presName="background" presStyleLbl="node0" presStyleIdx="2" presStyleCnt="4"/>
      <dgm:spPr/>
    </dgm:pt>
    <dgm:pt modelId="{F5E2C133-5EAC-E44E-9E32-C2E04E6743AD}" type="pres">
      <dgm:prSet presAssocID="{6D120581-942F-4CA7-AE57-D893B90B183F}" presName="text" presStyleLbl="fgAcc0" presStyleIdx="2" presStyleCnt="4">
        <dgm:presLayoutVars>
          <dgm:chPref val="3"/>
        </dgm:presLayoutVars>
      </dgm:prSet>
      <dgm:spPr/>
    </dgm:pt>
    <dgm:pt modelId="{66BE9CAC-F414-9941-980C-3FA59C6826AC}" type="pres">
      <dgm:prSet presAssocID="{6D120581-942F-4CA7-AE57-D893B90B183F}" presName="hierChild2" presStyleCnt="0"/>
      <dgm:spPr/>
    </dgm:pt>
    <dgm:pt modelId="{C6CD3775-93EC-194D-8E6E-02C296E0BD2A}" type="pres">
      <dgm:prSet presAssocID="{E07B0489-AF46-4A05-8F63-5E5103913290}" presName="hierRoot1" presStyleCnt="0"/>
      <dgm:spPr/>
    </dgm:pt>
    <dgm:pt modelId="{089F3242-2F90-DC42-9B7B-846E90290F94}" type="pres">
      <dgm:prSet presAssocID="{E07B0489-AF46-4A05-8F63-5E5103913290}" presName="composite" presStyleCnt="0"/>
      <dgm:spPr/>
    </dgm:pt>
    <dgm:pt modelId="{8A1B97CF-42B4-3347-9917-0A55D22F44AA}" type="pres">
      <dgm:prSet presAssocID="{E07B0489-AF46-4A05-8F63-5E5103913290}" presName="background" presStyleLbl="node0" presStyleIdx="3" presStyleCnt="4"/>
      <dgm:spPr/>
    </dgm:pt>
    <dgm:pt modelId="{05E5270A-42C9-894A-BDF2-E8F5AFBC2168}" type="pres">
      <dgm:prSet presAssocID="{E07B0489-AF46-4A05-8F63-5E5103913290}" presName="text" presStyleLbl="fgAcc0" presStyleIdx="3" presStyleCnt="4">
        <dgm:presLayoutVars>
          <dgm:chPref val="3"/>
        </dgm:presLayoutVars>
      </dgm:prSet>
      <dgm:spPr/>
    </dgm:pt>
    <dgm:pt modelId="{B032F612-FB38-F74F-BD52-A84E0FACBB52}" type="pres">
      <dgm:prSet presAssocID="{E07B0489-AF46-4A05-8F63-5E5103913290}" presName="hierChild2" presStyleCnt="0"/>
      <dgm:spPr/>
    </dgm:pt>
  </dgm:ptLst>
  <dgm:cxnLst>
    <dgm:cxn modelId="{D3547E0B-16A9-6149-ACFC-4AF8F308D63F}" type="presOf" srcId="{08BDD74C-9B6F-4D55-961E-9124DAC2612A}" destId="{CBCCAEC4-F8F8-4B4D-924A-8D45174D0938}" srcOrd="0" destOrd="0" presId="urn:microsoft.com/office/officeart/2005/8/layout/hierarchy1"/>
    <dgm:cxn modelId="{AD487E63-C9C9-4112-A088-1D45EE7C4C91}" srcId="{C88F1152-03D6-4097-8171-A82FB83232A1}" destId="{E07B0489-AF46-4A05-8F63-5E5103913290}" srcOrd="3" destOrd="0" parTransId="{8E75D8B3-845D-42FA-96A4-6B61E415D870}" sibTransId="{652176ED-FC14-4A0A-9C86-0EF887CBE3E3}"/>
    <dgm:cxn modelId="{D217DE6D-989C-4CD9-8990-1679C16BE63C}" srcId="{C88F1152-03D6-4097-8171-A82FB83232A1}" destId="{08BDD74C-9B6F-4D55-961E-9124DAC2612A}" srcOrd="0" destOrd="0" parTransId="{26A1FE3B-C568-4D1B-866B-399D24DBF449}" sibTransId="{537501FE-74FE-4CE0-A752-E45E08B4870C}"/>
    <dgm:cxn modelId="{CD823A7A-2F65-43CC-BAE6-9B2355F9DEC9}" srcId="{C88F1152-03D6-4097-8171-A82FB83232A1}" destId="{0A2F10FC-0690-4C5F-A42B-B1ABE4BD2A71}" srcOrd="1" destOrd="0" parTransId="{1EA4CEBB-5D3A-4845-B70B-5D4C5A7EC05D}" sibTransId="{2EC1BE7D-1031-4F52-AFBC-0B96AC26F3D8}"/>
    <dgm:cxn modelId="{0EA8BE80-C120-AB45-9663-D065D2C9E1E9}" type="presOf" srcId="{6D120581-942F-4CA7-AE57-D893B90B183F}" destId="{F5E2C133-5EAC-E44E-9E32-C2E04E6743AD}" srcOrd="0" destOrd="0" presId="urn:microsoft.com/office/officeart/2005/8/layout/hierarchy1"/>
    <dgm:cxn modelId="{29643688-F22D-0D40-9953-C28DF7ED2721}" type="presOf" srcId="{C88F1152-03D6-4097-8171-A82FB83232A1}" destId="{91DA5807-8D14-084F-A8FE-0B21F4D83344}" srcOrd="0" destOrd="0" presId="urn:microsoft.com/office/officeart/2005/8/layout/hierarchy1"/>
    <dgm:cxn modelId="{196E9F8D-FDB6-47CB-8788-30E3379F8B23}" srcId="{C88F1152-03D6-4097-8171-A82FB83232A1}" destId="{6D120581-942F-4CA7-AE57-D893B90B183F}" srcOrd="2" destOrd="0" parTransId="{89FFE5A6-5F54-4C64-B613-A2FDED6513DA}" sibTransId="{30E79C32-9EAC-4D8D-BDA9-3C6C9831DE8D}"/>
    <dgm:cxn modelId="{87677AF2-D0D1-8241-95FE-383CDF183193}" type="presOf" srcId="{0A2F10FC-0690-4C5F-A42B-B1ABE4BD2A71}" destId="{0DDD0FDB-88F8-E74E-A291-D00A8C0E3B92}" srcOrd="0" destOrd="0" presId="urn:microsoft.com/office/officeart/2005/8/layout/hierarchy1"/>
    <dgm:cxn modelId="{9A6EE8FC-88E2-8E4E-B435-93ED0C6A5504}" type="presOf" srcId="{E07B0489-AF46-4A05-8F63-5E5103913290}" destId="{05E5270A-42C9-894A-BDF2-E8F5AFBC2168}" srcOrd="0" destOrd="0" presId="urn:microsoft.com/office/officeart/2005/8/layout/hierarchy1"/>
    <dgm:cxn modelId="{B097295E-4FE3-AE47-9555-200FBFC2E074}" type="presParOf" srcId="{91DA5807-8D14-084F-A8FE-0B21F4D83344}" destId="{644A12EC-C67A-AF46-9459-2406F2E88A75}" srcOrd="0" destOrd="0" presId="urn:microsoft.com/office/officeart/2005/8/layout/hierarchy1"/>
    <dgm:cxn modelId="{B8D84E4B-879D-444C-B94B-44808F3BE25D}" type="presParOf" srcId="{644A12EC-C67A-AF46-9459-2406F2E88A75}" destId="{7677202D-1F02-054F-B4BB-745D81722217}" srcOrd="0" destOrd="0" presId="urn:microsoft.com/office/officeart/2005/8/layout/hierarchy1"/>
    <dgm:cxn modelId="{60CEDDBD-322E-5B42-ABF8-6A225A92B791}" type="presParOf" srcId="{7677202D-1F02-054F-B4BB-745D81722217}" destId="{52712E5E-A2DC-FD4C-A1D0-3450491E73DC}" srcOrd="0" destOrd="0" presId="urn:microsoft.com/office/officeart/2005/8/layout/hierarchy1"/>
    <dgm:cxn modelId="{ED28CF76-A17D-7E4A-BAB2-DC0102B15D84}" type="presParOf" srcId="{7677202D-1F02-054F-B4BB-745D81722217}" destId="{CBCCAEC4-F8F8-4B4D-924A-8D45174D0938}" srcOrd="1" destOrd="0" presId="urn:microsoft.com/office/officeart/2005/8/layout/hierarchy1"/>
    <dgm:cxn modelId="{E8210634-9B08-894C-9A60-AECC4EA24922}" type="presParOf" srcId="{644A12EC-C67A-AF46-9459-2406F2E88A75}" destId="{9D347B36-550B-994E-9F1F-E0CEAA6CCAF9}" srcOrd="1" destOrd="0" presId="urn:microsoft.com/office/officeart/2005/8/layout/hierarchy1"/>
    <dgm:cxn modelId="{98C5DB77-1EE6-0A4D-81C9-118B11FC838A}" type="presParOf" srcId="{91DA5807-8D14-084F-A8FE-0B21F4D83344}" destId="{025CD02E-E2CB-274C-AD33-D2B36DD47D03}" srcOrd="1" destOrd="0" presId="urn:microsoft.com/office/officeart/2005/8/layout/hierarchy1"/>
    <dgm:cxn modelId="{A8407333-76B0-5042-9E81-83A888FE20E1}" type="presParOf" srcId="{025CD02E-E2CB-274C-AD33-D2B36DD47D03}" destId="{E056D587-55ED-B643-AA0E-62EA8DC6BE95}" srcOrd="0" destOrd="0" presId="urn:microsoft.com/office/officeart/2005/8/layout/hierarchy1"/>
    <dgm:cxn modelId="{921F4A7B-CF9E-4044-8F21-9A63E02BBC69}" type="presParOf" srcId="{E056D587-55ED-B643-AA0E-62EA8DC6BE95}" destId="{BA3D6DFA-EE95-C041-B11D-C8C51A1E3F32}" srcOrd="0" destOrd="0" presId="urn:microsoft.com/office/officeart/2005/8/layout/hierarchy1"/>
    <dgm:cxn modelId="{B905373A-286A-2543-B7A7-2CC5E1F0CC5B}" type="presParOf" srcId="{E056D587-55ED-B643-AA0E-62EA8DC6BE95}" destId="{0DDD0FDB-88F8-E74E-A291-D00A8C0E3B92}" srcOrd="1" destOrd="0" presId="urn:microsoft.com/office/officeart/2005/8/layout/hierarchy1"/>
    <dgm:cxn modelId="{149385B1-32B1-FF44-A4C5-A81DD6DEDA82}" type="presParOf" srcId="{025CD02E-E2CB-274C-AD33-D2B36DD47D03}" destId="{926970A3-F205-7A4D-B0C8-5A659976D370}" srcOrd="1" destOrd="0" presId="urn:microsoft.com/office/officeart/2005/8/layout/hierarchy1"/>
    <dgm:cxn modelId="{B0571016-F0EF-4149-906B-39E2A3CE6E0F}" type="presParOf" srcId="{91DA5807-8D14-084F-A8FE-0B21F4D83344}" destId="{95E0044C-7EC3-AF49-9297-7BB9FD33EE77}" srcOrd="2" destOrd="0" presId="urn:microsoft.com/office/officeart/2005/8/layout/hierarchy1"/>
    <dgm:cxn modelId="{725387E4-8D24-7847-BE24-1FCD8AE09A78}" type="presParOf" srcId="{95E0044C-7EC3-AF49-9297-7BB9FD33EE77}" destId="{213B2054-7685-2E45-8136-A898DA01D4FF}" srcOrd="0" destOrd="0" presId="urn:microsoft.com/office/officeart/2005/8/layout/hierarchy1"/>
    <dgm:cxn modelId="{A9A48C8F-97AF-2E47-9029-22FE1410E2D4}" type="presParOf" srcId="{213B2054-7685-2E45-8136-A898DA01D4FF}" destId="{E5F016FB-E7B8-3C4E-8194-BA1474EC6943}" srcOrd="0" destOrd="0" presId="urn:microsoft.com/office/officeart/2005/8/layout/hierarchy1"/>
    <dgm:cxn modelId="{E4A237A6-BFAC-4F4D-B1AC-E068917CD345}" type="presParOf" srcId="{213B2054-7685-2E45-8136-A898DA01D4FF}" destId="{F5E2C133-5EAC-E44E-9E32-C2E04E6743AD}" srcOrd="1" destOrd="0" presId="urn:microsoft.com/office/officeart/2005/8/layout/hierarchy1"/>
    <dgm:cxn modelId="{53B20798-D878-1648-BF12-F1D6A2A8D117}" type="presParOf" srcId="{95E0044C-7EC3-AF49-9297-7BB9FD33EE77}" destId="{66BE9CAC-F414-9941-980C-3FA59C6826AC}" srcOrd="1" destOrd="0" presId="urn:microsoft.com/office/officeart/2005/8/layout/hierarchy1"/>
    <dgm:cxn modelId="{091D986A-EB98-B34A-8C72-81C31DB27278}" type="presParOf" srcId="{91DA5807-8D14-084F-A8FE-0B21F4D83344}" destId="{C6CD3775-93EC-194D-8E6E-02C296E0BD2A}" srcOrd="3" destOrd="0" presId="urn:microsoft.com/office/officeart/2005/8/layout/hierarchy1"/>
    <dgm:cxn modelId="{05B030A4-0FD5-C64D-B9DA-28BF0B8C391A}" type="presParOf" srcId="{C6CD3775-93EC-194D-8E6E-02C296E0BD2A}" destId="{089F3242-2F90-DC42-9B7B-846E90290F94}" srcOrd="0" destOrd="0" presId="urn:microsoft.com/office/officeart/2005/8/layout/hierarchy1"/>
    <dgm:cxn modelId="{F336EAAA-4651-B34D-8416-92C04A6FBFF3}" type="presParOf" srcId="{089F3242-2F90-DC42-9B7B-846E90290F94}" destId="{8A1B97CF-42B4-3347-9917-0A55D22F44AA}" srcOrd="0" destOrd="0" presId="urn:microsoft.com/office/officeart/2005/8/layout/hierarchy1"/>
    <dgm:cxn modelId="{CC287EF8-F1D4-F24C-8072-79AB8C3035CA}" type="presParOf" srcId="{089F3242-2F90-DC42-9B7B-846E90290F94}" destId="{05E5270A-42C9-894A-BDF2-E8F5AFBC2168}" srcOrd="1" destOrd="0" presId="urn:microsoft.com/office/officeart/2005/8/layout/hierarchy1"/>
    <dgm:cxn modelId="{D6E8EC5F-28F7-3049-886C-4714F31847A8}" type="presParOf" srcId="{C6CD3775-93EC-194D-8E6E-02C296E0BD2A}" destId="{B032F612-FB38-F74F-BD52-A84E0FACBB5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5C3879E-7A75-49FF-AE48-3DFE32B68D0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43BB14E-AEB9-4A8D-B6CF-83F423B406F5}">
      <dgm:prSet/>
      <dgm:spPr/>
      <dgm:t>
        <a:bodyPr/>
        <a:lstStyle/>
        <a:p>
          <a:r>
            <a:rPr lang="en-US"/>
            <a:t>A survey produced by CV library indicates that employers value 5 traits of personal brand: </a:t>
          </a:r>
        </a:p>
      </dgm:t>
    </dgm:pt>
    <dgm:pt modelId="{FE89A6BB-E8EE-4777-BF15-1D2D4864D4D1}" type="parTrans" cxnId="{D7468695-87B2-4DA1-8B62-66EEB7401048}">
      <dgm:prSet/>
      <dgm:spPr/>
      <dgm:t>
        <a:bodyPr/>
        <a:lstStyle/>
        <a:p>
          <a:endParaRPr lang="en-US"/>
        </a:p>
      </dgm:t>
    </dgm:pt>
    <dgm:pt modelId="{8F97E7F5-2F31-435D-AB52-7528912E0BA5}" type="sibTrans" cxnId="{D7468695-87B2-4DA1-8B62-66EEB7401048}">
      <dgm:prSet/>
      <dgm:spPr/>
      <dgm:t>
        <a:bodyPr/>
        <a:lstStyle/>
        <a:p>
          <a:endParaRPr lang="en-US"/>
        </a:p>
      </dgm:t>
    </dgm:pt>
    <dgm:pt modelId="{70371F92-F56D-4D11-8CCC-D24573F9D9A1}">
      <dgm:prSet/>
      <dgm:spPr/>
      <dgm:t>
        <a:bodyPr/>
        <a:lstStyle/>
        <a:p>
          <a:r>
            <a:rPr lang="en-US"/>
            <a:t>Reliability </a:t>
          </a:r>
        </a:p>
      </dgm:t>
    </dgm:pt>
    <dgm:pt modelId="{B4131CEB-055E-4F8D-BED5-4111B7F9921F}" type="parTrans" cxnId="{81CF6144-9653-4ECA-BEA7-3CC36207CFCD}">
      <dgm:prSet/>
      <dgm:spPr/>
      <dgm:t>
        <a:bodyPr/>
        <a:lstStyle/>
        <a:p>
          <a:endParaRPr lang="en-US"/>
        </a:p>
      </dgm:t>
    </dgm:pt>
    <dgm:pt modelId="{072F3A20-ABDC-4413-AD29-45C8C6CEB3B2}" type="sibTrans" cxnId="{81CF6144-9653-4ECA-BEA7-3CC36207CFCD}">
      <dgm:prSet/>
      <dgm:spPr/>
      <dgm:t>
        <a:bodyPr/>
        <a:lstStyle/>
        <a:p>
          <a:endParaRPr lang="en-US"/>
        </a:p>
      </dgm:t>
    </dgm:pt>
    <dgm:pt modelId="{38DEBFA3-D7EB-41EA-BE31-E3F196417C40}">
      <dgm:prSet/>
      <dgm:spPr/>
      <dgm:t>
        <a:bodyPr/>
        <a:lstStyle/>
        <a:p>
          <a:r>
            <a:rPr lang="en-US"/>
            <a:t>Confidence </a:t>
          </a:r>
        </a:p>
      </dgm:t>
    </dgm:pt>
    <dgm:pt modelId="{3D460411-3764-4808-9F30-7E35ECE6742C}" type="parTrans" cxnId="{B306AEFD-1AA7-4C3A-8CA5-1FCF4B6F43D1}">
      <dgm:prSet/>
      <dgm:spPr/>
      <dgm:t>
        <a:bodyPr/>
        <a:lstStyle/>
        <a:p>
          <a:endParaRPr lang="en-US"/>
        </a:p>
      </dgm:t>
    </dgm:pt>
    <dgm:pt modelId="{697C9CD3-3A4C-4A22-BCBD-7284668F66D5}" type="sibTrans" cxnId="{B306AEFD-1AA7-4C3A-8CA5-1FCF4B6F43D1}">
      <dgm:prSet/>
      <dgm:spPr/>
      <dgm:t>
        <a:bodyPr/>
        <a:lstStyle/>
        <a:p>
          <a:endParaRPr lang="en-US"/>
        </a:p>
      </dgm:t>
    </dgm:pt>
    <dgm:pt modelId="{096B8626-8E4A-465B-8AA9-1F49741755BF}">
      <dgm:prSet/>
      <dgm:spPr/>
      <dgm:t>
        <a:bodyPr/>
        <a:lstStyle/>
        <a:p>
          <a:r>
            <a:rPr lang="en-US"/>
            <a:t>Honesty </a:t>
          </a:r>
        </a:p>
      </dgm:t>
    </dgm:pt>
    <dgm:pt modelId="{4F122A61-8B0A-45CC-80BF-4DE9E1C44153}" type="parTrans" cxnId="{E9E193A9-472A-4FA8-AF0B-A0629B74B8FB}">
      <dgm:prSet/>
      <dgm:spPr/>
      <dgm:t>
        <a:bodyPr/>
        <a:lstStyle/>
        <a:p>
          <a:endParaRPr lang="en-US"/>
        </a:p>
      </dgm:t>
    </dgm:pt>
    <dgm:pt modelId="{0129C54A-12D7-4869-A819-0F224D30C404}" type="sibTrans" cxnId="{E9E193A9-472A-4FA8-AF0B-A0629B74B8FB}">
      <dgm:prSet/>
      <dgm:spPr/>
      <dgm:t>
        <a:bodyPr/>
        <a:lstStyle/>
        <a:p>
          <a:endParaRPr lang="en-US"/>
        </a:p>
      </dgm:t>
    </dgm:pt>
    <dgm:pt modelId="{E3882411-D857-4E26-8925-FBA4ED19275C}">
      <dgm:prSet/>
      <dgm:spPr/>
      <dgm:t>
        <a:bodyPr/>
        <a:lstStyle/>
        <a:p>
          <a:r>
            <a:rPr lang="en-US"/>
            <a:t>Honor </a:t>
          </a:r>
        </a:p>
      </dgm:t>
    </dgm:pt>
    <dgm:pt modelId="{E6E292BD-6339-4002-A694-F055E827477D}" type="parTrans" cxnId="{36E7C225-7959-4F22-87CE-DB3672C56648}">
      <dgm:prSet/>
      <dgm:spPr/>
      <dgm:t>
        <a:bodyPr/>
        <a:lstStyle/>
        <a:p>
          <a:endParaRPr lang="en-US"/>
        </a:p>
      </dgm:t>
    </dgm:pt>
    <dgm:pt modelId="{BA79F67B-5B7E-47C8-875D-F256239F1D93}" type="sibTrans" cxnId="{36E7C225-7959-4F22-87CE-DB3672C56648}">
      <dgm:prSet/>
      <dgm:spPr/>
      <dgm:t>
        <a:bodyPr/>
        <a:lstStyle/>
        <a:p>
          <a:endParaRPr lang="en-US"/>
        </a:p>
      </dgm:t>
    </dgm:pt>
    <dgm:pt modelId="{3E5BE013-8D84-4061-8C40-43DEB671495F}">
      <dgm:prSet/>
      <dgm:spPr/>
      <dgm:t>
        <a:bodyPr/>
        <a:lstStyle/>
        <a:p>
          <a:r>
            <a:rPr lang="en-US"/>
            <a:t>Loyalty</a:t>
          </a:r>
        </a:p>
      </dgm:t>
    </dgm:pt>
    <dgm:pt modelId="{B6B3E701-2F22-4D5C-ABC9-4B08B464F52B}" type="parTrans" cxnId="{C4A763C2-2A5B-42FE-ACEF-A4C2A7ECB27D}">
      <dgm:prSet/>
      <dgm:spPr/>
      <dgm:t>
        <a:bodyPr/>
        <a:lstStyle/>
        <a:p>
          <a:endParaRPr lang="en-US"/>
        </a:p>
      </dgm:t>
    </dgm:pt>
    <dgm:pt modelId="{134D19D2-798D-4922-855F-A2AB86B027F7}" type="sibTrans" cxnId="{C4A763C2-2A5B-42FE-ACEF-A4C2A7ECB27D}">
      <dgm:prSet/>
      <dgm:spPr/>
      <dgm:t>
        <a:bodyPr/>
        <a:lstStyle/>
        <a:p>
          <a:endParaRPr lang="en-US"/>
        </a:p>
      </dgm:t>
    </dgm:pt>
    <dgm:pt modelId="{277DAEE0-8795-433B-8267-F909CAB5EBD0}">
      <dgm:prSet/>
      <dgm:spPr/>
      <dgm:t>
        <a:bodyPr/>
        <a:lstStyle/>
        <a:p>
          <a:r>
            <a:rPr lang="en-US"/>
            <a:t>Indeed, however, recommend several traits you may need to consider: </a:t>
          </a:r>
        </a:p>
      </dgm:t>
    </dgm:pt>
    <dgm:pt modelId="{C69D406E-0910-44A7-B065-08F9D09B045F}" type="parTrans" cxnId="{7FE663B0-588D-4865-BCD9-F6D024D68CF4}">
      <dgm:prSet/>
      <dgm:spPr/>
      <dgm:t>
        <a:bodyPr/>
        <a:lstStyle/>
        <a:p>
          <a:endParaRPr lang="en-US"/>
        </a:p>
      </dgm:t>
    </dgm:pt>
    <dgm:pt modelId="{B9DC73DC-F6C8-4A92-A88D-AC9868E6EC79}" type="sibTrans" cxnId="{7FE663B0-588D-4865-BCD9-F6D024D68CF4}">
      <dgm:prSet/>
      <dgm:spPr/>
      <dgm:t>
        <a:bodyPr/>
        <a:lstStyle/>
        <a:p>
          <a:endParaRPr lang="en-US"/>
        </a:p>
      </dgm:t>
    </dgm:pt>
    <dgm:pt modelId="{8875B1E6-8544-4F7D-9A0E-BCFD366AB064}">
      <dgm:prSet/>
      <dgm:spPr/>
      <dgm:t>
        <a:bodyPr/>
        <a:lstStyle/>
        <a:p>
          <a:r>
            <a:rPr lang="en-US"/>
            <a:t>Initiative</a:t>
          </a:r>
        </a:p>
      </dgm:t>
    </dgm:pt>
    <dgm:pt modelId="{1B7335D2-AB27-4135-BF84-C2B65928A23A}" type="parTrans" cxnId="{1B658876-F4B1-4F83-AF32-5491A685A55A}">
      <dgm:prSet/>
      <dgm:spPr/>
      <dgm:t>
        <a:bodyPr/>
        <a:lstStyle/>
        <a:p>
          <a:endParaRPr lang="en-US"/>
        </a:p>
      </dgm:t>
    </dgm:pt>
    <dgm:pt modelId="{98A22DDC-14B4-4A85-A22F-A84FE5B3CDCE}" type="sibTrans" cxnId="{1B658876-F4B1-4F83-AF32-5491A685A55A}">
      <dgm:prSet/>
      <dgm:spPr/>
      <dgm:t>
        <a:bodyPr/>
        <a:lstStyle/>
        <a:p>
          <a:endParaRPr lang="en-US"/>
        </a:p>
      </dgm:t>
    </dgm:pt>
    <dgm:pt modelId="{5B4C43BC-0AF0-4458-AF97-0F8B4A9D902E}">
      <dgm:prSet/>
      <dgm:spPr/>
      <dgm:t>
        <a:bodyPr/>
        <a:lstStyle/>
        <a:p>
          <a:r>
            <a:rPr lang="en-US"/>
            <a:t>Optimism </a:t>
          </a:r>
        </a:p>
      </dgm:t>
    </dgm:pt>
    <dgm:pt modelId="{26A72CB1-E3E4-4B40-A9AE-9E9C584EEAAA}" type="parTrans" cxnId="{D92174F6-8754-492D-854A-F4BCA0A9549A}">
      <dgm:prSet/>
      <dgm:spPr/>
      <dgm:t>
        <a:bodyPr/>
        <a:lstStyle/>
        <a:p>
          <a:endParaRPr lang="en-US"/>
        </a:p>
      </dgm:t>
    </dgm:pt>
    <dgm:pt modelId="{E546135C-C069-4EA2-9040-51948A51FF55}" type="sibTrans" cxnId="{D92174F6-8754-492D-854A-F4BCA0A9549A}">
      <dgm:prSet/>
      <dgm:spPr/>
      <dgm:t>
        <a:bodyPr/>
        <a:lstStyle/>
        <a:p>
          <a:endParaRPr lang="en-US"/>
        </a:p>
      </dgm:t>
    </dgm:pt>
    <dgm:pt modelId="{9565D047-3511-418A-A749-8E2D257D95E8}">
      <dgm:prSet/>
      <dgm:spPr/>
      <dgm:t>
        <a:bodyPr/>
        <a:lstStyle/>
        <a:p>
          <a:r>
            <a:rPr lang="en-US"/>
            <a:t>Adaptability</a:t>
          </a:r>
        </a:p>
      </dgm:t>
    </dgm:pt>
    <dgm:pt modelId="{914D3971-5BF3-491F-BDD9-28FD97D5F15E}" type="parTrans" cxnId="{486A292C-946C-4DB5-81B5-6C535BCC104D}">
      <dgm:prSet/>
      <dgm:spPr/>
      <dgm:t>
        <a:bodyPr/>
        <a:lstStyle/>
        <a:p>
          <a:endParaRPr lang="en-US"/>
        </a:p>
      </dgm:t>
    </dgm:pt>
    <dgm:pt modelId="{4DB7DCFF-B81A-4EFC-AD9F-87AF3AA3F563}" type="sibTrans" cxnId="{486A292C-946C-4DB5-81B5-6C535BCC104D}">
      <dgm:prSet/>
      <dgm:spPr/>
      <dgm:t>
        <a:bodyPr/>
        <a:lstStyle/>
        <a:p>
          <a:endParaRPr lang="en-US"/>
        </a:p>
      </dgm:t>
    </dgm:pt>
    <dgm:pt modelId="{D5E3DB84-4B52-4168-8214-2997D69B8620}">
      <dgm:prSet/>
      <dgm:spPr/>
      <dgm:t>
        <a:bodyPr/>
        <a:lstStyle/>
        <a:p>
          <a:r>
            <a:rPr lang="en-US"/>
            <a:t>Willingness to learn</a:t>
          </a:r>
        </a:p>
      </dgm:t>
    </dgm:pt>
    <dgm:pt modelId="{DFA302F0-82ED-4417-B54E-639976CDF7AF}" type="parTrans" cxnId="{8A8C4E68-B4A2-48DD-BDEA-99E218465BE3}">
      <dgm:prSet/>
      <dgm:spPr/>
      <dgm:t>
        <a:bodyPr/>
        <a:lstStyle/>
        <a:p>
          <a:endParaRPr lang="en-US"/>
        </a:p>
      </dgm:t>
    </dgm:pt>
    <dgm:pt modelId="{6AA49507-5F61-4272-B0F1-D0204FFA21A6}" type="sibTrans" cxnId="{8A8C4E68-B4A2-48DD-BDEA-99E218465BE3}">
      <dgm:prSet/>
      <dgm:spPr/>
      <dgm:t>
        <a:bodyPr/>
        <a:lstStyle/>
        <a:p>
          <a:endParaRPr lang="en-US"/>
        </a:p>
      </dgm:t>
    </dgm:pt>
    <dgm:pt modelId="{F668CBBA-78B5-46CC-8FEB-C6B6098D81DA}">
      <dgm:prSet/>
      <dgm:spPr/>
      <dgm:t>
        <a:bodyPr/>
        <a:lstStyle/>
        <a:p>
          <a:r>
            <a:rPr lang="en-US"/>
            <a:t>Resilience</a:t>
          </a:r>
        </a:p>
      </dgm:t>
    </dgm:pt>
    <dgm:pt modelId="{3C8E2E93-4FAC-4CB7-800A-DEB1AEEAF987}" type="parTrans" cxnId="{C785354E-F477-4CAB-A733-37825CAFE75B}">
      <dgm:prSet/>
      <dgm:spPr/>
      <dgm:t>
        <a:bodyPr/>
        <a:lstStyle/>
        <a:p>
          <a:endParaRPr lang="en-US"/>
        </a:p>
      </dgm:t>
    </dgm:pt>
    <dgm:pt modelId="{EAD401D4-D303-466F-B3C5-B25BDCB8AA72}" type="sibTrans" cxnId="{C785354E-F477-4CAB-A733-37825CAFE75B}">
      <dgm:prSet/>
      <dgm:spPr/>
      <dgm:t>
        <a:bodyPr/>
        <a:lstStyle/>
        <a:p>
          <a:endParaRPr lang="en-US"/>
        </a:p>
      </dgm:t>
    </dgm:pt>
    <dgm:pt modelId="{18F7D8F6-F024-4D3B-AB7F-7A663DE44BB9}" type="pres">
      <dgm:prSet presAssocID="{85C3879E-7A75-49FF-AE48-3DFE32B68D0E}" presName="linear" presStyleCnt="0">
        <dgm:presLayoutVars>
          <dgm:animLvl val="lvl"/>
          <dgm:resizeHandles val="exact"/>
        </dgm:presLayoutVars>
      </dgm:prSet>
      <dgm:spPr/>
    </dgm:pt>
    <dgm:pt modelId="{860E194C-9955-4F68-AA80-BFABD0EAF1DB}" type="pres">
      <dgm:prSet presAssocID="{543BB14E-AEB9-4A8D-B6CF-83F423B406F5}" presName="parentText" presStyleLbl="node1" presStyleIdx="0" presStyleCnt="2" custScaleY="108922" custLinFactNeighborY="1624">
        <dgm:presLayoutVars>
          <dgm:chMax val="0"/>
          <dgm:bulletEnabled val="1"/>
        </dgm:presLayoutVars>
      </dgm:prSet>
      <dgm:spPr/>
    </dgm:pt>
    <dgm:pt modelId="{1E4B96D1-87F6-4FF3-B40C-9EDD4C7E504C}" type="pres">
      <dgm:prSet presAssocID="{543BB14E-AEB9-4A8D-B6CF-83F423B406F5}" presName="childText" presStyleLbl="revTx" presStyleIdx="0" presStyleCnt="2">
        <dgm:presLayoutVars>
          <dgm:bulletEnabled val="1"/>
        </dgm:presLayoutVars>
      </dgm:prSet>
      <dgm:spPr/>
    </dgm:pt>
    <dgm:pt modelId="{A7FA1D1F-A8F9-488A-B1ED-432E7D7253A2}" type="pres">
      <dgm:prSet presAssocID="{277DAEE0-8795-433B-8267-F909CAB5EBD0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0E8EE5BE-2FDC-4A34-B242-A5A1144DC6D6}" type="pres">
      <dgm:prSet presAssocID="{277DAEE0-8795-433B-8267-F909CAB5EBD0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CC73B902-96CE-475B-9848-B44693BAAC71}" type="presOf" srcId="{85C3879E-7A75-49FF-AE48-3DFE32B68D0E}" destId="{18F7D8F6-F024-4D3B-AB7F-7A663DE44BB9}" srcOrd="0" destOrd="0" presId="urn:microsoft.com/office/officeart/2005/8/layout/vList2"/>
    <dgm:cxn modelId="{7C98780E-A8E8-43FE-AFD8-C6A19BBFBE52}" type="presOf" srcId="{096B8626-8E4A-465B-8AA9-1F49741755BF}" destId="{1E4B96D1-87F6-4FF3-B40C-9EDD4C7E504C}" srcOrd="0" destOrd="2" presId="urn:microsoft.com/office/officeart/2005/8/layout/vList2"/>
    <dgm:cxn modelId="{36E7C225-7959-4F22-87CE-DB3672C56648}" srcId="{543BB14E-AEB9-4A8D-B6CF-83F423B406F5}" destId="{E3882411-D857-4E26-8925-FBA4ED19275C}" srcOrd="3" destOrd="0" parTransId="{E6E292BD-6339-4002-A694-F055E827477D}" sibTransId="{BA79F67B-5B7E-47C8-875D-F256239F1D93}"/>
    <dgm:cxn modelId="{486A292C-946C-4DB5-81B5-6C535BCC104D}" srcId="{277DAEE0-8795-433B-8267-F909CAB5EBD0}" destId="{9565D047-3511-418A-A749-8E2D257D95E8}" srcOrd="2" destOrd="0" parTransId="{914D3971-5BF3-491F-BDD9-28FD97D5F15E}" sibTransId="{4DB7DCFF-B81A-4EFC-AD9F-87AF3AA3F563}"/>
    <dgm:cxn modelId="{4BFB0F40-7FA8-4F7C-80A2-C274B713BA9F}" type="presOf" srcId="{D5E3DB84-4B52-4168-8214-2997D69B8620}" destId="{0E8EE5BE-2FDC-4A34-B242-A5A1144DC6D6}" srcOrd="0" destOrd="3" presId="urn:microsoft.com/office/officeart/2005/8/layout/vList2"/>
    <dgm:cxn modelId="{81CF6144-9653-4ECA-BEA7-3CC36207CFCD}" srcId="{543BB14E-AEB9-4A8D-B6CF-83F423B406F5}" destId="{70371F92-F56D-4D11-8CCC-D24573F9D9A1}" srcOrd="0" destOrd="0" parTransId="{B4131CEB-055E-4F8D-BED5-4111B7F9921F}" sibTransId="{072F3A20-ABDC-4413-AD29-45C8C6CEB3B2}"/>
    <dgm:cxn modelId="{8B3C7F44-EC0B-4A9D-A355-D374882B1BCC}" type="presOf" srcId="{543BB14E-AEB9-4A8D-B6CF-83F423B406F5}" destId="{860E194C-9955-4F68-AA80-BFABD0EAF1DB}" srcOrd="0" destOrd="0" presId="urn:microsoft.com/office/officeart/2005/8/layout/vList2"/>
    <dgm:cxn modelId="{8A8C4E68-B4A2-48DD-BDEA-99E218465BE3}" srcId="{277DAEE0-8795-433B-8267-F909CAB5EBD0}" destId="{D5E3DB84-4B52-4168-8214-2997D69B8620}" srcOrd="3" destOrd="0" parTransId="{DFA302F0-82ED-4417-B54E-639976CDF7AF}" sibTransId="{6AA49507-5F61-4272-B0F1-D0204FFA21A6}"/>
    <dgm:cxn modelId="{C785354E-F477-4CAB-A733-37825CAFE75B}" srcId="{277DAEE0-8795-433B-8267-F909CAB5EBD0}" destId="{F668CBBA-78B5-46CC-8FEB-C6B6098D81DA}" srcOrd="4" destOrd="0" parTransId="{3C8E2E93-4FAC-4CB7-800A-DEB1AEEAF987}" sibTransId="{EAD401D4-D303-466F-B3C5-B25BDCB8AA72}"/>
    <dgm:cxn modelId="{D57D946F-9355-4AD1-9274-C4D0729795A1}" type="presOf" srcId="{9565D047-3511-418A-A749-8E2D257D95E8}" destId="{0E8EE5BE-2FDC-4A34-B242-A5A1144DC6D6}" srcOrd="0" destOrd="2" presId="urn:microsoft.com/office/officeart/2005/8/layout/vList2"/>
    <dgm:cxn modelId="{1B658876-F4B1-4F83-AF32-5491A685A55A}" srcId="{277DAEE0-8795-433B-8267-F909CAB5EBD0}" destId="{8875B1E6-8544-4F7D-9A0E-BCFD366AB064}" srcOrd="0" destOrd="0" parTransId="{1B7335D2-AB27-4135-BF84-C2B65928A23A}" sibTransId="{98A22DDC-14B4-4A85-A22F-A84FE5B3CDCE}"/>
    <dgm:cxn modelId="{D1343A89-1E90-414F-8FE9-A822908B2A0A}" type="presOf" srcId="{E3882411-D857-4E26-8925-FBA4ED19275C}" destId="{1E4B96D1-87F6-4FF3-B40C-9EDD4C7E504C}" srcOrd="0" destOrd="3" presId="urn:microsoft.com/office/officeart/2005/8/layout/vList2"/>
    <dgm:cxn modelId="{D7468695-87B2-4DA1-8B62-66EEB7401048}" srcId="{85C3879E-7A75-49FF-AE48-3DFE32B68D0E}" destId="{543BB14E-AEB9-4A8D-B6CF-83F423B406F5}" srcOrd="0" destOrd="0" parTransId="{FE89A6BB-E8EE-4777-BF15-1D2D4864D4D1}" sibTransId="{8F97E7F5-2F31-435D-AB52-7528912E0BA5}"/>
    <dgm:cxn modelId="{E9E193A9-472A-4FA8-AF0B-A0629B74B8FB}" srcId="{543BB14E-AEB9-4A8D-B6CF-83F423B406F5}" destId="{096B8626-8E4A-465B-8AA9-1F49741755BF}" srcOrd="2" destOrd="0" parTransId="{4F122A61-8B0A-45CC-80BF-4DE9E1C44153}" sibTransId="{0129C54A-12D7-4869-A819-0F224D30C404}"/>
    <dgm:cxn modelId="{7FE663B0-588D-4865-BCD9-F6D024D68CF4}" srcId="{85C3879E-7A75-49FF-AE48-3DFE32B68D0E}" destId="{277DAEE0-8795-433B-8267-F909CAB5EBD0}" srcOrd="1" destOrd="0" parTransId="{C69D406E-0910-44A7-B065-08F9D09B045F}" sibTransId="{B9DC73DC-F6C8-4A92-A88D-AC9868E6EC79}"/>
    <dgm:cxn modelId="{74DA95BB-5716-4257-955C-52A6C6350769}" type="presOf" srcId="{F668CBBA-78B5-46CC-8FEB-C6B6098D81DA}" destId="{0E8EE5BE-2FDC-4A34-B242-A5A1144DC6D6}" srcOrd="0" destOrd="4" presId="urn:microsoft.com/office/officeart/2005/8/layout/vList2"/>
    <dgm:cxn modelId="{64EF0EBD-8CA2-4B7D-9B1A-553219A2D9DF}" type="presOf" srcId="{3E5BE013-8D84-4061-8C40-43DEB671495F}" destId="{1E4B96D1-87F6-4FF3-B40C-9EDD4C7E504C}" srcOrd="0" destOrd="4" presId="urn:microsoft.com/office/officeart/2005/8/layout/vList2"/>
    <dgm:cxn modelId="{C4A763C2-2A5B-42FE-ACEF-A4C2A7ECB27D}" srcId="{543BB14E-AEB9-4A8D-B6CF-83F423B406F5}" destId="{3E5BE013-8D84-4061-8C40-43DEB671495F}" srcOrd="4" destOrd="0" parTransId="{B6B3E701-2F22-4D5C-ABC9-4B08B464F52B}" sibTransId="{134D19D2-798D-4922-855F-A2AB86B027F7}"/>
    <dgm:cxn modelId="{0F1554C9-CD77-44A4-B748-659FB4C93A8C}" type="presOf" srcId="{38DEBFA3-D7EB-41EA-BE31-E3F196417C40}" destId="{1E4B96D1-87F6-4FF3-B40C-9EDD4C7E504C}" srcOrd="0" destOrd="1" presId="urn:microsoft.com/office/officeart/2005/8/layout/vList2"/>
    <dgm:cxn modelId="{B39567CA-F71B-4C25-A4C1-5CD5AD79E389}" type="presOf" srcId="{8875B1E6-8544-4F7D-9A0E-BCFD366AB064}" destId="{0E8EE5BE-2FDC-4A34-B242-A5A1144DC6D6}" srcOrd="0" destOrd="0" presId="urn:microsoft.com/office/officeart/2005/8/layout/vList2"/>
    <dgm:cxn modelId="{33688AD2-9266-46AD-A74D-D622BFF8F8E4}" type="presOf" srcId="{5B4C43BC-0AF0-4458-AF97-0F8B4A9D902E}" destId="{0E8EE5BE-2FDC-4A34-B242-A5A1144DC6D6}" srcOrd="0" destOrd="1" presId="urn:microsoft.com/office/officeart/2005/8/layout/vList2"/>
    <dgm:cxn modelId="{CA0EC0DA-FDA0-4D54-BD5B-D953A6DE8888}" type="presOf" srcId="{277DAEE0-8795-433B-8267-F909CAB5EBD0}" destId="{A7FA1D1F-A8F9-488A-B1ED-432E7D7253A2}" srcOrd="0" destOrd="0" presId="urn:microsoft.com/office/officeart/2005/8/layout/vList2"/>
    <dgm:cxn modelId="{FEC713F3-440F-4B1E-A973-E49D3EAAF0BE}" type="presOf" srcId="{70371F92-F56D-4D11-8CCC-D24573F9D9A1}" destId="{1E4B96D1-87F6-4FF3-B40C-9EDD4C7E504C}" srcOrd="0" destOrd="0" presId="urn:microsoft.com/office/officeart/2005/8/layout/vList2"/>
    <dgm:cxn modelId="{D92174F6-8754-492D-854A-F4BCA0A9549A}" srcId="{277DAEE0-8795-433B-8267-F909CAB5EBD0}" destId="{5B4C43BC-0AF0-4458-AF97-0F8B4A9D902E}" srcOrd="1" destOrd="0" parTransId="{26A72CB1-E3E4-4B40-A9AE-9E9C584EEAAA}" sibTransId="{E546135C-C069-4EA2-9040-51948A51FF55}"/>
    <dgm:cxn modelId="{B306AEFD-1AA7-4C3A-8CA5-1FCF4B6F43D1}" srcId="{543BB14E-AEB9-4A8D-B6CF-83F423B406F5}" destId="{38DEBFA3-D7EB-41EA-BE31-E3F196417C40}" srcOrd="1" destOrd="0" parTransId="{3D460411-3764-4808-9F30-7E35ECE6742C}" sibTransId="{697C9CD3-3A4C-4A22-BCBD-7284668F66D5}"/>
    <dgm:cxn modelId="{F894F2C7-53CF-4541-B0C2-A9A3374C2B8A}" type="presParOf" srcId="{18F7D8F6-F024-4D3B-AB7F-7A663DE44BB9}" destId="{860E194C-9955-4F68-AA80-BFABD0EAF1DB}" srcOrd="0" destOrd="0" presId="urn:microsoft.com/office/officeart/2005/8/layout/vList2"/>
    <dgm:cxn modelId="{76F2794F-D632-4EF6-A340-0D154353C0B9}" type="presParOf" srcId="{18F7D8F6-F024-4D3B-AB7F-7A663DE44BB9}" destId="{1E4B96D1-87F6-4FF3-B40C-9EDD4C7E504C}" srcOrd="1" destOrd="0" presId="urn:microsoft.com/office/officeart/2005/8/layout/vList2"/>
    <dgm:cxn modelId="{0506BFD2-7242-4CEF-A93A-C2AB0499A4A0}" type="presParOf" srcId="{18F7D8F6-F024-4D3B-AB7F-7A663DE44BB9}" destId="{A7FA1D1F-A8F9-488A-B1ED-432E7D7253A2}" srcOrd="2" destOrd="0" presId="urn:microsoft.com/office/officeart/2005/8/layout/vList2"/>
    <dgm:cxn modelId="{6C5E6543-EEC2-40CF-816A-D5D31A10DABE}" type="presParOf" srcId="{18F7D8F6-F024-4D3B-AB7F-7A663DE44BB9}" destId="{0E8EE5BE-2FDC-4A34-B242-A5A1144DC6D6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7BBADE2-3308-4F1D-A96D-D795F2E71D79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A7027DB-C649-4398-8014-AB54675F2FD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Fitzgerald (2020) argues that professional identity is often used within literature but lacks consensus. </a:t>
          </a:r>
        </a:p>
      </dgm:t>
    </dgm:pt>
    <dgm:pt modelId="{0B779751-30C9-472B-B730-2050DA27DB27}" type="parTrans" cxnId="{A219F349-8053-4428-835C-19DDEB93B611}">
      <dgm:prSet/>
      <dgm:spPr/>
      <dgm:t>
        <a:bodyPr/>
        <a:lstStyle/>
        <a:p>
          <a:endParaRPr lang="en-US"/>
        </a:p>
      </dgm:t>
    </dgm:pt>
    <dgm:pt modelId="{A05A7D26-C08B-448B-81DF-AC280E9C4BDC}" type="sibTrans" cxnId="{A219F349-8053-4428-835C-19DDEB93B611}">
      <dgm:prSet/>
      <dgm:spPr/>
      <dgm:t>
        <a:bodyPr/>
        <a:lstStyle/>
        <a:p>
          <a:endParaRPr lang="en-US"/>
        </a:p>
      </dgm:t>
    </dgm:pt>
    <dgm:pt modelId="{A5FCD1B1-6FD7-4BC4-8539-3A25B720E05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The concept analysis initially identified 737 articles, but through inclusion and exclusion criteria, 60 studies made the final sample. </a:t>
          </a:r>
        </a:p>
      </dgm:t>
    </dgm:pt>
    <dgm:pt modelId="{F9C43A91-27D5-4718-A002-14985834407B}" type="parTrans" cxnId="{BCAE87F4-E069-48C2-AB37-013C1AEFC83B}">
      <dgm:prSet/>
      <dgm:spPr/>
      <dgm:t>
        <a:bodyPr/>
        <a:lstStyle/>
        <a:p>
          <a:endParaRPr lang="en-US"/>
        </a:p>
      </dgm:t>
    </dgm:pt>
    <dgm:pt modelId="{FCB74F2A-F1AE-4265-B9DD-5F161C940FE0}" type="sibTrans" cxnId="{BCAE87F4-E069-48C2-AB37-013C1AEFC83B}">
      <dgm:prSet/>
      <dgm:spPr/>
      <dgm:t>
        <a:bodyPr/>
        <a:lstStyle/>
        <a:p>
          <a:endParaRPr lang="en-US"/>
        </a:p>
      </dgm:t>
    </dgm:pt>
    <dgm:pt modelId="{DCB3871F-DA19-44A2-9590-2F7E2DDC749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Behaviours and attitudes </a:t>
          </a:r>
        </a:p>
      </dgm:t>
    </dgm:pt>
    <dgm:pt modelId="{50D054B6-A415-4035-B149-4BA896AEF7A6}" type="parTrans" cxnId="{3DF7A2CF-F188-4096-A641-759FE4109020}">
      <dgm:prSet/>
      <dgm:spPr/>
      <dgm:t>
        <a:bodyPr/>
        <a:lstStyle/>
        <a:p>
          <a:endParaRPr lang="en-US"/>
        </a:p>
      </dgm:t>
    </dgm:pt>
    <dgm:pt modelId="{8C546E61-1238-4937-88C8-9EAF6BE89FB2}" type="sibTrans" cxnId="{3DF7A2CF-F188-4096-A641-759FE4109020}">
      <dgm:prSet/>
      <dgm:spPr/>
      <dgm:t>
        <a:bodyPr/>
        <a:lstStyle/>
        <a:p>
          <a:endParaRPr lang="en-US"/>
        </a:p>
      </dgm:t>
    </dgm:pt>
    <dgm:pt modelId="{E0943DEE-26CF-4D7A-86EC-AC101F729B0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Skills and Knowledge </a:t>
          </a:r>
        </a:p>
      </dgm:t>
    </dgm:pt>
    <dgm:pt modelId="{1922B731-1188-4DEF-9B2F-CF55770B1347}" type="parTrans" cxnId="{C22DBBD0-27B6-4ECE-A2A6-0073008788A6}">
      <dgm:prSet/>
      <dgm:spPr/>
      <dgm:t>
        <a:bodyPr/>
        <a:lstStyle/>
        <a:p>
          <a:endParaRPr lang="en-US"/>
        </a:p>
      </dgm:t>
    </dgm:pt>
    <dgm:pt modelId="{F007FB36-A6CB-43F9-8CD2-32A8527EFDA2}" type="sibTrans" cxnId="{C22DBBD0-27B6-4ECE-A2A6-0073008788A6}">
      <dgm:prSet/>
      <dgm:spPr/>
      <dgm:t>
        <a:bodyPr/>
        <a:lstStyle/>
        <a:p>
          <a:endParaRPr lang="en-US"/>
        </a:p>
      </dgm:t>
    </dgm:pt>
    <dgm:pt modelId="{73D5527F-461D-465A-85F0-A0B67375CCF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Values, Beliefs and ethics </a:t>
          </a:r>
        </a:p>
      </dgm:t>
    </dgm:pt>
    <dgm:pt modelId="{AB970BC3-9DC3-46AD-83F0-21AFBF22DC25}" type="parTrans" cxnId="{4D56BA62-C23A-4B66-B54F-09ACF848770C}">
      <dgm:prSet/>
      <dgm:spPr/>
      <dgm:t>
        <a:bodyPr/>
        <a:lstStyle/>
        <a:p>
          <a:endParaRPr lang="en-US"/>
        </a:p>
      </dgm:t>
    </dgm:pt>
    <dgm:pt modelId="{96272911-EA07-4570-B44A-D8CB28E82C15}" type="sibTrans" cxnId="{4D56BA62-C23A-4B66-B54F-09ACF848770C}">
      <dgm:prSet/>
      <dgm:spPr/>
      <dgm:t>
        <a:bodyPr/>
        <a:lstStyle/>
        <a:p>
          <a:endParaRPr lang="en-US"/>
        </a:p>
      </dgm:t>
    </dgm:pt>
    <dgm:pt modelId="{682B16F3-EB2F-45C6-BD49-AEE30690F99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Context of social socialization (professional identity cannot be separated </a:t>
          </a:r>
        </a:p>
      </dgm:t>
    </dgm:pt>
    <dgm:pt modelId="{9C61BCE9-7DB9-45FA-A797-BBADDCA16858}" type="parTrans" cxnId="{1BD5AFD2-9267-45A8-81C2-AF4276231EDE}">
      <dgm:prSet/>
      <dgm:spPr/>
      <dgm:t>
        <a:bodyPr/>
        <a:lstStyle/>
        <a:p>
          <a:endParaRPr lang="en-US"/>
        </a:p>
      </dgm:t>
    </dgm:pt>
    <dgm:pt modelId="{7A29AEA1-6B73-4E56-8DE9-19788C322298}" type="sibTrans" cxnId="{1BD5AFD2-9267-45A8-81C2-AF4276231EDE}">
      <dgm:prSet/>
      <dgm:spPr/>
      <dgm:t>
        <a:bodyPr/>
        <a:lstStyle/>
        <a:p>
          <a:endParaRPr lang="en-US"/>
        </a:p>
      </dgm:t>
    </dgm:pt>
    <dgm:pt modelId="{F0FD43DD-235A-41E6-A86D-3BDD0580CDE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Group identity and personal identity </a:t>
          </a:r>
        </a:p>
      </dgm:t>
    </dgm:pt>
    <dgm:pt modelId="{3A4CE808-B632-4F26-9985-D6485A9D96A6}" type="parTrans" cxnId="{D841330D-B6D1-4F66-BC2B-EA00493E7FE6}">
      <dgm:prSet/>
      <dgm:spPr/>
      <dgm:t>
        <a:bodyPr/>
        <a:lstStyle/>
        <a:p>
          <a:endParaRPr lang="en-US"/>
        </a:p>
      </dgm:t>
    </dgm:pt>
    <dgm:pt modelId="{9E281F86-67E1-409F-8969-4652EE55F3A5}" type="sibTrans" cxnId="{D841330D-B6D1-4F66-BC2B-EA00493E7FE6}">
      <dgm:prSet/>
      <dgm:spPr/>
      <dgm:t>
        <a:bodyPr/>
        <a:lstStyle/>
        <a:p>
          <a:endParaRPr lang="en-US"/>
        </a:p>
      </dgm:t>
    </dgm:pt>
    <dgm:pt modelId="{C6F49DF6-80F8-489B-9822-E16375457FAC}" type="pres">
      <dgm:prSet presAssocID="{97BBADE2-3308-4F1D-A96D-D795F2E71D79}" presName="diagram" presStyleCnt="0">
        <dgm:presLayoutVars>
          <dgm:dir/>
          <dgm:resizeHandles val="exact"/>
        </dgm:presLayoutVars>
      </dgm:prSet>
      <dgm:spPr/>
    </dgm:pt>
    <dgm:pt modelId="{D30C6207-5989-4951-869D-BFFBE01ADA8B}" type="pres">
      <dgm:prSet presAssocID="{AA7027DB-C649-4398-8014-AB54675F2FD4}" presName="node" presStyleLbl="node1" presStyleIdx="0" presStyleCnt="2" custScaleX="148322" custScaleY="100559" custLinFactNeighborX="6171" custLinFactNeighborY="481">
        <dgm:presLayoutVars>
          <dgm:bulletEnabled val="1"/>
        </dgm:presLayoutVars>
      </dgm:prSet>
      <dgm:spPr/>
    </dgm:pt>
    <dgm:pt modelId="{3FD60847-557A-4263-A610-CAA3DCBD4E57}" type="pres">
      <dgm:prSet presAssocID="{A05A7D26-C08B-448B-81DF-AC280E9C4BDC}" presName="sibTrans" presStyleCnt="0"/>
      <dgm:spPr/>
    </dgm:pt>
    <dgm:pt modelId="{7F787222-DBD6-46ED-918C-D25A0F9689B0}" type="pres">
      <dgm:prSet presAssocID="{A5FCD1B1-6FD7-4BC4-8539-3A25B720E057}" presName="node" presStyleLbl="node1" presStyleIdx="1" presStyleCnt="2" custScaleX="186521" custScaleY="208293" custLinFactNeighborX="5384" custLinFactNeighborY="-5107">
        <dgm:presLayoutVars>
          <dgm:bulletEnabled val="1"/>
        </dgm:presLayoutVars>
      </dgm:prSet>
      <dgm:spPr/>
    </dgm:pt>
  </dgm:ptLst>
  <dgm:cxnLst>
    <dgm:cxn modelId="{D841330D-B6D1-4F66-BC2B-EA00493E7FE6}" srcId="{A5FCD1B1-6FD7-4BC4-8539-3A25B720E057}" destId="{F0FD43DD-235A-41E6-A86D-3BDD0580CDEE}" srcOrd="4" destOrd="0" parTransId="{3A4CE808-B632-4F26-9985-D6485A9D96A6}" sibTransId="{9E281F86-67E1-409F-8969-4652EE55F3A5}"/>
    <dgm:cxn modelId="{B49FD91D-5951-4F6F-A339-9445267C262D}" type="presOf" srcId="{682B16F3-EB2F-45C6-BD49-AEE30690F99A}" destId="{7F787222-DBD6-46ED-918C-D25A0F9689B0}" srcOrd="0" destOrd="4" presId="urn:microsoft.com/office/officeart/2005/8/layout/default"/>
    <dgm:cxn modelId="{4E6D0127-A737-4671-83F8-869860F7C9B2}" type="presOf" srcId="{F0FD43DD-235A-41E6-A86D-3BDD0580CDEE}" destId="{7F787222-DBD6-46ED-918C-D25A0F9689B0}" srcOrd="0" destOrd="5" presId="urn:microsoft.com/office/officeart/2005/8/layout/default"/>
    <dgm:cxn modelId="{34EAFD5F-DE83-40B6-8A23-E40BDA7525E2}" type="presOf" srcId="{A5FCD1B1-6FD7-4BC4-8539-3A25B720E057}" destId="{7F787222-DBD6-46ED-918C-D25A0F9689B0}" srcOrd="0" destOrd="0" presId="urn:microsoft.com/office/officeart/2005/8/layout/default"/>
    <dgm:cxn modelId="{4D56BA62-C23A-4B66-B54F-09ACF848770C}" srcId="{A5FCD1B1-6FD7-4BC4-8539-3A25B720E057}" destId="{73D5527F-461D-465A-85F0-A0B67375CCFC}" srcOrd="2" destOrd="0" parTransId="{AB970BC3-9DC3-46AD-83F0-21AFBF22DC25}" sibTransId="{96272911-EA07-4570-B44A-D8CB28E82C15}"/>
    <dgm:cxn modelId="{A219F349-8053-4428-835C-19DDEB93B611}" srcId="{97BBADE2-3308-4F1D-A96D-D795F2E71D79}" destId="{AA7027DB-C649-4398-8014-AB54675F2FD4}" srcOrd="0" destOrd="0" parTransId="{0B779751-30C9-472B-B730-2050DA27DB27}" sibTransId="{A05A7D26-C08B-448B-81DF-AC280E9C4BDC}"/>
    <dgm:cxn modelId="{10EBB853-C9BD-47CD-A330-E13847E3626F}" type="presOf" srcId="{97BBADE2-3308-4F1D-A96D-D795F2E71D79}" destId="{C6F49DF6-80F8-489B-9822-E16375457FAC}" srcOrd="0" destOrd="0" presId="urn:microsoft.com/office/officeart/2005/8/layout/default"/>
    <dgm:cxn modelId="{1BDA5EAF-8B47-40FD-8F14-5E0457D9FA0D}" type="presOf" srcId="{73D5527F-461D-465A-85F0-A0B67375CCFC}" destId="{7F787222-DBD6-46ED-918C-D25A0F9689B0}" srcOrd="0" destOrd="3" presId="urn:microsoft.com/office/officeart/2005/8/layout/default"/>
    <dgm:cxn modelId="{547A86B2-3BF4-4046-9FA2-EDA8A007A750}" type="presOf" srcId="{E0943DEE-26CF-4D7A-86EC-AC101F729B0D}" destId="{7F787222-DBD6-46ED-918C-D25A0F9689B0}" srcOrd="0" destOrd="2" presId="urn:microsoft.com/office/officeart/2005/8/layout/default"/>
    <dgm:cxn modelId="{6B1D95C6-05F6-4002-B15C-92B140DC1327}" type="presOf" srcId="{DCB3871F-DA19-44A2-9590-2F7E2DDC7493}" destId="{7F787222-DBD6-46ED-918C-D25A0F9689B0}" srcOrd="0" destOrd="1" presId="urn:microsoft.com/office/officeart/2005/8/layout/default"/>
    <dgm:cxn modelId="{3DF7A2CF-F188-4096-A641-759FE4109020}" srcId="{A5FCD1B1-6FD7-4BC4-8539-3A25B720E057}" destId="{DCB3871F-DA19-44A2-9590-2F7E2DDC7493}" srcOrd="0" destOrd="0" parTransId="{50D054B6-A415-4035-B149-4BA896AEF7A6}" sibTransId="{8C546E61-1238-4937-88C8-9EAF6BE89FB2}"/>
    <dgm:cxn modelId="{C22DBBD0-27B6-4ECE-A2A6-0073008788A6}" srcId="{A5FCD1B1-6FD7-4BC4-8539-3A25B720E057}" destId="{E0943DEE-26CF-4D7A-86EC-AC101F729B0D}" srcOrd="1" destOrd="0" parTransId="{1922B731-1188-4DEF-9B2F-CF55770B1347}" sibTransId="{F007FB36-A6CB-43F9-8CD2-32A8527EFDA2}"/>
    <dgm:cxn modelId="{1BD5AFD2-9267-45A8-81C2-AF4276231EDE}" srcId="{A5FCD1B1-6FD7-4BC4-8539-3A25B720E057}" destId="{682B16F3-EB2F-45C6-BD49-AEE30690F99A}" srcOrd="3" destOrd="0" parTransId="{9C61BCE9-7DB9-45FA-A797-BBADDCA16858}" sibTransId="{7A29AEA1-6B73-4E56-8DE9-19788C322298}"/>
    <dgm:cxn modelId="{BEEF0CEE-2B92-4E62-8645-D344217DF5BB}" type="presOf" srcId="{AA7027DB-C649-4398-8014-AB54675F2FD4}" destId="{D30C6207-5989-4951-869D-BFFBE01ADA8B}" srcOrd="0" destOrd="0" presId="urn:microsoft.com/office/officeart/2005/8/layout/default"/>
    <dgm:cxn modelId="{BCAE87F4-E069-48C2-AB37-013C1AEFC83B}" srcId="{97BBADE2-3308-4F1D-A96D-D795F2E71D79}" destId="{A5FCD1B1-6FD7-4BC4-8539-3A25B720E057}" srcOrd="1" destOrd="0" parTransId="{F9C43A91-27D5-4718-A002-14985834407B}" sibTransId="{FCB74F2A-F1AE-4265-B9DD-5F161C940FE0}"/>
    <dgm:cxn modelId="{04699405-DBB9-4FC3-BCC1-FE1386739045}" type="presParOf" srcId="{C6F49DF6-80F8-489B-9822-E16375457FAC}" destId="{D30C6207-5989-4951-869D-BFFBE01ADA8B}" srcOrd="0" destOrd="0" presId="urn:microsoft.com/office/officeart/2005/8/layout/default"/>
    <dgm:cxn modelId="{FF3AB0CF-5E03-43C2-9391-2426F74CC6DD}" type="presParOf" srcId="{C6F49DF6-80F8-489B-9822-E16375457FAC}" destId="{3FD60847-557A-4263-A610-CAA3DCBD4E57}" srcOrd="1" destOrd="0" presId="urn:microsoft.com/office/officeart/2005/8/layout/default"/>
    <dgm:cxn modelId="{69AF80CD-6DF4-49FA-A23C-407C9C604F79}" type="presParOf" srcId="{C6F49DF6-80F8-489B-9822-E16375457FAC}" destId="{7F787222-DBD6-46ED-918C-D25A0F9689B0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DE887BD-68EF-497F-864B-2500E32B9D60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D70A34D-BB71-461A-8512-DEBE558C49F5}">
      <dgm:prSet/>
      <dgm:spPr/>
      <dgm:t>
        <a:bodyPr/>
        <a:lstStyle/>
        <a:p>
          <a:r>
            <a:rPr lang="en-GB" b="1" i="0"/>
            <a:t>A PDP, is an action plan that you can use to identify:</a:t>
          </a:r>
          <a:endParaRPr lang="en-US"/>
        </a:p>
      </dgm:t>
    </dgm:pt>
    <dgm:pt modelId="{E70C905E-A2C6-41A3-AA2D-B2A6268B0C85}" type="parTrans" cxnId="{7228E133-5492-4905-829A-E13C8437CB13}">
      <dgm:prSet/>
      <dgm:spPr/>
      <dgm:t>
        <a:bodyPr/>
        <a:lstStyle/>
        <a:p>
          <a:endParaRPr lang="en-US"/>
        </a:p>
      </dgm:t>
    </dgm:pt>
    <dgm:pt modelId="{BDB72DD5-34C0-4315-84FA-37A8BE7869A6}" type="sibTrans" cxnId="{7228E133-5492-4905-829A-E13C8437CB13}">
      <dgm:prSet/>
      <dgm:spPr/>
      <dgm:t>
        <a:bodyPr/>
        <a:lstStyle/>
        <a:p>
          <a:endParaRPr lang="en-US"/>
        </a:p>
      </dgm:t>
    </dgm:pt>
    <dgm:pt modelId="{2095B48C-D69E-4221-A182-6DC86EA064DF}">
      <dgm:prSet/>
      <dgm:spPr/>
      <dgm:t>
        <a:bodyPr/>
        <a:lstStyle/>
        <a:p>
          <a:r>
            <a:rPr lang="en-GB"/>
            <a:t>I</a:t>
          </a:r>
          <a:r>
            <a:rPr lang="en-GB" b="0" i="0"/>
            <a:t>ndividual goals and what you want to achieve.</a:t>
          </a:r>
          <a:endParaRPr lang="en-US"/>
        </a:p>
      </dgm:t>
    </dgm:pt>
    <dgm:pt modelId="{3D97225C-AD24-47F2-964A-6BD2C56532C4}" type="parTrans" cxnId="{6252370B-5522-4B1C-A050-20C8D99389BC}">
      <dgm:prSet/>
      <dgm:spPr/>
      <dgm:t>
        <a:bodyPr/>
        <a:lstStyle/>
        <a:p>
          <a:endParaRPr lang="en-US"/>
        </a:p>
      </dgm:t>
    </dgm:pt>
    <dgm:pt modelId="{ECDEEFB0-AEB0-47EF-99BF-1D70C5E899F8}" type="sibTrans" cxnId="{6252370B-5522-4B1C-A050-20C8D99389BC}">
      <dgm:prSet/>
      <dgm:spPr/>
      <dgm:t>
        <a:bodyPr/>
        <a:lstStyle/>
        <a:p>
          <a:endParaRPr lang="en-US"/>
        </a:p>
      </dgm:t>
    </dgm:pt>
    <dgm:pt modelId="{47314979-0ED8-46C5-9017-86636AB4B8F5}">
      <dgm:prSet/>
      <dgm:spPr/>
      <dgm:t>
        <a:bodyPr/>
        <a:lstStyle/>
        <a:p>
          <a:r>
            <a:rPr lang="en-GB"/>
            <a:t>S</a:t>
          </a:r>
          <a:r>
            <a:rPr lang="en-GB" b="0" i="0"/>
            <a:t>trengths and weaknesses.</a:t>
          </a:r>
          <a:endParaRPr lang="en-US"/>
        </a:p>
      </dgm:t>
    </dgm:pt>
    <dgm:pt modelId="{007E517C-481E-4A26-9A50-AD8779A11D3B}" type="parTrans" cxnId="{02D9FBA8-E793-4D18-8262-35F40B12DDCF}">
      <dgm:prSet/>
      <dgm:spPr/>
      <dgm:t>
        <a:bodyPr/>
        <a:lstStyle/>
        <a:p>
          <a:endParaRPr lang="en-US"/>
        </a:p>
      </dgm:t>
    </dgm:pt>
    <dgm:pt modelId="{DEAD9898-D8EB-40E6-9307-7E967BCBB9FB}" type="sibTrans" cxnId="{02D9FBA8-E793-4D18-8262-35F40B12DDCF}">
      <dgm:prSet/>
      <dgm:spPr/>
      <dgm:t>
        <a:bodyPr/>
        <a:lstStyle/>
        <a:p>
          <a:endParaRPr lang="en-US"/>
        </a:p>
      </dgm:t>
    </dgm:pt>
    <dgm:pt modelId="{397B993E-3408-479E-A278-99861C7A7D38}">
      <dgm:prSet/>
      <dgm:spPr/>
      <dgm:t>
        <a:bodyPr/>
        <a:lstStyle/>
        <a:p>
          <a:r>
            <a:rPr lang="en-GB"/>
            <a:t>A</a:t>
          </a:r>
          <a:r>
            <a:rPr lang="en-GB" b="0" i="0"/>
            <a:t>reas of development </a:t>
          </a:r>
          <a:endParaRPr lang="en-US"/>
        </a:p>
      </dgm:t>
    </dgm:pt>
    <dgm:pt modelId="{743F2489-317F-484E-8DEC-C0C54B9A9EE3}" type="parTrans" cxnId="{8FA47EC8-6C97-45FE-8138-7A30CA24D83F}">
      <dgm:prSet/>
      <dgm:spPr/>
      <dgm:t>
        <a:bodyPr/>
        <a:lstStyle/>
        <a:p>
          <a:endParaRPr lang="en-US"/>
        </a:p>
      </dgm:t>
    </dgm:pt>
    <dgm:pt modelId="{72AA26C1-FB70-49BD-BABF-71967B486CE5}" type="sibTrans" cxnId="{8FA47EC8-6C97-45FE-8138-7A30CA24D83F}">
      <dgm:prSet/>
      <dgm:spPr/>
      <dgm:t>
        <a:bodyPr/>
        <a:lstStyle/>
        <a:p>
          <a:endParaRPr lang="en-US"/>
        </a:p>
      </dgm:t>
    </dgm:pt>
    <dgm:pt modelId="{6F3F65CB-6C28-427D-B88E-E496FE902FD7}">
      <dgm:prSet/>
      <dgm:spPr/>
      <dgm:t>
        <a:bodyPr/>
        <a:lstStyle/>
        <a:p>
          <a:r>
            <a:rPr lang="en-GB" b="0" i="0"/>
            <a:t>What you need to do to achieve your goals.</a:t>
          </a:r>
          <a:endParaRPr lang="en-US"/>
        </a:p>
      </dgm:t>
    </dgm:pt>
    <dgm:pt modelId="{4A38F4A7-863A-457B-B2EC-23967E0EE00B}" type="parTrans" cxnId="{F138AF73-7D48-43BC-BD6D-75ACC08C0112}">
      <dgm:prSet/>
      <dgm:spPr/>
      <dgm:t>
        <a:bodyPr/>
        <a:lstStyle/>
        <a:p>
          <a:endParaRPr lang="en-US"/>
        </a:p>
      </dgm:t>
    </dgm:pt>
    <dgm:pt modelId="{D9F02124-C768-4B5C-A39D-18E527BA3288}" type="sibTrans" cxnId="{F138AF73-7D48-43BC-BD6D-75ACC08C0112}">
      <dgm:prSet/>
      <dgm:spPr/>
      <dgm:t>
        <a:bodyPr/>
        <a:lstStyle/>
        <a:p>
          <a:endParaRPr lang="en-US"/>
        </a:p>
      </dgm:t>
    </dgm:pt>
    <dgm:pt modelId="{035359A4-7133-492D-ACA3-8821557F4398}">
      <dgm:prSet/>
      <dgm:spPr/>
      <dgm:t>
        <a:bodyPr/>
        <a:lstStyle/>
        <a:p>
          <a:r>
            <a:rPr lang="en-GB" b="0" i="0"/>
            <a:t>Factors that could hinder your progress.</a:t>
          </a:r>
          <a:endParaRPr lang="en-US"/>
        </a:p>
      </dgm:t>
    </dgm:pt>
    <dgm:pt modelId="{31336FBE-8C48-4186-9EE3-06B9204C4135}" type="parTrans" cxnId="{DB45D6F7-C718-473E-AB0A-C0ABBC24F74D}">
      <dgm:prSet/>
      <dgm:spPr/>
      <dgm:t>
        <a:bodyPr/>
        <a:lstStyle/>
        <a:p>
          <a:endParaRPr lang="en-US"/>
        </a:p>
      </dgm:t>
    </dgm:pt>
    <dgm:pt modelId="{CE305DC9-A3C4-4B21-9ADF-301B5774FE18}" type="sibTrans" cxnId="{DB45D6F7-C718-473E-AB0A-C0ABBC24F74D}">
      <dgm:prSet/>
      <dgm:spPr/>
      <dgm:t>
        <a:bodyPr/>
        <a:lstStyle/>
        <a:p>
          <a:endParaRPr lang="en-US"/>
        </a:p>
      </dgm:t>
    </dgm:pt>
    <dgm:pt modelId="{23A54418-6037-4805-BE2D-AF1534C4035C}" type="pres">
      <dgm:prSet presAssocID="{9DE887BD-68EF-497F-864B-2500E32B9D60}" presName="diagram" presStyleCnt="0">
        <dgm:presLayoutVars>
          <dgm:dir/>
          <dgm:resizeHandles val="exact"/>
        </dgm:presLayoutVars>
      </dgm:prSet>
      <dgm:spPr/>
    </dgm:pt>
    <dgm:pt modelId="{8D6D9CB6-6BE0-4F13-99DB-D462DE5561CB}" type="pres">
      <dgm:prSet presAssocID="{4D70A34D-BB71-461A-8512-DEBE558C49F5}" presName="node" presStyleLbl="node1" presStyleIdx="0" presStyleCnt="6">
        <dgm:presLayoutVars>
          <dgm:bulletEnabled val="1"/>
        </dgm:presLayoutVars>
      </dgm:prSet>
      <dgm:spPr/>
    </dgm:pt>
    <dgm:pt modelId="{40627497-4BF9-4D95-907E-684207DC132B}" type="pres">
      <dgm:prSet presAssocID="{BDB72DD5-34C0-4315-84FA-37A8BE7869A6}" presName="sibTrans" presStyleCnt="0"/>
      <dgm:spPr/>
    </dgm:pt>
    <dgm:pt modelId="{37BDAC67-C01F-4395-8A1B-941433ED0949}" type="pres">
      <dgm:prSet presAssocID="{2095B48C-D69E-4221-A182-6DC86EA064DF}" presName="node" presStyleLbl="node1" presStyleIdx="1" presStyleCnt="6">
        <dgm:presLayoutVars>
          <dgm:bulletEnabled val="1"/>
        </dgm:presLayoutVars>
      </dgm:prSet>
      <dgm:spPr/>
    </dgm:pt>
    <dgm:pt modelId="{7D404EB3-C0E9-4340-9659-FE07A909F3A0}" type="pres">
      <dgm:prSet presAssocID="{ECDEEFB0-AEB0-47EF-99BF-1D70C5E899F8}" presName="sibTrans" presStyleCnt="0"/>
      <dgm:spPr/>
    </dgm:pt>
    <dgm:pt modelId="{DDBFCB4D-4A89-4CDB-81D6-806AE9E28D37}" type="pres">
      <dgm:prSet presAssocID="{47314979-0ED8-46C5-9017-86636AB4B8F5}" presName="node" presStyleLbl="node1" presStyleIdx="2" presStyleCnt="6">
        <dgm:presLayoutVars>
          <dgm:bulletEnabled val="1"/>
        </dgm:presLayoutVars>
      </dgm:prSet>
      <dgm:spPr/>
    </dgm:pt>
    <dgm:pt modelId="{2EE02A45-225B-4CBF-B841-773E861C7DBC}" type="pres">
      <dgm:prSet presAssocID="{DEAD9898-D8EB-40E6-9307-7E967BCBB9FB}" presName="sibTrans" presStyleCnt="0"/>
      <dgm:spPr/>
    </dgm:pt>
    <dgm:pt modelId="{33884659-B10C-4F39-8D1E-F9D30ED96447}" type="pres">
      <dgm:prSet presAssocID="{397B993E-3408-479E-A278-99861C7A7D38}" presName="node" presStyleLbl="node1" presStyleIdx="3" presStyleCnt="6">
        <dgm:presLayoutVars>
          <dgm:bulletEnabled val="1"/>
        </dgm:presLayoutVars>
      </dgm:prSet>
      <dgm:spPr/>
    </dgm:pt>
    <dgm:pt modelId="{9025248B-2AC5-4077-AEA1-E45B2A8E8DC4}" type="pres">
      <dgm:prSet presAssocID="{72AA26C1-FB70-49BD-BABF-71967B486CE5}" presName="sibTrans" presStyleCnt="0"/>
      <dgm:spPr/>
    </dgm:pt>
    <dgm:pt modelId="{86E52F22-8CE2-4D51-9831-55659D7193F5}" type="pres">
      <dgm:prSet presAssocID="{6F3F65CB-6C28-427D-B88E-E496FE902FD7}" presName="node" presStyleLbl="node1" presStyleIdx="4" presStyleCnt="6">
        <dgm:presLayoutVars>
          <dgm:bulletEnabled val="1"/>
        </dgm:presLayoutVars>
      </dgm:prSet>
      <dgm:spPr/>
    </dgm:pt>
    <dgm:pt modelId="{55B50DDE-DA69-47C1-999E-FBFEAFC5608B}" type="pres">
      <dgm:prSet presAssocID="{D9F02124-C768-4B5C-A39D-18E527BA3288}" presName="sibTrans" presStyleCnt="0"/>
      <dgm:spPr/>
    </dgm:pt>
    <dgm:pt modelId="{FDBFDE10-C94E-4E9F-A264-FD1E14E81E38}" type="pres">
      <dgm:prSet presAssocID="{035359A4-7133-492D-ACA3-8821557F4398}" presName="node" presStyleLbl="node1" presStyleIdx="5" presStyleCnt="6">
        <dgm:presLayoutVars>
          <dgm:bulletEnabled val="1"/>
        </dgm:presLayoutVars>
      </dgm:prSet>
      <dgm:spPr/>
    </dgm:pt>
  </dgm:ptLst>
  <dgm:cxnLst>
    <dgm:cxn modelId="{6252370B-5522-4B1C-A050-20C8D99389BC}" srcId="{9DE887BD-68EF-497F-864B-2500E32B9D60}" destId="{2095B48C-D69E-4221-A182-6DC86EA064DF}" srcOrd="1" destOrd="0" parTransId="{3D97225C-AD24-47F2-964A-6BD2C56532C4}" sibTransId="{ECDEEFB0-AEB0-47EF-99BF-1D70C5E899F8}"/>
    <dgm:cxn modelId="{7228E133-5492-4905-829A-E13C8437CB13}" srcId="{9DE887BD-68EF-497F-864B-2500E32B9D60}" destId="{4D70A34D-BB71-461A-8512-DEBE558C49F5}" srcOrd="0" destOrd="0" parTransId="{E70C905E-A2C6-41A3-AA2D-B2A6268B0C85}" sibTransId="{BDB72DD5-34C0-4315-84FA-37A8BE7869A6}"/>
    <dgm:cxn modelId="{6FF36D3A-A150-4A65-95FF-CD6E5CC102E7}" type="presOf" srcId="{4D70A34D-BB71-461A-8512-DEBE558C49F5}" destId="{8D6D9CB6-6BE0-4F13-99DB-D462DE5561CB}" srcOrd="0" destOrd="0" presId="urn:microsoft.com/office/officeart/2005/8/layout/default"/>
    <dgm:cxn modelId="{F138AF73-7D48-43BC-BD6D-75ACC08C0112}" srcId="{9DE887BD-68EF-497F-864B-2500E32B9D60}" destId="{6F3F65CB-6C28-427D-B88E-E496FE902FD7}" srcOrd="4" destOrd="0" parTransId="{4A38F4A7-863A-457B-B2EC-23967E0EE00B}" sibTransId="{D9F02124-C768-4B5C-A39D-18E527BA3288}"/>
    <dgm:cxn modelId="{197B6D7C-57DB-4086-A744-5105B7BA5E56}" type="presOf" srcId="{9DE887BD-68EF-497F-864B-2500E32B9D60}" destId="{23A54418-6037-4805-BE2D-AF1534C4035C}" srcOrd="0" destOrd="0" presId="urn:microsoft.com/office/officeart/2005/8/layout/default"/>
    <dgm:cxn modelId="{DB88868C-69CD-4EDE-825F-F97C63F9D2F1}" type="presOf" srcId="{47314979-0ED8-46C5-9017-86636AB4B8F5}" destId="{DDBFCB4D-4A89-4CDB-81D6-806AE9E28D37}" srcOrd="0" destOrd="0" presId="urn:microsoft.com/office/officeart/2005/8/layout/default"/>
    <dgm:cxn modelId="{9A61D097-2BEE-411C-9F53-2E0B77496F22}" type="presOf" srcId="{2095B48C-D69E-4221-A182-6DC86EA064DF}" destId="{37BDAC67-C01F-4395-8A1B-941433ED0949}" srcOrd="0" destOrd="0" presId="urn:microsoft.com/office/officeart/2005/8/layout/default"/>
    <dgm:cxn modelId="{02D9FBA8-E793-4D18-8262-35F40B12DDCF}" srcId="{9DE887BD-68EF-497F-864B-2500E32B9D60}" destId="{47314979-0ED8-46C5-9017-86636AB4B8F5}" srcOrd="2" destOrd="0" parTransId="{007E517C-481E-4A26-9A50-AD8779A11D3B}" sibTransId="{DEAD9898-D8EB-40E6-9307-7E967BCBB9FB}"/>
    <dgm:cxn modelId="{140B83C5-876E-48F1-8F75-034E4E8B7BF3}" type="presOf" srcId="{397B993E-3408-479E-A278-99861C7A7D38}" destId="{33884659-B10C-4F39-8D1E-F9D30ED96447}" srcOrd="0" destOrd="0" presId="urn:microsoft.com/office/officeart/2005/8/layout/default"/>
    <dgm:cxn modelId="{8FA47EC8-6C97-45FE-8138-7A30CA24D83F}" srcId="{9DE887BD-68EF-497F-864B-2500E32B9D60}" destId="{397B993E-3408-479E-A278-99861C7A7D38}" srcOrd="3" destOrd="0" parTransId="{743F2489-317F-484E-8DEC-C0C54B9A9EE3}" sibTransId="{72AA26C1-FB70-49BD-BABF-71967B486CE5}"/>
    <dgm:cxn modelId="{E68769E0-717E-4DD2-AF8E-C3A9468E08F2}" type="presOf" srcId="{6F3F65CB-6C28-427D-B88E-E496FE902FD7}" destId="{86E52F22-8CE2-4D51-9831-55659D7193F5}" srcOrd="0" destOrd="0" presId="urn:microsoft.com/office/officeart/2005/8/layout/default"/>
    <dgm:cxn modelId="{E1237FE3-0BAA-46E9-828A-7810B084D37B}" type="presOf" srcId="{035359A4-7133-492D-ACA3-8821557F4398}" destId="{FDBFDE10-C94E-4E9F-A264-FD1E14E81E38}" srcOrd="0" destOrd="0" presId="urn:microsoft.com/office/officeart/2005/8/layout/default"/>
    <dgm:cxn modelId="{DB45D6F7-C718-473E-AB0A-C0ABBC24F74D}" srcId="{9DE887BD-68EF-497F-864B-2500E32B9D60}" destId="{035359A4-7133-492D-ACA3-8821557F4398}" srcOrd="5" destOrd="0" parTransId="{31336FBE-8C48-4186-9EE3-06B9204C4135}" sibTransId="{CE305DC9-A3C4-4B21-9ADF-301B5774FE18}"/>
    <dgm:cxn modelId="{470F108A-7B70-4A48-838F-C3ACC7F4094A}" type="presParOf" srcId="{23A54418-6037-4805-BE2D-AF1534C4035C}" destId="{8D6D9CB6-6BE0-4F13-99DB-D462DE5561CB}" srcOrd="0" destOrd="0" presId="urn:microsoft.com/office/officeart/2005/8/layout/default"/>
    <dgm:cxn modelId="{FDF07ABF-53D0-4B63-9CBA-7BC549D0FAD4}" type="presParOf" srcId="{23A54418-6037-4805-BE2D-AF1534C4035C}" destId="{40627497-4BF9-4D95-907E-684207DC132B}" srcOrd="1" destOrd="0" presId="urn:microsoft.com/office/officeart/2005/8/layout/default"/>
    <dgm:cxn modelId="{5E1AD89D-7A88-422D-83C8-ADE29DB3D8A7}" type="presParOf" srcId="{23A54418-6037-4805-BE2D-AF1534C4035C}" destId="{37BDAC67-C01F-4395-8A1B-941433ED0949}" srcOrd="2" destOrd="0" presId="urn:microsoft.com/office/officeart/2005/8/layout/default"/>
    <dgm:cxn modelId="{47BE4CE7-323A-4883-8462-B0DC834BD1E6}" type="presParOf" srcId="{23A54418-6037-4805-BE2D-AF1534C4035C}" destId="{7D404EB3-C0E9-4340-9659-FE07A909F3A0}" srcOrd="3" destOrd="0" presId="urn:microsoft.com/office/officeart/2005/8/layout/default"/>
    <dgm:cxn modelId="{C135A667-0A81-4B1C-BF5A-A8BC1355E2FC}" type="presParOf" srcId="{23A54418-6037-4805-BE2D-AF1534C4035C}" destId="{DDBFCB4D-4A89-4CDB-81D6-806AE9E28D37}" srcOrd="4" destOrd="0" presId="urn:microsoft.com/office/officeart/2005/8/layout/default"/>
    <dgm:cxn modelId="{EC33ACCF-B0CB-400C-897F-D61FDFB4E651}" type="presParOf" srcId="{23A54418-6037-4805-BE2D-AF1534C4035C}" destId="{2EE02A45-225B-4CBF-B841-773E861C7DBC}" srcOrd="5" destOrd="0" presId="urn:microsoft.com/office/officeart/2005/8/layout/default"/>
    <dgm:cxn modelId="{3902EEC2-551D-4B9F-8A91-7D6580CC8208}" type="presParOf" srcId="{23A54418-6037-4805-BE2D-AF1534C4035C}" destId="{33884659-B10C-4F39-8D1E-F9D30ED96447}" srcOrd="6" destOrd="0" presId="urn:microsoft.com/office/officeart/2005/8/layout/default"/>
    <dgm:cxn modelId="{FF076846-77AB-4994-8EFA-5D6468893CCC}" type="presParOf" srcId="{23A54418-6037-4805-BE2D-AF1534C4035C}" destId="{9025248B-2AC5-4077-AEA1-E45B2A8E8DC4}" srcOrd="7" destOrd="0" presId="urn:microsoft.com/office/officeart/2005/8/layout/default"/>
    <dgm:cxn modelId="{39934F0F-DDE9-4FFB-968D-724321610EC0}" type="presParOf" srcId="{23A54418-6037-4805-BE2D-AF1534C4035C}" destId="{86E52F22-8CE2-4D51-9831-55659D7193F5}" srcOrd="8" destOrd="0" presId="urn:microsoft.com/office/officeart/2005/8/layout/default"/>
    <dgm:cxn modelId="{CDA5C577-A28C-473D-940F-9D4C14B93E3A}" type="presParOf" srcId="{23A54418-6037-4805-BE2D-AF1534C4035C}" destId="{55B50DDE-DA69-47C1-999E-FBFEAFC5608B}" srcOrd="9" destOrd="0" presId="urn:microsoft.com/office/officeart/2005/8/layout/default"/>
    <dgm:cxn modelId="{1DFE386E-3CDE-426A-8752-D7FFDE775531}" type="presParOf" srcId="{23A54418-6037-4805-BE2D-AF1534C4035C}" destId="{FDBFDE10-C94E-4E9F-A264-FD1E14E81E38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AFF4BE2-4679-46EC-AC7D-72DE627B999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C9F5976-9F4A-47CE-AD6F-D3D83704BB08}">
      <dgm:prSet/>
      <dgm:spPr/>
      <dgm:t>
        <a:bodyPr/>
        <a:lstStyle/>
        <a:p>
          <a:r>
            <a:rPr lang="en-US">
              <a:hlinkClick xmlns:r="http://schemas.openxmlformats.org/officeDocument/2006/relationships" r:id="rId1"/>
            </a:rPr>
            <a:t>https://www.aomrc.org.uk/wp-content/uploads/2020/05/Developing_professional_identity_in_multi-professional_teams_0520.pdf</a:t>
          </a:r>
          <a:r>
            <a:rPr lang="en-US"/>
            <a:t> </a:t>
          </a:r>
        </a:p>
      </dgm:t>
    </dgm:pt>
    <dgm:pt modelId="{4FED2AC3-7687-4011-9314-9BF0F600A420}" type="parTrans" cxnId="{FDE53BC5-9C20-4E8B-8284-9266CAB25408}">
      <dgm:prSet/>
      <dgm:spPr/>
      <dgm:t>
        <a:bodyPr/>
        <a:lstStyle/>
        <a:p>
          <a:endParaRPr lang="en-US"/>
        </a:p>
      </dgm:t>
    </dgm:pt>
    <dgm:pt modelId="{9FB6A0A8-CB22-477C-A160-61B58A88C19E}" type="sibTrans" cxnId="{FDE53BC5-9C20-4E8B-8284-9266CAB25408}">
      <dgm:prSet/>
      <dgm:spPr/>
      <dgm:t>
        <a:bodyPr/>
        <a:lstStyle/>
        <a:p>
          <a:endParaRPr lang="en-US"/>
        </a:p>
      </dgm:t>
    </dgm:pt>
    <dgm:pt modelId="{7D324303-CFD3-44A5-9954-A07A4916C974}">
      <dgm:prSet custT="1"/>
      <dgm:spPr/>
      <dgm:t>
        <a:bodyPr/>
        <a:lstStyle/>
        <a:p>
          <a:r>
            <a:rPr lang="en-US" sz="1600"/>
            <a:t>Using the link above, please read the following document (Academy of Medical Royal Colleges), identify reasons for developing a professional identity and what skills are associated?  </a:t>
          </a:r>
        </a:p>
      </dgm:t>
    </dgm:pt>
    <dgm:pt modelId="{4EA23C1B-03E1-4F10-83CC-1B41C6AF49AB}" type="parTrans" cxnId="{7D3CD4CC-2D73-4B9B-906C-2E579FE46116}">
      <dgm:prSet/>
      <dgm:spPr/>
      <dgm:t>
        <a:bodyPr/>
        <a:lstStyle/>
        <a:p>
          <a:endParaRPr lang="en-US"/>
        </a:p>
      </dgm:t>
    </dgm:pt>
    <dgm:pt modelId="{B781778F-AAE7-4CE2-9013-F01471BC5253}" type="sibTrans" cxnId="{7D3CD4CC-2D73-4B9B-906C-2E579FE46116}">
      <dgm:prSet/>
      <dgm:spPr/>
      <dgm:t>
        <a:bodyPr/>
        <a:lstStyle/>
        <a:p>
          <a:endParaRPr lang="en-US"/>
        </a:p>
      </dgm:t>
    </dgm:pt>
    <dgm:pt modelId="{69ABD613-B015-406B-BC8F-BC54BA039888}">
      <dgm:prSet/>
      <dgm:spPr/>
      <dgm:t>
        <a:bodyPr/>
        <a:lstStyle/>
        <a:p>
          <a:r>
            <a:rPr lang="en-US"/>
            <a:t>Please note that this is a requirement for our next session and students are required to present their findings.  </a:t>
          </a:r>
        </a:p>
      </dgm:t>
    </dgm:pt>
    <dgm:pt modelId="{12540954-C729-4350-B790-ECC6D430A238}" type="parTrans" cxnId="{1454A211-A1D2-4593-BBB5-D8E1FD8BB854}">
      <dgm:prSet/>
      <dgm:spPr/>
      <dgm:t>
        <a:bodyPr/>
        <a:lstStyle/>
        <a:p>
          <a:endParaRPr lang="en-US"/>
        </a:p>
      </dgm:t>
    </dgm:pt>
    <dgm:pt modelId="{B132C916-67A3-4DD3-BF0D-FF4AC14017C6}" type="sibTrans" cxnId="{1454A211-A1D2-4593-BBB5-D8E1FD8BB854}">
      <dgm:prSet/>
      <dgm:spPr/>
      <dgm:t>
        <a:bodyPr/>
        <a:lstStyle/>
        <a:p>
          <a:endParaRPr lang="en-US"/>
        </a:p>
      </dgm:t>
    </dgm:pt>
    <dgm:pt modelId="{08F0AA43-8BEE-439F-BE67-4C874FDCB74B}" type="pres">
      <dgm:prSet presAssocID="{6AFF4BE2-4679-46EC-AC7D-72DE627B9995}" presName="root" presStyleCnt="0">
        <dgm:presLayoutVars>
          <dgm:dir/>
          <dgm:resizeHandles val="exact"/>
        </dgm:presLayoutVars>
      </dgm:prSet>
      <dgm:spPr/>
    </dgm:pt>
    <dgm:pt modelId="{D3ECFEBC-2A73-4959-8A8C-A3622B810B29}" type="pres">
      <dgm:prSet presAssocID="{EC9F5976-9F4A-47CE-AD6F-D3D83704BB08}" presName="compNode" presStyleCnt="0"/>
      <dgm:spPr/>
    </dgm:pt>
    <dgm:pt modelId="{E721AFAA-435C-41A1-B1B0-705D175EC9C9}" type="pres">
      <dgm:prSet presAssocID="{EC9F5976-9F4A-47CE-AD6F-D3D83704BB08}" presName="bgRect" presStyleLbl="bgShp" presStyleIdx="0" presStyleCnt="3"/>
      <dgm:spPr/>
    </dgm:pt>
    <dgm:pt modelId="{9F5B0F3C-54D3-4347-9CD2-B5A0280AFF02}" type="pres">
      <dgm:prSet presAssocID="{EC9F5976-9F4A-47CE-AD6F-D3D83704BB08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C4978F26-B9D1-4050-A07F-739E4B30614F}" type="pres">
      <dgm:prSet presAssocID="{EC9F5976-9F4A-47CE-AD6F-D3D83704BB08}" presName="spaceRect" presStyleCnt="0"/>
      <dgm:spPr/>
    </dgm:pt>
    <dgm:pt modelId="{731E83A1-7D40-4372-BE2E-2620E6694BAB}" type="pres">
      <dgm:prSet presAssocID="{EC9F5976-9F4A-47CE-AD6F-D3D83704BB08}" presName="parTx" presStyleLbl="revTx" presStyleIdx="0" presStyleCnt="3">
        <dgm:presLayoutVars>
          <dgm:chMax val="0"/>
          <dgm:chPref val="0"/>
        </dgm:presLayoutVars>
      </dgm:prSet>
      <dgm:spPr/>
    </dgm:pt>
    <dgm:pt modelId="{6E408C6F-0E7B-4403-B328-27E583D12CF5}" type="pres">
      <dgm:prSet presAssocID="{9FB6A0A8-CB22-477C-A160-61B58A88C19E}" presName="sibTrans" presStyleCnt="0"/>
      <dgm:spPr/>
    </dgm:pt>
    <dgm:pt modelId="{AF1E5751-8A99-495E-A6C5-701E38D36D8E}" type="pres">
      <dgm:prSet presAssocID="{7D324303-CFD3-44A5-9954-A07A4916C974}" presName="compNode" presStyleCnt="0"/>
      <dgm:spPr/>
    </dgm:pt>
    <dgm:pt modelId="{8D8FDF68-D81E-40C2-AD73-BA1F0C0004A4}" type="pres">
      <dgm:prSet presAssocID="{7D324303-CFD3-44A5-9954-A07A4916C974}" presName="bgRect" presStyleLbl="bgShp" presStyleIdx="1" presStyleCnt="3"/>
      <dgm:spPr/>
    </dgm:pt>
    <dgm:pt modelId="{12B45FB2-65D6-45D7-AAC6-7206064CDF6F}" type="pres">
      <dgm:prSet presAssocID="{7D324303-CFD3-44A5-9954-A07A4916C974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FB0C158C-3EB4-4C4D-A9E4-DE543AD55820}" type="pres">
      <dgm:prSet presAssocID="{7D324303-CFD3-44A5-9954-A07A4916C974}" presName="spaceRect" presStyleCnt="0"/>
      <dgm:spPr/>
    </dgm:pt>
    <dgm:pt modelId="{2A95F4A5-EC46-416E-8CE1-71B3511213A6}" type="pres">
      <dgm:prSet presAssocID="{7D324303-CFD3-44A5-9954-A07A4916C974}" presName="parTx" presStyleLbl="revTx" presStyleIdx="1" presStyleCnt="3">
        <dgm:presLayoutVars>
          <dgm:chMax val="0"/>
          <dgm:chPref val="0"/>
        </dgm:presLayoutVars>
      </dgm:prSet>
      <dgm:spPr/>
    </dgm:pt>
    <dgm:pt modelId="{7F5E008B-0C41-4393-82B6-3232D2C0C470}" type="pres">
      <dgm:prSet presAssocID="{B781778F-AAE7-4CE2-9013-F01471BC5253}" presName="sibTrans" presStyleCnt="0"/>
      <dgm:spPr/>
    </dgm:pt>
    <dgm:pt modelId="{4587B0AC-B1D6-4A3F-9097-2982D969A4D6}" type="pres">
      <dgm:prSet presAssocID="{69ABD613-B015-406B-BC8F-BC54BA039888}" presName="compNode" presStyleCnt="0"/>
      <dgm:spPr/>
    </dgm:pt>
    <dgm:pt modelId="{E7310D87-6A8D-4E07-BCB9-3B2E5ACEA641}" type="pres">
      <dgm:prSet presAssocID="{69ABD613-B015-406B-BC8F-BC54BA039888}" presName="bgRect" presStyleLbl="bgShp" presStyleIdx="2" presStyleCnt="3"/>
      <dgm:spPr/>
    </dgm:pt>
    <dgm:pt modelId="{70D9F272-5899-463D-9613-BC4465CC795B}" type="pres">
      <dgm:prSet presAssocID="{69ABD613-B015-406B-BC8F-BC54BA039888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BD3FE887-824C-435F-9512-FA61E137AA6A}" type="pres">
      <dgm:prSet presAssocID="{69ABD613-B015-406B-BC8F-BC54BA039888}" presName="spaceRect" presStyleCnt="0"/>
      <dgm:spPr/>
    </dgm:pt>
    <dgm:pt modelId="{001A9732-DA35-4757-AC96-70C6A8F2F25A}" type="pres">
      <dgm:prSet presAssocID="{69ABD613-B015-406B-BC8F-BC54BA03988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D622E03-CA3E-49E8-AEBD-67D40C4809B2}" type="presOf" srcId="{EC9F5976-9F4A-47CE-AD6F-D3D83704BB08}" destId="{731E83A1-7D40-4372-BE2E-2620E6694BAB}" srcOrd="0" destOrd="0" presId="urn:microsoft.com/office/officeart/2018/2/layout/IconVerticalSolidList"/>
    <dgm:cxn modelId="{1454A211-A1D2-4593-BBB5-D8E1FD8BB854}" srcId="{6AFF4BE2-4679-46EC-AC7D-72DE627B9995}" destId="{69ABD613-B015-406B-BC8F-BC54BA039888}" srcOrd="2" destOrd="0" parTransId="{12540954-C729-4350-B790-ECC6D430A238}" sibTransId="{B132C916-67A3-4DD3-BF0D-FF4AC14017C6}"/>
    <dgm:cxn modelId="{EFA4C230-A2A6-475C-B5A3-31E36F799B5C}" type="presOf" srcId="{69ABD613-B015-406B-BC8F-BC54BA039888}" destId="{001A9732-DA35-4757-AC96-70C6A8F2F25A}" srcOrd="0" destOrd="0" presId="urn:microsoft.com/office/officeart/2018/2/layout/IconVerticalSolidList"/>
    <dgm:cxn modelId="{B9E88142-5404-4F34-86E6-6D5B5CFD75AD}" type="presOf" srcId="{6AFF4BE2-4679-46EC-AC7D-72DE627B9995}" destId="{08F0AA43-8BEE-439F-BE67-4C874FDCB74B}" srcOrd="0" destOrd="0" presId="urn:microsoft.com/office/officeart/2018/2/layout/IconVerticalSolidList"/>
    <dgm:cxn modelId="{71D5F2AC-09C8-4C1E-AD2E-9AAE8239F017}" type="presOf" srcId="{7D324303-CFD3-44A5-9954-A07A4916C974}" destId="{2A95F4A5-EC46-416E-8CE1-71B3511213A6}" srcOrd="0" destOrd="0" presId="urn:microsoft.com/office/officeart/2018/2/layout/IconVerticalSolidList"/>
    <dgm:cxn modelId="{FDE53BC5-9C20-4E8B-8284-9266CAB25408}" srcId="{6AFF4BE2-4679-46EC-AC7D-72DE627B9995}" destId="{EC9F5976-9F4A-47CE-AD6F-D3D83704BB08}" srcOrd="0" destOrd="0" parTransId="{4FED2AC3-7687-4011-9314-9BF0F600A420}" sibTransId="{9FB6A0A8-CB22-477C-A160-61B58A88C19E}"/>
    <dgm:cxn modelId="{7D3CD4CC-2D73-4B9B-906C-2E579FE46116}" srcId="{6AFF4BE2-4679-46EC-AC7D-72DE627B9995}" destId="{7D324303-CFD3-44A5-9954-A07A4916C974}" srcOrd="1" destOrd="0" parTransId="{4EA23C1B-03E1-4F10-83CC-1B41C6AF49AB}" sibTransId="{B781778F-AAE7-4CE2-9013-F01471BC5253}"/>
    <dgm:cxn modelId="{5C8C02EE-9F60-416D-AA50-5C3F149DCFAB}" type="presParOf" srcId="{08F0AA43-8BEE-439F-BE67-4C874FDCB74B}" destId="{D3ECFEBC-2A73-4959-8A8C-A3622B810B29}" srcOrd="0" destOrd="0" presId="urn:microsoft.com/office/officeart/2018/2/layout/IconVerticalSolidList"/>
    <dgm:cxn modelId="{C6B0BF1F-E62F-4756-891D-1F1C5E154594}" type="presParOf" srcId="{D3ECFEBC-2A73-4959-8A8C-A3622B810B29}" destId="{E721AFAA-435C-41A1-B1B0-705D175EC9C9}" srcOrd="0" destOrd="0" presId="urn:microsoft.com/office/officeart/2018/2/layout/IconVerticalSolidList"/>
    <dgm:cxn modelId="{D8718136-7DBF-46D3-90C0-8A5E4D211456}" type="presParOf" srcId="{D3ECFEBC-2A73-4959-8A8C-A3622B810B29}" destId="{9F5B0F3C-54D3-4347-9CD2-B5A0280AFF02}" srcOrd="1" destOrd="0" presId="urn:microsoft.com/office/officeart/2018/2/layout/IconVerticalSolidList"/>
    <dgm:cxn modelId="{90F4307C-EF51-44A1-8E93-8CD4377036E8}" type="presParOf" srcId="{D3ECFEBC-2A73-4959-8A8C-A3622B810B29}" destId="{C4978F26-B9D1-4050-A07F-739E4B30614F}" srcOrd="2" destOrd="0" presId="urn:microsoft.com/office/officeart/2018/2/layout/IconVerticalSolidList"/>
    <dgm:cxn modelId="{B607559B-491B-4B77-8847-1E4CD8F1D821}" type="presParOf" srcId="{D3ECFEBC-2A73-4959-8A8C-A3622B810B29}" destId="{731E83A1-7D40-4372-BE2E-2620E6694BAB}" srcOrd="3" destOrd="0" presId="urn:microsoft.com/office/officeart/2018/2/layout/IconVerticalSolidList"/>
    <dgm:cxn modelId="{CF2A81A8-D81D-4B22-8E59-B464926A6261}" type="presParOf" srcId="{08F0AA43-8BEE-439F-BE67-4C874FDCB74B}" destId="{6E408C6F-0E7B-4403-B328-27E583D12CF5}" srcOrd="1" destOrd="0" presId="urn:microsoft.com/office/officeart/2018/2/layout/IconVerticalSolidList"/>
    <dgm:cxn modelId="{F31B4E78-091D-4AE9-A226-BB316395F0CA}" type="presParOf" srcId="{08F0AA43-8BEE-439F-BE67-4C874FDCB74B}" destId="{AF1E5751-8A99-495E-A6C5-701E38D36D8E}" srcOrd="2" destOrd="0" presId="urn:microsoft.com/office/officeart/2018/2/layout/IconVerticalSolidList"/>
    <dgm:cxn modelId="{2C34863F-BC2C-46F9-B68B-BD00C08C91D7}" type="presParOf" srcId="{AF1E5751-8A99-495E-A6C5-701E38D36D8E}" destId="{8D8FDF68-D81E-40C2-AD73-BA1F0C0004A4}" srcOrd="0" destOrd="0" presId="urn:microsoft.com/office/officeart/2018/2/layout/IconVerticalSolidList"/>
    <dgm:cxn modelId="{96DE11B5-AD75-474E-ACE2-6B4EB8C41EF3}" type="presParOf" srcId="{AF1E5751-8A99-495E-A6C5-701E38D36D8E}" destId="{12B45FB2-65D6-45D7-AAC6-7206064CDF6F}" srcOrd="1" destOrd="0" presId="urn:microsoft.com/office/officeart/2018/2/layout/IconVerticalSolidList"/>
    <dgm:cxn modelId="{A081BFDA-4E1C-49D1-BEF3-3D29AF4D07A8}" type="presParOf" srcId="{AF1E5751-8A99-495E-A6C5-701E38D36D8E}" destId="{FB0C158C-3EB4-4C4D-A9E4-DE543AD55820}" srcOrd="2" destOrd="0" presId="urn:microsoft.com/office/officeart/2018/2/layout/IconVerticalSolidList"/>
    <dgm:cxn modelId="{CFBA35E7-649B-4A56-A6FE-1A9A3A94FB90}" type="presParOf" srcId="{AF1E5751-8A99-495E-A6C5-701E38D36D8E}" destId="{2A95F4A5-EC46-416E-8CE1-71B3511213A6}" srcOrd="3" destOrd="0" presId="urn:microsoft.com/office/officeart/2018/2/layout/IconVerticalSolidList"/>
    <dgm:cxn modelId="{C36505BC-A7CB-4550-874C-D5A0A15232D2}" type="presParOf" srcId="{08F0AA43-8BEE-439F-BE67-4C874FDCB74B}" destId="{7F5E008B-0C41-4393-82B6-3232D2C0C470}" srcOrd="3" destOrd="0" presId="urn:microsoft.com/office/officeart/2018/2/layout/IconVerticalSolidList"/>
    <dgm:cxn modelId="{05D77701-08B3-458E-A2AE-53DC10EEDD40}" type="presParOf" srcId="{08F0AA43-8BEE-439F-BE67-4C874FDCB74B}" destId="{4587B0AC-B1D6-4A3F-9097-2982D969A4D6}" srcOrd="4" destOrd="0" presId="urn:microsoft.com/office/officeart/2018/2/layout/IconVerticalSolidList"/>
    <dgm:cxn modelId="{2A0598F8-7068-4B70-BE15-004F01099C4E}" type="presParOf" srcId="{4587B0AC-B1D6-4A3F-9097-2982D969A4D6}" destId="{E7310D87-6A8D-4E07-BCB9-3B2E5ACEA641}" srcOrd="0" destOrd="0" presId="urn:microsoft.com/office/officeart/2018/2/layout/IconVerticalSolidList"/>
    <dgm:cxn modelId="{46EE08E5-5609-4753-8B3F-B1E92F4DCBAB}" type="presParOf" srcId="{4587B0AC-B1D6-4A3F-9097-2982D969A4D6}" destId="{70D9F272-5899-463D-9613-BC4465CC795B}" srcOrd="1" destOrd="0" presId="urn:microsoft.com/office/officeart/2018/2/layout/IconVerticalSolidList"/>
    <dgm:cxn modelId="{1C9D4C15-F3A8-4342-9A04-A39B78920249}" type="presParOf" srcId="{4587B0AC-B1D6-4A3F-9097-2982D969A4D6}" destId="{BD3FE887-824C-435F-9512-FA61E137AA6A}" srcOrd="2" destOrd="0" presId="urn:microsoft.com/office/officeart/2018/2/layout/IconVerticalSolidList"/>
    <dgm:cxn modelId="{D3B84245-582E-431B-94EE-22B8A8543825}" type="presParOf" srcId="{4587B0AC-B1D6-4A3F-9097-2982D969A4D6}" destId="{001A9732-DA35-4757-AC96-70C6A8F2F25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3842F9-38F6-4EFC-A66A-8E3F9A25F5B7}">
      <dsp:nvSpPr>
        <dsp:cNvPr id="0" name=""/>
        <dsp:cNvSpPr/>
      </dsp:nvSpPr>
      <dsp:spPr>
        <a:xfrm>
          <a:off x="0" y="0"/>
          <a:ext cx="546431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269EDA-3D8C-4A8F-8610-736A395C1C67}">
      <dsp:nvSpPr>
        <dsp:cNvPr id="0" name=""/>
        <dsp:cNvSpPr/>
      </dsp:nvSpPr>
      <dsp:spPr>
        <a:xfrm>
          <a:off x="0" y="0"/>
          <a:ext cx="5464315" cy="657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What is a Brand </a:t>
          </a:r>
        </a:p>
      </dsp:txBody>
      <dsp:txXfrm>
        <a:off x="0" y="0"/>
        <a:ext cx="5464315" cy="657736"/>
      </dsp:txXfrm>
    </dsp:sp>
    <dsp:sp modelId="{ADC6922F-E9D0-40D0-BE99-41834C2DB3B9}">
      <dsp:nvSpPr>
        <dsp:cNvPr id="0" name=""/>
        <dsp:cNvSpPr/>
      </dsp:nvSpPr>
      <dsp:spPr>
        <a:xfrm>
          <a:off x="0" y="657736"/>
          <a:ext cx="5464315" cy="0"/>
        </a:xfrm>
        <a:prstGeom prst="line">
          <a:avLst/>
        </a:prstGeom>
        <a:solidFill>
          <a:schemeClr val="accent2">
            <a:hueOff val="-848114"/>
            <a:satOff val="0"/>
            <a:lumOff val="-3445"/>
            <a:alphaOff val="0"/>
          </a:schemeClr>
        </a:solidFill>
        <a:ln w="12700" cap="flat" cmpd="sng" algn="ctr">
          <a:solidFill>
            <a:schemeClr val="accent2">
              <a:hueOff val="-848114"/>
              <a:satOff val="0"/>
              <a:lumOff val="-344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FC2839-5274-4AB9-8E04-32E532EA0939}">
      <dsp:nvSpPr>
        <dsp:cNvPr id="0" name=""/>
        <dsp:cNvSpPr/>
      </dsp:nvSpPr>
      <dsp:spPr>
        <a:xfrm>
          <a:off x="0" y="657736"/>
          <a:ext cx="5464315" cy="657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The Power of Brands</a:t>
          </a:r>
        </a:p>
      </dsp:txBody>
      <dsp:txXfrm>
        <a:off x="0" y="657736"/>
        <a:ext cx="5464315" cy="657736"/>
      </dsp:txXfrm>
    </dsp:sp>
    <dsp:sp modelId="{E72C147C-3A22-4AD0-8730-D5EA158439B5}">
      <dsp:nvSpPr>
        <dsp:cNvPr id="0" name=""/>
        <dsp:cNvSpPr/>
      </dsp:nvSpPr>
      <dsp:spPr>
        <a:xfrm>
          <a:off x="0" y="1315472"/>
          <a:ext cx="5464315" cy="0"/>
        </a:xfrm>
        <a:prstGeom prst="line">
          <a:avLst/>
        </a:prstGeom>
        <a:solidFill>
          <a:schemeClr val="accent2">
            <a:hueOff val="-1696227"/>
            <a:satOff val="0"/>
            <a:lumOff val="-6891"/>
            <a:alphaOff val="0"/>
          </a:schemeClr>
        </a:solidFill>
        <a:ln w="12700" cap="flat" cmpd="sng" algn="ctr">
          <a:solidFill>
            <a:schemeClr val="accent2">
              <a:hueOff val="-1696227"/>
              <a:satOff val="0"/>
              <a:lumOff val="-689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5D945B-4DEB-4D67-BF61-B045680D4496}">
      <dsp:nvSpPr>
        <dsp:cNvPr id="0" name=""/>
        <dsp:cNvSpPr/>
      </dsp:nvSpPr>
      <dsp:spPr>
        <a:xfrm>
          <a:off x="0" y="1315472"/>
          <a:ext cx="5464315" cy="657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Brands in today’s Context</a:t>
          </a:r>
        </a:p>
      </dsp:txBody>
      <dsp:txXfrm>
        <a:off x="0" y="1315472"/>
        <a:ext cx="5464315" cy="657736"/>
      </dsp:txXfrm>
    </dsp:sp>
    <dsp:sp modelId="{123AF525-49AC-454D-8841-189AE57B506F}">
      <dsp:nvSpPr>
        <dsp:cNvPr id="0" name=""/>
        <dsp:cNvSpPr/>
      </dsp:nvSpPr>
      <dsp:spPr>
        <a:xfrm>
          <a:off x="0" y="1973208"/>
          <a:ext cx="5464315" cy="0"/>
        </a:xfrm>
        <a:prstGeom prst="line">
          <a:avLst/>
        </a:prstGeom>
        <a:solidFill>
          <a:schemeClr val="accent2">
            <a:hueOff val="-2544341"/>
            <a:satOff val="0"/>
            <a:lumOff val="-10336"/>
            <a:alphaOff val="0"/>
          </a:schemeClr>
        </a:solidFill>
        <a:ln w="12700" cap="flat" cmpd="sng" algn="ctr">
          <a:solidFill>
            <a:schemeClr val="accent2">
              <a:hueOff val="-2544341"/>
              <a:satOff val="0"/>
              <a:lumOff val="-1033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F7528D-2EC6-4110-869A-43D7F8FCED1A}">
      <dsp:nvSpPr>
        <dsp:cNvPr id="0" name=""/>
        <dsp:cNvSpPr/>
      </dsp:nvSpPr>
      <dsp:spPr>
        <a:xfrm>
          <a:off x="0" y="1973208"/>
          <a:ext cx="5464315" cy="657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Personal Branding </a:t>
          </a:r>
        </a:p>
      </dsp:txBody>
      <dsp:txXfrm>
        <a:off x="0" y="1973208"/>
        <a:ext cx="5464315" cy="657736"/>
      </dsp:txXfrm>
    </dsp:sp>
    <dsp:sp modelId="{EAA3121D-CDCE-4224-964C-46151BD42919}">
      <dsp:nvSpPr>
        <dsp:cNvPr id="0" name=""/>
        <dsp:cNvSpPr/>
      </dsp:nvSpPr>
      <dsp:spPr>
        <a:xfrm>
          <a:off x="0" y="2630944"/>
          <a:ext cx="5464315" cy="0"/>
        </a:xfrm>
        <a:prstGeom prst="line">
          <a:avLst/>
        </a:prstGeom>
        <a:solidFill>
          <a:schemeClr val="accent2">
            <a:hueOff val="-3392454"/>
            <a:satOff val="0"/>
            <a:lumOff val="-13782"/>
            <a:alphaOff val="0"/>
          </a:schemeClr>
        </a:solidFill>
        <a:ln w="12700" cap="flat" cmpd="sng" algn="ctr">
          <a:solidFill>
            <a:schemeClr val="accent2">
              <a:hueOff val="-3392454"/>
              <a:satOff val="0"/>
              <a:lumOff val="-1378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7E0C5A-F600-4CC5-AE1E-5B48C53E4A3F}">
      <dsp:nvSpPr>
        <dsp:cNvPr id="0" name=""/>
        <dsp:cNvSpPr/>
      </dsp:nvSpPr>
      <dsp:spPr>
        <a:xfrm>
          <a:off x="0" y="2630944"/>
          <a:ext cx="5464315" cy="657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Professional Branding </a:t>
          </a:r>
        </a:p>
      </dsp:txBody>
      <dsp:txXfrm>
        <a:off x="0" y="2630944"/>
        <a:ext cx="5464315" cy="657736"/>
      </dsp:txXfrm>
    </dsp:sp>
    <dsp:sp modelId="{135212F9-0F7A-4C54-9E75-51CD576BDAB9}">
      <dsp:nvSpPr>
        <dsp:cNvPr id="0" name=""/>
        <dsp:cNvSpPr/>
      </dsp:nvSpPr>
      <dsp:spPr>
        <a:xfrm>
          <a:off x="0" y="3288680"/>
          <a:ext cx="5464315" cy="0"/>
        </a:xfrm>
        <a:prstGeom prst="line">
          <a:avLst/>
        </a:prstGeom>
        <a:solidFill>
          <a:schemeClr val="accent2">
            <a:hueOff val="-4240568"/>
            <a:satOff val="0"/>
            <a:lumOff val="-17227"/>
            <a:alphaOff val="0"/>
          </a:schemeClr>
        </a:solidFill>
        <a:ln w="12700" cap="flat" cmpd="sng" algn="ctr">
          <a:solidFill>
            <a:schemeClr val="accent2">
              <a:hueOff val="-4240568"/>
              <a:satOff val="0"/>
              <a:lumOff val="-1722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12828D-2823-4EA3-B425-7F5FDF007DF1}">
      <dsp:nvSpPr>
        <dsp:cNvPr id="0" name=""/>
        <dsp:cNvSpPr/>
      </dsp:nvSpPr>
      <dsp:spPr>
        <a:xfrm>
          <a:off x="0" y="3288680"/>
          <a:ext cx="5464315" cy="657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Professional Identity </a:t>
          </a:r>
        </a:p>
      </dsp:txBody>
      <dsp:txXfrm>
        <a:off x="0" y="3288680"/>
        <a:ext cx="5464315" cy="657736"/>
      </dsp:txXfrm>
    </dsp:sp>
    <dsp:sp modelId="{0E2FC580-ACFD-4540-B479-7D4E79D7BD5C}">
      <dsp:nvSpPr>
        <dsp:cNvPr id="0" name=""/>
        <dsp:cNvSpPr/>
      </dsp:nvSpPr>
      <dsp:spPr>
        <a:xfrm>
          <a:off x="0" y="3946416"/>
          <a:ext cx="5464315" cy="0"/>
        </a:xfrm>
        <a:prstGeom prst="line">
          <a:avLst/>
        </a:prstGeom>
        <a:solidFill>
          <a:schemeClr val="accent2">
            <a:hueOff val="-5088681"/>
            <a:satOff val="0"/>
            <a:lumOff val="-20673"/>
            <a:alphaOff val="0"/>
          </a:schemeClr>
        </a:solidFill>
        <a:ln w="12700" cap="flat" cmpd="sng" algn="ctr">
          <a:solidFill>
            <a:schemeClr val="accent2">
              <a:hueOff val="-5088681"/>
              <a:satOff val="0"/>
              <a:lumOff val="-2067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75FC77-C878-4F15-A2E7-69F06B97FE10}">
      <dsp:nvSpPr>
        <dsp:cNvPr id="0" name=""/>
        <dsp:cNvSpPr/>
      </dsp:nvSpPr>
      <dsp:spPr>
        <a:xfrm>
          <a:off x="0" y="3946416"/>
          <a:ext cx="5464315" cy="657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Skills Analysis </a:t>
          </a:r>
        </a:p>
      </dsp:txBody>
      <dsp:txXfrm>
        <a:off x="0" y="3946416"/>
        <a:ext cx="5464315" cy="657736"/>
      </dsp:txXfrm>
    </dsp:sp>
    <dsp:sp modelId="{9CE239D7-0CD7-4E42-AA02-AE1F694F746E}">
      <dsp:nvSpPr>
        <dsp:cNvPr id="0" name=""/>
        <dsp:cNvSpPr/>
      </dsp:nvSpPr>
      <dsp:spPr>
        <a:xfrm>
          <a:off x="0" y="4604152"/>
          <a:ext cx="5464315" cy="0"/>
        </a:xfrm>
        <a:prstGeom prst="line">
          <a:avLst/>
        </a:prstGeom>
        <a:solidFill>
          <a:schemeClr val="accent2">
            <a:hueOff val="-5936795"/>
            <a:satOff val="0"/>
            <a:lumOff val="-24118"/>
            <a:alphaOff val="0"/>
          </a:schemeClr>
        </a:solidFill>
        <a:ln w="12700" cap="flat" cmpd="sng" algn="ctr">
          <a:solidFill>
            <a:schemeClr val="accent2">
              <a:hueOff val="-5936795"/>
              <a:satOff val="0"/>
              <a:lumOff val="-2411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775A58-FF62-439F-AF3E-EFBA42FCE780}">
      <dsp:nvSpPr>
        <dsp:cNvPr id="0" name=""/>
        <dsp:cNvSpPr/>
      </dsp:nvSpPr>
      <dsp:spPr>
        <a:xfrm>
          <a:off x="0" y="4604152"/>
          <a:ext cx="5464315" cy="6577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Personal Development Plan</a:t>
          </a:r>
        </a:p>
      </dsp:txBody>
      <dsp:txXfrm>
        <a:off x="0" y="4604152"/>
        <a:ext cx="5464315" cy="65773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68197D-3165-40AC-B23B-6D515FE6D85E}">
      <dsp:nvSpPr>
        <dsp:cNvPr id="0" name=""/>
        <dsp:cNvSpPr/>
      </dsp:nvSpPr>
      <dsp:spPr>
        <a:xfrm>
          <a:off x="3482" y="0"/>
          <a:ext cx="5354289" cy="27797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8885" tIns="0" rIns="528885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Aim: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b="1" kern="1200"/>
            <a:t>To establish a connection between brand and you. </a:t>
          </a:r>
        </a:p>
      </dsp:txBody>
      <dsp:txXfrm>
        <a:off x="3482" y="1111885"/>
        <a:ext cx="5354289" cy="1667827"/>
      </dsp:txXfrm>
    </dsp:sp>
    <dsp:sp modelId="{253CB0E2-52DA-4DDA-A38E-DC453DB70CD3}">
      <dsp:nvSpPr>
        <dsp:cNvPr id="0" name=""/>
        <dsp:cNvSpPr/>
      </dsp:nvSpPr>
      <dsp:spPr>
        <a:xfrm>
          <a:off x="3482" y="0"/>
          <a:ext cx="5354289" cy="1111885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8885" tIns="165100" rIns="528885" bIns="165100" numCol="1" spcCol="1270" anchor="ctr" anchorCtr="0">
          <a:noAutofit/>
        </a:bodyPr>
        <a:lstStyle/>
        <a:p>
          <a:pPr marL="0" lvl="0" indent="0" algn="l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300" kern="1200"/>
            <a:t>01</a:t>
          </a:r>
        </a:p>
      </dsp:txBody>
      <dsp:txXfrm>
        <a:off x="3482" y="0"/>
        <a:ext cx="5354289" cy="1111885"/>
      </dsp:txXfrm>
    </dsp:sp>
    <dsp:sp modelId="{84093391-F60F-4414-B04D-FB631CD41234}">
      <dsp:nvSpPr>
        <dsp:cNvPr id="0" name=""/>
        <dsp:cNvSpPr/>
      </dsp:nvSpPr>
      <dsp:spPr>
        <a:xfrm>
          <a:off x="5786115" y="0"/>
          <a:ext cx="5354289" cy="277971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8885" tIns="0" rIns="528885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Objectives: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b="1" kern="1200"/>
            <a:t>To understand the role of brands in today’s context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b="1" kern="1200"/>
            <a:t>Identify how developing a brand can be beneficial </a:t>
          </a:r>
        </a:p>
      </dsp:txBody>
      <dsp:txXfrm>
        <a:off x="5786115" y="1111885"/>
        <a:ext cx="5354289" cy="1667827"/>
      </dsp:txXfrm>
    </dsp:sp>
    <dsp:sp modelId="{AEB391A6-3650-4847-9D0F-C06877F9E0ED}">
      <dsp:nvSpPr>
        <dsp:cNvPr id="0" name=""/>
        <dsp:cNvSpPr/>
      </dsp:nvSpPr>
      <dsp:spPr>
        <a:xfrm>
          <a:off x="5786115" y="0"/>
          <a:ext cx="5354289" cy="1111885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28885" tIns="165100" rIns="528885" bIns="165100" numCol="1" spcCol="1270" anchor="ctr" anchorCtr="0">
          <a:noAutofit/>
        </a:bodyPr>
        <a:lstStyle/>
        <a:p>
          <a:pPr marL="0" lvl="0" indent="0" algn="l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300" kern="1200"/>
            <a:t>02</a:t>
          </a:r>
        </a:p>
      </dsp:txBody>
      <dsp:txXfrm>
        <a:off x="5786115" y="0"/>
        <a:ext cx="5354289" cy="111188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AA7B83-E2A2-43BB-A5A5-3D40201240E2}">
      <dsp:nvSpPr>
        <dsp:cNvPr id="0" name=""/>
        <dsp:cNvSpPr/>
      </dsp:nvSpPr>
      <dsp:spPr>
        <a:xfrm>
          <a:off x="0" y="2724095"/>
          <a:ext cx="6833175" cy="300573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marL="0" lvl="0" indent="0" algn="ctr" defTabSz="12001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Seven World Market trends: </a:t>
          </a:r>
        </a:p>
      </dsp:txBody>
      <dsp:txXfrm>
        <a:off x="0" y="2724095"/>
        <a:ext cx="6833175" cy="1623097"/>
      </dsp:txXfrm>
    </dsp:sp>
    <dsp:sp modelId="{B54888B1-433F-4793-896A-E086C25E8398}">
      <dsp:nvSpPr>
        <dsp:cNvPr id="0" name=""/>
        <dsp:cNvSpPr/>
      </dsp:nvSpPr>
      <dsp:spPr>
        <a:xfrm>
          <a:off x="834" y="4287077"/>
          <a:ext cx="975929" cy="1382638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008" tIns="11430" rIns="64008" bIns="11430" numCol="1" spcCol="1270" anchor="ctr" anchorCtr="0">
          <a:noAutofit/>
        </a:bodyPr>
        <a:lstStyle/>
        <a:p>
          <a:pPr marL="0" lvl="0" indent="0" algn="ctr" defTabSz="400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b="1" kern="1200"/>
            <a:t>Boundaryless markets</a:t>
          </a:r>
        </a:p>
      </dsp:txBody>
      <dsp:txXfrm>
        <a:off x="834" y="4287077"/>
        <a:ext cx="975929" cy="1382638"/>
      </dsp:txXfrm>
    </dsp:sp>
    <dsp:sp modelId="{939771BF-DDA4-49A9-8DA8-47822EBF7085}">
      <dsp:nvSpPr>
        <dsp:cNvPr id="0" name=""/>
        <dsp:cNvSpPr/>
      </dsp:nvSpPr>
      <dsp:spPr>
        <a:xfrm>
          <a:off x="976763" y="4287077"/>
          <a:ext cx="975929" cy="1382638"/>
        </a:xfrm>
        <a:prstGeom prst="rect">
          <a:avLst/>
        </a:prstGeom>
        <a:solidFill>
          <a:schemeClr val="accent2">
            <a:tint val="40000"/>
            <a:alpha val="90000"/>
            <a:hueOff val="-1078685"/>
            <a:satOff val="-8261"/>
            <a:lumOff val="-70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078685"/>
              <a:satOff val="-8261"/>
              <a:lumOff val="-70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008" tIns="11430" rIns="64008" bIns="11430" numCol="1" spcCol="1270" anchor="ctr" anchorCtr="0">
          <a:noAutofit/>
        </a:bodyPr>
        <a:lstStyle/>
        <a:p>
          <a:pPr marL="0" lvl="0" indent="0" algn="ctr" defTabSz="400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b="1" kern="1200"/>
            <a:t>Globalization </a:t>
          </a:r>
        </a:p>
      </dsp:txBody>
      <dsp:txXfrm>
        <a:off x="976763" y="4287077"/>
        <a:ext cx="975929" cy="1382638"/>
      </dsp:txXfrm>
    </dsp:sp>
    <dsp:sp modelId="{9A7DB1A6-4D84-4BFB-B683-E8BCFAB5FCF2}">
      <dsp:nvSpPr>
        <dsp:cNvPr id="0" name=""/>
        <dsp:cNvSpPr/>
      </dsp:nvSpPr>
      <dsp:spPr>
        <a:xfrm>
          <a:off x="1952693" y="4287077"/>
          <a:ext cx="975929" cy="1382638"/>
        </a:xfrm>
        <a:prstGeom prst="rect">
          <a:avLst/>
        </a:prstGeom>
        <a:solidFill>
          <a:schemeClr val="accent2">
            <a:tint val="40000"/>
            <a:alpha val="90000"/>
            <a:hueOff val="-2157369"/>
            <a:satOff val="-16522"/>
            <a:lumOff val="-139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2157369"/>
              <a:satOff val="-16522"/>
              <a:lumOff val="-139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008" tIns="11430" rIns="64008" bIns="11430" numCol="1" spcCol="1270" anchor="ctr" anchorCtr="0">
          <a:noAutofit/>
        </a:bodyPr>
        <a:lstStyle/>
        <a:p>
          <a:pPr marL="0" lvl="0" indent="0" algn="ctr" defTabSz="400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b="1" kern="1200"/>
            <a:t>The digital world</a:t>
          </a:r>
        </a:p>
      </dsp:txBody>
      <dsp:txXfrm>
        <a:off x="1952693" y="4287077"/>
        <a:ext cx="975929" cy="1382638"/>
      </dsp:txXfrm>
    </dsp:sp>
    <dsp:sp modelId="{77E7AF76-4E18-446C-AD4F-BE881535607F}">
      <dsp:nvSpPr>
        <dsp:cNvPr id="0" name=""/>
        <dsp:cNvSpPr/>
      </dsp:nvSpPr>
      <dsp:spPr>
        <a:xfrm>
          <a:off x="2928622" y="4287077"/>
          <a:ext cx="975929" cy="1382638"/>
        </a:xfrm>
        <a:prstGeom prst="rect">
          <a:avLst/>
        </a:prstGeom>
        <a:solidFill>
          <a:schemeClr val="accent2">
            <a:tint val="40000"/>
            <a:alpha val="90000"/>
            <a:hueOff val="-3236054"/>
            <a:satOff val="-24784"/>
            <a:lumOff val="-209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3236054"/>
              <a:satOff val="-24784"/>
              <a:lumOff val="-209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008" tIns="11430" rIns="64008" bIns="11430" numCol="1" spcCol="1270" anchor="ctr" anchorCtr="0">
          <a:noAutofit/>
        </a:bodyPr>
        <a:lstStyle/>
        <a:p>
          <a:pPr marL="0" lvl="0" indent="0" algn="ctr" defTabSz="400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b="1" kern="1200"/>
            <a:t>Economy volatility and instability </a:t>
          </a:r>
        </a:p>
      </dsp:txBody>
      <dsp:txXfrm>
        <a:off x="2928622" y="4287077"/>
        <a:ext cx="975929" cy="1382638"/>
      </dsp:txXfrm>
    </dsp:sp>
    <dsp:sp modelId="{3E491181-CE2D-4D8D-A35D-5C44D50A978B}">
      <dsp:nvSpPr>
        <dsp:cNvPr id="0" name=""/>
        <dsp:cNvSpPr/>
      </dsp:nvSpPr>
      <dsp:spPr>
        <a:xfrm>
          <a:off x="3904552" y="4287077"/>
          <a:ext cx="975929" cy="1382638"/>
        </a:xfrm>
        <a:prstGeom prst="rect">
          <a:avLst/>
        </a:prstGeom>
        <a:solidFill>
          <a:schemeClr val="accent2">
            <a:tint val="40000"/>
            <a:alpha val="90000"/>
            <a:hueOff val="-4314738"/>
            <a:satOff val="-33045"/>
            <a:lumOff val="-279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4314738"/>
              <a:satOff val="-33045"/>
              <a:lumOff val="-279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008" tIns="11430" rIns="64008" bIns="11430" numCol="1" spcCol="1270" anchor="ctr" anchorCtr="0">
          <a:noAutofit/>
        </a:bodyPr>
        <a:lstStyle/>
        <a:p>
          <a:pPr marL="0" lvl="0" indent="0" algn="ctr" defTabSz="400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b="1" kern="1200"/>
            <a:t>Consumer sophistication </a:t>
          </a:r>
        </a:p>
      </dsp:txBody>
      <dsp:txXfrm>
        <a:off x="3904552" y="4287077"/>
        <a:ext cx="975929" cy="1382638"/>
      </dsp:txXfrm>
    </dsp:sp>
    <dsp:sp modelId="{92F47DD5-0831-406F-9A69-E5D077912829}">
      <dsp:nvSpPr>
        <dsp:cNvPr id="0" name=""/>
        <dsp:cNvSpPr/>
      </dsp:nvSpPr>
      <dsp:spPr>
        <a:xfrm>
          <a:off x="4880481" y="4287077"/>
          <a:ext cx="975929" cy="1382638"/>
        </a:xfrm>
        <a:prstGeom prst="rect">
          <a:avLst/>
        </a:prstGeom>
        <a:solidFill>
          <a:schemeClr val="accent2">
            <a:tint val="40000"/>
            <a:alpha val="90000"/>
            <a:hueOff val="-5393422"/>
            <a:satOff val="-41306"/>
            <a:lumOff val="-349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5393422"/>
              <a:satOff val="-41306"/>
              <a:lumOff val="-34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008" tIns="11430" rIns="64008" bIns="11430" numCol="1" spcCol="1270" anchor="ctr" anchorCtr="0">
          <a:noAutofit/>
        </a:bodyPr>
        <a:lstStyle/>
        <a:p>
          <a:pPr marL="0" lvl="0" indent="0" algn="ctr" defTabSz="400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b="1" kern="1200"/>
            <a:t>Market</a:t>
          </a:r>
          <a:r>
            <a:rPr lang="en-US" sz="900" kern="1200"/>
            <a:t> </a:t>
          </a:r>
          <a:r>
            <a:rPr lang="en-US" sz="900" b="1" kern="1200"/>
            <a:t>Fragmentation</a:t>
          </a:r>
          <a:r>
            <a:rPr lang="en-US" sz="900" kern="1200"/>
            <a:t> </a:t>
          </a:r>
        </a:p>
      </dsp:txBody>
      <dsp:txXfrm>
        <a:off x="4880481" y="4287077"/>
        <a:ext cx="975929" cy="1382638"/>
      </dsp:txXfrm>
    </dsp:sp>
    <dsp:sp modelId="{FCF8518E-B4AC-4B82-87C2-FCA743D18B23}">
      <dsp:nvSpPr>
        <dsp:cNvPr id="0" name=""/>
        <dsp:cNvSpPr/>
      </dsp:nvSpPr>
      <dsp:spPr>
        <a:xfrm>
          <a:off x="5856411" y="4287077"/>
          <a:ext cx="975929" cy="1382638"/>
        </a:xfrm>
        <a:prstGeom prst="rect">
          <a:avLst/>
        </a:prstGeom>
        <a:solidFill>
          <a:schemeClr val="accent2">
            <a:tint val="40000"/>
            <a:alpha val="90000"/>
            <a:hueOff val="-6472107"/>
            <a:satOff val="-49567"/>
            <a:lumOff val="-419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6472107"/>
              <a:satOff val="-49567"/>
              <a:lumOff val="-41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008" tIns="11430" rIns="64008" bIns="11430" numCol="1" spcCol="1270" anchor="ctr" anchorCtr="0">
          <a:noAutofit/>
        </a:bodyPr>
        <a:lstStyle/>
        <a:p>
          <a:pPr marL="0" lvl="0" indent="0" algn="ctr" defTabSz="400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b="1" kern="1200"/>
            <a:t>Product Diversity and life-cycle</a:t>
          </a:r>
        </a:p>
      </dsp:txBody>
      <dsp:txXfrm>
        <a:off x="5856411" y="4287077"/>
        <a:ext cx="975929" cy="1382638"/>
      </dsp:txXfrm>
    </dsp:sp>
    <dsp:sp modelId="{A5E0BE4A-7C06-4D7F-9BDF-357B76273095}">
      <dsp:nvSpPr>
        <dsp:cNvPr id="0" name=""/>
        <dsp:cNvSpPr/>
      </dsp:nvSpPr>
      <dsp:spPr>
        <a:xfrm rot="10800000">
          <a:off x="0" y="1776"/>
          <a:ext cx="6833175" cy="2767405"/>
        </a:xfrm>
        <a:prstGeom prst="upArrowCallout">
          <a:avLst/>
        </a:prstGeom>
        <a:solidFill>
          <a:schemeClr val="accent2">
            <a:hueOff val="-5936795"/>
            <a:satOff val="0"/>
            <a:lumOff val="-2411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marL="0" lvl="0" indent="0" algn="ctr" defTabSz="12001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According to </a:t>
          </a:r>
          <a:r>
            <a:rPr lang="en-US" sz="2700" kern="1200" err="1"/>
            <a:t>Temproral</a:t>
          </a:r>
          <a:r>
            <a:rPr lang="en-US" sz="2700" kern="1200"/>
            <a:t> (2019) brands are integral to our lives within the 21</a:t>
          </a:r>
          <a:r>
            <a:rPr lang="en-US" sz="2700" kern="1200" baseline="30000"/>
            <a:t>st</a:t>
          </a:r>
          <a:r>
            <a:rPr lang="en-US" sz="2700" kern="1200"/>
            <a:t> Century due to the acceleration of innovation.  </a:t>
          </a:r>
        </a:p>
      </dsp:txBody>
      <dsp:txXfrm rot="10800000">
        <a:off x="0" y="1776"/>
        <a:ext cx="6833175" cy="179817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712E5E-A2DC-FD4C-A1D0-3450491E73DC}">
      <dsp:nvSpPr>
        <dsp:cNvPr id="0" name=""/>
        <dsp:cNvSpPr/>
      </dsp:nvSpPr>
      <dsp:spPr>
        <a:xfrm>
          <a:off x="3264" y="526711"/>
          <a:ext cx="2331074" cy="148023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CCAEC4-F8F8-4B4D-924A-8D45174D0938}">
      <dsp:nvSpPr>
        <dsp:cNvPr id="0" name=""/>
        <dsp:cNvSpPr/>
      </dsp:nvSpPr>
      <dsp:spPr>
        <a:xfrm>
          <a:off x="262273" y="772769"/>
          <a:ext cx="2331074" cy="148023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What does your chosen brand provide? </a:t>
          </a:r>
        </a:p>
      </dsp:txBody>
      <dsp:txXfrm>
        <a:off x="305628" y="816124"/>
        <a:ext cx="2244364" cy="1393522"/>
      </dsp:txXfrm>
    </dsp:sp>
    <dsp:sp modelId="{BA3D6DFA-EE95-C041-B11D-C8C51A1E3F32}">
      <dsp:nvSpPr>
        <dsp:cNvPr id="0" name=""/>
        <dsp:cNvSpPr/>
      </dsp:nvSpPr>
      <dsp:spPr>
        <a:xfrm>
          <a:off x="2852356" y="526711"/>
          <a:ext cx="2331074" cy="148023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DD0FDB-88F8-E74E-A291-D00A8C0E3B92}">
      <dsp:nvSpPr>
        <dsp:cNvPr id="0" name=""/>
        <dsp:cNvSpPr/>
      </dsp:nvSpPr>
      <dsp:spPr>
        <a:xfrm>
          <a:off x="3111364" y="772769"/>
          <a:ext cx="2331074" cy="148023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Why are they a success? </a:t>
          </a:r>
        </a:p>
      </dsp:txBody>
      <dsp:txXfrm>
        <a:off x="3154719" y="816124"/>
        <a:ext cx="2244364" cy="1393522"/>
      </dsp:txXfrm>
    </dsp:sp>
    <dsp:sp modelId="{E5F016FB-E7B8-3C4E-8194-BA1474EC6943}">
      <dsp:nvSpPr>
        <dsp:cNvPr id="0" name=""/>
        <dsp:cNvSpPr/>
      </dsp:nvSpPr>
      <dsp:spPr>
        <a:xfrm>
          <a:off x="5701447" y="526711"/>
          <a:ext cx="2331074" cy="148023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E2C133-5EAC-E44E-9E32-C2E04E6743AD}">
      <dsp:nvSpPr>
        <dsp:cNvPr id="0" name=""/>
        <dsp:cNvSpPr/>
      </dsp:nvSpPr>
      <dsp:spPr>
        <a:xfrm>
          <a:off x="5960455" y="772769"/>
          <a:ext cx="2331074" cy="148023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How does this brand ensure quality </a:t>
          </a:r>
        </a:p>
      </dsp:txBody>
      <dsp:txXfrm>
        <a:off x="6003810" y="816124"/>
        <a:ext cx="2244364" cy="1393522"/>
      </dsp:txXfrm>
    </dsp:sp>
    <dsp:sp modelId="{8A1B97CF-42B4-3347-9917-0A55D22F44AA}">
      <dsp:nvSpPr>
        <dsp:cNvPr id="0" name=""/>
        <dsp:cNvSpPr/>
      </dsp:nvSpPr>
      <dsp:spPr>
        <a:xfrm>
          <a:off x="8550539" y="526711"/>
          <a:ext cx="2331074" cy="148023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E5270A-42C9-894A-BDF2-E8F5AFBC2168}">
      <dsp:nvSpPr>
        <dsp:cNvPr id="0" name=""/>
        <dsp:cNvSpPr/>
      </dsp:nvSpPr>
      <dsp:spPr>
        <a:xfrm>
          <a:off x="8809547" y="772769"/>
          <a:ext cx="2331074" cy="148023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What are the perceptions of this brand? </a:t>
          </a:r>
        </a:p>
      </dsp:txBody>
      <dsp:txXfrm>
        <a:off x="8852902" y="816124"/>
        <a:ext cx="2244364" cy="139352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0E194C-9955-4F68-AA80-BFABD0EAF1DB}">
      <dsp:nvSpPr>
        <dsp:cNvPr id="0" name=""/>
        <dsp:cNvSpPr/>
      </dsp:nvSpPr>
      <dsp:spPr>
        <a:xfrm>
          <a:off x="0" y="104141"/>
          <a:ext cx="6833175" cy="107048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 survey produced by CV library indicates that employers value 5 traits of personal brand: </a:t>
          </a:r>
        </a:p>
      </dsp:txBody>
      <dsp:txXfrm>
        <a:off x="52257" y="156398"/>
        <a:ext cx="6728661" cy="965971"/>
      </dsp:txXfrm>
    </dsp:sp>
    <dsp:sp modelId="{1E4B96D1-87F6-4FF3-B40C-9EDD4C7E504C}">
      <dsp:nvSpPr>
        <dsp:cNvPr id="0" name=""/>
        <dsp:cNvSpPr/>
      </dsp:nvSpPr>
      <dsp:spPr>
        <a:xfrm>
          <a:off x="0" y="1147195"/>
          <a:ext cx="6833175" cy="1689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6953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kern="1200"/>
            <a:t>Reliability 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kern="1200"/>
            <a:t>Confidence 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kern="1200"/>
            <a:t>Honesty 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kern="1200"/>
            <a:t>Honor 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kern="1200"/>
            <a:t>Loyalty</a:t>
          </a:r>
        </a:p>
      </dsp:txBody>
      <dsp:txXfrm>
        <a:off x="0" y="1147195"/>
        <a:ext cx="6833175" cy="1689120"/>
      </dsp:txXfrm>
    </dsp:sp>
    <dsp:sp modelId="{A7FA1D1F-A8F9-488A-B1ED-432E7D7253A2}">
      <dsp:nvSpPr>
        <dsp:cNvPr id="0" name=""/>
        <dsp:cNvSpPr/>
      </dsp:nvSpPr>
      <dsp:spPr>
        <a:xfrm>
          <a:off x="0" y="2836315"/>
          <a:ext cx="6833175" cy="982799"/>
        </a:xfrm>
        <a:prstGeom prst="roundRect">
          <a:avLst/>
        </a:prstGeom>
        <a:solidFill>
          <a:schemeClr val="accent2">
            <a:hueOff val="-5936795"/>
            <a:satOff val="0"/>
            <a:lumOff val="-2411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Indeed, however, recommend several traits you may need to consider: </a:t>
          </a:r>
        </a:p>
      </dsp:txBody>
      <dsp:txXfrm>
        <a:off x="47976" y="2884291"/>
        <a:ext cx="6737223" cy="886847"/>
      </dsp:txXfrm>
    </dsp:sp>
    <dsp:sp modelId="{0E8EE5BE-2FDC-4A34-B242-A5A1144DC6D6}">
      <dsp:nvSpPr>
        <dsp:cNvPr id="0" name=""/>
        <dsp:cNvSpPr/>
      </dsp:nvSpPr>
      <dsp:spPr>
        <a:xfrm>
          <a:off x="0" y="3819115"/>
          <a:ext cx="6833175" cy="1689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6953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kern="1200"/>
            <a:t>Initiative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kern="1200"/>
            <a:t>Optimism 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kern="1200"/>
            <a:t>Adaptability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kern="1200"/>
            <a:t>Willingness to learn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kern="1200"/>
            <a:t>Resilience</a:t>
          </a:r>
        </a:p>
      </dsp:txBody>
      <dsp:txXfrm>
        <a:off x="0" y="3819115"/>
        <a:ext cx="6833175" cy="168912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0C6207-5989-4951-869D-BFFBE01ADA8B}">
      <dsp:nvSpPr>
        <dsp:cNvPr id="0" name=""/>
        <dsp:cNvSpPr/>
      </dsp:nvSpPr>
      <dsp:spPr>
        <a:xfrm>
          <a:off x="951875" y="8904"/>
          <a:ext cx="4240287" cy="172489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Fitzgerald (2020) argues that professional identity is often used within literature but lacks consensus. </a:t>
          </a:r>
        </a:p>
      </dsp:txBody>
      <dsp:txXfrm>
        <a:off x="951875" y="8904"/>
        <a:ext cx="4240287" cy="1724892"/>
      </dsp:txXfrm>
    </dsp:sp>
    <dsp:sp modelId="{7F787222-DBD6-46ED-918C-D25A0F9689B0}">
      <dsp:nvSpPr>
        <dsp:cNvPr id="0" name=""/>
        <dsp:cNvSpPr/>
      </dsp:nvSpPr>
      <dsp:spPr>
        <a:xfrm>
          <a:off x="383351" y="1923829"/>
          <a:ext cx="5332335" cy="357285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The concept analysis initially identified 737 articles, but through inclusion and exclusion criteria, 60 studies made the final sample. </a:t>
          </a:r>
        </a:p>
        <a:p>
          <a:pPr marL="171450" lvl="1" indent="-171450" algn="l" defTabSz="7556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b="1" kern="1200"/>
            <a:t>Behaviours and attitudes </a:t>
          </a:r>
        </a:p>
        <a:p>
          <a:pPr marL="171450" lvl="1" indent="-171450" algn="l" defTabSz="7556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b="1" kern="1200"/>
            <a:t>Skills and Knowledge </a:t>
          </a:r>
        </a:p>
        <a:p>
          <a:pPr marL="171450" lvl="1" indent="-171450" algn="l" defTabSz="7556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b="1" kern="1200"/>
            <a:t>Values, Beliefs and ethics </a:t>
          </a:r>
        </a:p>
        <a:p>
          <a:pPr marL="171450" lvl="1" indent="-171450" algn="l" defTabSz="7556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b="1" kern="1200"/>
            <a:t>Context of social socialization (professional identity cannot be separated </a:t>
          </a:r>
        </a:p>
        <a:p>
          <a:pPr marL="171450" lvl="1" indent="-171450" algn="l" defTabSz="7556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b="1" kern="1200"/>
            <a:t>Group identity and personal identity </a:t>
          </a:r>
        </a:p>
      </dsp:txBody>
      <dsp:txXfrm>
        <a:off x="383351" y="1923829"/>
        <a:ext cx="5332335" cy="357285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6D9CB6-6BE0-4F13-99DB-D462DE5561CB}">
      <dsp:nvSpPr>
        <dsp:cNvPr id="0" name=""/>
        <dsp:cNvSpPr/>
      </dsp:nvSpPr>
      <dsp:spPr>
        <a:xfrm>
          <a:off x="583" y="516890"/>
          <a:ext cx="2275579" cy="136534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/>
            <a:t>A PDP, is an action plan that you can use to identify:</a:t>
          </a:r>
          <a:endParaRPr lang="en-US" sz="2000" kern="1200"/>
        </a:p>
      </dsp:txBody>
      <dsp:txXfrm>
        <a:off x="583" y="516890"/>
        <a:ext cx="2275579" cy="1365347"/>
      </dsp:txXfrm>
    </dsp:sp>
    <dsp:sp modelId="{37BDAC67-C01F-4395-8A1B-941433ED0949}">
      <dsp:nvSpPr>
        <dsp:cNvPr id="0" name=""/>
        <dsp:cNvSpPr/>
      </dsp:nvSpPr>
      <dsp:spPr>
        <a:xfrm>
          <a:off x="2503720" y="516890"/>
          <a:ext cx="2275579" cy="1365347"/>
        </a:xfrm>
        <a:prstGeom prst="rect">
          <a:avLst/>
        </a:prstGeom>
        <a:solidFill>
          <a:schemeClr val="accent2">
            <a:hueOff val="-1187359"/>
            <a:satOff val="0"/>
            <a:lumOff val="-4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</a:t>
          </a:r>
          <a:r>
            <a:rPr lang="en-GB" sz="2000" b="0" i="0" kern="1200"/>
            <a:t>ndividual goals and what you want to achieve.</a:t>
          </a:r>
          <a:endParaRPr lang="en-US" sz="2000" kern="1200"/>
        </a:p>
      </dsp:txBody>
      <dsp:txXfrm>
        <a:off x="2503720" y="516890"/>
        <a:ext cx="2275579" cy="1365347"/>
      </dsp:txXfrm>
    </dsp:sp>
    <dsp:sp modelId="{DDBFCB4D-4A89-4CDB-81D6-806AE9E28D37}">
      <dsp:nvSpPr>
        <dsp:cNvPr id="0" name=""/>
        <dsp:cNvSpPr/>
      </dsp:nvSpPr>
      <dsp:spPr>
        <a:xfrm>
          <a:off x="583" y="2109796"/>
          <a:ext cx="2275579" cy="1365347"/>
        </a:xfrm>
        <a:prstGeom prst="rect">
          <a:avLst/>
        </a:prstGeom>
        <a:solidFill>
          <a:schemeClr val="accent2">
            <a:hueOff val="-2374718"/>
            <a:satOff val="0"/>
            <a:lumOff val="-964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</a:t>
          </a:r>
          <a:r>
            <a:rPr lang="en-GB" sz="2000" b="0" i="0" kern="1200"/>
            <a:t>trengths and weaknesses.</a:t>
          </a:r>
          <a:endParaRPr lang="en-US" sz="2000" kern="1200"/>
        </a:p>
      </dsp:txBody>
      <dsp:txXfrm>
        <a:off x="583" y="2109796"/>
        <a:ext cx="2275579" cy="1365347"/>
      </dsp:txXfrm>
    </dsp:sp>
    <dsp:sp modelId="{33884659-B10C-4F39-8D1E-F9D30ED96447}">
      <dsp:nvSpPr>
        <dsp:cNvPr id="0" name=""/>
        <dsp:cNvSpPr/>
      </dsp:nvSpPr>
      <dsp:spPr>
        <a:xfrm>
          <a:off x="2503720" y="2109796"/>
          <a:ext cx="2275579" cy="1365347"/>
        </a:xfrm>
        <a:prstGeom prst="rect">
          <a:avLst/>
        </a:prstGeom>
        <a:solidFill>
          <a:schemeClr val="accent2">
            <a:hueOff val="-3562077"/>
            <a:satOff val="0"/>
            <a:lumOff val="-14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</a:t>
          </a:r>
          <a:r>
            <a:rPr lang="en-GB" sz="2000" b="0" i="0" kern="1200"/>
            <a:t>reas of development </a:t>
          </a:r>
          <a:endParaRPr lang="en-US" sz="2000" kern="1200"/>
        </a:p>
      </dsp:txBody>
      <dsp:txXfrm>
        <a:off x="2503720" y="2109796"/>
        <a:ext cx="2275579" cy="1365347"/>
      </dsp:txXfrm>
    </dsp:sp>
    <dsp:sp modelId="{86E52F22-8CE2-4D51-9831-55659D7193F5}">
      <dsp:nvSpPr>
        <dsp:cNvPr id="0" name=""/>
        <dsp:cNvSpPr/>
      </dsp:nvSpPr>
      <dsp:spPr>
        <a:xfrm>
          <a:off x="583" y="3702702"/>
          <a:ext cx="2275579" cy="1365347"/>
        </a:xfrm>
        <a:prstGeom prst="rect">
          <a:avLst/>
        </a:prstGeom>
        <a:solidFill>
          <a:schemeClr val="accent2">
            <a:hueOff val="-4749436"/>
            <a:satOff val="0"/>
            <a:lumOff val="-19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/>
            <a:t>What you need to do to achieve your goals.</a:t>
          </a:r>
          <a:endParaRPr lang="en-US" sz="2000" kern="1200"/>
        </a:p>
      </dsp:txBody>
      <dsp:txXfrm>
        <a:off x="583" y="3702702"/>
        <a:ext cx="2275579" cy="1365347"/>
      </dsp:txXfrm>
    </dsp:sp>
    <dsp:sp modelId="{FDBFDE10-C94E-4E9F-A264-FD1E14E81E38}">
      <dsp:nvSpPr>
        <dsp:cNvPr id="0" name=""/>
        <dsp:cNvSpPr/>
      </dsp:nvSpPr>
      <dsp:spPr>
        <a:xfrm>
          <a:off x="2503720" y="3702702"/>
          <a:ext cx="2275579" cy="1365347"/>
        </a:xfrm>
        <a:prstGeom prst="rect">
          <a:avLst/>
        </a:prstGeom>
        <a:solidFill>
          <a:schemeClr val="accent2">
            <a:hueOff val="-5936795"/>
            <a:satOff val="0"/>
            <a:lumOff val="-2411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/>
            <a:t>Factors that could hinder your progress.</a:t>
          </a:r>
          <a:endParaRPr lang="en-US" sz="2000" kern="1200"/>
        </a:p>
      </dsp:txBody>
      <dsp:txXfrm>
        <a:off x="2503720" y="3702702"/>
        <a:ext cx="2275579" cy="136534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21AFAA-435C-41A1-B1B0-705D175EC9C9}">
      <dsp:nvSpPr>
        <dsp:cNvPr id="0" name=""/>
        <dsp:cNvSpPr/>
      </dsp:nvSpPr>
      <dsp:spPr>
        <a:xfrm>
          <a:off x="0" y="5068"/>
          <a:ext cx="6833175" cy="15042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5B0F3C-54D3-4347-9CD2-B5A0280AFF02}">
      <dsp:nvSpPr>
        <dsp:cNvPr id="0" name=""/>
        <dsp:cNvSpPr/>
      </dsp:nvSpPr>
      <dsp:spPr>
        <a:xfrm>
          <a:off x="455033" y="343523"/>
          <a:ext cx="828142" cy="82733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1E83A1-7D40-4372-BE2E-2620E6694BAB}">
      <dsp:nvSpPr>
        <dsp:cNvPr id="0" name=""/>
        <dsp:cNvSpPr/>
      </dsp:nvSpPr>
      <dsp:spPr>
        <a:xfrm>
          <a:off x="1738210" y="5068"/>
          <a:ext cx="4971904" cy="1599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9305" tIns="169305" rIns="169305" bIns="169305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hlinkClick xmlns:r="http://schemas.openxmlformats.org/officeDocument/2006/relationships" r:id="rId2"/>
            </a:rPr>
            <a:t>https://www.aomrc.org.uk/wp-content/uploads/2020/05/Developing_professional_identity_in_multi-professional_teams_0520.pdf</a:t>
          </a:r>
          <a:r>
            <a:rPr lang="en-US" sz="1400" kern="1200"/>
            <a:t> </a:t>
          </a:r>
        </a:p>
      </dsp:txBody>
      <dsp:txXfrm>
        <a:off x="1738210" y="5068"/>
        <a:ext cx="4971904" cy="1599727"/>
      </dsp:txXfrm>
    </dsp:sp>
    <dsp:sp modelId="{8D8FDF68-D81E-40C2-AD73-BA1F0C0004A4}">
      <dsp:nvSpPr>
        <dsp:cNvPr id="0" name=""/>
        <dsp:cNvSpPr/>
      </dsp:nvSpPr>
      <dsp:spPr>
        <a:xfrm>
          <a:off x="0" y="1992609"/>
          <a:ext cx="6833175" cy="15042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B45FB2-65D6-45D7-AAC6-7206064CDF6F}">
      <dsp:nvSpPr>
        <dsp:cNvPr id="0" name=""/>
        <dsp:cNvSpPr/>
      </dsp:nvSpPr>
      <dsp:spPr>
        <a:xfrm>
          <a:off x="455033" y="2331063"/>
          <a:ext cx="828142" cy="82733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95F4A5-EC46-416E-8CE1-71B3511213A6}">
      <dsp:nvSpPr>
        <dsp:cNvPr id="0" name=""/>
        <dsp:cNvSpPr/>
      </dsp:nvSpPr>
      <dsp:spPr>
        <a:xfrm>
          <a:off x="1738210" y="1992609"/>
          <a:ext cx="4971904" cy="1599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9305" tIns="169305" rIns="169305" bIns="16930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Using the link above, please read the following document (Academy of Medical Royal Colleges), identify reasons for developing a professional identity and what skills are associated?  </a:t>
          </a:r>
        </a:p>
      </dsp:txBody>
      <dsp:txXfrm>
        <a:off x="1738210" y="1992609"/>
        <a:ext cx="4971904" cy="1599727"/>
      </dsp:txXfrm>
    </dsp:sp>
    <dsp:sp modelId="{E7310D87-6A8D-4E07-BCB9-3B2E5ACEA641}">
      <dsp:nvSpPr>
        <dsp:cNvPr id="0" name=""/>
        <dsp:cNvSpPr/>
      </dsp:nvSpPr>
      <dsp:spPr>
        <a:xfrm>
          <a:off x="0" y="3980149"/>
          <a:ext cx="6833175" cy="15042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D9F272-5899-463D-9613-BC4465CC795B}">
      <dsp:nvSpPr>
        <dsp:cNvPr id="0" name=""/>
        <dsp:cNvSpPr/>
      </dsp:nvSpPr>
      <dsp:spPr>
        <a:xfrm>
          <a:off x="455033" y="4318604"/>
          <a:ext cx="828142" cy="82733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1A9732-DA35-4757-AC96-70C6A8F2F25A}">
      <dsp:nvSpPr>
        <dsp:cNvPr id="0" name=""/>
        <dsp:cNvSpPr/>
      </dsp:nvSpPr>
      <dsp:spPr>
        <a:xfrm>
          <a:off x="1738210" y="3980149"/>
          <a:ext cx="4971904" cy="1599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9305" tIns="169305" rIns="169305" bIns="169305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Please note that this is a requirement for our next session and students are required to present their findings.  </a:t>
          </a:r>
        </a:p>
      </dsp:txBody>
      <dsp:txXfrm>
        <a:off x="1738210" y="3980149"/>
        <a:ext cx="4971904" cy="15997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234BE2-DF82-9043-BD26-AD9DA479A388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53E2E6-9CB9-1542-A1C1-A4FCC51939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3849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53E2E6-9CB9-1542-A1C1-A4FCC51939B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41205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53E2E6-9CB9-1542-A1C1-A4FCC51939B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33084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53E2E6-9CB9-1542-A1C1-A4FCC51939B7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34725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53E2E6-9CB9-1542-A1C1-A4FCC51939B7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21570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US" b="0" dirty="0">
              <a:solidFill>
                <a:srgbClr val="7030A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53E2E6-9CB9-1542-A1C1-A4FCC51939B7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93896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53E2E6-9CB9-1542-A1C1-A4FCC51939B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9659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53E2E6-9CB9-1542-A1C1-A4FCC51939B7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42459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53E2E6-9CB9-1542-A1C1-A4FCC51939B7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468705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53E2E6-9CB9-1542-A1C1-A4FCC51939B7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508611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53E2E6-9CB9-1542-A1C1-A4FCC51939B7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575725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53E2E6-9CB9-1542-A1C1-A4FCC51939B7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408109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53E2E6-9CB9-1542-A1C1-A4FCC51939B7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64826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342FE-E00B-4FAF-8F73-F722060EBA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2600" y="978408"/>
            <a:ext cx="10506991" cy="2531555"/>
          </a:xfrm>
          <a:prstGeom prst="rect">
            <a:avLst/>
          </a:prstGeom>
        </p:spPr>
        <p:txBody>
          <a:bodyPr anchor="b"/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C1CCE2-4461-473E-B23C-34C8CCF04B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2600" y="3602038"/>
            <a:ext cx="10506991" cy="2277554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AA551A-CE2F-4E35-A714-B1F04D4B4E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B5C907-6594-4DFF-A32B-449C3BA968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376D75-E9DA-4660-AC52-51BA63FCB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71576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43735-A77F-440D-9448-6AE7C204D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1579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6C6EE-D55E-454B-B28C-EC73D1DB4A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2A2905-6D2E-4319-9521-61452AB8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AC7550-84E8-49D3-B419-6F5F327DA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AD2C6B-EA5D-4D97-BC84-6C860D536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8644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61B299E6-11CC-4181-86C3-528A13F1F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22232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803473-0A64-4F9F-833B-8D64E3901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9"/>
            <a:ext cx="10515600" cy="2716769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873736-B424-40F2-B562-6DC10E5EDE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4171445"/>
            <a:ext cx="10515600" cy="1918205"/>
          </a:xfrm>
        </p:spPr>
        <p:txBody>
          <a:bodyPr>
            <a:normAutofit/>
          </a:bodyPr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348851-37C0-478D-B722-D76C817DC4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3E063E-66CE-4C18-91FA-D14AE052D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A66D3D-FD62-470C-BC3C-A03771A32F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DFF0049-0231-4557-A707-569556F0C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3922232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57A0DB1-87C8-4BF4-B2A2-F9CA6ED05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6C29209-8A8F-48A7-8BA2-AFADA37CB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47204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166BE9C-AE7C-4C39-9694-C32D6939B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483577"/>
            <a:ext cx="11147071" cy="2434824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ACC42C-303A-4BDF-990A-2B07967BC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599" y="978408"/>
            <a:ext cx="1114707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55CEF-353E-4E14-83AD-ACADDC08D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260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5ECEF-9654-4AC1-BF77-7BC602BBD4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1112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922FC8-BC06-407B-A82B-DA62B33A1C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15B701-4E1F-48AA-8A3C-ED5DD9151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6BCA31-8AC7-46F5-BCAB-41D54DF83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1BA86D8-2A29-4A0E-AEA0-39B41C418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085E13E-918A-4D04-9E84-94148D7C87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89285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5E892-D975-4DD6-8583-A14DDBE85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1" y="978407"/>
            <a:ext cx="11145039" cy="1339584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1F7700-CECC-4881-BE5C-A13CD825B7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632" y="2500921"/>
            <a:ext cx="5346222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2400" b="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A50766-520A-44C5-943E-569222B741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4632" y="3428999"/>
            <a:ext cx="5346222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2F7E42-976A-4239-8006-D68538D4B7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7120" y="2500921"/>
            <a:ext cx="5372551" cy="823912"/>
          </a:xfrm>
        </p:spPr>
        <p:txBody>
          <a:bodyPr anchor="b"/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8CA329-951F-4391-ADC5-7EA320B7782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7120" y="3428999"/>
            <a:ext cx="5372551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FBEC22A-DA46-460C-B865-D928C20AE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B2D647-42C5-4AB7-BB71-3A4406571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4632" y="6419088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0B2B67-714C-46DA-85E5-598B4244D3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89591" y="-7190"/>
            <a:ext cx="640080" cy="365125"/>
          </a:xfrm>
        </p:spPr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90970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D4B6724-AB30-4E7C-BE2B-ECD94FF1B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33311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D4BAB-2678-4A19-A575-C47CAF144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591509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47C89E-0ABD-4FD2-924C-894345ADFE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3026CE-9CC8-403B-88B1-184D16532A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B3D616-3C18-401B-A792-E75149FDFC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4EC6F70-D800-4067-A36A-5BBFC8018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393331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2B66CB6-8988-4FBA-8524-726765A5F2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68796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5C73F84-0C6B-4EF4-9405-C389824999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CEC807-744E-4C5C-8B15-09AED3E570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FBCB19-9F4B-474C-85C1-4A645A9718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95042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A88B0-DD6B-449B-AE32-D3192081E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8"/>
            <a:ext cx="4287393" cy="2450592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F22ED6-5B69-4B3B-BF96-3A75F2107F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7" y="987425"/>
            <a:ext cx="6446484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704043-D45F-440A-A15D-2718A913E0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0072DC-7326-43E7-806C-B690C439E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F89A0F-B8C6-4AA6-A9C4-4A454F4224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57A616-A4F2-4FC5-88DE-B4E6BA542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49261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B773D-D007-4687-BA9C-9F229829B5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7"/>
            <a:ext cx="4287393" cy="2450593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A3A75FC-78D2-4EF5-884F-11B7BACF799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7" y="987425"/>
            <a:ext cx="6446483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7CE0BB-D335-4391-A23F-194C575CAF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7701E1-B97B-4DA5-B9AD-07B7C12476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6D9CF8-F42F-4618-9F26-8BFE56487A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CA2023-1ECA-4A96-BDC7-F7FA4368B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63392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1999A10-4355-4A13-B008-196B21ABEE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2600" y="483576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36D448-AFEA-4483-B0E4-002840525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216234-4516-4303-8F60-A8127D89A5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192" y="3103131"/>
            <a:ext cx="10506991" cy="309294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6B5D50-A474-462B-A807-DF186B1C2F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BF1DAF-2E2D-46ED-AA3E-3D2FE40399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2FC771-EB13-4EB5-A0A2-3968C6ABBD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3B596B8-8230-4695-8D76-F06AFA815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53EBF93-5FD9-4F4E-8485-7B937145C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28012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6B4D06-C7C6-4949-8EB2-F03ED999A2B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041710" y="978408"/>
            <a:ext cx="2947881" cy="5124777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921B9D-8C11-4176-AF22-89F972E212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632" y="978408"/>
            <a:ext cx="7256453" cy="51247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FA9E1C-8E18-4A35-9BD8-427B1D14BB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116CDB-7BB6-4DD2-A626-6DA8E569F2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D0403B-439E-449F-83B1-799EEC239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0370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87A535-3CAC-46BC-B2B2-3AE83EC3A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21530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8EBDBD-59EC-46ED-BE79-6D37B531D6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3306870"/>
            <a:ext cx="10506991" cy="25727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921F5C-FD3D-42C7-90F4-5ECE6FFCFE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84632" y="10058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81B8F32D-D8B6-4B9E-9CBF-DCAC30B7B93D}" type="datetimeFigureOut">
              <a:rPr lang="en-US" smtClean="0"/>
              <a:pPr/>
              <a:t>5/13/2026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E63D50-6D0B-4963-97B9-A32AE63235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84632" y="641908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6B5E08-CAC3-4C87-B143-5F8956AE90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89591" y="1005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60553ECD-7F6D-420D-93CA-D8D15EB427AC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94795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6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35F60170-91B4-45F0-B88B-9C07AEC46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E6336E-7401-A17B-A110-8F32FACFE8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1007" y="702870"/>
            <a:ext cx="6153083" cy="3093468"/>
          </a:xfrm>
        </p:spPr>
        <p:txBody>
          <a:bodyPr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5400" b="1" dirty="0"/>
              <a:t>Building </a:t>
            </a:r>
            <a:r>
              <a:rPr lang="en-US" sz="5400" b="1"/>
              <a:t>a Personal Brand and Identity: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7F00B2-9302-7F86-72BD-3EBF516D9D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9549" y="4202103"/>
            <a:ext cx="5614993" cy="2163418"/>
          </a:xfrm>
        </p:spPr>
        <p:txBody>
          <a:bodyPr anchor="t">
            <a:normAutofit/>
          </a:bodyPr>
          <a:lstStyle/>
          <a:p>
            <a:pPr algn="ctr"/>
            <a:r>
              <a:rPr lang="en-GB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</a:t>
            </a:r>
            <a:r>
              <a:rPr lang="en-GB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kills analysis and personal development planning</a:t>
            </a:r>
            <a:endParaRPr lang="en-GB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/>
          </a:p>
        </p:txBody>
      </p:sp>
      <p:cxnSp>
        <p:nvCxnSpPr>
          <p:cNvPr id="1033" name="Straight Connector 1032">
            <a:extLst>
              <a:ext uri="{FF2B5EF4-FFF2-40B4-BE49-F238E27FC236}">
                <a16:creationId xmlns:a16="http://schemas.microsoft.com/office/drawing/2014/main" id="{82A1AB15-495E-4EE0-98F0-89DD89CD1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026" name="Picture 2" descr="Building and Managing Your Personal and Professional Brand In The Job  Market — Insider Career Strategies Resume Writing &amp; Career Coaching">
            <a:extLst>
              <a:ext uri="{FF2B5EF4-FFF2-40B4-BE49-F238E27FC236}">
                <a16:creationId xmlns:a16="http://schemas.microsoft.com/office/drawing/2014/main" id="{8853D281-F75F-3C7C-ED59-25EEAA6D0B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34090" y="1668314"/>
            <a:ext cx="5019817" cy="3521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35" name="Straight Connector 1034">
            <a:extLst>
              <a:ext uri="{FF2B5EF4-FFF2-40B4-BE49-F238E27FC236}">
                <a16:creationId xmlns:a16="http://schemas.microsoft.com/office/drawing/2014/main" id="{74EEBF2A-B7AF-4EC9-B6F7-BF425E70A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22666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8B382E-6AD5-A86F-0C1A-8AB8067EDA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861" y="489855"/>
            <a:ext cx="5613398" cy="5261895"/>
          </a:xfrm>
        </p:spPr>
        <p:txBody>
          <a:bodyPr anchor="ctr">
            <a:normAutofit/>
          </a:bodyPr>
          <a:lstStyle/>
          <a:p>
            <a:r>
              <a:rPr lang="en-US" b="1"/>
              <a:t>Lesson Content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71B74E7-4838-4A57-A093-7ECD0A0CF3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64B30CE-C2B6-406B-921A-5A1BAAD877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67B1501-8068-9FB9-35EB-850EB6C044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5277487"/>
              </p:ext>
            </p:extLst>
          </p:nvPr>
        </p:nvGraphicFramePr>
        <p:xfrm>
          <a:off x="6165356" y="865127"/>
          <a:ext cx="5464315" cy="52618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860025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E18D5F1-911E-4BCF-9AF0-F3A54D7C0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84EE41-863A-4DE9-9A51-4F014D681F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416" y="485369"/>
            <a:ext cx="11147071" cy="2460838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5E6100-E4CF-F1A0-A3FD-EF1FE5EA09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6991" y="939994"/>
            <a:ext cx="10361960" cy="1493871"/>
          </a:xfrm>
        </p:spPr>
        <p:txBody>
          <a:bodyPr>
            <a:normAutofit/>
          </a:bodyPr>
          <a:lstStyle/>
          <a:p>
            <a:r>
              <a:rPr lang="en-US" sz="6000" b="1"/>
              <a:t>Lesson Aim and Objectives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0850E05-3320-4817-99CE-D56547FCA8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8990BBA-8A0B-4EF5-A122-0815DEC19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DA9946C-C93A-4350-AC54-937723F6B6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36EF579-9B17-05CC-CE0D-C1A75F0203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69467592"/>
              </p:ext>
            </p:extLst>
          </p:nvPr>
        </p:nvGraphicFramePr>
        <p:xfrm>
          <a:off x="482600" y="3098800"/>
          <a:ext cx="11143887" cy="27797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032014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8" name="Rectangle 2067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70" name="Rectangle 2069">
            <a:extLst>
              <a:ext uri="{FF2B5EF4-FFF2-40B4-BE49-F238E27FC236}">
                <a16:creationId xmlns:a16="http://schemas.microsoft.com/office/drawing/2014/main" id="{C12927E5-081D-440D-A775-C0AE9DA1E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07" y="489855"/>
            <a:ext cx="11147071" cy="2449283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18A39B-187F-B6B5-06E1-D61A44565F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721946"/>
            <a:ext cx="10813250" cy="1971976"/>
          </a:xfrm>
        </p:spPr>
        <p:txBody>
          <a:bodyPr>
            <a:normAutofit/>
          </a:bodyPr>
          <a:lstStyle/>
          <a:p>
            <a:pPr algn="ctr"/>
            <a:r>
              <a:rPr lang="en-US" b="1"/>
              <a:t>What is a Brand?</a:t>
            </a:r>
          </a:p>
        </p:txBody>
      </p:sp>
      <p:cxnSp>
        <p:nvCxnSpPr>
          <p:cNvPr id="2072" name="Straight Connector 2071">
            <a:extLst>
              <a:ext uri="{FF2B5EF4-FFF2-40B4-BE49-F238E27FC236}">
                <a16:creationId xmlns:a16="http://schemas.microsoft.com/office/drawing/2014/main" id="{36EF3C03-9B4D-45EB-B96C-994DBE3FE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74" name="Straight Connector 2073">
            <a:extLst>
              <a:ext uri="{FF2B5EF4-FFF2-40B4-BE49-F238E27FC236}">
                <a16:creationId xmlns:a16="http://schemas.microsoft.com/office/drawing/2014/main" id="{C4558310-C928-4426-BFAC-68450D291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2939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A20EBE-25C3-4A2F-B223-21E5FBDCE3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07" y="3262006"/>
            <a:ext cx="7027233" cy="2783253"/>
          </a:xfrm>
        </p:spPr>
        <p:txBody>
          <a:bodyPr anchor="ctr"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US"/>
              <a:t>The word ‘brand’ derived from Old Norse and translated into Anglo Saxon: </a:t>
            </a:r>
          </a:p>
          <a:p>
            <a:pPr algn="ctr">
              <a:lnSpc>
                <a:spcPct val="90000"/>
              </a:lnSpc>
            </a:pPr>
            <a:r>
              <a:rPr lang="en-US"/>
              <a:t>“…to burn” </a:t>
            </a:r>
            <a:r>
              <a:rPr lang="en-US" sz="1700"/>
              <a:t>(Blackett, 2004)</a:t>
            </a:r>
          </a:p>
          <a:p>
            <a:pPr>
              <a:lnSpc>
                <a:spcPct val="90000"/>
              </a:lnSpc>
            </a:pPr>
            <a:endParaRPr lang="en-US"/>
          </a:p>
          <a:p>
            <a:pPr>
              <a:lnSpc>
                <a:spcPct val="90000"/>
              </a:lnSpc>
            </a:pPr>
            <a:r>
              <a:rPr lang="en-US"/>
              <a:t>Early man burned to stamp ownership over livestock: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/>
              <a:t>Claim ownership over products 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/>
              <a:t>To ensure quality of their products were associated with themselves </a:t>
            </a:r>
          </a:p>
        </p:txBody>
      </p:sp>
      <p:pic>
        <p:nvPicPr>
          <p:cNvPr id="2050" name="Picture 2" descr="Cattle Branding | Traditional Form of Identification for Cattle TexVetPets">
            <a:extLst>
              <a:ext uri="{FF2B5EF4-FFF2-40B4-BE49-F238E27FC236}">
                <a16:creationId xmlns:a16="http://schemas.microsoft.com/office/drawing/2014/main" id="{9CFD7B79-8BC8-58F9-6183-4340E3FB7EB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79" r="7707" b="-1"/>
          <a:stretch/>
        </p:blipFill>
        <p:spPr bwMode="auto">
          <a:xfrm>
            <a:off x="7809130" y="2926012"/>
            <a:ext cx="3818948" cy="3428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76" name="Straight Connector 2075">
            <a:extLst>
              <a:ext uri="{FF2B5EF4-FFF2-40B4-BE49-F238E27FC236}">
                <a16:creationId xmlns:a16="http://schemas.microsoft.com/office/drawing/2014/main" id="{49EA91AC-9CE2-4425-BF6B-E2FCBA1A75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10792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1" name="Rectangle 3080">
            <a:extLst>
              <a:ext uri="{FF2B5EF4-FFF2-40B4-BE49-F238E27FC236}">
                <a16:creationId xmlns:a16="http://schemas.microsoft.com/office/drawing/2014/main" id="{C12927E5-081D-440D-A775-C0AE9DA1E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07" y="489855"/>
            <a:ext cx="11147071" cy="2449283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18A39B-187F-B6B5-06E1-D61A44565F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721946"/>
            <a:ext cx="10813250" cy="1971976"/>
          </a:xfrm>
        </p:spPr>
        <p:txBody>
          <a:bodyPr>
            <a:normAutofit/>
          </a:bodyPr>
          <a:lstStyle/>
          <a:p>
            <a:pPr algn="ctr"/>
            <a:r>
              <a:rPr lang="en-US" b="1"/>
              <a:t>What is a Brand?</a:t>
            </a:r>
          </a:p>
        </p:txBody>
      </p:sp>
      <p:cxnSp>
        <p:nvCxnSpPr>
          <p:cNvPr id="3083" name="Straight Connector 3082">
            <a:extLst>
              <a:ext uri="{FF2B5EF4-FFF2-40B4-BE49-F238E27FC236}">
                <a16:creationId xmlns:a16="http://schemas.microsoft.com/office/drawing/2014/main" id="{36EF3C03-9B4D-45EB-B96C-994DBE3FE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85" name="Straight Connector 3084">
            <a:extLst>
              <a:ext uri="{FF2B5EF4-FFF2-40B4-BE49-F238E27FC236}">
                <a16:creationId xmlns:a16="http://schemas.microsoft.com/office/drawing/2014/main" id="{C4558310-C928-4426-BFAC-68450D291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2939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C3D70F3-8FFE-1B96-A3A3-116505BCE7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3126" y="2996887"/>
            <a:ext cx="7155888" cy="3326616"/>
          </a:xfrm>
        </p:spPr>
        <p:txBody>
          <a:bodyPr anchor="ctr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/>
              <a:t>A brand doesn’t simply mean: 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/>
              <a:t>Name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/>
              <a:t>Positioning statement 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/>
              <a:t>Marketing </a:t>
            </a:r>
          </a:p>
          <a:p>
            <a:pPr>
              <a:lnSpc>
                <a:spcPct val="90000"/>
              </a:lnSpc>
            </a:pPr>
            <a:r>
              <a:rPr lang="en-US" b="1"/>
              <a:t>A brand means: 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/>
              <a:t>A promise to consumers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/>
              <a:t>Distinguishes from other services or goods (Competitors)</a:t>
            </a:r>
            <a:r>
              <a:rPr lang="en-GB" b="0" i="0" u="none" strike="noStrike">
                <a:solidFill>
                  <a:srgbClr val="000000"/>
                </a:solidFill>
                <a:effectLst/>
                <a:latin typeface="ff3"/>
              </a:rPr>
              <a:t> </a:t>
            </a:r>
            <a:r>
              <a:rPr lang="en-GB" sz="1600" b="0" i="0" u="none" strike="noStrike">
                <a:solidFill>
                  <a:srgbClr val="000000"/>
                </a:solidFill>
                <a:effectLst/>
                <a:latin typeface="ff3"/>
              </a:rPr>
              <a:t>(Yakup and </a:t>
            </a:r>
            <a:r>
              <a:rPr lang="en-GB" sz="1600" b="0" i="0" u="none" strike="noStrike" err="1">
                <a:solidFill>
                  <a:srgbClr val="000000"/>
                </a:solidFill>
                <a:effectLst/>
                <a:latin typeface="ff3"/>
              </a:rPr>
              <a:t>Sevil</a:t>
            </a:r>
            <a:r>
              <a:rPr lang="en-GB" sz="1600">
                <a:solidFill>
                  <a:srgbClr val="000000"/>
                </a:solidFill>
                <a:latin typeface="ff3"/>
              </a:rPr>
              <a:t>, </a:t>
            </a:r>
            <a:r>
              <a:rPr lang="en-GB" sz="1600" b="0" i="0" u="none" strike="noStrike">
                <a:solidFill>
                  <a:srgbClr val="000000"/>
                </a:solidFill>
                <a:effectLst/>
                <a:latin typeface="ff3"/>
              </a:rPr>
              <a:t>2011)</a:t>
            </a:r>
            <a:endParaRPr lang="en-US" sz="1600"/>
          </a:p>
        </p:txBody>
      </p:sp>
      <p:pic>
        <p:nvPicPr>
          <p:cNvPr id="3074" name="Picture 2" descr="A history of branding | LCCA">
            <a:extLst>
              <a:ext uri="{FF2B5EF4-FFF2-40B4-BE49-F238E27FC236}">
                <a16:creationId xmlns:a16="http://schemas.microsoft.com/office/drawing/2014/main" id="{491BFFB1-E4FB-F900-9487-289CF3D634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15149" y="2939138"/>
            <a:ext cx="4513725" cy="3442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087" name="Straight Connector 3086">
            <a:extLst>
              <a:ext uri="{FF2B5EF4-FFF2-40B4-BE49-F238E27FC236}">
                <a16:creationId xmlns:a16="http://schemas.microsoft.com/office/drawing/2014/main" id="{49EA91AC-9CE2-4425-BF6B-E2FCBA1A75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21631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5" name="Rectangle 4104">
            <a:extLst>
              <a:ext uri="{FF2B5EF4-FFF2-40B4-BE49-F238E27FC236}">
                <a16:creationId xmlns:a16="http://schemas.microsoft.com/office/drawing/2014/main" id="{C12927E5-081D-440D-A775-C0AE9DA1E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07" y="489855"/>
            <a:ext cx="11147071" cy="2449283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A8013A-205E-73E3-E31E-772F4A43AE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721946"/>
            <a:ext cx="10813250" cy="1971976"/>
          </a:xfrm>
        </p:spPr>
        <p:txBody>
          <a:bodyPr>
            <a:normAutofit/>
          </a:bodyPr>
          <a:lstStyle/>
          <a:p>
            <a:pPr algn="ctr"/>
            <a:r>
              <a:rPr lang="en-US" b="1"/>
              <a:t>The Power of Brands</a:t>
            </a:r>
          </a:p>
        </p:txBody>
      </p:sp>
      <p:cxnSp>
        <p:nvCxnSpPr>
          <p:cNvPr id="4107" name="Straight Connector 4106">
            <a:extLst>
              <a:ext uri="{FF2B5EF4-FFF2-40B4-BE49-F238E27FC236}">
                <a16:creationId xmlns:a16="http://schemas.microsoft.com/office/drawing/2014/main" id="{6C54B948-69AE-475C-AAD4-0166D4730C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7BD91E-9491-DB71-111D-C3BE7FDAF5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909" y="3814836"/>
            <a:ext cx="7040880" cy="2549575"/>
          </a:xfrm>
        </p:spPr>
        <p:txBody>
          <a:bodyPr anchor="ctr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/>
              <a:t>Brands attempt to establish a </a:t>
            </a:r>
            <a:r>
              <a:rPr lang="en-US" b="1"/>
              <a:t>connection</a:t>
            </a:r>
            <a:r>
              <a:rPr lang="en-US"/>
              <a:t> between product and </a:t>
            </a:r>
            <a:r>
              <a:rPr lang="en-US" b="1"/>
              <a:t>perception</a:t>
            </a:r>
            <a:r>
              <a:rPr lang="en-US"/>
              <a:t>/</a:t>
            </a:r>
            <a:r>
              <a:rPr lang="en-US" b="1"/>
              <a:t>emotions</a:t>
            </a:r>
            <a:r>
              <a:rPr lang="en-US"/>
              <a:t> </a:t>
            </a:r>
            <a:r>
              <a:rPr lang="en-US" sz="1700"/>
              <a:t>(</a:t>
            </a:r>
            <a:r>
              <a:rPr lang="en-GB" sz="1700">
                <a:latin typeface="ff6"/>
              </a:rPr>
              <a:t>Pogorzelski, 2018). </a:t>
            </a:r>
          </a:p>
          <a:p>
            <a:pPr>
              <a:lnSpc>
                <a:spcPct val="90000"/>
              </a:lnSpc>
            </a:pPr>
            <a:r>
              <a:rPr lang="en-GB">
                <a:latin typeface="ff6"/>
              </a:rPr>
              <a:t>Establish </a:t>
            </a:r>
            <a:r>
              <a:rPr lang="en-GB" b="1">
                <a:latin typeface="ff6"/>
              </a:rPr>
              <a:t>Loyalty </a:t>
            </a:r>
          </a:p>
          <a:p>
            <a:pPr>
              <a:lnSpc>
                <a:spcPct val="90000"/>
              </a:lnSpc>
            </a:pPr>
            <a:r>
              <a:rPr lang="en-GB">
                <a:latin typeface="ff6"/>
              </a:rPr>
              <a:t>How to establish the above: </a:t>
            </a:r>
          </a:p>
          <a:p>
            <a:pPr marL="1028700" lvl="1" indent="-342900">
              <a:lnSpc>
                <a:spcPct val="90000"/>
              </a:lnSpc>
            </a:pPr>
            <a:r>
              <a:rPr lang="en-GB" sz="2200">
                <a:latin typeface="ff6"/>
              </a:rPr>
              <a:t>Product packaging: Images</a:t>
            </a:r>
          </a:p>
          <a:p>
            <a:pPr marL="1028700" lvl="1" indent="-342900">
              <a:lnSpc>
                <a:spcPct val="90000"/>
              </a:lnSpc>
            </a:pPr>
            <a:r>
              <a:rPr lang="en-GB" sz="2200">
                <a:latin typeface="ff6"/>
              </a:rPr>
              <a:t>Advertisement: tv, radio, print, spokespeople (advocating) </a:t>
            </a:r>
          </a:p>
          <a:p>
            <a:pPr>
              <a:lnSpc>
                <a:spcPct val="90000"/>
              </a:lnSpc>
            </a:pPr>
            <a:endParaRPr lang="en-GB" sz="2000">
              <a:latin typeface="ff6"/>
            </a:endParaRPr>
          </a:p>
          <a:p>
            <a:pPr>
              <a:lnSpc>
                <a:spcPct val="90000"/>
              </a:lnSpc>
            </a:pPr>
            <a:endParaRPr lang="en-GB" sz="2000">
              <a:latin typeface="ff6"/>
            </a:endParaRPr>
          </a:p>
          <a:p>
            <a:pPr>
              <a:lnSpc>
                <a:spcPct val="90000"/>
              </a:lnSpc>
            </a:pPr>
            <a:endParaRPr lang="en-US" sz="2000"/>
          </a:p>
        </p:txBody>
      </p:sp>
      <p:pic>
        <p:nvPicPr>
          <p:cNvPr id="4098" name="Picture 2" descr="Defining Brand: Why Is It So Hard To Find A Perfect Definition?">
            <a:extLst>
              <a:ext uri="{FF2B5EF4-FFF2-40B4-BE49-F238E27FC236}">
                <a16:creationId xmlns:a16="http://schemas.microsoft.com/office/drawing/2014/main" id="{BC9319F3-F50C-4789-8E20-3A801F473CF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87" r="-2" b="3591"/>
          <a:stretch/>
        </p:blipFill>
        <p:spPr bwMode="auto">
          <a:xfrm>
            <a:off x="7856697" y="2939138"/>
            <a:ext cx="3772974" cy="3432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109" name="Straight Connector 4108">
            <a:extLst>
              <a:ext uri="{FF2B5EF4-FFF2-40B4-BE49-F238E27FC236}">
                <a16:creationId xmlns:a16="http://schemas.microsoft.com/office/drawing/2014/main" id="{C4558310-C928-4426-BFAC-68450D291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2939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111" name="Straight Connector 4110">
            <a:extLst>
              <a:ext uri="{FF2B5EF4-FFF2-40B4-BE49-F238E27FC236}">
                <a16:creationId xmlns:a16="http://schemas.microsoft.com/office/drawing/2014/main" id="{B9279127-238C-4975-A7B6-222B28A80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1287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19">
            <a:extLst>
              <a:ext uri="{FF2B5EF4-FFF2-40B4-BE49-F238E27FC236}">
                <a16:creationId xmlns:a16="http://schemas.microsoft.com/office/drawing/2014/main" id="{612EE356-A629-4F1A-9BAD-E21B3B10D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1">
            <a:extLst>
              <a:ext uri="{FF2B5EF4-FFF2-40B4-BE49-F238E27FC236}">
                <a16:creationId xmlns:a16="http://schemas.microsoft.com/office/drawing/2014/main" id="{28B7ED41-F3D7-4286-AD0B-B4A216D7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410" y="489853"/>
            <a:ext cx="3990149" cy="585810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A41E93-17A4-A7B9-2931-A4FBD1696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636521"/>
            <a:ext cx="4313086" cy="50249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/>
              <a:t>Brands: </a:t>
            </a:r>
            <a:br>
              <a:rPr lang="en-US" b="1"/>
            </a:br>
            <a:r>
              <a:rPr lang="en-US" b="1"/>
              <a:t>In Today’s Context</a:t>
            </a:r>
          </a:p>
        </p:txBody>
      </p:sp>
      <p:cxnSp>
        <p:nvCxnSpPr>
          <p:cNvPr id="30" name="Straight Connector 23">
            <a:extLst>
              <a:ext uri="{FF2B5EF4-FFF2-40B4-BE49-F238E27FC236}">
                <a16:creationId xmlns:a16="http://schemas.microsoft.com/office/drawing/2014/main" id="{0317483B-E60B-4F41-9448-D757B9FCD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Straight Connector 25">
            <a:extLst>
              <a:ext uri="{FF2B5EF4-FFF2-40B4-BE49-F238E27FC236}">
                <a16:creationId xmlns:a16="http://schemas.microsoft.com/office/drawing/2014/main" id="{2EB44B66-1945-4638-8E9A-4F49493D7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D11E65A5-F634-8E15-4578-5D30EA7A7DA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85701521"/>
              </p:ext>
            </p:extLst>
          </p:nvPr>
        </p:nvGraphicFramePr>
        <p:xfrm>
          <a:off x="4796496" y="636526"/>
          <a:ext cx="6833175" cy="57316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629845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9" name="Rectangle 5128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31" name="Rectangle 5130">
            <a:extLst>
              <a:ext uri="{FF2B5EF4-FFF2-40B4-BE49-F238E27FC236}">
                <a16:creationId xmlns:a16="http://schemas.microsoft.com/office/drawing/2014/main" id="{C12927E5-081D-440D-A775-C0AE9DA1E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07" y="489856"/>
            <a:ext cx="11147071" cy="147664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A41E93-17A4-A7B9-2931-A4FBD1696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721946"/>
            <a:ext cx="10813250" cy="1022100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b="1"/>
              <a:t>Brands: In today’s context</a:t>
            </a:r>
          </a:p>
        </p:txBody>
      </p:sp>
      <p:cxnSp>
        <p:nvCxnSpPr>
          <p:cNvPr id="5133" name="Straight Connector 5132">
            <a:extLst>
              <a:ext uri="{FF2B5EF4-FFF2-40B4-BE49-F238E27FC236}">
                <a16:creationId xmlns:a16="http://schemas.microsoft.com/office/drawing/2014/main" id="{22CDD0E7-BDD6-41F4-8AAB-088A2E8D0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35" name="Straight Connector 5134">
            <a:extLst>
              <a:ext uri="{FF2B5EF4-FFF2-40B4-BE49-F238E27FC236}">
                <a16:creationId xmlns:a16="http://schemas.microsoft.com/office/drawing/2014/main" id="{C4558310-C928-4426-BFAC-68450D291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199351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37" name="Straight Connector 5136">
            <a:extLst>
              <a:ext uri="{FF2B5EF4-FFF2-40B4-BE49-F238E27FC236}">
                <a16:creationId xmlns:a16="http://schemas.microsoft.com/office/drawing/2014/main" id="{B58B45F5-E162-4AF7-9E46-A4290969B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5124" name="Picture 4" descr="8 Essential Brand Elements for a Cohesive Identity">
            <a:extLst>
              <a:ext uri="{FF2B5EF4-FFF2-40B4-BE49-F238E27FC236}">
                <a16:creationId xmlns:a16="http://schemas.microsoft.com/office/drawing/2014/main" id="{0D45A7DE-58F7-6F50-848C-0EA1666529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234" y="2185931"/>
            <a:ext cx="10814844" cy="3932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67440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E18D5F1-911E-4BCF-9AF0-F3A54D7C0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84EE41-863A-4DE9-9A51-4F014D681F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416" y="485369"/>
            <a:ext cx="11147071" cy="2460838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E93639-1F8C-DEA1-63BF-A47474E9BC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976160"/>
            <a:ext cx="10361960" cy="1493871"/>
          </a:xfrm>
        </p:spPr>
        <p:txBody>
          <a:bodyPr>
            <a:normAutofit fontScale="90000"/>
          </a:bodyPr>
          <a:lstStyle/>
          <a:p>
            <a:r>
              <a:rPr lang="en-US" b="1"/>
              <a:t>Brand Task- </a:t>
            </a:r>
            <a:br>
              <a:rPr lang="en-US" b="1"/>
            </a:br>
            <a:r>
              <a:rPr lang="en-US" b="1"/>
              <a:t>Choose one Brand…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0850E05-3320-4817-99CE-D56547FCA8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8990BBA-8A0B-4EF5-A122-0815DEC19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DA9946C-C93A-4350-AC54-937723F6B6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48FCB55-085A-417A-BDC9-835E752F7B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812718"/>
              </p:ext>
            </p:extLst>
          </p:nvPr>
        </p:nvGraphicFramePr>
        <p:xfrm>
          <a:off x="482600" y="3098800"/>
          <a:ext cx="11143887" cy="27797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951188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319" name="Rectangle 13318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21" name="Rectangle 13320">
            <a:extLst>
              <a:ext uri="{FF2B5EF4-FFF2-40B4-BE49-F238E27FC236}">
                <a16:creationId xmlns:a16="http://schemas.microsoft.com/office/drawing/2014/main" id="{C12927E5-081D-440D-A775-C0AE9DA1E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07" y="489855"/>
            <a:ext cx="11147071" cy="2449283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57B58D-1A25-BA66-DBE3-6C42C22292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721946"/>
            <a:ext cx="10813250" cy="197197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b="1"/>
              <a:t>Personal Branding: </a:t>
            </a:r>
            <a:br>
              <a:rPr lang="en-US" b="1"/>
            </a:br>
            <a:r>
              <a:rPr lang="en-US" b="1"/>
              <a:t>What is it? </a:t>
            </a:r>
          </a:p>
        </p:txBody>
      </p:sp>
      <p:cxnSp>
        <p:nvCxnSpPr>
          <p:cNvPr id="13323" name="Straight Connector 13322">
            <a:extLst>
              <a:ext uri="{FF2B5EF4-FFF2-40B4-BE49-F238E27FC236}">
                <a16:creationId xmlns:a16="http://schemas.microsoft.com/office/drawing/2014/main" id="{6C54B948-69AE-475C-AAD4-0166D4730C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54FD05-12FB-98AE-078B-C02D495A2B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625" y="3918862"/>
            <a:ext cx="5880375" cy="2933678"/>
          </a:xfrm>
        </p:spPr>
        <p:txBody>
          <a:bodyPr anchor="ctr">
            <a:normAutofit/>
          </a:bodyPr>
          <a:lstStyle/>
          <a:p>
            <a:r>
              <a:rPr lang="en-GB" sz="2000" b="0" i="0" u="none" strike="noStrike">
                <a:effectLst/>
                <a:latin typeface="ff2"/>
              </a:rPr>
              <a:t>Personal branding can be described as the act of self-promotion. </a:t>
            </a:r>
          </a:p>
          <a:p>
            <a:pPr marL="1028700" lvl="1" indent="-342900"/>
            <a:r>
              <a:rPr lang="en-GB">
                <a:latin typeface="ff2"/>
              </a:rPr>
              <a:t>What do you or can you offer?</a:t>
            </a:r>
          </a:p>
          <a:p>
            <a:pPr marL="1028700" lvl="1" indent="-342900"/>
            <a:r>
              <a:rPr lang="en-GB">
                <a:latin typeface="ff2"/>
              </a:rPr>
              <a:t>What value do you hold? </a:t>
            </a:r>
          </a:p>
          <a:p>
            <a:pPr marL="1028700" lvl="1" indent="-342900"/>
            <a:r>
              <a:rPr lang="en-GB" b="0" i="0" u="none" strike="noStrike">
                <a:effectLst/>
                <a:latin typeface="ff2"/>
              </a:rPr>
              <a:t>Who are you? </a:t>
            </a:r>
          </a:p>
          <a:p>
            <a:pPr marL="1028700" lvl="1" indent="-342900"/>
            <a:r>
              <a:rPr lang="en-GB" b="0" i="0" u="none" strike="noStrike">
                <a:effectLst/>
                <a:latin typeface="ff2"/>
              </a:rPr>
              <a:t>Why are you worthy compared to your competitors?</a:t>
            </a:r>
          </a:p>
          <a:p>
            <a:endParaRPr lang="en-GB" sz="2000">
              <a:latin typeface="ff1"/>
            </a:endParaRPr>
          </a:p>
          <a:p>
            <a:endParaRPr lang="en-GB" sz="2000" b="0" i="0" u="none" strike="noStrike">
              <a:effectLst/>
              <a:latin typeface="ff2"/>
            </a:endParaRPr>
          </a:p>
          <a:p>
            <a:endParaRPr lang="en-GB" sz="2000" b="0" i="0" u="none" strike="noStrike">
              <a:effectLst/>
              <a:latin typeface="ff2"/>
            </a:endParaRPr>
          </a:p>
          <a:p>
            <a:endParaRPr lang="en-US" sz="2000"/>
          </a:p>
        </p:txBody>
      </p:sp>
      <p:pic>
        <p:nvPicPr>
          <p:cNvPr id="13314" name="Picture 2" descr="Why we need to get personal: How your personal brand can help you to change  the world... - Network &amp; Chill">
            <a:extLst>
              <a:ext uri="{FF2B5EF4-FFF2-40B4-BE49-F238E27FC236}">
                <a16:creationId xmlns:a16="http://schemas.microsoft.com/office/drawing/2014/main" id="{B3F54469-5108-2D36-14AD-386D58B7B48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17184"/>
          <a:stretch/>
        </p:blipFill>
        <p:spPr bwMode="auto">
          <a:xfrm>
            <a:off x="6096000" y="2939138"/>
            <a:ext cx="5533671" cy="3432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325" name="Straight Connector 13324">
            <a:extLst>
              <a:ext uri="{FF2B5EF4-FFF2-40B4-BE49-F238E27FC236}">
                <a16:creationId xmlns:a16="http://schemas.microsoft.com/office/drawing/2014/main" id="{C4558310-C928-4426-BFAC-68450D291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2939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327" name="Straight Connector 13326">
            <a:extLst>
              <a:ext uri="{FF2B5EF4-FFF2-40B4-BE49-F238E27FC236}">
                <a16:creationId xmlns:a16="http://schemas.microsoft.com/office/drawing/2014/main" id="{B9279127-238C-4975-A7B6-222B28A80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68106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75" name="Straight Connector 7174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177" name="Straight Connector 7176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179" name="Straight Connector 7178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7181" name="Rectangle 7180">
            <a:extLst>
              <a:ext uri="{FF2B5EF4-FFF2-40B4-BE49-F238E27FC236}">
                <a16:creationId xmlns:a16="http://schemas.microsoft.com/office/drawing/2014/main" id="{C7FE5201-BB98-480C-BADB-207C8F893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83" name="Rectangle 7182">
            <a:extLst>
              <a:ext uri="{FF2B5EF4-FFF2-40B4-BE49-F238E27FC236}">
                <a16:creationId xmlns:a16="http://schemas.microsoft.com/office/drawing/2014/main" id="{B65A1411-0C46-4437-890D-A6FADAA96E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07" y="489855"/>
            <a:ext cx="11147071" cy="2449283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287181-8E6E-63B7-C186-08073C20A0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07" y="738102"/>
            <a:ext cx="10491396" cy="2006220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US" sz="5100" b="1"/>
              <a:t>When someone hears your name; what do they think of you? </a:t>
            </a:r>
            <a:br>
              <a:rPr lang="en-US" sz="5100" b="1"/>
            </a:br>
            <a:endParaRPr lang="en-US" sz="5100" b="1"/>
          </a:p>
        </p:txBody>
      </p:sp>
      <p:cxnSp>
        <p:nvCxnSpPr>
          <p:cNvPr id="7185" name="Straight Connector 7184">
            <a:extLst>
              <a:ext uri="{FF2B5EF4-FFF2-40B4-BE49-F238E27FC236}">
                <a16:creationId xmlns:a16="http://schemas.microsoft.com/office/drawing/2014/main" id="{B4A2435D-FDB1-4A52-B67E-C788559DF7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187" name="Straight Connector 7186">
            <a:extLst>
              <a:ext uri="{FF2B5EF4-FFF2-40B4-BE49-F238E27FC236}">
                <a16:creationId xmlns:a16="http://schemas.microsoft.com/office/drawing/2014/main" id="{F89C6C02-EDA3-4D0B-9C4E-AAE0F2C7D5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2939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7170" name="Picture 2" descr="7 Toxic Thinking Mistakes That Will Keep You From Being Mentally Strong |  Inc.com">
            <a:extLst>
              <a:ext uri="{FF2B5EF4-FFF2-40B4-BE49-F238E27FC236}">
                <a16:creationId xmlns:a16="http://schemas.microsoft.com/office/drawing/2014/main" id="{7C04A034-5EF8-F9DC-E5EC-47AC8C5DC9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90407" y="3055244"/>
            <a:ext cx="5472596" cy="3064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189" name="Straight Connector 7188">
            <a:extLst>
              <a:ext uri="{FF2B5EF4-FFF2-40B4-BE49-F238E27FC236}">
                <a16:creationId xmlns:a16="http://schemas.microsoft.com/office/drawing/2014/main" id="{D02651FE-5780-4DA3-A8E6-D079F215C1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4064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48FA233-30DB-4D0A-BF51-78D03F79F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7FE5201-BB98-480C-BADB-207C8F893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65A1411-0C46-4437-890D-A6FADAA96E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07" y="489855"/>
            <a:ext cx="11147071" cy="2449283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C1EF68B-671D-7654-217A-5646E04642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07" y="738102"/>
            <a:ext cx="10491396" cy="20062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5100" b="1"/>
              <a:t>When a colleague hears your name; what do they think of you? 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01C8C7AB-622A-453F-AE17-EB0297F44D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6" name="Picture 2" descr="7 Toxic Thinking Mistakes That Will Keep You From Being Mentally Strong |  Inc.com">
            <a:extLst>
              <a:ext uri="{FF2B5EF4-FFF2-40B4-BE49-F238E27FC236}">
                <a16:creationId xmlns:a16="http://schemas.microsoft.com/office/drawing/2014/main" id="{1960F004-BD7C-3EF3-9FAE-C1370712972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08" r="8221" b="1"/>
          <a:stretch/>
        </p:blipFill>
        <p:spPr bwMode="auto">
          <a:xfrm>
            <a:off x="2959869" y="2939138"/>
            <a:ext cx="5533671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F89C6C02-EDA3-4D0B-9C4E-AAE0F2C7D5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2939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7DB9EF43-FC5E-48EC-B532-7C6A703387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85568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612EE356-A629-4F1A-9BAD-E21B3B10D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8B7ED41-F3D7-4286-AD0B-B4A216D7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410" y="489853"/>
            <a:ext cx="3990149" cy="585810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90DECC-0929-BF36-D479-7309A4B3A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956" y="725632"/>
            <a:ext cx="3555211" cy="5024920"/>
          </a:xfrm>
        </p:spPr>
        <p:txBody>
          <a:bodyPr anchor="ctr">
            <a:normAutofit/>
          </a:bodyPr>
          <a:lstStyle/>
          <a:p>
            <a:r>
              <a:rPr lang="en-US" b="1"/>
              <a:t>Personal Brand 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317483B-E60B-4F41-9448-D757B9FCD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EB44B66-1945-4638-8E9A-4F49493D7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C62BDBC1-B687-BE51-6E5D-9BB87C7337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72834361"/>
              </p:ext>
            </p:extLst>
          </p:nvPr>
        </p:nvGraphicFramePr>
        <p:xfrm>
          <a:off x="4796496" y="636527"/>
          <a:ext cx="6833175" cy="55849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521219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295" name="Rectangle 12294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97" name="Rectangle 12296">
            <a:extLst>
              <a:ext uri="{FF2B5EF4-FFF2-40B4-BE49-F238E27FC236}">
                <a16:creationId xmlns:a16="http://schemas.microsoft.com/office/drawing/2014/main" id="{C12927E5-081D-440D-A775-C0AE9DA1E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07" y="489855"/>
            <a:ext cx="11147071" cy="2449283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2BD56D-34A7-CEBF-7EC8-3F5B9E3BB0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721946"/>
            <a:ext cx="10813250" cy="1971976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b="1"/>
              <a:t>Personal and Professional Brand? </a:t>
            </a:r>
          </a:p>
        </p:txBody>
      </p:sp>
      <p:cxnSp>
        <p:nvCxnSpPr>
          <p:cNvPr id="12299" name="Straight Connector 12298">
            <a:extLst>
              <a:ext uri="{FF2B5EF4-FFF2-40B4-BE49-F238E27FC236}">
                <a16:creationId xmlns:a16="http://schemas.microsoft.com/office/drawing/2014/main" id="{6C54B948-69AE-475C-AAD4-0166D4730C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3FE354-8358-F79B-21A3-18172C678E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3352800"/>
            <a:ext cx="5332407" cy="2730424"/>
          </a:xfrm>
        </p:spPr>
        <p:txBody>
          <a:bodyPr anchor="ctr">
            <a:normAutofit/>
          </a:bodyPr>
          <a:lstStyle/>
          <a:p>
            <a:pPr algn="ctr"/>
            <a:r>
              <a:rPr lang="en-GB" sz="2800">
                <a:latin typeface="ff1"/>
              </a:rPr>
              <a:t>Pawar and Gandhi (2016)</a:t>
            </a:r>
            <a:r>
              <a:rPr lang="en-GB" sz="2800" b="0" i="0" u="none" strike="noStrike">
                <a:effectLst/>
                <a:latin typeface="ff2"/>
              </a:rPr>
              <a:t> suggests that your individuality and profession identity  are separate brands. </a:t>
            </a:r>
          </a:p>
          <a:p>
            <a:pPr algn="ctr"/>
            <a:r>
              <a:rPr lang="en-GB" sz="2800">
                <a:latin typeface="ff2"/>
              </a:rPr>
              <a:t>Do you agree?</a:t>
            </a:r>
          </a:p>
          <a:p>
            <a:endParaRPr lang="en-US" sz="2000"/>
          </a:p>
        </p:txBody>
      </p:sp>
      <p:pic>
        <p:nvPicPr>
          <p:cNvPr id="12290" name="Picture 2" descr="Develop your personal brand for career success | New Scientist Jobs">
            <a:extLst>
              <a:ext uri="{FF2B5EF4-FFF2-40B4-BE49-F238E27FC236}">
                <a16:creationId xmlns:a16="http://schemas.microsoft.com/office/drawing/2014/main" id="{8C534FE9-6759-B0CB-C940-42DE4E45CC1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26"/>
          <a:stretch/>
        </p:blipFill>
        <p:spPr bwMode="auto">
          <a:xfrm>
            <a:off x="6096000" y="2939138"/>
            <a:ext cx="5533671" cy="3432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2301" name="Straight Connector 12300">
            <a:extLst>
              <a:ext uri="{FF2B5EF4-FFF2-40B4-BE49-F238E27FC236}">
                <a16:creationId xmlns:a16="http://schemas.microsoft.com/office/drawing/2014/main" id="{C4558310-C928-4426-BFAC-68450D291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2939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303" name="Straight Connector 12302">
            <a:extLst>
              <a:ext uri="{FF2B5EF4-FFF2-40B4-BE49-F238E27FC236}">
                <a16:creationId xmlns:a16="http://schemas.microsoft.com/office/drawing/2014/main" id="{B9279127-238C-4975-A7B6-222B28A80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99482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6A29F7-47AA-4A26-A973-3B739B35A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8B7ED41-F3D7-4286-AD0B-B4A216D7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409" y="489853"/>
            <a:ext cx="6186871" cy="585810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8A588D-E697-4CAB-F920-547C8DB3EA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756" y="750521"/>
            <a:ext cx="5592076" cy="5024920"/>
          </a:xfrm>
        </p:spPr>
        <p:txBody>
          <a:bodyPr anchor="ctr">
            <a:normAutofit/>
          </a:bodyPr>
          <a:lstStyle/>
          <a:p>
            <a:r>
              <a:rPr lang="en-US" b="1"/>
              <a:t>Brand You: </a:t>
            </a:r>
            <a:r>
              <a:rPr lang="en-US" b="1">
                <a:solidFill>
                  <a:srgbClr val="7030A0"/>
                </a:solidFill>
              </a:rPr>
              <a:t>Professional Identity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0169DE1-6993-40AA-83B4-966C382382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FE79FD0-1393-428D-8236-F316DD776C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738DF54-6505-801D-CCE9-8971781508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4753348"/>
              </p:ext>
            </p:extLst>
          </p:nvPr>
        </p:nvGraphicFramePr>
        <p:xfrm>
          <a:off x="6056135" y="636529"/>
          <a:ext cx="5791200" cy="55849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958938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CFDEF57-EA16-86E0-0465-B7F7079764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6214" y="1710218"/>
            <a:ext cx="10506991" cy="4888992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 dirty="0"/>
              <a:t>A </a:t>
            </a:r>
            <a:r>
              <a:rPr lang="en-GB" b="1" dirty="0"/>
              <a:t>mood board</a:t>
            </a:r>
            <a:r>
              <a:rPr lang="en-GB" dirty="0"/>
              <a:t> is a visual collage that captures the </a:t>
            </a:r>
            <a:r>
              <a:rPr lang="en-GB" i="1" dirty="0"/>
              <a:t>feeling</a:t>
            </a:r>
            <a:r>
              <a:rPr lang="en-GB" dirty="0"/>
              <a:t>, </a:t>
            </a:r>
            <a:r>
              <a:rPr lang="en-GB" i="1" dirty="0"/>
              <a:t>style</a:t>
            </a:r>
            <a:r>
              <a:rPr lang="en-GB" dirty="0"/>
              <a:t>, or </a:t>
            </a:r>
            <a:r>
              <a:rPr lang="en-GB" i="1" dirty="0"/>
              <a:t>identity</a:t>
            </a:r>
            <a:r>
              <a:rPr lang="en-GB" dirty="0"/>
              <a:t> of a concept or person. Think of it as a creative snapshot of your brand, personality, or project goals—made up of images, </a:t>
            </a:r>
            <a:r>
              <a:rPr lang="en-GB" dirty="0" err="1"/>
              <a:t>colors</a:t>
            </a:r>
            <a:r>
              <a:rPr lang="en-GB" dirty="0"/>
              <a:t>, quotes, textures, and symbols that reflect your vibe.</a:t>
            </a:r>
          </a:p>
          <a:p>
            <a:endParaRPr lang="en-GB" dirty="0"/>
          </a:p>
          <a:p>
            <a:r>
              <a:rPr lang="en-GB" b="1" dirty="0"/>
              <a:t>What’s in a Mood Board?</a:t>
            </a:r>
          </a:p>
          <a:p>
            <a:r>
              <a:rPr lang="en-GB" b="1" dirty="0"/>
              <a:t>Images</a:t>
            </a:r>
            <a:r>
              <a:rPr lang="en-GB" dirty="0"/>
              <a:t>: Photos that represent your interests, aspirations, or aesthetic.</a:t>
            </a:r>
          </a:p>
          <a:p>
            <a:r>
              <a:rPr lang="en-GB" b="1" dirty="0" err="1"/>
              <a:t>Colors</a:t>
            </a:r>
            <a:r>
              <a:rPr lang="en-GB" dirty="0"/>
              <a:t>: A palette that reflects your tone—bold, calm, professional, playful.</a:t>
            </a:r>
          </a:p>
          <a:p>
            <a:r>
              <a:rPr lang="en-GB" b="1" dirty="0"/>
              <a:t>Words &amp; Quotes</a:t>
            </a:r>
            <a:r>
              <a:rPr lang="en-GB" dirty="0"/>
              <a:t>: Phrases that express your values or mindset.</a:t>
            </a:r>
          </a:p>
          <a:p>
            <a:r>
              <a:rPr lang="en-GB" b="1" dirty="0"/>
              <a:t>Symbols</a:t>
            </a:r>
            <a:r>
              <a:rPr lang="en-GB" dirty="0"/>
              <a:t>: Logos, icons, or cultural references that show what you stand for.</a:t>
            </a:r>
          </a:p>
          <a:p>
            <a:endParaRPr lang="en-GB" dirty="0"/>
          </a:p>
          <a:p>
            <a:r>
              <a:rPr lang="en-GB" b="1" dirty="0"/>
              <a:t>💡 Why Use One?</a:t>
            </a:r>
          </a:p>
          <a:p>
            <a:r>
              <a:rPr lang="en-GB" dirty="0"/>
              <a:t>To </a:t>
            </a:r>
            <a:r>
              <a:rPr lang="en-GB" b="1" dirty="0"/>
              <a:t>define your personal brand</a:t>
            </a:r>
            <a:r>
              <a:rPr lang="en-GB" dirty="0"/>
              <a:t> visually.</a:t>
            </a:r>
          </a:p>
          <a:p>
            <a:r>
              <a:rPr lang="en-GB" dirty="0"/>
              <a:t>To </a:t>
            </a:r>
            <a:r>
              <a:rPr lang="en-GB" b="1" dirty="0"/>
              <a:t>stay focused</a:t>
            </a:r>
            <a:r>
              <a:rPr lang="en-GB" dirty="0"/>
              <a:t> on your goals and identity.</a:t>
            </a:r>
          </a:p>
          <a:p>
            <a:r>
              <a:rPr lang="en-GB" dirty="0"/>
              <a:t>To </a:t>
            </a:r>
            <a:r>
              <a:rPr lang="en-GB" b="1" dirty="0"/>
              <a:t>communicate your style</a:t>
            </a:r>
            <a:r>
              <a:rPr lang="en-GB" dirty="0"/>
              <a:t> to others—whether for a job, a creative project, or leadership development.</a:t>
            </a:r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D8F7CBF-67F6-369E-0173-FED22B01A952}"/>
              </a:ext>
            </a:extLst>
          </p:cNvPr>
          <p:cNvSpPr txBox="1"/>
          <p:nvPr/>
        </p:nvSpPr>
        <p:spPr>
          <a:xfrm>
            <a:off x="551543" y="569686"/>
            <a:ext cx="1164227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5400" b="1" dirty="0">
                <a:cs typeface="Segoe UI"/>
              </a:rPr>
              <a:t>Create your Brand Mood Board</a:t>
            </a:r>
            <a:endParaRPr lang="en-US" sz="1400" b="1" dirty="0"/>
          </a:p>
        </p:txBody>
      </p:sp>
    </p:spTree>
    <p:extLst>
      <p:ext uri="{BB962C8B-B14F-4D97-AF65-F5344CB8AC3E}">
        <p14:creationId xmlns:p14="http://schemas.microsoft.com/office/powerpoint/2010/main" val="13381122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77EED6-B92D-68DC-1A31-BBD08296EC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6160"/>
            <a:ext cx="3964251" cy="22379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100" b="1" dirty="0"/>
              <a:t>Create your Brand Mood Board</a:t>
            </a:r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E9615127-4E4B-44AE-B157-C50975D419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C3055F-0AD5-8686-74D1-634DE86D7A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3408254"/>
            <a:ext cx="3964250" cy="247003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/>
              <a:t>Using Canva – create a mood board that explains your personal brand</a:t>
            </a:r>
          </a:p>
          <a:p>
            <a:pPr>
              <a:lnSpc>
                <a:spcPct val="90000"/>
              </a:lnSpc>
            </a:pPr>
            <a:r>
              <a:rPr lang="en-US" sz="2000"/>
              <a:t>Incorporating the points from the previous slide</a:t>
            </a:r>
          </a:p>
          <a:p>
            <a:pPr>
              <a:lnSpc>
                <a:spcPct val="90000"/>
              </a:lnSpc>
            </a:pPr>
            <a:r>
              <a:rPr lang="en-US" sz="2000"/>
              <a:t>This is good practice for your portfolio tasks!</a:t>
            </a:r>
          </a:p>
        </p:txBody>
      </p:sp>
      <p:pic>
        <p:nvPicPr>
          <p:cNvPr id="6" name="Content Placeholder 5" descr="A collage of images of people in a classroom&#10;&#10;AI-generated content may be incorrect.">
            <a:extLst>
              <a:ext uri="{FF2B5EF4-FFF2-40B4-BE49-F238E27FC236}">
                <a16:creationId xmlns:a16="http://schemas.microsoft.com/office/drawing/2014/main" id="{C8670C39-153E-730B-93B3-F9B6351C981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alphaModFix/>
          </a:blip>
          <a:stretch>
            <a:fillRect/>
          </a:stretch>
        </p:blipFill>
        <p:spPr>
          <a:xfrm>
            <a:off x="6444917" y="659381"/>
            <a:ext cx="3780531" cy="5539240"/>
          </a:xfrm>
          <a:prstGeom prst="rect">
            <a:avLst/>
          </a:prstGeom>
        </p:spPr>
      </p:pic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B607C7DF-2703-4D3B-B500-8182840C0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9190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9F6CF6-B1F2-D9F7-9EF5-04C45A65D4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EE4FEF-3E03-D7D2-6090-4E33DE3F754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DE0D84-4632-3666-6EC7-D14C5C5CE76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1494C4-3FD5-6D27-58E5-04FF4B6DB39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6DE354-4CC1-77E4-906A-342F03946153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07CB86E-D60C-EE56-96FA-1831E7C335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623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13905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25" name="Rectangle 9224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5D0FAC-2CB6-4CA3-7220-31DC7E7923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152" y="825917"/>
            <a:ext cx="4891258" cy="2237925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5100" b="1"/>
              <a:t>Skills Analysis:</a:t>
            </a:r>
            <a:br>
              <a:rPr lang="en-US" sz="5100" b="1"/>
            </a:br>
            <a:r>
              <a:rPr lang="en-US" sz="5100" b="1"/>
              <a:t>SWOT </a:t>
            </a:r>
          </a:p>
        </p:txBody>
      </p:sp>
      <p:cxnSp>
        <p:nvCxnSpPr>
          <p:cNvPr id="9227" name="Straight Connector 9226">
            <a:extLst>
              <a:ext uri="{FF2B5EF4-FFF2-40B4-BE49-F238E27FC236}">
                <a16:creationId xmlns:a16="http://schemas.microsoft.com/office/drawing/2014/main" id="{E9615127-4E4B-44AE-B157-C50975D419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222" name="Content Placeholder 9221">
            <a:extLst>
              <a:ext uri="{FF2B5EF4-FFF2-40B4-BE49-F238E27FC236}">
                <a16:creationId xmlns:a16="http://schemas.microsoft.com/office/drawing/2014/main" id="{1F8AEEBC-00DD-7DCD-FF0F-3C15440012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3063842"/>
            <a:ext cx="4773082" cy="2522948"/>
          </a:xfrm>
        </p:spPr>
        <p:txBody>
          <a:bodyPr>
            <a:normAutofit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/>
              <a:t>To improve our brand we must reflect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/>
              <a:t>SWOT is a planning tool, typically used for </a:t>
            </a:r>
            <a:r>
              <a:rPr lang="en-US" err="1"/>
              <a:t>organisations</a:t>
            </a:r>
            <a:r>
              <a:rPr lang="en-US"/>
              <a:t>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/>
              <a:t>However, this model can be applied on an individual basis. </a:t>
            </a:r>
          </a:p>
        </p:txBody>
      </p:sp>
      <p:pic>
        <p:nvPicPr>
          <p:cNvPr id="9218" name="Picture 2" descr="COVID 19 SWOT Analysis: SWOT Analysis in a Pandemic">
            <a:extLst>
              <a:ext uri="{FF2B5EF4-FFF2-40B4-BE49-F238E27FC236}">
                <a16:creationId xmlns:a16="http://schemas.microsoft.com/office/drawing/2014/main" id="{A2D413A7-5E4C-F4AF-4CD2-2F74798F8F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65562" y="489856"/>
            <a:ext cx="6626438" cy="5878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229" name="Straight Connector 9228">
            <a:extLst>
              <a:ext uri="{FF2B5EF4-FFF2-40B4-BE49-F238E27FC236}">
                <a16:creationId xmlns:a16="http://schemas.microsoft.com/office/drawing/2014/main" id="{B607C7DF-2703-4D3B-B500-8182840C0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32112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72975D-223F-8562-B542-04E4375035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3120" y="358516"/>
            <a:ext cx="10634472" cy="2157984"/>
          </a:xfrm>
        </p:spPr>
        <p:txBody>
          <a:bodyPr/>
          <a:lstStyle/>
          <a:p>
            <a:r>
              <a:rPr lang="en-GB" b="1" dirty="0"/>
              <a:t>Complete the SWOT tool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C7ACBE9-1A91-DCA4-1C34-612101B6C41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91457" y="2373745"/>
            <a:ext cx="10754867" cy="32316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b="1">
                <a:latin typeface="Arial"/>
                <a:cs typeface="Arial"/>
              </a:rPr>
              <a:t>How could you improve your personal brand?</a:t>
            </a:r>
            <a:endParaRPr lang="en-US"/>
          </a:p>
          <a:p>
            <a:pPr>
              <a:spcBef>
                <a:spcPct val="0"/>
              </a:spcBef>
              <a:spcAft>
                <a:spcPct val="0"/>
              </a:spcAft>
              <a:buFontTx/>
              <a:buChar char="•"/>
            </a:pPr>
            <a:endParaRPr lang="en-US" altLang="en-US" sz="1800" b="1">
              <a:latin typeface="Arial"/>
              <a:cs typeface="Arial"/>
            </a:endParaRPr>
          </a:p>
          <a:p>
            <a:pPr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800" b="1">
                <a:latin typeface="Arial"/>
                <a:cs typeface="Arial"/>
              </a:rPr>
              <a:t>Strengths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effectLst/>
                <a:latin typeface="Arial"/>
                <a:cs typeface="Arial"/>
              </a:rPr>
              <a:t>: What are you naturally good at? What do others consistently praise you for?</a:t>
            </a:r>
            <a:endParaRPr lang="en-US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Weaknesses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Where do you struggle? What skills or habits hold you back?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Opportunities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What trends, networks, or resources could elevate your brand?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effectLst/>
                <a:latin typeface="Arial"/>
                <a:cs typeface="Arial"/>
              </a:rPr>
              <a:t>Threats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effectLst/>
                <a:latin typeface="Arial"/>
                <a:cs typeface="Arial"/>
              </a:rPr>
              <a:t>: What external challenges</a:t>
            </a:r>
            <a:r>
              <a:rPr lang="en-US" altLang="en-US" sz="1800">
                <a:latin typeface="Arial"/>
                <a:cs typeface="Arial"/>
              </a:rPr>
              <a:t> (e.g. family commitments, driving license, poor health or wellbeing)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effectLst/>
                <a:latin typeface="Arial"/>
                <a:cs typeface="Arial"/>
              </a:rPr>
              <a:t> </a:t>
            </a:r>
            <a:endParaRPr lang="en-US" altLang="en-US" sz="1800">
              <a:latin typeface="Arial"/>
              <a:cs typeface="Arial"/>
            </a:endParaRPr>
          </a:p>
          <a:p>
            <a:pPr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effectLst/>
                <a:latin typeface="Arial"/>
                <a:cs typeface="Arial"/>
              </a:rPr>
              <a:t>or competition</a:t>
            </a:r>
            <a:r>
              <a:rPr lang="en-US" altLang="en-US" sz="1800">
                <a:latin typeface="Arial"/>
                <a:cs typeface="Arial"/>
              </a:rPr>
              <a:t>/government trends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effectLst/>
                <a:latin typeface="Arial"/>
                <a:cs typeface="Arial"/>
              </a:rPr>
              <a:t> might undermine your visibility or credibility?</a:t>
            </a:r>
            <a:endParaRPr lang="en-US"/>
          </a:p>
          <a:p>
            <a:pPr>
              <a:spcBef>
                <a:spcPct val="0"/>
              </a:spcBef>
              <a:spcAft>
                <a:spcPct val="0"/>
              </a:spcAft>
              <a:buFontTx/>
              <a:buChar char="•"/>
            </a:pPr>
            <a:endParaRPr lang="en-US" altLang="en-US" sz="1800">
              <a:latin typeface="Arial" panose="020B0604020202020204" pitchFamily="34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934165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6A29F7-47AA-4A26-A973-3B739B35A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8B7ED41-F3D7-4286-AD0B-B4A216D7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409" y="489853"/>
            <a:ext cx="6186871" cy="585810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8B3D1E-ABA6-F2A2-38F8-D1BAAA144F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382" y="725632"/>
            <a:ext cx="5592076" cy="5024920"/>
          </a:xfrm>
        </p:spPr>
        <p:txBody>
          <a:bodyPr anchor="ctr">
            <a:normAutofit/>
          </a:bodyPr>
          <a:lstStyle/>
          <a:p>
            <a:r>
              <a:rPr lang="en-US" b="1"/>
              <a:t>Personal Development Plan (PDP)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0169DE1-6993-40AA-83B4-966C382382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FE79FD0-1393-428D-8236-F316DD776C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6CFCC09-6116-5A1B-EA3A-C1967B063F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500853"/>
              </p:ext>
            </p:extLst>
          </p:nvPr>
        </p:nvGraphicFramePr>
        <p:xfrm>
          <a:off x="6849787" y="636529"/>
          <a:ext cx="4779884" cy="55849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3602987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86" name="Rectangle 11285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288" name="Straight Connector 11287">
            <a:extLst>
              <a:ext uri="{FF2B5EF4-FFF2-40B4-BE49-F238E27FC236}">
                <a16:creationId xmlns:a16="http://schemas.microsoft.com/office/drawing/2014/main" id="{06A9FE31-8E40-4AAC-8B90-1AD6D75205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290" name="Straight Connector 11289">
            <a:extLst>
              <a:ext uri="{FF2B5EF4-FFF2-40B4-BE49-F238E27FC236}">
                <a16:creationId xmlns:a16="http://schemas.microsoft.com/office/drawing/2014/main" id="{52CE755F-6139-4A64-8874-30A9A3EFB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1266" name="Picture 2" descr="Your Foolproof PDP Template &amp; Checklist for 2021">
            <a:extLst>
              <a:ext uri="{FF2B5EF4-FFF2-40B4-BE49-F238E27FC236}">
                <a16:creationId xmlns:a16="http://schemas.microsoft.com/office/drawing/2014/main" id="{A49490A7-1219-3FEB-BC21-B00548F59D4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7" r="19278" b="6477"/>
          <a:stretch/>
        </p:blipFill>
        <p:spPr bwMode="auto">
          <a:xfrm>
            <a:off x="482600" y="0"/>
            <a:ext cx="11147071" cy="6647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402646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97B2F5-D037-24A5-C3FE-EE5DC751DC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Task 1</a:t>
            </a:r>
            <a:br>
              <a:rPr lang="en-GB" b="1" dirty="0"/>
            </a:br>
            <a:r>
              <a:rPr lang="en-GB" sz="2800" b="1" dirty="0"/>
              <a:t>Each of the seven tasks will be combined and submitted to form Assessment 1- A Template for submission can be found in the Assessment Guidance Tile</a:t>
            </a:r>
            <a:br>
              <a:rPr lang="en-GB" sz="2800" b="1" dirty="0"/>
            </a:br>
            <a:endParaRPr lang="en-GB" sz="2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B1A55-1817-69DC-3D4C-5925A95FDC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Think about your own personal brand in an employment context.</a:t>
            </a:r>
          </a:p>
          <a:p>
            <a:r>
              <a:rPr lang="en-GB" dirty="0"/>
              <a:t>Write about how you could develop or improve on this in the future to help achieve your aims and goals and eventually get your dream job.</a:t>
            </a:r>
          </a:p>
          <a:p>
            <a:r>
              <a:rPr lang="en-GB" b="1" dirty="0"/>
              <a:t>250 words (+or- 10%) </a:t>
            </a:r>
            <a:r>
              <a:rPr lang="en-GB" b="1" dirty="0">
                <a:solidFill>
                  <a:srgbClr val="FF0000"/>
                </a:solidFill>
              </a:rPr>
              <a:t>Minimum</a:t>
            </a:r>
            <a:r>
              <a:rPr lang="en-GB" b="1" dirty="0"/>
              <a:t> of 2 References</a:t>
            </a:r>
          </a:p>
          <a:p>
            <a:r>
              <a:rPr lang="en-GB" dirty="0"/>
              <a:t>You will find a more detailed copy of this task in the Week 1 Tile.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382016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9005E7-5B21-82BB-DCB1-5B16D2A4B5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Use your mood board to help your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2871F7-413E-555B-784F-442E471E1F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Looking at your mood board, what themes or traits stand out? </a:t>
            </a:r>
            <a:endParaRPr lang="en-US" dirty="0"/>
          </a:p>
          <a:p>
            <a:r>
              <a:rPr lang="en-GB" dirty="0"/>
              <a:t>How do these reflect your current personal brand in a professional setting? What gaps or areas for growth do you notice? </a:t>
            </a:r>
          </a:p>
          <a:p>
            <a:r>
              <a:rPr lang="en-GB" dirty="0"/>
              <a:t>Based on this, outline how you could evolve your brand to align more closely with your dream job.</a:t>
            </a:r>
          </a:p>
        </p:txBody>
      </p:sp>
    </p:spTree>
    <p:extLst>
      <p:ext uri="{BB962C8B-B14F-4D97-AF65-F5344CB8AC3E}">
        <p14:creationId xmlns:p14="http://schemas.microsoft.com/office/powerpoint/2010/main" val="77566101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01C1FA-3527-744C-B16B-025220FC78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My mood board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6321F-FF72-7CED-A6A8-35E925FB22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If I reflect on my personal brand in an employment context, this mood board gives me a clear visual reference for:</a:t>
            </a:r>
          </a:p>
          <a:p>
            <a:r>
              <a:rPr lang="en-GB" b="1"/>
              <a:t>Values I stand for</a:t>
            </a:r>
            <a:r>
              <a:rPr lang="en-GB"/>
              <a:t> (e.g., kindness, justice, education)</a:t>
            </a:r>
          </a:p>
          <a:p>
            <a:r>
              <a:rPr lang="en-GB" b="1"/>
              <a:t>Skills I embody or aspire to</a:t>
            </a:r>
            <a:r>
              <a:rPr lang="en-GB"/>
              <a:t> (e.g., public speaking, mentoring, advocacy)</a:t>
            </a:r>
          </a:p>
          <a:p>
            <a:r>
              <a:rPr lang="en-GB" b="1"/>
              <a:t>Goals I am working toward</a:t>
            </a:r>
            <a:r>
              <a:rPr lang="en-GB"/>
              <a:t> (e.g., becoming a respected educator or academic leader)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415394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12EE356-A629-4F1A-9BAD-E21B3B10D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8B7ED41-F3D7-4286-AD0B-B4A216D7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410" y="489853"/>
            <a:ext cx="3990149" cy="585810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B128AB-F247-F987-3692-097B626E26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3035" y="616344"/>
            <a:ext cx="4544398" cy="5024920"/>
          </a:xfrm>
        </p:spPr>
        <p:txBody>
          <a:bodyPr anchor="ctr">
            <a:normAutofit/>
          </a:bodyPr>
          <a:lstStyle/>
          <a:p>
            <a:r>
              <a:rPr lang="en-US" sz="4800" b="1"/>
              <a:t>Independent Research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317483B-E60B-4F41-9448-D757B9FCD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EB44B66-1945-4638-8E9A-4F49493D7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1056FF6-2225-B272-BB11-8349C8001B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07668256"/>
              </p:ext>
            </p:extLst>
          </p:nvPr>
        </p:nvGraphicFramePr>
        <p:xfrm>
          <a:off x="4796496" y="636527"/>
          <a:ext cx="6833175" cy="55849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249435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FA7DB-0266-71B7-B59B-F8CC7CB57C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560247"/>
            <a:ext cx="10634472" cy="836324"/>
          </a:xfrm>
        </p:spPr>
        <p:txBody>
          <a:bodyPr/>
          <a:lstStyle/>
          <a:p>
            <a:pPr algn="ctr"/>
            <a:r>
              <a:rPr lang="en-US" b="1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D2A789-4F7D-5170-9573-7A152C9DE6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1396572"/>
            <a:ext cx="11709400" cy="4483020"/>
          </a:xfrm>
        </p:spPr>
        <p:txBody>
          <a:bodyPr>
            <a:normAutofit/>
          </a:bodyPr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ff3"/>
              </a:rPr>
              <a:t>Blackett, T. (2004)  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ffe"/>
              </a:rPr>
              <a:t>What Is Brand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ff3"/>
              </a:rPr>
              <a:t>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ff3"/>
              </a:rPr>
              <a:t>New York: Interbrand. </a:t>
            </a: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ff3"/>
              </a:rPr>
              <a:t>Yakup, D. and Sevil, Z. (2011) ‘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ff4"/>
              </a:rPr>
              <a:t>Teoratical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ff4"/>
              </a:rPr>
              <a:t>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ff4"/>
              </a:rPr>
              <a:t>Aproach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ff4"/>
              </a:rPr>
              <a:t> to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ff5"/>
              </a:rPr>
              <a:t> </a:t>
            </a:r>
            <a:r>
              <a:rPr lang="en-GB" dirty="0">
                <a:solidFill>
                  <a:srgbClr val="000000"/>
                </a:solidFill>
                <a:latin typeface="ff5"/>
              </a:rPr>
              <a:t>t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ff5"/>
              </a:rPr>
              <a:t>he Concept of Brand’. 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ff1"/>
              </a:rPr>
              <a:t>Contemporary Marketing Review.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ff1"/>
              </a:rPr>
              <a:t> 1 (3): pp. 1-5.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ff5"/>
              </a:rPr>
              <a:t> </a:t>
            </a:r>
            <a:r>
              <a:rPr lang="en-GB" b="0" i="0" u="none" strike="noStrike" dirty="0">
                <a:solidFill>
                  <a:srgbClr val="888888"/>
                </a:solidFill>
                <a:effectLst/>
                <a:latin typeface="ff6"/>
              </a:rPr>
              <a:t> </a:t>
            </a:r>
          </a:p>
          <a:p>
            <a:r>
              <a:rPr lang="en-GB" dirty="0">
                <a:latin typeface="ff6"/>
              </a:rPr>
              <a:t>Pogorzelski, J. (2018) </a:t>
            </a:r>
            <a:r>
              <a:rPr lang="en-GB" i="1" dirty="0">
                <a:latin typeface="ff6"/>
              </a:rPr>
              <a:t>Managing brands in 4D: Understanding perceptual emotional, social and cultural branding</a:t>
            </a:r>
            <a:r>
              <a:rPr lang="en-GB" dirty="0">
                <a:latin typeface="ff6"/>
              </a:rPr>
              <a:t>. Bingley: Emerald Publishing Limited. </a:t>
            </a:r>
          </a:p>
          <a:p>
            <a:r>
              <a:rPr lang="en-GB" dirty="0">
                <a:latin typeface="ff6"/>
              </a:rPr>
              <a:t>Temporal, P. (2019) </a:t>
            </a:r>
            <a:r>
              <a:rPr lang="en-GB" i="1" dirty="0">
                <a:latin typeface="ff6"/>
              </a:rPr>
              <a:t>Advanced Brand Management</a:t>
            </a:r>
            <a:r>
              <a:rPr lang="en-GB" dirty="0">
                <a:latin typeface="ff6"/>
              </a:rPr>
              <a:t>. London: Herman House Limited. 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  <a:latin typeface="ff1"/>
              </a:rPr>
              <a:t>Fitzgerald, A. (2020) ‘Professional Identity: a </a:t>
            </a:r>
            <a:r>
              <a:rPr lang="en-GB" dirty="0">
                <a:solidFill>
                  <a:srgbClr val="000000"/>
                </a:solidFill>
                <a:latin typeface="ff1"/>
              </a:rPr>
              <a:t>C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ff1"/>
              </a:rPr>
              <a:t>oncept </a:t>
            </a:r>
            <a:r>
              <a:rPr lang="en-GB" dirty="0">
                <a:solidFill>
                  <a:srgbClr val="000000"/>
                </a:solidFill>
                <a:latin typeface="ff1"/>
              </a:rPr>
              <a:t>A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ff1"/>
              </a:rPr>
              <a:t>nalysis’. 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ff1"/>
              </a:rPr>
              <a:t>Nursing Forum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ff1"/>
              </a:rPr>
              <a:t>: 55 (1),  pp.1-26.</a:t>
            </a:r>
          </a:p>
          <a:p>
            <a:pPr algn="l"/>
            <a:r>
              <a:rPr lang="en-GB" dirty="0">
                <a:solidFill>
                  <a:srgbClr val="000000"/>
                </a:solidFill>
                <a:latin typeface="ff1"/>
              </a:rPr>
              <a:t>Pawar, A. and Gandhi, R. (2016) ‘The Power of Personal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ff1"/>
              </a:rPr>
              <a:t>Branding</a:t>
            </a:r>
            <a:r>
              <a:rPr lang="en-GB" b="0" i="0" u="none" strike="noStrike" dirty="0">
                <a:effectLst/>
                <a:latin typeface="ff1"/>
              </a:rPr>
              <a:t>’.</a:t>
            </a:r>
            <a:r>
              <a:rPr lang="en-GB" b="0" i="1" u="none" strike="noStrike" dirty="0">
                <a:effectLst/>
                <a:latin typeface="ff1"/>
              </a:rPr>
              <a:t> </a:t>
            </a:r>
            <a:r>
              <a:rPr lang="en-GB" b="0" i="1" u="none" strike="noStrike" dirty="0">
                <a:effectLst/>
                <a:latin typeface="ff4"/>
              </a:rPr>
              <a:t>International Journal of Engineering and Management Research</a:t>
            </a:r>
            <a:r>
              <a:rPr lang="en-US" b="0" i="1" u="none" strike="noStrike" dirty="0">
                <a:effectLst/>
                <a:latin typeface="ff4"/>
              </a:rPr>
              <a:t>. </a:t>
            </a:r>
            <a:r>
              <a:rPr lang="en-US" b="0" i="0" u="none" strike="noStrike" dirty="0">
                <a:effectLst/>
                <a:latin typeface="ff4"/>
              </a:rPr>
              <a:t>6 (1) pp.840-847</a:t>
            </a:r>
            <a:endParaRPr lang="en-GB" b="0" i="0" u="none" strike="noStrike" dirty="0">
              <a:effectLst/>
              <a:latin typeface="ff1"/>
            </a:endParaRPr>
          </a:p>
        </p:txBody>
      </p:sp>
    </p:spTree>
    <p:extLst>
      <p:ext uri="{BB962C8B-B14F-4D97-AF65-F5344CB8AC3E}">
        <p14:creationId xmlns:p14="http://schemas.microsoft.com/office/powerpoint/2010/main" val="433602764"/>
      </p:ext>
    </p:extLst>
  </p:cSld>
  <p:clrMapOvr>
    <a:masterClrMapping/>
  </p:clrMapOvr>
</p:sld>
</file>

<file path=ppt/theme/theme1.xml><?xml version="1.0" encoding="utf-8"?>
<a:theme xmlns:a="http://schemas.openxmlformats.org/drawingml/2006/main" name="LevelVTI">
  <a:themeElements>
    <a:clrScheme name="Custom 88">
      <a:dk1>
        <a:sysClr val="windowText" lastClr="000000"/>
      </a:dk1>
      <a:lt1>
        <a:sysClr val="window" lastClr="FFFFFF"/>
      </a:lt1>
      <a:dk2>
        <a:srgbClr val="182230"/>
      </a:dk2>
      <a:lt2>
        <a:srgbClr val="F2F2F2"/>
      </a:lt2>
      <a:accent1>
        <a:srgbClr val="00BAC8"/>
      </a:accent1>
      <a:accent2>
        <a:srgbClr val="794DFF"/>
      </a:accent2>
      <a:accent3>
        <a:srgbClr val="00D17D"/>
      </a:accent3>
      <a:accent4>
        <a:srgbClr val="E69500"/>
      </a:accent4>
      <a:accent5>
        <a:srgbClr val="FE5D21"/>
      </a:accent5>
      <a:accent6>
        <a:srgbClr val="939393"/>
      </a:accent6>
      <a:hlink>
        <a:srgbClr val="3E8FF1"/>
      </a:hlink>
      <a:folHlink>
        <a:srgbClr val="939393"/>
      </a:folHlink>
    </a:clrScheme>
    <a:fontScheme name="Seaford">
      <a:majorFont>
        <a:latin typeface="Seaford"/>
        <a:ea typeface=""/>
        <a:cs typeface=""/>
      </a:majorFont>
      <a:minorFont>
        <a:latin typeface="Seafor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velVTI" id="{64F43929-0387-4D33-907F-72B939BCAF99}" vid="{D804DF84-3298-4A39-BA0E-21F83D68BC2A}"/>
    </a:ext>
  </a:extLst>
</a:theme>
</file>

<file path=ppt/theme/theme2.xml><?xml version="1.0" encoding="utf-8"?>
<a:theme xmlns:a="http://schemas.openxmlformats.org/drawingml/2006/main" name="Office Theme 2013 - 202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1377</Words>
  <Application>Microsoft Office PowerPoint</Application>
  <PresentationFormat>Widescreen</PresentationFormat>
  <Paragraphs>167</Paragraphs>
  <Slides>27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9" baseType="lpstr">
      <vt:lpstr>ff1</vt:lpstr>
      <vt:lpstr>ff2</vt:lpstr>
      <vt:lpstr>ff3</vt:lpstr>
      <vt:lpstr>ff4</vt:lpstr>
      <vt:lpstr>ff5</vt:lpstr>
      <vt:lpstr>ff6</vt:lpstr>
      <vt:lpstr>ffe</vt:lpstr>
      <vt:lpstr>Arial</vt:lpstr>
      <vt:lpstr>Calibri</vt:lpstr>
      <vt:lpstr>Seaford</vt:lpstr>
      <vt:lpstr>Segoe UI</vt:lpstr>
      <vt:lpstr>LevelVTI</vt:lpstr>
      <vt:lpstr>Building a Personal Brand and Identity:  </vt:lpstr>
      <vt:lpstr>Lesson Content</vt:lpstr>
      <vt:lpstr>Lesson Aim and Objectives</vt:lpstr>
      <vt:lpstr>What is a Brand?</vt:lpstr>
      <vt:lpstr>What is a Brand?</vt:lpstr>
      <vt:lpstr>The Power of Brands</vt:lpstr>
      <vt:lpstr>Brands:  In Today’s Context</vt:lpstr>
      <vt:lpstr>Brands: In today’s context</vt:lpstr>
      <vt:lpstr>Brand Task-  Choose one Brand…</vt:lpstr>
      <vt:lpstr>Personal Branding:  What is it? </vt:lpstr>
      <vt:lpstr>When someone hears your name; what do they think of you?  </vt:lpstr>
      <vt:lpstr>When a colleague hears your name; what do they think of you? </vt:lpstr>
      <vt:lpstr>Personal Brand </vt:lpstr>
      <vt:lpstr>Personal and Professional Brand? </vt:lpstr>
      <vt:lpstr>Brand You: Professional Identity </vt:lpstr>
      <vt:lpstr>PowerPoint Presentation</vt:lpstr>
      <vt:lpstr>Create your Brand Mood Board</vt:lpstr>
      <vt:lpstr>PowerPoint Presentation</vt:lpstr>
      <vt:lpstr>Skills Analysis: SWOT </vt:lpstr>
      <vt:lpstr>Complete the SWOT tool</vt:lpstr>
      <vt:lpstr>Personal Development Plan (PDP)</vt:lpstr>
      <vt:lpstr>PowerPoint Presentation</vt:lpstr>
      <vt:lpstr>Task 1 Each of the seven tasks will be combined and submitted to form Assessment 1- A Template for submission can be found in the Assessment Guidance Tile </vt:lpstr>
      <vt:lpstr>Use your mood board to help your planning</vt:lpstr>
      <vt:lpstr>My mood board</vt:lpstr>
      <vt:lpstr>Independent Research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Building a Professional Brand and Identity:</dc:title>
  <dc:creator>Jonathan Wyatt (P144511)</dc:creator>
  <cp:lastModifiedBy>Joanne Davies (Yr Athrofa)</cp:lastModifiedBy>
  <cp:revision>10</cp:revision>
  <dcterms:created xsi:type="dcterms:W3CDTF">2023-01-05T15:18:37Z</dcterms:created>
  <dcterms:modified xsi:type="dcterms:W3CDTF">2026-05-13T16:48:18Z</dcterms:modified>
</cp:coreProperties>
</file>