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7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02" r:id="rId15"/>
    <p:sldId id="270" r:id="rId16"/>
    <p:sldId id="333" r:id="rId17"/>
    <p:sldId id="334" r:id="rId18"/>
    <p:sldId id="335" r:id="rId19"/>
    <p:sldId id="336" r:id="rId20"/>
    <p:sldId id="337" r:id="rId21"/>
    <p:sldId id="338" r:id="rId22"/>
    <p:sldId id="339" r:id="rId23"/>
    <p:sldId id="300" r:id="rId24"/>
    <p:sldId id="273" r:id="rId25"/>
    <p:sldId id="278" r:id="rId26"/>
    <p:sldId id="341" r:id="rId27"/>
    <p:sldId id="274" r:id="rId28"/>
    <p:sldId id="275" r:id="rId29"/>
    <p:sldId id="342" r:id="rId30"/>
    <p:sldId id="261" r:id="rId31"/>
    <p:sldId id="262" r:id="rId32"/>
    <p:sldId id="264" r:id="rId33"/>
    <p:sldId id="276" r:id="rId34"/>
    <p:sldId id="277" r:id="rId35"/>
    <p:sldId id="301" r:id="rId36"/>
    <p:sldId id="279" r:id="rId37"/>
    <p:sldId id="280" r:id="rId38"/>
    <p:sldId id="281" r:id="rId39"/>
    <p:sldId id="282" r:id="rId40"/>
    <p:sldId id="283" r:id="rId41"/>
    <p:sldId id="289" r:id="rId42"/>
    <p:sldId id="290" r:id="rId43"/>
    <p:sldId id="291" r:id="rId44"/>
    <p:sldId id="314" r:id="rId45"/>
    <p:sldId id="299" r:id="rId4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FF26C-E7C1-4148-A897-9E6DB6845076}" v="75" dt="2023-03-24T14:57:38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116" d="100"/>
          <a:sy n="116" d="100"/>
        </p:scale>
        <p:origin x="1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endParaRPr lang="en-US"/>
        </a:p>
      </dgm:t>
    </dgm:pt>
    <dgm:pt modelId="{0E9AA921-C94F-43CA-9FCE-85CB348BE408}">
      <dgm:prSet/>
      <dgm:spPr/>
      <dgm:t>
        <a:bodyPr/>
        <a:lstStyle/>
        <a:p>
          <a:r>
            <a:rPr lang="en-GB"/>
            <a:t>What is devolution? </a:t>
          </a:r>
          <a:endParaRPr lang="en-US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endParaRPr lang="en-US"/>
        </a:p>
      </dgm:t>
    </dgm:pt>
    <dgm:pt modelId="{59EDA711-7BA5-4D31-AD26-BF7331D6EEE2}">
      <dgm:prSet/>
      <dgm:spPr/>
      <dgm:t>
        <a:bodyPr/>
        <a:lstStyle/>
        <a:p>
          <a:r>
            <a:rPr lang="en-GB"/>
            <a:t>How did it develop? </a:t>
          </a:r>
          <a:endParaRPr lang="en-US"/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endParaRPr lang="en-US"/>
        </a:p>
      </dgm:t>
    </dgm:pt>
    <dgm:pt modelId="{95C8835D-31C4-47F9-8834-068A11F1B009}">
      <dgm:prSet/>
      <dgm:spPr/>
      <dgm:t>
        <a:bodyPr/>
        <a:lstStyle/>
        <a:p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endParaRPr lang="en-US"/>
        </a:p>
      </dgm:t>
    </dgm:pt>
    <dgm:pt modelId="{2E3E63D3-5EED-48CE-B625-5410563F3CD1}">
      <dgm:prSet/>
      <dgm:spPr/>
      <dgm:t>
        <a:bodyPr/>
        <a:lstStyle/>
        <a:p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endParaRPr lang="en-US"/>
        </a:p>
      </dgm:t>
    </dgm:pt>
    <dgm:pt modelId="{5A4E2C98-2296-466B-8754-6FD98D07CA6C}">
      <dgm:prSet/>
      <dgm:spPr/>
      <dgm:t>
        <a:bodyPr/>
        <a:lstStyle/>
        <a:p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endParaRPr lang="en-US"/>
        </a:p>
      </dgm:t>
    </dgm:pt>
    <dgm:pt modelId="{4F8A21F2-8837-4A8E-AF5F-2593F5A40BFE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endParaRPr lang="en-US"/>
        </a:p>
      </dgm:t>
    </dgm:pt>
    <dgm:pt modelId="{3651913A-1600-4A62-A79F-6C2C28DE7DB1}">
      <dgm:prSet/>
      <dgm:spPr/>
      <dgm:t>
        <a:bodyPr/>
        <a:lstStyle/>
        <a:p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FE9F3871-C02E-4CB5-8A34-86460A4902E4}" type="pres">
      <dgm:prSet presAssocID="{A101BC57-AC26-4189-ACC2-F0AE239CBACB}" presName="vert0" presStyleCnt="0">
        <dgm:presLayoutVars>
          <dgm:dir/>
          <dgm:animOne val="branch"/>
          <dgm:animLvl val="lvl"/>
        </dgm:presLayoutVars>
      </dgm:prSet>
      <dgm:spPr/>
    </dgm:pt>
    <dgm:pt modelId="{144717C0-C7A0-4B0A-A022-BC8C4DF5F7B8}" type="pres">
      <dgm:prSet presAssocID="{270ED359-83AD-472A-88C0-A0D380CB8AAC}" presName="thickLine" presStyleLbl="alignNode1" presStyleIdx="0" presStyleCnt="8"/>
      <dgm:spPr/>
    </dgm:pt>
    <dgm:pt modelId="{0D458A0B-EC4B-4205-8F24-CF0BAD6F9FC8}" type="pres">
      <dgm:prSet presAssocID="{270ED359-83AD-472A-88C0-A0D380CB8AAC}" presName="horz1" presStyleCnt="0"/>
      <dgm:spPr/>
    </dgm:pt>
    <dgm:pt modelId="{814DC2FA-43BA-462C-8A47-8D8B86E542A9}" type="pres">
      <dgm:prSet presAssocID="{270ED359-83AD-472A-88C0-A0D380CB8AAC}" presName="tx1" presStyleLbl="revTx" presStyleIdx="0" presStyleCnt="8"/>
      <dgm:spPr/>
    </dgm:pt>
    <dgm:pt modelId="{4D5C04EF-A581-44A7-BABD-C5E05A1260FA}" type="pres">
      <dgm:prSet presAssocID="{270ED359-83AD-472A-88C0-A0D380CB8AAC}" presName="vert1" presStyleCnt="0"/>
      <dgm:spPr/>
    </dgm:pt>
    <dgm:pt modelId="{149353DA-0E23-42C8-801A-D2213E0459C1}" type="pres">
      <dgm:prSet presAssocID="{0E9AA921-C94F-43CA-9FCE-85CB348BE408}" presName="thickLine" presStyleLbl="alignNode1" presStyleIdx="1" presStyleCnt="8"/>
      <dgm:spPr/>
    </dgm:pt>
    <dgm:pt modelId="{A70173D4-12B1-49AF-BF91-47660039DC01}" type="pres">
      <dgm:prSet presAssocID="{0E9AA921-C94F-43CA-9FCE-85CB348BE408}" presName="horz1" presStyleCnt="0"/>
      <dgm:spPr/>
    </dgm:pt>
    <dgm:pt modelId="{CA5F1CC9-FC76-4EDB-B504-E375B3C57B15}" type="pres">
      <dgm:prSet presAssocID="{0E9AA921-C94F-43CA-9FCE-85CB348BE408}" presName="tx1" presStyleLbl="revTx" presStyleIdx="1" presStyleCnt="8"/>
      <dgm:spPr/>
    </dgm:pt>
    <dgm:pt modelId="{75810564-A062-41E0-98F4-F084DC11EB18}" type="pres">
      <dgm:prSet presAssocID="{0E9AA921-C94F-43CA-9FCE-85CB348BE408}" presName="vert1" presStyleCnt="0"/>
      <dgm:spPr/>
    </dgm:pt>
    <dgm:pt modelId="{34946C45-66EA-4286-85EC-AA9A52052FF6}" type="pres">
      <dgm:prSet presAssocID="{59EDA711-7BA5-4D31-AD26-BF7331D6EEE2}" presName="thickLine" presStyleLbl="alignNode1" presStyleIdx="2" presStyleCnt="8"/>
      <dgm:spPr/>
    </dgm:pt>
    <dgm:pt modelId="{1055769A-0BF6-4587-B6EA-05A48AE2E92A}" type="pres">
      <dgm:prSet presAssocID="{59EDA711-7BA5-4D31-AD26-BF7331D6EEE2}" presName="horz1" presStyleCnt="0"/>
      <dgm:spPr/>
    </dgm:pt>
    <dgm:pt modelId="{53F12C6E-456F-410C-A05F-4F8080D15A80}" type="pres">
      <dgm:prSet presAssocID="{59EDA711-7BA5-4D31-AD26-BF7331D6EEE2}" presName="tx1" presStyleLbl="revTx" presStyleIdx="2" presStyleCnt="8"/>
      <dgm:spPr/>
    </dgm:pt>
    <dgm:pt modelId="{F5FF7D3C-0FA3-4F0C-AACE-E1DEC296D4D4}" type="pres">
      <dgm:prSet presAssocID="{59EDA711-7BA5-4D31-AD26-BF7331D6EEE2}" presName="vert1" presStyleCnt="0"/>
      <dgm:spPr/>
    </dgm:pt>
    <dgm:pt modelId="{DA7FD84B-2891-4FDA-A132-980FE001FED3}" type="pres">
      <dgm:prSet presAssocID="{95C8835D-31C4-47F9-8834-068A11F1B009}" presName="thickLine" presStyleLbl="alignNode1" presStyleIdx="3" presStyleCnt="8"/>
      <dgm:spPr/>
    </dgm:pt>
    <dgm:pt modelId="{738BE407-FFE2-4BC0-B112-108E3CAC1C16}" type="pres">
      <dgm:prSet presAssocID="{95C8835D-31C4-47F9-8834-068A11F1B009}" presName="horz1" presStyleCnt="0"/>
      <dgm:spPr/>
    </dgm:pt>
    <dgm:pt modelId="{46CB6235-9A8C-4BAC-9403-A0C033BD9794}" type="pres">
      <dgm:prSet presAssocID="{95C8835D-31C4-47F9-8834-068A11F1B009}" presName="tx1" presStyleLbl="revTx" presStyleIdx="3" presStyleCnt="8"/>
      <dgm:spPr/>
    </dgm:pt>
    <dgm:pt modelId="{0A62475C-FFFF-4DE0-ACFD-901A3AB32D7E}" type="pres">
      <dgm:prSet presAssocID="{95C8835D-31C4-47F9-8834-068A11F1B009}" presName="vert1" presStyleCnt="0"/>
      <dgm:spPr/>
    </dgm:pt>
    <dgm:pt modelId="{1A2E794E-4348-4B35-8414-59C9C6E8D97D}" type="pres">
      <dgm:prSet presAssocID="{2E3E63D3-5EED-48CE-B625-5410563F3CD1}" presName="thickLine" presStyleLbl="alignNode1" presStyleIdx="4" presStyleCnt="8"/>
      <dgm:spPr/>
    </dgm:pt>
    <dgm:pt modelId="{B10381AE-4BBE-41A1-BA85-A6CCFA084CB3}" type="pres">
      <dgm:prSet presAssocID="{2E3E63D3-5EED-48CE-B625-5410563F3CD1}" presName="horz1" presStyleCnt="0"/>
      <dgm:spPr/>
    </dgm:pt>
    <dgm:pt modelId="{CD931E4B-408B-4B19-AB7D-9422D4D0AA17}" type="pres">
      <dgm:prSet presAssocID="{2E3E63D3-5EED-48CE-B625-5410563F3CD1}" presName="tx1" presStyleLbl="revTx" presStyleIdx="4" presStyleCnt="8"/>
      <dgm:spPr/>
    </dgm:pt>
    <dgm:pt modelId="{0B05C6F9-5622-4350-9500-BF31E401BAD2}" type="pres">
      <dgm:prSet presAssocID="{2E3E63D3-5EED-48CE-B625-5410563F3CD1}" presName="vert1" presStyleCnt="0"/>
      <dgm:spPr/>
    </dgm:pt>
    <dgm:pt modelId="{3D42206D-190A-4B8F-8B36-EC6D5876F80C}" type="pres">
      <dgm:prSet presAssocID="{5A4E2C98-2296-466B-8754-6FD98D07CA6C}" presName="thickLine" presStyleLbl="alignNode1" presStyleIdx="5" presStyleCnt="8"/>
      <dgm:spPr/>
    </dgm:pt>
    <dgm:pt modelId="{825B11F5-AA8A-4ADB-95C8-C6A6947DF730}" type="pres">
      <dgm:prSet presAssocID="{5A4E2C98-2296-466B-8754-6FD98D07CA6C}" presName="horz1" presStyleCnt="0"/>
      <dgm:spPr/>
    </dgm:pt>
    <dgm:pt modelId="{797300BB-88D3-47D3-A49B-6F008C7F3711}" type="pres">
      <dgm:prSet presAssocID="{5A4E2C98-2296-466B-8754-6FD98D07CA6C}" presName="tx1" presStyleLbl="revTx" presStyleIdx="5" presStyleCnt="8"/>
      <dgm:spPr/>
    </dgm:pt>
    <dgm:pt modelId="{CEF03D3C-5642-4C0A-B43A-1FA0B152C70D}" type="pres">
      <dgm:prSet presAssocID="{5A4E2C98-2296-466B-8754-6FD98D07CA6C}" presName="vert1" presStyleCnt="0"/>
      <dgm:spPr/>
    </dgm:pt>
    <dgm:pt modelId="{2ECB78AD-3250-414E-BF9C-EEDB8745F69F}" type="pres">
      <dgm:prSet presAssocID="{4F8A21F2-8837-4A8E-AF5F-2593F5A40BFE}" presName="thickLine" presStyleLbl="alignNode1" presStyleIdx="6" presStyleCnt="8"/>
      <dgm:spPr/>
    </dgm:pt>
    <dgm:pt modelId="{A64ACC01-850B-466A-AE26-BB2E42CD43A0}" type="pres">
      <dgm:prSet presAssocID="{4F8A21F2-8837-4A8E-AF5F-2593F5A40BFE}" presName="horz1" presStyleCnt="0"/>
      <dgm:spPr/>
    </dgm:pt>
    <dgm:pt modelId="{D750E2F9-C402-49DA-A648-0753B887F2C7}" type="pres">
      <dgm:prSet presAssocID="{4F8A21F2-8837-4A8E-AF5F-2593F5A40BFE}" presName="tx1" presStyleLbl="revTx" presStyleIdx="6" presStyleCnt="8"/>
      <dgm:spPr/>
    </dgm:pt>
    <dgm:pt modelId="{7A5469F6-D969-494C-A39F-08D268F609C9}" type="pres">
      <dgm:prSet presAssocID="{4F8A21F2-8837-4A8E-AF5F-2593F5A40BFE}" presName="vert1" presStyleCnt="0"/>
      <dgm:spPr/>
    </dgm:pt>
    <dgm:pt modelId="{3C435468-B3ED-41FE-993B-FB3F2C20254C}" type="pres">
      <dgm:prSet presAssocID="{3651913A-1600-4A62-A79F-6C2C28DE7DB1}" presName="thickLine" presStyleLbl="alignNode1" presStyleIdx="7" presStyleCnt="8"/>
      <dgm:spPr/>
    </dgm:pt>
    <dgm:pt modelId="{244E858D-7DE7-4402-A710-AD5333712FC9}" type="pres">
      <dgm:prSet presAssocID="{3651913A-1600-4A62-A79F-6C2C28DE7DB1}" presName="horz1" presStyleCnt="0"/>
      <dgm:spPr/>
    </dgm:pt>
    <dgm:pt modelId="{EBEBB8EA-491A-4911-890A-F22171904DB1}" type="pres">
      <dgm:prSet presAssocID="{3651913A-1600-4A62-A79F-6C2C28DE7DB1}" presName="tx1" presStyleLbl="revTx" presStyleIdx="7" presStyleCnt="8"/>
      <dgm:spPr/>
    </dgm:pt>
    <dgm:pt modelId="{0B403CDD-4ADA-4E92-9F84-DDA2D03949EC}" type="pres">
      <dgm:prSet presAssocID="{3651913A-1600-4A62-A79F-6C2C28DE7DB1}" presName="vert1" presStyleCnt="0"/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355DD615-B7C5-43BE-BD2B-1CFE2DB8FFCA}" type="presOf" srcId="{95C8835D-31C4-47F9-8834-068A11F1B009}" destId="{46CB6235-9A8C-4BAC-9403-A0C033BD9794}" srcOrd="0" destOrd="0" presId="urn:microsoft.com/office/officeart/2008/layout/Lined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AF24125-40EC-47B5-B644-06FD45157B50}" type="presOf" srcId="{0E9AA921-C94F-43CA-9FCE-85CB348BE408}" destId="{CA5F1CC9-FC76-4EDB-B504-E375B3C57B15}" srcOrd="0" destOrd="0" presId="urn:microsoft.com/office/officeart/2008/layout/LinedList"/>
    <dgm:cxn modelId="{0D50982C-24EF-4C80-9264-5FCB4F2F42A3}" type="presOf" srcId="{2E3E63D3-5EED-48CE-B625-5410563F3CD1}" destId="{CD931E4B-408B-4B19-AB7D-9422D4D0AA17}" srcOrd="0" destOrd="0" presId="urn:microsoft.com/office/officeart/2008/layout/LinedList"/>
    <dgm:cxn modelId="{3388AC2F-4A46-4B4A-BBCA-3CCAB0725A05}" type="presOf" srcId="{5A4E2C98-2296-466B-8754-6FD98D07CA6C}" destId="{797300BB-88D3-47D3-A49B-6F008C7F3711}" srcOrd="0" destOrd="0" presId="urn:microsoft.com/office/officeart/2008/layout/Lined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7D8B8449-6079-4106-A1DB-A6B908667AC7}" type="presOf" srcId="{270ED359-83AD-472A-88C0-A0D380CB8AAC}" destId="{814DC2FA-43BA-462C-8A47-8D8B86E542A9}" srcOrd="0" destOrd="0" presId="urn:microsoft.com/office/officeart/2008/layout/Lined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AB784755-9E06-4922-9B39-395B9D0F2677}" type="presOf" srcId="{4F8A21F2-8837-4A8E-AF5F-2593F5A40BFE}" destId="{D750E2F9-C402-49DA-A648-0753B887F2C7}" srcOrd="0" destOrd="0" presId="urn:microsoft.com/office/officeart/2008/layout/LinedList"/>
    <dgm:cxn modelId="{7EDF0F83-4DF8-4BBB-9F26-B34777190FC3}" type="presOf" srcId="{3651913A-1600-4A62-A79F-6C2C28DE7DB1}" destId="{EBEBB8EA-491A-4911-890A-F22171904DB1}" srcOrd="0" destOrd="0" presId="urn:microsoft.com/office/officeart/2008/layout/LinedList"/>
    <dgm:cxn modelId="{3C7D6286-E121-47AA-9777-4ACCB8D8CF4C}" type="presOf" srcId="{A101BC57-AC26-4189-ACC2-F0AE239CBACB}" destId="{FE9F3871-C02E-4CB5-8A34-86460A4902E4}" srcOrd="0" destOrd="0" presId="urn:microsoft.com/office/officeart/2008/layout/LinedList"/>
    <dgm:cxn modelId="{6A356DAE-E077-4E72-890F-344F8B7AB9C0}" type="presOf" srcId="{59EDA711-7BA5-4D31-AD26-BF7331D6EEE2}" destId="{53F12C6E-456F-410C-A05F-4F8080D15A80}" srcOrd="0" destOrd="0" presId="urn:microsoft.com/office/officeart/2008/layout/Lined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7F43C247-C638-45A9-8DDD-CA15EC84984F}" type="presParOf" srcId="{FE9F3871-C02E-4CB5-8A34-86460A4902E4}" destId="{144717C0-C7A0-4B0A-A022-BC8C4DF5F7B8}" srcOrd="0" destOrd="0" presId="urn:microsoft.com/office/officeart/2008/layout/LinedList"/>
    <dgm:cxn modelId="{55ADEE7A-D705-462C-863D-F1120FF2D61F}" type="presParOf" srcId="{FE9F3871-C02E-4CB5-8A34-86460A4902E4}" destId="{0D458A0B-EC4B-4205-8F24-CF0BAD6F9FC8}" srcOrd="1" destOrd="0" presId="urn:microsoft.com/office/officeart/2008/layout/LinedList"/>
    <dgm:cxn modelId="{60BFACF5-E905-4DC4-9983-29BBA5BD50E6}" type="presParOf" srcId="{0D458A0B-EC4B-4205-8F24-CF0BAD6F9FC8}" destId="{814DC2FA-43BA-462C-8A47-8D8B86E542A9}" srcOrd="0" destOrd="0" presId="urn:microsoft.com/office/officeart/2008/layout/LinedList"/>
    <dgm:cxn modelId="{0948BC40-BCFE-43AE-B52F-B9952F541C71}" type="presParOf" srcId="{0D458A0B-EC4B-4205-8F24-CF0BAD6F9FC8}" destId="{4D5C04EF-A581-44A7-BABD-C5E05A1260FA}" srcOrd="1" destOrd="0" presId="urn:microsoft.com/office/officeart/2008/layout/LinedList"/>
    <dgm:cxn modelId="{FF2F3B53-DDE9-4EEB-93B9-398D36448C68}" type="presParOf" srcId="{FE9F3871-C02E-4CB5-8A34-86460A4902E4}" destId="{149353DA-0E23-42C8-801A-D2213E0459C1}" srcOrd="2" destOrd="0" presId="urn:microsoft.com/office/officeart/2008/layout/LinedList"/>
    <dgm:cxn modelId="{4A29A738-62E8-4CEB-B959-001881B04A2D}" type="presParOf" srcId="{FE9F3871-C02E-4CB5-8A34-86460A4902E4}" destId="{A70173D4-12B1-49AF-BF91-47660039DC01}" srcOrd="3" destOrd="0" presId="urn:microsoft.com/office/officeart/2008/layout/LinedList"/>
    <dgm:cxn modelId="{0432982C-2250-4DAB-878B-09E078DF2773}" type="presParOf" srcId="{A70173D4-12B1-49AF-BF91-47660039DC01}" destId="{CA5F1CC9-FC76-4EDB-B504-E375B3C57B15}" srcOrd="0" destOrd="0" presId="urn:microsoft.com/office/officeart/2008/layout/LinedList"/>
    <dgm:cxn modelId="{6E205E9F-581D-4D6E-AF46-CE2B3E6DA0FE}" type="presParOf" srcId="{A70173D4-12B1-49AF-BF91-47660039DC01}" destId="{75810564-A062-41E0-98F4-F084DC11EB18}" srcOrd="1" destOrd="0" presId="urn:microsoft.com/office/officeart/2008/layout/LinedList"/>
    <dgm:cxn modelId="{BC68E32B-EFDC-44AD-9689-7E0CE8E575D1}" type="presParOf" srcId="{FE9F3871-C02E-4CB5-8A34-86460A4902E4}" destId="{34946C45-66EA-4286-85EC-AA9A52052FF6}" srcOrd="4" destOrd="0" presId="urn:microsoft.com/office/officeart/2008/layout/LinedList"/>
    <dgm:cxn modelId="{A9C57125-D11F-4525-8525-2E7B95B6D263}" type="presParOf" srcId="{FE9F3871-C02E-4CB5-8A34-86460A4902E4}" destId="{1055769A-0BF6-4587-B6EA-05A48AE2E92A}" srcOrd="5" destOrd="0" presId="urn:microsoft.com/office/officeart/2008/layout/LinedList"/>
    <dgm:cxn modelId="{177438DD-9641-42B0-9BA1-F57BD4FDE5DB}" type="presParOf" srcId="{1055769A-0BF6-4587-B6EA-05A48AE2E92A}" destId="{53F12C6E-456F-410C-A05F-4F8080D15A80}" srcOrd="0" destOrd="0" presId="urn:microsoft.com/office/officeart/2008/layout/LinedList"/>
    <dgm:cxn modelId="{8EB52CE3-34D3-4517-9F8E-AAC26257D11F}" type="presParOf" srcId="{1055769A-0BF6-4587-B6EA-05A48AE2E92A}" destId="{F5FF7D3C-0FA3-4F0C-AACE-E1DEC296D4D4}" srcOrd="1" destOrd="0" presId="urn:microsoft.com/office/officeart/2008/layout/LinedList"/>
    <dgm:cxn modelId="{A79A0C47-3194-45D2-A4A5-4F11384499F3}" type="presParOf" srcId="{FE9F3871-C02E-4CB5-8A34-86460A4902E4}" destId="{DA7FD84B-2891-4FDA-A132-980FE001FED3}" srcOrd="6" destOrd="0" presId="urn:microsoft.com/office/officeart/2008/layout/LinedList"/>
    <dgm:cxn modelId="{C7A4921F-4939-4EA0-9AA6-DC3A4F65D047}" type="presParOf" srcId="{FE9F3871-C02E-4CB5-8A34-86460A4902E4}" destId="{738BE407-FFE2-4BC0-B112-108E3CAC1C16}" srcOrd="7" destOrd="0" presId="urn:microsoft.com/office/officeart/2008/layout/LinedList"/>
    <dgm:cxn modelId="{F57EE01F-9C9C-4FBC-BCD6-CB780E15602E}" type="presParOf" srcId="{738BE407-FFE2-4BC0-B112-108E3CAC1C16}" destId="{46CB6235-9A8C-4BAC-9403-A0C033BD9794}" srcOrd="0" destOrd="0" presId="urn:microsoft.com/office/officeart/2008/layout/LinedList"/>
    <dgm:cxn modelId="{C45322AC-37FB-4994-B4E2-50EA566213CD}" type="presParOf" srcId="{738BE407-FFE2-4BC0-B112-108E3CAC1C16}" destId="{0A62475C-FFFF-4DE0-ACFD-901A3AB32D7E}" srcOrd="1" destOrd="0" presId="urn:microsoft.com/office/officeart/2008/layout/LinedList"/>
    <dgm:cxn modelId="{624CA4D8-5667-4A62-85C1-C9A27E8CDD8F}" type="presParOf" srcId="{FE9F3871-C02E-4CB5-8A34-86460A4902E4}" destId="{1A2E794E-4348-4B35-8414-59C9C6E8D97D}" srcOrd="8" destOrd="0" presId="urn:microsoft.com/office/officeart/2008/layout/LinedList"/>
    <dgm:cxn modelId="{34BF8DB3-744D-4423-B122-DAD9649C7B2A}" type="presParOf" srcId="{FE9F3871-C02E-4CB5-8A34-86460A4902E4}" destId="{B10381AE-4BBE-41A1-BA85-A6CCFA084CB3}" srcOrd="9" destOrd="0" presId="urn:microsoft.com/office/officeart/2008/layout/LinedList"/>
    <dgm:cxn modelId="{86DF31FD-2223-4F8F-A31A-7AE18ABED3BA}" type="presParOf" srcId="{B10381AE-4BBE-41A1-BA85-A6CCFA084CB3}" destId="{CD931E4B-408B-4B19-AB7D-9422D4D0AA17}" srcOrd="0" destOrd="0" presId="urn:microsoft.com/office/officeart/2008/layout/LinedList"/>
    <dgm:cxn modelId="{490A0145-13A2-41EA-8FB1-219C76E85151}" type="presParOf" srcId="{B10381AE-4BBE-41A1-BA85-A6CCFA084CB3}" destId="{0B05C6F9-5622-4350-9500-BF31E401BAD2}" srcOrd="1" destOrd="0" presId="urn:microsoft.com/office/officeart/2008/layout/LinedList"/>
    <dgm:cxn modelId="{3178FB32-FD04-4DF9-962F-CA933BD17859}" type="presParOf" srcId="{FE9F3871-C02E-4CB5-8A34-86460A4902E4}" destId="{3D42206D-190A-4B8F-8B36-EC6D5876F80C}" srcOrd="10" destOrd="0" presId="urn:microsoft.com/office/officeart/2008/layout/LinedList"/>
    <dgm:cxn modelId="{8F7ADCEC-0343-4A03-B76C-842022EAA23D}" type="presParOf" srcId="{FE9F3871-C02E-4CB5-8A34-86460A4902E4}" destId="{825B11F5-AA8A-4ADB-95C8-C6A6947DF730}" srcOrd="11" destOrd="0" presId="urn:microsoft.com/office/officeart/2008/layout/LinedList"/>
    <dgm:cxn modelId="{8B303BE6-D81B-4CDF-B260-E496B3A9C1D4}" type="presParOf" srcId="{825B11F5-AA8A-4ADB-95C8-C6A6947DF730}" destId="{797300BB-88D3-47D3-A49B-6F008C7F3711}" srcOrd="0" destOrd="0" presId="urn:microsoft.com/office/officeart/2008/layout/LinedList"/>
    <dgm:cxn modelId="{D841698B-8ED3-4619-B192-CF0F1B5A03ED}" type="presParOf" srcId="{825B11F5-AA8A-4ADB-95C8-C6A6947DF730}" destId="{CEF03D3C-5642-4C0A-B43A-1FA0B152C70D}" srcOrd="1" destOrd="0" presId="urn:microsoft.com/office/officeart/2008/layout/LinedList"/>
    <dgm:cxn modelId="{CDECB9F3-5B13-4B16-915D-A70C819F2C0D}" type="presParOf" srcId="{FE9F3871-C02E-4CB5-8A34-86460A4902E4}" destId="{2ECB78AD-3250-414E-BF9C-EEDB8745F69F}" srcOrd="12" destOrd="0" presId="urn:microsoft.com/office/officeart/2008/layout/LinedList"/>
    <dgm:cxn modelId="{AB9EE584-FC7F-419A-A7BE-65271AB39BBC}" type="presParOf" srcId="{FE9F3871-C02E-4CB5-8A34-86460A4902E4}" destId="{A64ACC01-850B-466A-AE26-BB2E42CD43A0}" srcOrd="13" destOrd="0" presId="urn:microsoft.com/office/officeart/2008/layout/LinedList"/>
    <dgm:cxn modelId="{DB83022B-F97B-49FD-A37B-21AA08B534DF}" type="presParOf" srcId="{A64ACC01-850B-466A-AE26-BB2E42CD43A0}" destId="{D750E2F9-C402-49DA-A648-0753B887F2C7}" srcOrd="0" destOrd="0" presId="urn:microsoft.com/office/officeart/2008/layout/LinedList"/>
    <dgm:cxn modelId="{30488745-D79B-445C-A4FB-0255EC1C2A51}" type="presParOf" srcId="{A64ACC01-850B-466A-AE26-BB2E42CD43A0}" destId="{7A5469F6-D969-494C-A39F-08D268F609C9}" srcOrd="1" destOrd="0" presId="urn:microsoft.com/office/officeart/2008/layout/LinedList"/>
    <dgm:cxn modelId="{F58BB694-332D-48E8-BF00-52D4C8BDB8E9}" type="presParOf" srcId="{FE9F3871-C02E-4CB5-8A34-86460A4902E4}" destId="{3C435468-B3ED-41FE-993B-FB3F2C20254C}" srcOrd="14" destOrd="0" presId="urn:microsoft.com/office/officeart/2008/layout/LinedList"/>
    <dgm:cxn modelId="{B27B4561-F1FA-4867-9061-0E28B9263F2C}" type="presParOf" srcId="{FE9F3871-C02E-4CB5-8A34-86460A4902E4}" destId="{244E858D-7DE7-4402-A710-AD5333712FC9}" srcOrd="15" destOrd="0" presId="urn:microsoft.com/office/officeart/2008/layout/LinedList"/>
    <dgm:cxn modelId="{5F92CAD7-DB97-4D47-AA88-2027029A49F8}" type="presParOf" srcId="{244E858D-7DE7-4402-A710-AD5333712FC9}" destId="{EBEBB8EA-491A-4911-890A-F22171904DB1}" srcOrd="0" destOrd="0" presId="urn:microsoft.com/office/officeart/2008/layout/LinedList"/>
    <dgm:cxn modelId="{3500A345-7A14-4251-90C3-2F481C8BBEE3}" type="presParOf" srcId="{244E858D-7DE7-4402-A710-AD5333712FC9}" destId="{0B403CDD-4ADA-4E92-9F84-DDA2D0394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r>
            <a:rPr lang="en-GB"/>
            <a:t>Devolve powers to Wales, Scotland and Northern Ireland. </a:t>
          </a:r>
          <a:endParaRPr lang="en-US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r>
            <a:rPr lang="en-GB"/>
            <a:t>All have different devolution settlements. </a:t>
          </a:r>
          <a:endParaRPr lang="en-US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r>
            <a:rPr lang="en-GB"/>
            <a:t>What do we mean by a devolution settlement?</a:t>
          </a:r>
          <a:endParaRPr lang="en-US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3EFFF25A-75A2-4BC1-B3ED-B3447BD3241B}" type="pres">
      <dgm:prSet presAssocID="{0198BF8E-824A-4179-8F3B-E5D52420C59C}" presName="vert0" presStyleCnt="0">
        <dgm:presLayoutVars>
          <dgm:dir/>
          <dgm:animOne val="branch"/>
          <dgm:animLvl val="lvl"/>
        </dgm:presLayoutVars>
      </dgm:prSet>
      <dgm:spPr/>
    </dgm:pt>
    <dgm:pt modelId="{7089607E-EF69-4F90-AC18-6F8CB1405D7E}" type="pres">
      <dgm:prSet presAssocID="{BBE5C64C-D016-4915-A97B-D60934AF2B46}" presName="thickLine" presStyleLbl="alignNode1" presStyleIdx="0" presStyleCnt="3"/>
      <dgm:spPr/>
    </dgm:pt>
    <dgm:pt modelId="{1B22FEF1-D7F5-42F0-B1BD-E9E51A4B33E3}" type="pres">
      <dgm:prSet presAssocID="{BBE5C64C-D016-4915-A97B-D60934AF2B46}" presName="horz1" presStyleCnt="0"/>
      <dgm:spPr/>
    </dgm:pt>
    <dgm:pt modelId="{A137EF9B-F515-48C8-BC0A-F79069341841}" type="pres">
      <dgm:prSet presAssocID="{BBE5C64C-D016-4915-A97B-D60934AF2B46}" presName="tx1" presStyleLbl="revTx" presStyleIdx="0" presStyleCnt="3"/>
      <dgm:spPr/>
    </dgm:pt>
    <dgm:pt modelId="{7D5CFE05-C097-493B-A3D4-6C967172D2C3}" type="pres">
      <dgm:prSet presAssocID="{BBE5C64C-D016-4915-A97B-D60934AF2B46}" presName="vert1" presStyleCnt="0"/>
      <dgm:spPr/>
    </dgm:pt>
    <dgm:pt modelId="{5AFD54C7-A56F-49F5-97ED-809D99CD8C7E}" type="pres">
      <dgm:prSet presAssocID="{A52CA755-EB58-4750-99F6-32E26D5042D5}" presName="thickLine" presStyleLbl="alignNode1" presStyleIdx="1" presStyleCnt="3"/>
      <dgm:spPr/>
    </dgm:pt>
    <dgm:pt modelId="{5F0C6400-3C31-4826-8C1D-0D2D6D01771C}" type="pres">
      <dgm:prSet presAssocID="{A52CA755-EB58-4750-99F6-32E26D5042D5}" presName="horz1" presStyleCnt="0"/>
      <dgm:spPr/>
    </dgm:pt>
    <dgm:pt modelId="{5FCC5060-9854-4AFB-9222-AFF472D3CA46}" type="pres">
      <dgm:prSet presAssocID="{A52CA755-EB58-4750-99F6-32E26D5042D5}" presName="tx1" presStyleLbl="revTx" presStyleIdx="1" presStyleCnt="3"/>
      <dgm:spPr/>
    </dgm:pt>
    <dgm:pt modelId="{267108B5-E1F6-43EB-9663-04AA102F37DB}" type="pres">
      <dgm:prSet presAssocID="{A52CA755-EB58-4750-99F6-32E26D5042D5}" presName="vert1" presStyleCnt="0"/>
      <dgm:spPr/>
    </dgm:pt>
    <dgm:pt modelId="{2EF4DFF5-9BC0-49EA-9DA5-697C720EB73A}" type="pres">
      <dgm:prSet presAssocID="{A02DCDFD-F0B6-4599-996D-5DA02FAA3A50}" presName="thickLine" presStyleLbl="alignNode1" presStyleIdx="2" presStyleCnt="3"/>
      <dgm:spPr/>
    </dgm:pt>
    <dgm:pt modelId="{9DE14370-052A-42C9-9352-7DBCA14E91D0}" type="pres">
      <dgm:prSet presAssocID="{A02DCDFD-F0B6-4599-996D-5DA02FAA3A50}" presName="horz1" presStyleCnt="0"/>
      <dgm:spPr/>
    </dgm:pt>
    <dgm:pt modelId="{AB8919DC-8444-4465-91FA-F5424800A216}" type="pres">
      <dgm:prSet presAssocID="{A02DCDFD-F0B6-4599-996D-5DA02FAA3A50}" presName="tx1" presStyleLbl="revTx" presStyleIdx="2" presStyleCnt="3"/>
      <dgm:spPr/>
    </dgm:pt>
    <dgm:pt modelId="{DC6CE490-7A37-446B-979B-EFA23E701804}" type="pres">
      <dgm:prSet presAssocID="{A02DCDFD-F0B6-4599-996D-5DA02FAA3A50}" presName="vert1" presStyleCnt="0"/>
      <dgm:spPr/>
    </dgm:pt>
  </dgm:ptLst>
  <dgm:cxnLst>
    <dgm:cxn modelId="{EA00A42A-D8EE-4A8B-A8AE-667862492DDC}" type="presOf" srcId="{A52CA755-EB58-4750-99F6-32E26D5042D5}" destId="{5FCC5060-9854-4AFB-9222-AFF472D3CA46}" srcOrd="0" destOrd="0" presId="urn:microsoft.com/office/officeart/2008/layout/LinedList"/>
    <dgm:cxn modelId="{2C6EFC2E-E8F2-499B-84CC-282105A006D6}" type="presOf" srcId="{0198BF8E-824A-4179-8F3B-E5D52420C59C}" destId="{3EFFF25A-75A2-4BC1-B3ED-B3447BD3241B}" srcOrd="0" destOrd="0" presId="urn:microsoft.com/office/officeart/2008/layout/Line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B01FD893-A224-4245-BC23-F87AD3B731DD}" type="presOf" srcId="{BBE5C64C-D016-4915-A97B-D60934AF2B46}" destId="{A137EF9B-F515-48C8-BC0A-F79069341841}" srcOrd="0" destOrd="0" presId="urn:microsoft.com/office/officeart/2008/layout/Line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82C335C1-1778-4921-B19A-2678D6A99B2C}" type="presOf" srcId="{A02DCDFD-F0B6-4599-996D-5DA02FAA3A50}" destId="{AB8919DC-8444-4465-91FA-F5424800A216}" srcOrd="0" destOrd="0" presId="urn:microsoft.com/office/officeart/2008/layout/LinedList"/>
    <dgm:cxn modelId="{AC53BA8D-B3D0-41BD-B900-1F99C80DF055}" type="presParOf" srcId="{3EFFF25A-75A2-4BC1-B3ED-B3447BD3241B}" destId="{7089607E-EF69-4F90-AC18-6F8CB1405D7E}" srcOrd="0" destOrd="0" presId="urn:microsoft.com/office/officeart/2008/layout/LinedList"/>
    <dgm:cxn modelId="{559ADAD3-CAC4-496A-B2AF-A0137EC30D00}" type="presParOf" srcId="{3EFFF25A-75A2-4BC1-B3ED-B3447BD3241B}" destId="{1B22FEF1-D7F5-42F0-B1BD-E9E51A4B33E3}" srcOrd="1" destOrd="0" presId="urn:microsoft.com/office/officeart/2008/layout/LinedList"/>
    <dgm:cxn modelId="{163AD700-234E-4314-85A3-5C73EC785B0C}" type="presParOf" srcId="{1B22FEF1-D7F5-42F0-B1BD-E9E51A4B33E3}" destId="{A137EF9B-F515-48C8-BC0A-F79069341841}" srcOrd="0" destOrd="0" presId="urn:microsoft.com/office/officeart/2008/layout/LinedList"/>
    <dgm:cxn modelId="{1372EE4D-60CC-459B-8577-893BA8250BDE}" type="presParOf" srcId="{1B22FEF1-D7F5-42F0-B1BD-E9E51A4B33E3}" destId="{7D5CFE05-C097-493B-A3D4-6C967172D2C3}" srcOrd="1" destOrd="0" presId="urn:microsoft.com/office/officeart/2008/layout/LinedList"/>
    <dgm:cxn modelId="{871D238E-7FB0-4428-8A81-39C47780A509}" type="presParOf" srcId="{3EFFF25A-75A2-4BC1-B3ED-B3447BD3241B}" destId="{5AFD54C7-A56F-49F5-97ED-809D99CD8C7E}" srcOrd="2" destOrd="0" presId="urn:microsoft.com/office/officeart/2008/layout/LinedList"/>
    <dgm:cxn modelId="{78E12D24-1FF1-41F6-B5FD-EF5444873107}" type="presParOf" srcId="{3EFFF25A-75A2-4BC1-B3ED-B3447BD3241B}" destId="{5F0C6400-3C31-4826-8C1D-0D2D6D01771C}" srcOrd="3" destOrd="0" presId="urn:microsoft.com/office/officeart/2008/layout/LinedList"/>
    <dgm:cxn modelId="{84A9FBCE-AD34-418F-B1BA-01C6422BBBC4}" type="presParOf" srcId="{5F0C6400-3C31-4826-8C1D-0D2D6D01771C}" destId="{5FCC5060-9854-4AFB-9222-AFF472D3CA46}" srcOrd="0" destOrd="0" presId="urn:microsoft.com/office/officeart/2008/layout/LinedList"/>
    <dgm:cxn modelId="{5A53BE30-FC5B-485B-A4AA-53F906B56C14}" type="presParOf" srcId="{5F0C6400-3C31-4826-8C1D-0D2D6D01771C}" destId="{267108B5-E1F6-43EB-9663-04AA102F37DB}" srcOrd="1" destOrd="0" presId="urn:microsoft.com/office/officeart/2008/layout/LinedList"/>
    <dgm:cxn modelId="{CB2C9280-4260-458B-858D-35E632C84D84}" type="presParOf" srcId="{3EFFF25A-75A2-4BC1-B3ED-B3447BD3241B}" destId="{2EF4DFF5-9BC0-49EA-9DA5-697C720EB73A}" srcOrd="4" destOrd="0" presId="urn:microsoft.com/office/officeart/2008/layout/LinedList"/>
    <dgm:cxn modelId="{6913C429-CE49-463A-AD90-7E164CB5B35B}" type="presParOf" srcId="{3EFFF25A-75A2-4BC1-B3ED-B3447BD3241B}" destId="{9DE14370-052A-42C9-9352-7DBCA14E91D0}" srcOrd="5" destOrd="0" presId="urn:microsoft.com/office/officeart/2008/layout/LinedList"/>
    <dgm:cxn modelId="{4B307507-3E7D-4F70-B14C-5212E9A9B866}" type="presParOf" srcId="{9DE14370-052A-42C9-9352-7DBCA14E91D0}" destId="{AB8919DC-8444-4465-91FA-F5424800A216}" srcOrd="0" destOrd="0" presId="urn:microsoft.com/office/officeart/2008/layout/LinedList"/>
    <dgm:cxn modelId="{D86D80BB-1374-4671-BA0F-3F8EA1894E9A}" type="presParOf" srcId="{9DE14370-052A-42C9-9352-7DBCA14E91D0}" destId="{DC6CE490-7A37-446B-979B-EFA23E701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/>
            <a:t>Irish home rule campaign- parliament in Northern Ireland established in 1921 and then concluded in 1972. </a:t>
          </a:r>
          <a:endParaRPr lang="en-US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929C2F38-3CC7-4D88-BAA7-752EC266897A}">
      <dgm:prSet/>
      <dgm:spPr/>
      <dgm:t>
        <a:bodyPr/>
        <a:lstStyle/>
        <a:p>
          <a:r>
            <a:rPr lang="en-GB"/>
            <a:t>First controlled by England in 1171 and remained under English control until 1782. </a:t>
          </a:r>
          <a:endParaRPr lang="en-US"/>
        </a:p>
      </dgm:t>
    </dgm:pt>
    <dgm:pt modelId="{EAC0B0B0-0F0C-4476-8B4C-D8A438D627CA}" type="parTrans" cxnId="{2CFFE25F-B068-4297-94F9-9681029AD183}">
      <dgm:prSet/>
      <dgm:spPr/>
      <dgm:t>
        <a:bodyPr/>
        <a:lstStyle/>
        <a:p>
          <a:endParaRPr lang="en-US"/>
        </a:p>
      </dgm:t>
    </dgm:pt>
    <dgm:pt modelId="{A440E94A-237B-4861-92C0-4AF683269E1E}" type="sibTrans" cxnId="{2CFFE25F-B068-4297-94F9-9681029AD183}">
      <dgm:prSet/>
      <dgm:spPr/>
      <dgm:t>
        <a:bodyPr/>
        <a:lstStyle/>
        <a:p>
          <a:endParaRPr lang="en-US"/>
        </a:p>
      </dgm:t>
    </dgm:pt>
    <dgm:pt modelId="{91594501-583B-42C3-B925-51AC5A6756EC}">
      <dgm:prSet/>
      <dgm:spPr/>
      <dgm:t>
        <a:bodyPr/>
        <a:lstStyle/>
        <a:p>
          <a:r>
            <a:rPr lang="en-GB"/>
            <a:t>1793 passed legislation to allow Catholics to vote in elections. </a:t>
          </a:r>
          <a:endParaRPr lang="en-US"/>
        </a:p>
      </dgm:t>
    </dgm:pt>
    <dgm:pt modelId="{01A9502C-D381-48E8-8B4F-A712B2F816FE}" type="parTrans" cxnId="{80686415-222C-4E37-9997-552DDB61B691}">
      <dgm:prSet/>
      <dgm:spPr/>
      <dgm:t>
        <a:bodyPr/>
        <a:lstStyle/>
        <a:p>
          <a:endParaRPr lang="en-US"/>
        </a:p>
      </dgm:t>
    </dgm:pt>
    <dgm:pt modelId="{96416C10-F37E-4702-8CDB-B009905EE369}" type="sibTrans" cxnId="{80686415-222C-4E37-9997-552DDB61B691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3">
        <dgm:presLayoutVars>
          <dgm:bulletEnabled val="1"/>
        </dgm:presLayoutVars>
      </dgm:prSet>
      <dgm:spPr/>
    </dgm:pt>
    <dgm:pt modelId="{F6B9736F-875A-4C8D-B8DC-D8D2EA25F2D8}" type="pres">
      <dgm:prSet presAssocID="{EFE6C009-68AC-4D72-A062-AA8AA6787AC4}" presName="spNode" presStyleCnt="0"/>
      <dgm:spPr/>
    </dgm:pt>
    <dgm:pt modelId="{31BB1198-E7E6-4A26-BF0A-B808A03E7877}" type="pres">
      <dgm:prSet presAssocID="{5AA6803A-0781-4924-AEC2-BD11A50E60FE}" presName="sibTrans" presStyleLbl="sibTrans1D1" presStyleIdx="0" presStyleCnt="3"/>
      <dgm:spPr/>
    </dgm:pt>
    <dgm:pt modelId="{2782CAB7-5695-4F5E-A605-7651913980C0}" type="pres">
      <dgm:prSet presAssocID="{929C2F38-3CC7-4D88-BAA7-752EC266897A}" presName="node" presStyleLbl="node1" presStyleIdx="1" presStyleCnt="3">
        <dgm:presLayoutVars>
          <dgm:bulletEnabled val="1"/>
        </dgm:presLayoutVars>
      </dgm:prSet>
      <dgm:spPr/>
    </dgm:pt>
    <dgm:pt modelId="{97BC04C3-9A89-4D59-A149-C221516CDB04}" type="pres">
      <dgm:prSet presAssocID="{929C2F38-3CC7-4D88-BAA7-752EC266897A}" presName="spNode" presStyleCnt="0"/>
      <dgm:spPr/>
    </dgm:pt>
    <dgm:pt modelId="{99C98797-D8A9-47DF-86E8-A9CCF95E2479}" type="pres">
      <dgm:prSet presAssocID="{A440E94A-237B-4861-92C0-4AF683269E1E}" presName="sibTrans" presStyleLbl="sibTrans1D1" presStyleIdx="1" presStyleCnt="3"/>
      <dgm:spPr/>
    </dgm:pt>
    <dgm:pt modelId="{72FF355A-E517-475C-90BA-ED7BC8FFDC69}" type="pres">
      <dgm:prSet presAssocID="{91594501-583B-42C3-B925-51AC5A6756EC}" presName="node" presStyleLbl="node1" presStyleIdx="2" presStyleCnt="3">
        <dgm:presLayoutVars>
          <dgm:bulletEnabled val="1"/>
        </dgm:presLayoutVars>
      </dgm:prSet>
      <dgm:spPr/>
    </dgm:pt>
    <dgm:pt modelId="{3EB5ECB5-74AD-4E5C-8AC8-A9C0686E1005}" type="pres">
      <dgm:prSet presAssocID="{91594501-583B-42C3-B925-51AC5A6756EC}" presName="spNode" presStyleCnt="0"/>
      <dgm:spPr/>
    </dgm:pt>
    <dgm:pt modelId="{F776149B-6A33-4100-B413-5850C7DDB9EB}" type="pres">
      <dgm:prSet presAssocID="{96416C10-F37E-4702-8CDB-B009905EE369}" presName="sibTrans" presStyleLbl="sibTrans1D1" presStyleIdx="2" presStyleCnt="3"/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80686415-222C-4E37-9997-552DDB61B691}" srcId="{11EFF37C-9D6F-4EDB-9944-D2E0C54BDFE8}" destId="{91594501-583B-42C3-B925-51AC5A6756EC}" srcOrd="2" destOrd="0" parTransId="{01A9502C-D381-48E8-8B4F-A712B2F816FE}" sibTransId="{96416C10-F37E-4702-8CDB-B009905EE369}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D5086035-9D4F-48B0-AF9A-A612453C01AC}" type="presOf" srcId="{91594501-583B-42C3-B925-51AC5A6756EC}" destId="{72FF355A-E517-475C-90BA-ED7BC8FFDC69}" srcOrd="0" destOrd="0" presId="urn:microsoft.com/office/officeart/2005/8/layout/cycle5"/>
    <dgm:cxn modelId="{2CFFE25F-B068-4297-94F9-9681029AD183}" srcId="{11EFF37C-9D6F-4EDB-9944-D2E0C54BDFE8}" destId="{929C2F38-3CC7-4D88-BAA7-752EC266897A}" srcOrd="1" destOrd="0" parTransId="{EAC0B0B0-0F0C-4476-8B4C-D8A438D627CA}" sibTransId="{A440E94A-237B-4861-92C0-4AF683269E1E}"/>
    <dgm:cxn modelId="{25F16B4E-A646-48E6-B67C-55B36CBF7F40}" type="presOf" srcId="{5AA6803A-0781-4924-AEC2-BD11A50E60FE}" destId="{31BB1198-E7E6-4A26-BF0A-B808A03E7877}" srcOrd="0" destOrd="0" presId="urn:microsoft.com/office/officeart/2005/8/layout/cycle5"/>
    <dgm:cxn modelId="{C94AB085-4337-45B1-8637-449767563787}" type="presOf" srcId="{929C2F38-3CC7-4D88-BAA7-752EC266897A}" destId="{2782CAB7-5695-4F5E-A605-7651913980C0}" srcOrd="0" destOrd="0" presId="urn:microsoft.com/office/officeart/2005/8/layout/cycle5"/>
    <dgm:cxn modelId="{ACB62696-2492-413D-BED7-3DE501F651B7}" type="presOf" srcId="{96416C10-F37E-4702-8CDB-B009905EE369}" destId="{F776149B-6A33-4100-B413-5850C7DDB9EB}" srcOrd="0" destOrd="0" presId="urn:microsoft.com/office/officeart/2005/8/layout/cycle5"/>
    <dgm:cxn modelId="{F8CCE2D7-9552-4242-9D49-85CBEB66BF02}" type="presOf" srcId="{A440E94A-237B-4861-92C0-4AF683269E1E}" destId="{99C98797-D8A9-47DF-86E8-A9CCF95E2479}" srcOrd="0" destOrd="0" presId="urn:microsoft.com/office/officeart/2005/8/layout/cycle5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  <dgm:cxn modelId="{1C5BD8EC-A261-4A1E-96C3-8EF4FB1300DD}" type="presParOf" srcId="{3ADE1496-C6EF-4442-BDAB-CCB63F4F982F}" destId="{F6B9736F-875A-4C8D-B8DC-D8D2EA25F2D8}" srcOrd="1" destOrd="0" presId="urn:microsoft.com/office/officeart/2005/8/layout/cycle5"/>
    <dgm:cxn modelId="{C1C5D8BD-A6FF-4448-BD19-1B0AC73BC74F}" type="presParOf" srcId="{3ADE1496-C6EF-4442-BDAB-CCB63F4F982F}" destId="{31BB1198-E7E6-4A26-BF0A-B808A03E7877}" srcOrd="2" destOrd="0" presId="urn:microsoft.com/office/officeart/2005/8/layout/cycle5"/>
    <dgm:cxn modelId="{888EFEEF-FDC1-43D6-A29A-3F5560618B19}" type="presParOf" srcId="{3ADE1496-C6EF-4442-BDAB-CCB63F4F982F}" destId="{2782CAB7-5695-4F5E-A605-7651913980C0}" srcOrd="3" destOrd="0" presId="urn:microsoft.com/office/officeart/2005/8/layout/cycle5"/>
    <dgm:cxn modelId="{E890B970-392A-4292-8565-DE85922B3858}" type="presParOf" srcId="{3ADE1496-C6EF-4442-BDAB-CCB63F4F982F}" destId="{97BC04C3-9A89-4D59-A149-C221516CDB04}" srcOrd="4" destOrd="0" presId="urn:microsoft.com/office/officeart/2005/8/layout/cycle5"/>
    <dgm:cxn modelId="{E24A037D-EAA3-4452-9F2E-0E53D0A7EA6F}" type="presParOf" srcId="{3ADE1496-C6EF-4442-BDAB-CCB63F4F982F}" destId="{99C98797-D8A9-47DF-86E8-A9CCF95E2479}" srcOrd="5" destOrd="0" presId="urn:microsoft.com/office/officeart/2005/8/layout/cycle5"/>
    <dgm:cxn modelId="{FAE7B82D-6525-45EF-BCF0-6E5E561D39B1}" type="presParOf" srcId="{3ADE1496-C6EF-4442-BDAB-CCB63F4F982F}" destId="{72FF355A-E517-475C-90BA-ED7BC8FFDC69}" srcOrd="6" destOrd="0" presId="urn:microsoft.com/office/officeart/2005/8/layout/cycle5"/>
    <dgm:cxn modelId="{F49DB40D-D027-4D34-BD46-923887AF31F1}" type="presParOf" srcId="{3ADE1496-C6EF-4442-BDAB-CCB63F4F982F}" destId="{3EB5ECB5-74AD-4E5C-8AC8-A9C0686E1005}" srcOrd="7" destOrd="0" presId="urn:microsoft.com/office/officeart/2005/8/layout/cycle5"/>
    <dgm:cxn modelId="{2541D480-5508-4F2D-97F4-566F1BD9BA02}" type="presParOf" srcId="{3ADE1496-C6EF-4442-BDAB-CCB63F4F982F}" destId="{F776149B-6A33-4100-B413-5850C7DDB9EB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r>
            <a:rPr lang="en-GB"/>
            <a:t>Has spent most of its time suspended. </a:t>
          </a:r>
          <a:endParaRPr lang="en-US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F7966CDE-82BC-4B10-9A60-C6DCF93436DA}" type="pres">
      <dgm:prSet presAssocID="{C3AF7617-0BD6-4288-832C-8313997D68AC}" presName="vert0" presStyleCnt="0">
        <dgm:presLayoutVars>
          <dgm:dir/>
          <dgm:animOne val="branch"/>
          <dgm:animLvl val="lvl"/>
        </dgm:presLayoutVars>
      </dgm:prSet>
      <dgm:spPr/>
    </dgm:pt>
    <dgm:pt modelId="{303F2EEA-1276-40B8-9530-9B8F4AA9706D}" type="pres">
      <dgm:prSet presAssocID="{009D4714-7F38-4E19-8F18-CE25E29028D6}" presName="thickLine" presStyleLbl="alignNode1" presStyleIdx="0" presStyleCnt="4"/>
      <dgm:spPr/>
    </dgm:pt>
    <dgm:pt modelId="{1F024451-BE9E-463F-AFEA-871BAFCECD5C}" type="pres">
      <dgm:prSet presAssocID="{009D4714-7F38-4E19-8F18-CE25E29028D6}" presName="horz1" presStyleCnt="0"/>
      <dgm:spPr/>
    </dgm:pt>
    <dgm:pt modelId="{E6702AA6-5205-4E07-AA7E-FAAC1EAFC9DC}" type="pres">
      <dgm:prSet presAssocID="{009D4714-7F38-4E19-8F18-CE25E29028D6}" presName="tx1" presStyleLbl="revTx" presStyleIdx="0" presStyleCnt="4"/>
      <dgm:spPr/>
    </dgm:pt>
    <dgm:pt modelId="{AA5F59E6-E140-426A-A9AB-2F71E191195E}" type="pres">
      <dgm:prSet presAssocID="{009D4714-7F38-4E19-8F18-CE25E29028D6}" presName="vert1" presStyleCnt="0"/>
      <dgm:spPr/>
    </dgm:pt>
    <dgm:pt modelId="{93B61EE1-3322-4537-9ABB-9A1595F04263}" type="pres">
      <dgm:prSet presAssocID="{D7FD470D-BD8A-43C7-98F1-BD2679834D7E}" presName="thickLine" presStyleLbl="alignNode1" presStyleIdx="1" presStyleCnt="4"/>
      <dgm:spPr/>
    </dgm:pt>
    <dgm:pt modelId="{754C31E4-05AD-4989-99F1-ACC189CDDA42}" type="pres">
      <dgm:prSet presAssocID="{D7FD470D-BD8A-43C7-98F1-BD2679834D7E}" presName="horz1" presStyleCnt="0"/>
      <dgm:spPr/>
    </dgm:pt>
    <dgm:pt modelId="{66B22759-879A-4450-B8BA-2C92FB685BA9}" type="pres">
      <dgm:prSet presAssocID="{D7FD470D-BD8A-43C7-98F1-BD2679834D7E}" presName="tx1" presStyleLbl="revTx" presStyleIdx="1" presStyleCnt="4"/>
      <dgm:spPr/>
    </dgm:pt>
    <dgm:pt modelId="{4D65CA94-9A03-40D9-8FFF-7BB4C6F9BD0A}" type="pres">
      <dgm:prSet presAssocID="{D7FD470D-BD8A-43C7-98F1-BD2679834D7E}" presName="vert1" presStyleCnt="0"/>
      <dgm:spPr/>
    </dgm:pt>
    <dgm:pt modelId="{85F10361-C1DA-4884-A396-81BF0178909C}" type="pres">
      <dgm:prSet presAssocID="{20F2D78E-E8CF-4F9F-A2FD-0508D087139E}" presName="thickLine" presStyleLbl="alignNode1" presStyleIdx="2" presStyleCnt="4"/>
      <dgm:spPr/>
    </dgm:pt>
    <dgm:pt modelId="{B739E07B-D3E5-4842-81E4-0C8381AF40FC}" type="pres">
      <dgm:prSet presAssocID="{20F2D78E-E8CF-4F9F-A2FD-0508D087139E}" presName="horz1" presStyleCnt="0"/>
      <dgm:spPr/>
    </dgm:pt>
    <dgm:pt modelId="{D95E2679-80A1-4B57-BB97-F260C8B94319}" type="pres">
      <dgm:prSet presAssocID="{20F2D78E-E8CF-4F9F-A2FD-0508D087139E}" presName="tx1" presStyleLbl="revTx" presStyleIdx="2" presStyleCnt="4"/>
      <dgm:spPr/>
    </dgm:pt>
    <dgm:pt modelId="{F4DDA7E6-C9E4-4F5F-8EE0-2A1EBFE5365B}" type="pres">
      <dgm:prSet presAssocID="{20F2D78E-E8CF-4F9F-A2FD-0508D087139E}" presName="vert1" presStyleCnt="0"/>
      <dgm:spPr/>
    </dgm:pt>
    <dgm:pt modelId="{1C58F206-86ED-4812-81EB-40E658CAE238}" type="pres">
      <dgm:prSet presAssocID="{708A84EB-73E2-44FB-8EC5-8F726AEF9FF9}" presName="thickLine" presStyleLbl="alignNode1" presStyleIdx="3" presStyleCnt="4"/>
      <dgm:spPr/>
    </dgm:pt>
    <dgm:pt modelId="{BAB80D4E-E451-42C4-BD71-6132EC92B8C0}" type="pres">
      <dgm:prSet presAssocID="{708A84EB-73E2-44FB-8EC5-8F726AEF9FF9}" presName="horz1" presStyleCnt="0"/>
      <dgm:spPr/>
    </dgm:pt>
    <dgm:pt modelId="{E0C9A8AD-29DA-4829-99C5-D2E094B27192}" type="pres">
      <dgm:prSet presAssocID="{708A84EB-73E2-44FB-8EC5-8F726AEF9FF9}" presName="tx1" presStyleLbl="revTx" presStyleIdx="3" presStyleCnt="4"/>
      <dgm:spPr/>
    </dgm:pt>
    <dgm:pt modelId="{01AC2097-AA41-40D3-9E92-555CA1CA3CF8}" type="pres">
      <dgm:prSet presAssocID="{708A84EB-73E2-44FB-8EC5-8F726AEF9FF9}" presName="vert1" presStyleCnt="0"/>
      <dgm:spPr/>
    </dgm:pt>
  </dgm:ptLst>
  <dgm:cxnLst>
    <dgm:cxn modelId="{D899580D-6A12-420E-B734-0F44A7317395}" type="presOf" srcId="{D7FD470D-BD8A-43C7-98F1-BD2679834D7E}" destId="{66B22759-879A-4450-B8BA-2C92FB685BA9}" srcOrd="0" destOrd="0" presId="urn:microsoft.com/office/officeart/2008/layout/LinedList"/>
    <dgm:cxn modelId="{6CF36C3D-D289-453E-B444-41769CEE0FB8}" type="presOf" srcId="{20F2D78E-E8CF-4F9F-A2FD-0508D087139E}" destId="{D95E2679-80A1-4B57-BB97-F260C8B94319}" srcOrd="0" destOrd="0" presId="urn:microsoft.com/office/officeart/2008/layout/LinedList"/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1400C59F-08C0-411F-8A1F-E38B502245EA}" type="presOf" srcId="{009D4714-7F38-4E19-8F18-CE25E29028D6}" destId="{E6702AA6-5205-4E07-AA7E-FAAC1EAFC9DC}" srcOrd="0" destOrd="0" presId="urn:microsoft.com/office/officeart/2008/layout/LinedList"/>
    <dgm:cxn modelId="{FE2534B8-0C49-42FC-9C35-ED86C2B4E0D8}" type="presOf" srcId="{708A84EB-73E2-44FB-8EC5-8F726AEF9FF9}" destId="{E0C9A8AD-29DA-4829-99C5-D2E094B27192}" srcOrd="0" destOrd="0" presId="urn:microsoft.com/office/officeart/2008/layout/Line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B1DF55FA-E75C-4ACB-A724-DB83577745AC}" type="presOf" srcId="{C3AF7617-0BD6-4288-832C-8313997D68AC}" destId="{F7966CDE-82BC-4B10-9A60-C6DCF93436DA}" srcOrd="0" destOrd="0" presId="urn:microsoft.com/office/officeart/2008/layout/LinedList"/>
    <dgm:cxn modelId="{09242084-A00A-4A80-8482-BD7A033BD8FD}" type="presParOf" srcId="{F7966CDE-82BC-4B10-9A60-C6DCF93436DA}" destId="{303F2EEA-1276-40B8-9530-9B8F4AA9706D}" srcOrd="0" destOrd="0" presId="urn:microsoft.com/office/officeart/2008/layout/LinedList"/>
    <dgm:cxn modelId="{AAD7CF8F-6C58-42F3-80D2-2ED3B10C21FD}" type="presParOf" srcId="{F7966CDE-82BC-4B10-9A60-C6DCF93436DA}" destId="{1F024451-BE9E-463F-AFEA-871BAFCECD5C}" srcOrd="1" destOrd="0" presId="urn:microsoft.com/office/officeart/2008/layout/LinedList"/>
    <dgm:cxn modelId="{2E293B14-AA92-4342-924A-044A76BEE2A3}" type="presParOf" srcId="{1F024451-BE9E-463F-AFEA-871BAFCECD5C}" destId="{E6702AA6-5205-4E07-AA7E-FAAC1EAFC9DC}" srcOrd="0" destOrd="0" presId="urn:microsoft.com/office/officeart/2008/layout/LinedList"/>
    <dgm:cxn modelId="{CBCAB01D-0C4F-432D-B900-6B51260EF9DC}" type="presParOf" srcId="{1F024451-BE9E-463F-AFEA-871BAFCECD5C}" destId="{AA5F59E6-E140-426A-A9AB-2F71E191195E}" srcOrd="1" destOrd="0" presId="urn:microsoft.com/office/officeart/2008/layout/LinedList"/>
    <dgm:cxn modelId="{4EC744BA-081C-4FC8-8862-5F0D3ED55BFD}" type="presParOf" srcId="{F7966CDE-82BC-4B10-9A60-C6DCF93436DA}" destId="{93B61EE1-3322-4537-9ABB-9A1595F04263}" srcOrd="2" destOrd="0" presId="urn:microsoft.com/office/officeart/2008/layout/LinedList"/>
    <dgm:cxn modelId="{337C0943-8CEF-42D8-8EF9-3638E18A1C42}" type="presParOf" srcId="{F7966CDE-82BC-4B10-9A60-C6DCF93436DA}" destId="{754C31E4-05AD-4989-99F1-ACC189CDDA42}" srcOrd="3" destOrd="0" presId="urn:microsoft.com/office/officeart/2008/layout/LinedList"/>
    <dgm:cxn modelId="{F7976E7F-4AD9-4B93-AD35-6204CD6A0C98}" type="presParOf" srcId="{754C31E4-05AD-4989-99F1-ACC189CDDA42}" destId="{66B22759-879A-4450-B8BA-2C92FB685BA9}" srcOrd="0" destOrd="0" presId="urn:microsoft.com/office/officeart/2008/layout/LinedList"/>
    <dgm:cxn modelId="{4639FE4D-FEA4-46B5-815C-F04831470B5F}" type="presParOf" srcId="{754C31E4-05AD-4989-99F1-ACC189CDDA42}" destId="{4D65CA94-9A03-40D9-8FFF-7BB4C6F9BD0A}" srcOrd="1" destOrd="0" presId="urn:microsoft.com/office/officeart/2008/layout/LinedList"/>
    <dgm:cxn modelId="{D1A8B3B3-3F11-4E65-9B76-24293445A988}" type="presParOf" srcId="{F7966CDE-82BC-4B10-9A60-C6DCF93436DA}" destId="{85F10361-C1DA-4884-A396-81BF0178909C}" srcOrd="4" destOrd="0" presId="urn:microsoft.com/office/officeart/2008/layout/LinedList"/>
    <dgm:cxn modelId="{0C019BB7-6E72-4367-872D-712F8CD2592F}" type="presParOf" srcId="{F7966CDE-82BC-4B10-9A60-C6DCF93436DA}" destId="{B739E07B-D3E5-4842-81E4-0C8381AF40FC}" srcOrd="5" destOrd="0" presId="urn:microsoft.com/office/officeart/2008/layout/LinedList"/>
    <dgm:cxn modelId="{FDDB87EA-4142-462D-8E6B-485BE9FE5A88}" type="presParOf" srcId="{B739E07B-D3E5-4842-81E4-0C8381AF40FC}" destId="{D95E2679-80A1-4B57-BB97-F260C8B94319}" srcOrd="0" destOrd="0" presId="urn:microsoft.com/office/officeart/2008/layout/LinedList"/>
    <dgm:cxn modelId="{786A50F9-30DA-45D2-AA38-55894D24B054}" type="presParOf" srcId="{B739E07B-D3E5-4842-81E4-0C8381AF40FC}" destId="{F4DDA7E6-C9E4-4F5F-8EE0-2A1EBFE5365B}" srcOrd="1" destOrd="0" presId="urn:microsoft.com/office/officeart/2008/layout/LinedList"/>
    <dgm:cxn modelId="{A4080747-A7ED-4AB1-ACE3-E1A65970FBCE}" type="presParOf" srcId="{F7966CDE-82BC-4B10-9A60-C6DCF93436DA}" destId="{1C58F206-86ED-4812-81EB-40E658CAE238}" srcOrd="6" destOrd="0" presId="urn:microsoft.com/office/officeart/2008/layout/LinedList"/>
    <dgm:cxn modelId="{B0630A6B-1262-4D11-BAB2-96DE168D9FB6}" type="presParOf" srcId="{F7966CDE-82BC-4B10-9A60-C6DCF93436DA}" destId="{BAB80D4E-E451-42C4-BD71-6132EC92B8C0}" srcOrd="7" destOrd="0" presId="urn:microsoft.com/office/officeart/2008/layout/LinedList"/>
    <dgm:cxn modelId="{F570E5BB-8C91-40BC-A331-156CD1C7F880}" type="presParOf" srcId="{BAB80D4E-E451-42C4-BD71-6132EC92B8C0}" destId="{E0C9A8AD-29DA-4829-99C5-D2E094B27192}" srcOrd="0" destOrd="0" presId="urn:microsoft.com/office/officeart/2008/layout/LinedList"/>
    <dgm:cxn modelId="{03720745-BEE4-4E53-BFBA-701B4DFF37BF}" type="presParOf" srcId="{BAB80D4E-E451-42C4-BD71-6132EC92B8C0}" destId="{01AC2097-AA41-40D3-9E92-555CA1CA3C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endParaRPr lang="en-US"/>
        </a:p>
      </dgm:t>
    </dgm:pt>
    <dgm:pt modelId="{E1A65816-AA84-4AA1-A97A-5392E04A8753}">
      <dgm:prSet/>
      <dgm:spPr/>
      <dgm:t>
        <a:bodyPr/>
        <a:lstStyle/>
        <a:p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endParaRPr lang="en-US"/>
        </a:p>
      </dgm:t>
    </dgm:pt>
    <dgm:pt modelId="{DBAFA0E1-8CAE-49E2-B048-91497C249A79}">
      <dgm:prSet/>
      <dgm:spPr/>
      <dgm:t>
        <a:bodyPr/>
        <a:lstStyle/>
        <a:p>
          <a:r>
            <a:rPr lang="en-GB"/>
            <a:t>Re introduced in Norther Ireland. </a:t>
          </a:r>
          <a:endParaRPr lang="en-US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endParaRPr lang="en-US"/>
        </a:p>
      </dgm:t>
    </dgm:pt>
    <dgm:pt modelId="{A63445CF-869E-4320-A108-3B2CCCC97198}">
      <dgm:prSet/>
      <dgm:spPr/>
      <dgm:t>
        <a:bodyPr/>
        <a:lstStyle/>
        <a:p>
          <a:endParaRPr lang="en-US" dirty="0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D527A5A3-51B5-4AB3-A772-368632D96E9D}" type="pres">
      <dgm:prSet presAssocID="{F3E63ED4-B86A-434E-A847-01DB17C788D7}" presName="vert0" presStyleCnt="0">
        <dgm:presLayoutVars>
          <dgm:dir/>
          <dgm:animOne val="branch"/>
          <dgm:animLvl val="lvl"/>
        </dgm:presLayoutVars>
      </dgm:prSet>
      <dgm:spPr/>
    </dgm:pt>
    <dgm:pt modelId="{E0CD1CD1-D2DB-4021-BE7F-445D9FC490E3}" type="pres">
      <dgm:prSet presAssocID="{9DE65D8E-F511-4961-B20A-435AB97E2E9B}" presName="thickLine" presStyleLbl="alignNode1" presStyleIdx="0" presStyleCnt="4"/>
      <dgm:spPr/>
    </dgm:pt>
    <dgm:pt modelId="{1D60D092-6136-4B67-9292-DD6563731F79}" type="pres">
      <dgm:prSet presAssocID="{9DE65D8E-F511-4961-B20A-435AB97E2E9B}" presName="horz1" presStyleCnt="0"/>
      <dgm:spPr/>
    </dgm:pt>
    <dgm:pt modelId="{963E953F-745A-48FA-86C0-CE2E9D46CC5A}" type="pres">
      <dgm:prSet presAssocID="{9DE65D8E-F511-4961-B20A-435AB97E2E9B}" presName="tx1" presStyleLbl="revTx" presStyleIdx="0" presStyleCnt="4"/>
      <dgm:spPr/>
    </dgm:pt>
    <dgm:pt modelId="{257191C4-2804-4F00-968A-32FD61F36EDB}" type="pres">
      <dgm:prSet presAssocID="{9DE65D8E-F511-4961-B20A-435AB97E2E9B}" presName="vert1" presStyleCnt="0"/>
      <dgm:spPr/>
    </dgm:pt>
    <dgm:pt modelId="{9875C2C4-2EF6-4522-A6C6-0831E5D915D6}" type="pres">
      <dgm:prSet presAssocID="{E1A65816-AA84-4AA1-A97A-5392E04A8753}" presName="thickLine" presStyleLbl="alignNode1" presStyleIdx="1" presStyleCnt="4"/>
      <dgm:spPr/>
    </dgm:pt>
    <dgm:pt modelId="{E8EF7329-0191-4988-B95E-9047B8336C78}" type="pres">
      <dgm:prSet presAssocID="{E1A65816-AA84-4AA1-A97A-5392E04A8753}" presName="horz1" presStyleCnt="0"/>
      <dgm:spPr/>
    </dgm:pt>
    <dgm:pt modelId="{108010FF-1F50-4933-B441-57C1EADE9677}" type="pres">
      <dgm:prSet presAssocID="{E1A65816-AA84-4AA1-A97A-5392E04A8753}" presName="tx1" presStyleLbl="revTx" presStyleIdx="1" presStyleCnt="4"/>
      <dgm:spPr/>
    </dgm:pt>
    <dgm:pt modelId="{AD1B18D0-7DA8-4122-B892-410434AE520A}" type="pres">
      <dgm:prSet presAssocID="{E1A65816-AA84-4AA1-A97A-5392E04A8753}" presName="vert1" presStyleCnt="0"/>
      <dgm:spPr/>
    </dgm:pt>
    <dgm:pt modelId="{6B384963-59CD-40C9-9859-A77DC4F4DD81}" type="pres">
      <dgm:prSet presAssocID="{DBAFA0E1-8CAE-49E2-B048-91497C249A79}" presName="thickLine" presStyleLbl="alignNode1" presStyleIdx="2" presStyleCnt="4"/>
      <dgm:spPr/>
    </dgm:pt>
    <dgm:pt modelId="{D0FF5FCA-5495-4979-BCDA-FA8538A7B4BD}" type="pres">
      <dgm:prSet presAssocID="{DBAFA0E1-8CAE-49E2-B048-91497C249A79}" presName="horz1" presStyleCnt="0"/>
      <dgm:spPr/>
    </dgm:pt>
    <dgm:pt modelId="{A894230C-39FF-49F2-95E5-63CCCD59422E}" type="pres">
      <dgm:prSet presAssocID="{DBAFA0E1-8CAE-49E2-B048-91497C249A79}" presName="tx1" presStyleLbl="revTx" presStyleIdx="2" presStyleCnt="4"/>
      <dgm:spPr/>
    </dgm:pt>
    <dgm:pt modelId="{5E7540E4-8EAD-4566-B210-31AC4CB02CC1}" type="pres">
      <dgm:prSet presAssocID="{DBAFA0E1-8CAE-49E2-B048-91497C249A79}" presName="vert1" presStyleCnt="0"/>
      <dgm:spPr/>
    </dgm:pt>
    <dgm:pt modelId="{D7DB79F8-108B-4013-83F2-B73317D91C51}" type="pres">
      <dgm:prSet presAssocID="{A63445CF-869E-4320-A108-3B2CCCC97198}" presName="thickLine" presStyleLbl="alignNode1" presStyleIdx="3" presStyleCnt="4"/>
      <dgm:spPr/>
    </dgm:pt>
    <dgm:pt modelId="{B39B43B0-8305-4213-A83F-786BCB2B9575}" type="pres">
      <dgm:prSet presAssocID="{A63445CF-869E-4320-A108-3B2CCCC97198}" presName="horz1" presStyleCnt="0"/>
      <dgm:spPr/>
    </dgm:pt>
    <dgm:pt modelId="{CDDABC16-9C5D-4F63-BF2D-DE70ED67AE7F}" type="pres">
      <dgm:prSet presAssocID="{A63445CF-869E-4320-A108-3B2CCCC97198}" presName="tx1" presStyleLbl="revTx" presStyleIdx="3" presStyleCnt="4"/>
      <dgm:spPr/>
    </dgm:pt>
    <dgm:pt modelId="{10A4188F-AE98-42DF-AD7D-55D93F937BD2}" type="pres">
      <dgm:prSet presAssocID="{A63445CF-869E-4320-A108-3B2CCCC97198}" presName="vert1" presStyleCnt="0"/>
      <dgm:spPr/>
    </dgm:pt>
  </dgm:ptLst>
  <dgm:cxnLst>
    <dgm:cxn modelId="{056F7C1C-7F79-4848-8A3D-1C4C6E8EAF0E}" type="presOf" srcId="{F3E63ED4-B86A-434E-A847-01DB17C788D7}" destId="{D527A5A3-51B5-4AB3-A772-368632D96E9D}" srcOrd="0" destOrd="0" presId="urn:microsoft.com/office/officeart/2008/layout/Lined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27F99FB0-A364-430D-A195-10D358378B89}" type="presOf" srcId="{E1A65816-AA84-4AA1-A97A-5392E04A8753}" destId="{108010FF-1F50-4933-B441-57C1EADE9677}" srcOrd="0" destOrd="0" presId="urn:microsoft.com/office/officeart/2008/layout/LinedList"/>
    <dgm:cxn modelId="{933641C4-A58F-4014-839F-3BA0433F3A78}" type="presOf" srcId="{A63445CF-869E-4320-A108-3B2CCCC97198}" destId="{CDDABC16-9C5D-4F63-BF2D-DE70ED67AE7F}" srcOrd="0" destOrd="0" presId="urn:microsoft.com/office/officeart/2008/layout/LinedList"/>
    <dgm:cxn modelId="{03E89FCA-84C5-4866-BA33-E4F12725E408}" type="presOf" srcId="{DBAFA0E1-8CAE-49E2-B048-91497C249A79}" destId="{A894230C-39FF-49F2-95E5-63CCCD59422E}" srcOrd="0" destOrd="0" presId="urn:microsoft.com/office/officeart/2008/layout/LinedList"/>
    <dgm:cxn modelId="{501AFACF-7B3D-4DCF-97CB-66E1DEF59396}" type="presOf" srcId="{9DE65D8E-F511-4961-B20A-435AB97E2E9B}" destId="{963E953F-745A-48FA-86C0-CE2E9D46CC5A}" srcOrd="0" destOrd="0" presId="urn:microsoft.com/office/officeart/2008/layout/Lined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BA9CEA41-1E5F-48C2-9B8B-70E9C2A4E2E6}" type="presParOf" srcId="{D527A5A3-51B5-4AB3-A772-368632D96E9D}" destId="{E0CD1CD1-D2DB-4021-BE7F-445D9FC490E3}" srcOrd="0" destOrd="0" presId="urn:microsoft.com/office/officeart/2008/layout/LinedList"/>
    <dgm:cxn modelId="{2C2FDF0B-533A-448E-9488-6D9BF9EF06C3}" type="presParOf" srcId="{D527A5A3-51B5-4AB3-A772-368632D96E9D}" destId="{1D60D092-6136-4B67-9292-DD6563731F79}" srcOrd="1" destOrd="0" presId="urn:microsoft.com/office/officeart/2008/layout/LinedList"/>
    <dgm:cxn modelId="{78DB874F-AA7A-4301-A92E-7FCEEA8F8AB3}" type="presParOf" srcId="{1D60D092-6136-4B67-9292-DD6563731F79}" destId="{963E953F-745A-48FA-86C0-CE2E9D46CC5A}" srcOrd="0" destOrd="0" presId="urn:microsoft.com/office/officeart/2008/layout/LinedList"/>
    <dgm:cxn modelId="{B3E8CD35-66B4-4599-9E88-EAFD59A11797}" type="presParOf" srcId="{1D60D092-6136-4B67-9292-DD6563731F79}" destId="{257191C4-2804-4F00-968A-32FD61F36EDB}" srcOrd="1" destOrd="0" presId="urn:microsoft.com/office/officeart/2008/layout/LinedList"/>
    <dgm:cxn modelId="{915A96C4-A664-4D8D-B41F-A80D0CCB8A01}" type="presParOf" srcId="{D527A5A3-51B5-4AB3-A772-368632D96E9D}" destId="{9875C2C4-2EF6-4522-A6C6-0831E5D915D6}" srcOrd="2" destOrd="0" presId="urn:microsoft.com/office/officeart/2008/layout/LinedList"/>
    <dgm:cxn modelId="{B295C21D-5BB1-479A-93AF-BC7BFA034CC3}" type="presParOf" srcId="{D527A5A3-51B5-4AB3-A772-368632D96E9D}" destId="{E8EF7329-0191-4988-B95E-9047B8336C78}" srcOrd="3" destOrd="0" presId="urn:microsoft.com/office/officeart/2008/layout/LinedList"/>
    <dgm:cxn modelId="{56D316E3-5D4A-4F46-8A7C-D14611A1E870}" type="presParOf" srcId="{E8EF7329-0191-4988-B95E-9047B8336C78}" destId="{108010FF-1F50-4933-B441-57C1EADE9677}" srcOrd="0" destOrd="0" presId="urn:microsoft.com/office/officeart/2008/layout/LinedList"/>
    <dgm:cxn modelId="{09611C8D-48AA-447B-8F90-42851FE72946}" type="presParOf" srcId="{E8EF7329-0191-4988-B95E-9047B8336C78}" destId="{AD1B18D0-7DA8-4122-B892-410434AE520A}" srcOrd="1" destOrd="0" presId="urn:microsoft.com/office/officeart/2008/layout/LinedList"/>
    <dgm:cxn modelId="{7B5E8369-8AA7-4C34-97B6-32209413AD94}" type="presParOf" srcId="{D527A5A3-51B5-4AB3-A772-368632D96E9D}" destId="{6B384963-59CD-40C9-9859-A77DC4F4DD81}" srcOrd="4" destOrd="0" presId="urn:microsoft.com/office/officeart/2008/layout/LinedList"/>
    <dgm:cxn modelId="{E031F518-2A47-4B03-93AF-0CF0AEA1B676}" type="presParOf" srcId="{D527A5A3-51B5-4AB3-A772-368632D96E9D}" destId="{D0FF5FCA-5495-4979-BCDA-FA8538A7B4BD}" srcOrd="5" destOrd="0" presId="urn:microsoft.com/office/officeart/2008/layout/LinedList"/>
    <dgm:cxn modelId="{61107BFE-A102-408D-950A-7D4EC74342DD}" type="presParOf" srcId="{D0FF5FCA-5495-4979-BCDA-FA8538A7B4BD}" destId="{A894230C-39FF-49F2-95E5-63CCCD59422E}" srcOrd="0" destOrd="0" presId="urn:microsoft.com/office/officeart/2008/layout/LinedList"/>
    <dgm:cxn modelId="{2F822E0F-A89D-4503-834C-938474EB88C2}" type="presParOf" srcId="{D0FF5FCA-5495-4979-BCDA-FA8538A7B4BD}" destId="{5E7540E4-8EAD-4566-B210-31AC4CB02CC1}" srcOrd="1" destOrd="0" presId="urn:microsoft.com/office/officeart/2008/layout/LinedList"/>
    <dgm:cxn modelId="{3C5B60A2-31CD-4A2E-A7F0-4CEC695BB2D8}" type="presParOf" srcId="{D527A5A3-51B5-4AB3-A772-368632D96E9D}" destId="{D7DB79F8-108B-4013-83F2-B73317D91C51}" srcOrd="6" destOrd="0" presId="urn:microsoft.com/office/officeart/2008/layout/LinedList"/>
    <dgm:cxn modelId="{B94389BB-F0EF-4E92-A8FB-157ADAC716C2}" type="presParOf" srcId="{D527A5A3-51B5-4AB3-A772-368632D96E9D}" destId="{B39B43B0-8305-4213-A83F-786BCB2B9575}" srcOrd="7" destOrd="0" presId="urn:microsoft.com/office/officeart/2008/layout/LinedList"/>
    <dgm:cxn modelId="{15F8A538-3E19-4478-BC99-987A139D5E9C}" type="presParOf" srcId="{B39B43B0-8305-4213-A83F-786BCB2B9575}" destId="{CDDABC16-9C5D-4F63-BF2D-DE70ED67AE7F}" srcOrd="0" destOrd="0" presId="urn:microsoft.com/office/officeart/2008/layout/LinedList"/>
    <dgm:cxn modelId="{EB5D5CB2-A789-407C-A21E-3010DDAED877}" type="presParOf" srcId="{B39B43B0-8305-4213-A83F-786BCB2B9575}" destId="{10A4188F-AE98-42DF-AD7D-55D93F937B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717C0-C7A0-4B0A-A022-BC8C4DF5F7B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DC2FA-43BA-462C-8A47-8D8B86E542A9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Aims and Learning Objectives. </a:t>
          </a:r>
          <a:endParaRPr lang="en-US" sz="3200" kern="1200"/>
        </a:p>
      </dsp:txBody>
      <dsp:txXfrm>
        <a:off x="0" y="0"/>
        <a:ext cx="6900512" cy="692017"/>
      </dsp:txXfrm>
    </dsp:sp>
    <dsp:sp modelId="{149353DA-0E23-42C8-801A-D2213E0459C1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1CC9-FC76-4EDB-B504-E375B3C57B15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devolution? </a:t>
          </a:r>
          <a:endParaRPr lang="en-US" sz="3200" kern="1200"/>
        </a:p>
      </dsp:txBody>
      <dsp:txXfrm>
        <a:off x="0" y="692017"/>
        <a:ext cx="6900512" cy="692017"/>
      </dsp:txXfrm>
    </dsp:sp>
    <dsp:sp modelId="{34946C45-66EA-4286-85EC-AA9A52052FF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12C6E-456F-410C-A05F-4F8080D15A80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it develop? </a:t>
          </a:r>
          <a:endParaRPr lang="en-US" sz="3200" kern="1200"/>
        </a:p>
      </dsp:txBody>
      <dsp:txXfrm>
        <a:off x="0" y="1384035"/>
        <a:ext cx="6900512" cy="692017"/>
      </dsp:txXfrm>
    </dsp:sp>
    <dsp:sp modelId="{DA7FD84B-2891-4FDA-A132-980FE001FED3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6235-9A8C-4BAC-9403-A0C033BD9794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referendums. </a:t>
          </a:r>
          <a:endParaRPr lang="en-US" sz="3200" kern="1200"/>
        </a:p>
      </dsp:txBody>
      <dsp:txXfrm>
        <a:off x="0" y="2076052"/>
        <a:ext cx="6900512" cy="692017"/>
      </dsp:txXfrm>
    </dsp:sp>
    <dsp:sp modelId="{1A2E794E-4348-4B35-8414-59C9C6E8D97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1E4B-408B-4B19-AB7D-9422D4D0AA17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Where are we now? </a:t>
          </a:r>
          <a:endParaRPr lang="en-US" sz="3200" kern="1200"/>
        </a:p>
      </dsp:txBody>
      <dsp:txXfrm>
        <a:off x="0" y="2768070"/>
        <a:ext cx="6900512" cy="692017"/>
      </dsp:txXfrm>
    </dsp:sp>
    <dsp:sp modelId="{3D42206D-190A-4B8F-8B36-EC6D5876F80C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300BB-88D3-47D3-A49B-6F008C7F3711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any more changes need to happen? </a:t>
          </a:r>
          <a:endParaRPr lang="en-US" sz="3200" kern="1200"/>
        </a:p>
      </dsp:txBody>
      <dsp:txXfrm>
        <a:off x="0" y="3460088"/>
        <a:ext cx="6900512" cy="692017"/>
      </dsp:txXfrm>
    </dsp:sp>
    <dsp:sp modelId="{2ECB78AD-3250-414E-BF9C-EEDB8745F69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E2F9-C402-49DA-A648-0753B887F2C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Summary </a:t>
          </a:r>
          <a:endParaRPr lang="en-US" sz="3200" kern="1200"/>
        </a:p>
      </dsp:txBody>
      <dsp:txXfrm>
        <a:off x="0" y="4152105"/>
        <a:ext cx="6900512" cy="692017"/>
      </dsp:txXfrm>
    </dsp:sp>
    <dsp:sp modelId="{3C435468-B3ED-41FE-993B-FB3F2C20254C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BB8EA-491A-4911-890A-F22171904DB1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Thank you, any questions. </a:t>
          </a:r>
          <a:endParaRPr lang="en-US" sz="32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9607E-EF69-4F90-AC18-6F8CB1405D7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7EF9B-F515-48C8-BC0A-F7906934184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Devolve powers to Wales, Scotland and Northern Ireland. </a:t>
          </a:r>
          <a:endParaRPr lang="en-US" sz="4000" kern="1200"/>
        </a:p>
      </dsp:txBody>
      <dsp:txXfrm>
        <a:off x="0" y="2703"/>
        <a:ext cx="6900512" cy="1843578"/>
      </dsp:txXfrm>
    </dsp:sp>
    <dsp:sp modelId="{5AFD54C7-A56F-49F5-97ED-809D99CD8C7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C5060-9854-4AFB-9222-AFF472D3CA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have different devolution settlements. </a:t>
          </a:r>
          <a:endParaRPr lang="en-US" sz="4000" kern="1200"/>
        </a:p>
      </dsp:txBody>
      <dsp:txXfrm>
        <a:off x="0" y="1846281"/>
        <a:ext cx="6900512" cy="1843578"/>
      </dsp:txXfrm>
    </dsp:sp>
    <dsp:sp modelId="{2EF4DFF5-9BC0-49EA-9DA5-697C720EB73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919DC-8444-4465-91FA-F5424800A21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we mean by a devolution settlement?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54379" y="887672"/>
        <a:ext cx="3498086" cy="1287996"/>
      </dsp:txXfrm>
    </dsp:sp>
    <dsp:sp modelId="{26095336-8581-434C-8288-D100FC3A36EC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54379" y="435133"/>
        <a:ext cx="3498086" cy="452539"/>
      </dsp:txXfrm>
    </dsp:sp>
    <dsp:sp modelId="{6F755EB5-D063-41F8-80D6-488467C39545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553498" y="2175669"/>
        <a:ext cx="3498086" cy="1287996"/>
      </dsp:txXfrm>
    </dsp:sp>
    <dsp:sp modelId="{1941540F-6B48-40DC-A23C-DF06157B8BD4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553498" y="3463665"/>
        <a:ext cx="3498086" cy="452539"/>
      </dsp:txXfrm>
    </dsp:sp>
    <dsp:sp modelId="{C044453E-DEA0-456B-B123-FF34E2F28220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4652617" y="887672"/>
        <a:ext cx="3498086" cy="1287996"/>
      </dsp:txXfrm>
    </dsp:sp>
    <dsp:sp modelId="{138F8B89-FD62-4FDC-894B-0C433EC99A6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4652617" y="435133"/>
        <a:ext cx="3498086" cy="452539"/>
      </dsp:txXfrm>
    </dsp:sp>
    <dsp:sp modelId="{97282B6D-59AC-4CF8-B68B-7DF911230B30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6751736" y="2175669"/>
        <a:ext cx="3498086" cy="1287996"/>
      </dsp:txXfrm>
    </dsp:sp>
    <dsp:sp modelId="{5C9D4E0D-3E7C-4D23-BC89-69E137CD37D0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6751736" y="3463665"/>
        <a:ext cx="3498086" cy="452539"/>
      </dsp:txXfrm>
    </dsp:sp>
    <dsp:sp modelId="{A839FAD5-E809-4A13-9E74-09D3B9CBD2A6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Irish home rule campaign- parliament in Northern Ireland established in 1921 and then concluded in 1972. </a:t>
          </a:r>
          <a:endParaRPr lang="en-US" sz="1400" kern="1200"/>
        </a:p>
      </dsp:txBody>
      <dsp:txXfrm>
        <a:off x="4322503" y="64320"/>
        <a:ext cx="1870593" cy="1171522"/>
      </dsp:txXfrm>
    </dsp:sp>
    <dsp:sp modelId="{31BB1198-E7E6-4A26-BF0A-B808A03E7877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2CAB7-5695-4F5E-A605-7651913980C0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First controlled by England in 1171 and remained under English control until 1782. </a:t>
          </a:r>
          <a:endParaRPr lang="en-US" sz="1400" kern="1200"/>
        </a:p>
      </dsp:txBody>
      <dsp:txXfrm>
        <a:off x="5821000" y="2659793"/>
        <a:ext cx="1870593" cy="1171522"/>
      </dsp:txXfrm>
    </dsp:sp>
    <dsp:sp modelId="{99C98797-D8A9-47DF-86E8-A9CCF95E247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FF355A-E517-475C-90BA-ED7BC8FFDC69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1793 passed legislation to allow Catholics to vote in elections. </a:t>
          </a:r>
          <a:endParaRPr lang="en-US" sz="1400" kern="1200"/>
        </a:p>
      </dsp:txBody>
      <dsp:txXfrm>
        <a:off x="2824006" y="2659793"/>
        <a:ext cx="1870593" cy="1171522"/>
      </dsp:txXfrm>
    </dsp:sp>
    <dsp:sp modelId="{F776149B-6A33-4100-B413-5850C7DDB9EB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F2EEA-1276-40B8-9530-9B8F4AA9706D}">
      <dsp:nvSpPr>
        <dsp:cNvPr id="0" name=""/>
        <dsp:cNvSpPr/>
      </dsp:nvSpPr>
      <dsp:spPr>
        <a:xfrm>
          <a:off x="0" y="0"/>
          <a:ext cx="63037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02AA6-5205-4E07-AA7E-FAAC1EAFC9DC}">
      <dsp:nvSpPr>
        <dsp:cNvPr id="0" name=""/>
        <dsp:cNvSpPr/>
      </dsp:nvSpPr>
      <dsp:spPr>
        <a:xfrm>
          <a:off x="0" y="0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Belfast agreement due to the Northern Ireland Act 1998. </a:t>
          </a:r>
          <a:endParaRPr lang="en-US" sz="3900" kern="1200"/>
        </a:p>
      </dsp:txBody>
      <dsp:txXfrm>
        <a:off x="0" y="0"/>
        <a:ext cx="6303729" cy="1390209"/>
      </dsp:txXfrm>
    </dsp:sp>
    <dsp:sp modelId="{93B61EE1-3322-4537-9ABB-9A1595F04263}">
      <dsp:nvSpPr>
        <dsp:cNvPr id="0" name=""/>
        <dsp:cNvSpPr/>
      </dsp:nvSpPr>
      <dsp:spPr>
        <a:xfrm>
          <a:off x="0" y="1390209"/>
          <a:ext cx="6303729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22759-879A-4450-B8BA-2C92FB685BA9}">
      <dsp:nvSpPr>
        <dsp:cNvPr id="0" name=""/>
        <dsp:cNvSpPr/>
      </dsp:nvSpPr>
      <dsp:spPr>
        <a:xfrm>
          <a:off x="0" y="139020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Legislative institutions. </a:t>
          </a:r>
          <a:endParaRPr lang="en-US" sz="3900" kern="1200"/>
        </a:p>
      </dsp:txBody>
      <dsp:txXfrm>
        <a:off x="0" y="1390209"/>
        <a:ext cx="6303729" cy="1390209"/>
      </dsp:txXfrm>
    </dsp:sp>
    <dsp:sp modelId="{85F10361-C1DA-4884-A396-81BF0178909C}">
      <dsp:nvSpPr>
        <dsp:cNvPr id="0" name=""/>
        <dsp:cNvSpPr/>
      </dsp:nvSpPr>
      <dsp:spPr>
        <a:xfrm>
          <a:off x="0" y="2780419"/>
          <a:ext cx="6303729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E2679-80A1-4B57-BB97-F260C8B94319}">
      <dsp:nvSpPr>
        <dsp:cNvPr id="0" name=""/>
        <dsp:cNvSpPr/>
      </dsp:nvSpPr>
      <dsp:spPr>
        <a:xfrm>
          <a:off x="0" y="278041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Has spent most of its time suspended. </a:t>
          </a:r>
          <a:endParaRPr lang="en-US" sz="3900" kern="1200"/>
        </a:p>
      </dsp:txBody>
      <dsp:txXfrm>
        <a:off x="0" y="2780419"/>
        <a:ext cx="6303729" cy="1390209"/>
      </dsp:txXfrm>
    </dsp:sp>
    <dsp:sp modelId="{1C58F206-86ED-4812-81EB-40E658CAE238}">
      <dsp:nvSpPr>
        <dsp:cNvPr id="0" name=""/>
        <dsp:cNvSpPr/>
      </dsp:nvSpPr>
      <dsp:spPr>
        <a:xfrm>
          <a:off x="0" y="4170629"/>
          <a:ext cx="6303729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9A8AD-29DA-4829-99C5-D2E094B27192}">
      <dsp:nvSpPr>
        <dsp:cNvPr id="0" name=""/>
        <dsp:cNvSpPr/>
      </dsp:nvSpPr>
      <dsp:spPr>
        <a:xfrm>
          <a:off x="0" y="417062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But is now in operation. </a:t>
          </a:r>
          <a:endParaRPr lang="en-US" sz="3900" kern="1200"/>
        </a:p>
      </dsp:txBody>
      <dsp:txXfrm>
        <a:off x="0" y="4170629"/>
        <a:ext cx="6303729" cy="13902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D1CD1-D2DB-4021-BE7F-445D9FC490E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E953F-745A-48FA-86C0-CE2E9D46CC5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Devolution. </a:t>
          </a:r>
          <a:endParaRPr lang="en-US" sz="3800" kern="1200"/>
        </a:p>
      </dsp:txBody>
      <dsp:txXfrm>
        <a:off x="0" y="0"/>
        <a:ext cx="6900512" cy="1384035"/>
      </dsp:txXfrm>
    </dsp:sp>
    <dsp:sp modelId="{9875C2C4-2EF6-4522-A6C6-0831E5D915D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010FF-1F50-4933-B441-57C1EADE967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 new concept in Wales and Scotland. </a:t>
          </a:r>
          <a:endParaRPr lang="en-US" sz="3800" kern="1200"/>
        </a:p>
      </dsp:txBody>
      <dsp:txXfrm>
        <a:off x="0" y="1384035"/>
        <a:ext cx="6900512" cy="1384035"/>
      </dsp:txXfrm>
    </dsp:sp>
    <dsp:sp modelId="{6B384963-59CD-40C9-9859-A77DC4F4DD8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230C-39FF-49F2-95E5-63CCCD5942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 introduced in Norther Ireland. </a:t>
          </a:r>
          <a:endParaRPr lang="en-US" sz="3800" kern="1200"/>
        </a:p>
      </dsp:txBody>
      <dsp:txXfrm>
        <a:off x="0" y="2768070"/>
        <a:ext cx="6900512" cy="1384035"/>
      </dsp:txXfrm>
    </dsp:sp>
    <dsp:sp modelId="{D7DB79F8-108B-4013-83F2-B73317D91C5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ABC16-9C5D-4F63-BF2D-DE70ED67AE7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10/14/2024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358519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0.deviantart.com/art/Welsh-Grungy-Flag-109179486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iqRGbX7BE4?feature=oembed" TargetMode="Externa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law.gov.wales/constitution-and-government/constitution-and-devolution/wales-act-2017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customXml" Target="../ink/ink1.xml"/><Relationship Id="rId7" Type="http://schemas.openxmlformats.org/officeDocument/2006/relationships/customXml" Target="../ink/ink2.xml"/><Relationship Id="rId12" Type="http://schemas.openxmlformats.org/officeDocument/2006/relationships/image" Target="../media/image8.png"/><Relationship Id="rId17" Type="http://schemas.openxmlformats.org/officeDocument/2006/relationships/customXml" Target="../ink/ink7.xml"/><Relationship Id="rId2" Type="http://schemas.openxmlformats.org/officeDocument/2006/relationships/image" Target="../media/image2.png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think0.deviantart.com/art/Scotland-Grungy-Flag-10919314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wGWYjI_0bI?feature=oembed" TargetMode="External"/><Relationship Id="rId4" Type="http://schemas.openxmlformats.org/officeDocument/2006/relationships/image" Target="../media/image6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enza.com/2013/02/youth-support-for-scots-independence-doubled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jXpocZvIhY?feature=oembed" TargetMode="External"/><Relationship Id="rId4" Type="http://schemas.openxmlformats.org/officeDocument/2006/relationships/image" Target="../media/image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4006514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Devolution</a:t>
            </a:r>
            <a:r>
              <a:rPr lang="en-GB" sz="4000">
                <a:cs typeface="Calibri Light"/>
              </a:rPr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By Zita Draper </a:t>
            </a:r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>
                <a:cs typeface="Calibri Light"/>
              </a:rPr>
              <a:t>Content</a:t>
            </a:r>
            <a:endParaRPr lang="en-GB" sz="5400" u="sng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158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Aims and Learning Objectives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87A1-4493-497C-336C-55381ABC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devolution.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session students should be able to understand devolution, how it arose and if reform is now needed?</a:t>
            </a:r>
          </a:p>
        </p:txBody>
      </p:sp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>
                <a:cs typeface="Calibri Light"/>
              </a:rPr>
              <a:t>What is devolution?</a:t>
            </a:r>
            <a:endParaRPr lang="en-GB" sz="5400" b="1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0350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did devolution arise?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179A-5DC6-3104-2312-C703F261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Referendum in 1997.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To decide whether Wales, Scotland and Northern Ireland should have devolved powers.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does devolution work?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3EF7-89FB-42E8-C2FE-692700E9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Devolve a number of powers including possibly, government, parliament and judiciary to each country. </a:t>
            </a:r>
          </a:p>
          <a:p>
            <a:endParaRPr lang="en-GB" dirty="0"/>
          </a:p>
          <a:p>
            <a:r>
              <a:rPr lang="en-GB" dirty="0"/>
              <a:t>However, parliament can take this power back or the power can be given back to parliament. </a:t>
            </a:r>
          </a:p>
          <a:p>
            <a:endParaRPr lang="en-GB" dirty="0"/>
          </a:p>
          <a:p>
            <a:r>
              <a:rPr lang="en-GB" dirty="0"/>
              <a:t>After the referendum- devolved powers to Scotland, Wales, and reinforced in Norther Ireland. </a:t>
            </a:r>
          </a:p>
        </p:txBody>
      </p:sp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FAE0-F542-B302-AA24-47E8D7FC4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can still make law in those countries despite devolution. </a:t>
            </a:r>
          </a:p>
          <a:p>
            <a:endParaRPr lang="en-GB" dirty="0"/>
          </a:p>
          <a:p>
            <a:r>
              <a:rPr lang="en-GB" dirty="0"/>
              <a:t>Parliament can take back the devolved powers by passing laws that repeal the Scottish and Welsh Acts that created devolution.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Different types and way to devolve the powers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ED5A-7795-D65A-8385-EB63336CD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Legislative devolution – give countries the powers to create primary legislation within their countries. </a:t>
            </a:r>
          </a:p>
          <a:p>
            <a:endParaRPr lang="en-GB" sz="2600"/>
          </a:p>
          <a:p>
            <a:r>
              <a:rPr lang="en-GB" sz="2600"/>
              <a:t>Parliament could still legislation in those countries. </a:t>
            </a:r>
          </a:p>
          <a:p>
            <a:endParaRPr lang="en-GB" sz="2600"/>
          </a:p>
          <a:p>
            <a:r>
              <a:rPr lang="en-GB" sz="2600"/>
              <a:t>Executive devolution – same powers as those of the government in relation to their country. </a:t>
            </a:r>
          </a:p>
          <a:p>
            <a:endParaRPr lang="en-GB" sz="2600"/>
          </a:p>
          <a:p>
            <a:r>
              <a:rPr lang="en-GB" sz="2600"/>
              <a:t>However, parliament could still create policies and primary legislation. </a:t>
            </a:r>
          </a:p>
        </p:txBody>
      </p:sp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Problems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9274-9051-6746-AD00-4D58E026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issues with executive devolution because there is uncertainty between who will create policy and who will enforce the policy. </a:t>
            </a:r>
          </a:p>
          <a:p>
            <a:endParaRPr lang="en-GB" dirty="0"/>
          </a:p>
          <a:p>
            <a:r>
              <a:rPr lang="en-GB" dirty="0"/>
              <a:t>Lastly administrative devolution. </a:t>
            </a:r>
          </a:p>
          <a:p>
            <a:endParaRPr lang="en-GB" dirty="0"/>
          </a:p>
          <a:p>
            <a:r>
              <a:rPr lang="en-GB" dirty="0"/>
              <a:t>‘’ The establishment of representative offices of central government in regions or nations within its territory to administer government policy’’. </a:t>
            </a:r>
          </a:p>
        </p:txBody>
      </p:sp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are still the supreme law making body. </a:t>
            </a:r>
          </a:p>
          <a:p>
            <a:endParaRPr lang="en-GB" dirty="0"/>
          </a:p>
          <a:p>
            <a:r>
              <a:rPr lang="en-GB" dirty="0"/>
              <a:t>They can still legislation in these countries in these areas. </a:t>
            </a:r>
          </a:p>
        </p:txBody>
      </p:sp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Devolved powers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C27C-46D3-7DCC-B6D7-CA69B93E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cs typeface="Calibri"/>
              </a:rPr>
              <a:t>In the past in 1282 Wales was conquered by the Crown of England.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One reason why we have less devolved powers.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Devolution started back in 1907.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Wales would pressure parliament to pass Welsh only legislation.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Administrative devolution – Welsh department of the Board of Education.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Carried on and 15 were created by the end of the 2</a:t>
            </a:r>
            <a:r>
              <a:rPr lang="en-GB" baseline="30000" dirty="0">
                <a:cs typeface="Calibri"/>
              </a:rPr>
              <a:t>nd</a:t>
            </a:r>
            <a:r>
              <a:rPr lang="en-GB" dirty="0">
                <a:cs typeface="Calibri"/>
              </a:rPr>
              <a:t> world war.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69D06-B509-1900-1AB2-188FCCE38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8F2F-2A9C-FBF8-4A5F-7E2709C62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Minister of Welsh Affairs in 1951. </a:t>
            </a:r>
            <a:endParaRPr lang="en-GB"/>
          </a:p>
          <a:p>
            <a:r>
              <a:rPr lang="en-GB" dirty="0"/>
              <a:t>Approved the drowning of the Trynewyd valley. </a:t>
            </a:r>
            <a:endParaRPr lang="en-GB"/>
          </a:p>
          <a:p>
            <a:r>
              <a:rPr lang="en-GB" dirty="0"/>
              <a:t>Decided that we need a representative for Wales in the government. </a:t>
            </a:r>
            <a:endParaRPr lang="en-GB"/>
          </a:p>
          <a:p>
            <a:r>
              <a:rPr lang="en-GB" dirty="0"/>
              <a:t>So, 1964 Secretary of State for Wales. </a:t>
            </a:r>
            <a:endParaRPr lang="en-GB"/>
          </a:p>
          <a:p>
            <a:r>
              <a:rPr lang="en-GB" dirty="0"/>
              <a:t>1970, given powers in different areas. </a:t>
            </a:r>
            <a:endParaRPr lang="en-GB"/>
          </a:p>
          <a:p>
            <a:r>
              <a:rPr lang="en-GB" dirty="0"/>
              <a:t>There was a idea that Wales should have devolved powers.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6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48"/>
    </mc:Choice>
    <mc:Fallback xmlns="">
      <p:transition spd="slow" advTm="4744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	</a:t>
            </a:r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A2054-3F9A-92CC-C73B-9DC91E6E6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Referendum because of the White paper ; A voice for Wales and 50.1% of people voted for devolution in Wales. </a:t>
            </a:r>
          </a:p>
          <a:p>
            <a:endParaRPr lang="en-GB" sz="2200"/>
          </a:p>
          <a:p>
            <a:r>
              <a:rPr lang="en-GB" sz="2200"/>
              <a:t>Government of Wales Act 1998 – created the national assembly for Wales. </a:t>
            </a:r>
          </a:p>
          <a:p>
            <a:endParaRPr lang="en-GB" sz="2200"/>
          </a:p>
          <a:p>
            <a:r>
              <a:rPr lang="en-GB" sz="2200"/>
              <a:t>Issues with the Government of Wales Act 1998 – unclear to all what the powers of Wales were. </a:t>
            </a:r>
          </a:p>
          <a:p>
            <a:endParaRPr lang="en-GB" sz="2200"/>
          </a:p>
          <a:p>
            <a:r>
              <a:rPr lang="en-GB" sz="2200"/>
              <a:t>The were some issues devolved and some not and this caused issues and problems.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A47BE-E53F-C3E9-C2FD-97A2F7DA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Not clear the role between parliament or government. </a:t>
            </a:r>
          </a:p>
          <a:p>
            <a:endParaRPr lang="en-GB" dirty="0"/>
          </a:p>
          <a:p>
            <a:r>
              <a:rPr lang="en-GB" dirty="0"/>
              <a:t>Fixed this in 2002 with a Welsh government. </a:t>
            </a:r>
          </a:p>
          <a:p>
            <a:endParaRPr lang="en-GB" dirty="0"/>
          </a:p>
          <a:p>
            <a:r>
              <a:rPr lang="en-GB" dirty="0"/>
              <a:t>No legal basis (government). </a:t>
            </a:r>
          </a:p>
          <a:p>
            <a:endParaRPr lang="en-GB" dirty="0"/>
          </a:p>
          <a:p>
            <a:r>
              <a:rPr lang="en-GB" dirty="0"/>
              <a:t>So further change was needed.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7B98-D9A7-459A-0E43-7F5485A4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Government of Wales Act 1998 not good enough for a number of reasons. </a:t>
            </a:r>
          </a:p>
          <a:p>
            <a:endParaRPr lang="en-GB" dirty="0"/>
          </a:p>
          <a:p>
            <a:r>
              <a:rPr lang="en-GB" dirty="0"/>
              <a:t>No accountable government. </a:t>
            </a:r>
          </a:p>
          <a:p>
            <a:endParaRPr lang="en-GB" dirty="0"/>
          </a:p>
          <a:p>
            <a:r>
              <a:rPr lang="en-GB" dirty="0"/>
              <a:t>So reform was needed. </a:t>
            </a:r>
          </a:p>
          <a:p>
            <a:endParaRPr lang="en-GB" dirty="0"/>
          </a:p>
          <a:p>
            <a:r>
              <a:rPr lang="en-GB" dirty="0"/>
              <a:t>White paper; better </a:t>
            </a:r>
            <a:r>
              <a:rPr lang="en-GB" dirty="0" err="1"/>
              <a:t>governence</a:t>
            </a:r>
            <a:r>
              <a:rPr lang="en-GB" dirty="0"/>
              <a:t> for Wales.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27EAE-5F26-D37A-75AF-DDCE52D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dirty="0"/>
              <a:t>Lead to the creation of the Government of Wales Act 2006. </a:t>
            </a:r>
          </a:p>
          <a:p>
            <a:endParaRPr lang="en-GB" sz="2200" dirty="0"/>
          </a:p>
          <a:p>
            <a:r>
              <a:rPr lang="en-GB" sz="2200" dirty="0"/>
              <a:t>So, the Assembly became parliament. </a:t>
            </a:r>
          </a:p>
          <a:p>
            <a:endParaRPr lang="en-GB" sz="2200" dirty="0"/>
          </a:p>
          <a:p>
            <a:r>
              <a:rPr lang="en-GB" sz="2200" dirty="0"/>
              <a:t>Welsh Assembly Government was established. </a:t>
            </a:r>
          </a:p>
          <a:p>
            <a:endParaRPr lang="en-GB" sz="2200" dirty="0"/>
          </a:p>
          <a:p>
            <a:r>
              <a:rPr lang="en-GB" sz="2200" dirty="0"/>
              <a:t>Research Assembly measures?  </a:t>
            </a:r>
          </a:p>
          <a:p>
            <a:endParaRPr lang="en-GB" sz="2200" dirty="0"/>
          </a:p>
          <a:p>
            <a:r>
              <a:rPr lang="en-GB" sz="2200" dirty="0"/>
              <a:t>No longer an issue with separation of powers.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9832-419E-35F0-4BB1-8E3921FF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2011 referendum to ask if we wish for Wales to be able to make laws on matters in the area’s devolved to us. </a:t>
            </a:r>
          </a:p>
          <a:p>
            <a:endParaRPr lang="en-GB" dirty="0"/>
          </a:p>
          <a:p>
            <a:r>
              <a:rPr lang="en-GB" dirty="0"/>
              <a:t>63.5% said yes and the power was devolved. </a:t>
            </a:r>
          </a:p>
          <a:p>
            <a:endParaRPr lang="en-GB" dirty="0"/>
          </a:p>
          <a:p>
            <a:r>
              <a:rPr lang="en-GB" dirty="0"/>
              <a:t>These are now known as assembly acts. </a:t>
            </a:r>
          </a:p>
          <a:p>
            <a:endParaRPr lang="en-GB" dirty="0"/>
          </a:p>
          <a:p>
            <a:r>
              <a:rPr lang="en-GB" dirty="0"/>
              <a:t>Schedule 7 of the Government of Wales Act 2006 – lays out the limits on the powers devolved to Wales. </a:t>
            </a:r>
          </a:p>
        </p:txBody>
      </p:sp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Wales Act 2017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Wales Act 2017 | Law Wales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6"/>
    </mc:Choice>
    <mc:Fallback xmlns="">
      <p:transition spd="slow" advTm="5254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3324" y="521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cs typeface="Calibri Light"/>
              </a:rPr>
              <a:t>Devolution in Scotland</a:t>
            </a:r>
            <a:endParaRPr lang="en-GB" b="1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History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92AEE-0C79-11C4-01CF-433C711A1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800"/>
              <a:t>Shared a monarch with Wales since 1603 but began to share parliament in 1706 and 1707. </a:t>
            </a:r>
          </a:p>
          <a:p>
            <a:endParaRPr lang="en-GB" sz="1800"/>
          </a:p>
          <a:p>
            <a:r>
              <a:rPr lang="en-GB" sz="1800"/>
              <a:t>Treaty of Union.</a:t>
            </a:r>
          </a:p>
          <a:p>
            <a:endParaRPr lang="en-GB" sz="1800"/>
          </a:p>
          <a:p>
            <a:r>
              <a:rPr lang="en-GB" sz="1800"/>
              <a:t>Representation of Scotland in Parliament has been high. </a:t>
            </a:r>
          </a:p>
          <a:p>
            <a:endParaRPr lang="en-GB" sz="1800"/>
          </a:p>
          <a:p>
            <a:r>
              <a:rPr lang="en-GB" sz="1800"/>
              <a:t>A lot of Scottish MPS and a Secretary of State for Scotland. </a:t>
            </a:r>
          </a:p>
          <a:p>
            <a:endParaRPr lang="en-GB" sz="1800"/>
          </a:p>
          <a:p>
            <a:r>
              <a:rPr lang="en-GB" sz="1800"/>
              <a:t>Scottish Secretary of State for Scotland- put forward bills for Scotland only and Scottish only acts would be passed.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0"/>
    </mc:Choice>
    <mc:Fallback xmlns="">
      <p:transition spd="slow" advTm="5518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Problem was MPs from Scotland, Wales, Northern Ireland and England would be able to vote on the laws created just for Scotland. </a:t>
            </a:r>
          </a:p>
          <a:p>
            <a:endParaRPr lang="en-GB" sz="2200"/>
          </a:p>
          <a:p>
            <a:r>
              <a:rPr lang="en-GB" sz="2200"/>
              <a:t>Not fair and therefore arose the idea of devolution. </a:t>
            </a:r>
          </a:p>
          <a:p>
            <a:endParaRPr lang="en-GB" sz="2200"/>
          </a:p>
          <a:p>
            <a:r>
              <a:rPr lang="en-GB" sz="2200"/>
              <a:t>Kilbrandon Commission. </a:t>
            </a:r>
          </a:p>
          <a:p>
            <a:endParaRPr lang="en-GB" sz="2200"/>
          </a:p>
          <a:p>
            <a:r>
              <a:rPr lang="en-GB" sz="2200"/>
              <a:t>Due to the Scotland Act 1978 40 percent of people need to vote yes for devolution in Scotland in order for it to pass in 1979.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9"/>
    </mc:Choice>
    <mc:Fallback xmlns="">
      <p:transition spd="slow" advTm="51279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  <a:ea typeface="+mj-lt"/>
                <a:cs typeface="+mj-lt"/>
              </a:rPr>
              <a:t>Continued </a:t>
            </a:r>
            <a:endParaRPr lang="en-US" sz="48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During the referendum not enough people voted and despite having 51.6% vote yes, this was not 40% of the population. </a:t>
            </a:r>
          </a:p>
          <a:p>
            <a:endParaRPr lang="en-GB" sz="2600"/>
          </a:p>
          <a:p>
            <a:r>
              <a:rPr lang="en-GB" sz="2600"/>
              <a:t>The act setting this was later repealed. </a:t>
            </a:r>
          </a:p>
          <a:p>
            <a:endParaRPr lang="en-GB" sz="2600"/>
          </a:p>
          <a:p>
            <a:r>
              <a:rPr lang="en-GB" sz="2600"/>
              <a:t>1997 referendum – vote yes. </a:t>
            </a:r>
          </a:p>
          <a:p>
            <a:endParaRPr lang="en-GB" sz="2600"/>
          </a:p>
          <a:p>
            <a:r>
              <a:rPr lang="en-GB" sz="2600"/>
              <a:t>White paper; Scottish parliament.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What does this all mean?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Scottish parliament created in 1998 due to the Scotland Act 1998. </a:t>
            </a:r>
          </a:p>
          <a:p>
            <a:endParaRPr lang="en-GB" sz="2600"/>
          </a:p>
          <a:p>
            <a:r>
              <a:rPr lang="en-GB" sz="2600"/>
              <a:t>Number of rights under the legislation. </a:t>
            </a:r>
          </a:p>
          <a:p>
            <a:endParaRPr lang="en-GB" sz="2600"/>
          </a:p>
          <a:p>
            <a:r>
              <a:rPr lang="en-GB" sz="2600"/>
              <a:t>Lets take a look at a few including S.28 and S.29. </a:t>
            </a:r>
          </a:p>
          <a:p>
            <a:endParaRPr lang="en-GB" sz="2600"/>
          </a:p>
          <a:p>
            <a:r>
              <a:rPr lang="en-GB" sz="2600"/>
              <a:t>Parliament could still legislate.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2"/>
    </mc:Choice>
    <mc:Fallback xmlns="">
      <p:transition spd="slow" advTm="49282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4084-DE1A-7E7D-F19B-F52D3002B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Barnett formula – financial block grant – policy initiatives. </a:t>
            </a:r>
          </a:p>
          <a:p>
            <a:endParaRPr lang="en-GB" dirty="0"/>
          </a:p>
          <a:p>
            <a:r>
              <a:rPr lang="en-GB" dirty="0"/>
              <a:t>Parliament in Scotland do have a number of powers but they are moving towards further reform.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04"/>
    </mc:Choice>
    <mc:Fallback xmlns="">
      <p:transition spd="slow" advTm="2290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An example of devolution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5348F-EBCF-B4FC-D9D4-4E747148F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want to change the law on gender reassignment and decrease the requirement of time spent living as your preferred sex from 2 year to 3 month.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Uk government have </a:t>
            </a:r>
            <a:r>
              <a:rPr lang="en-GB">
                <a:cs typeface="Calibri"/>
              </a:rPr>
              <a:t>blocked this.  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5"/>
    </mc:Choice>
    <mc:Fallback xmlns="">
      <p:transition spd="slow" advTm="38555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794"/>
            <a:ext cx="12197952" cy="6852046"/>
          </a:xfr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3"/>
    </mc:Choice>
    <mc:Fallback xmlns="">
      <p:transition spd="slow" advTm="12293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E8E3-C4BE-CA6F-87D6-287D218E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Question to prepare for the workshop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61BB5-A909-9FC1-CCDF-DB2CFEB80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 your opinion should the Uk government have the powers to stop legislation like this being passed?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Please note that you will need to back your answer up with evidence. </a:t>
            </a:r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1773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40"/>
    </mc:Choice>
    <mc:Fallback xmlns="">
      <p:transition spd="slow" advTm="1754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Scottish independence</a:t>
            </a:r>
            <a:endParaRPr 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"/>
    </mc:Choice>
    <mc:Fallback xmlns="">
      <p:transition spd="slow" advTm="6023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 b="1" i="1" u="sng">
                <a:solidFill>
                  <a:srgbClr val="FFFFFF"/>
                </a:solidFill>
                <a:cs typeface="Calibri Light"/>
              </a:rPr>
              <a:t>Scottish Independence </a:t>
            </a:r>
            <a:endParaRPr lang="en-GB" sz="41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28"/>
    </mc:Choice>
    <mc:Fallback xmlns="">
      <p:transition spd="slow" advTm="49528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90342" y="7279"/>
            <a:ext cx="10559583" cy="678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1"/>
    </mc:Choice>
    <mc:Fallback xmlns="">
      <p:transition spd="slow" advTm="10551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"/>
    </mc:Choice>
    <mc:Fallback xmlns="">
      <p:transition spd="slow" advTm="5745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85"/>
    </mc:Choice>
    <mc:Fallback xmlns="">
      <p:transition spd="slow" advTm="36385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Northern Ireland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ECF17-F7F6-1813-C7D9-BD8EF51ED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Seven years later – a parliament created for the Uk and Northern Ireland.</a:t>
            </a:r>
          </a:p>
          <a:p>
            <a:endParaRPr lang="en-GB" dirty="0"/>
          </a:p>
          <a:p>
            <a:r>
              <a:rPr lang="en-GB" dirty="0"/>
              <a:t>No longer an Irish parliament. </a:t>
            </a:r>
          </a:p>
          <a:p>
            <a:endParaRPr lang="en-GB" dirty="0"/>
          </a:p>
          <a:p>
            <a:r>
              <a:rPr lang="en-GB" dirty="0"/>
              <a:t>This was removed due to the Government of Ireland Act 1920. </a:t>
            </a:r>
          </a:p>
          <a:p>
            <a:endParaRPr lang="en-GB" dirty="0"/>
          </a:p>
          <a:p>
            <a:r>
              <a:rPr lang="en-GB" dirty="0"/>
              <a:t>Due to issues the Parliament was again abolished in 1973.</a:t>
            </a:r>
          </a:p>
        </p:txBody>
      </p:sp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12"/>
    </mc:Choice>
    <mc:Fallback xmlns="">
      <p:transition spd="slow" advTm="47912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6FE99-CCB4-A3BA-0FB9-5D6D09DC8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0E41-A7B4-2387-09A6-F0973BB7B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Downing street agreement in 1993. </a:t>
            </a:r>
          </a:p>
          <a:p>
            <a:endParaRPr lang="en-GB" dirty="0"/>
          </a:p>
          <a:p>
            <a:r>
              <a:rPr lang="en-GB" dirty="0"/>
              <a:t>Good Friday agreement  1998 – northern Ireland assembly. </a:t>
            </a:r>
          </a:p>
        </p:txBody>
      </p:sp>
    </p:spTree>
    <p:extLst>
      <p:ext uri="{BB962C8B-B14F-4D97-AF65-F5344CB8AC3E}">
        <p14:creationId xmlns:p14="http://schemas.microsoft.com/office/powerpoint/2010/main" val="123784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3"/>
    </mc:Choice>
    <mc:Fallback xmlns="">
      <p:transition spd="slow" advTm="11493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61880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01"/>
    </mc:Choice>
    <mc:Fallback xmlns="">
      <p:transition spd="slow" advTm="22301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39"/>
    </mc:Choice>
    <mc:Fallback xmlns="">
      <p:transition spd="slow" advTm="4839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Regional devolution. </a:t>
            </a:r>
          </a:p>
          <a:p>
            <a:endParaRPr lang="en-GB" sz="2400"/>
          </a:p>
          <a:p>
            <a:r>
              <a:rPr lang="en-GB" sz="2400"/>
              <a:t>Different regions having devolved institutions. </a:t>
            </a:r>
          </a:p>
          <a:p>
            <a:endParaRPr lang="en-GB" sz="2400"/>
          </a:p>
          <a:p>
            <a:r>
              <a:rPr lang="en-GB" sz="2400"/>
              <a:t>Should we have an English Parliament? </a:t>
            </a:r>
          </a:p>
          <a:p>
            <a:endParaRPr lang="en-GB" sz="2400"/>
          </a:p>
          <a:p>
            <a:r>
              <a:rPr lang="en-GB" sz="2400"/>
              <a:t>Because some laws should only be applicable to England. </a:t>
            </a:r>
          </a:p>
        </p:txBody>
      </p:sp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7"/>
    </mc:Choice>
    <mc:Fallback xmlns="">
      <p:transition spd="slow" advTm="50397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FC2BA-ED82-B2F0-3110-2F3F3D893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Is it better to have a parliament that legislates for the whole of the Uk. </a:t>
            </a:r>
          </a:p>
          <a:p>
            <a:endParaRPr lang="en-GB" dirty="0"/>
          </a:p>
          <a:p>
            <a:r>
              <a:rPr lang="en-GB" dirty="0"/>
              <a:t>Then a separate one for England only legislation. </a:t>
            </a:r>
          </a:p>
        </p:txBody>
      </p:sp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5"/>
    </mc:Choice>
    <mc:Fallback xmlns="">
      <p:transition spd="slow" advTm="26805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739907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1471</Words>
  <Application>Microsoft Office PowerPoint</Application>
  <PresentationFormat>Widescreen</PresentationFormat>
  <Paragraphs>234</Paragraphs>
  <Slides>45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Devolved powers</vt:lpstr>
      <vt:lpstr>Continued </vt:lpstr>
      <vt:lpstr> Continued </vt:lpstr>
      <vt:lpstr>Continued</vt:lpstr>
      <vt:lpstr>Continued </vt:lpstr>
      <vt:lpstr>Continued </vt:lpstr>
      <vt:lpstr>Continued </vt:lpstr>
      <vt:lpstr>Wales Act 2017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Question to prepare for the workshop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</vt:lpstr>
      <vt:lpstr>Continued </vt:lpstr>
      <vt:lpstr>Devolution in England </vt:lpstr>
      <vt:lpstr>Devolution in England </vt:lpstr>
      <vt:lpstr>Continued 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257</cp:revision>
  <dcterms:created xsi:type="dcterms:W3CDTF">2022-11-19T22:38:36Z</dcterms:created>
  <dcterms:modified xsi:type="dcterms:W3CDTF">2024-10-14T12:36:17Z</dcterms:modified>
</cp:coreProperties>
</file>