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4CABC-46FA-4992-A3F0-5F0ED9174B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77FA8B-6FB9-4863-8DB6-A47728A6B0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E151F-6A13-493B-AA56-712F3D963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D27AB-5AAD-4163-9104-CA89F4A92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50F0B-F61A-467A-BC75-0F8C48F0B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975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620A2-7706-410F-AD93-A38B0A1C7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1D9BF-7323-4B45-B8D8-EC49E9E87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70EB8-64BC-461C-8808-21612D186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BA18F-B25A-4114-91DB-1D4CF05CA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ACDBC-3793-484E-8601-CF2574E9B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997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73D41-4940-464E-87B7-F0CFD4A06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222E11-A6EA-4B34-A9E3-C0C4B0BEF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15DAB-BEAD-4BBE-9814-59F85775F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169B8-9850-4E55-B6FF-FC153F761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396D4C-0F81-4D91-AAB7-85B22A779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508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18EFF-B0F6-44D3-9483-5899625EC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CA77A-52F8-46C3-904D-B274A4881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DC6E5A-DE19-4D1B-8FF1-EC4591F63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2AE6EA-C566-42D1-8D97-FD175C2CB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675D0F-93D7-4A25-886A-DCEF8691E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9EC393-64EF-4A06-A278-CBCDBC8AD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800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7F90D-97BE-45E9-86B5-61852171B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EEF3C-F5BC-4DC3-A6AE-95CA656275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6013C8-EEA7-46D1-8159-BA3CE07505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CE1137-0EBA-45E3-A6AB-76BF14E4D2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564E85-4866-4865-AB89-1DFAB4998A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7FDD5D-F7FD-4348-A100-13F1B25F9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7A23AB-4BA7-4A46-824B-EA14E4F12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6545D6-1602-4E2A-ABE3-7B9A9F044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368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F69A5-3AB4-41F9-B6EC-F9BC2A36A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3D79E7-10B8-4D28-81DA-282666E40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8626A6-96F7-4EE7-88BA-C222FE450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076456-3353-42EE-8406-48891F567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112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38FB35-785E-4580-9136-CE9AE154A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BC765D-0433-4F86-A2D1-B5CA85189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4DE700-C71E-42F1-8CC0-67283A4B0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206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36092-BAFF-469A-90D1-61102B8F6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CBC1E-1F8A-4DA8-AC1A-F5FB8EC31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F0EEF1-7A52-44DA-88D2-F58F76F364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950246-552C-4AC7-8BBC-0C0783A83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418132-0D60-40EF-AB74-B6DC0C006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AE0E7F-97EB-4256-BDC6-06F339D84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003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FBB8F-8D3F-4A31-B13E-7D1C3D63A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756409-17FE-4A8B-BC19-50B40353F4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3B37F2-50D0-4012-973F-BF3E32742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9BA09-A0F7-4A44-BD72-7B106730A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4ABBAF-31D4-4413-98B4-EA1C810F4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79B904-E046-4FF6-B254-F675D93A6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925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8788B-136B-4924-900F-77C786FD4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6C9DF2-9528-42C4-AD9C-DFD0743A91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41395-00E0-4B3F-B996-E0FB382F8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90419-6101-4F54-9946-E114102C3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B2920-41EC-4D87-9FE8-08E532FC0E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85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BEFD6D-A41D-4125-B4EB-03BA6FFC65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3A7CF8-BCD6-430C-9586-B0C0442193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B8C12-E9CD-4331-934B-EE50D93C2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641CB-B1B0-45BD-AA8C-FE1FC104E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31B4D-B07A-4FA9-9460-5EC6A195F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624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69914-8B23-41F2-A933-5C7230E89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26299-9424-461F-9BB1-AA3905F2BD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0E0D3-EE48-400D-B210-BB54959110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6070E-2191-495E-8403-FF7D5BF31C2A}" type="datetimeFigureOut">
              <a:rPr lang="en-US" smtClean="0"/>
              <a:t>15-Feb-20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E8131-99F7-4A0F-AA52-FE11F83E38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064A-E41D-4474-A311-CF3F3514B9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3D6E90-364F-48D7-AE39-5165BC448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7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619F7-C04E-4656-8AE4-703139A665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Swansea Bay City Deal</a:t>
            </a:r>
          </a:p>
        </p:txBody>
      </p:sp>
      <p:pic>
        <p:nvPicPr>
          <p:cNvPr id="1026" name="Picture 2" descr="Image result for uwtsd">
            <a:extLst>
              <a:ext uri="{FF2B5EF4-FFF2-40B4-BE49-F238E27FC236}">
                <a16:creationId xmlns:a16="http://schemas.microsoft.com/office/drawing/2014/main" id="{A528217F-B805-41A5-9376-0112B67CDB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823" y="3815556"/>
            <a:ext cx="371475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199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9ABB-BC3D-4A67-80FC-B26F8DAB4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D8A84-DB26-401E-A186-10702BF47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The Swansea Bay City Deal is a £1.3bn investment in 11 major projects across the Swansea Bay City Region – which is made up of Carmarthenshire, Neath Port Talbot, Pembrokeshire and Swansea.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The City Deal is being funded, subject to the approval of project business cases, by the UK Government, the Welsh Government, the public sector and the private sector.</a:t>
            </a:r>
          </a:p>
          <a:p>
            <a:endParaRPr lang="en-US" dirty="0"/>
          </a:p>
        </p:txBody>
      </p:sp>
      <p:pic>
        <p:nvPicPr>
          <p:cNvPr id="4" name="Picture 2" descr="Image result for uwtsd">
            <a:extLst>
              <a:ext uri="{FF2B5EF4-FFF2-40B4-BE49-F238E27FC236}">
                <a16:creationId xmlns:a16="http://schemas.microsoft.com/office/drawing/2014/main" id="{61976CC5-3AE7-4D9D-9901-F7BA81CBF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884" y="5083175"/>
            <a:ext cx="371475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8747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9ABB-BC3D-4A67-80FC-B26F8DAB4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Future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D8A84-DB26-401E-A186-10702BF47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6" y="2339215"/>
            <a:ext cx="10515600" cy="2743960"/>
          </a:xfrm>
        </p:spPr>
        <p:txBody>
          <a:bodyPr/>
          <a:lstStyle/>
          <a:p>
            <a:r>
              <a:rPr lang="en-US" dirty="0"/>
              <a:t>Over the next 15 years, the City Deal will boost the regional economy by £1.8bn and generate almost 10,000 new, high-quality jobs.</a:t>
            </a:r>
          </a:p>
        </p:txBody>
      </p:sp>
      <p:pic>
        <p:nvPicPr>
          <p:cNvPr id="4" name="Picture 2" descr="Image result for uwtsd">
            <a:extLst>
              <a:ext uri="{FF2B5EF4-FFF2-40B4-BE49-F238E27FC236}">
                <a16:creationId xmlns:a16="http://schemas.microsoft.com/office/drawing/2014/main" id="{61976CC5-3AE7-4D9D-9901-F7BA81CBF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884" y="5083175"/>
            <a:ext cx="371475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7092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9ABB-BC3D-4A67-80FC-B26F8DAB4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Key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D8A84-DB26-401E-A186-10702BF47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4825"/>
            <a:ext cx="10515600" cy="2743960"/>
          </a:xfrm>
        </p:spPr>
        <p:txBody>
          <a:bodyPr/>
          <a:lstStyle/>
          <a:p>
            <a:pPr algn="just"/>
            <a:r>
              <a:rPr lang="en-US" dirty="0"/>
              <a:t>City Deal projects are based on key themes of Economic Acceleration, Life Science and Well-being, Energy, and Smart Manufacturing.  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Each project will be supported by world class digital infrastructure and a Skills and Talent initiative that will give local people a pathway to access the jobs that will be created.</a:t>
            </a:r>
          </a:p>
        </p:txBody>
      </p:sp>
      <p:pic>
        <p:nvPicPr>
          <p:cNvPr id="4" name="Picture 2" descr="Image result for uwtsd">
            <a:extLst>
              <a:ext uri="{FF2B5EF4-FFF2-40B4-BE49-F238E27FC236}">
                <a16:creationId xmlns:a16="http://schemas.microsoft.com/office/drawing/2014/main" id="{61976CC5-3AE7-4D9D-9901-F7BA81CBF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884" y="5083175"/>
            <a:ext cx="371475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373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FEC504-7DEB-46DA-ABC7-542641EC8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106017"/>
            <a:ext cx="12235933" cy="665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615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9ABB-BC3D-4A67-80FC-B26F8DAB4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Leadership and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D8A84-DB26-401E-A186-10702BF47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4825"/>
            <a:ext cx="10515600" cy="274396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The Swansea Bay City Deal is being led by the four regional local authorities - Carmarthenshire Council, Swansea Council, Neath Port Talbot Council and Pembrokeshire Council - together with the Abertawe Bro </a:t>
            </a:r>
            <a:r>
              <a:rPr lang="en-US" dirty="0" err="1"/>
              <a:t>Morgannwg</a:t>
            </a:r>
            <a:r>
              <a:rPr lang="en-US" dirty="0"/>
              <a:t> and Hywel </a:t>
            </a:r>
            <a:r>
              <a:rPr lang="en-US" dirty="0" err="1"/>
              <a:t>Dda</a:t>
            </a:r>
            <a:r>
              <a:rPr lang="en-US" dirty="0"/>
              <a:t> University Health Boards, Swansea University, the University of Wales Trinity Saint David, and private sector partners.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The total investment package is made up of £241 million UK and Welsh Government funding, £396 million other public sector investment, and £637 million from the private sector.</a:t>
            </a:r>
          </a:p>
          <a:p>
            <a:pPr algn="just"/>
            <a:endParaRPr lang="en-US" dirty="0"/>
          </a:p>
        </p:txBody>
      </p:sp>
      <p:pic>
        <p:nvPicPr>
          <p:cNvPr id="4" name="Picture 2" descr="Image result for uwtsd">
            <a:extLst>
              <a:ext uri="{FF2B5EF4-FFF2-40B4-BE49-F238E27FC236}">
                <a16:creationId xmlns:a16="http://schemas.microsoft.com/office/drawing/2014/main" id="{61976CC5-3AE7-4D9D-9901-F7BA81CBF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884" y="5083175"/>
            <a:ext cx="371475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360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9ABB-BC3D-4A67-80FC-B26F8DAB4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Partnerships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C957D76-2301-4A3A-AC6F-CCDFA025D7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621" y="1430269"/>
            <a:ext cx="11919697" cy="3420026"/>
          </a:xfrm>
          <a:prstGeom prst="rect">
            <a:avLst/>
          </a:prstGeom>
        </p:spPr>
      </p:pic>
      <p:pic>
        <p:nvPicPr>
          <p:cNvPr id="4" name="Picture 2" descr="Image result for uwtsd">
            <a:extLst>
              <a:ext uri="{FF2B5EF4-FFF2-40B4-BE49-F238E27FC236}">
                <a16:creationId xmlns:a16="http://schemas.microsoft.com/office/drawing/2014/main" id="{61976CC5-3AE7-4D9D-9901-F7BA81CBF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884" y="5083175"/>
            <a:ext cx="371475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3744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3B47A-745D-403E-AF2C-45FC78BEE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Opportunities and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F4482-1CB8-4EAE-BE24-96D0D26A47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opportunities and risks of this project?</a:t>
            </a:r>
          </a:p>
          <a:p>
            <a:endParaRPr lang="en-US" dirty="0"/>
          </a:p>
          <a:p>
            <a:r>
              <a:rPr lang="en-US" dirty="0"/>
              <a:t>How could it benefit the local environment?</a:t>
            </a:r>
          </a:p>
          <a:p>
            <a:endParaRPr lang="en-US" dirty="0"/>
          </a:p>
          <a:p>
            <a:r>
              <a:rPr lang="en-US" dirty="0"/>
              <a:t>Consequences for sport, health and physical activity?</a:t>
            </a:r>
          </a:p>
        </p:txBody>
      </p:sp>
      <p:pic>
        <p:nvPicPr>
          <p:cNvPr id="4" name="Picture 2" descr="Image result for uwtsd">
            <a:extLst>
              <a:ext uri="{FF2B5EF4-FFF2-40B4-BE49-F238E27FC236}">
                <a16:creationId xmlns:a16="http://schemas.microsoft.com/office/drawing/2014/main" id="{C3D2D77D-2CE7-46CD-AE07-1F6E2C9122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050" y="4823791"/>
            <a:ext cx="3714750" cy="1201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09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253</Words>
  <Application>Microsoft Office PowerPoint</Application>
  <PresentationFormat>Widescreen</PresentationFormat>
  <Paragraphs>22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Swansea Bay City Deal</vt:lpstr>
      <vt:lpstr>Background</vt:lpstr>
      <vt:lpstr>Future Developments</vt:lpstr>
      <vt:lpstr>Key Themes</vt:lpstr>
      <vt:lpstr>PowerPoint Presentation</vt:lpstr>
      <vt:lpstr>Leadership and Funding</vt:lpstr>
      <vt:lpstr>Partnerships</vt:lpstr>
      <vt:lpstr>Opportunities and Risks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 Bay City Deal</dc:title>
  <dc:creator>Andrew Thomas</dc:creator>
  <cp:lastModifiedBy>Andrew Thomas</cp:lastModifiedBy>
  <cp:revision>2</cp:revision>
  <dcterms:created xsi:type="dcterms:W3CDTF">2020-02-15T23:30:53Z</dcterms:created>
  <dcterms:modified xsi:type="dcterms:W3CDTF">2020-02-15T23:41:04Z</dcterms:modified>
</cp:coreProperties>
</file>