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56" r:id="rId2"/>
    <p:sldId id="263" r:id="rId3"/>
    <p:sldId id="260" r:id="rId4"/>
    <p:sldId id="259" r:id="rId5"/>
    <p:sldId id="264" r:id="rId6"/>
    <p:sldId id="258" r:id="rId7"/>
    <p:sldId id="261" r:id="rId8"/>
    <p:sldId id="262" r:id="rId9"/>
    <p:sldId id="281" r:id="rId10"/>
    <p:sldId id="265" r:id="rId11"/>
    <p:sldId id="271" r:id="rId12"/>
    <p:sldId id="266" r:id="rId13"/>
    <p:sldId id="267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72" r:id="rId22"/>
    <p:sldId id="280" r:id="rId23"/>
  </p:sldIdLst>
  <p:sldSz cx="12192000" cy="6858000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2F5D22D-A713-46E3-88F3-7CC51FC5DF1B}" v="57" dt="2025-11-24T17:34:58.44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ie Evans" userId="b2030a3d-c9c1-48c0-a3f2-860fcf1de39f" providerId="ADAL" clId="{AF319636-CBDE-4CAA-8D8B-2A807072D2DD}"/>
    <pc:docChg chg="undo custSel addSld delSld modSld sldOrd modNotesMaster">
      <pc:chgData name="Katie Evans" userId="b2030a3d-c9c1-48c0-a3f2-860fcf1de39f" providerId="ADAL" clId="{AF319636-CBDE-4CAA-8D8B-2A807072D2DD}" dt="2025-11-24T19:51:50.325" v="4922" actId="20577"/>
      <pc:docMkLst>
        <pc:docMk/>
      </pc:docMkLst>
      <pc:sldChg chg="delSp modSp del mod ord modClrScheme delDesignElem chgLayout">
        <pc:chgData name="Katie Evans" userId="b2030a3d-c9c1-48c0-a3f2-860fcf1de39f" providerId="ADAL" clId="{AF319636-CBDE-4CAA-8D8B-2A807072D2DD}" dt="2025-11-17T11:38:32.787" v="64" actId="2696"/>
        <pc:sldMkLst>
          <pc:docMk/>
          <pc:sldMk cId="2374794759" sldId="257"/>
        </pc:sldMkLst>
      </pc:sldChg>
      <pc:sldChg chg="addSp delSp modSp mod ord">
        <pc:chgData name="Katie Evans" userId="b2030a3d-c9c1-48c0-a3f2-860fcf1de39f" providerId="ADAL" clId="{AF319636-CBDE-4CAA-8D8B-2A807072D2DD}" dt="2025-11-17T12:34:46.346" v="527" actId="20577"/>
        <pc:sldMkLst>
          <pc:docMk/>
          <pc:sldMk cId="262286860" sldId="258"/>
        </pc:sldMkLst>
        <pc:spChg chg="mod">
          <ac:chgData name="Katie Evans" userId="b2030a3d-c9c1-48c0-a3f2-860fcf1de39f" providerId="ADAL" clId="{AF319636-CBDE-4CAA-8D8B-2A807072D2DD}" dt="2025-11-17T12:24:58.740" v="472" actId="20577"/>
          <ac:spMkLst>
            <pc:docMk/>
            <pc:sldMk cId="262286860" sldId="258"/>
            <ac:spMk id="2" creationId="{0E4F444B-08FB-5C12-DA02-5C7B7F2B7993}"/>
          </ac:spMkLst>
        </pc:spChg>
        <pc:spChg chg="add mod">
          <ac:chgData name="Katie Evans" userId="b2030a3d-c9c1-48c0-a3f2-860fcf1de39f" providerId="ADAL" clId="{AF319636-CBDE-4CAA-8D8B-2A807072D2DD}" dt="2025-11-17T12:34:46.346" v="527" actId="20577"/>
          <ac:spMkLst>
            <pc:docMk/>
            <pc:sldMk cId="262286860" sldId="258"/>
            <ac:spMk id="5" creationId="{F5B49239-F6FF-6E3F-A5C0-4BD07E37FE69}"/>
          </ac:spMkLst>
        </pc:spChg>
        <pc:picChg chg="add mod">
          <ac:chgData name="Katie Evans" userId="b2030a3d-c9c1-48c0-a3f2-860fcf1de39f" providerId="ADAL" clId="{AF319636-CBDE-4CAA-8D8B-2A807072D2DD}" dt="2025-11-17T12:33:36.016" v="475" actId="1076"/>
          <ac:picMkLst>
            <pc:docMk/>
            <pc:sldMk cId="262286860" sldId="258"/>
            <ac:picMk id="4" creationId="{7CA46DE5-04BF-98FD-2C92-96AE465562AD}"/>
          </ac:picMkLst>
        </pc:picChg>
      </pc:sldChg>
      <pc:sldChg chg="addSp delSp modSp mod delDesignElem chgLayout">
        <pc:chgData name="Katie Evans" userId="b2030a3d-c9c1-48c0-a3f2-860fcf1de39f" providerId="ADAL" clId="{AF319636-CBDE-4CAA-8D8B-2A807072D2DD}" dt="2025-11-21T10:24:31.733" v="4167" actId="20577"/>
        <pc:sldMkLst>
          <pc:docMk/>
          <pc:sldMk cId="3092410208" sldId="259"/>
        </pc:sldMkLst>
        <pc:spChg chg="mod ord">
          <ac:chgData name="Katie Evans" userId="b2030a3d-c9c1-48c0-a3f2-860fcf1de39f" providerId="ADAL" clId="{AF319636-CBDE-4CAA-8D8B-2A807072D2DD}" dt="2025-11-21T10:24:31.733" v="4167" actId="20577"/>
          <ac:spMkLst>
            <pc:docMk/>
            <pc:sldMk cId="3092410208" sldId="259"/>
            <ac:spMk id="2" creationId="{8E4638BA-84E0-5251-360B-6B1A1BA5DA0C}"/>
          </ac:spMkLst>
        </pc:spChg>
        <pc:spChg chg="add del">
          <ac:chgData name="Katie Evans" userId="b2030a3d-c9c1-48c0-a3f2-860fcf1de39f" providerId="ADAL" clId="{AF319636-CBDE-4CAA-8D8B-2A807072D2DD}" dt="2025-11-12T10:36:38.707" v="7" actId="6264"/>
          <ac:spMkLst>
            <pc:docMk/>
            <pc:sldMk cId="3092410208" sldId="259"/>
            <ac:spMk id="8" creationId="{0D7B6173-1D58-48E2-83CF-37350F315F75}"/>
          </ac:spMkLst>
        </pc:spChg>
        <pc:spChg chg="add del">
          <ac:chgData name="Katie Evans" userId="b2030a3d-c9c1-48c0-a3f2-860fcf1de39f" providerId="ADAL" clId="{AF319636-CBDE-4CAA-8D8B-2A807072D2DD}" dt="2025-11-12T10:36:38.707" v="7" actId="6264"/>
          <ac:spMkLst>
            <pc:docMk/>
            <pc:sldMk cId="3092410208" sldId="259"/>
            <ac:spMk id="10" creationId="{BD21050B-D85A-4CC6-94EC-450D24F19661}"/>
          </ac:spMkLst>
        </pc:spChg>
        <pc:spChg chg="add del">
          <ac:chgData name="Katie Evans" userId="b2030a3d-c9c1-48c0-a3f2-860fcf1de39f" providerId="ADAL" clId="{AF319636-CBDE-4CAA-8D8B-2A807072D2DD}" dt="2025-11-12T10:36:38.707" v="7" actId="6264"/>
          <ac:spMkLst>
            <pc:docMk/>
            <pc:sldMk cId="3092410208" sldId="259"/>
            <ac:spMk id="14" creationId="{D87C4F29-0DC4-4901-A2FD-7C88889E6035}"/>
          </ac:spMkLst>
        </pc:spChg>
        <pc:spChg chg="add del">
          <ac:chgData name="Katie Evans" userId="b2030a3d-c9c1-48c0-a3f2-860fcf1de39f" providerId="ADAL" clId="{AF319636-CBDE-4CAA-8D8B-2A807072D2DD}" dt="2025-11-12T10:36:38.707" v="7" actId="6264"/>
          <ac:spMkLst>
            <pc:docMk/>
            <pc:sldMk cId="3092410208" sldId="259"/>
            <ac:spMk id="16" creationId="{C5F81162-7738-4BC8-BA5D-ADEFD7F2D166}"/>
          </ac:spMkLst>
        </pc:spChg>
        <pc:picChg chg="add mod">
          <ac:chgData name="Katie Evans" userId="b2030a3d-c9c1-48c0-a3f2-860fcf1de39f" providerId="ADAL" clId="{AF319636-CBDE-4CAA-8D8B-2A807072D2DD}" dt="2025-11-17T12:38:19.799" v="564" actId="1076"/>
          <ac:picMkLst>
            <pc:docMk/>
            <pc:sldMk cId="3092410208" sldId="259"/>
            <ac:picMk id="3" creationId="{166C5D8B-8539-573A-D438-9B607E66EA63}"/>
          </ac:picMkLst>
        </pc:picChg>
        <pc:picChg chg="add mod">
          <ac:chgData name="Katie Evans" userId="b2030a3d-c9c1-48c0-a3f2-860fcf1de39f" providerId="ADAL" clId="{AF319636-CBDE-4CAA-8D8B-2A807072D2DD}" dt="2025-11-17T12:38:21.992" v="565" actId="1076"/>
          <ac:picMkLst>
            <pc:docMk/>
            <pc:sldMk cId="3092410208" sldId="259"/>
            <ac:picMk id="4" creationId="{3915CB99-3F02-44C7-7CDD-74322AB8A4D1}"/>
          </ac:picMkLst>
        </pc:picChg>
        <pc:picChg chg="add mod ord">
          <ac:chgData name="Katie Evans" userId="b2030a3d-c9c1-48c0-a3f2-860fcf1de39f" providerId="ADAL" clId="{AF319636-CBDE-4CAA-8D8B-2A807072D2DD}" dt="2025-11-12T10:37:05.174" v="8" actId="1076"/>
          <ac:picMkLst>
            <pc:docMk/>
            <pc:sldMk cId="3092410208" sldId="259"/>
            <ac:picMk id="5" creationId="{78069578-DBA2-DFF9-1E2F-8AEB0FBBD457}"/>
          </ac:picMkLst>
        </pc:picChg>
        <pc:picChg chg="add mod ord">
          <ac:chgData name="Katie Evans" userId="b2030a3d-c9c1-48c0-a3f2-860fcf1de39f" providerId="ADAL" clId="{AF319636-CBDE-4CAA-8D8B-2A807072D2DD}" dt="2025-11-17T12:39:31.831" v="570" actId="1076"/>
          <ac:picMkLst>
            <pc:docMk/>
            <pc:sldMk cId="3092410208" sldId="259"/>
            <ac:picMk id="6" creationId="{2F90A311-4ED6-61FA-D5E2-13C307994CFE}"/>
          </ac:picMkLst>
        </pc:picChg>
        <pc:picChg chg="add mod">
          <ac:chgData name="Katie Evans" userId="b2030a3d-c9c1-48c0-a3f2-860fcf1de39f" providerId="ADAL" clId="{AF319636-CBDE-4CAA-8D8B-2A807072D2DD}" dt="2025-11-17T12:39:04.223" v="568" actId="1076"/>
          <ac:picMkLst>
            <pc:docMk/>
            <pc:sldMk cId="3092410208" sldId="259"/>
            <ac:picMk id="7" creationId="{5A4279CB-515A-1153-1888-54D39374C93A}"/>
          </ac:picMkLst>
        </pc:picChg>
        <pc:picChg chg="add del">
          <ac:chgData name="Katie Evans" userId="b2030a3d-c9c1-48c0-a3f2-860fcf1de39f" providerId="ADAL" clId="{AF319636-CBDE-4CAA-8D8B-2A807072D2DD}" dt="2025-11-12T10:36:38.707" v="7" actId="6264"/>
          <ac:picMkLst>
            <pc:docMk/>
            <pc:sldMk cId="3092410208" sldId="259"/>
            <ac:picMk id="12" creationId="{C4720EDA-E218-43A9-8817-08F09F4DB6CA}"/>
          </ac:picMkLst>
        </pc:picChg>
      </pc:sldChg>
      <pc:sldChg chg="addSp delSp modSp mod ord">
        <pc:chgData name="Katie Evans" userId="b2030a3d-c9c1-48c0-a3f2-860fcf1de39f" providerId="ADAL" clId="{AF319636-CBDE-4CAA-8D8B-2A807072D2DD}" dt="2025-11-17T12:35:39.149" v="555" actId="113"/>
        <pc:sldMkLst>
          <pc:docMk/>
          <pc:sldMk cId="1801810149" sldId="260"/>
        </pc:sldMkLst>
        <pc:spChg chg="mod">
          <ac:chgData name="Katie Evans" userId="b2030a3d-c9c1-48c0-a3f2-860fcf1de39f" providerId="ADAL" clId="{AF319636-CBDE-4CAA-8D8B-2A807072D2DD}" dt="2025-11-17T12:16:29.732" v="331" actId="27636"/>
          <ac:spMkLst>
            <pc:docMk/>
            <pc:sldMk cId="1801810149" sldId="260"/>
            <ac:spMk id="2" creationId="{1B56A896-8569-3B45-0E41-629FC525D72C}"/>
          </ac:spMkLst>
        </pc:spChg>
        <pc:spChg chg="add mod">
          <ac:chgData name="Katie Evans" userId="b2030a3d-c9c1-48c0-a3f2-860fcf1de39f" providerId="ADAL" clId="{AF319636-CBDE-4CAA-8D8B-2A807072D2DD}" dt="2025-11-17T12:16:05.652" v="326" actId="5793"/>
          <ac:spMkLst>
            <pc:docMk/>
            <pc:sldMk cId="1801810149" sldId="260"/>
            <ac:spMk id="6" creationId="{90C7CFB8-92D6-B087-E7A1-0534A1930A59}"/>
          </ac:spMkLst>
        </pc:spChg>
        <pc:spChg chg="add mod">
          <ac:chgData name="Katie Evans" userId="b2030a3d-c9c1-48c0-a3f2-860fcf1de39f" providerId="ADAL" clId="{AF319636-CBDE-4CAA-8D8B-2A807072D2DD}" dt="2025-11-17T12:35:39.149" v="555" actId="113"/>
          <ac:spMkLst>
            <pc:docMk/>
            <pc:sldMk cId="1801810149" sldId="260"/>
            <ac:spMk id="9" creationId="{09E1F55A-7151-DF69-0A3B-1F2223266523}"/>
          </ac:spMkLst>
        </pc:spChg>
        <pc:picChg chg="add mod">
          <ac:chgData name="Katie Evans" userId="b2030a3d-c9c1-48c0-a3f2-860fcf1de39f" providerId="ADAL" clId="{AF319636-CBDE-4CAA-8D8B-2A807072D2DD}" dt="2025-11-17T11:57:23.327" v="265" actId="1076"/>
          <ac:picMkLst>
            <pc:docMk/>
            <pc:sldMk cId="1801810149" sldId="260"/>
            <ac:picMk id="4" creationId="{8A452CD7-095F-52FB-8024-B1F65B24AF45}"/>
          </ac:picMkLst>
        </pc:picChg>
        <pc:picChg chg="add mod">
          <ac:chgData name="Katie Evans" userId="b2030a3d-c9c1-48c0-a3f2-860fcf1de39f" providerId="ADAL" clId="{AF319636-CBDE-4CAA-8D8B-2A807072D2DD}" dt="2025-11-17T12:05:29.733" v="269" actId="1076"/>
          <ac:picMkLst>
            <pc:docMk/>
            <pc:sldMk cId="1801810149" sldId="260"/>
            <ac:picMk id="5" creationId="{7606DD43-9310-DEF4-23A3-054BCA7DC036}"/>
          </ac:picMkLst>
        </pc:picChg>
        <pc:picChg chg="add mod">
          <ac:chgData name="Katie Evans" userId="b2030a3d-c9c1-48c0-a3f2-860fcf1de39f" providerId="ADAL" clId="{AF319636-CBDE-4CAA-8D8B-2A807072D2DD}" dt="2025-11-17T12:16:21.923" v="329" actId="1076"/>
          <ac:picMkLst>
            <pc:docMk/>
            <pc:sldMk cId="1801810149" sldId="260"/>
            <ac:picMk id="7" creationId="{E902681F-9E4D-6698-C8C7-E812E2D4F558}"/>
          </ac:picMkLst>
        </pc:picChg>
      </pc:sldChg>
      <pc:sldChg chg="addSp delSp modSp mod">
        <pc:chgData name="Katie Evans" userId="b2030a3d-c9c1-48c0-a3f2-860fcf1de39f" providerId="ADAL" clId="{AF319636-CBDE-4CAA-8D8B-2A807072D2DD}" dt="2025-11-24T19:51:50.325" v="4922" actId="20577"/>
        <pc:sldMkLst>
          <pc:docMk/>
          <pc:sldMk cId="3564553486" sldId="261"/>
        </pc:sldMkLst>
        <pc:spChg chg="mod">
          <ac:chgData name="Katie Evans" userId="b2030a3d-c9c1-48c0-a3f2-860fcf1de39f" providerId="ADAL" clId="{AF319636-CBDE-4CAA-8D8B-2A807072D2DD}" dt="2025-11-24T19:51:50.325" v="4922" actId="20577"/>
          <ac:spMkLst>
            <pc:docMk/>
            <pc:sldMk cId="3564553486" sldId="261"/>
            <ac:spMk id="2" creationId="{60A11ED7-8922-7FBD-B74C-019179FC2CC3}"/>
          </ac:spMkLst>
        </pc:spChg>
        <pc:picChg chg="add mod">
          <ac:chgData name="Katie Evans" userId="b2030a3d-c9c1-48c0-a3f2-860fcf1de39f" providerId="ADAL" clId="{AF319636-CBDE-4CAA-8D8B-2A807072D2DD}" dt="2025-11-21T10:52:47.569" v="4317" actId="1076"/>
          <ac:picMkLst>
            <pc:docMk/>
            <pc:sldMk cId="3564553486" sldId="261"/>
            <ac:picMk id="4" creationId="{45DAB182-A0B5-0740-018B-A40820F0F1F9}"/>
          </ac:picMkLst>
        </pc:picChg>
        <pc:picChg chg="add mod">
          <ac:chgData name="Katie Evans" userId="b2030a3d-c9c1-48c0-a3f2-860fcf1de39f" providerId="ADAL" clId="{AF319636-CBDE-4CAA-8D8B-2A807072D2DD}" dt="2025-11-21T10:52:51.204" v="4318" actId="1076"/>
          <ac:picMkLst>
            <pc:docMk/>
            <pc:sldMk cId="3564553486" sldId="261"/>
            <ac:picMk id="5" creationId="{F6653220-4C46-37EE-EA7A-D09924BD0536}"/>
          </ac:picMkLst>
        </pc:picChg>
      </pc:sldChg>
      <pc:sldChg chg="addSp modSp mod">
        <pc:chgData name="Katie Evans" userId="b2030a3d-c9c1-48c0-a3f2-860fcf1de39f" providerId="ADAL" clId="{AF319636-CBDE-4CAA-8D8B-2A807072D2DD}" dt="2025-11-24T19:51:32.168" v="4918" actId="20577"/>
        <pc:sldMkLst>
          <pc:docMk/>
          <pc:sldMk cId="262781406" sldId="262"/>
        </pc:sldMkLst>
        <pc:spChg chg="mod">
          <ac:chgData name="Katie Evans" userId="b2030a3d-c9c1-48c0-a3f2-860fcf1de39f" providerId="ADAL" clId="{AF319636-CBDE-4CAA-8D8B-2A807072D2DD}" dt="2025-11-21T10:54:08.258" v="4338" actId="14100"/>
          <ac:spMkLst>
            <pc:docMk/>
            <pc:sldMk cId="262781406" sldId="262"/>
            <ac:spMk id="2" creationId="{36EDDBA4-A9C6-00C3-752F-E665ED5F330D}"/>
          </ac:spMkLst>
        </pc:spChg>
        <pc:spChg chg="add mod">
          <ac:chgData name="Katie Evans" userId="b2030a3d-c9c1-48c0-a3f2-860fcf1de39f" providerId="ADAL" clId="{AF319636-CBDE-4CAA-8D8B-2A807072D2DD}" dt="2025-11-24T19:51:32.168" v="4918" actId="20577"/>
          <ac:spMkLst>
            <pc:docMk/>
            <pc:sldMk cId="262781406" sldId="262"/>
            <ac:spMk id="4" creationId="{E32D24C4-2D9D-9DE5-229A-07570F5AF03E}"/>
          </ac:spMkLst>
        </pc:spChg>
        <pc:picChg chg="add mod">
          <ac:chgData name="Katie Evans" userId="b2030a3d-c9c1-48c0-a3f2-860fcf1de39f" providerId="ADAL" clId="{AF319636-CBDE-4CAA-8D8B-2A807072D2DD}" dt="2025-11-21T10:54:00.269" v="4337" actId="14100"/>
          <ac:picMkLst>
            <pc:docMk/>
            <pc:sldMk cId="262781406" sldId="262"/>
            <ac:picMk id="3" creationId="{635EDFCF-DB0E-B734-6AEA-9507A8324691}"/>
          </ac:picMkLst>
        </pc:picChg>
      </pc:sldChg>
      <pc:sldChg chg="new del">
        <pc:chgData name="Katie Evans" userId="b2030a3d-c9c1-48c0-a3f2-860fcf1de39f" providerId="ADAL" clId="{AF319636-CBDE-4CAA-8D8B-2A807072D2DD}" dt="2025-11-17T11:37:05.486" v="61" actId="2696"/>
        <pc:sldMkLst>
          <pc:docMk/>
          <pc:sldMk cId="2050830719" sldId="263"/>
        </pc:sldMkLst>
      </pc:sldChg>
      <pc:sldChg chg="addSp delSp modSp add mod ord">
        <pc:chgData name="Katie Evans" userId="b2030a3d-c9c1-48c0-a3f2-860fcf1de39f" providerId="ADAL" clId="{AF319636-CBDE-4CAA-8D8B-2A807072D2DD}" dt="2025-11-17T14:25:27.679" v="3961" actId="20577"/>
        <pc:sldMkLst>
          <pc:docMk/>
          <pc:sldMk cId="2052398668" sldId="263"/>
        </pc:sldMkLst>
        <pc:spChg chg="mod">
          <ac:chgData name="Katie Evans" userId="b2030a3d-c9c1-48c0-a3f2-860fcf1de39f" providerId="ADAL" clId="{AF319636-CBDE-4CAA-8D8B-2A807072D2DD}" dt="2025-11-17T14:25:27.679" v="3961" actId="20577"/>
          <ac:spMkLst>
            <pc:docMk/>
            <pc:sldMk cId="2052398668" sldId="263"/>
            <ac:spMk id="2" creationId="{3ED3ECB6-E043-2E55-8BF2-464BD2C05068}"/>
          </ac:spMkLst>
        </pc:spChg>
        <pc:spChg chg="add mod">
          <ac:chgData name="Katie Evans" userId="b2030a3d-c9c1-48c0-a3f2-860fcf1de39f" providerId="ADAL" clId="{AF319636-CBDE-4CAA-8D8B-2A807072D2DD}" dt="2025-11-17T11:44:11.669" v="149" actId="1076"/>
          <ac:spMkLst>
            <pc:docMk/>
            <pc:sldMk cId="2052398668" sldId="263"/>
            <ac:spMk id="4" creationId="{33BD59CA-8CB4-FD61-A1D5-E6DED591C39F}"/>
          </ac:spMkLst>
        </pc:spChg>
        <pc:spChg chg="add mod">
          <ac:chgData name="Katie Evans" userId="b2030a3d-c9c1-48c0-a3f2-860fcf1de39f" providerId="ADAL" clId="{AF319636-CBDE-4CAA-8D8B-2A807072D2DD}" dt="2025-11-17T11:43:21.029" v="143" actId="255"/>
          <ac:spMkLst>
            <pc:docMk/>
            <pc:sldMk cId="2052398668" sldId="263"/>
            <ac:spMk id="15" creationId="{FEF7B552-782C-8CB9-2377-5293698DCA39}"/>
          </ac:spMkLst>
        </pc:spChg>
        <pc:spChg chg="add mod">
          <ac:chgData name="Katie Evans" userId="b2030a3d-c9c1-48c0-a3f2-860fcf1de39f" providerId="ADAL" clId="{AF319636-CBDE-4CAA-8D8B-2A807072D2DD}" dt="2025-11-17T11:44:05.188" v="148" actId="14100"/>
          <ac:spMkLst>
            <pc:docMk/>
            <pc:sldMk cId="2052398668" sldId="263"/>
            <ac:spMk id="17" creationId="{4BF7798C-5709-1B4E-F24C-ECD5AECC75B8}"/>
          </ac:spMkLst>
        </pc:spChg>
        <pc:picChg chg="add mod">
          <ac:chgData name="Katie Evans" userId="b2030a3d-c9c1-48c0-a3f2-860fcf1de39f" providerId="ADAL" clId="{AF319636-CBDE-4CAA-8D8B-2A807072D2DD}" dt="2025-11-17T11:42:26.338" v="132" actId="1076"/>
          <ac:picMkLst>
            <pc:docMk/>
            <pc:sldMk cId="2052398668" sldId="263"/>
            <ac:picMk id="11" creationId="{178CA28C-838D-DB8C-1044-3FBBD014895A}"/>
          </ac:picMkLst>
        </pc:picChg>
        <pc:picChg chg="add mod">
          <ac:chgData name="Katie Evans" userId="b2030a3d-c9c1-48c0-a3f2-860fcf1de39f" providerId="ADAL" clId="{AF319636-CBDE-4CAA-8D8B-2A807072D2DD}" dt="2025-11-17T11:43:33.835" v="146" actId="1076"/>
          <ac:picMkLst>
            <pc:docMk/>
            <pc:sldMk cId="2052398668" sldId="263"/>
            <ac:picMk id="13" creationId="{40807E54-14F6-38C7-EF47-DDAE9CD847BD}"/>
          </ac:picMkLst>
        </pc:picChg>
      </pc:sldChg>
      <pc:sldChg chg="addSp delSp modSp add mod">
        <pc:chgData name="Katie Evans" userId="b2030a3d-c9c1-48c0-a3f2-860fcf1de39f" providerId="ADAL" clId="{AF319636-CBDE-4CAA-8D8B-2A807072D2DD}" dt="2025-11-21T10:25:05.570" v="4187" actId="1036"/>
        <pc:sldMkLst>
          <pc:docMk/>
          <pc:sldMk cId="1891156496" sldId="264"/>
        </pc:sldMkLst>
        <pc:spChg chg="mod">
          <ac:chgData name="Katie Evans" userId="b2030a3d-c9c1-48c0-a3f2-860fcf1de39f" providerId="ADAL" clId="{AF319636-CBDE-4CAA-8D8B-2A807072D2DD}" dt="2025-11-21T10:25:05.570" v="4187" actId="1036"/>
          <ac:spMkLst>
            <pc:docMk/>
            <pc:sldMk cId="1891156496" sldId="264"/>
            <ac:spMk id="2" creationId="{4D68ACF0-DE2C-A01A-8075-F744278B4ABB}"/>
          </ac:spMkLst>
        </pc:spChg>
        <pc:spChg chg="add mod">
          <ac:chgData name="Katie Evans" userId="b2030a3d-c9c1-48c0-a3f2-860fcf1de39f" providerId="ADAL" clId="{AF319636-CBDE-4CAA-8D8B-2A807072D2DD}" dt="2025-11-17T12:35:26.218" v="554" actId="113"/>
          <ac:spMkLst>
            <pc:docMk/>
            <pc:sldMk cId="1891156496" sldId="264"/>
            <ac:spMk id="11" creationId="{FE90B330-5404-50AC-5F55-5A7004E9333C}"/>
          </ac:spMkLst>
        </pc:spChg>
        <pc:picChg chg="add mod ord">
          <ac:chgData name="Katie Evans" userId="b2030a3d-c9c1-48c0-a3f2-860fcf1de39f" providerId="ADAL" clId="{AF319636-CBDE-4CAA-8D8B-2A807072D2DD}" dt="2025-11-17T12:23:44.056" v="393" actId="1076"/>
          <ac:picMkLst>
            <pc:docMk/>
            <pc:sldMk cId="1891156496" sldId="264"/>
            <ac:picMk id="9" creationId="{10732271-523F-A950-D86D-AA42D979988C}"/>
          </ac:picMkLst>
        </pc:picChg>
        <pc:picChg chg="add mod">
          <ac:chgData name="Katie Evans" userId="b2030a3d-c9c1-48c0-a3f2-860fcf1de39f" providerId="ADAL" clId="{AF319636-CBDE-4CAA-8D8B-2A807072D2DD}" dt="2025-11-17T12:41:12.772" v="574" actId="14100"/>
          <ac:picMkLst>
            <pc:docMk/>
            <pc:sldMk cId="1891156496" sldId="264"/>
            <ac:picMk id="13" creationId="{3A8F68FD-9E70-A862-8EA8-8208D8F0F684}"/>
          </ac:picMkLst>
        </pc:picChg>
      </pc:sldChg>
      <pc:sldChg chg="addSp modSp new mod setBg">
        <pc:chgData name="Katie Evans" userId="b2030a3d-c9c1-48c0-a3f2-860fcf1de39f" providerId="ADAL" clId="{AF319636-CBDE-4CAA-8D8B-2A807072D2DD}" dt="2025-11-17T14:26:20.544" v="3964" actId="14100"/>
        <pc:sldMkLst>
          <pc:docMk/>
          <pc:sldMk cId="2547598805" sldId="265"/>
        </pc:sldMkLst>
        <pc:spChg chg="mod">
          <ac:chgData name="Katie Evans" userId="b2030a3d-c9c1-48c0-a3f2-860fcf1de39f" providerId="ADAL" clId="{AF319636-CBDE-4CAA-8D8B-2A807072D2DD}" dt="2025-11-17T12:42:45.115" v="597" actId="20577"/>
          <ac:spMkLst>
            <pc:docMk/>
            <pc:sldMk cId="2547598805" sldId="265"/>
            <ac:spMk id="2" creationId="{A574BD8A-9BCB-590F-0ADA-03EB45703BDA}"/>
          </ac:spMkLst>
        </pc:spChg>
        <pc:spChg chg="mod">
          <ac:chgData name="Katie Evans" userId="b2030a3d-c9c1-48c0-a3f2-860fcf1de39f" providerId="ADAL" clId="{AF319636-CBDE-4CAA-8D8B-2A807072D2DD}" dt="2025-11-17T12:43:43.291" v="628" actId="5793"/>
          <ac:spMkLst>
            <pc:docMk/>
            <pc:sldMk cId="2547598805" sldId="265"/>
            <ac:spMk id="3" creationId="{CD7B48BF-EE4E-FF20-EC0E-C7D190860AE0}"/>
          </ac:spMkLst>
        </pc:spChg>
        <pc:spChg chg="add">
          <ac:chgData name="Katie Evans" userId="b2030a3d-c9c1-48c0-a3f2-860fcf1de39f" providerId="ADAL" clId="{AF319636-CBDE-4CAA-8D8B-2A807072D2DD}" dt="2025-11-17T12:42:00.493" v="581" actId="26606"/>
          <ac:spMkLst>
            <pc:docMk/>
            <pc:sldMk cId="2547598805" sldId="265"/>
            <ac:spMk id="8" creationId="{C05CBC3C-2E5A-4839-8B9B-2E5A6ADF0F58}"/>
          </ac:spMkLst>
        </pc:spChg>
        <pc:spChg chg="add">
          <ac:chgData name="Katie Evans" userId="b2030a3d-c9c1-48c0-a3f2-860fcf1de39f" providerId="ADAL" clId="{AF319636-CBDE-4CAA-8D8B-2A807072D2DD}" dt="2025-11-17T12:42:00.493" v="581" actId="26606"/>
          <ac:spMkLst>
            <pc:docMk/>
            <pc:sldMk cId="2547598805" sldId="265"/>
            <ac:spMk id="10" creationId="{827FF362-FC97-4BF5-949B-D4ADFA26E457}"/>
          </ac:spMkLst>
        </pc:spChg>
        <pc:picChg chg="add mod">
          <ac:chgData name="Katie Evans" userId="b2030a3d-c9c1-48c0-a3f2-860fcf1de39f" providerId="ADAL" clId="{AF319636-CBDE-4CAA-8D8B-2A807072D2DD}" dt="2025-11-17T14:26:20.544" v="3964" actId="14100"/>
          <ac:picMkLst>
            <pc:docMk/>
            <pc:sldMk cId="2547598805" sldId="265"/>
            <ac:picMk id="4" creationId="{4CB6327F-BA1E-5ED2-13A1-A57238A36198}"/>
          </ac:picMkLst>
        </pc:picChg>
      </pc:sldChg>
      <pc:sldChg chg="addSp delSp modSp new mod setBg">
        <pc:chgData name="Katie Evans" userId="b2030a3d-c9c1-48c0-a3f2-860fcf1de39f" providerId="ADAL" clId="{AF319636-CBDE-4CAA-8D8B-2A807072D2DD}" dt="2025-11-17T14:08:13.615" v="3264" actId="20577"/>
        <pc:sldMkLst>
          <pc:docMk/>
          <pc:sldMk cId="895747496" sldId="266"/>
        </pc:sldMkLst>
        <pc:spChg chg="mod">
          <ac:chgData name="Katie Evans" userId="b2030a3d-c9c1-48c0-a3f2-860fcf1de39f" providerId="ADAL" clId="{AF319636-CBDE-4CAA-8D8B-2A807072D2DD}" dt="2025-11-17T14:07:56.027" v="3240" actId="20577"/>
          <ac:spMkLst>
            <pc:docMk/>
            <pc:sldMk cId="895747496" sldId="266"/>
            <ac:spMk id="2" creationId="{C816CD40-8837-4C01-BA98-07AE179C4689}"/>
          </ac:spMkLst>
        </pc:spChg>
        <pc:spChg chg="mod">
          <ac:chgData name="Katie Evans" userId="b2030a3d-c9c1-48c0-a3f2-860fcf1de39f" providerId="ADAL" clId="{AF319636-CBDE-4CAA-8D8B-2A807072D2DD}" dt="2025-11-17T14:08:13.615" v="3264" actId="20577"/>
          <ac:spMkLst>
            <pc:docMk/>
            <pc:sldMk cId="895747496" sldId="266"/>
            <ac:spMk id="3" creationId="{915FE6FE-83B6-E485-6181-09BA410CD397}"/>
          </ac:spMkLst>
        </pc:spChg>
        <pc:spChg chg="add mod">
          <ac:chgData name="Katie Evans" userId="b2030a3d-c9c1-48c0-a3f2-860fcf1de39f" providerId="ADAL" clId="{AF319636-CBDE-4CAA-8D8B-2A807072D2DD}" dt="2025-11-17T12:54:07.866" v="1380" actId="113"/>
          <ac:spMkLst>
            <pc:docMk/>
            <pc:sldMk cId="895747496" sldId="266"/>
            <ac:spMk id="7" creationId="{82029C9A-5D12-6E4E-F8C7-06FFDE5BC988}"/>
          </ac:spMkLst>
        </pc:spChg>
        <pc:spChg chg="add">
          <ac:chgData name="Katie Evans" userId="b2030a3d-c9c1-48c0-a3f2-860fcf1de39f" providerId="ADAL" clId="{AF319636-CBDE-4CAA-8D8B-2A807072D2DD}" dt="2025-11-17T12:48:33.591" v="1049" actId="26606"/>
          <ac:spMkLst>
            <pc:docMk/>
            <pc:sldMk cId="895747496" sldId="266"/>
            <ac:spMk id="29" creationId="{B10BB131-AC8E-4A8E-A5D1-36260F720C3B}"/>
          </ac:spMkLst>
        </pc:spChg>
        <pc:spChg chg="add">
          <ac:chgData name="Katie Evans" userId="b2030a3d-c9c1-48c0-a3f2-860fcf1de39f" providerId="ADAL" clId="{AF319636-CBDE-4CAA-8D8B-2A807072D2DD}" dt="2025-11-17T12:48:33.591" v="1049" actId="26606"/>
          <ac:spMkLst>
            <pc:docMk/>
            <pc:sldMk cId="895747496" sldId="266"/>
            <ac:spMk id="31" creationId="{5B7778FC-632E-4DCA-A7CB-0D7731CCF970}"/>
          </ac:spMkLst>
        </pc:spChg>
        <pc:spChg chg="add">
          <ac:chgData name="Katie Evans" userId="b2030a3d-c9c1-48c0-a3f2-860fcf1de39f" providerId="ADAL" clId="{AF319636-CBDE-4CAA-8D8B-2A807072D2DD}" dt="2025-11-17T12:48:33.591" v="1049" actId="26606"/>
          <ac:spMkLst>
            <pc:docMk/>
            <pc:sldMk cId="895747496" sldId="266"/>
            <ac:spMk id="33" creationId="{FA23A907-97FB-4A8F-880A-DD77401C4296}"/>
          </ac:spMkLst>
        </pc:spChg>
        <pc:picChg chg="add mod">
          <ac:chgData name="Katie Evans" userId="b2030a3d-c9c1-48c0-a3f2-860fcf1de39f" providerId="ADAL" clId="{AF319636-CBDE-4CAA-8D8B-2A807072D2DD}" dt="2025-11-17T12:52:05.669" v="1159" actId="1076"/>
          <ac:picMkLst>
            <pc:docMk/>
            <pc:sldMk cId="895747496" sldId="266"/>
            <ac:picMk id="4" creationId="{161AC1CF-73FC-923E-6E18-D0752B02DD45}"/>
          </ac:picMkLst>
        </pc:picChg>
        <pc:picChg chg="add mod">
          <ac:chgData name="Katie Evans" userId="b2030a3d-c9c1-48c0-a3f2-860fcf1de39f" providerId="ADAL" clId="{AF319636-CBDE-4CAA-8D8B-2A807072D2DD}" dt="2025-11-17T12:52:13.576" v="1162" actId="1076"/>
          <ac:picMkLst>
            <pc:docMk/>
            <pc:sldMk cId="895747496" sldId="266"/>
            <ac:picMk id="5" creationId="{EEBDB0BC-0937-A28D-4C58-F382A1586AE7}"/>
          </ac:picMkLst>
        </pc:picChg>
        <pc:picChg chg="add mod">
          <ac:chgData name="Katie Evans" userId="b2030a3d-c9c1-48c0-a3f2-860fcf1de39f" providerId="ADAL" clId="{AF319636-CBDE-4CAA-8D8B-2A807072D2DD}" dt="2025-11-17T12:52:03.244" v="1158" actId="1076"/>
          <ac:picMkLst>
            <pc:docMk/>
            <pc:sldMk cId="895747496" sldId="266"/>
            <ac:picMk id="6" creationId="{4D038ED3-846B-237B-5AED-7302B00FE45E}"/>
          </ac:picMkLst>
        </pc:picChg>
      </pc:sldChg>
      <pc:sldChg chg="addSp delSp modSp new mod ord setBg">
        <pc:chgData name="Katie Evans" userId="b2030a3d-c9c1-48c0-a3f2-860fcf1de39f" providerId="ADAL" clId="{AF319636-CBDE-4CAA-8D8B-2A807072D2DD}" dt="2025-11-17T12:56:50.696" v="1650" actId="478"/>
        <pc:sldMkLst>
          <pc:docMk/>
          <pc:sldMk cId="15272258" sldId="267"/>
        </pc:sldMkLst>
        <pc:spChg chg="mod">
          <ac:chgData name="Katie Evans" userId="b2030a3d-c9c1-48c0-a3f2-860fcf1de39f" providerId="ADAL" clId="{AF319636-CBDE-4CAA-8D8B-2A807072D2DD}" dt="2025-11-17T12:55:14.364" v="1433" actId="20577"/>
          <ac:spMkLst>
            <pc:docMk/>
            <pc:sldMk cId="15272258" sldId="267"/>
            <ac:spMk id="2" creationId="{C96A0371-3D69-C7A4-BFE2-ED86787428A7}"/>
          </ac:spMkLst>
        </pc:spChg>
        <pc:spChg chg="add">
          <ac:chgData name="Katie Evans" userId="b2030a3d-c9c1-48c0-a3f2-860fcf1de39f" providerId="ADAL" clId="{AF319636-CBDE-4CAA-8D8B-2A807072D2DD}" dt="2025-11-17T12:55:00.300" v="1410" actId="26606"/>
          <ac:spMkLst>
            <pc:docMk/>
            <pc:sldMk cId="15272258" sldId="267"/>
            <ac:spMk id="8" creationId="{46F1F2C8-798B-4CCE-A851-94AFAF350BED}"/>
          </ac:spMkLst>
        </pc:spChg>
        <pc:spChg chg="add">
          <ac:chgData name="Katie Evans" userId="b2030a3d-c9c1-48c0-a3f2-860fcf1de39f" providerId="ADAL" clId="{AF319636-CBDE-4CAA-8D8B-2A807072D2DD}" dt="2025-11-17T12:55:00.300" v="1410" actId="26606"/>
          <ac:spMkLst>
            <pc:docMk/>
            <pc:sldMk cId="15272258" sldId="267"/>
            <ac:spMk id="10" creationId="{755E9CD0-04B0-4A3C-B291-AD913379C713}"/>
          </ac:spMkLst>
        </pc:spChg>
        <pc:spChg chg="add">
          <ac:chgData name="Katie Evans" userId="b2030a3d-c9c1-48c0-a3f2-860fcf1de39f" providerId="ADAL" clId="{AF319636-CBDE-4CAA-8D8B-2A807072D2DD}" dt="2025-11-17T12:55:00.300" v="1410" actId="26606"/>
          <ac:spMkLst>
            <pc:docMk/>
            <pc:sldMk cId="15272258" sldId="267"/>
            <ac:spMk id="12" creationId="{1DD8BF3B-6066-418C-8D1A-75C5E396FC04}"/>
          </ac:spMkLst>
        </pc:spChg>
        <pc:spChg chg="add">
          <ac:chgData name="Katie Evans" userId="b2030a3d-c9c1-48c0-a3f2-860fcf1de39f" providerId="ADAL" clId="{AF319636-CBDE-4CAA-8D8B-2A807072D2DD}" dt="2025-11-17T12:55:00.300" v="1410" actId="26606"/>
          <ac:spMkLst>
            <pc:docMk/>
            <pc:sldMk cId="15272258" sldId="267"/>
            <ac:spMk id="14" creationId="{80BC66F9-7A74-4286-AD22-1174052CC22C}"/>
          </ac:spMkLst>
        </pc:spChg>
        <pc:spChg chg="add">
          <ac:chgData name="Katie Evans" userId="b2030a3d-c9c1-48c0-a3f2-860fcf1de39f" providerId="ADAL" clId="{AF319636-CBDE-4CAA-8D8B-2A807072D2DD}" dt="2025-11-17T12:55:00.300" v="1410" actId="26606"/>
          <ac:spMkLst>
            <pc:docMk/>
            <pc:sldMk cId="15272258" sldId="267"/>
            <ac:spMk id="16" creationId="{D8142CC3-2B5C-48E6-9DF0-6C8ACBAF23EF}"/>
          </ac:spMkLst>
        </pc:spChg>
        <pc:spChg chg="add">
          <ac:chgData name="Katie Evans" userId="b2030a3d-c9c1-48c0-a3f2-860fcf1de39f" providerId="ADAL" clId="{AF319636-CBDE-4CAA-8D8B-2A807072D2DD}" dt="2025-11-17T12:55:00.300" v="1410" actId="26606"/>
          <ac:spMkLst>
            <pc:docMk/>
            <pc:sldMk cId="15272258" sldId="267"/>
            <ac:spMk id="20" creationId="{46A89C79-8EF3-4AF9-B3D9-59A883F41C83}"/>
          </ac:spMkLst>
        </pc:spChg>
        <pc:spChg chg="add">
          <ac:chgData name="Katie Evans" userId="b2030a3d-c9c1-48c0-a3f2-860fcf1de39f" providerId="ADAL" clId="{AF319636-CBDE-4CAA-8D8B-2A807072D2DD}" dt="2025-11-17T12:55:00.300" v="1410" actId="26606"/>
          <ac:spMkLst>
            <pc:docMk/>
            <pc:sldMk cId="15272258" sldId="267"/>
            <ac:spMk id="22" creationId="{EFE5CE34-4543-42E5-B82C-1F3D12422CDD}"/>
          </ac:spMkLst>
        </pc:spChg>
        <pc:spChg chg="add">
          <ac:chgData name="Katie Evans" userId="b2030a3d-c9c1-48c0-a3f2-860fcf1de39f" providerId="ADAL" clId="{AF319636-CBDE-4CAA-8D8B-2A807072D2DD}" dt="2025-11-17T12:55:00.300" v="1410" actId="26606"/>
          <ac:spMkLst>
            <pc:docMk/>
            <pc:sldMk cId="15272258" sldId="267"/>
            <ac:spMk id="24" creationId="{72AF41FE-63D7-4695-81D2-66D2510E4486}"/>
          </ac:spMkLst>
        </pc:spChg>
      </pc:sldChg>
      <pc:sldChg chg="new del">
        <pc:chgData name="Katie Evans" userId="b2030a3d-c9c1-48c0-a3f2-860fcf1de39f" providerId="ADAL" clId="{AF319636-CBDE-4CAA-8D8B-2A807072D2DD}" dt="2025-11-17T12:42:36.727" v="586" actId="2696"/>
        <pc:sldMkLst>
          <pc:docMk/>
          <pc:sldMk cId="450112751" sldId="268"/>
        </pc:sldMkLst>
      </pc:sldChg>
      <pc:sldChg chg="new del">
        <pc:chgData name="Katie Evans" userId="b2030a3d-c9c1-48c0-a3f2-860fcf1de39f" providerId="ADAL" clId="{AF319636-CBDE-4CAA-8D8B-2A807072D2DD}" dt="2025-11-17T12:42:29.764" v="584" actId="2696"/>
        <pc:sldMkLst>
          <pc:docMk/>
          <pc:sldMk cId="3474397860" sldId="269"/>
        </pc:sldMkLst>
      </pc:sldChg>
      <pc:sldChg chg="new del">
        <pc:chgData name="Katie Evans" userId="b2030a3d-c9c1-48c0-a3f2-860fcf1de39f" providerId="ADAL" clId="{AF319636-CBDE-4CAA-8D8B-2A807072D2DD}" dt="2025-11-17T12:42:33.185" v="585" actId="2696"/>
        <pc:sldMkLst>
          <pc:docMk/>
          <pc:sldMk cId="4272102884" sldId="270"/>
        </pc:sldMkLst>
      </pc:sldChg>
      <pc:sldChg chg="addSp delSp modSp new mod setBg">
        <pc:chgData name="Katie Evans" userId="b2030a3d-c9c1-48c0-a3f2-860fcf1de39f" providerId="ADAL" clId="{AF319636-CBDE-4CAA-8D8B-2A807072D2DD}" dt="2025-11-17T14:27:07.374" v="3975" actId="20577"/>
        <pc:sldMkLst>
          <pc:docMk/>
          <pc:sldMk cId="127137277" sldId="271"/>
        </pc:sldMkLst>
        <pc:spChg chg="mod">
          <ac:chgData name="Katie Evans" userId="b2030a3d-c9c1-48c0-a3f2-860fcf1de39f" providerId="ADAL" clId="{AF319636-CBDE-4CAA-8D8B-2A807072D2DD}" dt="2025-11-17T12:48:12.946" v="1048" actId="26606"/>
          <ac:spMkLst>
            <pc:docMk/>
            <pc:sldMk cId="127137277" sldId="271"/>
            <ac:spMk id="2" creationId="{73B5C3D5-6CD0-C3BF-DD17-565F8BBCCAD2}"/>
          </ac:spMkLst>
        </pc:spChg>
        <pc:spChg chg="mod">
          <ac:chgData name="Katie Evans" userId="b2030a3d-c9c1-48c0-a3f2-860fcf1de39f" providerId="ADAL" clId="{AF319636-CBDE-4CAA-8D8B-2A807072D2DD}" dt="2025-11-17T14:27:07.374" v="3975" actId="20577"/>
          <ac:spMkLst>
            <pc:docMk/>
            <pc:sldMk cId="127137277" sldId="271"/>
            <ac:spMk id="3" creationId="{C697B207-9A31-0E3E-013C-EB4E86839E10}"/>
          </ac:spMkLst>
        </pc:spChg>
        <pc:spChg chg="add">
          <ac:chgData name="Katie Evans" userId="b2030a3d-c9c1-48c0-a3f2-860fcf1de39f" providerId="ADAL" clId="{AF319636-CBDE-4CAA-8D8B-2A807072D2DD}" dt="2025-11-17T12:48:12.946" v="1048" actId="26606"/>
          <ac:spMkLst>
            <pc:docMk/>
            <pc:sldMk cId="127137277" sldId="271"/>
            <ac:spMk id="17" creationId="{228FB460-D3FF-4440-A020-05982A09E517}"/>
          </ac:spMkLst>
        </pc:spChg>
        <pc:spChg chg="add">
          <ac:chgData name="Katie Evans" userId="b2030a3d-c9c1-48c0-a3f2-860fcf1de39f" providerId="ADAL" clId="{AF319636-CBDE-4CAA-8D8B-2A807072D2DD}" dt="2025-11-17T12:48:12.946" v="1048" actId="26606"/>
          <ac:spMkLst>
            <pc:docMk/>
            <pc:sldMk cId="127137277" sldId="271"/>
            <ac:spMk id="19" creationId="{14847E93-7DC1-4D4B-8829-B19AA7137C50}"/>
          </ac:spMkLst>
        </pc:spChg>
        <pc:spChg chg="add">
          <ac:chgData name="Katie Evans" userId="b2030a3d-c9c1-48c0-a3f2-860fcf1de39f" providerId="ADAL" clId="{AF319636-CBDE-4CAA-8D8B-2A807072D2DD}" dt="2025-11-17T12:48:12.946" v="1048" actId="26606"/>
          <ac:spMkLst>
            <pc:docMk/>
            <pc:sldMk cId="127137277" sldId="271"/>
            <ac:spMk id="23" creationId="{9F835A99-04AC-494A-A572-AFE8413CC938}"/>
          </ac:spMkLst>
        </pc:spChg>
        <pc:spChg chg="add">
          <ac:chgData name="Katie Evans" userId="b2030a3d-c9c1-48c0-a3f2-860fcf1de39f" providerId="ADAL" clId="{AF319636-CBDE-4CAA-8D8B-2A807072D2DD}" dt="2025-11-17T12:48:12.946" v="1048" actId="26606"/>
          <ac:spMkLst>
            <pc:docMk/>
            <pc:sldMk cId="127137277" sldId="271"/>
            <ac:spMk id="25" creationId="{7B786209-1B0B-4CA9-9BDD-F7327066A84D}"/>
          </ac:spMkLst>
        </pc:spChg>
        <pc:spChg chg="add">
          <ac:chgData name="Katie Evans" userId="b2030a3d-c9c1-48c0-a3f2-860fcf1de39f" providerId="ADAL" clId="{AF319636-CBDE-4CAA-8D8B-2A807072D2DD}" dt="2025-11-17T12:48:12.946" v="1048" actId="26606"/>
          <ac:spMkLst>
            <pc:docMk/>
            <pc:sldMk cId="127137277" sldId="271"/>
            <ac:spMk id="27" creationId="{2D2964BB-484D-45AE-AD66-D407D0629652}"/>
          </ac:spMkLst>
        </pc:spChg>
        <pc:spChg chg="add">
          <ac:chgData name="Katie Evans" userId="b2030a3d-c9c1-48c0-a3f2-860fcf1de39f" providerId="ADAL" clId="{AF319636-CBDE-4CAA-8D8B-2A807072D2DD}" dt="2025-11-17T12:48:12.946" v="1048" actId="26606"/>
          <ac:spMkLst>
            <pc:docMk/>
            <pc:sldMk cId="127137277" sldId="271"/>
            <ac:spMk id="29" creationId="{6691AC69-A76E-4DAB-B565-468B6B87ACF3}"/>
          </ac:spMkLst>
        </pc:spChg>
      </pc:sldChg>
      <pc:sldChg chg="modSp add mod">
        <pc:chgData name="Katie Evans" userId="b2030a3d-c9c1-48c0-a3f2-860fcf1de39f" providerId="ADAL" clId="{AF319636-CBDE-4CAA-8D8B-2A807072D2DD}" dt="2025-11-17T14:09:01.299" v="3315" actId="20577"/>
        <pc:sldMkLst>
          <pc:docMk/>
          <pc:sldMk cId="3354693850" sldId="272"/>
        </pc:sldMkLst>
        <pc:spChg chg="mod">
          <ac:chgData name="Katie Evans" userId="b2030a3d-c9c1-48c0-a3f2-860fcf1de39f" providerId="ADAL" clId="{AF319636-CBDE-4CAA-8D8B-2A807072D2DD}" dt="2025-11-17T14:08:50.105" v="3291" actId="20577"/>
          <ac:spMkLst>
            <pc:docMk/>
            <pc:sldMk cId="3354693850" sldId="272"/>
            <ac:spMk id="2" creationId="{D6110194-ECDD-DB86-1C13-E88CAC3B217E}"/>
          </ac:spMkLst>
        </pc:spChg>
        <pc:spChg chg="mod">
          <ac:chgData name="Katie Evans" userId="b2030a3d-c9c1-48c0-a3f2-860fcf1de39f" providerId="ADAL" clId="{AF319636-CBDE-4CAA-8D8B-2A807072D2DD}" dt="2025-11-17T14:09:01.299" v="3315" actId="20577"/>
          <ac:spMkLst>
            <pc:docMk/>
            <pc:sldMk cId="3354693850" sldId="272"/>
            <ac:spMk id="3" creationId="{E6AB30EE-7364-D50B-CD11-38C2F09029E7}"/>
          </ac:spMkLst>
        </pc:spChg>
      </pc:sldChg>
      <pc:sldChg chg="addSp delSp modSp new mod setBg">
        <pc:chgData name="Katie Evans" userId="b2030a3d-c9c1-48c0-a3f2-860fcf1de39f" providerId="ADAL" clId="{AF319636-CBDE-4CAA-8D8B-2A807072D2DD}" dt="2025-11-17T13:26:09.673" v="1997" actId="20577"/>
        <pc:sldMkLst>
          <pc:docMk/>
          <pc:sldMk cId="4120217660" sldId="273"/>
        </pc:sldMkLst>
        <pc:spChg chg="mod">
          <ac:chgData name="Katie Evans" userId="b2030a3d-c9c1-48c0-a3f2-860fcf1de39f" providerId="ADAL" clId="{AF319636-CBDE-4CAA-8D8B-2A807072D2DD}" dt="2025-11-17T12:59:03.814" v="1688" actId="20577"/>
          <ac:spMkLst>
            <pc:docMk/>
            <pc:sldMk cId="4120217660" sldId="273"/>
            <ac:spMk id="2" creationId="{95E8D546-9154-C1E1-1B1A-1FE4C923E8B2}"/>
          </ac:spMkLst>
        </pc:spChg>
        <pc:spChg chg="add mod">
          <ac:chgData name="Katie Evans" userId="b2030a3d-c9c1-48c0-a3f2-860fcf1de39f" providerId="ADAL" clId="{AF319636-CBDE-4CAA-8D8B-2A807072D2DD}" dt="2025-11-17T13:26:09.673" v="1997" actId="20577"/>
          <ac:spMkLst>
            <pc:docMk/>
            <pc:sldMk cId="4120217660" sldId="273"/>
            <ac:spMk id="6" creationId="{2759C9C7-C6AC-CF71-F8EE-FC1CC4971D63}"/>
          </ac:spMkLst>
        </pc:spChg>
        <pc:spChg chg="add">
          <ac:chgData name="Katie Evans" userId="b2030a3d-c9c1-48c0-a3f2-860fcf1de39f" providerId="ADAL" clId="{AF319636-CBDE-4CAA-8D8B-2A807072D2DD}" dt="2025-11-17T12:57:10.126" v="1652" actId="26606"/>
          <ac:spMkLst>
            <pc:docMk/>
            <pc:sldMk cId="4120217660" sldId="273"/>
            <ac:spMk id="8" creationId="{E92FEB64-6EEA-4759-B4A4-BD2C1E660BA8}"/>
          </ac:spMkLst>
        </pc:spChg>
        <pc:spChg chg="add">
          <ac:chgData name="Katie Evans" userId="b2030a3d-c9c1-48c0-a3f2-860fcf1de39f" providerId="ADAL" clId="{AF319636-CBDE-4CAA-8D8B-2A807072D2DD}" dt="2025-11-17T12:57:10.126" v="1652" actId="26606"/>
          <ac:spMkLst>
            <pc:docMk/>
            <pc:sldMk cId="4120217660" sldId="273"/>
            <ac:spMk id="10" creationId="{B10BB131-AC8E-4A8E-A5D1-36260F720C3B}"/>
          </ac:spMkLst>
        </pc:spChg>
        <pc:spChg chg="add">
          <ac:chgData name="Katie Evans" userId="b2030a3d-c9c1-48c0-a3f2-860fcf1de39f" providerId="ADAL" clId="{AF319636-CBDE-4CAA-8D8B-2A807072D2DD}" dt="2025-11-17T12:57:10.126" v="1652" actId="26606"/>
          <ac:spMkLst>
            <pc:docMk/>
            <pc:sldMk cId="4120217660" sldId="273"/>
            <ac:spMk id="12" creationId="{14847E93-7DC1-4D4B-8829-B19AA7137C50}"/>
          </ac:spMkLst>
        </pc:spChg>
        <pc:spChg chg="add">
          <ac:chgData name="Katie Evans" userId="b2030a3d-c9c1-48c0-a3f2-860fcf1de39f" providerId="ADAL" clId="{AF319636-CBDE-4CAA-8D8B-2A807072D2DD}" dt="2025-11-17T12:57:10.126" v="1652" actId="26606"/>
          <ac:spMkLst>
            <pc:docMk/>
            <pc:sldMk cId="4120217660" sldId="273"/>
            <ac:spMk id="14" creationId="{5566D6E1-03A1-4D73-A4E0-35D74D568A04}"/>
          </ac:spMkLst>
        </pc:spChg>
        <pc:spChg chg="add">
          <ac:chgData name="Katie Evans" userId="b2030a3d-c9c1-48c0-a3f2-860fcf1de39f" providerId="ADAL" clId="{AF319636-CBDE-4CAA-8D8B-2A807072D2DD}" dt="2025-11-17T12:57:10.126" v="1652" actId="26606"/>
          <ac:spMkLst>
            <pc:docMk/>
            <pc:sldMk cId="4120217660" sldId="273"/>
            <ac:spMk id="16" creationId="{9F835A99-04AC-494A-A572-AFE8413CC938}"/>
          </ac:spMkLst>
        </pc:spChg>
        <pc:spChg chg="add">
          <ac:chgData name="Katie Evans" userId="b2030a3d-c9c1-48c0-a3f2-860fcf1de39f" providerId="ADAL" clId="{AF319636-CBDE-4CAA-8D8B-2A807072D2DD}" dt="2025-11-17T12:57:10.126" v="1652" actId="26606"/>
          <ac:spMkLst>
            <pc:docMk/>
            <pc:sldMk cId="4120217660" sldId="273"/>
            <ac:spMk id="18" creationId="{7B786209-1B0B-4CA9-9BDD-F7327066A84D}"/>
          </ac:spMkLst>
        </pc:spChg>
        <pc:spChg chg="add">
          <ac:chgData name="Katie Evans" userId="b2030a3d-c9c1-48c0-a3f2-860fcf1de39f" providerId="ADAL" clId="{AF319636-CBDE-4CAA-8D8B-2A807072D2DD}" dt="2025-11-17T12:57:10.126" v="1652" actId="26606"/>
          <ac:spMkLst>
            <pc:docMk/>
            <pc:sldMk cId="4120217660" sldId="273"/>
            <ac:spMk id="20" creationId="{2D2964BB-484D-45AE-AD66-D407D0629652}"/>
          </ac:spMkLst>
        </pc:spChg>
        <pc:spChg chg="add">
          <ac:chgData name="Katie Evans" userId="b2030a3d-c9c1-48c0-a3f2-860fcf1de39f" providerId="ADAL" clId="{AF319636-CBDE-4CAA-8D8B-2A807072D2DD}" dt="2025-11-17T12:57:10.126" v="1652" actId="26606"/>
          <ac:spMkLst>
            <pc:docMk/>
            <pc:sldMk cId="4120217660" sldId="273"/>
            <ac:spMk id="22" creationId="{6691AC69-A76E-4DAB-B565-468B6B87ACF3}"/>
          </ac:spMkLst>
        </pc:spChg>
        <pc:picChg chg="add mod ord">
          <ac:chgData name="Katie Evans" userId="b2030a3d-c9c1-48c0-a3f2-860fcf1de39f" providerId="ADAL" clId="{AF319636-CBDE-4CAA-8D8B-2A807072D2DD}" dt="2025-11-17T13:21:08.481" v="1782" actId="1076"/>
          <ac:picMkLst>
            <pc:docMk/>
            <pc:sldMk cId="4120217660" sldId="273"/>
            <ac:picMk id="5" creationId="{3B259F64-7B17-D5F0-3A69-641CA063FCFB}"/>
          </ac:picMkLst>
        </pc:picChg>
      </pc:sldChg>
      <pc:sldChg chg="addSp modSp new mod setBg">
        <pc:chgData name="Katie Evans" userId="b2030a3d-c9c1-48c0-a3f2-860fcf1de39f" providerId="ADAL" clId="{AF319636-CBDE-4CAA-8D8B-2A807072D2DD}" dt="2025-11-24T11:27:44.779" v="4517" actId="20577"/>
        <pc:sldMkLst>
          <pc:docMk/>
          <pc:sldMk cId="2929454135" sldId="274"/>
        </pc:sldMkLst>
        <pc:spChg chg="mod">
          <ac:chgData name="Katie Evans" userId="b2030a3d-c9c1-48c0-a3f2-860fcf1de39f" providerId="ADAL" clId="{AF319636-CBDE-4CAA-8D8B-2A807072D2DD}" dt="2025-11-17T12:59:12.648" v="1704" actId="20577"/>
          <ac:spMkLst>
            <pc:docMk/>
            <pc:sldMk cId="2929454135" sldId="274"/>
            <ac:spMk id="2" creationId="{3122F4F1-69C6-A2BC-3F2B-373DC1B6A2F8}"/>
          </ac:spMkLst>
        </pc:spChg>
        <pc:spChg chg="mod">
          <ac:chgData name="Katie Evans" userId="b2030a3d-c9c1-48c0-a3f2-860fcf1de39f" providerId="ADAL" clId="{AF319636-CBDE-4CAA-8D8B-2A807072D2DD}" dt="2025-11-24T11:27:44.779" v="4517" actId="20577"/>
          <ac:spMkLst>
            <pc:docMk/>
            <pc:sldMk cId="2929454135" sldId="274"/>
            <ac:spMk id="3" creationId="{8EB55DD7-E360-46F4-52C8-54C53AFF082D}"/>
          </ac:spMkLst>
        </pc:spChg>
        <pc:spChg chg="add">
          <ac:chgData name="Katie Evans" userId="b2030a3d-c9c1-48c0-a3f2-860fcf1de39f" providerId="ADAL" clId="{AF319636-CBDE-4CAA-8D8B-2A807072D2DD}" dt="2025-11-17T12:57:53.415" v="1659" actId="26606"/>
          <ac:spMkLst>
            <pc:docMk/>
            <pc:sldMk cId="2929454135" sldId="274"/>
            <ac:spMk id="8" creationId="{C2554CA6-288E-4202-BC52-2E5A8F0C0AED}"/>
          </ac:spMkLst>
        </pc:spChg>
        <pc:spChg chg="add">
          <ac:chgData name="Katie Evans" userId="b2030a3d-c9c1-48c0-a3f2-860fcf1de39f" providerId="ADAL" clId="{AF319636-CBDE-4CAA-8D8B-2A807072D2DD}" dt="2025-11-17T12:57:53.415" v="1659" actId="26606"/>
          <ac:spMkLst>
            <pc:docMk/>
            <pc:sldMk cId="2929454135" sldId="274"/>
            <ac:spMk id="10" creationId="{B10BB131-AC8E-4A8E-A5D1-36260F720C3B}"/>
          </ac:spMkLst>
        </pc:spChg>
        <pc:spChg chg="add">
          <ac:chgData name="Katie Evans" userId="b2030a3d-c9c1-48c0-a3f2-860fcf1de39f" providerId="ADAL" clId="{AF319636-CBDE-4CAA-8D8B-2A807072D2DD}" dt="2025-11-17T12:57:53.415" v="1659" actId="26606"/>
          <ac:spMkLst>
            <pc:docMk/>
            <pc:sldMk cId="2929454135" sldId="274"/>
            <ac:spMk id="12" creationId="{5B7778FC-632E-4DCA-A7CB-0D7731CCF970}"/>
          </ac:spMkLst>
        </pc:spChg>
        <pc:spChg chg="add">
          <ac:chgData name="Katie Evans" userId="b2030a3d-c9c1-48c0-a3f2-860fcf1de39f" providerId="ADAL" clId="{AF319636-CBDE-4CAA-8D8B-2A807072D2DD}" dt="2025-11-17T12:57:53.415" v="1659" actId="26606"/>
          <ac:spMkLst>
            <pc:docMk/>
            <pc:sldMk cId="2929454135" sldId="274"/>
            <ac:spMk id="14" creationId="{FA23A907-97FB-4A8F-880A-DD77401C4296}"/>
          </ac:spMkLst>
        </pc:spChg>
      </pc:sldChg>
      <pc:sldChg chg="addSp modSp new mod setBg">
        <pc:chgData name="Katie Evans" userId="b2030a3d-c9c1-48c0-a3f2-860fcf1de39f" providerId="ADAL" clId="{AF319636-CBDE-4CAA-8D8B-2A807072D2DD}" dt="2025-11-24T11:28:00.077" v="4519" actId="20577"/>
        <pc:sldMkLst>
          <pc:docMk/>
          <pc:sldMk cId="3591258739" sldId="275"/>
        </pc:sldMkLst>
        <pc:spChg chg="mod">
          <ac:chgData name="Katie Evans" userId="b2030a3d-c9c1-48c0-a3f2-860fcf1de39f" providerId="ADAL" clId="{AF319636-CBDE-4CAA-8D8B-2A807072D2DD}" dt="2025-11-17T12:59:19.657" v="1717" actId="20577"/>
          <ac:spMkLst>
            <pc:docMk/>
            <pc:sldMk cId="3591258739" sldId="275"/>
            <ac:spMk id="2" creationId="{49694676-07D4-9080-661D-5AE83E03C0A7}"/>
          </ac:spMkLst>
        </pc:spChg>
        <pc:spChg chg="mod">
          <ac:chgData name="Katie Evans" userId="b2030a3d-c9c1-48c0-a3f2-860fcf1de39f" providerId="ADAL" clId="{AF319636-CBDE-4CAA-8D8B-2A807072D2DD}" dt="2025-11-24T11:28:00.077" v="4519" actId="20577"/>
          <ac:spMkLst>
            <pc:docMk/>
            <pc:sldMk cId="3591258739" sldId="275"/>
            <ac:spMk id="3" creationId="{60E6C399-F4FA-2126-C9D6-8131BA5A1864}"/>
          </ac:spMkLst>
        </pc:spChg>
        <pc:spChg chg="add">
          <ac:chgData name="Katie Evans" userId="b2030a3d-c9c1-48c0-a3f2-860fcf1de39f" providerId="ADAL" clId="{AF319636-CBDE-4CAA-8D8B-2A807072D2DD}" dt="2025-11-17T12:57:59.091" v="1660" actId="26606"/>
          <ac:spMkLst>
            <pc:docMk/>
            <pc:sldMk cId="3591258739" sldId="275"/>
            <ac:spMk id="8" creationId="{1709F1D5-B0F1-4714-A239-E5B61C161915}"/>
          </ac:spMkLst>
        </pc:spChg>
        <pc:spChg chg="add">
          <ac:chgData name="Katie Evans" userId="b2030a3d-c9c1-48c0-a3f2-860fcf1de39f" providerId="ADAL" clId="{AF319636-CBDE-4CAA-8D8B-2A807072D2DD}" dt="2025-11-17T12:57:59.091" v="1660" actId="26606"/>
          <ac:spMkLst>
            <pc:docMk/>
            <pc:sldMk cId="3591258739" sldId="275"/>
            <ac:spMk id="10" creationId="{228FB460-D3FF-4440-A020-05982A09E517}"/>
          </ac:spMkLst>
        </pc:spChg>
        <pc:spChg chg="add">
          <ac:chgData name="Katie Evans" userId="b2030a3d-c9c1-48c0-a3f2-860fcf1de39f" providerId="ADAL" clId="{AF319636-CBDE-4CAA-8D8B-2A807072D2DD}" dt="2025-11-17T12:57:59.091" v="1660" actId="26606"/>
          <ac:spMkLst>
            <pc:docMk/>
            <pc:sldMk cId="3591258739" sldId="275"/>
            <ac:spMk id="12" creationId="{14847E93-7DC1-4D4B-8829-B19AA7137C50}"/>
          </ac:spMkLst>
        </pc:spChg>
        <pc:spChg chg="add">
          <ac:chgData name="Katie Evans" userId="b2030a3d-c9c1-48c0-a3f2-860fcf1de39f" providerId="ADAL" clId="{AF319636-CBDE-4CAA-8D8B-2A807072D2DD}" dt="2025-11-17T12:57:59.091" v="1660" actId="26606"/>
          <ac:spMkLst>
            <pc:docMk/>
            <pc:sldMk cId="3591258739" sldId="275"/>
            <ac:spMk id="14" creationId="{5566D6E1-03A1-4D73-A4E0-35D74D568A04}"/>
          </ac:spMkLst>
        </pc:spChg>
        <pc:spChg chg="add">
          <ac:chgData name="Katie Evans" userId="b2030a3d-c9c1-48c0-a3f2-860fcf1de39f" providerId="ADAL" clId="{AF319636-CBDE-4CAA-8D8B-2A807072D2DD}" dt="2025-11-17T12:57:59.091" v="1660" actId="26606"/>
          <ac:spMkLst>
            <pc:docMk/>
            <pc:sldMk cId="3591258739" sldId="275"/>
            <ac:spMk id="16" creationId="{9F835A99-04AC-494A-A572-AFE8413CC938}"/>
          </ac:spMkLst>
        </pc:spChg>
        <pc:spChg chg="add">
          <ac:chgData name="Katie Evans" userId="b2030a3d-c9c1-48c0-a3f2-860fcf1de39f" providerId="ADAL" clId="{AF319636-CBDE-4CAA-8D8B-2A807072D2DD}" dt="2025-11-17T12:57:59.091" v="1660" actId="26606"/>
          <ac:spMkLst>
            <pc:docMk/>
            <pc:sldMk cId="3591258739" sldId="275"/>
            <ac:spMk id="18" creationId="{7B786209-1B0B-4CA9-9BDD-F7327066A84D}"/>
          </ac:spMkLst>
        </pc:spChg>
        <pc:spChg chg="add">
          <ac:chgData name="Katie Evans" userId="b2030a3d-c9c1-48c0-a3f2-860fcf1de39f" providerId="ADAL" clId="{AF319636-CBDE-4CAA-8D8B-2A807072D2DD}" dt="2025-11-17T12:57:59.091" v="1660" actId="26606"/>
          <ac:spMkLst>
            <pc:docMk/>
            <pc:sldMk cId="3591258739" sldId="275"/>
            <ac:spMk id="20" creationId="{2D2964BB-484D-45AE-AD66-D407D0629652}"/>
          </ac:spMkLst>
        </pc:spChg>
        <pc:spChg chg="add">
          <ac:chgData name="Katie Evans" userId="b2030a3d-c9c1-48c0-a3f2-860fcf1de39f" providerId="ADAL" clId="{AF319636-CBDE-4CAA-8D8B-2A807072D2DD}" dt="2025-11-17T12:57:59.091" v="1660" actId="26606"/>
          <ac:spMkLst>
            <pc:docMk/>
            <pc:sldMk cId="3591258739" sldId="275"/>
            <ac:spMk id="22" creationId="{6691AC69-A76E-4DAB-B565-468B6B87ACF3}"/>
          </ac:spMkLst>
        </pc:spChg>
      </pc:sldChg>
      <pc:sldChg chg="addSp modSp new mod setBg">
        <pc:chgData name="Katie Evans" userId="b2030a3d-c9c1-48c0-a3f2-860fcf1de39f" providerId="ADAL" clId="{AF319636-CBDE-4CAA-8D8B-2A807072D2DD}" dt="2025-11-24T11:28:34.046" v="4526" actId="20577"/>
        <pc:sldMkLst>
          <pc:docMk/>
          <pc:sldMk cId="648002618" sldId="276"/>
        </pc:sldMkLst>
        <pc:spChg chg="mod">
          <ac:chgData name="Katie Evans" userId="b2030a3d-c9c1-48c0-a3f2-860fcf1de39f" providerId="ADAL" clId="{AF319636-CBDE-4CAA-8D8B-2A807072D2DD}" dt="2025-11-17T12:59:28.446" v="1736" actId="20577"/>
          <ac:spMkLst>
            <pc:docMk/>
            <pc:sldMk cId="648002618" sldId="276"/>
            <ac:spMk id="2" creationId="{C88622FD-534D-B98D-DAD4-E4FB679F259B}"/>
          </ac:spMkLst>
        </pc:spChg>
        <pc:spChg chg="mod">
          <ac:chgData name="Katie Evans" userId="b2030a3d-c9c1-48c0-a3f2-860fcf1de39f" providerId="ADAL" clId="{AF319636-CBDE-4CAA-8D8B-2A807072D2DD}" dt="2025-11-24T11:28:34.046" v="4526" actId="20577"/>
          <ac:spMkLst>
            <pc:docMk/>
            <pc:sldMk cId="648002618" sldId="276"/>
            <ac:spMk id="3" creationId="{03899650-99BE-A4E4-7C2A-DA03F5B8F775}"/>
          </ac:spMkLst>
        </pc:spChg>
        <pc:spChg chg="add">
          <ac:chgData name="Katie Evans" userId="b2030a3d-c9c1-48c0-a3f2-860fcf1de39f" providerId="ADAL" clId="{AF319636-CBDE-4CAA-8D8B-2A807072D2DD}" dt="2025-11-17T12:58:09.866" v="1661" actId="26606"/>
          <ac:spMkLst>
            <pc:docMk/>
            <pc:sldMk cId="648002618" sldId="276"/>
            <ac:spMk id="8" creationId="{907EF6B7-1338-4443-8C46-6A318D952DFD}"/>
          </ac:spMkLst>
        </pc:spChg>
        <pc:spChg chg="add">
          <ac:chgData name="Katie Evans" userId="b2030a3d-c9c1-48c0-a3f2-860fcf1de39f" providerId="ADAL" clId="{AF319636-CBDE-4CAA-8D8B-2A807072D2DD}" dt="2025-11-17T12:58:09.866" v="1661" actId="26606"/>
          <ac:spMkLst>
            <pc:docMk/>
            <pc:sldMk cId="648002618" sldId="276"/>
            <ac:spMk id="10" creationId="{DAAE4CDD-124C-4DCF-9584-B6033B545DD5}"/>
          </ac:spMkLst>
        </pc:spChg>
        <pc:spChg chg="add">
          <ac:chgData name="Katie Evans" userId="b2030a3d-c9c1-48c0-a3f2-860fcf1de39f" providerId="ADAL" clId="{AF319636-CBDE-4CAA-8D8B-2A807072D2DD}" dt="2025-11-17T12:58:09.866" v="1661" actId="26606"/>
          <ac:spMkLst>
            <pc:docMk/>
            <pc:sldMk cId="648002618" sldId="276"/>
            <ac:spMk id="12" creationId="{081E4A58-353D-44AE-B2FC-2A74E2E400F7}"/>
          </ac:spMkLst>
        </pc:spChg>
      </pc:sldChg>
      <pc:sldChg chg="addSp modSp new mod setBg">
        <pc:chgData name="Katie Evans" userId="b2030a3d-c9c1-48c0-a3f2-860fcf1de39f" providerId="ADAL" clId="{AF319636-CBDE-4CAA-8D8B-2A807072D2DD}" dt="2025-11-17T14:28:56.522" v="3981" actId="5793"/>
        <pc:sldMkLst>
          <pc:docMk/>
          <pc:sldMk cId="3800938337" sldId="277"/>
        </pc:sldMkLst>
        <pc:spChg chg="mod">
          <ac:chgData name="Katie Evans" userId="b2030a3d-c9c1-48c0-a3f2-860fcf1de39f" providerId="ADAL" clId="{AF319636-CBDE-4CAA-8D8B-2A807072D2DD}" dt="2025-11-17T12:59:36.717" v="1747" actId="20577"/>
          <ac:spMkLst>
            <pc:docMk/>
            <pc:sldMk cId="3800938337" sldId="277"/>
            <ac:spMk id="2" creationId="{DB4CF450-2EBA-F4A9-A7A9-AFC1DB73DD41}"/>
          </ac:spMkLst>
        </pc:spChg>
        <pc:spChg chg="mod">
          <ac:chgData name="Katie Evans" userId="b2030a3d-c9c1-48c0-a3f2-860fcf1de39f" providerId="ADAL" clId="{AF319636-CBDE-4CAA-8D8B-2A807072D2DD}" dt="2025-11-17T14:28:56.522" v="3981" actId="5793"/>
          <ac:spMkLst>
            <pc:docMk/>
            <pc:sldMk cId="3800938337" sldId="277"/>
            <ac:spMk id="3" creationId="{F40D973F-2574-5100-0B75-97BFDC5CCBEB}"/>
          </ac:spMkLst>
        </pc:spChg>
        <pc:spChg chg="add">
          <ac:chgData name="Katie Evans" userId="b2030a3d-c9c1-48c0-a3f2-860fcf1de39f" providerId="ADAL" clId="{AF319636-CBDE-4CAA-8D8B-2A807072D2DD}" dt="2025-11-17T12:58:17.162" v="1662" actId="26606"/>
          <ac:spMkLst>
            <pc:docMk/>
            <pc:sldMk cId="3800938337" sldId="277"/>
            <ac:spMk id="8" creationId="{E92FEB64-6EEA-4759-B4A4-BD2C1E660BA8}"/>
          </ac:spMkLst>
        </pc:spChg>
        <pc:spChg chg="add">
          <ac:chgData name="Katie Evans" userId="b2030a3d-c9c1-48c0-a3f2-860fcf1de39f" providerId="ADAL" clId="{AF319636-CBDE-4CAA-8D8B-2A807072D2DD}" dt="2025-11-17T12:58:17.162" v="1662" actId="26606"/>
          <ac:spMkLst>
            <pc:docMk/>
            <pc:sldMk cId="3800938337" sldId="277"/>
            <ac:spMk id="10" creationId="{B10BB131-AC8E-4A8E-A5D1-36260F720C3B}"/>
          </ac:spMkLst>
        </pc:spChg>
        <pc:spChg chg="add">
          <ac:chgData name="Katie Evans" userId="b2030a3d-c9c1-48c0-a3f2-860fcf1de39f" providerId="ADAL" clId="{AF319636-CBDE-4CAA-8D8B-2A807072D2DD}" dt="2025-11-17T12:58:17.162" v="1662" actId="26606"/>
          <ac:spMkLst>
            <pc:docMk/>
            <pc:sldMk cId="3800938337" sldId="277"/>
            <ac:spMk id="12" creationId="{14847E93-7DC1-4D4B-8829-B19AA7137C50}"/>
          </ac:spMkLst>
        </pc:spChg>
        <pc:spChg chg="add">
          <ac:chgData name="Katie Evans" userId="b2030a3d-c9c1-48c0-a3f2-860fcf1de39f" providerId="ADAL" clId="{AF319636-CBDE-4CAA-8D8B-2A807072D2DD}" dt="2025-11-17T12:58:17.162" v="1662" actId="26606"/>
          <ac:spMkLst>
            <pc:docMk/>
            <pc:sldMk cId="3800938337" sldId="277"/>
            <ac:spMk id="14" creationId="{5566D6E1-03A1-4D73-A4E0-35D74D568A04}"/>
          </ac:spMkLst>
        </pc:spChg>
        <pc:spChg chg="add">
          <ac:chgData name="Katie Evans" userId="b2030a3d-c9c1-48c0-a3f2-860fcf1de39f" providerId="ADAL" clId="{AF319636-CBDE-4CAA-8D8B-2A807072D2DD}" dt="2025-11-17T12:58:17.162" v="1662" actId="26606"/>
          <ac:spMkLst>
            <pc:docMk/>
            <pc:sldMk cId="3800938337" sldId="277"/>
            <ac:spMk id="16" creationId="{9F835A99-04AC-494A-A572-AFE8413CC938}"/>
          </ac:spMkLst>
        </pc:spChg>
        <pc:spChg chg="add">
          <ac:chgData name="Katie Evans" userId="b2030a3d-c9c1-48c0-a3f2-860fcf1de39f" providerId="ADAL" clId="{AF319636-CBDE-4CAA-8D8B-2A807072D2DD}" dt="2025-11-17T12:58:17.162" v="1662" actId="26606"/>
          <ac:spMkLst>
            <pc:docMk/>
            <pc:sldMk cId="3800938337" sldId="277"/>
            <ac:spMk id="18" creationId="{7B786209-1B0B-4CA9-9BDD-F7327066A84D}"/>
          </ac:spMkLst>
        </pc:spChg>
        <pc:spChg chg="add">
          <ac:chgData name="Katie Evans" userId="b2030a3d-c9c1-48c0-a3f2-860fcf1de39f" providerId="ADAL" clId="{AF319636-CBDE-4CAA-8D8B-2A807072D2DD}" dt="2025-11-17T12:58:17.162" v="1662" actId="26606"/>
          <ac:spMkLst>
            <pc:docMk/>
            <pc:sldMk cId="3800938337" sldId="277"/>
            <ac:spMk id="20" creationId="{2D2964BB-484D-45AE-AD66-D407D0629652}"/>
          </ac:spMkLst>
        </pc:spChg>
        <pc:spChg chg="add">
          <ac:chgData name="Katie Evans" userId="b2030a3d-c9c1-48c0-a3f2-860fcf1de39f" providerId="ADAL" clId="{AF319636-CBDE-4CAA-8D8B-2A807072D2DD}" dt="2025-11-17T12:58:17.162" v="1662" actId="26606"/>
          <ac:spMkLst>
            <pc:docMk/>
            <pc:sldMk cId="3800938337" sldId="277"/>
            <ac:spMk id="22" creationId="{6691AC69-A76E-4DAB-B565-468B6B87ACF3}"/>
          </ac:spMkLst>
        </pc:spChg>
      </pc:sldChg>
      <pc:sldChg chg="addSp modSp new mod setBg">
        <pc:chgData name="Katie Evans" userId="b2030a3d-c9c1-48c0-a3f2-860fcf1de39f" providerId="ADAL" clId="{AF319636-CBDE-4CAA-8D8B-2A807072D2DD}" dt="2025-11-17T14:31:08.053" v="4144" actId="20577"/>
        <pc:sldMkLst>
          <pc:docMk/>
          <pc:sldMk cId="3951381274" sldId="278"/>
        </pc:sldMkLst>
        <pc:spChg chg="mod">
          <ac:chgData name="Katie Evans" userId="b2030a3d-c9c1-48c0-a3f2-860fcf1de39f" providerId="ADAL" clId="{AF319636-CBDE-4CAA-8D8B-2A807072D2DD}" dt="2025-11-17T12:59:45.019" v="1765" actId="20577"/>
          <ac:spMkLst>
            <pc:docMk/>
            <pc:sldMk cId="3951381274" sldId="278"/>
            <ac:spMk id="2" creationId="{1CBDD24D-23DA-C8A2-66FD-B89B910BF269}"/>
          </ac:spMkLst>
        </pc:spChg>
        <pc:spChg chg="mod">
          <ac:chgData name="Katie Evans" userId="b2030a3d-c9c1-48c0-a3f2-860fcf1de39f" providerId="ADAL" clId="{AF319636-CBDE-4CAA-8D8B-2A807072D2DD}" dt="2025-11-17T14:31:08.053" v="4144" actId="20577"/>
          <ac:spMkLst>
            <pc:docMk/>
            <pc:sldMk cId="3951381274" sldId="278"/>
            <ac:spMk id="3" creationId="{4143969D-F7A1-2200-E5BC-7816D64958D0}"/>
          </ac:spMkLst>
        </pc:spChg>
        <pc:spChg chg="add">
          <ac:chgData name="Katie Evans" userId="b2030a3d-c9c1-48c0-a3f2-860fcf1de39f" providerId="ADAL" clId="{AF319636-CBDE-4CAA-8D8B-2A807072D2DD}" dt="2025-11-17T12:58:30.611" v="1663" actId="26606"/>
          <ac:spMkLst>
            <pc:docMk/>
            <pc:sldMk cId="3951381274" sldId="278"/>
            <ac:spMk id="8" creationId="{1709F1D5-B0F1-4714-A239-E5B61C161915}"/>
          </ac:spMkLst>
        </pc:spChg>
        <pc:spChg chg="add">
          <ac:chgData name="Katie Evans" userId="b2030a3d-c9c1-48c0-a3f2-860fcf1de39f" providerId="ADAL" clId="{AF319636-CBDE-4CAA-8D8B-2A807072D2DD}" dt="2025-11-17T12:58:30.611" v="1663" actId="26606"/>
          <ac:spMkLst>
            <pc:docMk/>
            <pc:sldMk cId="3951381274" sldId="278"/>
            <ac:spMk id="10" creationId="{228FB460-D3FF-4440-A020-05982A09E517}"/>
          </ac:spMkLst>
        </pc:spChg>
        <pc:spChg chg="add">
          <ac:chgData name="Katie Evans" userId="b2030a3d-c9c1-48c0-a3f2-860fcf1de39f" providerId="ADAL" clId="{AF319636-CBDE-4CAA-8D8B-2A807072D2DD}" dt="2025-11-17T12:58:30.611" v="1663" actId="26606"/>
          <ac:spMkLst>
            <pc:docMk/>
            <pc:sldMk cId="3951381274" sldId="278"/>
            <ac:spMk id="12" creationId="{14847E93-7DC1-4D4B-8829-B19AA7137C50}"/>
          </ac:spMkLst>
        </pc:spChg>
        <pc:spChg chg="add">
          <ac:chgData name="Katie Evans" userId="b2030a3d-c9c1-48c0-a3f2-860fcf1de39f" providerId="ADAL" clId="{AF319636-CBDE-4CAA-8D8B-2A807072D2DD}" dt="2025-11-17T12:58:30.611" v="1663" actId="26606"/>
          <ac:spMkLst>
            <pc:docMk/>
            <pc:sldMk cId="3951381274" sldId="278"/>
            <ac:spMk id="14" creationId="{5566D6E1-03A1-4D73-A4E0-35D74D568A04}"/>
          </ac:spMkLst>
        </pc:spChg>
        <pc:spChg chg="add">
          <ac:chgData name="Katie Evans" userId="b2030a3d-c9c1-48c0-a3f2-860fcf1de39f" providerId="ADAL" clId="{AF319636-CBDE-4CAA-8D8B-2A807072D2DD}" dt="2025-11-17T12:58:30.611" v="1663" actId="26606"/>
          <ac:spMkLst>
            <pc:docMk/>
            <pc:sldMk cId="3951381274" sldId="278"/>
            <ac:spMk id="16" creationId="{9F835A99-04AC-494A-A572-AFE8413CC938}"/>
          </ac:spMkLst>
        </pc:spChg>
        <pc:spChg chg="add">
          <ac:chgData name="Katie Evans" userId="b2030a3d-c9c1-48c0-a3f2-860fcf1de39f" providerId="ADAL" clId="{AF319636-CBDE-4CAA-8D8B-2A807072D2DD}" dt="2025-11-17T12:58:30.611" v="1663" actId="26606"/>
          <ac:spMkLst>
            <pc:docMk/>
            <pc:sldMk cId="3951381274" sldId="278"/>
            <ac:spMk id="18" creationId="{7B786209-1B0B-4CA9-9BDD-F7327066A84D}"/>
          </ac:spMkLst>
        </pc:spChg>
        <pc:spChg chg="add">
          <ac:chgData name="Katie Evans" userId="b2030a3d-c9c1-48c0-a3f2-860fcf1de39f" providerId="ADAL" clId="{AF319636-CBDE-4CAA-8D8B-2A807072D2DD}" dt="2025-11-17T12:58:30.611" v="1663" actId="26606"/>
          <ac:spMkLst>
            <pc:docMk/>
            <pc:sldMk cId="3951381274" sldId="278"/>
            <ac:spMk id="20" creationId="{2D2964BB-484D-45AE-AD66-D407D0629652}"/>
          </ac:spMkLst>
        </pc:spChg>
        <pc:spChg chg="add">
          <ac:chgData name="Katie Evans" userId="b2030a3d-c9c1-48c0-a3f2-860fcf1de39f" providerId="ADAL" clId="{AF319636-CBDE-4CAA-8D8B-2A807072D2DD}" dt="2025-11-17T12:58:30.611" v="1663" actId="26606"/>
          <ac:spMkLst>
            <pc:docMk/>
            <pc:sldMk cId="3951381274" sldId="278"/>
            <ac:spMk id="22" creationId="{6691AC69-A76E-4DAB-B565-468B6B87ACF3}"/>
          </ac:spMkLst>
        </pc:spChg>
      </pc:sldChg>
      <pc:sldChg chg="addSp modSp new mod setBg">
        <pc:chgData name="Katie Evans" userId="b2030a3d-c9c1-48c0-a3f2-860fcf1de39f" providerId="ADAL" clId="{AF319636-CBDE-4CAA-8D8B-2A807072D2DD}" dt="2025-11-17T14:17:58.460" v="3927" actId="115"/>
        <pc:sldMkLst>
          <pc:docMk/>
          <pc:sldMk cId="2445732728" sldId="279"/>
        </pc:sldMkLst>
        <pc:spChg chg="mod">
          <ac:chgData name="Katie Evans" userId="b2030a3d-c9c1-48c0-a3f2-860fcf1de39f" providerId="ADAL" clId="{AF319636-CBDE-4CAA-8D8B-2A807072D2DD}" dt="2025-11-17T12:59:52.208" v="1778" actId="20577"/>
          <ac:spMkLst>
            <pc:docMk/>
            <pc:sldMk cId="2445732728" sldId="279"/>
            <ac:spMk id="2" creationId="{F099642A-E7C8-AAA6-7BDD-5CB735045135}"/>
          </ac:spMkLst>
        </pc:spChg>
        <pc:spChg chg="mod">
          <ac:chgData name="Katie Evans" userId="b2030a3d-c9c1-48c0-a3f2-860fcf1de39f" providerId="ADAL" clId="{AF319636-CBDE-4CAA-8D8B-2A807072D2DD}" dt="2025-11-17T14:17:58.460" v="3927" actId="115"/>
          <ac:spMkLst>
            <pc:docMk/>
            <pc:sldMk cId="2445732728" sldId="279"/>
            <ac:spMk id="3" creationId="{492A31F9-D881-96EF-0964-16B103A4C02C}"/>
          </ac:spMkLst>
        </pc:spChg>
        <pc:spChg chg="add">
          <ac:chgData name="Katie Evans" userId="b2030a3d-c9c1-48c0-a3f2-860fcf1de39f" providerId="ADAL" clId="{AF319636-CBDE-4CAA-8D8B-2A807072D2DD}" dt="2025-11-17T12:58:44.373" v="1664" actId="26606"/>
          <ac:spMkLst>
            <pc:docMk/>
            <pc:sldMk cId="2445732728" sldId="279"/>
            <ac:spMk id="8" creationId="{907EF6B7-1338-4443-8C46-6A318D952DFD}"/>
          </ac:spMkLst>
        </pc:spChg>
        <pc:spChg chg="add">
          <ac:chgData name="Katie Evans" userId="b2030a3d-c9c1-48c0-a3f2-860fcf1de39f" providerId="ADAL" clId="{AF319636-CBDE-4CAA-8D8B-2A807072D2DD}" dt="2025-11-17T12:58:44.373" v="1664" actId="26606"/>
          <ac:spMkLst>
            <pc:docMk/>
            <pc:sldMk cId="2445732728" sldId="279"/>
            <ac:spMk id="10" creationId="{DAAE4CDD-124C-4DCF-9584-B6033B545DD5}"/>
          </ac:spMkLst>
        </pc:spChg>
        <pc:spChg chg="add">
          <ac:chgData name="Katie Evans" userId="b2030a3d-c9c1-48c0-a3f2-860fcf1de39f" providerId="ADAL" clId="{AF319636-CBDE-4CAA-8D8B-2A807072D2DD}" dt="2025-11-17T12:58:44.373" v="1664" actId="26606"/>
          <ac:spMkLst>
            <pc:docMk/>
            <pc:sldMk cId="2445732728" sldId="279"/>
            <ac:spMk id="12" creationId="{081E4A58-353D-44AE-B2FC-2A74E2E400F7}"/>
          </ac:spMkLst>
        </pc:spChg>
      </pc:sldChg>
      <pc:sldChg chg="addSp delSp modSp new mod setBg">
        <pc:chgData name="Katie Evans" userId="b2030a3d-c9c1-48c0-a3f2-860fcf1de39f" providerId="ADAL" clId="{AF319636-CBDE-4CAA-8D8B-2A807072D2DD}" dt="2025-11-21T10:27:39.510" v="4302" actId="20577"/>
        <pc:sldMkLst>
          <pc:docMk/>
          <pc:sldMk cId="1272207486" sldId="280"/>
        </pc:sldMkLst>
        <pc:spChg chg="mod">
          <ac:chgData name="Katie Evans" userId="b2030a3d-c9c1-48c0-a3f2-860fcf1de39f" providerId="ADAL" clId="{AF319636-CBDE-4CAA-8D8B-2A807072D2DD}" dt="2025-11-17T14:23:11.847" v="3948" actId="26606"/>
          <ac:spMkLst>
            <pc:docMk/>
            <pc:sldMk cId="1272207486" sldId="280"/>
            <ac:spMk id="2" creationId="{7A35B8FD-BAFF-7EA4-2C63-B5CEFE73A409}"/>
          </ac:spMkLst>
        </pc:spChg>
        <pc:spChg chg="mod ord">
          <ac:chgData name="Katie Evans" userId="b2030a3d-c9c1-48c0-a3f2-860fcf1de39f" providerId="ADAL" clId="{AF319636-CBDE-4CAA-8D8B-2A807072D2DD}" dt="2025-11-21T10:27:39.510" v="4302" actId="20577"/>
          <ac:spMkLst>
            <pc:docMk/>
            <pc:sldMk cId="1272207486" sldId="280"/>
            <ac:spMk id="3" creationId="{CD70EFF6-E5DD-1A81-606F-03FD6206F76D}"/>
          </ac:spMkLst>
        </pc:spChg>
        <pc:picChg chg="add mod">
          <ac:chgData name="Katie Evans" userId="b2030a3d-c9c1-48c0-a3f2-860fcf1de39f" providerId="ADAL" clId="{AF319636-CBDE-4CAA-8D8B-2A807072D2DD}" dt="2025-11-17T14:31:31.278" v="4145" actId="14100"/>
          <ac:picMkLst>
            <pc:docMk/>
            <pc:sldMk cId="1272207486" sldId="280"/>
            <ac:picMk id="4" creationId="{CE2A186D-99C0-730C-B0FF-FAD4B0A7AD2F}"/>
          </ac:picMkLst>
        </pc:picChg>
        <pc:picChg chg="add mod">
          <ac:chgData name="Katie Evans" userId="b2030a3d-c9c1-48c0-a3f2-860fcf1de39f" providerId="ADAL" clId="{AF319636-CBDE-4CAA-8D8B-2A807072D2DD}" dt="2025-11-17T14:23:11.847" v="3948" actId="26606"/>
          <ac:picMkLst>
            <pc:docMk/>
            <pc:sldMk cId="1272207486" sldId="280"/>
            <ac:picMk id="5" creationId="{79A119E2-CE81-05CC-FAD0-0D793C205270}"/>
          </ac:picMkLst>
        </pc:picChg>
        <pc:picChg chg="add mod ord">
          <ac:chgData name="Katie Evans" userId="b2030a3d-c9c1-48c0-a3f2-860fcf1de39f" providerId="ADAL" clId="{AF319636-CBDE-4CAA-8D8B-2A807072D2DD}" dt="2025-11-17T14:23:11.847" v="3948" actId="26606"/>
          <ac:picMkLst>
            <pc:docMk/>
            <pc:sldMk cId="1272207486" sldId="280"/>
            <ac:picMk id="7" creationId="{35949C0D-50B3-8412-55AD-8894B103DE0E}"/>
          </ac:picMkLst>
        </pc:picChg>
        <pc:picChg chg="add mod ord">
          <ac:chgData name="Katie Evans" userId="b2030a3d-c9c1-48c0-a3f2-860fcf1de39f" providerId="ADAL" clId="{AF319636-CBDE-4CAA-8D8B-2A807072D2DD}" dt="2025-11-17T14:24:53.226" v="3959" actId="1076"/>
          <ac:picMkLst>
            <pc:docMk/>
            <pc:sldMk cId="1272207486" sldId="280"/>
            <ac:picMk id="9" creationId="{60685B75-ABEB-16E5-44FE-FCBFFA50A55F}"/>
          </ac:picMkLst>
        </pc:picChg>
        <pc:picChg chg="add mod">
          <ac:chgData name="Katie Evans" userId="b2030a3d-c9c1-48c0-a3f2-860fcf1de39f" providerId="ADAL" clId="{AF319636-CBDE-4CAA-8D8B-2A807072D2DD}" dt="2025-11-17T14:23:20.619" v="3950" actId="1076"/>
          <ac:picMkLst>
            <pc:docMk/>
            <pc:sldMk cId="1272207486" sldId="280"/>
            <ac:picMk id="11" creationId="{2D7E007E-20C9-0DF7-771E-2216081E18E2}"/>
          </ac:picMkLst>
        </pc:picChg>
        <pc:picChg chg="add mod">
          <ac:chgData name="Katie Evans" userId="b2030a3d-c9c1-48c0-a3f2-860fcf1de39f" providerId="ADAL" clId="{AF319636-CBDE-4CAA-8D8B-2A807072D2DD}" dt="2025-11-17T14:24:14.218" v="3955" actId="14100"/>
          <ac:picMkLst>
            <pc:docMk/>
            <pc:sldMk cId="1272207486" sldId="280"/>
            <ac:picMk id="12" creationId="{EDB18D90-03A5-CB02-D27D-137357C55896}"/>
          </ac:picMkLst>
        </pc:picChg>
        <pc:cxnChg chg="add">
          <ac:chgData name="Katie Evans" userId="b2030a3d-c9c1-48c0-a3f2-860fcf1de39f" providerId="ADAL" clId="{AF319636-CBDE-4CAA-8D8B-2A807072D2DD}" dt="2025-11-17T14:23:11.847" v="3948" actId="26606"/>
          <ac:cxnSpMkLst>
            <pc:docMk/>
            <pc:sldMk cId="1272207486" sldId="280"/>
            <ac:cxnSpMk id="28" creationId="{6DA63E78-7704-45EF-B5D3-EADDF5D82674}"/>
          </ac:cxnSpMkLst>
        </pc:cxnChg>
      </pc:sldChg>
      <pc:sldChg chg="addSp delSp modSp add mod delDesignElem chgLayout">
        <pc:chgData name="Katie Evans" userId="b2030a3d-c9c1-48c0-a3f2-860fcf1de39f" providerId="ADAL" clId="{AF319636-CBDE-4CAA-8D8B-2A807072D2DD}" dt="2025-11-24T17:35:37.242" v="4911" actId="14100"/>
        <pc:sldMkLst>
          <pc:docMk/>
          <pc:sldMk cId="1693917133" sldId="281"/>
        </pc:sldMkLst>
        <pc:spChg chg="mod ord">
          <ac:chgData name="Katie Evans" userId="b2030a3d-c9c1-48c0-a3f2-860fcf1de39f" providerId="ADAL" clId="{AF319636-CBDE-4CAA-8D8B-2A807072D2DD}" dt="2025-11-24T16:46:19.666" v="4843" actId="26606"/>
          <ac:spMkLst>
            <pc:docMk/>
            <pc:sldMk cId="1693917133" sldId="281"/>
            <ac:spMk id="2" creationId="{45B70BBA-9C2D-2872-A4D4-D2CFBAC9E463}"/>
          </ac:spMkLst>
        </pc:spChg>
        <pc:spChg chg="add mod ord">
          <ac:chgData name="Katie Evans" userId="b2030a3d-c9c1-48c0-a3f2-860fcf1de39f" providerId="ADAL" clId="{AF319636-CBDE-4CAA-8D8B-2A807072D2DD}" dt="2025-11-24T17:35:37.242" v="4911" actId="14100"/>
          <ac:spMkLst>
            <pc:docMk/>
            <pc:sldMk cId="1693917133" sldId="281"/>
            <ac:spMk id="3" creationId="{1062B6D7-EE90-8BA2-DD26-724632408DA7}"/>
          </ac:spMkLst>
        </pc:spChg>
        <pc:spChg chg="add del mod">
          <ac:chgData name="Katie Evans" userId="b2030a3d-c9c1-48c0-a3f2-860fcf1de39f" providerId="ADAL" clId="{AF319636-CBDE-4CAA-8D8B-2A807072D2DD}" dt="2025-11-24T10:30:49.112" v="4360"/>
          <ac:spMkLst>
            <pc:docMk/>
            <pc:sldMk cId="1693917133" sldId="281"/>
            <ac:spMk id="3" creationId="{7DD0441D-0251-D85E-85E4-7A6D8E6C7B23}"/>
          </ac:spMkLst>
        </pc:spChg>
        <pc:spChg chg="add del mod">
          <ac:chgData name="Katie Evans" userId="b2030a3d-c9c1-48c0-a3f2-860fcf1de39f" providerId="ADAL" clId="{AF319636-CBDE-4CAA-8D8B-2A807072D2DD}" dt="2025-11-24T16:46:19.666" v="4843" actId="26606"/>
          <ac:spMkLst>
            <pc:docMk/>
            <pc:sldMk cId="1693917133" sldId="281"/>
            <ac:spMk id="4" creationId="{B2BB41BC-576C-778B-E7A6-3F6D6F32FE47}"/>
          </ac:spMkLst>
        </pc:spChg>
        <pc:spChg chg="del">
          <ac:chgData name="Katie Evans" userId="b2030a3d-c9c1-48c0-a3f2-860fcf1de39f" providerId="ADAL" clId="{AF319636-CBDE-4CAA-8D8B-2A807072D2DD}" dt="2025-11-24T16:46:02.747" v="4839" actId="700"/>
          <ac:spMkLst>
            <pc:docMk/>
            <pc:sldMk cId="1693917133" sldId="281"/>
            <ac:spMk id="8" creationId="{B93D72FD-B341-B370-E6E2-B29BAEB2CB22}"/>
          </ac:spMkLst>
        </pc:spChg>
        <pc:spChg chg="add del">
          <ac:chgData name="Katie Evans" userId="b2030a3d-c9c1-48c0-a3f2-860fcf1de39f" providerId="ADAL" clId="{AF319636-CBDE-4CAA-8D8B-2A807072D2DD}" dt="2025-11-24T16:46:19.644" v="4842" actId="26606"/>
          <ac:spMkLst>
            <pc:docMk/>
            <pc:sldMk cId="1693917133" sldId="281"/>
            <ac:spMk id="9" creationId="{1B15ED52-F352-441B-82BF-E0EA34836D08}"/>
          </ac:spMkLst>
        </pc:spChg>
        <pc:spChg chg="del">
          <ac:chgData name="Katie Evans" userId="b2030a3d-c9c1-48c0-a3f2-860fcf1de39f" providerId="ADAL" clId="{AF319636-CBDE-4CAA-8D8B-2A807072D2DD}" dt="2025-11-24T16:46:02.747" v="4839" actId="700"/>
          <ac:spMkLst>
            <pc:docMk/>
            <pc:sldMk cId="1693917133" sldId="281"/>
            <ac:spMk id="10" creationId="{ABDAFAD8-D5F5-EB3E-5F36-D00FF0B28904}"/>
          </ac:spMkLst>
        </pc:spChg>
        <pc:spChg chg="add del">
          <ac:chgData name="Katie Evans" userId="b2030a3d-c9c1-48c0-a3f2-860fcf1de39f" providerId="ADAL" clId="{AF319636-CBDE-4CAA-8D8B-2A807072D2DD}" dt="2025-11-24T16:46:19.644" v="4842" actId="26606"/>
          <ac:spMkLst>
            <pc:docMk/>
            <pc:sldMk cId="1693917133" sldId="281"/>
            <ac:spMk id="11" creationId="{3B2E3793-BFE6-45A2-9B7B-E18844431C99}"/>
          </ac:spMkLst>
        </pc:spChg>
        <pc:spChg chg="add del">
          <ac:chgData name="Katie Evans" userId="b2030a3d-c9c1-48c0-a3f2-860fcf1de39f" providerId="ADAL" clId="{AF319636-CBDE-4CAA-8D8B-2A807072D2DD}" dt="2025-11-24T16:46:19.644" v="4842" actId="26606"/>
          <ac:spMkLst>
            <pc:docMk/>
            <pc:sldMk cId="1693917133" sldId="281"/>
            <ac:spMk id="13" creationId="{BC4C4868-CB8F-4AF9-9CDB-8108F2C19B67}"/>
          </ac:spMkLst>
        </pc:spChg>
        <pc:spChg chg="del">
          <ac:chgData name="Katie Evans" userId="b2030a3d-c9c1-48c0-a3f2-860fcf1de39f" providerId="ADAL" clId="{AF319636-CBDE-4CAA-8D8B-2A807072D2DD}" dt="2025-11-24T16:46:02.747" v="4839" actId="700"/>
          <ac:spMkLst>
            <pc:docMk/>
            <pc:sldMk cId="1693917133" sldId="281"/>
            <ac:spMk id="14" creationId="{65CBCD43-941B-5000-B428-1F6550B02B2A}"/>
          </ac:spMkLst>
        </pc:spChg>
        <pc:spChg chg="add del">
          <ac:chgData name="Katie Evans" userId="b2030a3d-c9c1-48c0-a3f2-860fcf1de39f" providerId="ADAL" clId="{AF319636-CBDE-4CAA-8D8B-2A807072D2DD}" dt="2025-11-24T16:46:19.644" v="4842" actId="26606"/>
          <ac:spMkLst>
            <pc:docMk/>
            <pc:sldMk cId="1693917133" sldId="281"/>
            <ac:spMk id="15" creationId="{375E0459-6403-40CD-989D-56A4407CA12E}"/>
          </ac:spMkLst>
        </pc:spChg>
        <pc:spChg chg="del">
          <ac:chgData name="Katie Evans" userId="b2030a3d-c9c1-48c0-a3f2-860fcf1de39f" providerId="ADAL" clId="{AF319636-CBDE-4CAA-8D8B-2A807072D2DD}" dt="2025-11-24T16:46:02.747" v="4839" actId="700"/>
          <ac:spMkLst>
            <pc:docMk/>
            <pc:sldMk cId="1693917133" sldId="281"/>
            <ac:spMk id="16" creationId="{02F78167-B7EF-9591-83BB-E4AEABD59D73}"/>
          </ac:spMkLst>
        </pc:spChg>
        <pc:spChg chg="add del">
          <ac:chgData name="Katie Evans" userId="b2030a3d-c9c1-48c0-a3f2-860fcf1de39f" providerId="ADAL" clId="{AF319636-CBDE-4CAA-8D8B-2A807072D2DD}" dt="2025-11-24T16:46:19.644" v="4842" actId="26606"/>
          <ac:spMkLst>
            <pc:docMk/>
            <pc:sldMk cId="1693917133" sldId="281"/>
            <ac:spMk id="17" creationId="{53E5B1A8-3AC9-4BD1-9BBC-78CA94F2D1BA}"/>
          </ac:spMkLst>
        </pc:spChg>
        <pc:spChg chg="add del">
          <ac:chgData name="Katie Evans" userId="b2030a3d-c9c1-48c0-a3f2-860fcf1de39f" providerId="ADAL" clId="{AF319636-CBDE-4CAA-8D8B-2A807072D2DD}" dt="2025-11-24T16:46:35.960" v="4845" actId="26606"/>
          <ac:spMkLst>
            <pc:docMk/>
            <pc:sldMk cId="1693917133" sldId="281"/>
            <ac:spMk id="19" creationId="{A09989E4-EFDC-4A90-A633-E0525FB4139E}"/>
          </ac:spMkLst>
        </pc:spChg>
        <pc:spChg chg="add del">
          <ac:chgData name="Katie Evans" userId="b2030a3d-c9c1-48c0-a3f2-860fcf1de39f" providerId="ADAL" clId="{AF319636-CBDE-4CAA-8D8B-2A807072D2DD}" dt="2025-11-24T16:46:35.960" v="4845" actId="26606"/>
          <ac:spMkLst>
            <pc:docMk/>
            <pc:sldMk cId="1693917133" sldId="281"/>
            <ac:spMk id="20" creationId="{DEE2AD96-B495-4E06-9291-B71706F728CB}"/>
          </ac:spMkLst>
        </pc:spChg>
        <pc:spChg chg="add">
          <ac:chgData name="Katie Evans" userId="b2030a3d-c9c1-48c0-a3f2-860fcf1de39f" providerId="ADAL" clId="{AF319636-CBDE-4CAA-8D8B-2A807072D2DD}" dt="2025-11-24T16:46:19.666" v="4843" actId="26606"/>
          <ac:spMkLst>
            <pc:docMk/>
            <pc:sldMk cId="1693917133" sldId="281"/>
            <ac:spMk id="21" creationId="{53CF6D67-C5A8-4ADD-9E8E-1E38CA1D3166}"/>
          </ac:spMkLst>
        </pc:spChg>
        <pc:spChg chg="add del">
          <ac:chgData name="Katie Evans" userId="b2030a3d-c9c1-48c0-a3f2-860fcf1de39f" providerId="ADAL" clId="{AF319636-CBDE-4CAA-8D8B-2A807072D2DD}" dt="2025-11-24T16:46:35.960" v="4845" actId="26606"/>
          <ac:spMkLst>
            <pc:docMk/>
            <pc:sldMk cId="1693917133" sldId="281"/>
            <ac:spMk id="22" creationId="{86909FA0-B515-4681-B7A8-FA281D133B94}"/>
          </ac:spMkLst>
        </pc:spChg>
        <pc:spChg chg="add del">
          <ac:chgData name="Katie Evans" userId="b2030a3d-c9c1-48c0-a3f2-860fcf1de39f" providerId="ADAL" clId="{AF319636-CBDE-4CAA-8D8B-2A807072D2DD}" dt="2025-11-24T16:46:35.960" v="4845" actId="26606"/>
          <ac:spMkLst>
            <pc:docMk/>
            <pc:sldMk cId="1693917133" sldId="281"/>
            <ac:spMk id="23" creationId="{21C9FE86-FCC3-4A31-AA1C-C882262B7FE7}"/>
          </ac:spMkLst>
        </pc:spChg>
        <pc:spChg chg="add del">
          <ac:chgData name="Katie Evans" userId="b2030a3d-c9c1-48c0-a3f2-860fcf1de39f" providerId="ADAL" clId="{AF319636-CBDE-4CAA-8D8B-2A807072D2DD}" dt="2025-11-24T16:46:35.960" v="4845" actId="26606"/>
          <ac:spMkLst>
            <pc:docMk/>
            <pc:sldMk cId="1693917133" sldId="281"/>
            <ac:spMk id="24" creationId="{7D96243B-ECED-4B71-8E06-AE9A285EAD20}"/>
          </ac:spMkLst>
        </pc:spChg>
        <pc:spChg chg="add">
          <ac:chgData name="Katie Evans" userId="b2030a3d-c9c1-48c0-a3f2-860fcf1de39f" providerId="ADAL" clId="{AF319636-CBDE-4CAA-8D8B-2A807072D2DD}" dt="2025-11-24T16:46:35.960" v="4845" actId="26606"/>
          <ac:spMkLst>
            <pc:docMk/>
            <pc:sldMk cId="1693917133" sldId="281"/>
            <ac:spMk id="29" creationId="{1B15ED52-F352-441B-82BF-E0EA34836D08}"/>
          </ac:spMkLst>
        </pc:spChg>
        <pc:spChg chg="add">
          <ac:chgData name="Katie Evans" userId="b2030a3d-c9c1-48c0-a3f2-860fcf1de39f" providerId="ADAL" clId="{AF319636-CBDE-4CAA-8D8B-2A807072D2DD}" dt="2025-11-24T16:46:35.960" v="4845" actId="26606"/>
          <ac:spMkLst>
            <pc:docMk/>
            <pc:sldMk cId="1693917133" sldId="281"/>
            <ac:spMk id="33" creationId="{BC4C4868-CB8F-4AF9-9CDB-8108F2C19B67}"/>
          </ac:spMkLst>
        </pc:spChg>
        <pc:spChg chg="add">
          <ac:chgData name="Katie Evans" userId="b2030a3d-c9c1-48c0-a3f2-860fcf1de39f" providerId="ADAL" clId="{AF319636-CBDE-4CAA-8D8B-2A807072D2DD}" dt="2025-11-24T16:46:35.960" v="4845" actId="26606"/>
          <ac:spMkLst>
            <pc:docMk/>
            <pc:sldMk cId="1693917133" sldId="281"/>
            <ac:spMk id="35" creationId="{375E0459-6403-40CD-989D-56A4407CA12E}"/>
          </ac:spMkLst>
        </pc:spChg>
        <pc:spChg chg="add">
          <ac:chgData name="Katie Evans" userId="b2030a3d-c9c1-48c0-a3f2-860fcf1de39f" providerId="ADAL" clId="{AF319636-CBDE-4CAA-8D8B-2A807072D2DD}" dt="2025-11-24T16:46:35.960" v="4845" actId="26606"/>
          <ac:spMkLst>
            <pc:docMk/>
            <pc:sldMk cId="1693917133" sldId="281"/>
            <ac:spMk id="37" creationId="{53E5B1A8-3AC9-4BD1-9BBC-78CA94F2D1BA}"/>
          </ac:spMkLst>
        </pc:spChg>
        <pc:picChg chg="del">
          <ac:chgData name="Katie Evans" userId="b2030a3d-c9c1-48c0-a3f2-860fcf1de39f" providerId="ADAL" clId="{AF319636-CBDE-4CAA-8D8B-2A807072D2DD}" dt="2025-11-24T16:46:02.747" v="4839" actId="700"/>
          <ac:picMkLst>
            <pc:docMk/>
            <pc:sldMk cId="1693917133" sldId="281"/>
            <ac:picMk id="12" creationId="{E95F3519-D885-5797-711B-0B68DFE797B5}"/>
          </ac:picMkLst>
        </pc:picChg>
      </pc:sldChg>
      <pc:sldChg chg="new del">
        <pc:chgData name="Katie Evans" userId="b2030a3d-c9c1-48c0-a3f2-860fcf1de39f" providerId="ADAL" clId="{AF319636-CBDE-4CAA-8D8B-2A807072D2DD}" dt="2025-11-24T16:00:23.165" v="4800" actId="2696"/>
        <pc:sldMkLst>
          <pc:docMk/>
          <pc:sldMk cId="15763813" sldId="28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787863-DEBE-4C64-988D-DEA65FAD9852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0213" y="1222375"/>
            <a:ext cx="586422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703852"/>
            <a:ext cx="5379720" cy="3848606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1413B06-A771-450F-BC8E-A0BCB991C4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62180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1413B06-A771-450F-BC8E-A0BCB991C43E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27749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B07C7B-075D-9787-5A03-B44FE86874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49180FB-AC52-3497-1E93-0EA0598ED0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CB3F95-39EC-C57E-5BF7-2BFD8DDFF3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5C2B1-1FC7-4421-BFB8-E63ACF3B9B02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CA99AC-11A4-5721-24FA-06E9AA08BC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F1CC06-A426-F567-2FC8-714EB6A507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E3DF7-2D21-4DCC-8DA8-28C403FC57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34399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DB0A0A-1418-7EC8-29C7-641BBE3EE1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A2B027-089F-4846-5A2C-0E122F6D5D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AAF0A3-1A94-886B-B9E6-A652821CAE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5C2B1-1FC7-4421-BFB8-E63ACF3B9B02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428A03-63BF-C14B-7699-E364300B4F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504A26-86C1-F9C3-9085-25ED111B25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E3DF7-2D21-4DCC-8DA8-28C403FC57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42779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E7779-5BB0-85F6-5B3C-EF9585CF35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9BBBAA-FCC1-9D68-1663-3CE0E95060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CB81D0-95E5-9B0B-F1F3-F35EE8BFA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5C2B1-1FC7-4421-BFB8-E63ACF3B9B02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DF9AE9-9CFB-80F2-E540-F5F4543BDB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2086C9-499A-C88D-1184-702919EE9D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E3DF7-2D21-4DCC-8DA8-28C403FC57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66120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EEE31-E6CF-72EE-1294-1101129227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8C010C-FBA8-3BC4-3B75-9532553C09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395CA0-F374-1967-B3ED-9D45A395E7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7617EB-34E2-17CF-DE29-4CA704743B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5C2B1-1FC7-4421-BFB8-E63ACF3B9B02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52EED5-291F-5985-3A6E-F368C2F219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324A6F-D65A-0A54-B95F-489523308D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E3DF7-2D21-4DCC-8DA8-28C403FC57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50875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E3C084-6761-C3ED-30BB-43621B333F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2EA760-A81B-752B-D160-ABBAC63737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FA95D6-9F92-5940-6F0A-2E474A1B60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2EEBBA6-48AF-3D2D-E148-D07EE5D706C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95D1D2A-A373-8174-1B2F-59D317E0241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F18DDD4-CE8D-B4F2-5A33-D2E4B1A5ED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5C2B1-1FC7-4421-BFB8-E63ACF3B9B02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15F8D38-2567-4C45-7B90-1D27D49C9C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935EF1-D6D4-9645-F3D9-9D47272BFE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E3DF7-2D21-4DCC-8DA8-28C403FC57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53969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2622E6-5244-1885-D0E4-C302FC134F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FA0BFC2-EB9D-5673-798F-2D6EC947C5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5C2B1-1FC7-4421-BFB8-E63ACF3B9B02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648269A-A220-B481-2C48-87738C4BF3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1CBADA-D723-A690-0870-2503AC2E60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E3DF7-2D21-4DCC-8DA8-28C403FC57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08387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7E339B9-A806-36AC-5AEF-DA95B3A417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5C2B1-1FC7-4421-BFB8-E63ACF3B9B02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70226D0-3802-D120-FA77-9ED63157D3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AB23C4-5578-E014-9E96-3E8B470101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E3DF7-2D21-4DCC-8DA8-28C403FC57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94005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73DC26-B725-0BED-9E36-28550D052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403830-0844-F9DC-EA35-B57B4974BB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C46BF8-46D3-6B54-5110-C81E218C405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FF2C3D-1DD7-EE76-C1CD-3EEE06658D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5C2B1-1FC7-4421-BFB8-E63ACF3B9B02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981022-FF54-A7AC-184C-DA28F20974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C5EED8-9F8F-60FA-B7AD-6DDAAE03CA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E3DF7-2D21-4DCC-8DA8-28C403FC57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21692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DE096-05FB-E519-431C-0923C59608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C1D3017-FD3D-6FE2-DBD8-E10A33579F5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91C74AC-1EFB-909F-0894-FAB20827C9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85AEFA-87BF-5944-2431-459CFE88F9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5C2B1-1FC7-4421-BFB8-E63ACF3B9B02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73B555-6F24-C081-1C09-E22A8673D9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3B9909-C602-A6CD-98FE-BFFAE275F6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E3DF7-2D21-4DCC-8DA8-28C403FC57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24406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33E07-16DF-2916-4201-8320C79FD8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8436EBD-EA07-BE09-5FA2-B58954F85D0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52D96-A0F2-F59F-9846-BBB23C19F5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5C2B1-1FC7-4421-BFB8-E63ACF3B9B02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908A89-E7F4-0DA8-0AB2-0F0DC8D1BB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7E77B4-0E29-DE09-4724-74812C02A4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E3DF7-2D21-4DCC-8DA8-28C403FC57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5239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F7410C1-5701-20C1-E0A7-A0E7E3BD6EF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519E1E-1A27-FF5D-514B-ECAD97E5EA4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A88711-9FB3-36D4-52DE-0DE2943C07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5C2B1-1FC7-4421-BFB8-E63ACF3B9B02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C1993F-6A3F-4AFC-1C57-0E75B0A441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35082B-DF35-7C8C-2EF7-50C4227713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7E3DF7-2D21-4DCC-8DA8-28C403FC57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41610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597377-9394-C586-2606-773A1299D0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BD17BA-1549-DF33-46CB-068365DA2C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457977-A76A-9B64-8F15-AE7DB2F6749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45C2B1-1FC7-4421-BFB8-E63ACF3B9B02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92C6E1-1BEE-448E-DB48-D50D21726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B417CB-1FD9-FC11-24CB-5E2380FD1C9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B7E3DF7-2D21-4DCC-8DA8-28C403FC57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51878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7" Type="http://schemas.openxmlformats.org/officeDocument/2006/relationships/image" Target="../media/image1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pi.edu/ourpages/auto/2018/11/21/57748242/theory%20of%20identity%20erikson.pdf" TargetMode="External"/><Relationship Id="rId2" Type="http://schemas.openxmlformats.org/officeDocument/2006/relationships/hyperlink" Target="https://www.who.int/health-topics/adolescent-health#tab=tab_1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cypcs.org.uk/rights/uncrc/articles/article-12/" TargetMode="External"/><Relationship Id="rId4" Type="http://schemas.openxmlformats.org/officeDocument/2006/relationships/hyperlink" Target="https://positiveexperience.org/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pn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A93898FF-D987-4B0E-BFB4-85F5EB356D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FEB84055-029C-4E86-8844-D05D96C024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8A2842C0-6210-4FDB-B1FF-C14C927377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799037F2-4CAF-446B-90DB-1480B247AA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7128589C-AF3D-49CF-BD92-C1D1D2F53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95844" y="1110000"/>
            <a:ext cx="10195740" cy="4629235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252C37-B46F-5E93-BEBD-6722ACDC9E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91485" y="1600200"/>
            <a:ext cx="8201552" cy="2295748"/>
          </a:xfrm>
        </p:spPr>
        <p:txBody>
          <a:bodyPr anchor="b">
            <a:normAutofit/>
          </a:bodyPr>
          <a:lstStyle/>
          <a:p>
            <a:r>
              <a:rPr lang="en-GB" sz="4800" dirty="0"/>
              <a:t>Adolescent Development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3E2225-9480-C529-9368-5BFFF0848C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91485" y="4067661"/>
            <a:ext cx="8201552" cy="1118764"/>
          </a:xfrm>
        </p:spPr>
        <p:txBody>
          <a:bodyPr anchor="t">
            <a:normAutofit/>
          </a:bodyPr>
          <a:lstStyle/>
          <a:p>
            <a:r>
              <a:rPr lang="en-GB" sz="2000" dirty="0">
                <a:solidFill>
                  <a:schemeClr val="tx1">
                    <a:alpha val="70000"/>
                  </a:schemeClr>
                </a:solidFill>
              </a:rPr>
              <a:t>Katie Evans- Student no: 2514137</a:t>
            </a:r>
          </a:p>
        </p:txBody>
      </p:sp>
    </p:spTree>
    <p:extLst>
      <p:ext uri="{BB962C8B-B14F-4D97-AF65-F5344CB8AC3E}">
        <p14:creationId xmlns:p14="http://schemas.microsoft.com/office/powerpoint/2010/main" val="3132750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2E2DFD5-5877-08A0-3374-88E86155EE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D07490E-3904-D222-E36C-7D521F61DA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38054D2-1E82-0232-C03D-70B63DA0E2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6463766-278B-397D-9FC8-BC53DC29DC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E6753163-AC0A-8CA1-DD08-8465DB107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CB4E278-DB7A-7395-6AB6-F3603D293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95844" y="1110000"/>
            <a:ext cx="10195740" cy="4629235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D3ECB6-E043-2E55-8BF2-464BD2C050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7793" y="1468583"/>
            <a:ext cx="4916496" cy="3900512"/>
          </a:xfrm>
        </p:spPr>
        <p:txBody>
          <a:bodyPr anchor="t">
            <a:normAutofit/>
          </a:bodyPr>
          <a:lstStyle/>
          <a:p>
            <a:r>
              <a:rPr lang="en-GB" sz="4800" dirty="0"/>
              <a:t>3 Transitional  Stages of Adolescent Development 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33BD59CA-8CB4-FD61-A1D5-E6DED591C39F}"/>
              </a:ext>
            </a:extLst>
          </p:cNvPr>
          <p:cNvSpPr/>
          <p:nvPr/>
        </p:nvSpPr>
        <p:spPr>
          <a:xfrm>
            <a:off x="7141352" y="1858988"/>
            <a:ext cx="1850571" cy="1121229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1"/>
                </a:solidFill>
              </a:rPr>
              <a:t>Biological</a:t>
            </a:r>
            <a:r>
              <a:rPr lang="en-GB" sz="2000" b="1" dirty="0"/>
              <a:t> </a:t>
            </a:r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178CA28C-838D-DB8C-1044-3FBBD014895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602385" y="3229087"/>
            <a:ext cx="1865538" cy="114005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0807E54-14F6-38C7-EF47-DDAE9CD847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93629" y="3229086"/>
            <a:ext cx="1865538" cy="1140051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FEF7B552-782C-8CB9-2377-5293698DCA39}"/>
              </a:ext>
            </a:extLst>
          </p:cNvPr>
          <p:cNvSpPr txBox="1"/>
          <p:nvPr/>
        </p:nvSpPr>
        <p:spPr>
          <a:xfrm>
            <a:off x="5972569" y="3614446"/>
            <a:ext cx="146957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Social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BF7798C-5709-1B4E-F24C-ECD5AECC75B8}"/>
              </a:ext>
            </a:extLst>
          </p:cNvPr>
          <p:cNvSpPr txBox="1"/>
          <p:nvPr/>
        </p:nvSpPr>
        <p:spPr>
          <a:xfrm>
            <a:off x="9176657" y="3588335"/>
            <a:ext cx="158251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Cognitive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523986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8015D7F-63A8-4ABB-8A20-7806C7703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51A8D27-202B-4B8A-9DC2-1379034547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4332A719-8055-492B-9B72-3D654C09F0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5F81162-7738-4BC8-BA5D-ADEFD7F2D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03042" y="-1044"/>
            <a:ext cx="6175647" cy="6859043"/>
          </a:xfrm>
          <a:prstGeom prst="rect">
            <a:avLst/>
          </a:prstGeom>
          <a:solidFill>
            <a:schemeClr val="bg1"/>
          </a:solidFill>
          <a:ln w="1206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56A896-8569-3B45-0E41-629FC525D7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5849" y="555128"/>
            <a:ext cx="5453666" cy="1241015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sz="4800" dirty="0"/>
              <a:t>Biological transitional Stage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A452CD7-095F-52FB-8024-B1F65B24AF4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17134" y="3428477"/>
            <a:ext cx="3968775" cy="317502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606DD43-9310-DEF4-23A3-054BCA7DC03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1101" y="96715"/>
            <a:ext cx="2999014" cy="323504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0C7CFB8-92D6-B087-E7A1-0534A1930A59}"/>
              </a:ext>
            </a:extLst>
          </p:cNvPr>
          <p:cNvSpPr txBox="1"/>
          <p:nvPr/>
        </p:nvSpPr>
        <p:spPr>
          <a:xfrm>
            <a:off x="5355848" y="3331763"/>
            <a:ext cx="565505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902681F-9E4D-6698-C8C7-E812E2D4F55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10277" y="2549522"/>
            <a:ext cx="4916951" cy="430847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9E1F55A-7151-DF69-0A3B-1F2223266523}"/>
              </a:ext>
            </a:extLst>
          </p:cNvPr>
          <p:cNvSpPr txBox="1"/>
          <p:nvPr/>
        </p:nvSpPr>
        <p:spPr>
          <a:xfrm>
            <a:off x="5584372" y="2326583"/>
            <a:ext cx="38970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Tanner Stages</a:t>
            </a:r>
            <a:r>
              <a:rPr lang="en-GB" dirty="0"/>
              <a:t>: 1990</a:t>
            </a:r>
          </a:p>
        </p:txBody>
      </p:sp>
    </p:spTree>
    <p:extLst>
      <p:ext uri="{BB962C8B-B14F-4D97-AF65-F5344CB8AC3E}">
        <p14:creationId xmlns:p14="http://schemas.microsoft.com/office/powerpoint/2010/main" val="18018101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D21050B-D85A-4CC6-94EC-450D24F19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C4720EDA-E218-43A9-8817-08F09F4DB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87C4F29-0DC4-4901-A2FD-7C88889E6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5F81162-7738-4BC8-BA5D-ADEFD7F2D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083" y="-1044"/>
            <a:ext cx="6432966" cy="6859043"/>
          </a:xfrm>
          <a:prstGeom prst="rect">
            <a:avLst/>
          </a:prstGeom>
          <a:solidFill>
            <a:schemeClr val="bg1"/>
          </a:solidFill>
          <a:ln w="1206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4638BA-84E0-5251-360B-6B1A1BA5DA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2439" y="552810"/>
            <a:ext cx="5448255" cy="2228759"/>
          </a:xfrm>
        </p:spPr>
        <p:txBody>
          <a:bodyPr anchor="b">
            <a:normAutofit/>
          </a:bodyPr>
          <a:lstStyle/>
          <a:p>
            <a:r>
              <a:rPr lang="en-GB" sz="4800" dirty="0"/>
              <a:t>Social transitional           stage of Adolescence </a:t>
            </a:r>
          </a:p>
        </p:txBody>
      </p:sp>
      <p:pic>
        <p:nvPicPr>
          <p:cNvPr id="5" name="Content Placeholder 4" descr="A diagram of a diagram of a group of people&#10;&#10;AI-generated content may be incorrect.">
            <a:extLst>
              <a:ext uri="{FF2B5EF4-FFF2-40B4-BE49-F238E27FC236}">
                <a16:creationId xmlns:a16="http://schemas.microsoft.com/office/drawing/2014/main" id="{78069578-DBA2-DFF9-1E2F-8AEB0FBBD45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9943" y="3428477"/>
            <a:ext cx="4814687" cy="2580420"/>
          </a:xfr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166C5D8B-8539-573A-D438-9B607E66EA6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81214" y="140573"/>
            <a:ext cx="3827484" cy="221864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915CB99-3F02-44C7-7CDD-74322AB8A4D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46073" y="2075246"/>
            <a:ext cx="2466975" cy="185737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A4279CB-515A-1153-1888-54D39374C93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96893" y="5207767"/>
            <a:ext cx="2857500" cy="16002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F90A311-4ED6-61FA-D5E2-13C307994CF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53049" y="3570097"/>
            <a:ext cx="2466975" cy="1857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24102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8AB7E83-BAD1-C36E-EE61-684118F46E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32ACC89-0DF0-BBBA-9C0B-93B0F0D004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706D5B9-F5C6-0F00-B2B0-40A6E8E66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8C458EA-6C3E-9035-12FC-6D4D1FEFC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017E1CB4-310D-FA85-4503-DBEACF8AA8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0B31599-54E2-697C-A6D3-F46685D3DD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03042" y="-1044"/>
            <a:ext cx="6175647" cy="6859043"/>
          </a:xfrm>
          <a:prstGeom prst="rect">
            <a:avLst/>
          </a:prstGeom>
          <a:solidFill>
            <a:schemeClr val="bg1"/>
          </a:solidFill>
          <a:ln w="1206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68ACF0-DE2C-A01A-8075-F744278B4A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5848" y="381000"/>
            <a:ext cx="5465463" cy="1611086"/>
          </a:xfrm>
        </p:spPr>
        <p:txBody>
          <a:bodyPr anchor="b">
            <a:normAutofit/>
          </a:bodyPr>
          <a:lstStyle/>
          <a:p>
            <a:pPr algn="ctr"/>
            <a:r>
              <a:rPr lang="en-GB" sz="4800" dirty="0"/>
              <a:t>Cognitive transitional  Stage of adolescence 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10732271-523F-A950-D86D-AA42D979988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674953" y="3760310"/>
            <a:ext cx="6827252" cy="254256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E90B330-5404-50AC-5F55-5A7004E9333C}"/>
              </a:ext>
            </a:extLst>
          </p:cNvPr>
          <p:cNvSpPr txBox="1"/>
          <p:nvPr/>
        </p:nvSpPr>
        <p:spPr>
          <a:xfrm>
            <a:off x="5453743" y="2884714"/>
            <a:ext cx="43107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Steinberg and Lerner</a:t>
            </a:r>
            <a:r>
              <a:rPr lang="en-GB" dirty="0"/>
              <a:t>: Theory of adolescence 2004 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A8F68FD-9E70-A862-8EA8-8208D8F0F6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68" y="796266"/>
            <a:ext cx="4626985" cy="3079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11564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7465CB2-E160-4D8E-B8B3-B7AFCAFC5B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F79C704-FD27-4BBA-A751-4A80EDB173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1A8FFABF-F1A6-4C80-A0A6-29F3162FEF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D4C1E4B-EA97-41D4-855C-680107905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95844" y="1110000"/>
            <a:ext cx="10195740" cy="4629235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4F444B-08FB-5C12-DA02-5C7B7F2B79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7793" y="1468583"/>
            <a:ext cx="4074820" cy="3900512"/>
          </a:xfrm>
        </p:spPr>
        <p:txBody>
          <a:bodyPr anchor="t">
            <a:normAutofit/>
          </a:bodyPr>
          <a:lstStyle/>
          <a:p>
            <a:r>
              <a:rPr lang="en-GB" sz="4800" dirty="0"/>
              <a:t>External factors 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CA46DE5-04BF-98FD-2C92-96AE465562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093714" y="1093077"/>
            <a:ext cx="4646158" cy="464615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5B49239-F6FF-6E3F-A5C0-4BD07E37FE69}"/>
              </a:ext>
            </a:extLst>
          </p:cNvPr>
          <p:cNvSpPr txBox="1"/>
          <p:nvPr/>
        </p:nvSpPr>
        <p:spPr>
          <a:xfrm>
            <a:off x="1458686" y="3690257"/>
            <a:ext cx="37555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Bronfenbrenner</a:t>
            </a:r>
            <a:r>
              <a:rPr lang="en-GB" dirty="0"/>
              <a:t>: Ecological systems theory 2006</a:t>
            </a:r>
          </a:p>
        </p:txBody>
      </p:sp>
    </p:spTree>
    <p:extLst>
      <p:ext uri="{BB962C8B-B14F-4D97-AF65-F5344CB8AC3E}">
        <p14:creationId xmlns:p14="http://schemas.microsoft.com/office/powerpoint/2010/main" val="2622868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7465CB2-E160-4D8E-B8B3-B7AFCAFC5B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F79C704-FD27-4BBA-A751-4A80EDB173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1A8FFABF-F1A6-4C80-A0A6-29F3162FEF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D4C1E4B-EA97-41D4-855C-680107905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95844" y="1110000"/>
            <a:ext cx="10195740" cy="4629235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A11ED7-8922-7FBD-B74C-019179FC2C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7792" y="1118765"/>
            <a:ext cx="5282494" cy="4250330"/>
          </a:xfrm>
        </p:spPr>
        <p:txBody>
          <a:bodyPr anchor="t">
            <a:normAutofit/>
          </a:bodyPr>
          <a:lstStyle/>
          <a:p>
            <a:r>
              <a:rPr lang="en-GB" sz="4800" dirty="0"/>
              <a:t>ACE’s &amp; PCE’s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5DAB182-A0B5-0740-018B-A40820F0F1F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357792" y="2275225"/>
            <a:ext cx="4648200" cy="314255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6653220-4C46-37EE-EA7A-D09924BD053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40286" y="1798002"/>
            <a:ext cx="4090432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45534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93898FF-D987-4B0E-BFB4-85F5EB356D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EB84055-029C-4E86-8844-D05D96C024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8A2842C0-6210-4FDB-B1FF-C14C927377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99037F2-4CAF-446B-90DB-1480B247AA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128589C-AF3D-49CF-BD92-C1D1D2F538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95844" y="1110000"/>
            <a:ext cx="10195740" cy="4629235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EDDBA4-A9C6-00C3-752F-E665ED5F33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06685" y="1600200"/>
            <a:ext cx="5686351" cy="81642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Interventions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35EDFCF-DB0E-B734-6AEA-9507A83246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5579" y="1595821"/>
            <a:ext cx="4073934" cy="407393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32D24C4-2D9D-9DE5-229A-07570F5AF03E}"/>
              </a:ext>
            </a:extLst>
          </p:cNvPr>
          <p:cNvSpPr txBox="1"/>
          <p:nvPr/>
        </p:nvSpPr>
        <p:spPr>
          <a:xfrm>
            <a:off x="6901543" y="2862943"/>
            <a:ext cx="372291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Some different types of interventions:</a:t>
            </a:r>
          </a:p>
          <a:p>
            <a:r>
              <a:rPr lang="en-GB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Group based Intervention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One to one Interventions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Targeted Interventions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Family Interventions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Educational Interventions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Preventative Interventions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7814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556D3C6-CD86-A5CB-D5F4-B46016AE11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B70BBA-9C2D-2872-A4D4-D2CFBAC9E4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2B6D7-EE90-8BA2-DD26-724632408D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100943"/>
            <a:ext cx="9724031" cy="3900612"/>
          </a:xfrm>
        </p:spPr>
        <p:txBody>
          <a:bodyPr anchor="ctr"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100" dirty="0">
                <a:hlinkClick r:id="rId2"/>
              </a:rPr>
              <a:t>Adolescent health</a:t>
            </a:r>
            <a:r>
              <a:rPr lang="en-GB" sz="1100" dirty="0"/>
              <a:t> WHO (Accessed 24/11/25)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100" dirty="0"/>
              <a:t>Marshall W.A, Tanner JM. (1969). Variations in pattern of pubertal changes in girls. Archives of Disease in Childhood. 44(235):291–303.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100" dirty="0"/>
              <a:t>Marshall, W.A. Tanner, J.M. (1970). Variations in the Pattern of Pubertal Changes in Boys. </a:t>
            </a:r>
            <a:r>
              <a:rPr lang="en-GB" sz="1100" i="1" dirty="0"/>
              <a:t>Archives of Disease in Childhood</a:t>
            </a:r>
            <a:r>
              <a:rPr lang="en-GB" sz="1100" dirty="0"/>
              <a:t>, 45(239), pp.13–23.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100" dirty="0"/>
              <a:t>Erikson, E., 1959. Theory of identity development. </a:t>
            </a:r>
            <a:r>
              <a:rPr lang="en-GB" sz="1100" i="1" dirty="0"/>
              <a:t>E. Erikson, Identity and the life cycle.</a:t>
            </a:r>
            <a:r>
              <a:rPr lang="en-GB" sz="1100" dirty="0">
                <a:hlinkClick r:id="rId3"/>
              </a:rPr>
              <a:t> theory of identity erikson.pdf</a:t>
            </a:r>
            <a:r>
              <a:rPr lang="en-GB" sz="1100" i="1" dirty="0"/>
              <a:t> (Accessed 20/11/25)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1100" dirty="0">
                <a:latin typeface="Arial" panose="020B0604020202020204" pitchFamily="34" charset="0"/>
                <a:cs typeface="Arial" panose="020B0604020202020204" pitchFamily="34" charset="0"/>
              </a:rPr>
              <a:t>Elkind, D. (1967). Egocentrism in adolescence. Child development, 38(4) 1025-1034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100" dirty="0"/>
              <a:t>Steinberg, L. and Lerner, R.M. (2004). The Scientific Study of Adolescence. </a:t>
            </a:r>
            <a:r>
              <a:rPr lang="en-GB" sz="1100" i="1" dirty="0"/>
              <a:t>The Journal of Early Adolescence</a:t>
            </a:r>
            <a:r>
              <a:rPr lang="en-GB" sz="1100" dirty="0"/>
              <a:t>, 24(1), pp.45–54.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100" dirty="0"/>
              <a:t>Bronfenbrenner, U., &amp; Morris, P. A. (2006). The bioecological model of human development. In W. Damon &amp; R. M. Lerner (Eds.), </a:t>
            </a:r>
            <a:r>
              <a:rPr lang="en-GB" sz="1100" i="1" dirty="0"/>
              <a:t>Handbook of child psychology</a:t>
            </a:r>
            <a:r>
              <a:rPr lang="en-GB" sz="1100" dirty="0"/>
              <a:t>: Vol. 1. Theoretical models of child development (6th ed , pp. 793–828). New York, NY: Wiley.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100" dirty="0"/>
              <a:t>Vincent J </a:t>
            </a:r>
            <a:r>
              <a:rPr lang="en-GB" sz="1100" dirty="0" err="1"/>
              <a:t>Felitti</a:t>
            </a:r>
            <a:r>
              <a:rPr lang="en-GB" sz="1100" dirty="0"/>
              <a:t>, Robert F Anda, Dale Nordenberg, David F Williamson, Alison M Spitz, Valerie Edwards, Mary P Koss, James S Marks, Relationship of Childhood Abuse and Household Dysfunction to Many of the Leading Causes of Death in Adults: The Adverse Childhood Experiences (ACE) Study, American Journal of Preventive </a:t>
            </a:r>
            <a:r>
              <a:rPr lang="en-GB" sz="1100" dirty="0" err="1"/>
              <a:t>Medicine,Volume</a:t>
            </a:r>
            <a:r>
              <a:rPr lang="en-GB" sz="1100" dirty="0"/>
              <a:t> 14, Issue 4,1998, Pages 245-258</a:t>
            </a:r>
          </a:p>
          <a:p>
            <a:pPr marL="285750" indent="-285750"/>
            <a:r>
              <a:rPr lang="en-GB" sz="1100" dirty="0">
                <a:hlinkClick r:id="rId4"/>
              </a:rPr>
              <a:t>HOPE – Healthy Outcomes from Positive Experience</a:t>
            </a:r>
            <a:r>
              <a:rPr lang="en-GB" sz="1100" dirty="0"/>
              <a:t> (Accessed 24/11/25)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100" dirty="0">
                <a:hlinkClick r:id="rId5"/>
              </a:rPr>
              <a:t>UNCRC Article 12 - I have the right to be listened to and taken seriously – CYPCS</a:t>
            </a:r>
            <a:r>
              <a:rPr lang="en-GB" sz="1100" dirty="0"/>
              <a:t> (Accessed 24/11/25)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1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1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100" i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6939171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27FF362-FC97-4BF5-949B-D4ADFA26E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888549">
            <a:off x="-1059473" y="-1108988"/>
            <a:ext cx="7179830" cy="5226565"/>
          </a:xfrm>
          <a:custGeom>
            <a:avLst/>
            <a:gdLst>
              <a:gd name="connsiteX0" fmla="*/ 5217841 w 7179830"/>
              <a:gd name="connsiteY0" fmla="*/ 464824 h 5226565"/>
              <a:gd name="connsiteX1" fmla="*/ 5222490 w 7179830"/>
              <a:gd name="connsiteY1" fmla="*/ 464289 h 5226565"/>
              <a:gd name="connsiteX2" fmla="*/ 5216768 w 7179830"/>
              <a:gd name="connsiteY2" fmla="*/ 463394 h 5226565"/>
              <a:gd name="connsiteX3" fmla="*/ 5217841 w 7179830"/>
              <a:gd name="connsiteY3" fmla="*/ 464824 h 5226565"/>
              <a:gd name="connsiteX4" fmla="*/ 4945201 w 7179830"/>
              <a:gd name="connsiteY4" fmla="*/ 5226565 h 5226565"/>
              <a:gd name="connsiteX5" fmla="*/ 140449 w 7179830"/>
              <a:gd name="connsiteY5" fmla="*/ 2240811 h 5226565"/>
              <a:gd name="connsiteX6" fmla="*/ 232913 w 7179830"/>
              <a:gd name="connsiteY6" fmla="*/ 2052782 h 5226565"/>
              <a:gd name="connsiteX7" fmla="*/ 375714 w 7179830"/>
              <a:gd name="connsiteY7" fmla="*/ 1803205 h 5226565"/>
              <a:gd name="connsiteX8" fmla="*/ 1512756 w 7179830"/>
              <a:gd name="connsiteY8" fmla="*/ 638448 h 5226565"/>
              <a:gd name="connsiteX9" fmla="*/ 2902095 w 7179830"/>
              <a:gd name="connsiteY9" fmla="*/ 120440 h 5226565"/>
              <a:gd name="connsiteX10" fmla="*/ 2848453 w 7179830"/>
              <a:gd name="connsiteY10" fmla="*/ 125626 h 5226565"/>
              <a:gd name="connsiteX11" fmla="*/ 1837830 w 7179830"/>
              <a:gd name="connsiteY11" fmla="*/ 426203 h 5226565"/>
              <a:gd name="connsiteX12" fmla="*/ 214608 w 7179830"/>
              <a:gd name="connsiteY12" fmla="*/ 1882239 h 5226565"/>
              <a:gd name="connsiteX13" fmla="*/ 91317 w 7179830"/>
              <a:gd name="connsiteY13" fmla="*/ 2123701 h 5226565"/>
              <a:gd name="connsiteX14" fmla="*/ 64092 w 7179830"/>
              <a:gd name="connsiteY14" fmla="*/ 2193361 h 5226565"/>
              <a:gd name="connsiteX15" fmla="*/ 0 w 7179830"/>
              <a:gd name="connsiteY15" fmla="*/ 2153533 h 5226565"/>
              <a:gd name="connsiteX16" fmla="*/ 42834 w 7179830"/>
              <a:gd name="connsiteY16" fmla="*/ 2047277 h 5226565"/>
              <a:gd name="connsiteX17" fmla="*/ 923582 w 7179830"/>
              <a:gd name="connsiteY17" fmla="*/ 915600 h 5226565"/>
              <a:gd name="connsiteX18" fmla="*/ 2686989 w 7179830"/>
              <a:gd name="connsiteY18" fmla="*/ 73950 h 5226565"/>
              <a:gd name="connsiteX19" fmla="*/ 3059983 w 7179830"/>
              <a:gd name="connsiteY19" fmla="*/ 20308 h 5226565"/>
              <a:gd name="connsiteX20" fmla="*/ 3454435 w 7179830"/>
              <a:gd name="connsiteY20" fmla="*/ 1176 h 5226565"/>
              <a:gd name="connsiteX21" fmla="*/ 3923806 w 7179830"/>
              <a:gd name="connsiteY21" fmla="*/ 49990 h 5226565"/>
              <a:gd name="connsiteX22" fmla="*/ 5350874 w 7179830"/>
              <a:gd name="connsiteY22" fmla="*/ 426917 h 5226565"/>
              <a:gd name="connsiteX23" fmla="*/ 6607360 w 7179830"/>
              <a:gd name="connsiteY23" fmla="*/ 1075097 h 5226565"/>
              <a:gd name="connsiteX24" fmla="*/ 7110534 w 7179830"/>
              <a:gd name="connsiteY24" fmla="*/ 1541421 h 5226565"/>
              <a:gd name="connsiteX25" fmla="*/ 7179830 w 7179830"/>
              <a:gd name="connsiteY25" fmla="*/ 1630542 h 5226565"/>
              <a:gd name="connsiteX26" fmla="*/ 7136295 w 7179830"/>
              <a:gd name="connsiteY26" fmla="*/ 1700600 h 5226565"/>
              <a:gd name="connsiteX27" fmla="*/ 7131140 w 7179830"/>
              <a:gd name="connsiteY27" fmla="*/ 1693045 h 5226565"/>
              <a:gd name="connsiteX28" fmla="*/ 6577499 w 7179830"/>
              <a:gd name="connsiteY28" fmla="*/ 1148230 h 5226565"/>
              <a:gd name="connsiteX29" fmla="*/ 5494816 w 7179830"/>
              <a:gd name="connsiteY29" fmla="*/ 563527 h 5226565"/>
              <a:gd name="connsiteX30" fmla="*/ 5366967 w 7179830"/>
              <a:gd name="connsiteY30" fmla="*/ 514176 h 5226565"/>
              <a:gd name="connsiteX31" fmla="*/ 5244661 w 7179830"/>
              <a:gd name="connsiteY31" fmla="*/ 470725 h 5226565"/>
              <a:gd name="connsiteX32" fmla="*/ 5904822 w 7179830"/>
              <a:gd name="connsiteY32" fmla="*/ 815468 h 5226565"/>
              <a:gd name="connsiteX33" fmla="*/ 7015222 w 7179830"/>
              <a:gd name="connsiteY33" fmla="*/ 1815185 h 5226565"/>
              <a:gd name="connsiteX34" fmla="*/ 7040454 w 7179830"/>
              <a:gd name="connsiteY34" fmla="*/ 1854830 h 5226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79830" h="5226565">
                <a:moveTo>
                  <a:pt x="5217841" y="464824"/>
                </a:moveTo>
                <a:lnTo>
                  <a:pt x="5222490" y="464289"/>
                </a:lnTo>
                <a:lnTo>
                  <a:pt x="5216768" y="463394"/>
                </a:lnTo>
                <a:cubicBezTo>
                  <a:pt x="5216768" y="463394"/>
                  <a:pt x="5216768" y="464646"/>
                  <a:pt x="5217841" y="464824"/>
                </a:cubicBezTo>
                <a:close/>
                <a:moveTo>
                  <a:pt x="4945201" y="5226565"/>
                </a:moveTo>
                <a:lnTo>
                  <a:pt x="140449" y="2240811"/>
                </a:lnTo>
                <a:lnTo>
                  <a:pt x="232913" y="2052782"/>
                </a:lnTo>
                <a:cubicBezTo>
                  <a:pt x="277693" y="1968290"/>
                  <a:pt x="325201" y="1885054"/>
                  <a:pt x="375714" y="1803205"/>
                </a:cubicBezTo>
                <a:cubicBezTo>
                  <a:pt x="667528" y="1329721"/>
                  <a:pt x="1039629" y="935091"/>
                  <a:pt x="1512756" y="638448"/>
                </a:cubicBezTo>
                <a:cubicBezTo>
                  <a:pt x="1939392" y="370950"/>
                  <a:pt x="2405724" y="210560"/>
                  <a:pt x="2902095" y="120440"/>
                </a:cubicBezTo>
                <a:cubicBezTo>
                  <a:pt x="2884054" y="118134"/>
                  <a:pt x="2865727" y="119904"/>
                  <a:pt x="2848453" y="125626"/>
                </a:cubicBezTo>
                <a:cubicBezTo>
                  <a:pt x="2498704" y="175943"/>
                  <a:pt x="2158217" y="277201"/>
                  <a:pt x="1837830" y="426203"/>
                </a:cubicBezTo>
                <a:cubicBezTo>
                  <a:pt x="1147094" y="744660"/>
                  <a:pt x="593502" y="1217071"/>
                  <a:pt x="214608" y="1882239"/>
                </a:cubicBezTo>
                <a:cubicBezTo>
                  <a:pt x="169441" y="1960776"/>
                  <a:pt x="128308" y="2041369"/>
                  <a:pt x="91317" y="2123701"/>
                </a:cubicBezTo>
                <a:lnTo>
                  <a:pt x="64092" y="2193361"/>
                </a:lnTo>
                <a:lnTo>
                  <a:pt x="0" y="2153533"/>
                </a:lnTo>
                <a:lnTo>
                  <a:pt x="42834" y="2047277"/>
                </a:lnTo>
                <a:cubicBezTo>
                  <a:pt x="241792" y="1615775"/>
                  <a:pt x="541268" y="1241591"/>
                  <a:pt x="923582" y="915600"/>
                </a:cubicBezTo>
                <a:cubicBezTo>
                  <a:pt x="1435331" y="478415"/>
                  <a:pt x="2028081" y="205375"/>
                  <a:pt x="2686989" y="73950"/>
                </a:cubicBezTo>
                <a:cubicBezTo>
                  <a:pt x="2810367" y="49274"/>
                  <a:pt x="2934818" y="32466"/>
                  <a:pt x="3059983" y="20308"/>
                </a:cubicBezTo>
                <a:cubicBezTo>
                  <a:pt x="3185149" y="8148"/>
                  <a:pt x="3308706" y="2963"/>
                  <a:pt x="3454435" y="1176"/>
                </a:cubicBezTo>
                <a:cubicBezTo>
                  <a:pt x="3599805" y="-5977"/>
                  <a:pt x="3761985" y="20665"/>
                  <a:pt x="3923806" y="49990"/>
                </a:cubicBezTo>
                <a:cubicBezTo>
                  <a:pt x="4409449" y="137964"/>
                  <a:pt x="4886867" y="257228"/>
                  <a:pt x="5350874" y="426917"/>
                </a:cubicBezTo>
                <a:cubicBezTo>
                  <a:pt x="5797001" y="589991"/>
                  <a:pt x="6223101" y="792223"/>
                  <a:pt x="6607360" y="1075097"/>
                </a:cubicBezTo>
                <a:cubicBezTo>
                  <a:pt x="6794438" y="1212779"/>
                  <a:pt x="6965102" y="1365689"/>
                  <a:pt x="7110534" y="1541421"/>
                </a:cubicBezTo>
                <a:lnTo>
                  <a:pt x="7179830" y="1630542"/>
                </a:lnTo>
                <a:lnTo>
                  <a:pt x="7136295" y="1700600"/>
                </a:lnTo>
                <a:lnTo>
                  <a:pt x="7131140" y="1693045"/>
                </a:lnTo>
                <a:cubicBezTo>
                  <a:pt x="6977874" y="1483026"/>
                  <a:pt x="6788448" y="1305671"/>
                  <a:pt x="6577499" y="1148230"/>
                </a:cubicBezTo>
                <a:cubicBezTo>
                  <a:pt x="6245452" y="900401"/>
                  <a:pt x="5878538" y="716408"/>
                  <a:pt x="5494816" y="563527"/>
                </a:cubicBezTo>
                <a:cubicBezTo>
                  <a:pt x="5452491" y="546487"/>
                  <a:pt x="5409881" y="530036"/>
                  <a:pt x="5366967" y="514176"/>
                </a:cubicBezTo>
                <a:cubicBezTo>
                  <a:pt x="5326377" y="499156"/>
                  <a:pt x="5285430" y="485210"/>
                  <a:pt x="5244661" y="470725"/>
                </a:cubicBezTo>
                <a:cubicBezTo>
                  <a:pt x="5471517" y="572127"/>
                  <a:pt x="5691970" y="687263"/>
                  <a:pt x="5904822" y="815468"/>
                </a:cubicBezTo>
                <a:cubicBezTo>
                  <a:pt x="6336645" y="1080104"/>
                  <a:pt x="6718758" y="1400351"/>
                  <a:pt x="7015222" y="1815185"/>
                </a:cubicBezTo>
                <a:lnTo>
                  <a:pt x="7040454" y="1854830"/>
                </a:lnTo>
                <a:close/>
              </a:path>
            </a:pathLst>
          </a:custGeom>
          <a:solidFill>
            <a:schemeClr val="accent2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74BD8A-9BCB-590F-0ADA-03EB45703B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6" y="673770"/>
            <a:ext cx="3644489" cy="2414488"/>
          </a:xfrm>
        </p:spPr>
        <p:txBody>
          <a:bodyPr anchor="t">
            <a:normAutofit/>
          </a:bodyPr>
          <a:lstStyle/>
          <a:p>
            <a:r>
              <a:rPr lang="en-GB" sz="5400" dirty="0">
                <a:solidFill>
                  <a:srgbClr val="FFFFFF"/>
                </a:solidFill>
              </a:rPr>
              <a:t>VR Session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7B48BF-EE4E-FF20-EC0E-C7D190860A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882315"/>
            <a:ext cx="5254754" cy="529464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CB6327F-BA1E-5ED2-13A1-A57238A361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4267" y="1239290"/>
            <a:ext cx="6812432" cy="4379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75988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B5C3D5-6CD0-C3BF-DD17-565F8BBCCA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Code of Conduct 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97B207-9A31-0E3E-013C-EB4E86839E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sz="2000" b="1" dirty="0"/>
              <a:t>RESPECT each other and the resources </a:t>
            </a:r>
          </a:p>
          <a:p>
            <a:r>
              <a:rPr lang="en-GB" sz="2000" b="1" dirty="0"/>
              <a:t>What’s said in the room stays in the room</a:t>
            </a:r>
          </a:p>
          <a:p>
            <a:r>
              <a:rPr lang="en-GB" sz="2000" b="1" dirty="0"/>
              <a:t>Listen to each other, there is no silly question</a:t>
            </a:r>
          </a:p>
          <a:p>
            <a:r>
              <a:rPr lang="en-GB" sz="2000" b="1" dirty="0"/>
              <a:t>No Judgement </a:t>
            </a:r>
          </a:p>
          <a:p>
            <a:r>
              <a:rPr lang="en-GB" sz="2000" b="1" dirty="0"/>
              <a:t>Safeguarding </a:t>
            </a:r>
          </a:p>
          <a:p>
            <a:r>
              <a:rPr lang="en-GB" sz="2000" b="1" dirty="0"/>
              <a:t>If you need a break / chat please let a member of staff know before you leave </a:t>
            </a:r>
          </a:p>
          <a:p>
            <a:r>
              <a:rPr lang="en-GB" sz="2000" b="1" dirty="0"/>
              <a:t>No Smoking / Vaping indoors </a:t>
            </a:r>
          </a:p>
          <a:p>
            <a:r>
              <a:rPr lang="en-GB" sz="2000" b="1" dirty="0"/>
              <a:t>No swearing 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1372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16CD40-8837-4C01-BA98-07AE179C46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Exploitation  </a:t>
            </a:r>
          </a:p>
        </p:txBody>
      </p:sp>
      <p:sp>
        <p:nvSpPr>
          <p:cNvPr id="31" name="Arc 30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5FE6FE-83B6-E485-6181-09BA410CD3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2606" y="1295400"/>
            <a:ext cx="7318000" cy="118141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What do you already know about Exploitation?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61AC1CF-73FC-923E-6E18-D0752B02DD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3705" y="3222625"/>
            <a:ext cx="2143125" cy="21431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EBDB0BC-0937-A28D-4C58-F382A1586A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0127" y="3222625"/>
            <a:ext cx="2639278" cy="263927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D038ED3-846B-237B-5AED-7302B00FE45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47481" y="3595844"/>
            <a:ext cx="2143125" cy="214312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2029C9A-5D12-6E4E-F8C7-06FFDE5BC988}"/>
              </a:ext>
            </a:extLst>
          </p:cNvPr>
          <p:cNvSpPr txBox="1"/>
          <p:nvPr/>
        </p:nvSpPr>
        <p:spPr>
          <a:xfrm>
            <a:off x="4746171" y="2797629"/>
            <a:ext cx="72444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</a:t>
            </a:r>
            <a:r>
              <a:rPr lang="en-GB" b="1" dirty="0"/>
              <a:t>A lot                                            Not much                                 Nothing really </a:t>
            </a:r>
          </a:p>
        </p:txBody>
      </p:sp>
    </p:spTree>
    <p:extLst>
      <p:ext uri="{BB962C8B-B14F-4D97-AF65-F5344CB8AC3E}">
        <p14:creationId xmlns:p14="http://schemas.microsoft.com/office/powerpoint/2010/main" val="8957474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6F1F2C8-798B-4CCE-A851-94AFAF350B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6A0371-3D69-C7A4-BFE2-ED86787428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0908" y="1220919"/>
            <a:ext cx="5425781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Setting up the VR’s 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755E9CD0-04B0-4A3C-B291-AD913379C7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1DD8BF3B-6066-418C-8D1A-75C5E396FC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80BC66F9-7A74-4286-AD22-1174052CC2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02394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D8142CC3-2B5C-48E6-9DF0-6C8ACBAF23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B2D303B-3DD0-4319-9EAD-361847FEC7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46A89C79-8EF3-4AF9-B3D9-59A883F41C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EFE5CE34-4543-42E5-B82C-1F3D12422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72AF41FE-63D7-4695-81D2-66D2510E4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722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E8D546-9154-C1E1-1B1A-1FE4C923E8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Background on Joe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B259F64-7B17-D5F0-3A69-641CA063FC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874983" y="379611"/>
            <a:ext cx="2879771" cy="4464144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759C9C7-C6AC-CF71-F8EE-FC1CC4971D63}"/>
              </a:ext>
            </a:extLst>
          </p:cNvPr>
          <p:cNvSpPr txBox="1"/>
          <p:nvPr/>
        </p:nvSpPr>
        <p:spPr>
          <a:xfrm>
            <a:off x="9220200" y="1233241"/>
            <a:ext cx="2645229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This is Joe he lives in foster care and has done since he was 7. </a:t>
            </a:r>
          </a:p>
          <a:p>
            <a:r>
              <a:rPr lang="en-GB" dirty="0"/>
              <a:t>Joe grew up around domestic violence between his mum and dad. </a:t>
            </a:r>
          </a:p>
          <a:p>
            <a:r>
              <a:rPr lang="en-GB" dirty="0"/>
              <a:t>Joe isn’t allowed to see his parents at the moment.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02176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22F4F1-69C6-A2BC-3F2B-373DC1B6A2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Joe at school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B55DD7-E360-46F4-52C8-54C53AFF08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dirty="0"/>
              <a:t>What was happening with Joe? </a:t>
            </a:r>
          </a:p>
          <a:p>
            <a:r>
              <a:rPr lang="en-GB" dirty="0"/>
              <a:t>How do you think Joe was feeling? </a:t>
            </a:r>
          </a:p>
          <a:p>
            <a:r>
              <a:rPr lang="en-GB" dirty="0"/>
              <a:t>How do you know when your feeling different emotions? </a:t>
            </a:r>
          </a:p>
          <a:p>
            <a:r>
              <a:rPr lang="en-GB" dirty="0"/>
              <a:t>What helps you guys when you're feeling these different emotions?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94541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694676-07D4-9080-661D-5AE83E03C0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Joe at home A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E6C399-F4FA-2126-C9D6-8131BA5A18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dirty="0"/>
              <a:t>How do you think Joes feeling now? </a:t>
            </a:r>
          </a:p>
          <a:p>
            <a:r>
              <a:rPr lang="en-GB" dirty="0"/>
              <a:t>Do you think Joe could speak to his carer about his day (contact with Dad, bullying, teacher)?</a:t>
            </a:r>
          </a:p>
          <a:p>
            <a:endParaRPr lang="en-GB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12587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8622FD-534D-B98D-DAD4-E4FB679F25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Joe With Friends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899650-99BE-A4E4-7C2A-DA03F5B8F7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What did you see in this clip, did anything stand out to you? </a:t>
            </a:r>
          </a:p>
          <a:p>
            <a:r>
              <a:rPr lang="en-GB" dirty="0"/>
              <a:t>Anyone know who the guy is asking the questions coming out of the chip shop?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800261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4CF450-2EBA-F4A9-A7A9-AFC1DB73DD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Joe in Car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0D973F-2574-5100-0B75-97BFDC5CCB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dirty="0"/>
              <a:t>You are Joe in this clip </a:t>
            </a:r>
          </a:p>
          <a:p>
            <a:endParaRPr lang="en-GB" dirty="0"/>
          </a:p>
          <a:p>
            <a:r>
              <a:rPr lang="en-GB" dirty="0"/>
              <a:t>Do you think Joe has a choice? </a:t>
            </a:r>
          </a:p>
          <a:p>
            <a:r>
              <a:rPr lang="en-GB" dirty="0"/>
              <a:t>How do you think Joe feels now? </a:t>
            </a:r>
          </a:p>
          <a:p>
            <a:r>
              <a:rPr lang="en-GB" dirty="0"/>
              <a:t>Who do you think Joe can talk too?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09383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BDD24D-23DA-C8A2-66FD-B89B910BF2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Joe at trap house 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43969D-F7A1-2200-E5BC-7816D64958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dirty="0">
                <a:highlight>
                  <a:srgbClr val="FFFF00"/>
                </a:highlight>
              </a:rPr>
              <a:t>Contains scenes some viewers may find difficult </a:t>
            </a:r>
          </a:p>
          <a:p>
            <a:endParaRPr lang="en-GB" dirty="0"/>
          </a:p>
          <a:p>
            <a:r>
              <a:rPr lang="en-GB" dirty="0"/>
              <a:t>What outcome can you see for Joe, what advice would you give him? </a:t>
            </a:r>
          </a:p>
          <a:p>
            <a:r>
              <a:rPr lang="en-GB" dirty="0"/>
              <a:t>Do you think Joe has a choice? </a:t>
            </a:r>
          </a:p>
          <a:p>
            <a:r>
              <a:rPr lang="en-GB" dirty="0"/>
              <a:t>What could have happened to support Joe before it got to this point?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138127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99642A-E7C8-AAA6-7BDD-5CB7350451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Joe at home B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2A31F9-D881-96EF-0964-16B103A4C0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Joe needed to feel safe, supported and empowered. </a:t>
            </a:r>
          </a:p>
          <a:p>
            <a:r>
              <a:rPr lang="en-GB" dirty="0"/>
              <a:t>He needed to know he could talk to someone. </a:t>
            </a:r>
          </a:p>
          <a:p>
            <a:pPr marL="0" indent="0">
              <a:buNone/>
            </a:pPr>
            <a:r>
              <a:rPr lang="en-GB" u="sng" dirty="0"/>
              <a:t>Missed opportunities </a:t>
            </a:r>
          </a:p>
          <a:p>
            <a:r>
              <a:rPr lang="en-GB" dirty="0"/>
              <a:t>Carer</a:t>
            </a:r>
          </a:p>
          <a:p>
            <a:r>
              <a:rPr lang="en-GB" dirty="0"/>
              <a:t>Teacher </a:t>
            </a:r>
          </a:p>
          <a:p>
            <a:r>
              <a:rPr lang="en-GB" dirty="0"/>
              <a:t>Youth Worker </a:t>
            </a:r>
          </a:p>
          <a:p>
            <a:r>
              <a:rPr lang="en-GB" dirty="0"/>
              <a:t>School Peers</a:t>
            </a:r>
          </a:p>
        </p:txBody>
      </p:sp>
    </p:spTree>
    <p:extLst>
      <p:ext uri="{BB962C8B-B14F-4D97-AF65-F5344CB8AC3E}">
        <p14:creationId xmlns:p14="http://schemas.microsoft.com/office/powerpoint/2010/main" val="244573272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32B668D-7A51-FE4E-1BC5-563A1E4666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54A1996B-0E90-F877-ECD9-B767C0C7D1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9AF4992C-438E-A3C3-B88F-2426D09CE4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110194-ECDD-DB86-1C13-E88CAC3B21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Exploitation</a:t>
            </a:r>
          </a:p>
        </p:txBody>
      </p:sp>
      <p:sp>
        <p:nvSpPr>
          <p:cNvPr id="31" name="Arc 30">
            <a:extLst>
              <a:ext uri="{FF2B5EF4-FFF2-40B4-BE49-F238E27FC236}">
                <a16:creationId xmlns:a16="http://schemas.microsoft.com/office/drawing/2014/main" id="{151F6728-8683-E99F-A6D8-B641CDAD6A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52EC1D92-5DE0-F1E4-870F-F1F1D6623E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AB30EE-7364-D50B-CD11-38C2F0902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2606" y="1295400"/>
            <a:ext cx="7318000" cy="118141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What do you now know about exploitation?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8D1E788-9380-2988-A38C-742867506B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3705" y="3222625"/>
            <a:ext cx="2143125" cy="21431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EC9B529-5457-C85D-1888-3B0A49D53F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60127" y="3222625"/>
            <a:ext cx="2639278" cy="263927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8C8C7EB-B38E-9AAE-8C81-297D1E297F0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47481" y="3595844"/>
            <a:ext cx="2143125" cy="214312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238A1D2-0E95-A4EF-2B09-9888C5BE526F}"/>
              </a:ext>
            </a:extLst>
          </p:cNvPr>
          <p:cNvSpPr txBox="1"/>
          <p:nvPr/>
        </p:nvSpPr>
        <p:spPr>
          <a:xfrm>
            <a:off x="4746171" y="2797629"/>
            <a:ext cx="72444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</a:t>
            </a:r>
            <a:r>
              <a:rPr lang="en-GB" b="1" dirty="0"/>
              <a:t>A lot                                            Not much                                 Nothing really </a:t>
            </a:r>
          </a:p>
        </p:txBody>
      </p:sp>
    </p:spTree>
    <p:extLst>
      <p:ext uri="{BB962C8B-B14F-4D97-AF65-F5344CB8AC3E}">
        <p14:creationId xmlns:p14="http://schemas.microsoft.com/office/powerpoint/2010/main" val="335469385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35B8FD-BAFF-7EA4-2C63-B5CEFE73A4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17254" y="525439"/>
            <a:ext cx="3336545" cy="1657614"/>
          </a:xfrm>
        </p:spPr>
        <p:txBody>
          <a:bodyPr>
            <a:normAutofit/>
          </a:bodyPr>
          <a:lstStyle/>
          <a:p>
            <a:r>
              <a:rPr lang="en-GB" sz="3600"/>
              <a:t>Any Questions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E2A186D-99C0-730C-B0FF-FAD4B0A7AD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06059" y="4026844"/>
            <a:ext cx="1927255" cy="1927255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822A5670-0F7B-4199-AEAB-33FBA9CEA4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627" y="-1"/>
            <a:ext cx="0" cy="4572000"/>
          </a:xfrm>
          <a:prstGeom prst="line">
            <a:avLst/>
          </a:prstGeom>
          <a:ln w="3810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79A119E2-CE81-05CC-FAD0-0D793C20527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6370" y="536625"/>
            <a:ext cx="2628285" cy="1335001"/>
          </a:xfrm>
          <a:prstGeom prst="rect">
            <a:avLst/>
          </a:prstGeom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8BB1744D-A7DF-4B65-B6E3-DCF12BB2D8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627" y="2228770"/>
            <a:ext cx="2877035" cy="0"/>
          </a:xfrm>
          <a:prstGeom prst="line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>
            <a:extLst>
              <a:ext uri="{FF2B5EF4-FFF2-40B4-BE49-F238E27FC236}">
                <a16:creationId xmlns:a16="http://schemas.microsoft.com/office/drawing/2014/main" id="{2D7E007E-20C9-0DF7-771E-2216081E18E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1097" y="2274491"/>
            <a:ext cx="2230371" cy="2181244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882DD753-EA38-4E86-91FB-05041A44A2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4567905"/>
            <a:ext cx="7530662" cy="0"/>
          </a:xfrm>
          <a:prstGeom prst="line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>
            <a:extLst>
              <a:ext uri="{FF2B5EF4-FFF2-40B4-BE49-F238E27FC236}">
                <a16:creationId xmlns:a16="http://schemas.microsoft.com/office/drawing/2014/main" id="{60685B75-ABEB-16E5-44FE-FCBFFA50A55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0774" y="5041195"/>
            <a:ext cx="2620471" cy="159848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5949C0D-50B3-8412-55AD-8894B103DE0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62822" y="5041195"/>
            <a:ext cx="4364400" cy="118929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70EFF6-E5DD-1A81-606F-03FD6206F7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17254" y="1698177"/>
            <a:ext cx="3967917" cy="2503570"/>
          </a:xfrm>
        </p:spPr>
        <p:txBody>
          <a:bodyPr>
            <a:normAutofit fontScale="92500" lnSpcReduction="20000"/>
          </a:bodyPr>
          <a:lstStyle/>
          <a:p>
            <a:r>
              <a:rPr lang="en-GB" sz="2000" dirty="0"/>
              <a:t>Thanks guys hope this session has been helpful. </a:t>
            </a:r>
          </a:p>
          <a:p>
            <a:r>
              <a:rPr lang="en-GB" sz="2000" dirty="0"/>
              <a:t>If you would like to talk about anything from today’s session, give me a message or your welcome to stay behind and have a chat.</a:t>
            </a:r>
          </a:p>
          <a:p>
            <a:r>
              <a:rPr lang="en-GB" sz="2000" dirty="0"/>
              <a:t>These are some helpful services if you have been affected by any of the topics we have covered today. </a:t>
            </a:r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6DA63E78-7704-45EF-B5D3-EADDF5D826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16200000">
            <a:off x="1730262" y="5706812"/>
            <a:ext cx="2286000" cy="0"/>
          </a:xfrm>
          <a:prstGeom prst="line">
            <a:avLst/>
          </a:prstGeom>
          <a:ln w="381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11">
            <a:extLst>
              <a:ext uri="{FF2B5EF4-FFF2-40B4-BE49-F238E27FC236}">
                <a16:creationId xmlns:a16="http://schemas.microsoft.com/office/drawing/2014/main" id="{EDB18D90-03A5-CB02-D27D-137357C5589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-370112" y="216436"/>
            <a:ext cx="5007906" cy="3071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22074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841</TotalTime>
  <Words>811</Words>
  <Application>Microsoft Office PowerPoint</Application>
  <PresentationFormat>Widescreen</PresentationFormat>
  <Paragraphs>105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Aptos</vt:lpstr>
      <vt:lpstr>Aptos Display</vt:lpstr>
      <vt:lpstr>Arial</vt:lpstr>
      <vt:lpstr>Calibri</vt:lpstr>
      <vt:lpstr>Office Theme</vt:lpstr>
      <vt:lpstr>Adolescent Development </vt:lpstr>
      <vt:lpstr>3 Transitional  Stages of Adolescent Development </vt:lpstr>
      <vt:lpstr>Biological transitional Stage </vt:lpstr>
      <vt:lpstr>Social transitional           stage of Adolescence </vt:lpstr>
      <vt:lpstr>Cognitive transitional  Stage of adolescence </vt:lpstr>
      <vt:lpstr>External factors  </vt:lpstr>
      <vt:lpstr>ACE’s &amp; PCE’s </vt:lpstr>
      <vt:lpstr>Interventions </vt:lpstr>
      <vt:lpstr>Reference List </vt:lpstr>
      <vt:lpstr>VR Session </vt:lpstr>
      <vt:lpstr>Code of Conduct </vt:lpstr>
      <vt:lpstr>Exploitation  </vt:lpstr>
      <vt:lpstr>Setting up the VR’s </vt:lpstr>
      <vt:lpstr>Background on Joe </vt:lpstr>
      <vt:lpstr>Joe at school </vt:lpstr>
      <vt:lpstr>Joe at home A</vt:lpstr>
      <vt:lpstr>Joe With Friends </vt:lpstr>
      <vt:lpstr>Joe in Car </vt:lpstr>
      <vt:lpstr>Joe at trap house </vt:lpstr>
      <vt:lpstr>Joe at home B</vt:lpstr>
      <vt:lpstr>Exploitation</vt:lpstr>
      <vt:lpstr>Any Questions </vt:lpstr>
    </vt:vector>
  </TitlesOfParts>
  <Company>Cyngor Sir CEREDIGION County Council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Katie Evans</dc:creator>
  <cp:lastModifiedBy>Katie Evans</cp:lastModifiedBy>
  <cp:revision>1</cp:revision>
  <cp:lastPrinted>2025-11-24T14:28:21Z</cp:lastPrinted>
  <dcterms:created xsi:type="dcterms:W3CDTF">2025-11-10T15:22:43Z</dcterms:created>
  <dcterms:modified xsi:type="dcterms:W3CDTF">2025-11-24T19:51:56Z</dcterms:modified>
</cp:coreProperties>
</file>