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63" r:id="rId3"/>
    <p:sldId id="261" r:id="rId4"/>
    <p:sldId id="262" r:id="rId5"/>
    <p:sldId id="258" r:id="rId6"/>
    <p:sldId id="259" r:id="rId7"/>
    <p:sldId id="260" r:id="rId8"/>
    <p:sldId id="257"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4C9A55-A7B2-4331-8C02-5A091F9E347D}" v="1173" dt="2022-02-27T19:49:38.4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rrell Dodoo (2120921)" userId="S::2120921@student.uwtsd.ac.uk::c3a2f306-295e-4dd0-859c-b16a2a40269a" providerId="AD" clId="Web-{EE4C9A55-A7B2-4331-8C02-5A091F9E347D}"/>
    <pc:docChg chg="addSld modSld sldOrd addMainMaster delMainMaster">
      <pc:chgData name="Darrell Dodoo (2120921)" userId="S::2120921@student.uwtsd.ac.uk::c3a2f306-295e-4dd0-859c-b16a2a40269a" providerId="AD" clId="Web-{EE4C9A55-A7B2-4331-8C02-5A091F9E347D}" dt="2022-02-27T19:49:36.984" v="960" actId="20577"/>
      <pc:docMkLst>
        <pc:docMk/>
      </pc:docMkLst>
      <pc:sldChg chg="modSp mod modClrScheme chgLayout">
        <pc:chgData name="Darrell Dodoo (2120921)" userId="S::2120921@student.uwtsd.ac.uk::c3a2f306-295e-4dd0-859c-b16a2a40269a" providerId="AD" clId="Web-{EE4C9A55-A7B2-4331-8C02-5A091F9E347D}" dt="2022-02-27T15:33:00.480" v="400"/>
        <pc:sldMkLst>
          <pc:docMk/>
          <pc:sldMk cId="109857222" sldId="256"/>
        </pc:sldMkLst>
        <pc:spChg chg="mod ord">
          <ac:chgData name="Darrell Dodoo (2120921)" userId="S::2120921@student.uwtsd.ac.uk::c3a2f306-295e-4dd0-859c-b16a2a40269a" providerId="AD" clId="Web-{EE4C9A55-A7B2-4331-8C02-5A091F9E347D}" dt="2022-02-27T15:33:00.480" v="400"/>
          <ac:spMkLst>
            <pc:docMk/>
            <pc:sldMk cId="109857222" sldId="256"/>
            <ac:spMk id="2" creationId="{00000000-0000-0000-0000-000000000000}"/>
          </ac:spMkLst>
        </pc:spChg>
        <pc:spChg chg="mod ord">
          <ac:chgData name="Darrell Dodoo (2120921)" userId="S::2120921@student.uwtsd.ac.uk::c3a2f306-295e-4dd0-859c-b16a2a40269a" providerId="AD" clId="Web-{EE4C9A55-A7B2-4331-8C02-5A091F9E347D}" dt="2022-02-27T15:33:00.480" v="400"/>
          <ac:spMkLst>
            <pc:docMk/>
            <pc:sldMk cId="109857222" sldId="256"/>
            <ac:spMk id="3" creationId="{00000000-0000-0000-0000-000000000000}"/>
          </ac:spMkLst>
        </pc:spChg>
      </pc:sldChg>
      <pc:sldChg chg="addSp delSp modSp new mod setBg modClrScheme delDesignElem chgLayout">
        <pc:chgData name="Darrell Dodoo (2120921)" userId="S::2120921@student.uwtsd.ac.uk::c3a2f306-295e-4dd0-859c-b16a2a40269a" providerId="AD" clId="Web-{EE4C9A55-A7B2-4331-8C02-5A091F9E347D}" dt="2022-02-27T19:49:36.984" v="960" actId="20577"/>
        <pc:sldMkLst>
          <pc:docMk/>
          <pc:sldMk cId="2595737905" sldId="257"/>
        </pc:sldMkLst>
        <pc:spChg chg="mod ord">
          <ac:chgData name="Darrell Dodoo (2120921)" userId="S::2120921@student.uwtsd.ac.uk::c3a2f306-295e-4dd0-859c-b16a2a40269a" providerId="AD" clId="Web-{EE4C9A55-A7B2-4331-8C02-5A091F9E347D}" dt="2022-02-27T15:33:00.480" v="400"/>
          <ac:spMkLst>
            <pc:docMk/>
            <pc:sldMk cId="2595737905" sldId="257"/>
            <ac:spMk id="2" creationId="{7E9EAD6D-F02E-4663-AA8C-11871D9D4079}"/>
          </ac:spMkLst>
        </pc:spChg>
        <pc:spChg chg="add mod">
          <ac:chgData name="Darrell Dodoo (2120921)" userId="S::2120921@student.uwtsd.ac.uk::c3a2f306-295e-4dd0-859c-b16a2a40269a" providerId="AD" clId="Web-{EE4C9A55-A7B2-4331-8C02-5A091F9E347D}" dt="2022-02-27T19:37:37.218" v="886" actId="20577"/>
          <ac:spMkLst>
            <pc:docMk/>
            <pc:sldMk cId="2595737905" sldId="257"/>
            <ac:spMk id="3" creationId="{09D8A903-E2FC-4FE7-A36E-846657C247B3}"/>
          </ac:spMkLst>
        </pc:spChg>
        <pc:spChg chg="del">
          <ac:chgData name="Darrell Dodoo (2120921)" userId="S::2120921@student.uwtsd.ac.uk::c3a2f306-295e-4dd0-859c-b16a2a40269a" providerId="AD" clId="Web-{EE4C9A55-A7B2-4331-8C02-5A091F9E347D}" dt="2022-02-27T14:45:23.359" v="125"/>
          <ac:spMkLst>
            <pc:docMk/>
            <pc:sldMk cId="2595737905" sldId="257"/>
            <ac:spMk id="3" creationId="{76FB1E3D-0E83-4496-BC1F-E07114E026E8}"/>
          </ac:spMkLst>
        </pc:spChg>
        <pc:spChg chg="add mod">
          <ac:chgData name="Darrell Dodoo (2120921)" userId="S::2120921@student.uwtsd.ac.uk::c3a2f306-295e-4dd0-859c-b16a2a40269a" providerId="AD" clId="Web-{EE4C9A55-A7B2-4331-8C02-5A091F9E347D}" dt="2022-02-27T19:45:33.198" v="924" actId="20577"/>
          <ac:spMkLst>
            <pc:docMk/>
            <pc:sldMk cId="2595737905" sldId="257"/>
            <ac:spMk id="4" creationId="{07379C97-5A3C-451B-8C50-88B1F85B0506}"/>
          </ac:spMkLst>
        </pc:spChg>
        <pc:spChg chg="add mod">
          <ac:chgData name="Darrell Dodoo (2120921)" userId="S::2120921@student.uwtsd.ac.uk::c3a2f306-295e-4dd0-859c-b16a2a40269a" providerId="AD" clId="Web-{EE4C9A55-A7B2-4331-8C02-5A091F9E347D}" dt="2022-02-27T17:29:32.513" v="461" actId="20577"/>
          <ac:spMkLst>
            <pc:docMk/>
            <pc:sldMk cId="2595737905" sldId="257"/>
            <ac:spMk id="5" creationId="{50010A5A-EE95-4399-92E4-A3F92AFE7983}"/>
          </ac:spMkLst>
        </pc:spChg>
        <pc:spChg chg="add del mod">
          <ac:chgData name="Darrell Dodoo (2120921)" userId="S::2120921@student.uwtsd.ac.uk::c3a2f306-295e-4dd0-859c-b16a2a40269a" providerId="AD" clId="Web-{EE4C9A55-A7B2-4331-8C02-5A091F9E347D}" dt="2022-02-27T14:56:34.953" v="149"/>
          <ac:spMkLst>
            <pc:docMk/>
            <pc:sldMk cId="2595737905" sldId="257"/>
            <ac:spMk id="5" creationId="{A11B382A-6904-4FAF-BB93-6F41F5268329}"/>
          </ac:spMkLst>
        </pc:spChg>
        <pc:spChg chg="add del mod">
          <ac:chgData name="Darrell Dodoo (2120921)" userId="S::2120921@student.uwtsd.ac.uk::c3a2f306-295e-4dd0-859c-b16a2a40269a" providerId="AD" clId="Web-{EE4C9A55-A7B2-4331-8C02-5A091F9E347D}" dt="2022-02-27T19:45:06.354" v="912"/>
          <ac:spMkLst>
            <pc:docMk/>
            <pc:sldMk cId="2595737905" sldId="257"/>
            <ac:spMk id="6" creationId="{5539B4E9-C499-4211-807D-7E05D5F02D4F}"/>
          </ac:spMkLst>
        </pc:spChg>
        <pc:spChg chg="add mod">
          <ac:chgData name="Darrell Dodoo (2120921)" userId="S::2120921@student.uwtsd.ac.uk::c3a2f306-295e-4dd0-859c-b16a2a40269a" providerId="AD" clId="Web-{EE4C9A55-A7B2-4331-8C02-5A091F9E347D}" dt="2022-02-27T19:49:36.984" v="960" actId="20577"/>
          <ac:spMkLst>
            <pc:docMk/>
            <pc:sldMk cId="2595737905" sldId="257"/>
            <ac:spMk id="7" creationId="{ACC5C364-6612-42AD-B288-A5D0F0258FC1}"/>
          </ac:spMkLst>
        </pc:spChg>
        <pc:spChg chg="add mod">
          <ac:chgData name="Darrell Dodoo (2120921)" userId="S::2120921@student.uwtsd.ac.uk::c3a2f306-295e-4dd0-859c-b16a2a40269a" providerId="AD" clId="Web-{EE4C9A55-A7B2-4331-8C02-5A091F9E347D}" dt="2022-02-27T19:49:21.812" v="952" actId="1076"/>
          <ac:spMkLst>
            <pc:docMk/>
            <pc:sldMk cId="2595737905" sldId="257"/>
            <ac:spMk id="8" creationId="{218D3DF0-C9CB-49F8-B918-1F4EB8B9B76D}"/>
          </ac:spMkLst>
        </pc:spChg>
        <pc:spChg chg="add del">
          <ac:chgData name="Darrell Dodoo (2120921)" userId="S::2120921@student.uwtsd.ac.uk::c3a2f306-295e-4dd0-859c-b16a2a40269a" providerId="AD" clId="Web-{EE4C9A55-A7B2-4331-8C02-5A091F9E347D}" dt="2022-02-27T15:32:43.871" v="398"/>
          <ac:spMkLst>
            <pc:docMk/>
            <pc:sldMk cId="2595737905" sldId="257"/>
            <ac:spMk id="8" creationId="{EFA9B6C6-A247-48A8-9A1C-1E36FA9456B5}"/>
          </ac:spMkLst>
        </pc:spChg>
        <pc:spChg chg="add del">
          <ac:chgData name="Darrell Dodoo (2120921)" userId="S::2120921@student.uwtsd.ac.uk::c3a2f306-295e-4dd0-859c-b16a2a40269a" providerId="AD" clId="Web-{EE4C9A55-A7B2-4331-8C02-5A091F9E347D}" dt="2022-02-27T15:32:43.871" v="398"/>
          <ac:spMkLst>
            <pc:docMk/>
            <pc:sldMk cId="2595737905" sldId="257"/>
            <ac:spMk id="10" creationId="{C5CB530E-515E-412C-9DF1-5F8FFBD6F383}"/>
          </ac:spMkLst>
        </pc:spChg>
        <pc:spChg chg="add del">
          <ac:chgData name="Darrell Dodoo (2120921)" userId="S::2120921@student.uwtsd.ac.uk::c3a2f306-295e-4dd0-859c-b16a2a40269a" providerId="AD" clId="Web-{EE4C9A55-A7B2-4331-8C02-5A091F9E347D}" dt="2022-02-27T15:32:43.871" v="398"/>
          <ac:spMkLst>
            <pc:docMk/>
            <pc:sldMk cId="2595737905" sldId="257"/>
            <ac:spMk id="12" creationId="{712D4376-A578-4FF1-94FC-245E7A6A489F}"/>
          </ac:spMkLst>
        </pc:spChg>
        <pc:spChg chg="add del">
          <ac:chgData name="Darrell Dodoo (2120921)" userId="S::2120921@student.uwtsd.ac.uk::c3a2f306-295e-4dd0-859c-b16a2a40269a" providerId="AD" clId="Web-{EE4C9A55-A7B2-4331-8C02-5A091F9E347D}" dt="2022-02-27T15:32:43.871" v="398"/>
          <ac:spMkLst>
            <pc:docMk/>
            <pc:sldMk cId="2595737905" sldId="257"/>
            <ac:spMk id="14" creationId="{AEA7509D-F04F-40CB-A0B3-EEF16499CC9F}"/>
          </ac:spMkLst>
        </pc:spChg>
        <pc:cxnChg chg="add del">
          <ac:chgData name="Darrell Dodoo (2120921)" userId="S::2120921@student.uwtsd.ac.uk::c3a2f306-295e-4dd0-859c-b16a2a40269a" providerId="AD" clId="Web-{EE4C9A55-A7B2-4331-8C02-5A091F9E347D}" dt="2022-02-27T15:32:43.871" v="398"/>
          <ac:cxnSpMkLst>
            <pc:docMk/>
            <pc:sldMk cId="2595737905" sldId="257"/>
            <ac:cxnSpMk id="16" creationId="{56020367-4FD5-4596-8E10-C5F095CD8DBF}"/>
          </ac:cxnSpMkLst>
        </pc:cxnChg>
      </pc:sldChg>
      <pc:sldChg chg="addSp delSp modSp new mod ord modClrScheme chgLayout">
        <pc:chgData name="Darrell Dodoo (2120921)" userId="S::2120921@student.uwtsd.ac.uk::c3a2f306-295e-4dd0-859c-b16a2a40269a" providerId="AD" clId="Web-{EE4C9A55-A7B2-4331-8C02-5A091F9E347D}" dt="2022-02-27T19:43:01.446" v="891" actId="20577"/>
        <pc:sldMkLst>
          <pc:docMk/>
          <pc:sldMk cId="1665383428" sldId="258"/>
        </pc:sldMkLst>
        <pc:spChg chg="mod ord">
          <ac:chgData name="Darrell Dodoo (2120921)" userId="S::2120921@student.uwtsd.ac.uk::c3a2f306-295e-4dd0-859c-b16a2a40269a" providerId="AD" clId="Web-{EE4C9A55-A7B2-4331-8C02-5A091F9E347D}" dt="2022-02-27T17:51:47.492" v="496" actId="14100"/>
          <ac:spMkLst>
            <pc:docMk/>
            <pc:sldMk cId="1665383428" sldId="258"/>
            <ac:spMk id="2" creationId="{07E53C3B-E581-4A53-9ACC-300FB4F77730}"/>
          </ac:spMkLst>
        </pc:spChg>
        <pc:spChg chg="mod ord">
          <ac:chgData name="Darrell Dodoo (2120921)" userId="S::2120921@student.uwtsd.ac.uk::c3a2f306-295e-4dd0-859c-b16a2a40269a" providerId="AD" clId="Web-{EE4C9A55-A7B2-4331-8C02-5A091F9E347D}" dt="2022-02-27T19:43:01.446" v="891" actId="20577"/>
          <ac:spMkLst>
            <pc:docMk/>
            <pc:sldMk cId="1665383428" sldId="258"/>
            <ac:spMk id="3" creationId="{84CE419D-E215-443D-81FE-3FCC033F82F2}"/>
          </ac:spMkLst>
        </pc:spChg>
        <pc:spChg chg="add del mod">
          <ac:chgData name="Darrell Dodoo (2120921)" userId="S::2120921@student.uwtsd.ac.uk::c3a2f306-295e-4dd0-859c-b16a2a40269a" providerId="AD" clId="Web-{EE4C9A55-A7B2-4331-8C02-5A091F9E347D}" dt="2022-02-27T17:52:05.929" v="499"/>
          <ac:spMkLst>
            <pc:docMk/>
            <pc:sldMk cId="1665383428" sldId="258"/>
            <ac:spMk id="4" creationId="{50D0C3B5-5A34-430E-B558-496662A20448}"/>
          </ac:spMkLst>
        </pc:spChg>
      </pc:sldChg>
      <pc:sldChg chg="addSp delSp modSp new">
        <pc:chgData name="Darrell Dodoo (2120921)" userId="S::2120921@student.uwtsd.ac.uk::c3a2f306-295e-4dd0-859c-b16a2a40269a" providerId="AD" clId="Web-{EE4C9A55-A7B2-4331-8C02-5A091F9E347D}" dt="2022-02-27T18:11:10.204" v="694"/>
        <pc:sldMkLst>
          <pc:docMk/>
          <pc:sldMk cId="166309500" sldId="259"/>
        </pc:sldMkLst>
        <pc:spChg chg="mod">
          <ac:chgData name="Darrell Dodoo (2120921)" userId="S::2120921@student.uwtsd.ac.uk::c3a2f306-295e-4dd0-859c-b16a2a40269a" providerId="AD" clId="Web-{EE4C9A55-A7B2-4331-8C02-5A091F9E347D}" dt="2022-02-27T17:50:01.443" v="479" actId="20577"/>
          <ac:spMkLst>
            <pc:docMk/>
            <pc:sldMk cId="166309500" sldId="259"/>
            <ac:spMk id="2" creationId="{826DE04D-350F-4F93-842E-18D14472A76A}"/>
          </ac:spMkLst>
        </pc:spChg>
        <pc:spChg chg="del">
          <ac:chgData name="Darrell Dodoo (2120921)" userId="S::2120921@student.uwtsd.ac.uk::c3a2f306-295e-4dd0-859c-b16a2a40269a" providerId="AD" clId="Web-{EE4C9A55-A7B2-4331-8C02-5A091F9E347D}" dt="2022-02-27T17:52:37.508" v="501"/>
          <ac:spMkLst>
            <pc:docMk/>
            <pc:sldMk cId="166309500" sldId="259"/>
            <ac:spMk id="3" creationId="{DD7DECD3-C14E-4BB5-B34B-740A97AA33C4}"/>
          </ac:spMkLst>
        </pc:spChg>
        <pc:spChg chg="add del">
          <ac:chgData name="Darrell Dodoo (2120921)" userId="S::2120921@student.uwtsd.ac.uk::c3a2f306-295e-4dd0-859c-b16a2a40269a" providerId="AD" clId="Web-{EE4C9A55-A7B2-4331-8C02-5A091F9E347D}" dt="2022-02-27T18:09:47.047" v="634"/>
          <ac:spMkLst>
            <pc:docMk/>
            <pc:sldMk cId="166309500" sldId="259"/>
            <ac:spMk id="5" creationId="{62314E44-EC84-4B7F-AB6D-4620ADBAD4DA}"/>
          </ac:spMkLst>
        </pc:spChg>
        <pc:graphicFrameChg chg="add mod modGraphic">
          <ac:chgData name="Darrell Dodoo (2120921)" userId="S::2120921@student.uwtsd.ac.uk::c3a2f306-295e-4dd0-859c-b16a2a40269a" providerId="AD" clId="Web-{EE4C9A55-A7B2-4331-8C02-5A091F9E347D}" dt="2022-02-27T18:11:10.204" v="694"/>
          <ac:graphicFrameMkLst>
            <pc:docMk/>
            <pc:sldMk cId="166309500" sldId="259"/>
            <ac:graphicFrameMk id="4" creationId="{E326CC9E-39F3-4256-882B-D433F24F9D0E}"/>
          </ac:graphicFrameMkLst>
        </pc:graphicFrameChg>
      </pc:sldChg>
      <pc:sldChg chg="modSp new">
        <pc:chgData name="Darrell Dodoo (2120921)" userId="S::2120921@student.uwtsd.ac.uk::c3a2f306-295e-4dd0-859c-b16a2a40269a" providerId="AD" clId="Web-{EE4C9A55-A7B2-4331-8C02-5A091F9E347D}" dt="2022-02-27T19:24:41.001" v="804" actId="20577"/>
        <pc:sldMkLst>
          <pc:docMk/>
          <pc:sldMk cId="2583320810" sldId="260"/>
        </pc:sldMkLst>
        <pc:spChg chg="mod">
          <ac:chgData name="Darrell Dodoo (2120921)" userId="S::2120921@student.uwtsd.ac.uk::c3a2f306-295e-4dd0-859c-b16a2a40269a" providerId="AD" clId="Web-{EE4C9A55-A7B2-4331-8C02-5A091F9E347D}" dt="2022-02-27T18:15:23.524" v="698" actId="20577"/>
          <ac:spMkLst>
            <pc:docMk/>
            <pc:sldMk cId="2583320810" sldId="260"/>
            <ac:spMk id="2" creationId="{F85EEF26-5572-4DA8-AF31-7A092C1D1F0A}"/>
          </ac:spMkLst>
        </pc:spChg>
        <pc:spChg chg="mod">
          <ac:chgData name="Darrell Dodoo (2120921)" userId="S::2120921@student.uwtsd.ac.uk::c3a2f306-295e-4dd0-859c-b16a2a40269a" providerId="AD" clId="Web-{EE4C9A55-A7B2-4331-8C02-5A091F9E347D}" dt="2022-02-27T19:24:41.001" v="804" actId="20577"/>
          <ac:spMkLst>
            <pc:docMk/>
            <pc:sldMk cId="2583320810" sldId="260"/>
            <ac:spMk id="3" creationId="{59F041F7-D305-48DA-8444-501C650A6BB8}"/>
          </ac:spMkLst>
        </pc:spChg>
      </pc:sldChg>
      <pc:sldMasterChg chg="del delSldLayout">
        <pc:chgData name="Darrell Dodoo (2120921)" userId="S::2120921@student.uwtsd.ac.uk::c3a2f306-295e-4dd0-859c-b16a2a40269a" providerId="AD" clId="Web-{EE4C9A55-A7B2-4331-8C02-5A091F9E347D}" dt="2022-02-27T15:32:43.871" v="398"/>
        <pc:sldMasterMkLst>
          <pc:docMk/>
          <pc:sldMasterMk cId="2460954070" sldId="2147483660"/>
        </pc:sldMasterMkLst>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2385387890" sldId="2147483661"/>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949138452" sldId="2147483662"/>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2591524520" sldId="2147483663"/>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1203092039" sldId="2147483664"/>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3733172339" sldId="2147483665"/>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3210312558" sldId="2147483666"/>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3146388984" sldId="2147483667"/>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3171841454" sldId="2147483668"/>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1718958274" sldId="2147483669"/>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2202905451" sldId="2147483670"/>
          </pc:sldLayoutMkLst>
        </pc:sldLayoutChg>
        <pc:sldLayoutChg chg="del">
          <pc:chgData name="Darrell Dodoo (2120921)" userId="S::2120921@student.uwtsd.ac.uk::c3a2f306-295e-4dd0-859c-b16a2a40269a" providerId="AD" clId="Web-{EE4C9A55-A7B2-4331-8C02-5A091F9E347D}" dt="2022-02-27T15:32:43.871" v="398"/>
          <pc:sldLayoutMkLst>
            <pc:docMk/>
            <pc:sldMasterMk cId="2460954070" sldId="2147483660"/>
            <pc:sldLayoutMk cId="3479445657" sldId="2147483671"/>
          </pc:sldLayoutMkLst>
        </pc:sldLayoutChg>
      </pc:sldMasterChg>
      <pc:sldMasterChg chg="add del addSldLayout delSldLayout modSldLayout">
        <pc:chgData name="Darrell Dodoo (2120921)" userId="S::2120921@student.uwtsd.ac.uk::c3a2f306-295e-4dd0-859c-b16a2a40269a" providerId="AD" clId="Web-{EE4C9A55-A7B2-4331-8C02-5A091F9E347D}" dt="2022-02-27T15:32:55.137" v="399"/>
        <pc:sldMasterMkLst>
          <pc:docMk/>
          <pc:sldMasterMk cId="3374854455" sldId="2147483672"/>
        </pc:sldMasterMkLst>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4249609635" sldId="2147483673"/>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2782224047" sldId="2147483674"/>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1006120725" sldId="2147483675"/>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271121981" sldId="2147483676"/>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3086437286" sldId="2147483677"/>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3937741553" sldId="2147483678"/>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3212331977" sldId="2147483679"/>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2852278913" sldId="2147483680"/>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102531842" sldId="2147483681"/>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482787742" sldId="2147483682"/>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4255595234" sldId="2147483683"/>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1310594935" sldId="2147483684"/>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3723429727" sldId="2147483685"/>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1297348523" sldId="2147483686"/>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817766679" sldId="2147483687"/>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2926752640" sldId="2147483688"/>
          </pc:sldLayoutMkLst>
        </pc:sldLayoutChg>
        <pc:sldLayoutChg chg="add del mod replId">
          <pc:chgData name="Darrell Dodoo (2120921)" userId="S::2120921@student.uwtsd.ac.uk::c3a2f306-295e-4dd0-859c-b16a2a40269a" providerId="AD" clId="Web-{EE4C9A55-A7B2-4331-8C02-5A091F9E347D}" dt="2022-02-27T15:32:55.137" v="399"/>
          <pc:sldLayoutMkLst>
            <pc:docMk/>
            <pc:sldMasterMk cId="3374854455" sldId="2147483672"/>
            <pc:sldLayoutMk cId="3201556951" sldId="2147483689"/>
          </pc:sldLayoutMkLst>
        </pc:sldLayoutChg>
      </pc:sldMasterChg>
      <pc:sldMasterChg chg="add del addSldLayout delSldLayout modSldLayout">
        <pc:chgData name="Darrell Dodoo (2120921)" userId="S::2120921@student.uwtsd.ac.uk::c3a2f306-295e-4dd0-859c-b16a2a40269a" providerId="AD" clId="Web-{EE4C9A55-A7B2-4331-8C02-5A091F9E347D}" dt="2022-02-27T15:33:00.480" v="400"/>
        <pc:sldMasterMkLst>
          <pc:docMk/>
          <pc:sldMasterMk cId="4269969001" sldId="2147483690"/>
        </pc:sldMasterMkLst>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2640169290" sldId="2147483691"/>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3672848805" sldId="2147483692"/>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998432203" sldId="2147483693"/>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2393820850" sldId="2147483694"/>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2523277426" sldId="2147483695"/>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3573371440" sldId="2147483696"/>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397694066" sldId="2147483697"/>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2483386381" sldId="2147483698"/>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3674646855" sldId="2147483699"/>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1259806256" sldId="2147483700"/>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916867310" sldId="2147483701"/>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3264641902" sldId="2147483702"/>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1716828058" sldId="2147483703"/>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1430543145" sldId="2147483704"/>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897478158" sldId="2147483705"/>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3264103659" sldId="2147483706"/>
          </pc:sldLayoutMkLst>
        </pc:sldLayoutChg>
        <pc:sldLayoutChg chg="add del mod replId">
          <pc:chgData name="Darrell Dodoo (2120921)" userId="S::2120921@student.uwtsd.ac.uk::c3a2f306-295e-4dd0-859c-b16a2a40269a" providerId="AD" clId="Web-{EE4C9A55-A7B2-4331-8C02-5A091F9E347D}" dt="2022-02-27T15:33:00.480" v="400"/>
          <pc:sldLayoutMkLst>
            <pc:docMk/>
            <pc:sldMasterMk cId="4269969001" sldId="2147483690"/>
            <pc:sldLayoutMk cId="409792550" sldId="2147483707"/>
          </pc:sldLayoutMkLst>
        </pc:sldLayoutChg>
      </pc:sldMasterChg>
      <pc:sldMasterChg chg="add addSldLayout modSldLayout">
        <pc:chgData name="Darrell Dodoo (2120921)" userId="S::2120921@student.uwtsd.ac.uk::c3a2f306-295e-4dd0-859c-b16a2a40269a" providerId="AD" clId="Web-{EE4C9A55-A7B2-4331-8C02-5A091F9E347D}" dt="2022-02-27T15:33:00.480" v="400"/>
        <pc:sldMasterMkLst>
          <pc:docMk/>
          <pc:sldMasterMk cId="2599886233" sldId="2147483708"/>
        </pc:sldMasterMkLst>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1284924781" sldId="2147483709"/>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4096633036" sldId="2147483710"/>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733827871" sldId="2147483711"/>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1369569131" sldId="2147483712"/>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3731779804" sldId="2147483713"/>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4254277338" sldId="2147483714"/>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2584541621" sldId="2147483715"/>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3191335060" sldId="2147483716"/>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3844977486" sldId="2147483717"/>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3620129820" sldId="2147483718"/>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2336172083" sldId="2147483719"/>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1452156374" sldId="2147483720"/>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1680708911" sldId="2147483721"/>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3243413635" sldId="2147483722"/>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2244085374" sldId="2147483723"/>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1218157866" sldId="2147483724"/>
          </pc:sldLayoutMkLst>
        </pc:sldLayoutChg>
        <pc:sldLayoutChg chg="add mod replId">
          <pc:chgData name="Darrell Dodoo (2120921)" userId="S::2120921@student.uwtsd.ac.uk::c3a2f306-295e-4dd0-859c-b16a2a40269a" providerId="AD" clId="Web-{EE4C9A55-A7B2-4331-8C02-5A091F9E347D}" dt="2022-02-27T15:33:00.480" v="400"/>
          <pc:sldLayoutMkLst>
            <pc:docMk/>
            <pc:sldMasterMk cId="2599886233" sldId="2147483708"/>
            <pc:sldLayoutMk cId="3970801151" sldId="2147483725"/>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dirty="0"/>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2/27/22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28492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096633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733827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4509A250-FF31-4206-8172-F9D3106AACB1}" type="datetimeFigureOut">
              <a:rPr lang="en-US" dirty="0"/>
              <a:t>2/27/22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369569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4509A250-FF31-4206-8172-F9D3106AACB1}" type="datetimeFigureOut">
              <a:rPr lang="en-US" dirty="0"/>
              <a:t>2/27/22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731779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254277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584541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191335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2/27/22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844977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2/27/22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62012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dirty="0"/>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3361720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dirty="0"/>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452156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6807089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2434136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2440853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2181578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970801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2/27/22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2599886233"/>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eduspire.org/technology-blog-for-teachers/why-student-collaboration-is-more-effective-with-tech/" TargetMode="External"/><Relationship Id="rId2" Type="http://schemas.openxmlformats.org/officeDocument/2006/relationships/hyperlink" Target="https://www.thetechedvocate.org/9-ways-technology-boosts-student-confidence-classroom/" TargetMode="External"/><Relationship Id="rId1" Type="http://schemas.openxmlformats.org/officeDocument/2006/relationships/slideLayout" Target="../slideLayouts/slideLayout2.xml"/><Relationship Id="rId4" Type="http://schemas.openxmlformats.org/officeDocument/2006/relationships/hyperlink" Target="https://elearning.qmul.ac.uk/enhancing-your-teaching/online-discuss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24642" y="734174"/>
            <a:ext cx="9144000" cy="3537788"/>
          </a:xfrm>
        </p:spPr>
        <p:txBody>
          <a:bodyPr>
            <a:normAutofit/>
          </a:bodyPr>
          <a:lstStyle/>
          <a:p>
            <a:br>
              <a:rPr lang="en-GB" sz="2400" dirty="0">
                <a:cs typeface="Calibri Light"/>
              </a:rPr>
            </a:br>
            <a:r>
              <a:rPr lang="en-GB" sz="2400" dirty="0">
                <a:cs typeface="Calibri Light"/>
              </a:rPr>
              <a:t>Level 4 Assessment Specification</a:t>
            </a:r>
            <a:br>
              <a:rPr lang="en-GB" sz="2400" dirty="0">
                <a:cs typeface="Calibri Light"/>
              </a:rPr>
            </a:br>
            <a:r>
              <a:rPr lang="en-GB" sz="2400" dirty="0">
                <a:cs typeface="Calibri Light"/>
              </a:rPr>
              <a:t>Digital and research methods</a:t>
            </a:r>
            <a:br>
              <a:rPr lang="en-GB" sz="2400" dirty="0">
                <a:cs typeface="Calibri Light"/>
              </a:rPr>
            </a:br>
            <a:r>
              <a:rPr lang="en-GB" sz="2400" dirty="0">
                <a:cs typeface="Calibri Light"/>
              </a:rPr>
              <a:t>BMSW4003</a:t>
            </a:r>
            <a:br>
              <a:rPr lang="en-GB" sz="2400" dirty="0">
                <a:cs typeface="Calibri Light"/>
              </a:rPr>
            </a:br>
            <a:endParaRPr lang="en-GB" sz="2400">
              <a:cs typeface="Calibri Light"/>
            </a:endParaRPr>
          </a:p>
        </p:txBody>
      </p:sp>
      <p:sp>
        <p:nvSpPr>
          <p:cNvPr id="3" name="Subtitle 2"/>
          <p:cNvSpPr>
            <a:spLocks noGrp="1"/>
          </p:cNvSpPr>
          <p:nvPr>
            <p:ph type="subTitle" idx="1"/>
          </p:nvPr>
        </p:nvSpPr>
        <p:spPr>
          <a:xfrm>
            <a:off x="1308340" y="4464680"/>
            <a:ext cx="9144000" cy="1655762"/>
          </a:xfrm>
        </p:spPr>
        <p:txBody>
          <a:bodyPr vert="horz" lIns="91440" tIns="45720" rIns="91440" bIns="45720" rtlCol="0" anchor="t">
            <a:normAutofit/>
          </a:bodyPr>
          <a:lstStyle/>
          <a:p>
            <a:r>
              <a:rPr lang="en-GB" dirty="0" err="1">
                <a:cs typeface="Calibri"/>
              </a:rPr>
              <a:t>Harimatou</a:t>
            </a:r>
            <a:r>
              <a:rPr lang="en-GB" dirty="0">
                <a:cs typeface="Calibri"/>
              </a:rPr>
              <a:t> Sangare-2119758</a:t>
            </a:r>
          </a:p>
          <a:p>
            <a:r>
              <a:rPr lang="en-GB" dirty="0">
                <a:cs typeface="Calibri"/>
              </a:rPr>
              <a:t>Darrell Dodoo-2120921</a:t>
            </a:r>
          </a:p>
          <a:p>
            <a:r>
              <a:rPr lang="en-GB" dirty="0">
                <a:cs typeface="Calibri"/>
              </a:rPr>
              <a:t>Asad Tazeem-2118503</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30F7C0-DCD2-A349-AA48-2B227F0F1DB0}"/>
              </a:ext>
            </a:extLst>
          </p:cNvPr>
          <p:cNvSpPr>
            <a:spLocks noGrp="1"/>
          </p:cNvSpPr>
          <p:nvPr>
            <p:ph idx="1"/>
          </p:nvPr>
        </p:nvSpPr>
        <p:spPr>
          <a:xfrm>
            <a:off x="646111" y="5481053"/>
            <a:ext cx="10139005" cy="944282"/>
          </a:xfrm>
        </p:spPr>
        <p:txBody>
          <a:bodyPr/>
          <a:lstStyle/>
          <a:p>
            <a:r>
              <a:rPr lang="en-US" dirty="0"/>
              <a:t>- Is there a need to provide training on how to use technology to collaborate atUWTSD?</a:t>
            </a:r>
            <a:r>
              <a:rPr lang="en-GB" dirty="0"/>
              <a:t>                                 (</a:t>
            </a:r>
            <a:r>
              <a:rPr lang="en-GB" dirty="0" err="1"/>
              <a:t>Hary</a:t>
            </a:r>
            <a:r>
              <a:rPr lang="en-GB" dirty="0"/>
              <a:t>)</a:t>
            </a:r>
            <a:endParaRPr lang="en-US" dirty="0"/>
          </a:p>
        </p:txBody>
      </p:sp>
      <p:sp>
        <p:nvSpPr>
          <p:cNvPr id="7" name="Title 1">
            <a:extLst>
              <a:ext uri="{FF2B5EF4-FFF2-40B4-BE49-F238E27FC236}">
                <a16:creationId xmlns:a16="http://schemas.microsoft.com/office/drawing/2014/main" id="{BB557186-4426-2D4C-9216-2DC99F29DF23}"/>
              </a:ext>
            </a:extLst>
          </p:cNvPr>
          <p:cNvSpPr txBox="1">
            <a:spLocks noGrp="1"/>
          </p:cNvSpPr>
          <p:nvPr>
            <p:ph type="title"/>
          </p:nvPr>
        </p:nvSpPr>
        <p:spPr>
          <a:xfrm>
            <a:off x="1013251" y="733455"/>
            <a:ext cx="9404723" cy="4079177"/>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The technology has evolved and it can be a useful tool to collaborate at UWTSD.</a:t>
            </a:r>
            <a:br>
              <a:rPr lang="en-GB" dirty="0"/>
            </a:br>
            <a:r>
              <a:rPr lang="en-GB" dirty="0"/>
              <a:t>Our purpose is to identify if there a need to provide training on how to use technology to collaborate at UWTSD?</a:t>
            </a:r>
            <a:endParaRPr lang="en-US" dirty="0"/>
          </a:p>
        </p:txBody>
      </p:sp>
    </p:spTree>
    <p:extLst>
      <p:ext uri="{BB962C8B-B14F-4D97-AF65-F5344CB8AC3E}">
        <p14:creationId xmlns:p14="http://schemas.microsoft.com/office/powerpoint/2010/main" val="35652885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F4F55-D405-F24E-A38D-D972F50C7F09}"/>
              </a:ext>
            </a:extLst>
          </p:cNvPr>
          <p:cNvSpPr>
            <a:spLocks noGrp="1"/>
          </p:cNvSpPr>
          <p:nvPr>
            <p:ph type="title"/>
          </p:nvPr>
        </p:nvSpPr>
        <p:spPr>
          <a:xfrm>
            <a:off x="646111" y="452718"/>
            <a:ext cx="9404723" cy="884124"/>
          </a:xfrm>
        </p:spPr>
        <p:txBody>
          <a:bodyPr/>
          <a:lstStyle/>
          <a:p>
            <a:r>
              <a:rPr lang="en-US"/>
              <a:t>ETHICAL CONSIDERATIONS</a:t>
            </a:r>
          </a:p>
        </p:txBody>
      </p:sp>
      <p:sp>
        <p:nvSpPr>
          <p:cNvPr id="3" name="Content Placeholder 2">
            <a:extLst>
              <a:ext uri="{FF2B5EF4-FFF2-40B4-BE49-F238E27FC236}">
                <a16:creationId xmlns:a16="http://schemas.microsoft.com/office/drawing/2014/main" id="{62382B94-C6A0-E64C-B8E1-B32C2C58FAA3}"/>
              </a:ext>
            </a:extLst>
          </p:cNvPr>
          <p:cNvSpPr>
            <a:spLocks noGrp="1"/>
          </p:cNvSpPr>
          <p:nvPr>
            <p:ph idx="1"/>
          </p:nvPr>
        </p:nvSpPr>
        <p:spPr>
          <a:xfrm>
            <a:off x="645130" y="2642937"/>
            <a:ext cx="8946541" cy="3762345"/>
          </a:xfrm>
        </p:spPr>
        <p:txBody>
          <a:bodyPr/>
          <a:lstStyle/>
          <a:p>
            <a:r>
              <a:rPr lang="en-US" dirty="0"/>
              <a:t>ETHICAL CONSIDERATIONSEthical considerations are set of principles that guide your researchThese principals includes:• respect for others,</a:t>
            </a:r>
            <a:r>
              <a:rPr lang="en-GB" dirty="0"/>
              <a:t> privacy</a:t>
            </a:r>
            <a:r>
              <a:rPr lang="en-US" dirty="0"/>
              <a:t> of taking part,• avoidance of harm,• informed consent of those taking part, integrity, fairness and </a:t>
            </a:r>
            <a:r>
              <a:rPr lang="en-GB" dirty="0"/>
              <a:t>open mindedness</a:t>
            </a:r>
            <a:r>
              <a:rPr lang="en-US" dirty="0"/>
              <a:t>• Voluntary nature of participation and right to withdraw• Ensuring confidentiality of data• Accurate analysis and reporting of data• Uphold data protection law• Ensuring the safety of the research</a:t>
            </a:r>
            <a:r>
              <a:rPr lang="en-GB" dirty="0"/>
              <a:t>.       (</a:t>
            </a:r>
            <a:r>
              <a:rPr lang="en-GB" dirty="0" err="1"/>
              <a:t>Hary</a:t>
            </a:r>
            <a:r>
              <a:rPr lang="en-GB" dirty="0"/>
              <a:t> )</a:t>
            </a:r>
            <a:endParaRPr lang="en-US" dirty="0"/>
          </a:p>
        </p:txBody>
      </p:sp>
    </p:spTree>
    <p:extLst>
      <p:ext uri="{BB962C8B-B14F-4D97-AF65-F5344CB8AC3E}">
        <p14:creationId xmlns:p14="http://schemas.microsoft.com/office/powerpoint/2010/main" val="1918320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8260E-4ADF-1245-8EEE-22CD32B88EF8}"/>
              </a:ext>
            </a:extLst>
          </p:cNvPr>
          <p:cNvSpPr>
            <a:spLocks noGrp="1"/>
          </p:cNvSpPr>
          <p:nvPr>
            <p:ph type="title"/>
          </p:nvPr>
        </p:nvSpPr>
        <p:spPr/>
        <p:txBody>
          <a:bodyPr/>
          <a:lstStyle/>
          <a:p>
            <a:r>
              <a:rPr lang="en-GB" dirty="0"/>
              <a:t>PROPOSED METHOD </a:t>
            </a:r>
            <a:endParaRPr lang="en-US" dirty="0"/>
          </a:p>
        </p:txBody>
      </p:sp>
      <p:sp>
        <p:nvSpPr>
          <p:cNvPr id="3" name="Content Placeholder 2">
            <a:extLst>
              <a:ext uri="{FF2B5EF4-FFF2-40B4-BE49-F238E27FC236}">
                <a16:creationId xmlns:a16="http://schemas.microsoft.com/office/drawing/2014/main" id="{1F4B045F-F13F-EB4B-837C-5A3C7596F70C}"/>
              </a:ext>
            </a:extLst>
          </p:cNvPr>
          <p:cNvSpPr>
            <a:spLocks noGrp="1"/>
          </p:cNvSpPr>
          <p:nvPr>
            <p:ph idx="1"/>
          </p:nvPr>
        </p:nvSpPr>
        <p:spPr/>
        <p:txBody>
          <a:bodyPr/>
          <a:lstStyle/>
          <a:p>
            <a:r>
              <a:rPr lang="en-US" dirty="0"/>
              <a:t>The questions we will ask are:</a:t>
            </a:r>
            <a:r>
              <a:rPr lang="en-GB" dirty="0"/>
              <a:t> - Is there a need to provide training on how to use technology to collaborate at UWTSD? Are you confident in using technology? Do you think you need a training? </a:t>
            </a:r>
          </a:p>
          <a:p>
            <a:endParaRPr lang="en-GB" dirty="0"/>
          </a:p>
          <a:p>
            <a:r>
              <a:rPr lang="en-US" dirty="0"/>
              <a:t>We will ask those questions to 10 students and 10 staff members.</a:t>
            </a:r>
            <a:endParaRPr lang="en-GB" dirty="0"/>
          </a:p>
          <a:p>
            <a:r>
              <a:rPr lang="en-US" dirty="0"/>
              <a:t>We will ask the staff and some students on Teams.</a:t>
            </a:r>
          </a:p>
        </p:txBody>
      </p:sp>
    </p:spTree>
    <p:extLst>
      <p:ext uri="{BB962C8B-B14F-4D97-AF65-F5344CB8AC3E}">
        <p14:creationId xmlns:p14="http://schemas.microsoft.com/office/powerpoint/2010/main" val="1169266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53C3B-E581-4A53-9ACC-300FB4F77730}"/>
              </a:ext>
            </a:extLst>
          </p:cNvPr>
          <p:cNvSpPr>
            <a:spLocks noGrp="1"/>
          </p:cNvSpPr>
          <p:nvPr>
            <p:ph type="title"/>
          </p:nvPr>
        </p:nvSpPr>
        <p:spPr>
          <a:xfrm>
            <a:off x="775507" y="452718"/>
            <a:ext cx="9045290" cy="1788719"/>
          </a:xfrm>
        </p:spPr>
        <p:txBody>
          <a:bodyPr/>
          <a:lstStyle/>
          <a:p>
            <a:r>
              <a:rPr lang="en-GB" sz="2000" dirty="0">
                <a:cs typeface="Calibri Light"/>
              </a:rPr>
              <a:t>How staff and students use technology to communicate (Darrell)</a:t>
            </a:r>
            <a:endParaRPr lang="en-GB" sz="2000" dirty="0"/>
          </a:p>
        </p:txBody>
      </p:sp>
      <p:sp>
        <p:nvSpPr>
          <p:cNvPr id="3" name="Content Placeholder 2">
            <a:extLst>
              <a:ext uri="{FF2B5EF4-FFF2-40B4-BE49-F238E27FC236}">
                <a16:creationId xmlns:a16="http://schemas.microsoft.com/office/drawing/2014/main" id="{84CE419D-E215-443D-81FE-3FCC033F82F2}"/>
              </a:ext>
            </a:extLst>
          </p:cNvPr>
          <p:cNvSpPr>
            <a:spLocks noGrp="1"/>
          </p:cNvSpPr>
          <p:nvPr>
            <p:ph idx="1"/>
          </p:nvPr>
        </p:nvSpPr>
        <p:spPr>
          <a:xfrm>
            <a:off x="1117689" y="2441107"/>
            <a:ext cx="8328315" cy="3965444"/>
          </a:xfrm>
        </p:spPr>
        <p:txBody>
          <a:bodyPr vert="horz" lIns="91440" tIns="45720" rIns="91440" bIns="45720" rtlCol="0" anchor="t">
            <a:normAutofit fontScale="85000" lnSpcReduction="10000"/>
          </a:bodyPr>
          <a:lstStyle/>
          <a:p>
            <a:r>
              <a:rPr lang="en-GB" dirty="0">
                <a:cs typeface="Calibri"/>
              </a:rPr>
              <a:t>Staff and students may use technology in various ways such as online communication in where information can be transferred in many  different ways through presentations etc.</a:t>
            </a:r>
          </a:p>
          <a:p>
            <a:r>
              <a:rPr lang="en-GB" dirty="0">
                <a:cs typeface="Calibri"/>
              </a:rPr>
              <a:t>Students and staff can also communicate in a way such as enjoyable tasks in which students feel more engaged into joining and participating.</a:t>
            </a:r>
          </a:p>
          <a:p>
            <a:r>
              <a:rPr lang="en-GB" dirty="0">
                <a:ea typeface="+mj-lt"/>
                <a:cs typeface="+mj-lt"/>
              </a:rPr>
              <a:t>Pupil participation provides students an important lesson: how to use their surroundings as a resource. Furthermore, it allows kids to express themselves, forming ideas that will shape the persons they become as they keep growing and discover.</a:t>
            </a:r>
            <a:endParaRPr lang="en-GB" dirty="0">
              <a:cs typeface="Calibri"/>
            </a:endParaRPr>
          </a:p>
          <a:p>
            <a:br>
              <a:rPr lang="en-US" dirty="0"/>
            </a:br>
            <a:endParaRPr lang="en-US" dirty="0"/>
          </a:p>
          <a:p>
            <a:r>
              <a:rPr lang="en-GB" dirty="0">
                <a:ea typeface="+mj-lt"/>
                <a:cs typeface="+mj-lt"/>
              </a:rPr>
              <a:t>Student cooperation and collective learning are much simpler to support with technology, either you want students to collaborate outside of the classroom or need to increase student buy-in and involvement.</a:t>
            </a:r>
            <a:endParaRPr lang="en-GB" dirty="0"/>
          </a:p>
          <a:p>
            <a:endParaRPr lang="en-GB" dirty="0">
              <a:cs typeface="Calibri"/>
            </a:endParaRPr>
          </a:p>
          <a:p>
            <a:endParaRPr lang="en-GB" dirty="0">
              <a:cs typeface="Calibri"/>
            </a:endParaRPr>
          </a:p>
          <a:p>
            <a:endParaRPr lang="en-GB" dirty="0">
              <a:cs typeface="Calibri"/>
            </a:endParaRPr>
          </a:p>
        </p:txBody>
      </p:sp>
    </p:spTree>
    <p:extLst>
      <p:ext uri="{BB962C8B-B14F-4D97-AF65-F5344CB8AC3E}">
        <p14:creationId xmlns:p14="http://schemas.microsoft.com/office/powerpoint/2010/main" val="1665383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DE04D-350F-4F93-842E-18D14472A76A}"/>
              </a:ext>
            </a:extLst>
          </p:cNvPr>
          <p:cNvSpPr>
            <a:spLocks noGrp="1"/>
          </p:cNvSpPr>
          <p:nvPr>
            <p:ph type="title"/>
          </p:nvPr>
        </p:nvSpPr>
        <p:spPr/>
        <p:txBody>
          <a:bodyPr/>
          <a:lstStyle/>
          <a:p>
            <a:r>
              <a:rPr lang="en-GB" dirty="0"/>
              <a:t>Research timeline (Darrell)</a:t>
            </a:r>
          </a:p>
        </p:txBody>
      </p:sp>
      <p:graphicFrame>
        <p:nvGraphicFramePr>
          <p:cNvPr id="4" name="Table 4">
            <a:extLst>
              <a:ext uri="{FF2B5EF4-FFF2-40B4-BE49-F238E27FC236}">
                <a16:creationId xmlns:a16="http://schemas.microsoft.com/office/drawing/2014/main" id="{E326CC9E-39F3-4256-882B-D433F24F9D0E}"/>
              </a:ext>
            </a:extLst>
          </p:cNvPr>
          <p:cNvGraphicFramePr>
            <a:graphicFrameLocks noGrp="1"/>
          </p:cNvGraphicFramePr>
          <p:nvPr>
            <p:extLst>
              <p:ext uri="{D42A27DB-BD31-4B8C-83A1-F6EECF244321}">
                <p14:modId xmlns:p14="http://schemas.microsoft.com/office/powerpoint/2010/main" val="3726430967"/>
              </p:ext>
            </p:extLst>
          </p:nvPr>
        </p:nvGraphicFramePr>
        <p:xfrm>
          <a:off x="1235303" y="2016338"/>
          <a:ext cx="8168640" cy="2096680"/>
        </p:xfrm>
        <a:graphic>
          <a:graphicData uri="http://schemas.openxmlformats.org/drawingml/2006/table">
            <a:tbl>
              <a:tblPr firstRow="1" bandRow="1">
                <a:tableStyleId>{5C22544A-7EE6-4342-B048-85BDC9FD1C3A}</a:tableStyleId>
              </a:tblPr>
              <a:tblGrid>
                <a:gridCol w="1633728">
                  <a:extLst>
                    <a:ext uri="{9D8B030D-6E8A-4147-A177-3AD203B41FA5}">
                      <a16:colId xmlns:a16="http://schemas.microsoft.com/office/drawing/2014/main" val="1626863190"/>
                    </a:ext>
                  </a:extLst>
                </a:gridCol>
                <a:gridCol w="1633728">
                  <a:extLst>
                    <a:ext uri="{9D8B030D-6E8A-4147-A177-3AD203B41FA5}">
                      <a16:colId xmlns:a16="http://schemas.microsoft.com/office/drawing/2014/main" val="4289663055"/>
                    </a:ext>
                  </a:extLst>
                </a:gridCol>
                <a:gridCol w="1633728">
                  <a:extLst>
                    <a:ext uri="{9D8B030D-6E8A-4147-A177-3AD203B41FA5}">
                      <a16:colId xmlns:a16="http://schemas.microsoft.com/office/drawing/2014/main" val="2093800957"/>
                    </a:ext>
                  </a:extLst>
                </a:gridCol>
                <a:gridCol w="1633728">
                  <a:extLst>
                    <a:ext uri="{9D8B030D-6E8A-4147-A177-3AD203B41FA5}">
                      <a16:colId xmlns:a16="http://schemas.microsoft.com/office/drawing/2014/main" val="365342212"/>
                    </a:ext>
                  </a:extLst>
                </a:gridCol>
                <a:gridCol w="1633728">
                  <a:extLst>
                    <a:ext uri="{9D8B030D-6E8A-4147-A177-3AD203B41FA5}">
                      <a16:colId xmlns:a16="http://schemas.microsoft.com/office/drawing/2014/main" val="274248389"/>
                    </a:ext>
                  </a:extLst>
                </a:gridCol>
              </a:tblGrid>
              <a:tr h="1048340">
                <a:tc>
                  <a:txBody>
                    <a:bodyPr/>
                    <a:lstStyle/>
                    <a:p>
                      <a:r>
                        <a:rPr lang="en-GB" dirty="0"/>
                        <a:t>Week one </a:t>
                      </a:r>
                    </a:p>
                  </a:txBody>
                  <a:tcPr/>
                </a:tc>
                <a:tc>
                  <a:txBody>
                    <a:bodyPr/>
                    <a:lstStyle/>
                    <a:p>
                      <a:r>
                        <a:rPr lang="en-GB" dirty="0"/>
                        <a:t>Week two</a:t>
                      </a:r>
                    </a:p>
                  </a:txBody>
                  <a:tcPr/>
                </a:tc>
                <a:tc>
                  <a:txBody>
                    <a:bodyPr/>
                    <a:lstStyle/>
                    <a:p>
                      <a:r>
                        <a:rPr lang="en-GB" dirty="0"/>
                        <a:t>Week three </a:t>
                      </a:r>
                    </a:p>
                  </a:txBody>
                  <a:tcPr/>
                </a:tc>
                <a:tc>
                  <a:txBody>
                    <a:bodyPr/>
                    <a:lstStyle/>
                    <a:p>
                      <a:r>
                        <a:rPr lang="en-GB" dirty="0"/>
                        <a:t>Week four</a:t>
                      </a:r>
                    </a:p>
                  </a:txBody>
                  <a:tcPr/>
                </a:tc>
                <a:tc>
                  <a:txBody>
                    <a:bodyPr/>
                    <a:lstStyle/>
                    <a:p>
                      <a:r>
                        <a:rPr lang="en-GB" dirty="0"/>
                        <a:t>Week five</a:t>
                      </a:r>
                    </a:p>
                  </a:txBody>
                  <a:tcPr/>
                </a:tc>
                <a:extLst>
                  <a:ext uri="{0D108BD9-81ED-4DB2-BD59-A6C34878D82A}">
                    <a16:rowId xmlns:a16="http://schemas.microsoft.com/office/drawing/2014/main" val="1405880736"/>
                  </a:ext>
                </a:extLst>
              </a:tr>
              <a:tr h="1048340">
                <a:tc>
                  <a:txBody>
                    <a:bodyPr/>
                    <a:lstStyle/>
                    <a:p>
                      <a:r>
                        <a:rPr lang="en-GB" dirty="0"/>
                        <a:t>Planning of the data collection.</a:t>
                      </a:r>
                    </a:p>
                  </a:txBody>
                  <a:tcPr/>
                </a:tc>
                <a:tc>
                  <a:txBody>
                    <a:bodyPr/>
                    <a:lstStyle/>
                    <a:p>
                      <a:r>
                        <a:rPr lang="en-GB" dirty="0"/>
                        <a:t>Write down a plan on what to do.</a:t>
                      </a:r>
                    </a:p>
                  </a:txBody>
                  <a:tcPr/>
                </a:tc>
                <a:tc>
                  <a:txBody>
                    <a:bodyPr/>
                    <a:lstStyle/>
                    <a:p>
                      <a:r>
                        <a:rPr lang="en-GB" dirty="0"/>
                        <a:t>Analysis</a:t>
                      </a:r>
                    </a:p>
                  </a:txBody>
                  <a:tcPr/>
                </a:tc>
                <a:tc>
                  <a:txBody>
                    <a:bodyPr/>
                    <a:lstStyle/>
                    <a:p>
                      <a:r>
                        <a:rPr lang="en-GB" dirty="0"/>
                        <a:t>Start on the final report</a:t>
                      </a:r>
                    </a:p>
                  </a:txBody>
                  <a:tcPr/>
                </a:tc>
                <a:tc>
                  <a:txBody>
                    <a:bodyPr/>
                    <a:lstStyle/>
                    <a:p>
                      <a:r>
                        <a:rPr lang="en-GB" dirty="0"/>
                        <a:t>Final report write up.</a:t>
                      </a:r>
                    </a:p>
                  </a:txBody>
                  <a:tcPr/>
                </a:tc>
                <a:extLst>
                  <a:ext uri="{0D108BD9-81ED-4DB2-BD59-A6C34878D82A}">
                    <a16:rowId xmlns:a16="http://schemas.microsoft.com/office/drawing/2014/main" val="3928098224"/>
                  </a:ext>
                </a:extLst>
              </a:tr>
            </a:tbl>
          </a:graphicData>
        </a:graphic>
      </p:graphicFrame>
    </p:spTree>
    <p:extLst>
      <p:ext uri="{BB962C8B-B14F-4D97-AF65-F5344CB8AC3E}">
        <p14:creationId xmlns:p14="http://schemas.microsoft.com/office/powerpoint/2010/main" val="1663095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EEF26-5572-4DA8-AF31-7A092C1D1F0A}"/>
              </a:ext>
            </a:extLst>
          </p:cNvPr>
          <p:cNvSpPr>
            <a:spLocks noGrp="1"/>
          </p:cNvSpPr>
          <p:nvPr>
            <p:ph type="title"/>
          </p:nvPr>
        </p:nvSpPr>
        <p:spPr/>
        <p:txBody>
          <a:bodyPr/>
          <a:lstStyle/>
          <a:p>
            <a:r>
              <a:rPr lang="en-GB" dirty="0"/>
              <a:t>hypothesis</a:t>
            </a:r>
            <a:endParaRPr lang="en-US" dirty="0"/>
          </a:p>
        </p:txBody>
      </p:sp>
      <p:sp>
        <p:nvSpPr>
          <p:cNvPr id="3" name="Content Placeholder 2">
            <a:extLst>
              <a:ext uri="{FF2B5EF4-FFF2-40B4-BE49-F238E27FC236}">
                <a16:creationId xmlns:a16="http://schemas.microsoft.com/office/drawing/2014/main" id="{59F041F7-D305-48DA-8444-501C650A6BB8}"/>
              </a:ext>
            </a:extLst>
          </p:cNvPr>
          <p:cNvSpPr>
            <a:spLocks noGrp="1"/>
          </p:cNvSpPr>
          <p:nvPr>
            <p:ph idx="1"/>
          </p:nvPr>
        </p:nvSpPr>
        <p:spPr/>
        <p:txBody>
          <a:bodyPr vert="horz" lIns="91440" tIns="45720" rIns="91440" bIns="45720" rtlCol="0" anchor="t">
            <a:normAutofit/>
          </a:bodyPr>
          <a:lstStyle/>
          <a:p>
            <a:pPr marL="0" indent="0">
              <a:buNone/>
            </a:pPr>
            <a:r>
              <a:rPr lang="en-GB" sz="3600" dirty="0"/>
              <a:t>Our hypothesis that came to our conclusion is that most of the people is confident in using technology at University of Wales Trinity St David and prefer to use it as a tool to collaborate</a:t>
            </a:r>
          </a:p>
        </p:txBody>
      </p:sp>
    </p:spTree>
    <p:extLst>
      <p:ext uri="{BB962C8B-B14F-4D97-AF65-F5344CB8AC3E}">
        <p14:creationId xmlns:p14="http://schemas.microsoft.com/office/powerpoint/2010/main" val="25833208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EAD6D-F02E-4663-AA8C-11871D9D4079}"/>
              </a:ext>
            </a:extLst>
          </p:cNvPr>
          <p:cNvSpPr>
            <a:spLocks noGrp="1"/>
          </p:cNvSpPr>
          <p:nvPr>
            <p:ph type="title"/>
          </p:nvPr>
        </p:nvSpPr>
        <p:spPr>
          <a:xfrm>
            <a:off x="3127185" y="503797"/>
            <a:ext cx="5409655" cy="1041769"/>
          </a:xfrm>
        </p:spPr>
        <p:txBody>
          <a:bodyPr vert="horz" lIns="91440" tIns="45720" rIns="91440" bIns="45720" rtlCol="0" anchor="b">
            <a:normAutofit/>
          </a:bodyPr>
          <a:lstStyle/>
          <a:p>
            <a:r>
              <a:rPr lang="en-US" sz="2800" kern="1200" dirty="0">
                <a:solidFill>
                  <a:srgbClr val="FFFFFF"/>
                </a:solidFill>
                <a:latin typeface="+mj-lt"/>
                <a:ea typeface="+mj-ea"/>
                <a:cs typeface="+mj-cs"/>
              </a:rPr>
              <a:t>How staff and students use technology to </a:t>
            </a:r>
            <a:r>
              <a:rPr lang="en-US" sz="3200" kern="1200" dirty="0">
                <a:solidFill>
                  <a:srgbClr val="FFFFFF"/>
                </a:solidFill>
                <a:latin typeface="+mj-lt"/>
                <a:ea typeface="+mj-ea"/>
                <a:cs typeface="+mj-cs"/>
              </a:rPr>
              <a:t>communicate</a:t>
            </a:r>
            <a:endParaRPr lang="en-US" sz="3200" kern="1200">
              <a:solidFill>
                <a:srgbClr val="FFFFFF"/>
              </a:solidFill>
              <a:latin typeface="+mj-lt"/>
              <a:cs typeface="Calibri Light"/>
            </a:endParaRPr>
          </a:p>
        </p:txBody>
      </p:sp>
      <p:sp>
        <p:nvSpPr>
          <p:cNvPr id="4" name="TextBox 3">
            <a:extLst>
              <a:ext uri="{FF2B5EF4-FFF2-40B4-BE49-F238E27FC236}">
                <a16:creationId xmlns:a16="http://schemas.microsoft.com/office/drawing/2014/main" id="{07379C97-5A3C-451B-8C50-88B1F85B0506}"/>
              </a:ext>
            </a:extLst>
          </p:cNvPr>
          <p:cNvSpPr txBox="1"/>
          <p:nvPr/>
        </p:nvSpPr>
        <p:spPr>
          <a:xfrm>
            <a:off x="1567132" y="1870363"/>
            <a:ext cx="801968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ea typeface="+mn-lt"/>
                <a:cs typeface="+mn-lt"/>
                <a:hlinkClick r:id="rId2"/>
              </a:rPr>
              <a:t>https://www.thetechedvocate.org/9-ways-technology-boosts-student-confidence-classroom/</a:t>
            </a:r>
            <a:r>
              <a:rPr lang="en-GB" sz="2400" dirty="0">
                <a:ea typeface="+mn-lt"/>
                <a:cs typeface="+mn-lt"/>
              </a:rPr>
              <a:t>  - 27/02/22 12:15pm</a:t>
            </a:r>
            <a:endParaRPr lang="en-US" sz="2400" dirty="0">
              <a:cs typeface="Calibri"/>
            </a:endParaRPr>
          </a:p>
        </p:txBody>
      </p:sp>
      <p:sp>
        <p:nvSpPr>
          <p:cNvPr id="3" name="TextBox 2">
            <a:extLst>
              <a:ext uri="{FF2B5EF4-FFF2-40B4-BE49-F238E27FC236}">
                <a16:creationId xmlns:a16="http://schemas.microsoft.com/office/drawing/2014/main" id="{09D8A903-E2FC-4FE7-A36E-846657C247B3}"/>
              </a:ext>
            </a:extLst>
          </p:cNvPr>
          <p:cNvSpPr txBox="1"/>
          <p:nvPr/>
        </p:nvSpPr>
        <p:spPr>
          <a:xfrm>
            <a:off x="2884098" y="3789872"/>
            <a:ext cx="511546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
        <p:nvSpPr>
          <p:cNvPr id="5" name="TextBox 4">
            <a:extLst>
              <a:ext uri="{FF2B5EF4-FFF2-40B4-BE49-F238E27FC236}">
                <a16:creationId xmlns:a16="http://schemas.microsoft.com/office/drawing/2014/main" id="{50010A5A-EE95-4399-92E4-A3F92AFE7983}"/>
              </a:ext>
            </a:extLst>
          </p:cNvPr>
          <p:cNvSpPr txBox="1"/>
          <p:nvPr/>
        </p:nvSpPr>
        <p:spPr>
          <a:xfrm>
            <a:off x="6521570" y="450874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p:txBody>
      </p:sp>
      <p:sp>
        <p:nvSpPr>
          <p:cNvPr id="7" name="TextBox 6">
            <a:extLst>
              <a:ext uri="{FF2B5EF4-FFF2-40B4-BE49-F238E27FC236}">
                <a16:creationId xmlns:a16="http://schemas.microsoft.com/office/drawing/2014/main" id="{ACC5C364-6612-42AD-B288-A5D0F0258FC1}"/>
              </a:ext>
            </a:extLst>
          </p:cNvPr>
          <p:cNvSpPr txBox="1"/>
          <p:nvPr/>
        </p:nvSpPr>
        <p:spPr>
          <a:xfrm>
            <a:off x="1214233" y="3285358"/>
            <a:ext cx="852054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3"/>
              </a:rPr>
              <a:t>https://www.eduspire.org/technology-blog-for-teachers/why-student-collaboration-is-more-effective-with-tech/</a:t>
            </a:r>
            <a:r>
              <a:rPr lang="en-US" dirty="0"/>
              <a:t>  27/02/22 12:15pm </a:t>
            </a:r>
          </a:p>
        </p:txBody>
      </p:sp>
      <p:sp>
        <p:nvSpPr>
          <p:cNvPr id="8" name="TextBox 7">
            <a:extLst>
              <a:ext uri="{FF2B5EF4-FFF2-40B4-BE49-F238E27FC236}">
                <a16:creationId xmlns:a16="http://schemas.microsoft.com/office/drawing/2014/main" id="{218D3DF0-C9CB-49F8-B918-1F4EB8B9B76D}"/>
              </a:ext>
            </a:extLst>
          </p:cNvPr>
          <p:cNvSpPr txBox="1"/>
          <p:nvPr/>
        </p:nvSpPr>
        <p:spPr>
          <a:xfrm>
            <a:off x="2590801" y="4281055"/>
            <a:ext cx="4918363"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hlinkClick r:id="rId4"/>
              </a:rPr>
              <a:t>https://elearning.qmul.ac.uk/enhancing-your-teaching/online-discussion/</a:t>
            </a:r>
            <a:r>
              <a:rPr lang="en-US" sz="2400" dirty="0"/>
              <a:t> 27/02 /22 12:18PM</a:t>
            </a:r>
          </a:p>
        </p:txBody>
      </p:sp>
    </p:spTree>
    <p:extLst>
      <p:ext uri="{BB962C8B-B14F-4D97-AF65-F5344CB8AC3E}">
        <p14:creationId xmlns:p14="http://schemas.microsoft.com/office/powerpoint/2010/main" val="25957379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Ion</vt:lpstr>
      <vt:lpstr> Level 4 Assessment Specification Digital and research methods BMSW4003 </vt:lpstr>
      <vt:lpstr>The technology has evolved and it can be a useful tool to collaborate at UWTSD. Our purpose is to identify if there a need to provide training on how to use technology to collaborate at UWTSD?</vt:lpstr>
      <vt:lpstr>ETHICAL CONSIDERATIONS</vt:lpstr>
      <vt:lpstr>PROPOSED METHOD </vt:lpstr>
      <vt:lpstr>How staff and students use technology to communicate (Darrell)</vt:lpstr>
      <vt:lpstr>Research timeline (Darrell)</vt:lpstr>
      <vt:lpstr>hypothesis</vt:lpstr>
      <vt:lpstr>How staff and students use technology to communicate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harysangare26@gmail.com</cp:lastModifiedBy>
  <cp:revision>313</cp:revision>
  <dcterms:created xsi:type="dcterms:W3CDTF">2022-02-27T13:50:00Z</dcterms:created>
  <dcterms:modified xsi:type="dcterms:W3CDTF">2022-02-27T21:12:05Z</dcterms:modified>
</cp:coreProperties>
</file>