
<file path=[Content_Types].xml><?xml version="1.0" encoding="utf-8"?>
<Types xmlns="http://schemas.openxmlformats.org/package/2006/content-types">
  <Default Extension="bmp" ContentType="image/bmp"/>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5"/>
  </p:notesMasterIdLst>
  <p:sldIdLst>
    <p:sldId id="256" r:id="rId2"/>
    <p:sldId id="267" r:id="rId3"/>
    <p:sldId id="258" r:id="rId4"/>
    <p:sldId id="259" r:id="rId5"/>
    <p:sldId id="261" r:id="rId6"/>
    <p:sldId id="262" r:id="rId7"/>
    <p:sldId id="264" r:id="rId8"/>
    <p:sldId id="265" r:id="rId9"/>
    <p:sldId id="266" r:id="rId10"/>
    <p:sldId id="268" r:id="rId11"/>
    <p:sldId id="270" r:id="rId12"/>
    <p:sldId id="271" r:id="rId13"/>
    <p:sldId id="26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B45913-3B1A-4814-AC0B-598440749FE9}" v="85" dt="2023-02-02T17:48:35.2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1" d="100"/>
          <a:sy n="91" d="100"/>
        </p:scale>
        <p:origin x="3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acy Taylor (1804033)" userId="f3e9dff7-4b0c-472e-90a8-b7cb16993df9" providerId="ADAL" clId="{30B45913-3B1A-4814-AC0B-598440749FE9}"/>
    <pc:docChg chg="undo redo custSel addSld delSld modSld sldOrd">
      <pc:chgData name="Tracy Taylor (1804033)" userId="f3e9dff7-4b0c-472e-90a8-b7cb16993df9" providerId="ADAL" clId="{30B45913-3B1A-4814-AC0B-598440749FE9}" dt="2023-02-05T17:27:40.109" v="12758" actId="20577"/>
      <pc:docMkLst>
        <pc:docMk/>
      </pc:docMkLst>
      <pc:sldChg chg="modSp mod">
        <pc:chgData name="Tracy Taylor (1804033)" userId="f3e9dff7-4b0c-472e-90a8-b7cb16993df9" providerId="ADAL" clId="{30B45913-3B1A-4814-AC0B-598440749FE9}" dt="2023-02-04T18:38:18.697" v="12750" actId="20577"/>
        <pc:sldMkLst>
          <pc:docMk/>
          <pc:sldMk cId="4169289895" sldId="256"/>
        </pc:sldMkLst>
        <pc:spChg chg="mod">
          <ac:chgData name="Tracy Taylor (1804033)" userId="f3e9dff7-4b0c-472e-90a8-b7cb16993df9" providerId="ADAL" clId="{30B45913-3B1A-4814-AC0B-598440749FE9}" dt="2023-02-04T18:38:18.697" v="12750" actId="20577"/>
          <ac:spMkLst>
            <pc:docMk/>
            <pc:sldMk cId="4169289895" sldId="256"/>
            <ac:spMk id="3" creationId="{9DEE9D47-6706-99C7-FD66-2AE65265FFC5}"/>
          </ac:spMkLst>
        </pc:spChg>
      </pc:sldChg>
      <pc:sldChg chg="modSp mod">
        <pc:chgData name="Tracy Taylor (1804033)" userId="f3e9dff7-4b0c-472e-90a8-b7cb16993df9" providerId="ADAL" clId="{30B45913-3B1A-4814-AC0B-598440749FE9}" dt="2023-01-31T14:51:27.354" v="12411" actId="313"/>
        <pc:sldMkLst>
          <pc:docMk/>
          <pc:sldMk cId="4238022869" sldId="258"/>
        </pc:sldMkLst>
        <pc:spChg chg="mod">
          <ac:chgData name="Tracy Taylor (1804033)" userId="f3e9dff7-4b0c-472e-90a8-b7cb16993df9" providerId="ADAL" clId="{30B45913-3B1A-4814-AC0B-598440749FE9}" dt="2023-01-31T14:51:27.354" v="12411" actId="313"/>
          <ac:spMkLst>
            <pc:docMk/>
            <pc:sldMk cId="4238022869" sldId="258"/>
            <ac:spMk id="2" creationId="{6B79E915-E75A-E468-DE0F-4DA167B21448}"/>
          </ac:spMkLst>
        </pc:spChg>
      </pc:sldChg>
      <pc:sldChg chg="modSp mod modNotesTx">
        <pc:chgData name="Tracy Taylor (1804033)" userId="f3e9dff7-4b0c-472e-90a8-b7cb16993df9" providerId="ADAL" clId="{30B45913-3B1A-4814-AC0B-598440749FE9}" dt="2023-01-31T02:23:50.422" v="12311" actId="2"/>
        <pc:sldMkLst>
          <pc:docMk/>
          <pc:sldMk cId="3283083634" sldId="259"/>
        </pc:sldMkLst>
        <pc:spChg chg="mod">
          <ac:chgData name="Tracy Taylor (1804033)" userId="f3e9dff7-4b0c-472e-90a8-b7cb16993df9" providerId="ADAL" clId="{30B45913-3B1A-4814-AC0B-598440749FE9}" dt="2023-01-26T21:58:33.083" v="12289" actId="20577"/>
          <ac:spMkLst>
            <pc:docMk/>
            <pc:sldMk cId="3283083634" sldId="259"/>
            <ac:spMk id="2" creationId="{29249138-5A59-FA80-64C7-22203DD87401}"/>
          </ac:spMkLst>
        </pc:spChg>
        <pc:spChg chg="mod">
          <ac:chgData name="Tracy Taylor (1804033)" userId="f3e9dff7-4b0c-472e-90a8-b7cb16993df9" providerId="ADAL" clId="{30B45913-3B1A-4814-AC0B-598440749FE9}" dt="2023-01-31T02:23:42.008" v="12310" actId="2"/>
          <ac:spMkLst>
            <pc:docMk/>
            <pc:sldMk cId="3283083634" sldId="259"/>
            <ac:spMk id="3" creationId="{BF0D7B35-99F0-CA8E-9173-789EB02F62FC}"/>
          </ac:spMkLst>
        </pc:spChg>
      </pc:sldChg>
      <pc:sldChg chg="modSp mod">
        <pc:chgData name="Tracy Taylor (1804033)" userId="f3e9dff7-4b0c-472e-90a8-b7cb16993df9" providerId="ADAL" clId="{30B45913-3B1A-4814-AC0B-598440749FE9}" dt="2023-01-31T02:25:08.636" v="12324" actId="6549"/>
        <pc:sldMkLst>
          <pc:docMk/>
          <pc:sldMk cId="866641196" sldId="260"/>
        </pc:sldMkLst>
        <pc:spChg chg="mod">
          <ac:chgData name="Tracy Taylor (1804033)" userId="f3e9dff7-4b0c-472e-90a8-b7cb16993df9" providerId="ADAL" clId="{30B45913-3B1A-4814-AC0B-598440749FE9}" dt="2023-01-31T02:25:08.636" v="12324" actId="6549"/>
          <ac:spMkLst>
            <pc:docMk/>
            <pc:sldMk cId="866641196" sldId="260"/>
            <ac:spMk id="5" creationId="{72E00E97-BD12-49FB-7C56-6BF8AE8FD8B0}"/>
          </ac:spMkLst>
        </pc:spChg>
      </pc:sldChg>
      <pc:sldChg chg="addSp delSp modSp new mod setBg modClrScheme chgLayout modNotesTx">
        <pc:chgData name="Tracy Taylor (1804033)" userId="f3e9dff7-4b0c-472e-90a8-b7cb16993df9" providerId="ADAL" clId="{30B45913-3B1A-4814-AC0B-598440749FE9}" dt="2023-01-21T17:19:25.328" v="11946" actId="20577"/>
        <pc:sldMkLst>
          <pc:docMk/>
          <pc:sldMk cId="1945383247" sldId="261"/>
        </pc:sldMkLst>
        <pc:spChg chg="mod ord">
          <ac:chgData name="Tracy Taylor (1804033)" userId="f3e9dff7-4b0c-472e-90a8-b7cb16993df9" providerId="ADAL" clId="{30B45913-3B1A-4814-AC0B-598440749FE9}" dt="2023-01-14T17:34:28.483" v="1909" actId="2711"/>
          <ac:spMkLst>
            <pc:docMk/>
            <pc:sldMk cId="1945383247" sldId="261"/>
            <ac:spMk id="2" creationId="{30F223AA-1FDD-C675-3BB3-621AE9B22FC9}"/>
          </ac:spMkLst>
        </pc:spChg>
        <pc:spChg chg="add del mod">
          <ac:chgData name="Tracy Taylor (1804033)" userId="f3e9dff7-4b0c-472e-90a8-b7cb16993df9" providerId="ADAL" clId="{30B45913-3B1A-4814-AC0B-598440749FE9}" dt="2023-01-14T14:50:33.589" v="659"/>
          <ac:spMkLst>
            <pc:docMk/>
            <pc:sldMk cId="1945383247" sldId="261"/>
            <ac:spMk id="3" creationId="{02E5D99E-4BBB-1307-681F-CA72F3F552C6}"/>
          </ac:spMkLst>
        </pc:spChg>
        <pc:spChg chg="add del mod">
          <ac:chgData name="Tracy Taylor (1804033)" userId="f3e9dff7-4b0c-472e-90a8-b7cb16993df9" providerId="ADAL" clId="{30B45913-3B1A-4814-AC0B-598440749FE9}" dt="2023-01-14T17:13:25.280" v="1447"/>
          <ac:spMkLst>
            <pc:docMk/>
            <pc:sldMk cId="1945383247" sldId="261"/>
            <ac:spMk id="3" creationId="{DE14D594-BF8B-3772-BC12-C0311EA187D3}"/>
          </ac:spMkLst>
        </pc:spChg>
        <pc:spChg chg="add del mod">
          <ac:chgData name="Tracy Taylor (1804033)" userId="f3e9dff7-4b0c-472e-90a8-b7cb16993df9" providerId="ADAL" clId="{30B45913-3B1A-4814-AC0B-598440749FE9}" dt="2023-01-14T17:20:23.991" v="1493" actId="26606"/>
          <ac:spMkLst>
            <pc:docMk/>
            <pc:sldMk cId="1945383247" sldId="261"/>
            <ac:spMk id="5" creationId="{0116B275-F4C0-3BE8-7FFC-FD958465F7BD}"/>
          </ac:spMkLst>
        </pc:spChg>
        <pc:spChg chg="add del mod">
          <ac:chgData name="Tracy Taylor (1804033)" userId="f3e9dff7-4b0c-472e-90a8-b7cb16993df9" providerId="ADAL" clId="{30B45913-3B1A-4814-AC0B-598440749FE9}" dt="2023-01-14T15:04:03.149" v="703"/>
          <ac:spMkLst>
            <pc:docMk/>
            <pc:sldMk cId="1945383247" sldId="261"/>
            <ac:spMk id="6" creationId="{07264D40-0358-3A3A-C8D7-3DD63A0CA5DC}"/>
          </ac:spMkLst>
        </pc:spChg>
        <pc:spChg chg="add del mod ord">
          <ac:chgData name="Tracy Taylor (1804033)" userId="f3e9dff7-4b0c-472e-90a8-b7cb16993df9" providerId="ADAL" clId="{30B45913-3B1A-4814-AC0B-598440749FE9}" dt="2023-01-14T17:20:23.991" v="1493" actId="26606"/>
          <ac:spMkLst>
            <pc:docMk/>
            <pc:sldMk cId="1945383247" sldId="261"/>
            <ac:spMk id="6" creationId="{F06306FA-8701-34B2-A1AF-1EC922A28855}"/>
          </ac:spMkLst>
        </pc:spChg>
        <pc:spChg chg="add del mod ord">
          <ac:chgData name="Tracy Taylor (1804033)" userId="f3e9dff7-4b0c-472e-90a8-b7cb16993df9" providerId="ADAL" clId="{30B45913-3B1A-4814-AC0B-598440749FE9}" dt="2023-01-14T17:22:35.032" v="1523" actId="478"/>
          <ac:spMkLst>
            <pc:docMk/>
            <pc:sldMk cId="1945383247" sldId="261"/>
            <ac:spMk id="7" creationId="{9D3519CB-5917-E538-B081-2184AF8C5C99}"/>
          </ac:spMkLst>
        </pc:spChg>
        <pc:spChg chg="add del mod">
          <ac:chgData name="Tracy Taylor (1804033)" userId="f3e9dff7-4b0c-472e-90a8-b7cb16993df9" providerId="ADAL" clId="{30B45913-3B1A-4814-AC0B-598440749FE9}" dt="2023-01-14T17:20:04.737" v="1486" actId="767"/>
          <ac:spMkLst>
            <pc:docMk/>
            <pc:sldMk cId="1945383247" sldId="261"/>
            <ac:spMk id="8" creationId="{D53B0F05-449B-642F-4922-5D4E34953DA2}"/>
          </ac:spMkLst>
        </pc:spChg>
        <pc:spChg chg="add mod">
          <ac:chgData name="Tracy Taylor (1804033)" userId="f3e9dff7-4b0c-472e-90a8-b7cb16993df9" providerId="ADAL" clId="{30B45913-3B1A-4814-AC0B-598440749FE9}" dt="2023-01-14T17:20:04.054" v="1485" actId="571"/>
          <ac:spMkLst>
            <pc:docMk/>
            <pc:sldMk cId="1945383247" sldId="261"/>
            <ac:spMk id="9" creationId="{33547C60-7121-A418-BA6B-5030A99D3732}"/>
          </ac:spMkLst>
        </pc:spChg>
        <pc:spChg chg="add del mod">
          <ac:chgData name="Tracy Taylor (1804033)" userId="f3e9dff7-4b0c-472e-90a8-b7cb16993df9" providerId="ADAL" clId="{30B45913-3B1A-4814-AC0B-598440749FE9}" dt="2023-01-16T19:27:28.400" v="1931" actId="478"/>
          <ac:spMkLst>
            <pc:docMk/>
            <pc:sldMk cId="1945383247" sldId="261"/>
            <ac:spMk id="11" creationId="{B8471E2B-5205-52B7-8F8C-DD18C04C6BE9}"/>
          </ac:spMkLst>
        </pc:spChg>
        <pc:spChg chg="add del">
          <ac:chgData name="Tracy Taylor (1804033)" userId="f3e9dff7-4b0c-472e-90a8-b7cb16993df9" providerId="ADAL" clId="{30B45913-3B1A-4814-AC0B-598440749FE9}" dt="2023-01-14T17:14:57.800" v="1450" actId="26606"/>
          <ac:spMkLst>
            <pc:docMk/>
            <pc:sldMk cId="1945383247" sldId="261"/>
            <ac:spMk id="12" creationId="{3DE8C63E-8D14-47EC-8FFD-7471461ED5E8}"/>
          </ac:spMkLst>
        </pc:spChg>
        <pc:spChg chg="add del">
          <ac:chgData name="Tracy Taylor (1804033)" userId="f3e9dff7-4b0c-472e-90a8-b7cb16993df9" providerId="ADAL" clId="{30B45913-3B1A-4814-AC0B-598440749FE9}" dt="2023-01-14T17:14:57.800" v="1450" actId="26606"/>
          <ac:spMkLst>
            <pc:docMk/>
            <pc:sldMk cId="1945383247" sldId="261"/>
            <ac:spMk id="14" creationId="{E0F55756-5517-4E65-9936-F04BB3279149}"/>
          </ac:spMkLst>
        </pc:spChg>
        <pc:spChg chg="add del">
          <ac:chgData name="Tracy Taylor (1804033)" userId="f3e9dff7-4b0c-472e-90a8-b7cb16993df9" providerId="ADAL" clId="{30B45913-3B1A-4814-AC0B-598440749FE9}" dt="2023-01-14T17:14:57.800" v="1450" actId="26606"/>
          <ac:spMkLst>
            <pc:docMk/>
            <pc:sldMk cId="1945383247" sldId="261"/>
            <ac:spMk id="16" creationId="{E0761A2E-808B-4B2D-8349-CE88ED66228B}"/>
          </ac:spMkLst>
        </pc:spChg>
        <pc:spChg chg="add del">
          <ac:chgData name="Tracy Taylor (1804033)" userId="f3e9dff7-4b0c-472e-90a8-b7cb16993df9" providerId="ADAL" clId="{30B45913-3B1A-4814-AC0B-598440749FE9}" dt="2023-01-14T17:14:57.800" v="1450" actId="26606"/>
          <ac:spMkLst>
            <pc:docMk/>
            <pc:sldMk cId="1945383247" sldId="261"/>
            <ac:spMk id="18" creationId="{D12E5914-B165-4F6D-AC13-5A02479C642A}"/>
          </ac:spMkLst>
        </pc:spChg>
        <pc:spChg chg="add del">
          <ac:chgData name="Tracy Taylor (1804033)" userId="f3e9dff7-4b0c-472e-90a8-b7cb16993df9" providerId="ADAL" clId="{30B45913-3B1A-4814-AC0B-598440749FE9}" dt="2023-01-14T17:14:57.800" v="1450" actId="26606"/>
          <ac:spMkLst>
            <pc:docMk/>
            <pc:sldMk cId="1945383247" sldId="261"/>
            <ac:spMk id="20" creationId="{302AB9C5-A0DE-467D-9D0B-3A87C3B20CDC}"/>
          </ac:spMkLst>
        </pc:spChg>
        <pc:spChg chg="add del">
          <ac:chgData name="Tracy Taylor (1804033)" userId="f3e9dff7-4b0c-472e-90a8-b7cb16993df9" providerId="ADAL" clId="{30B45913-3B1A-4814-AC0B-598440749FE9}" dt="2023-01-14T17:14:57.800" v="1450" actId="26606"/>
          <ac:spMkLst>
            <pc:docMk/>
            <pc:sldMk cId="1945383247" sldId="261"/>
            <ac:spMk id="22" creationId="{341BBCDA-74FC-4F04-B97F-6D46363E14AF}"/>
          </ac:spMkLst>
        </pc:spChg>
        <pc:spChg chg="add del">
          <ac:chgData name="Tracy Taylor (1804033)" userId="f3e9dff7-4b0c-472e-90a8-b7cb16993df9" providerId="ADAL" clId="{30B45913-3B1A-4814-AC0B-598440749FE9}" dt="2023-01-14T17:20:23.991" v="1493" actId="26606"/>
          <ac:spMkLst>
            <pc:docMk/>
            <pc:sldMk cId="1945383247" sldId="261"/>
            <ac:spMk id="24" creationId="{861A0104-BF6E-465D-B05F-F41F69B3680A}"/>
          </ac:spMkLst>
        </pc:spChg>
        <pc:spChg chg="add del">
          <ac:chgData name="Tracy Taylor (1804033)" userId="f3e9dff7-4b0c-472e-90a8-b7cb16993df9" providerId="ADAL" clId="{30B45913-3B1A-4814-AC0B-598440749FE9}" dt="2023-01-14T17:20:23.991" v="1493" actId="26606"/>
          <ac:spMkLst>
            <pc:docMk/>
            <pc:sldMk cId="1945383247" sldId="261"/>
            <ac:spMk id="25" creationId="{03B901C5-8FDC-42CF-AE02-104ECD0C25E5}"/>
          </ac:spMkLst>
        </pc:spChg>
        <pc:spChg chg="add del">
          <ac:chgData name="Tracy Taylor (1804033)" userId="f3e9dff7-4b0c-472e-90a8-b7cb16993df9" providerId="ADAL" clId="{30B45913-3B1A-4814-AC0B-598440749FE9}" dt="2023-01-14T17:20:23.991" v="1493" actId="26606"/>
          <ac:spMkLst>
            <pc:docMk/>
            <pc:sldMk cId="1945383247" sldId="261"/>
            <ac:spMk id="26" creationId="{E9603FDC-97A3-4133-8BBA-FBF76F8D7E37}"/>
          </ac:spMkLst>
        </pc:spChg>
        <pc:spChg chg="add del">
          <ac:chgData name="Tracy Taylor (1804033)" userId="f3e9dff7-4b0c-472e-90a8-b7cb16993df9" providerId="ADAL" clId="{30B45913-3B1A-4814-AC0B-598440749FE9}" dt="2023-01-14T17:20:23.991" v="1493" actId="26606"/>
          <ac:spMkLst>
            <pc:docMk/>
            <pc:sldMk cId="1945383247" sldId="261"/>
            <ac:spMk id="27" creationId="{6DBDB63B-9A0A-47CB-A777-1781C6FD3426}"/>
          </ac:spMkLst>
        </pc:spChg>
        <pc:spChg chg="add del">
          <ac:chgData name="Tracy Taylor (1804033)" userId="f3e9dff7-4b0c-472e-90a8-b7cb16993df9" providerId="ADAL" clId="{30B45913-3B1A-4814-AC0B-598440749FE9}" dt="2023-01-14T17:20:06.073" v="1488" actId="26606"/>
          <ac:spMkLst>
            <pc:docMk/>
            <pc:sldMk cId="1945383247" sldId="261"/>
            <ac:spMk id="29" creationId="{06FF3823-BBAD-4D28-B6DB-E416E24090B1}"/>
          </ac:spMkLst>
        </pc:spChg>
        <pc:spChg chg="add del">
          <ac:chgData name="Tracy Taylor (1804033)" userId="f3e9dff7-4b0c-472e-90a8-b7cb16993df9" providerId="ADAL" clId="{30B45913-3B1A-4814-AC0B-598440749FE9}" dt="2023-01-14T17:20:06.073" v="1488" actId="26606"/>
          <ac:spMkLst>
            <pc:docMk/>
            <pc:sldMk cId="1945383247" sldId="261"/>
            <ac:spMk id="30" creationId="{0E20F056-0FFD-4EE9-BDCB-8963C7F8BAB4}"/>
          </ac:spMkLst>
        </pc:spChg>
        <pc:spChg chg="add del">
          <ac:chgData name="Tracy Taylor (1804033)" userId="f3e9dff7-4b0c-472e-90a8-b7cb16993df9" providerId="ADAL" clId="{30B45913-3B1A-4814-AC0B-598440749FE9}" dt="2023-01-14T17:20:06.073" v="1488" actId="26606"/>
          <ac:spMkLst>
            <pc:docMk/>
            <pc:sldMk cId="1945383247" sldId="261"/>
            <ac:spMk id="31" creationId="{87507ED7-71D7-4B95-8D4F-7B3E186238E1}"/>
          </ac:spMkLst>
        </pc:spChg>
        <pc:spChg chg="add del">
          <ac:chgData name="Tracy Taylor (1804033)" userId="f3e9dff7-4b0c-472e-90a8-b7cb16993df9" providerId="ADAL" clId="{30B45913-3B1A-4814-AC0B-598440749FE9}" dt="2023-01-14T17:16:02.401" v="1454" actId="26606"/>
          <ac:spMkLst>
            <pc:docMk/>
            <pc:sldMk cId="1945383247" sldId="261"/>
            <ac:spMk id="32" creationId="{B77F478D-A773-43B4-80DF-A229B5A0FBDF}"/>
          </ac:spMkLst>
        </pc:spChg>
        <pc:spChg chg="add del">
          <ac:chgData name="Tracy Taylor (1804033)" userId="f3e9dff7-4b0c-472e-90a8-b7cb16993df9" providerId="ADAL" clId="{30B45913-3B1A-4814-AC0B-598440749FE9}" dt="2023-01-14T17:16:02.401" v="1454" actId="26606"/>
          <ac:spMkLst>
            <pc:docMk/>
            <pc:sldMk cId="1945383247" sldId="261"/>
            <ac:spMk id="34" creationId="{F34668B3-D82D-4011-810E-1D47D3FC0C6C}"/>
          </ac:spMkLst>
        </pc:spChg>
        <pc:spChg chg="add del">
          <ac:chgData name="Tracy Taylor (1804033)" userId="f3e9dff7-4b0c-472e-90a8-b7cb16993df9" providerId="ADAL" clId="{30B45913-3B1A-4814-AC0B-598440749FE9}" dt="2023-01-14T17:16:02.401" v="1454" actId="26606"/>
          <ac:spMkLst>
            <pc:docMk/>
            <pc:sldMk cId="1945383247" sldId="261"/>
            <ac:spMk id="36" creationId="{CF756813-AFA6-4588-BE17-2C5032F07AB8}"/>
          </ac:spMkLst>
        </pc:spChg>
        <pc:spChg chg="add del">
          <ac:chgData name="Tracy Taylor (1804033)" userId="f3e9dff7-4b0c-472e-90a8-b7cb16993df9" providerId="ADAL" clId="{30B45913-3B1A-4814-AC0B-598440749FE9}" dt="2023-01-14T17:20:06.073" v="1488" actId="26606"/>
          <ac:spMkLst>
            <pc:docMk/>
            <pc:sldMk cId="1945383247" sldId="261"/>
            <ac:spMk id="37" creationId="{93BFCDB3-13C4-4D69-848D-3F1F4D6B8F47}"/>
          </ac:spMkLst>
        </pc:spChg>
        <pc:spChg chg="add del">
          <ac:chgData name="Tracy Taylor (1804033)" userId="f3e9dff7-4b0c-472e-90a8-b7cb16993df9" providerId="ADAL" clId="{30B45913-3B1A-4814-AC0B-598440749FE9}" dt="2023-01-14T17:16:02.401" v="1454" actId="26606"/>
          <ac:spMkLst>
            <pc:docMk/>
            <pc:sldMk cId="1945383247" sldId="261"/>
            <ac:spMk id="38" creationId="{BE1F3C65-2218-406A-8F6B-425015920681}"/>
          </ac:spMkLst>
        </pc:spChg>
        <pc:spChg chg="add del">
          <ac:chgData name="Tracy Taylor (1804033)" userId="f3e9dff7-4b0c-472e-90a8-b7cb16993df9" providerId="ADAL" clId="{30B45913-3B1A-4814-AC0B-598440749FE9}" dt="2023-01-14T17:20:06.073" v="1488" actId="26606"/>
          <ac:spMkLst>
            <pc:docMk/>
            <pc:sldMk cId="1945383247" sldId="261"/>
            <ac:spMk id="44" creationId="{CC2B9599-6E7A-4DD2-B13A-B4F68A1351A6}"/>
          </ac:spMkLst>
        </pc:spChg>
        <pc:spChg chg="add del">
          <ac:chgData name="Tracy Taylor (1804033)" userId="f3e9dff7-4b0c-472e-90a8-b7cb16993df9" providerId="ADAL" clId="{30B45913-3B1A-4814-AC0B-598440749FE9}" dt="2023-01-14T17:16:02.401" v="1454" actId="26606"/>
          <ac:spMkLst>
            <pc:docMk/>
            <pc:sldMk cId="1945383247" sldId="261"/>
            <ac:spMk id="45" creationId="{26318998-C19E-4594-9FB4-193BC2661681}"/>
          </ac:spMkLst>
        </pc:spChg>
        <pc:spChg chg="add del">
          <ac:chgData name="Tracy Taylor (1804033)" userId="f3e9dff7-4b0c-472e-90a8-b7cb16993df9" providerId="ADAL" clId="{30B45913-3B1A-4814-AC0B-598440749FE9}" dt="2023-01-14T17:20:06.073" v="1488" actId="26606"/>
          <ac:spMkLst>
            <pc:docMk/>
            <pc:sldMk cId="1945383247" sldId="261"/>
            <ac:spMk id="46" creationId="{3E377648-1ED1-4112-805B-16C14CE995F7}"/>
          </ac:spMkLst>
        </pc:spChg>
        <pc:spChg chg="add del">
          <ac:chgData name="Tracy Taylor (1804033)" userId="f3e9dff7-4b0c-472e-90a8-b7cb16993df9" providerId="ADAL" clId="{30B45913-3B1A-4814-AC0B-598440749FE9}" dt="2023-01-14T17:16:02.401" v="1454" actId="26606"/>
          <ac:spMkLst>
            <pc:docMk/>
            <pc:sldMk cId="1945383247" sldId="261"/>
            <ac:spMk id="47" creationId="{234D2EEE-E18B-47B9-90F1-2BA9D8D1AD23}"/>
          </ac:spMkLst>
        </pc:spChg>
        <pc:spChg chg="add del">
          <ac:chgData name="Tracy Taylor (1804033)" userId="f3e9dff7-4b0c-472e-90a8-b7cb16993df9" providerId="ADAL" clId="{30B45913-3B1A-4814-AC0B-598440749FE9}" dt="2023-01-14T17:20:06.073" v="1488" actId="26606"/>
          <ac:spMkLst>
            <pc:docMk/>
            <pc:sldMk cId="1945383247" sldId="261"/>
            <ac:spMk id="48" creationId="{D63B59CB-289C-4850-A932-358B9E412BA0}"/>
          </ac:spMkLst>
        </pc:spChg>
        <pc:spChg chg="add del">
          <ac:chgData name="Tracy Taylor (1804033)" userId="f3e9dff7-4b0c-472e-90a8-b7cb16993df9" providerId="ADAL" clId="{30B45913-3B1A-4814-AC0B-598440749FE9}" dt="2023-01-14T17:16:02.401" v="1454" actId="26606"/>
          <ac:spMkLst>
            <pc:docMk/>
            <pc:sldMk cId="1945383247" sldId="261"/>
            <ac:spMk id="49" creationId="{6F18E515-60E5-43F8-A05E-92AE00EBCEC7}"/>
          </ac:spMkLst>
        </pc:spChg>
        <pc:spChg chg="add del">
          <ac:chgData name="Tracy Taylor (1804033)" userId="f3e9dff7-4b0c-472e-90a8-b7cb16993df9" providerId="ADAL" clId="{30B45913-3B1A-4814-AC0B-598440749FE9}" dt="2023-01-14T17:20:06.073" v="1488" actId="26606"/>
          <ac:spMkLst>
            <pc:docMk/>
            <pc:sldMk cId="1945383247" sldId="261"/>
            <ac:spMk id="50" creationId="{98867647-07B7-4265-832F-DE0E80979AC4}"/>
          </ac:spMkLst>
        </pc:spChg>
        <pc:grpChg chg="add del">
          <ac:chgData name="Tracy Taylor (1804033)" userId="f3e9dff7-4b0c-472e-90a8-b7cb16993df9" providerId="ADAL" clId="{30B45913-3B1A-4814-AC0B-598440749FE9}" dt="2023-01-14T17:20:06.073" v="1488" actId="26606"/>
          <ac:grpSpMkLst>
            <pc:docMk/>
            <pc:sldMk cId="1945383247" sldId="261"/>
            <ac:grpSpMk id="33" creationId="{AA38E6D2-F0D9-4B69-ABEB-EB70412E8C74}"/>
          </ac:grpSpMkLst>
        </pc:grpChg>
        <pc:grpChg chg="add del">
          <ac:chgData name="Tracy Taylor (1804033)" userId="f3e9dff7-4b0c-472e-90a8-b7cb16993df9" providerId="ADAL" clId="{30B45913-3B1A-4814-AC0B-598440749FE9}" dt="2023-01-14T17:16:02.401" v="1454" actId="26606"/>
          <ac:grpSpMkLst>
            <pc:docMk/>
            <pc:sldMk cId="1945383247" sldId="261"/>
            <ac:grpSpMk id="40" creationId="{FEADC416-2CB9-42D8-B647-6B83826E2BE8}"/>
          </ac:grpSpMkLst>
        </pc:grpChg>
        <pc:picChg chg="add mod ord">
          <ac:chgData name="Tracy Taylor (1804033)" userId="f3e9dff7-4b0c-472e-90a8-b7cb16993df9" providerId="ADAL" clId="{30B45913-3B1A-4814-AC0B-598440749FE9}" dt="2023-01-14T17:22:01.258" v="1513" actId="14100"/>
          <ac:picMkLst>
            <pc:docMk/>
            <pc:sldMk cId="1945383247" sldId="261"/>
            <ac:picMk id="4" creationId="{2683203C-F84B-835C-E7E5-2774599D1BC2}"/>
          </ac:picMkLst>
        </pc:picChg>
        <pc:cxnChg chg="add del">
          <ac:chgData name="Tracy Taylor (1804033)" userId="f3e9dff7-4b0c-472e-90a8-b7cb16993df9" providerId="ADAL" clId="{30B45913-3B1A-4814-AC0B-598440749FE9}" dt="2023-01-14T17:16:02.401" v="1454" actId="26606"/>
          <ac:cxnSpMkLst>
            <pc:docMk/>
            <pc:sldMk cId="1945383247" sldId="261"/>
            <ac:cxnSpMk id="51" creationId="{729DCB65-8532-4281-AAE2-A65DD7F3E3A6}"/>
          </ac:cxnSpMkLst>
        </pc:cxnChg>
        <pc:cxnChg chg="add del">
          <ac:chgData name="Tracy Taylor (1804033)" userId="f3e9dff7-4b0c-472e-90a8-b7cb16993df9" providerId="ADAL" clId="{30B45913-3B1A-4814-AC0B-598440749FE9}" dt="2023-01-14T17:20:06.073" v="1488" actId="26606"/>
          <ac:cxnSpMkLst>
            <pc:docMk/>
            <pc:sldMk cId="1945383247" sldId="261"/>
            <ac:cxnSpMk id="52" creationId="{516AC468-2C3D-4337-A9A2-81175F6D54B7}"/>
          </ac:cxnSpMkLst>
        </pc:cxnChg>
        <pc:cxnChg chg="add del">
          <ac:chgData name="Tracy Taylor (1804033)" userId="f3e9dff7-4b0c-472e-90a8-b7cb16993df9" providerId="ADAL" clId="{30B45913-3B1A-4814-AC0B-598440749FE9}" dt="2023-01-14T17:16:02.401" v="1454" actId="26606"/>
          <ac:cxnSpMkLst>
            <pc:docMk/>
            <pc:sldMk cId="1945383247" sldId="261"/>
            <ac:cxnSpMk id="53" creationId="{4C79C354-91BA-494C-BC93-779E73C42085}"/>
          </ac:cxnSpMkLst>
        </pc:cxnChg>
        <pc:cxnChg chg="add del">
          <ac:chgData name="Tracy Taylor (1804033)" userId="f3e9dff7-4b0c-472e-90a8-b7cb16993df9" providerId="ADAL" clId="{30B45913-3B1A-4814-AC0B-598440749FE9}" dt="2023-01-14T17:16:02.401" v="1454" actId="26606"/>
          <ac:cxnSpMkLst>
            <pc:docMk/>
            <pc:sldMk cId="1945383247" sldId="261"/>
            <ac:cxnSpMk id="55" creationId="{6FF5F9B5-9D53-48DF-AE33-00386EC54579}"/>
          </ac:cxnSpMkLst>
        </pc:cxnChg>
        <pc:cxnChg chg="add del">
          <ac:chgData name="Tracy Taylor (1804033)" userId="f3e9dff7-4b0c-472e-90a8-b7cb16993df9" providerId="ADAL" clId="{30B45913-3B1A-4814-AC0B-598440749FE9}" dt="2023-01-14T17:20:06.073" v="1488" actId="26606"/>
          <ac:cxnSpMkLst>
            <pc:docMk/>
            <pc:sldMk cId="1945383247" sldId="261"/>
            <ac:cxnSpMk id="57" creationId="{2A873262-74DB-4FD1-9625-E4616CF011DF}"/>
          </ac:cxnSpMkLst>
        </pc:cxnChg>
        <pc:cxnChg chg="add del">
          <ac:chgData name="Tracy Taylor (1804033)" userId="f3e9dff7-4b0c-472e-90a8-b7cb16993df9" providerId="ADAL" clId="{30B45913-3B1A-4814-AC0B-598440749FE9}" dt="2023-01-14T17:20:06.073" v="1488" actId="26606"/>
          <ac:cxnSpMkLst>
            <pc:docMk/>
            <pc:sldMk cId="1945383247" sldId="261"/>
            <ac:cxnSpMk id="59" creationId="{09F3D15D-CB95-47AD-87F5-9CFF84F61593}"/>
          </ac:cxnSpMkLst>
        </pc:cxnChg>
      </pc:sldChg>
      <pc:sldChg chg="addSp delSp modSp new mod setBg modClrScheme chgLayout modNotesTx">
        <pc:chgData name="Tracy Taylor (1804033)" userId="f3e9dff7-4b0c-472e-90a8-b7cb16993df9" providerId="ADAL" clId="{30B45913-3B1A-4814-AC0B-598440749FE9}" dt="2023-02-02T17:42:56.234" v="12519" actId="6549"/>
        <pc:sldMkLst>
          <pc:docMk/>
          <pc:sldMk cId="944243703" sldId="262"/>
        </pc:sldMkLst>
        <pc:spChg chg="mod ord">
          <ac:chgData name="Tracy Taylor (1804033)" userId="f3e9dff7-4b0c-472e-90a8-b7cb16993df9" providerId="ADAL" clId="{30B45913-3B1A-4814-AC0B-598440749FE9}" dt="2023-01-14T17:34:47.054" v="1910" actId="2711"/>
          <ac:spMkLst>
            <pc:docMk/>
            <pc:sldMk cId="944243703" sldId="262"/>
            <ac:spMk id="2" creationId="{208E5621-1A8C-7F60-3B1E-05BF6332C376}"/>
          </ac:spMkLst>
        </pc:spChg>
        <pc:spChg chg="add mod">
          <ac:chgData name="Tracy Taylor (1804033)" userId="f3e9dff7-4b0c-472e-90a8-b7cb16993df9" providerId="ADAL" clId="{30B45913-3B1A-4814-AC0B-598440749FE9}" dt="2023-01-14T17:23:15.861" v="1526" actId="26606"/>
          <ac:spMkLst>
            <pc:docMk/>
            <pc:sldMk cId="944243703" sldId="262"/>
            <ac:spMk id="5" creationId="{3F6DBFF3-1C9F-667E-55CC-A5C8CA78F404}"/>
          </ac:spMkLst>
        </pc:spChg>
        <pc:spChg chg="add del mod ord">
          <ac:chgData name="Tracy Taylor (1804033)" userId="f3e9dff7-4b0c-472e-90a8-b7cb16993df9" providerId="ADAL" clId="{30B45913-3B1A-4814-AC0B-598440749FE9}" dt="2023-01-14T17:23:15.861" v="1526" actId="26606"/>
          <ac:spMkLst>
            <pc:docMk/>
            <pc:sldMk cId="944243703" sldId="262"/>
            <ac:spMk id="6" creationId="{0AF5AEBC-DA39-4939-CF8A-AB73AE07600C}"/>
          </ac:spMkLst>
        </pc:spChg>
        <pc:spChg chg="add del mod ord">
          <ac:chgData name="Tracy Taylor (1804033)" userId="f3e9dff7-4b0c-472e-90a8-b7cb16993df9" providerId="ADAL" clId="{30B45913-3B1A-4814-AC0B-598440749FE9}" dt="2023-01-14T17:23:26.874" v="1529" actId="478"/>
          <ac:spMkLst>
            <pc:docMk/>
            <pc:sldMk cId="944243703" sldId="262"/>
            <ac:spMk id="7" creationId="{2308E2B1-9A5C-D4C1-12E6-DEE974652EA7}"/>
          </ac:spMkLst>
        </pc:spChg>
        <pc:spChg chg="add">
          <ac:chgData name="Tracy Taylor (1804033)" userId="f3e9dff7-4b0c-472e-90a8-b7cb16993df9" providerId="ADAL" clId="{30B45913-3B1A-4814-AC0B-598440749FE9}" dt="2023-01-14T17:23:15.861" v="1526" actId="26606"/>
          <ac:spMkLst>
            <pc:docMk/>
            <pc:sldMk cId="944243703" sldId="262"/>
            <ac:spMk id="12" creationId="{861A0104-BF6E-465D-B05F-F41F69B3680A}"/>
          </ac:spMkLst>
        </pc:spChg>
        <pc:spChg chg="add">
          <ac:chgData name="Tracy Taylor (1804033)" userId="f3e9dff7-4b0c-472e-90a8-b7cb16993df9" providerId="ADAL" clId="{30B45913-3B1A-4814-AC0B-598440749FE9}" dt="2023-01-14T17:23:15.861" v="1526" actId="26606"/>
          <ac:spMkLst>
            <pc:docMk/>
            <pc:sldMk cId="944243703" sldId="262"/>
            <ac:spMk id="14" creationId="{03B901C5-8FDC-42CF-AE02-104ECD0C25E5}"/>
          </ac:spMkLst>
        </pc:spChg>
        <pc:spChg chg="add">
          <ac:chgData name="Tracy Taylor (1804033)" userId="f3e9dff7-4b0c-472e-90a8-b7cb16993df9" providerId="ADAL" clId="{30B45913-3B1A-4814-AC0B-598440749FE9}" dt="2023-01-14T17:23:15.861" v="1526" actId="26606"/>
          <ac:spMkLst>
            <pc:docMk/>
            <pc:sldMk cId="944243703" sldId="262"/>
            <ac:spMk id="16" creationId="{45EA45CC-6111-4281-92F6-9BE5B3B6FA49}"/>
          </ac:spMkLst>
        </pc:spChg>
        <pc:spChg chg="add">
          <ac:chgData name="Tracy Taylor (1804033)" userId="f3e9dff7-4b0c-472e-90a8-b7cb16993df9" providerId="ADAL" clId="{30B45913-3B1A-4814-AC0B-598440749FE9}" dt="2023-01-14T17:23:15.861" v="1526" actId="26606"/>
          <ac:spMkLst>
            <pc:docMk/>
            <pc:sldMk cId="944243703" sldId="262"/>
            <ac:spMk id="18" creationId="{A1E0556F-5AB7-4B25-A10B-7B538B88D0FD}"/>
          </ac:spMkLst>
        </pc:spChg>
        <pc:picChg chg="add mod ord">
          <ac:chgData name="Tracy Taylor (1804033)" userId="f3e9dff7-4b0c-472e-90a8-b7cb16993df9" providerId="ADAL" clId="{30B45913-3B1A-4814-AC0B-598440749FE9}" dt="2023-01-14T17:23:15.861" v="1526" actId="26606"/>
          <ac:picMkLst>
            <pc:docMk/>
            <pc:sldMk cId="944243703" sldId="262"/>
            <ac:picMk id="4" creationId="{B4A3021D-B8ED-D9B7-BEC0-1938A726C5D4}"/>
          </ac:picMkLst>
        </pc:picChg>
      </pc:sldChg>
      <pc:sldChg chg="new del">
        <pc:chgData name="Tracy Taylor (1804033)" userId="f3e9dff7-4b0c-472e-90a8-b7cb16993df9" providerId="ADAL" clId="{30B45913-3B1A-4814-AC0B-598440749FE9}" dt="2023-01-16T20:29:15.802" v="3405" actId="47"/>
        <pc:sldMkLst>
          <pc:docMk/>
          <pc:sldMk cId="447617933" sldId="263"/>
        </pc:sldMkLst>
      </pc:sldChg>
      <pc:sldChg chg="new del">
        <pc:chgData name="Tracy Taylor (1804033)" userId="f3e9dff7-4b0c-472e-90a8-b7cb16993df9" providerId="ADAL" clId="{30B45913-3B1A-4814-AC0B-598440749FE9}" dt="2023-01-16T19:25:48.781" v="1920" actId="680"/>
        <pc:sldMkLst>
          <pc:docMk/>
          <pc:sldMk cId="744750050" sldId="263"/>
        </pc:sldMkLst>
      </pc:sldChg>
      <pc:sldChg chg="add del">
        <pc:chgData name="Tracy Taylor (1804033)" userId="f3e9dff7-4b0c-472e-90a8-b7cb16993df9" providerId="ADAL" clId="{30B45913-3B1A-4814-AC0B-598440749FE9}" dt="2023-01-16T19:25:21.236" v="1918" actId="2890"/>
        <pc:sldMkLst>
          <pc:docMk/>
          <pc:sldMk cId="1609503193" sldId="263"/>
        </pc:sldMkLst>
      </pc:sldChg>
      <pc:sldChg chg="new del">
        <pc:chgData name="Tracy Taylor (1804033)" userId="f3e9dff7-4b0c-472e-90a8-b7cb16993df9" providerId="ADAL" clId="{30B45913-3B1A-4814-AC0B-598440749FE9}" dt="2023-01-16T19:24:23.253" v="1916" actId="47"/>
        <pc:sldMkLst>
          <pc:docMk/>
          <pc:sldMk cId="2359827970" sldId="263"/>
        </pc:sldMkLst>
      </pc:sldChg>
      <pc:sldChg chg="new del">
        <pc:chgData name="Tracy Taylor (1804033)" userId="f3e9dff7-4b0c-472e-90a8-b7cb16993df9" providerId="ADAL" clId="{30B45913-3B1A-4814-AC0B-598440749FE9}" dt="2023-01-16T19:26:19.090" v="1922" actId="680"/>
        <pc:sldMkLst>
          <pc:docMk/>
          <pc:sldMk cId="3807754146" sldId="263"/>
        </pc:sldMkLst>
      </pc:sldChg>
      <pc:sldChg chg="new del">
        <pc:chgData name="Tracy Taylor (1804033)" userId="f3e9dff7-4b0c-472e-90a8-b7cb16993df9" providerId="ADAL" clId="{30B45913-3B1A-4814-AC0B-598440749FE9}" dt="2023-01-16T19:23:41.527" v="1914" actId="680"/>
        <pc:sldMkLst>
          <pc:docMk/>
          <pc:sldMk cId="3853169658" sldId="263"/>
        </pc:sldMkLst>
      </pc:sldChg>
      <pc:sldChg chg="add del">
        <pc:chgData name="Tracy Taylor (1804033)" userId="f3e9dff7-4b0c-472e-90a8-b7cb16993df9" providerId="ADAL" clId="{30B45913-3B1A-4814-AC0B-598440749FE9}" dt="2023-01-16T19:26:48.617" v="1925" actId="2890"/>
        <pc:sldMkLst>
          <pc:docMk/>
          <pc:sldMk cId="2895842624" sldId="264"/>
        </pc:sldMkLst>
      </pc:sldChg>
      <pc:sldChg chg="addSp delSp modSp add mod ord modNotesTx">
        <pc:chgData name="Tracy Taylor (1804033)" userId="f3e9dff7-4b0c-472e-90a8-b7cb16993df9" providerId="ADAL" clId="{30B45913-3B1A-4814-AC0B-598440749FE9}" dt="2023-01-31T02:24:06.145" v="12313" actId="313"/>
        <pc:sldMkLst>
          <pc:docMk/>
          <pc:sldMk cId="3820609260" sldId="264"/>
        </pc:sldMkLst>
        <pc:spChg chg="mod">
          <ac:chgData name="Tracy Taylor (1804033)" userId="f3e9dff7-4b0c-472e-90a8-b7cb16993df9" providerId="ADAL" clId="{30B45913-3B1A-4814-AC0B-598440749FE9}" dt="2023-01-16T19:31:01.444" v="1989" actId="26606"/>
          <ac:spMkLst>
            <pc:docMk/>
            <pc:sldMk cId="3820609260" sldId="264"/>
            <ac:spMk id="2" creationId="{30F223AA-1FDD-C675-3BB3-621AE9B22FC9}"/>
          </ac:spMkLst>
        </pc:spChg>
        <pc:spChg chg="add del mod">
          <ac:chgData name="Tracy Taylor (1804033)" userId="f3e9dff7-4b0c-472e-90a8-b7cb16993df9" providerId="ADAL" clId="{30B45913-3B1A-4814-AC0B-598440749FE9}" dt="2023-01-16T19:29:35.030" v="1982" actId="931"/>
          <ac:spMkLst>
            <pc:docMk/>
            <pc:sldMk cId="3820609260" sldId="264"/>
            <ac:spMk id="6" creationId="{94F8263C-75CC-6440-7005-C7BE00BA34F1}"/>
          </ac:spMkLst>
        </pc:spChg>
        <pc:spChg chg="add del mod">
          <ac:chgData name="Tracy Taylor (1804033)" userId="f3e9dff7-4b0c-472e-90a8-b7cb16993df9" providerId="ADAL" clId="{30B45913-3B1A-4814-AC0B-598440749FE9}" dt="2023-01-16T19:31:02.083" v="1991" actId="931"/>
          <ac:spMkLst>
            <pc:docMk/>
            <pc:sldMk cId="3820609260" sldId="264"/>
            <ac:spMk id="9" creationId="{1E281069-9239-8968-A362-285886E5D83A}"/>
          </ac:spMkLst>
        </pc:spChg>
        <pc:spChg chg="add mod">
          <ac:chgData name="Tracy Taylor (1804033)" userId="f3e9dff7-4b0c-472e-90a8-b7cb16993df9" providerId="ADAL" clId="{30B45913-3B1A-4814-AC0B-598440749FE9}" dt="2023-01-16T19:35:27.200" v="2039" actId="255"/>
          <ac:spMkLst>
            <pc:docMk/>
            <pc:sldMk cId="3820609260" sldId="264"/>
            <ac:spMk id="10" creationId="{A910E33F-6E5E-211E-4A32-C5E9D1541037}"/>
          </ac:spMkLst>
        </pc:spChg>
        <pc:spChg chg="mod ord">
          <ac:chgData name="Tracy Taylor (1804033)" userId="f3e9dff7-4b0c-472e-90a8-b7cb16993df9" providerId="ADAL" clId="{30B45913-3B1A-4814-AC0B-598440749FE9}" dt="2023-01-16T19:31:01.444" v="1989" actId="26606"/>
          <ac:spMkLst>
            <pc:docMk/>
            <pc:sldMk cId="3820609260" sldId="264"/>
            <ac:spMk id="11" creationId="{B8471E2B-5205-52B7-8F8C-DD18C04C6BE9}"/>
          </ac:spMkLst>
        </pc:spChg>
        <pc:spChg chg="add del">
          <ac:chgData name="Tracy Taylor (1804033)" userId="f3e9dff7-4b0c-472e-90a8-b7cb16993df9" providerId="ADAL" clId="{30B45913-3B1A-4814-AC0B-598440749FE9}" dt="2023-01-16T19:31:01.444" v="1989" actId="26606"/>
          <ac:spMkLst>
            <pc:docMk/>
            <pc:sldMk cId="3820609260" sldId="264"/>
            <ac:spMk id="24" creationId="{861A0104-BF6E-465D-B05F-F41F69B3680A}"/>
          </ac:spMkLst>
        </pc:spChg>
        <pc:spChg chg="add del">
          <ac:chgData name="Tracy Taylor (1804033)" userId="f3e9dff7-4b0c-472e-90a8-b7cb16993df9" providerId="ADAL" clId="{30B45913-3B1A-4814-AC0B-598440749FE9}" dt="2023-01-16T19:31:01.444" v="1989" actId="26606"/>
          <ac:spMkLst>
            <pc:docMk/>
            <pc:sldMk cId="3820609260" sldId="264"/>
            <ac:spMk id="25" creationId="{03B901C5-8FDC-42CF-AE02-104ECD0C25E5}"/>
          </ac:spMkLst>
        </pc:spChg>
        <pc:spChg chg="add del">
          <ac:chgData name="Tracy Taylor (1804033)" userId="f3e9dff7-4b0c-472e-90a8-b7cb16993df9" providerId="ADAL" clId="{30B45913-3B1A-4814-AC0B-598440749FE9}" dt="2023-01-16T19:31:01.444" v="1989" actId="26606"/>
          <ac:spMkLst>
            <pc:docMk/>
            <pc:sldMk cId="3820609260" sldId="264"/>
            <ac:spMk id="26" creationId="{E9603FDC-97A3-4133-8BBA-FBF76F8D7E37}"/>
          </ac:spMkLst>
        </pc:spChg>
        <pc:spChg chg="add del">
          <ac:chgData name="Tracy Taylor (1804033)" userId="f3e9dff7-4b0c-472e-90a8-b7cb16993df9" providerId="ADAL" clId="{30B45913-3B1A-4814-AC0B-598440749FE9}" dt="2023-01-16T19:31:01.444" v="1989" actId="26606"/>
          <ac:spMkLst>
            <pc:docMk/>
            <pc:sldMk cId="3820609260" sldId="264"/>
            <ac:spMk id="27" creationId="{6DBDB63B-9A0A-47CB-A777-1781C6FD3426}"/>
          </ac:spMkLst>
        </pc:spChg>
        <pc:spChg chg="add del">
          <ac:chgData name="Tracy Taylor (1804033)" userId="f3e9dff7-4b0c-472e-90a8-b7cb16993df9" providerId="ADAL" clId="{30B45913-3B1A-4814-AC0B-598440749FE9}" dt="2023-01-16T19:31:01.444" v="1989" actId="26606"/>
          <ac:spMkLst>
            <pc:docMk/>
            <pc:sldMk cId="3820609260" sldId="264"/>
            <ac:spMk id="32" creationId="{06FF3823-BBAD-4D28-B6DB-E416E24090B1}"/>
          </ac:spMkLst>
        </pc:spChg>
        <pc:spChg chg="add del">
          <ac:chgData name="Tracy Taylor (1804033)" userId="f3e9dff7-4b0c-472e-90a8-b7cb16993df9" providerId="ADAL" clId="{30B45913-3B1A-4814-AC0B-598440749FE9}" dt="2023-01-16T19:31:01.444" v="1989" actId="26606"/>
          <ac:spMkLst>
            <pc:docMk/>
            <pc:sldMk cId="3820609260" sldId="264"/>
            <ac:spMk id="34" creationId="{0E20F056-0FFD-4EE9-BDCB-8963C7F8BAB4}"/>
          </ac:spMkLst>
        </pc:spChg>
        <pc:spChg chg="add del">
          <ac:chgData name="Tracy Taylor (1804033)" userId="f3e9dff7-4b0c-472e-90a8-b7cb16993df9" providerId="ADAL" clId="{30B45913-3B1A-4814-AC0B-598440749FE9}" dt="2023-01-16T19:31:01.444" v="1989" actId="26606"/>
          <ac:spMkLst>
            <pc:docMk/>
            <pc:sldMk cId="3820609260" sldId="264"/>
            <ac:spMk id="36" creationId="{87507ED7-71D7-4B95-8D4F-7B3E186238E1}"/>
          </ac:spMkLst>
        </pc:spChg>
        <pc:spChg chg="add del">
          <ac:chgData name="Tracy Taylor (1804033)" userId="f3e9dff7-4b0c-472e-90a8-b7cb16993df9" providerId="ADAL" clId="{30B45913-3B1A-4814-AC0B-598440749FE9}" dt="2023-01-16T19:31:01.444" v="1989" actId="26606"/>
          <ac:spMkLst>
            <pc:docMk/>
            <pc:sldMk cId="3820609260" sldId="264"/>
            <ac:spMk id="45" creationId="{9E5291A6-6677-4074-B0F0-31676DDAC94A}"/>
          </ac:spMkLst>
        </pc:spChg>
        <pc:spChg chg="add del">
          <ac:chgData name="Tracy Taylor (1804033)" userId="f3e9dff7-4b0c-472e-90a8-b7cb16993df9" providerId="ADAL" clId="{30B45913-3B1A-4814-AC0B-598440749FE9}" dt="2023-01-16T19:31:01.444" v="1989" actId="26606"/>
          <ac:spMkLst>
            <pc:docMk/>
            <pc:sldMk cId="3820609260" sldId="264"/>
            <ac:spMk id="47" creationId="{0D7BB397-57F7-45AC-8B1E-25C76D3374E1}"/>
          </ac:spMkLst>
        </pc:spChg>
        <pc:spChg chg="add del">
          <ac:chgData name="Tracy Taylor (1804033)" userId="f3e9dff7-4b0c-472e-90a8-b7cb16993df9" providerId="ADAL" clId="{30B45913-3B1A-4814-AC0B-598440749FE9}" dt="2023-01-16T19:31:01.444" v="1989" actId="26606"/>
          <ac:spMkLst>
            <pc:docMk/>
            <pc:sldMk cId="3820609260" sldId="264"/>
            <ac:spMk id="49" creationId="{A011D411-BCF3-4EEC-A5D9-A201C480B7F6}"/>
          </ac:spMkLst>
        </pc:spChg>
        <pc:grpChg chg="add del">
          <ac:chgData name="Tracy Taylor (1804033)" userId="f3e9dff7-4b0c-472e-90a8-b7cb16993df9" providerId="ADAL" clId="{30B45913-3B1A-4814-AC0B-598440749FE9}" dt="2023-01-16T19:31:01.444" v="1989" actId="26606"/>
          <ac:grpSpMkLst>
            <pc:docMk/>
            <pc:sldMk cId="3820609260" sldId="264"/>
            <ac:grpSpMk id="38" creationId="{AA38E6D2-F0D9-4B69-ABEB-EB70412E8C74}"/>
          </ac:grpSpMkLst>
        </pc:grpChg>
        <pc:picChg chg="del">
          <ac:chgData name="Tracy Taylor (1804033)" userId="f3e9dff7-4b0c-472e-90a8-b7cb16993df9" providerId="ADAL" clId="{30B45913-3B1A-4814-AC0B-598440749FE9}" dt="2023-01-16T19:28:07.256" v="1977" actId="478"/>
          <ac:picMkLst>
            <pc:docMk/>
            <pc:sldMk cId="3820609260" sldId="264"/>
            <ac:picMk id="4" creationId="{2683203C-F84B-835C-E7E5-2774599D1BC2}"/>
          </ac:picMkLst>
        </pc:picChg>
        <pc:picChg chg="add del mod">
          <ac:chgData name="Tracy Taylor (1804033)" userId="f3e9dff7-4b0c-472e-90a8-b7cb16993df9" providerId="ADAL" clId="{30B45913-3B1A-4814-AC0B-598440749FE9}" dt="2023-01-16T19:29:35.030" v="1982" actId="931"/>
          <ac:picMkLst>
            <pc:docMk/>
            <pc:sldMk cId="3820609260" sldId="264"/>
            <ac:picMk id="5" creationId="{61D84A65-2518-494B-768F-D22FCBD9DD77}"/>
          </ac:picMkLst>
        </pc:picChg>
        <pc:picChg chg="add del mod">
          <ac:chgData name="Tracy Taylor (1804033)" userId="f3e9dff7-4b0c-472e-90a8-b7cb16993df9" providerId="ADAL" clId="{30B45913-3B1A-4814-AC0B-598440749FE9}" dt="2023-01-16T19:31:02.083" v="1991" actId="931"/>
          <ac:picMkLst>
            <pc:docMk/>
            <pc:sldMk cId="3820609260" sldId="264"/>
            <ac:picMk id="8" creationId="{EAC5FF0C-1F4B-D2FF-693A-96540F253279}"/>
          </ac:picMkLst>
        </pc:picChg>
        <pc:picChg chg="add mod">
          <ac:chgData name="Tracy Taylor (1804033)" userId="f3e9dff7-4b0c-472e-90a8-b7cb16993df9" providerId="ADAL" clId="{30B45913-3B1A-4814-AC0B-598440749FE9}" dt="2023-01-16T19:32:50.024" v="1998" actId="14100"/>
          <ac:picMkLst>
            <pc:docMk/>
            <pc:sldMk cId="3820609260" sldId="264"/>
            <ac:picMk id="1026" creationId="{6EC55071-3574-7BC5-31FC-44ECC053D15D}"/>
          </ac:picMkLst>
        </pc:picChg>
        <pc:cxnChg chg="add del">
          <ac:chgData name="Tracy Taylor (1804033)" userId="f3e9dff7-4b0c-472e-90a8-b7cb16993df9" providerId="ADAL" clId="{30B45913-3B1A-4814-AC0B-598440749FE9}" dt="2023-01-16T19:31:01.444" v="1989" actId="26606"/>
          <ac:cxnSpMkLst>
            <pc:docMk/>
            <pc:sldMk cId="3820609260" sldId="264"/>
            <ac:cxnSpMk id="51" creationId="{CEAAEFA3-2886-4CA1-A053-E90497B37EC6}"/>
          </ac:cxnSpMkLst>
        </pc:cxnChg>
        <pc:cxnChg chg="add del">
          <ac:chgData name="Tracy Taylor (1804033)" userId="f3e9dff7-4b0c-472e-90a8-b7cb16993df9" providerId="ADAL" clId="{30B45913-3B1A-4814-AC0B-598440749FE9}" dt="2023-01-16T19:31:01.444" v="1989" actId="26606"/>
          <ac:cxnSpMkLst>
            <pc:docMk/>
            <pc:sldMk cId="3820609260" sldId="264"/>
            <ac:cxnSpMk id="53" creationId="{14BA94EB-8D0E-46CA-A17D-CD626C06E8CD}"/>
          </ac:cxnSpMkLst>
        </pc:cxnChg>
        <pc:cxnChg chg="add del">
          <ac:chgData name="Tracy Taylor (1804033)" userId="f3e9dff7-4b0c-472e-90a8-b7cb16993df9" providerId="ADAL" clId="{30B45913-3B1A-4814-AC0B-598440749FE9}" dt="2023-01-16T19:31:01.444" v="1989" actId="26606"/>
          <ac:cxnSpMkLst>
            <pc:docMk/>
            <pc:sldMk cId="3820609260" sldId="264"/>
            <ac:cxnSpMk id="55" creationId="{EBB303B0-AC82-4E4C-A8B5-17C791F3445E}"/>
          </ac:cxnSpMkLst>
        </pc:cxnChg>
      </pc:sldChg>
      <pc:sldChg chg="add del">
        <pc:chgData name="Tracy Taylor (1804033)" userId="f3e9dff7-4b0c-472e-90a8-b7cb16993df9" providerId="ADAL" clId="{30B45913-3B1A-4814-AC0B-598440749FE9}" dt="2023-01-16T19:26:56.975" v="1927" actId="47"/>
        <pc:sldMkLst>
          <pc:docMk/>
          <pc:sldMk cId="4114517165" sldId="264"/>
        </pc:sldMkLst>
      </pc:sldChg>
      <pc:sldChg chg="addSp delSp modSp add mod ord modNotesTx">
        <pc:chgData name="Tracy Taylor (1804033)" userId="f3e9dff7-4b0c-472e-90a8-b7cb16993df9" providerId="ADAL" clId="{30B45913-3B1A-4814-AC0B-598440749FE9}" dt="2023-02-05T17:05:53.445" v="12756" actId="6549"/>
        <pc:sldMkLst>
          <pc:docMk/>
          <pc:sldMk cId="1909837374" sldId="265"/>
        </pc:sldMkLst>
        <pc:spChg chg="mod">
          <ac:chgData name="Tracy Taylor (1804033)" userId="f3e9dff7-4b0c-472e-90a8-b7cb16993df9" providerId="ADAL" clId="{30B45913-3B1A-4814-AC0B-598440749FE9}" dt="2023-01-16T20:10:32.555" v="3314" actId="6549"/>
          <ac:spMkLst>
            <pc:docMk/>
            <pc:sldMk cId="1909837374" sldId="265"/>
            <ac:spMk id="2" creationId="{208E5621-1A8C-7F60-3B1E-05BF6332C376}"/>
          </ac:spMkLst>
        </pc:spChg>
        <pc:spChg chg="del">
          <ac:chgData name="Tracy Taylor (1804033)" userId="f3e9dff7-4b0c-472e-90a8-b7cb16993df9" providerId="ADAL" clId="{30B45913-3B1A-4814-AC0B-598440749FE9}" dt="2023-01-16T20:10:27.447" v="3313" actId="478"/>
          <ac:spMkLst>
            <pc:docMk/>
            <pc:sldMk cId="1909837374" sldId="265"/>
            <ac:spMk id="5" creationId="{3F6DBFF3-1C9F-667E-55CC-A5C8CA78F404}"/>
          </ac:spMkLst>
        </pc:spChg>
        <pc:spChg chg="add del mod">
          <ac:chgData name="Tracy Taylor (1804033)" userId="f3e9dff7-4b0c-472e-90a8-b7cb16993df9" providerId="ADAL" clId="{30B45913-3B1A-4814-AC0B-598440749FE9}" dt="2023-01-16T20:13:39.083" v="3321" actId="931"/>
          <ac:spMkLst>
            <pc:docMk/>
            <pc:sldMk cId="1909837374" sldId="265"/>
            <ac:spMk id="7" creationId="{0D74AA2D-69ED-9B35-3C5B-230C5E0582E7}"/>
          </ac:spMkLst>
        </pc:spChg>
        <pc:spChg chg="add del mod">
          <ac:chgData name="Tracy Taylor (1804033)" userId="f3e9dff7-4b0c-472e-90a8-b7cb16993df9" providerId="ADAL" clId="{30B45913-3B1A-4814-AC0B-598440749FE9}" dt="2023-01-16T20:13:39.083" v="3321" actId="931"/>
          <ac:spMkLst>
            <pc:docMk/>
            <pc:sldMk cId="1909837374" sldId="265"/>
            <ac:spMk id="10" creationId="{1E35453D-9177-96D5-C5EF-39599EA850E5}"/>
          </ac:spMkLst>
        </pc:spChg>
        <pc:spChg chg="add mod">
          <ac:chgData name="Tracy Taylor (1804033)" userId="f3e9dff7-4b0c-472e-90a8-b7cb16993df9" providerId="ADAL" clId="{30B45913-3B1A-4814-AC0B-598440749FE9}" dt="2023-01-16T20:14:27.831" v="3326" actId="14100"/>
          <ac:spMkLst>
            <pc:docMk/>
            <pc:sldMk cId="1909837374" sldId="265"/>
            <ac:spMk id="15" creationId="{5C1A2C4B-7B1D-3436-39E5-8277C0DF8522}"/>
          </ac:spMkLst>
        </pc:spChg>
        <pc:spChg chg="add mod">
          <ac:chgData name="Tracy Taylor (1804033)" userId="f3e9dff7-4b0c-472e-90a8-b7cb16993df9" providerId="ADAL" clId="{30B45913-3B1A-4814-AC0B-598440749FE9}" dt="2023-01-16T20:17:52.578" v="3364" actId="20577"/>
          <ac:spMkLst>
            <pc:docMk/>
            <pc:sldMk cId="1909837374" sldId="265"/>
            <ac:spMk id="20" creationId="{386597FE-2198-DA72-117D-2CA54AAB983F}"/>
          </ac:spMkLst>
        </pc:spChg>
        <pc:spChg chg="add mod">
          <ac:chgData name="Tracy Taylor (1804033)" userId="f3e9dff7-4b0c-472e-90a8-b7cb16993df9" providerId="ADAL" clId="{30B45913-3B1A-4814-AC0B-598440749FE9}" dt="2023-01-16T20:27:47.913" v="3404" actId="20577"/>
          <ac:spMkLst>
            <pc:docMk/>
            <pc:sldMk cId="1909837374" sldId="265"/>
            <ac:spMk id="21" creationId="{C8A7786B-A01B-CF55-3B29-A6C9052657EB}"/>
          </ac:spMkLst>
        </pc:spChg>
        <pc:picChg chg="add mod">
          <ac:chgData name="Tracy Taylor (1804033)" userId="f3e9dff7-4b0c-472e-90a8-b7cb16993df9" providerId="ADAL" clId="{30B45913-3B1A-4814-AC0B-598440749FE9}" dt="2023-01-21T15:04:41.926" v="8912" actId="571"/>
          <ac:picMkLst>
            <pc:docMk/>
            <pc:sldMk cId="1909837374" sldId="265"/>
            <ac:picMk id="3" creationId="{5B6565D3-8A81-9ECA-9A98-C8E6C2168369}"/>
          </ac:picMkLst>
        </pc:picChg>
        <pc:picChg chg="del">
          <ac:chgData name="Tracy Taylor (1804033)" userId="f3e9dff7-4b0c-472e-90a8-b7cb16993df9" providerId="ADAL" clId="{30B45913-3B1A-4814-AC0B-598440749FE9}" dt="2023-01-16T20:10:27.447" v="3313" actId="478"/>
          <ac:picMkLst>
            <pc:docMk/>
            <pc:sldMk cId="1909837374" sldId="265"/>
            <ac:picMk id="4" creationId="{B4A3021D-B8ED-D9B7-BEC0-1938A726C5D4}"/>
          </ac:picMkLst>
        </pc:picChg>
        <pc:picChg chg="add del mod">
          <ac:chgData name="Tracy Taylor (1804033)" userId="f3e9dff7-4b0c-472e-90a8-b7cb16993df9" providerId="ADAL" clId="{30B45913-3B1A-4814-AC0B-598440749FE9}" dt="2023-01-16T20:13:39.083" v="3321" actId="931"/>
          <ac:picMkLst>
            <pc:docMk/>
            <pc:sldMk cId="1909837374" sldId="265"/>
            <ac:picMk id="6" creationId="{F982CF4B-0A4C-25EB-B233-0C56730D64E3}"/>
          </ac:picMkLst>
        </pc:picChg>
        <pc:picChg chg="add del mod">
          <ac:chgData name="Tracy Taylor (1804033)" userId="f3e9dff7-4b0c-472e-90a8-b7cb16993df9" providerId="ADAL" clId="{30B45913-3B1A-4814-AC0B-598440749FE9}" dt="2023-01-16T20:13:39.083" v="3321" actId="931"/>
          <ac:picMkLst>
            <pc:docMk/>
            <pc:sldMk cId="1909837374" sldId="265"/>
            <ac:picMk id="9" creationId="{29BF8B49-A7A1-CDAD-7009-09BBCE885447}"/>
          </ac:picMkLst>
        </pc:picChg>
        <pc:picChg chg="add mod">
          <ac:chgData name="Tracy Taylor (1804033)" userId="f3e9dff7-4b0c-472e-90a8-b7cb16993df9" providerId="ADAL" clId="{30B45913-3B1A-4814-AC0B-598440749FE9}" dt="2023-01-16T20:14:38.115" v="3328" actId="14100"/>
          <ac:picMkLst>
            <pc:docMk/>
            <pc:sldMk cId="1909837374" sldId="265"/>
            <ac:picMk id="13" creationId="{0239EF01-7577-89F4-0FB2-C660285C26B3}"/>
          </ac:picMkLst>
        </pc:picChg>
        <pc:picChg chg="add mod">
          <ac:chgData name="Tracy Taylor (1804033)" userId="f3e9dff7-4b0c-472e-90a8-b7cb16993df9" providerId="ADAL" clId="{30B45913-3B1A-4814-AC0B-598440749FE9}" dt="2023-01-16T20:16:45.909" v="3349" actId="14100"/>
          <ac:picMkLst>
            <pc:docMk/>
            <pc:sldMk cId="1909837374" sldId="265"/>
            <ac:picMk id="19" creationId="{60FB991B-C7B0-FE67-F6D4-89ACF3068617}"/>
          </ac:picMkLst>
        </pc:picChg>
      </pc:sldChg>
      <pc:sldChg chg="add del">
        <pc:chgData name="Tracy Taylor (1804033)" userId="f3e9dff7-4b0c-472e-90a8-b7cb16993df9" providerId="ADAL" clId="{30B45913-3B1A-4814-AC0B-598440749FE9}" dt="2023-01-16T20:10:10.380" v="3309" actId="47"/>
        <pc:sldMkLst>
          <pc:docMk/>
          <pc:sldMk cId="2196240313" sldId="265"/>
        </pc:sldMkLst>
      </pc:sldChg>
      <pc:sldChg chg="new del">
        <pc:chgData name="Tracy Taylor (1804033)" userId="f3e9dff7-4b0c-472e-90a8-b7cb16993df9" providerId="ADAL" clId="{30B45913-3B1A-4814-AC0B-598440749FE9}" dt="2023-01-16T20:09:55.737" v="3307" actId="680"/>
        <pc:sldMkLst>
          <pc:docMk/>
          <pc:sldMk cId="2380534757" sldId="265"/>
        </pc:sldMkLst>
      </pc:sldChg>
      <pc:sldChg chg="addSp modSp new mod modNotesTx">
        <pc:chgData name="Tracy Taylor (1804033)" userId="f3e9dff7-4b0c-472e-90a8-b7cb16993df9" providerId="ADAL" clId="{30B45913-3B1A-4814-AC0B-598440749FE9}" dt="2023-01-21T17:17:24.190" v="11920" actId="20577"/>
        <pc:sldMkLst>
          <pc:docMk/>
          <pc:sldMk cId="577170980" sldId="266"/>
        </pc:sldMkLst>
        <pc:spChg chg="add mod">
          <ac:chgData name="Tracy Taylor (1804033)" userId="f3e9dff7-4b0c-472e-90a8-b7cb16993df9" providerId="ADAL" clId="{30B45913-3B1A-4814-AC0B-598440749FE9}" dt="2023-01-21T14:45:20.206" v="8867" actId="2085"/>
          <ac:spMkLst>
            <pc:docMk/>
            <pc:sldMk cId="577170980" sldId="266"/>
            <ac:spMk id="3" creationId="{3871D468-D63B-DC56-1212-56D141FDB441}"/>
          </ac:spMkLst>
        </pc:spChg>
        <pc:spChg chg="add mod">
          <ac:chgData name="Tracy Taylor (1804033)" userId="f3e9dff7-4b0c-472e-90a8-b7cb16993df9" providerId="ADAL" clId="{30B45913-3B1A-4814-AC0B-598440749FE9}" dt="2023-01-20T16:11:08.615" v="6714" actId="2711"/>
          <ac:spMkLst>
            <pc:docMk/>
            <pc:sldMk cId="577170980" sldId="266"/>
            <ac:spMk id="8" creationId="{DEC6CFEB-239C-8BC4-15B8-99581A236D08}"/>
          </ac:spMkLst>
        </pc:spChg>
        <pc:spChg chg="add mod">
          <ac:chgData name="Tracy Taylor (1804033)" userId="f3e9dff7-4b0c-472e-90a8-b7cb16993df9" providerId="ADAL" clId="{30B45913-3B1A-4814-AC0B-598440749FE9}" dt="2023-01-20T16:12:54.563" v="6716" actId="6549"/>
          <ac:spMkLst>
            <pc:docMk/>
            <pc:sldMk cId="577170980" sldId="266"/>
            <ac:spMk id="9" creationId="{1CC69024-1C78-932D-0407-B67A61D454E1}"/>
          </ac:spMkLst>
        </pc:spChg>
        <pc:graphicFrameChg chg="add mod modGraphic">
          <ac:chgData name="Tracy Taylor (1804033)" userId="f3e9dff7-4b0c-472e-90a8-b7cb16993df9" providerId="ADAL" clId="{30B45913-3B1A-4814-AC0B-598440749FE9}" dt="2023-01-21T14:46:34.129" v="8901" actId="121"/>
          <ac:graphicFrameMkLst>
            <pc:docMk/>
            <pc:sldMk cId="577170980" sldId="266"/>
            <ac:graphicFrameMk id="2" creationId="{E2772CA5-F89E-8DE9-B142-5AEF00C9EA74}"/>
          </ac:graphicFrameMkLst>
        </pc:graphicFrameChg>
        <pc:picChg chg="add mod">
          <ac:chgData name="Tracy Taylor (1804033)" userId="f3e9dff7-4b0c-472e-90a8-b7cb16993df9" providerId="ADAL" clId="{30B45913-3B1A-4814-AC0B-598440749FE9}" dt="2023-01-20T15:59:07.961" v="6676" actId="14100"/>
          <ac:picMkLst>
            <pc:docMk/>
            <pc:sldMk cId="577170980" sldId="266"/>
            <ac:picMk id="5" creationId="{8B82EB27-65F3-8649-E4AD-DEE9801E7D2E}"/>
          </ac:picMkLst>
        </pc:picChg>
        <pc:picChg chg="add mod">
          <ac:chgData name="Tracy Taylor (1804033)" userId="f3e9dff7-4b0c-472e-90a8-b7cb16993df9" providerId="ADAL" clId="{30B45913-3B1A-4814-AC0B-598440749FE9}" dt="2023-01-20T16:01:54.822" v="6691" actId="14100"/>
          <ac:picMkLst>
            <pc:docMk/>
            <pc:sldMk cId="577170980" sldId="266"/>
            <ac:picMk id="7" creationId="{B8DE9696-B790-EB51-E2EA-D841264306B9}"/>
          </ac:picMkLst>
        </pc:picChg>
        <pc:picChg chg="add mod">
          <ac:chgData name="Tracy Taylor (1804033)" userId="f3e9dff7-4b0c-472e-90a8-b7cb16993df9" providerId="ADAL" clId="{30B45913-3B1A-4814-AC0B-598440749FE9}" dt="2023-01-21T13:47:03.619" v="7471" actId="14100"/>
          <ac:picMkLst>
            <pc:docMk/>
            <pc:sldMk cId="577170980" sldId="266"/>
            <ac:picMk id="11" creationId="{843E5C55-CF77-2929-9A31-A53A1829D430}"/>
          </ac:picMkLst>
        </pc:picChg>
      </pc:sldChg>
      <pc:sldChg chg="modSp new del mod">
        <pc:chgData name="Tracy Taylor (1804033)" userId="f3e9dff7-4b0c-472e-90a8-b7cb16993df9" providerId="ADAL" clId="{30B45913-3B1A-4814-AC0B-598440749FE9}" dt="2023-01-20T14:40:36.067" v="6389" actId="47"/>
        <pc:sldMkLst>
          <pc:docMk/>
          <pc:sldMk cId="589684414" sldId="266"/>
        </pc:sldMkLst>
        <pc:spChg chg="mod">
          <ac:chgData name="Tracy Taylor (1804033)" userId="f3e9dff7-4b0c-472e-90a8-b7cb16993df9" providerId="ADAL" clId="{30B45913-3B1A-4814-AC0B-598440749FE9}" dt="2023-01-19T11:52:50.722" v="6284" actId="255"/>
          <ac:spMkLst>
            <pc:docMk/>
            <pc:sldMk cId="589684414" sldId="266"/>
            <ac:spMk id="2" creationId="{8D578AD2-C52F-D7A0-47E4-ADCA0C046595}"/>
          </ac:spMkLst>
        </pc:spChg>
        <pc:spChg chg="mod">
          <ac:chgData name="Tracy Taylor (1804033)" userId="f3e9dff7-4b0c-472e-90a8-b7cb16993df9" providerId="ADAL" clId="{30B45913-3B1A-4814-AC0B-598440749FE9}" dt="2023-01-19T11:54:02.082" v="6386" actId="6549"/>
          <ac:spMkLst>
            <pc:docMk/>
            <pc:sldMk cId="589684414" sldId="266"/>
            <ac:spMk id="4" creationId="{5A32E418-B092-0581-84D1-C2E68A7C6189}"/>
          </ac:spMkLst>
        </pc:spChg>
      </pc:sldChg>
      <pc:sldChg chg="new del">
        <pc:chgData name="Tracy Taylor (1804033)" userId="f3e9dff7-4b0c-472e-90a8-b7cb16993df9" providerId="ADAL" clId="{30B45913-3B1A-4814-AC0B-598440749FE9}" dt="2023-01-20T14:41:42.206" v="6391" actId="47"/>
        <pc:sldMkLst>
          <pc:docMk/>
          <pc:sldMk cId="1201312454" sldId="266"/>
        </pc:sldMkLst>
      </pc:sldChg>
      <pc:sldChg chg="new del">
        <pc:chgData name="Tracy Taylor (1804033)" userId="f3e9dff7-4b0c-472e-90a8-b7cb16993df9" providerId="ADAL" clId="{30B45913-3B1A-4814-AC0B-598440749FE9}" dt="2023-01-21T12:57:49.236" v="6718" actId="680"/>
        <pc:sldMkLst>
          <pc:docMk/>
          <pc:sldMk cId="982544277" sldId="267"/>
        </pc:sldMkLst>
      </pc:sldChg>
      <pc:sldChg chg="modSp new mod">
        <pc:chgData name="Tracy Taylor (1804033)" userId="f3e9dff7-4b0c-472e-90a8-b7cb16993df9" providerId="ADAL" clId="{30B45913-3B1A-4814-AC0B-598440749FE9}" dt="2023-02-04T18:39:55.308" v="12755" actId="122"/>
        <pc:sldMkLst>
          <pc:docMk/>
          <pc:sldMk cId="3865995602" sldId="267"/>
        </pc:sldMkLst>
        <pc:spChg chg="mod">
          <ac:chgData name="Tracy Taylor (1804033)" userId="f3e9dff7-4b0c-472e-90a8-b7cb16993df9" providerId="ADAL" clId="{30B45913-3B1A-4814-AC0B-598440749FE9}" dt="2023-01-21T13:06:45.544" v="6797" actId="14100"/>
          <ac:spMkLst>
            <pc:docMk/>
            <pc:sldMk cId="3865995602" sldId="267"/>
            <ac:spMk id="2" creationId="{C2E06EDB-B634-7711-BF0C-DC51D494FA76}"/>
          </ac:spMkLst>
        </pc:spChg>
        <pc:spChg chg="mod">
          <ac:chgData name="Tracy Taylor (1804033)" userId="f3e9dff7-4b0c-472e-90a8-b7cb16993df9" providerId="ADAL" clId="{30B45913-3B1A-4814-AC0B-598440749FE9}" dt="2023-02-04T18:39:55.308" v="12755" actId="122"/>
          <ac:spMkLst>
            <pc:docMk/>
            <pc:sldMk cId="3865995602" sldId="267"/>
            <ac:spMk id="3" creationId="{E6D7EF8D-8353-2351-B2B3-13FF13436D7A}"/>
          </ac:spMkLst>
        </pc:spChg>
      </pc:sldChg>
      <pc:sldChg chg="addSp delSp modSp new del mod">
        <pc:chgData name="Tracy Taylor (1804033)" userId="f3e9dff7-4b0c-472e-90a8-b7cb16993df9" providerId="ADAL" clId="{30B45913-3B1A-4814-AC0B-598440749FE9}" dt="2023-01-21T13:05:54.582" v="6782" actId="47"/>
        <pc:sldMkLst>
          <pc:docMk/>
          <pc:sldMk cId="4218270524" sldId="267"/>
        </pc:sldMkLst>
        <pc:spChg chg="add del mod">
          <ac:chgData name="Tracy Taylor (1804033)" userId="f3e9dff7-4b0c-472e-90a8-b7cb16993df9" providerId="ADAL" clId="{30B45913-3B1A-4814-AC0B-598440749FE9}" dt="2023-01-21T13:05:51.971" v="6781" actId="6549"/>
          <ac:spMkLst>
            <pc:docMk/>
            <pc:sldMk cId="4218270524" sldId="267"/>
            <ac:spMk id="2" creationId="{26FCC560-3205-D50C-39EA-95FA73282E3D}"/>
          </ac:spMkLst>
        </pc:spChg>
        <pc:spChg chg="del mod">
          <ac:chgData name="Tracy Taylor (1804033)" userId="f3e9dff7-4b0c-472e-90a8-b7cb16993df9" providerId="ADAL" clId="{30B45913-3B1A-4814-AC0B-598440749FE9}" dt="2023-01-21T13:02:00.633" v="6736" actId="478"/>
          <ac:spMkLst>
            <pc:docMk/>
            <pc:sldMk cId="4218270524" sldId="267"/>
            <ac:spMk id="3" creationId="{FCF0908D-B5B3-2FB7-9928-48AB0546AE07}"/>
          </ac:spMkLst>
        </pc:spChg>
        <pc:spChg chg="add del mod">
          <ac:chgData name="Tracy Taylor (1804033)" userId="f3e9dff7-4b0c-472e-90a8-b7cb16993df9" providerId="ADAL" clId="{30B45913-3B1A-4814-AC0B-598440749FE9}" dt="2023-01-21T13:03:55.449" v="6758" actId="478"/>
          <ac:spMkLst>
            <pc:docMk/>
            <pc:sldMk cId="4218270524" sldId="267"/>
            <ac:spMk id="5" creationId="{97F694F3-0508-D089-3B28-6F4EE0516E77}"/>
          </ac:spMkLst>
        </pc:spChg>
      </pc:sldChg>
      <pc:sldChg chg="addSp delSp modSp new mod modNotesTx">
        <pc:chgData name="Tracy Taylor (1804033)" userId="f3e9dff7-4b0c-472e-90a8-b7cb16993df9" providerId="ADAL" clId="{30B45913-3B1A-4814-AC0B-598440749FE9}" dt="2023-02-05T17:27:40.109" v="12758" actId="20577"/>
        <pc:sldMkLst>
          <pc:docMk/>
          <pc:sldMk cId="1288502576" sldId="268"/>
        </pc:sldMkLst>
        <pc:spChg chg="mod">
          <ac:chgData name="Tracy Taylor (1804033)" userId="f3e9dff7-4b0c-472e-90a8-b7cb16993df9" providerId="ADAL" clId="{30B45913-3B1A-4814-AC0B-598440749FE9}" dt="2023-01-21T14:44:57.201" v="8866" actId="255"/>
          <ac:spMkLst>
            <pc:docMk/>
            <pc:sldMk cId="1288502576" sldId="268"/>
            <ac:spMk id="2" creationId="{76E59838-4278-78A4-FE1B-F3ED3EB37598}"/>
          </ac:spMkLst>
        </pc:spChg>
        <pc:spChg chg="add del mod">
          <ac:chgData name="Tracy Taylor (1804033)" userId="f3e9dff7-4b0c-472e-90a8-b7cb16993df9" providerId="ADAL" clId="{30B45913-3B1A-4814-AC0B-598440749FE9}" dt="2023-01-21T15:11:36.021" v="8994"/>
          <ac:spMkLst>
            <pc:docMk/>
            <pc:sldMk cId="1288502576" sldId="268"/>
            <ac:spMk id="3" creationId="{6A68068E-DC1A-C8FF-FFB5-8D3E10DEBCF0}"/>
          </ac:spMkLst>
        </pc:spChg>
        <pc:spChg chg="add del mod">
          <ac:chgData name="Tracy Taylor (1804033)" userId="f3e9dff7-4b0c-472e-90a8-b7cb16993df9" providerId="ADAL" clId="{30B45913-3B1A-4814-AC0B-598440749FE9}" dt="2023-01-21T15:11:36.024" v="8996"/>
          <ac:spMkLst>
            <pc:docMk/>
            <pc:sldMk cId="1288502576" sldId="268"/>
            <ac:spMk id="4" creationId="{1AD515B6-A65D-DEEA-1602-670D90F71FC4}"/>
          </ac:spMkLst>
        </pc:spChg>
        <pc:spChg chg="add mod">
          <ac:chgData name="Tracy Taylor (1804033)" userId="f3e9dff7-4b0c-472e-90a8-b7cb16993df9" providerId="ADAL" clId="{30B45913-3B1A-4814-AC0B-598440749FE9}" dt="2023-01-31T02:24:31.155" v="12318" actId="2"/>
          <ac:spMkLst>
            <pc:docMk/>
            <pc:sldMk cId="1288502576" sldId="268"/>
            <ac:spMk id="5" creationId="{B9AB06F1-C00D-FABB-E2BA-5BE360ED1F2B}"/>
          </ac:spMkLst>
        </pc:spChg>
        <pc:spChg chg="add mod">
          <ac:chgData name="Tracy Taylor (1804033)" userId="f3e9dff7-4b0c-472e-90a8-b7cb16993df9" providerId="ADAL" clId="{30B45913-3B1A-4814-AC0B-598440749FE9}" dt="2023-01-21T15:25:32.415" v="9088" actId="6549"/>
          <ac:spMkLst>
            <pc:docMk/>
            <pc:sldMk cId="1288502576" sldId="268"/>
            <ac:spMk id="6" creationId="{A354F047-CA59-B57A-1EAB-1DD98D87C48F}"/>
          </ac:spMkLst>
        </pc:spChg>
        <pc:spChg chg="add mod">
          <ac:chgData name="Tracy Taylor (1804033)" userId="f3e9dff7-4b0c-472e-90a8-b7cb16993df9" providerId="ADAL" clId="{30B45913-3B1A-4814-AC0B-598440749FE9}" dt="2023-01-21T16:38:52.762" v="10296" actId="20577"/>
          <ac:spMkLst>
            <pc:docMk/>
            <pc:sldMk cId="1288502576" sldId="268"/>
            <ac:spMk id="7" creationId="{11A238C4-5583-6827-E410-3E816016841E}"/>
          </ac:spMkLst>
        </pc:spChg>
        <pc:picChg chg="add mod">
          <ac:chgData name="Tracy Taylor (1804033)" userId="f3e9dff7-4b0c-472e-90a8-b7cb16993df9" providerId="ADAL" clId="{30B45913-3B1A-4814-AC0B-598440749FE9}" dt="2023-01-21T15:08:12.727" v="8922" actId="14100"/>
          <ac:picMkLst>
            <pc:docMk/>
            <pc:sldMk cId="1288502576" sldId="268"/>
            <ac:picMk id="1026" creationId="{ADD50406-BC27-D3FA-115F-C7AFADE53CB6}"/>
          </ac:picMkLst>
        </pc:picChg>
        <pc:picChg chg="add mod">
          <ac:chgData name="Tracy Taylor (1804033)" userId="f3e9dff7-4b0c-472e-90a8-b7cb16993df9" providerId="ADAL" clId="{30B45913-3B1A-4814-AC0B-598440749FE9}" dt="2023-01-21T15:08:39.226" v="8927" actId="14100"/>
          <ac:picMkLst>
            <pc:docMk/>
            <pc:sldMk cId="1288502576" sldId="268"/>
            <ac:picMk id="1028" creationId="{00950533-DA0A-FCDC-E129-9C0BB322FEED}"/>
          </ac:picMkLst>
        </pc:picChg>
        <pc:picChg chg="add mod">
          <ac:chgData name="Tracy Taylor (1804033)" userId="f3e9dff7-4b0c-472e-90a8-b7cb16993df9" providerId="ADAL" clId="{30B45913-3B1A-4814-AC0B-598440749FE9}" dt="2023-01-21T15:08:29.259" v="8925" actId="14100"/>
          <ac:picMkLst>
            <pc:docMk/>
            <pc:sldMk cId="1288502576" sldId="268"/>
            <ac:picMk id="1030" creationId="{53C5CA88-AA30-E25A-67B4-02C22331024F}"/>
          </ac:picMkLst>
        </pc:picChg>
      </pc:sldChg>
      <pc:sldChg chg="addSp delSp modSp new del mod">
        <pc:chgData name="Tracy Taylor (1804033)" userId="f3e9dff7-4b0c-472e-90a8-b7cb16993df9" providerId="ADAL" clId="{30B45913-3B1A-4814-AC0B-598440749FE9}" dt="2023-01-28T18:54:25.508" v="12305" actId="47"/>
        <pc:sldMkLst>
          <pc:docMk/>
          <pc:sldMk cId="1609856746" sldId="269"/>
        </pc:sldMkLst>
        <pc:spChg chg="add del mod">
          <ac:chgData name="Tracy Taylor (1804033)" userId="f3e9dff7-4b0c-472e-90a8-b7cb16993df9" providerId="ADAL" clId="{30B45913-3B1A-4814-AC0B-598440749FE9}" dt="2023-01-28T18:54:25.034" v="12304"/>
          <ac:spMkLst>
            <pc:docMk/>
            <pc:sldMk cId="1609856746" sldId="269"/>
            <ac:spMk id="2" creationId="{DCC4E0ED-9346-2925-F322-B0DD7C70FA65}"/>
          </ac:spMkLst>
        </pc:spChg>
      </pc:sldChg>
      <pc:sldChg chg="new del">
        <pc:chgData name="Tracy Taylor (1804033)" userId="f3e9dff7-4b0c-472e-90a8-b7cb16993df9" providerId="ADAL" clId="{30B45913-3B1A-4814-AC0B-598440749FE9}" dt="2023-01-21T14:47:03.297" v="8903" actId="47"/>
        <pc:sldMkLst>
          <pc:docMk/>
          <pc:sldMk cId="3402116103" sldId="269"/>
        </pc:sldMkLst>
      </pc:sldChg>
      <pc:sldChg chg="addSp modSp new mod">
        <pc:chgData name="Tracy Taylor (1804033)" userId="f3e9dff7-4b0c-472e-90a8-b7cb16993df9" providerId="ADAL" clId="{30B45913-3B1A-4814-AC0B-598440749FE9}" dt="2023-01-31T17:47:46.064" v="12518" actId="20577"/>
        <pc:sldMkLst>
          <pc:docMk/>
          <pc:sldMk cId="539204778" sldId="270"/>
        </pc:sldMkLst>
        <pc:spChg chg="mod">
          <ac:chgData name="Tracy Taylor (1804033)" userId="f3e9dff7-4b0c-472e-90a8-b7cb16993df9" providerId="ADAL" clId="{30B45913-3B1A-4814-AC0B-598440749FE9}" dt="2023-01-26T21:59:51.645" v="12297" actId="2085"/>
          <ac:spMkLst>
            <pc:docMk/>
            <pc:sldMk cId="539204778" sldId="270"/>
            <ac:spMk id="2" creationId="{EFE4F16F-414D-80F8-C3B9-9D5B6811AB24}"/>
          </ac:spMkLst>
        </pc:spChg>
        <pc:spChg chg="add mod">
          <ac:chgData name="Tracy Taylor (1804033)" userId="f3e9dff7-4b0c-472e-90a8-b7cb16993df9" providerId="ADAL" clId="{30B45913-3B1A-4814-AC0B-598440749FE9}" dt="2023-01-31T17:47:46.064" v="12518" actId="20577"/>
          <ac:spMkLst>
            <pc:docMk/>
            <pc:sldMk cId="539204778" sldId="270"/>
            <ac:spMk id="3" creationId="{D2ED0291-1F98-5FC3-68DE-028C885EC570}"/>
          </ac:spMkLst>
        </pc:spChg>
      </pc:sldChg>
      <pc:sldChg chg="modSp new mod">
        <pc:chgData name="Tracy Taylor (1804033)" userId="f3e9dff7-4b0c-472e-90a8-b7cb16993df9" providerId="ADAL" clId="{30B45913-3B1A-4814-AC0B-598440749FE9}" dt="2023-01-24T13:29:10.236" v="12256" actId="20577"/>
        <pc:sldMkLst>
          <pc:docMk/>
          <pc:sldMk cId="2342165774" sldId="271"/>
        </pc:sldMkLst>
        <pc:spChg chg="mod">
          <ac:chgData name="Tracy Taylor (1804033)" userId="f3e9dff7-4b0c-472e-90a8-b7cb16993df9" providerId="ADAL" clId="{30B45913-3B1A-4814-AC0B-598440749FE9}" dt="2023-01-24T13:29:10.236" v="12256" actId="20577"/>
          <ac:spMkLst>
            <pc:docMk/>
            <pc:sldMk cId="2342165774" sldId="271"/>
            <ac:spMk id="2" creationId="{F904B16F-F58C-9CDB-C31D-6B3DDBF400B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036B4-6CDD-443F-9E46-E8968E8AB53E}" type="datetimeFigureOut">
              <a:rPr lang="en-GB" smtClean="0"/>
              <a:t>11/02/2023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505AD-D679-4BF6-A5A1-701E9BF6AB86}" type="slidenum">
              <a:rPr lang="en-GB" smtClean="0"/>
              <a:t>‹#›</a:t>
            </a:fld>
            <a:endParaRPr lang="en-GB" dirty="0"/>
          </a:p>
        </p:txBody>
      </p:sp>
    </p:spTree>
    <p:extLst>
      <p:ext uri="{BB962C8B-B14F-4D97-AF65-F5344CB8AC3E}">
        <p14:creationId xmlns:p14="http://schemas.microsoft.com/office/powerpoint/2010/main" val="2676978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8505AD-D679-4BF6-A5A1-701E9BF6AB86}" type="slidenum">
              <a:rPr lang="en-GB" smtClean="0"/>
              <a:t>1</a:t>
            </a:fld>
            <a:endParaRPr lang="en-GB" dirty="0"/>
          </a:p>
        </p:txBody>
      </p:sp>
    </p:spTree>
    <p:extLst>
      <p:ext uri="{BB962C8B-B14F-4D97-AF65-F5344CB8AC3E}">
        <p14:creationId xmlns:p14="http://schemas.microsoft.com/office/powerpoint/2010/main" val="1379875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Reflecting back to ancient Greek writing and Socrates enquiry on how best to achieve Eudaimonia, the highest possible human good that can be achieved, the end goal. </a:t>
            </a:r>
          </a:p>
          <a:p>
            <a:r>
              <a:rPr lang="en-GB" dirty="0"/>
              <a:t>Epicurus considered ‘eudaimonia’ as a means of retreating from the rat race, from both public life and political life (Austin, 2020) </a:t>
            </a:r>
          </a:p>
          <a:p>
            <a:r>
              <a:rPr lang="en-GB" dirty="0"/>
              <a:t> Bentham’s approach was hedonistic, a theory of well-being whereby good is best balance of pleasure over pain. With focus on an individual’s emotional state, whereby a good society maximises the happiness experienced by all its citizens (Wallace, 2019)  </a:t>
            </a:r>
          </a:p>
          <a:p>
            <a:r>
              <a:rPr lang="en-GB" dirty="0"/>
              <a:t>Sen &amp; Nussbaum argument that those disadvantaged will adapt their own preferences and aspirations to accommodate their circumstances. No true reflection of happiness.  </a:t>
            </a:r>
          </a:p>
          <a:p>
            <a:r>
              <a:rPr lang="en-GB" dirty="0"/>
              <a:t>Rawl highlighted ‘primary goods’ imperative to ensure a ‘good quality of life’ ( basic rights and liberties, freedom of movement, powers of office and responsibility, income and wealth, self-respect, upheld by institutions to enable citizens to grow in self worth and pursue their aspirations.   </a:t>
            </a:r>
          </a:p>
          <a:p>
            <a:endParaRPr lang="en-GB" dirty="0"/>
          </a:p>
          <a:p>
            <a:r>
              <a:rPr lang="en-GB" dirty="0"/>
              <a:t>Aristotle advocated that ‘eudaimonia’ was concerned with engaging in human virtues such as honesty, courage and friendliness.</a:t>
            </a:r>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4</a:t>
            </a:fld>
            <a:endParaRPr lang="en-GB" dirty="0"/>
          </a:p>
        </p:txBody>
      </p:sp>
    </p:spTree>
    <p:extLst>
      <p:ext uri="{BB962C8B-B14F-4D97-AF65-F5344CB8AC3E}">
        <p14:creationId xmlns:p14="http://schemas.microsoft.com/office/powerpoint/2010/main" val="276440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a:t>Well-being sits along a continuum, seen as a single dimension whereby life satisfaction is viewed from a subjective position.</a:t>
            </a:r>
            <a:r>
              <a:rPr lang="en-GB" dirty="0">
                <a:latin typeface="Arial" panose="020B0604020202020204" pitchFamily="34" charset="0"/>
                <a:cs typeface="Arial" panose="020B0604020202020204" pitchFamily="34" charset="0"/>
              </a:rPr>
              <a:t> Regards epicureanism as a value continuum, whereby well-being sits along a range, from pleasure to pain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Characterised by a life well lived in pleasure and not pain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Focused upon subjective well-being, consumed by goods, activities which contribute towards subjective pleasure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Positive outcomes in relation to health, wealth, social relationships  contribute towards pleasurable state (Austin, 2020)     </a:t>
            </a:r>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5</a:t>
            </a:fld>
            <a:endParaRPr lang="en-GB" dirty="0"/>
          </a:p>
        </p:txBody>
      </p:sp>
    </p:spTree>
    <p:extLst>
      <p:ext uri="{BB962C8B-B14F-4D97-AF65-F5344CB8AC3E}">
        <p14:creationId xmlns:p14="http://schemas.microsoft.com/office/powerpoint/2010/main" val="3588036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Aristotelian well-being is underpinned by activity in concrete spheres of life which enable one to grow both socially and politically</a:t>
            </a:r>
          </a:p>
          <a:p>
            <a:endParaRPr lang="en-GB" dirty="0"/>
          </a:p>
          <a:p>
            <a:r>
              <a:rPr lang="en-GB" dirty="0"/>
              <a:t>Aristotelian theory is multi dimensional in its value concerned with good health, material security, and social and political participation, the components of well-being. (Austin, 2020)</a:t>
            </a:r>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6</a:t>
            </a:fld>
            <a:endParaRPr lang="en-GB" dirty="0"/>
          </a:p>
        </p:txBody>
      </p:sp>
    </p:spTree>
    <p:extLst>
      <p:ext uri="{BB962C8B-B14F-4D97-AF65-F5344CB8AC3E}">
        <p14:creationId xmlns:p14="http://schemas.microsoft.com/office/powerpoint/2010/main" val="2489338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a:t>Classical utilitarian approach to well-being of Bentham &amp; Mill viewed well-being as the right thing to do which maximises the good – in short providing the greatest happiness for the greatest number.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Utilitarian approach features prominently in politics today, i.e. social utility functions the analysis of demand and supply of goods and services inform economy planning. </a:t>
            </a:r>
          </a:p>
          <a:p>
            <a:pPr marL="285750" indent="-285750">
              <a:buFont typeface="Arial" panose="020B0604020202020204" pitchFamily="34" charset="0"/>
              <a:buChar char="•"/>
            </a:pPr>
            <a:r>
              <a:rPr lang="en-GB" dirty="0"/>
              <a:t>This is the link between GDP (the value of a final, that bought by the final user),  good or services and classical utilitarianism leading to the means and ends of human well-being. </a:t>
            </a:r>
          </a:p>
          <a:p>
            <a:pPr marL="285750" indent="-285750">
              <a:buFont typeface="Arial" panose="020B0604020202020204" pitchFamily="34" charset="0"/>
              <a:buChar char="•"/>
            </a:pPr>
            <a:r>
              <a:rPr lang="en-GB" dirty="0"/>
              <a:t>Resulting from satisfaction experienced through the consumption of goods and services helps to demonstrate the utilitarian background theory of wellbeing which underpins the political economy of modern life.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Equally the utilitarian approach is identifiable with the ‘New Science of Happiness’ study which is used to measure the self reported satisfaction and happiness of citizens for policy planning and evaluation as prescribed by the economist, Layard.</a:t>
            </a:r>
          </a:p>
          <a:p>
            <a:pPr marL="285750" indent="-285750">
              <a:buFont typeface="Arial" panose="020B0604020202020204" pitchFamily="34" charset="0"/>
              <a:buChar char="•"/>
            </a:pPr>
            <a:r>
              <a:rPr lang="en-GB" dirty="0"/>
              <a:t>An identifiable problem related to the hedonistic conception of well-being is the conscious pleasure derived from desire and preferences which are harmful to someone. </a:t>
            </a:r>
          </a:p>
          <a:p>
            <a:pPr marL="285750" indent="-285750">
              <a:buFont typeface="Arial" panose="020B0604020202020204" pitchFamily="34" charset="0"/>
              <a:buChar char="•"/>
            </a:pPr>
            <a:r>
              <a:rPr lang="en-GB" dirty="0"/>
              <a:t>                                                                                                                                                                                                                                                                      (Austin, 2020)    </a:t>
            </a:r>
          </a:p>
        </p:txBody>
      </p:sp>
      <p:sp>
        <p:nvSpPr>
          <p:cNvPr id="4" name="Slide Number Placeholder 3"/>
          <p:cNvSpPr>
            <a:spLocks noGrp="1"/>
          </p:cNvSpPr>
          <p:nvPr>
            <p:ph type="sldNum" sz="quarter" idx="5"/>
          </p:nvPr>
        </p:nvSpPr>
        <p:spPr/>
        <p:txBody>
          <a:bodyPr/>
          <a:lstStyle/>
          <a:p>
            <a:fld id="{BC8505AD-D679-4BF6-A5A1-701E9BF6AB86}" type="slidenum">
              <a:rPr lang="en-GB" smtClean="0"/>
              <a:t>7</a:t>
            </a:fld>
            <a:endParaRPr lang="en-GB" dirty="0"/>
          </a:p>
        </p:txBody>
      </p:sp>
    </p:spTree>
    <p:extLst>
      <p:ext uri="{BB962C8B-B14F-4D97-AF65-F5344CB8AC3E}">
        <p14:creationId xmlns:p14="http://schemas.microsoft.com/office/powerpoint/2010/main" val="14651249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 &amp; Nussbaum argued that ‘adaptive preferences’ was harmful to those less fortunate who will adapt their own desires and aspirations to accommodate their circumstances, which does ‘nt give a true reflection of their objective happiness and well-being. </a:t>
            </a:r>
          </a:p>
          <a:p>
            <a:r>
              <a:rPr lang="en-GB" dirty="0"/>
              <a:t>The ‘Capabilities Approach’ advocated by Sen and Nussbaum reflects an analytical framework for conceptualising and evaluating well-being and social justice, informing social and political institutions and policy for social change. </a:t>
            </a:r>
          </a:p>
          <a:p>
            <a:r>
              <a:rPr lang="en-GB" dirty="0"/>
              <a:t>In essence, it is concerned with an individual’s freedom to ‘lead the life which they value’, not in the provision of primary goods but in their ability to exchange their resources into valuable functionings (socially, politically ) in accordance to the setting in which they find themselves, which will support their capability of achieving well-being. </a:t>
            </a:r>
          </a:p>
          <a:p>
            <a:endParaRPr lang="en-GB" dirty="0"/>
          </a:p>
          <a:p>
            <a:r>
              <a:rPr lang="en-GB" dirty="0"/>
              <a:t>Underpinning the CA framework is the states role as the primary actor in influencing the social-political setting to allow for this development to occur.</a:t>
            </a:r>
          </a:p>
          <a:p>
            <a:endParaRPr lang="en-GB" dirty="0"/>
          </a:p>
          <a:p>
            <a:r>
              <a:rPr lang="en-GB" dirty="0"/>
              <a:t>Nussbaum primary beliefs which underpin this approach involved the recognition of the need for ‘Affiliation’ , being able to live with and alongside others, on the bases of self respect, and ‘Practical Reasoning’, being able to form a concept of good and the ability to critically reflect upon the planning on one’s own life.</a:t>
            </a:r>
          </a:p>
          <a:p>
            <a:endParaRPr lang="en-GB" dirty="0"/>
          </a:p>
          <a:p>
            <a:r>
              <a:rPr lang="en-GB" dirty="0"/>
              <a:t>Sen advocated that wellbeing was about living a life based upon what was important to them, the subjective belief of the concept of ‘good’. This supported by an objective good reason for holding these values i.e.   a woman accustomed to adopting the normal social role of mother and staying at home to take care of family, recognises that due to the difficulties  of surviving on a one income wage it is necessary for her to return to work and be given the scope to do so. Thus, government has a duty to provide a climate, whereby a woman can contribute positively and for good reason not only for herself and family, but also for the benefit of the community. </a:t>
            </a:r>
          </a:p>
          <a:p>
            <a:endParaRPr lang="en-GB" dirty="0"/>
          </a:p>
          <a:p>
            <a:r>
              <a:rPr lang="en-GB" dirty="0"/>
              <a:t>The Equality Act (2010) presents the climate and the laws which will allow all citizens to engage in society on an equal basis, challenging discrimination on account of certain characteristics.</a:t>
            </a:r>
          </a:p>
          <a:p>
            <a:r>
              <a:rPr lang="en-GB" dirty="0"/>
              <a:t>                                                                                                                                                                                                                                                                          (Austin, 2020)</a:t>
            </a:r>
          </a:p>
          <a:p>
            <a:endParaRPr lang="en-GB" dirty="0"/>
          </a:p>
          <a:p>
            <a:r>
              <a:rPr lang="en-GB" dirty="0"/>
              <a:t>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8</a:t>
            </a:fld>
            <a:endParaRPr lang="en-GB" dirty="0"/>
          </a:p>
        </p:txBody>
      </p:sp>
    </p:spTree>
    <p:extLst>
      <p:ext uri="{BB962C8B-B14F-4D97-AF65-F5344CB8AC3E}">
        <p14:creationId xmlns:p14="http://schemas.microsoft.com/office/powerpoint/2010/main" val="4103072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Aristotle and Confucius reflect virtues which are reflective of how one caries oneself in Greece and China, avoiding extreme behaviours </a:t>
            </a:r>
          </a:p>
          <a:p>
            <a:endParaRPr lang="en-GB" dirty="0"/>
          </a:p>
          <a:p>
            <a:r>
              <a:rPr lang="en-GB" dirty="0"/>
              <a:t>Both emphasis good interpersonal skills.</a:t>
            </a:r>
          </a:p>
          <a:p>
            <a:endParaRPr lang="en-GB" dirty="0"/>
          </a:p>
          <a:p>
            <a:r>
              <a:rPr lang="en-GB" dirty="0"/>
              <a:t>Indian, Hindu text reflect virtues of truthfulness, kindness, self control, and respect for others.  Hinduism advocates modelling one’s conduct upon those who are well mannered, aged, self disciplined and free from greed and deceit.</a:t>
            </a:r>
          </a:p>
          <a:p>
            <a:endParaRPr lang="en-GB" dirty="0"/>
          </a:p>
          <a:p>
            <a:r>
              <a:rPr lang="en-GB" dirty="0"/>
              <a:t>All 3 traditions advocate that the importance of social, environmental and political circumstances in creating a good life. These moral norms are familiar  to each of these regions  with a well governed state of importance in influencing personal circumstances (Austin, 2020)  </a:t>
            </a:r>
          </a:p>
          <a:p>
            <a:endParaRPr lang="en-GB" dirty="0"/>
          </a:p>
          <a:p>
            <a:endParaRPr lang="en-GB" dirty="0"/>
          </a:p>
          <a:p>
            <a:endParaRPr lang="en-GB" dirty="0"/>
          </a:p>
          <a:p>
            <a:r>
              <a:rPr lang="en-GB" dirty="0"/>
              <a:t>The traits listed for Greece and Chinese philosophy reflect relational attributes which refer to social interaction.  </a:t>
            </a:r>
          </a:p>
        </p:txBody>
      </p:sp>
      <p:sp>
        <p:nvSpPr>
          <p:cNvPr id="4" name="Slide Number Placeholder 3"/>
          <p:cNvSpPr>
            <a:spLocks noGrp="1"/>
          </p:cNvSpPr>
          <p:nvPr>
            <p:ph type="sldNum" sz="quarter" idx="5"/>
          </p:nvPr>
        </p:nvSpPr>
        <p:spPr/>
        <p:txBody>
          <a:bodyPr/>
          <a:lstStyle/>
          <a:p>
            <a:fld id="{BC8505AD-D679-4BF6-A5A1-701E9BF6AB86}" type="slidenum">
              <a:rPr lang="en-GB" smtClean="0"/>
              <a:t>9</a:t>
            </a:fld>
            <a:endParaRPr lang="en-GB" dirty="0"/>
          </a:p>
        </p:txBody>
      </p:sp>
    </p:spTree>
    <p:extLst>
      <p:ext uri="{BB962C8B-B14F-4D97-AF65-F5344CB8AC3E}">
        <p14:creationId xmlns:p14="http://schemas.microsoft.com/office/powerpoint/2010/main" val="3826098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 John Finnis –Basic Values</a:t>
            </a:r>
          </a:p>
          <a:p>
            <a:endParaRPr lang="en-GB" dirty="0"/>
          </a:p>
          <a:p>
            <a:r>
              <a:rPr lang="en-GB" dirty="0"/>
              <a:t>Prof. Martha Nussbaum – Central Human Functional Capabilities</a:t>
            </a:r>
          </a:p>
          <a:p>
            <a:endParaRPr lang="en-GB" dirty="0"/>
          </a:p>
          <a:p>
            <a:r>
              <a:rPr lang="en-GB" dirty="0"/>
              <a:t>Dr Andrez Gomez-Lobo – Human goods</a:t>
            </a:r>
          </a:p>
          <a:p>
            <a:endParaRPr lang="en-GB" dirty="0"/>
          </a:p>
          <a:p>
            <a:r>
              <a:rPr lang="en-GB" dirty="0"/>
              <a:t>Between all of these accounts, ‘social relationships’ feature and underpin wellbeing, in the context of family and friends, as well as in social institutions which are concerned with self respect and dignity. </a:t>
            </a:r>
          </a:p>
          <a:p>
            <a:endParaRPr lang="en-GB" dirty="0"/>
          </a:p>
          <a:p>
            <a:r>
              <a:rPr lang="en-GB" dirty="0"/>
              <a:t>Meaningful work features in the vision of these academics, in addition to an adequate education which enable individuals to use their minds freely, aligned to play.</a:t>
            </a:r>
          </a:p>
          <a:p>
            <a:r>
              <a:rPr lang="en-GB" dirty="0"/>
              <a:t>In all their work psychological and emotional well-being feature, in order to sustain a harmonious life and this coupled with engagement with nature and the ramifications these have on achieving ‘human good’: work, education, play, health, pleasure, aesthetic experience, and nature.  </a:t>
            </a:r>
          </a:p>
          <a:p>
            <a:r>
              <a:rPr lang="en-GB" dirty="0"/>
              <a:t>Overlapping these fundamental components of well-being is a key theme aligned to knowledge and truth, that of ‘integrity’. </a:t>
            </a:r>
          </a:p>
          <a:p>
            <a:r>
              <a:rPr lang="en-GB" dirty="0"/>
              <a:t>Integrity is the ability to live in close partnership with what is good and the practical reasoning to recognise what is conducive to good living.  Nussbaum, developing Aristotle’s theory on well-being, viewed it as the ability to recognise a concept of good and how to engage in critical reflection when planning ones’ life.     </a:t>
            </a:r>
          </a:p>
          <a:p>
            <a:r>
              <a:rPr lang="en-GB" dirty="0"/>
              <a:t>Good practical reasoning requires different kinds of knowledge and truth. Firstly, reflecting upon ones’ social situation, which Aristotle called ;practical wisdom’ and is outward looking as well as inwardly looking. It’s the ability to engage with ones’ community, engage in traditions and culture. </a:t>
            </a:r>
          </a:p>
          <a:p>
            <a:r>
              <a:rPr lang="en-GB" dirty="0"/>
              <a:t>Additionally the endeavour to engage with theoretical knowledge relating to ‘contemplation’ aligned to Nussbaum’s vision for ‘ senses, imagination, and thought’- the ability to find the ultimate meaning of life for oneself. </a:t>
            </a:r>
          </a:p>
          <a:p>
            <a:r>
              <a:rPr lang="en-GB" dirty="0"/>
              <a:t>Ultimately aiming to ensure basic needs are met and sustained with integrity,( the reasons for and the reasons to value). Where deprivation is present the ability to strive for this perspective is highly unlikely. </a:t>
            </a:r>
          </a:p>
          <a:p>
            <a:r>
              <a:rPr lang="en-GB" dirty="0"/>
              <a:t>Social settings reflect what people value and can enable, or disable individuals to strive or not strive for their vision of the good life.  In essence its about being true to oneself, sharing interests, identities and ends with others.</a:t>
            </a:r>
          </a:p>
          <a:p>
            <a:endParaRPr lang="en-GB" dirty="0"/>
          </a:p>
          <a:p>
            <a:r>
              <a:rPr lang="en-GB" dirty="0"/>
              <a:t>These additional aspects further enhance the 3 underpinning values already explored, happiness, freedom and sociality. (Austin, 2020)  </a:t>
            </a:r>
          </a:p>
          <a:p>
            <a:endParaRPr lang="en-GB" dirty="0"/>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10</a:t>
            </a:fld>
            <a:endParaRPr lang="en-GB" dirty="0"/>
          </a:p>
        </p:txBody>
      </p:sp>
    </p:spTree>
    <p:extLst>
      <p:ext uri="{BB962C8B-B14F-4D97-AF65-F5344CB8AC3E}">
        <p14:creationId xmlns:p14="http://schemas.microsoft.com/office/powerpoint/2010/main" val="421523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t>2/11/2023</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2/11/2023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t>2/11/2023</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2/11/2023</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2/11/2023</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2/11/2023</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2/11/2023</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2/11/2023</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t>2/11/2023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2/11/2023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2/11/2023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2/11/2023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2.bmp"/></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flickr.com/photos/79928508@N00/4487638041/in/photolist-25CEZG7-25QDdKq-Xqntb3-7QyjrF-7wcWbG-btmkSi-fFypK4-nHg3zF-dnuhtj-uoawRS-iCASiP-C6xmd-x9XsJ-FaLhS-FaLiJ-FWAhk-FaMzM-VAyfiP-vr3Yed-rE3g3d" TargetMode="External"/><Relationship Id="rId5" Type="http://schemas.openxmlformats.org/officeDocument/2006/relationships/image" Target="../media/image6.jp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9.xml"/><Relationship Id="rId7" Type="http://schemas.openxmlformats.org/officeDocument/2006/relationships/hyperlink" Target="https://creativecommons.org/licenses/by-nc-sa/3.0/"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typehforheals.com/2010/08/27/off-topic-debating-on-the-internet/aristotle_altemps_inv8575/" TargetMode="External"/><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slideLayout" Target="../slideLayouts/slideLayout9.xml"/><Relationship Id="rId7" Type="http://schemas.openxmlformats.org/officeDocument/2006/relationships/hyperlink" Target="https://creativecommons.org/licenses/by-nc-sa/3.0/"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voyager1.net/economia/economistas-de-esquerda/" TargetMode="External"/><Relationship Id="rId11" Type="http://schemas.openxmlformats.org/officeDocument/2006/relationships/image" Target="../media/image3.png"/><Relationship Id="rId5" Type="http://schemas.openxmlformats.org/officeDocument/2006/relationships/image" Target="../media/image9.jpg"/><Relationship Id="rId10" Type="http://schemas.openxmlformats.org/officeDocument/2006/relationships/hyperlink" Target="https://creativecommons.org/licenses/by-sa/3.0/" TargetMode="External"/><Relationship Id="rId4" Type="http://schemas.openxmlformats.org/officeDocument/2006/relationships/notesSlide" Target="../notesSlides/notesSlide6.xml"/><Relationship Id="rId9" Type="http://schemas.openxmlformats.org/officeDocument/2006/relationships/hyperlink" Target="https://pl.wikipedia.org/wiki/Martha_Nussbaum"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1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image" Target="../media/image16.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hyperlink" Target="https://www.who.int/publications/i/item/9789240038349" TargetMode="External"/><Relationship Id="rId2" Type="http://schemas.openxmlformats.org/officeDocument/2006/relationships/hyperlink" Target="https://www.proquest.com/docview/1777821191?pq-origsite=primo"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6E69A-4849-AF26-5FC8-014F2317969B}"/>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Well-Being</a:t>
            </a:r>
          </a:p>
        </p:txBody>
      </p:sp>
      <p:sp>
        <p:nvSpPr>
          <p:cNvPr id="3" name="Subtitle 2">
            <a:extLst>
              <a:ext uri="{FF2B5EF4-FFF2-40B4-BE49-F238E27FC236}">
                <a16:creationId xmlns:a16="http://schemas.microsoft.com/office/drawing/2014/main" id="{9DEE9D47-6706-99C7-FD66-2AE65265FFC5}"/>
              </a:ext>
            </a:extLst>
          </p:cNvPr>
          <p:cNvSpPr>
            <a:spLocks noGrp="1"/>
          </p:cNvSpPr>
          <p:nvPr>
            <p:ph type="subTitle" idx="1"/>
          </p:nvPr>
        </p:nvSpPr>
        <p:spPr>
          <a:xfrm>
            <a:off x="1562100" y="4039264"/>
            <a:ext cx="9070848" cy="1100000"/>
          </a:xfrm>
        </p:spPr>
        <p:txBody>
          <a:bodyPr>
            <a:normAutofit/>
          </a:bodyPr>
          <a:lstStyle/>
          <a:p>
            <a:r>
              <a:rPr lang="en-GB" sz="2000" dirty="0">
                <a:latin typeface="Arial" panose="020B0604020202020204" pitchFamily="34" charset="0"/>
                <a:cs typeface="Arial" panose="020B0604020202020204" pitchFamily="34" charset="0"/>
              </a:rPr>
              <a:t>‘ Well-being is a positive state experienced by individuals and society’</a:t>
            </a:r>
          </a:p>
          <a:p>
            <a:pPr algn="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(World Health Organisation, 2023)</a:t>
            </a:r>
          </a:p>
        </p:txBody>
      </p:sp>
      <p:pic>
        <p:nvPicPr>
          <p:cNvPr id="9" name="Audio 8">
            <a:hlinkClick r:id="" action="ppaction://media"/>
            <a:extLst>
              <a:ext uri="{FF2B5EF4-FFF2-40B4-BE49-F238E27FC236}">
                <a16:creationId xmlns:a16="http://schemas.microsoft.com/office/drawing/2014/main" id="{35DDE932-53F0-7616-140A-FAEDDDEE91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69289895"/>
      </p:ext>
    </p:extLst>
  </p:cSld>
  <p:clrMapOvr>
    <a:masterClrMapping/>
  </p:clrMapOvr>
  <mc:AlternateContent xmlns:mc="http://schemas.openxmlformats.org/markup-compatibility/2006">
    <mc:Choice xmlns:p14="http://schemas.microsoft.com/office/powerpoint/2010/main" Requires="p14">
      <p:transition spd="slow" p14:dur="2000" advTm="21220"/>
    </mc:Choice>
    <mc:Fallback>
      <p:transition spd="slow" advTm="21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06EDB-B634-7711-BF0C-DC51D494FA76}"/>
              </a:ext>
            </a:extLst>
          </p:cNvPr>
          <p:cNvSpPr>
            <a:spLocks noGrp="1"/>
          </p:cNvSpPr>
          <p:nvPr>
            <p:ph type="title"/>
          </p:nvPr>
        </p:nvSpPr>
        <p:spPr>
          <a:xfrm>
            <a:off x="1563623" y="2094309"/>
            <a:ext cx="9070848" cy="1334691"/>
          </a:xfrm>
        </p:spPr>
        <p:txBody>
          <a:bodyPr/>
          <a:lstStyle/>
          <a:p>
            <a:r>
              <a:rPr lang="en-GB" sz="4300" dirty="0">
                <a:latin typeface="Arial" panose="020B0604020202020204" pitchFamily="34" charset="0"/>
                <a:cs typeface="Arial" panose="020B0604020202020204" pitchFamily="34" charset="0"/>
              </a:rPr>
              <a:t>Objectives</a:t>
            </a:r>
          </a:p>
        </p:txBody>
      </p:sp>
      <p:sp>
        <p:nvSpPr>
          <p:cNvPr id="3" name="Text Placeholder 2">
            <a:extLst>
              <a:ext uri="{FF2B5EF4-FFF2-40B4-BE49-F238E27FC236}">
                <a16:creationId xmlns:a16="http://schemas.microsoft.com/office/drawing/2014/main" id="{E6D7EF8D-8353-2351-B2B3-13FF13436D7A}"/>
              </a:ext>
            </a:extLst>
          </p:cNvPr>
          <p:cNvSpPr>
            <a:spLocks noGrp="1"/>
          </p:cNvSpPr>
          <p:nvPr>
            <p:ph type="body" idx="1"/>
          </p:nvPr>
        </p:nvSpPr>
        <p:spPr>
          <a:xfrm>
            <a:off x="1563624" y="3196206"/>
            <a:ext cx="9070848" cy="1943056"/>
          </a:xfrm>
        </p:spPr>
        <p:txBody>
          <a:bodyPr>
            <a:normAutofit/>
          </a:bodyPr>
          <a:lstStyle/>
          <a:p>
            <a:pPr marL="285750" indent="-285750" algn="l">
              <a:buFont typeface="Arial" panose="020B0604020202020204" pitchFamily="34" charset="0"/>
              <a:buChar char="•"/>
            </a:pP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Engage critically with the role of well-being through history</a:t>
            </a:r>
            <a:endParaRPr lang="en-GB" sz="2000"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95A78253-58EE-254F-42FF-9FF3BCFD1A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865995602"/>
      </p:ext>
    </p:extLst>
  </p:cSld>
  <p:clrMapOvr>
    <a:masterClrMapping/>
  </p:clrMapOvr>
  <mc:AlternateContent xmlns:mc="http://schemas.openxmlformats.org/markup-compatibility/2006">
    <mc:Choice xmlns:p14="http://schemas.microsoft.com/office/powerpoint/2010/main" Requires="p14">
      <p:transition spd="slow" p14:dur="2000" advTm="28546"/>
    </mc:Choice>
    <mc:Fallback>
      <p:transition spd="slow" advTm="28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77F478D-A773-43B4-80DF-A229B5A0F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4">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46" name="Rectangle 45">
            <a:extLst>
              <a:ext uri="{FF2B5EF4-FFF2-40B4-BE49-F238E27FC236}">
                <a16:creationId xmlns:a16="http://schemas.microsoft.com/office/drawing/2014/main" id="{F34668B3-D82D-4011-810E-1D47D3FC0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48" name="Rectangle 47">
            <a:extLst>
              <a:ext uri="{FF2B5EF4-FFF2-40B4-BE49-F238E27FC236}">
                <a16:creationId xmlns:a16="http://schemas.microsoft.com/office/drawing/2014/main" id="{CF756813-AFA6-4588-BE17-2C5032F07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bg2"/>
          </a:solidFill>
          <a:ln w="9525" cap="sq" cmpd="sng" algn="ctr">
            <a:noFill/>
            <a:prstDash val="solid"/>
            <a:miter lim="800000"/>
          </a:ln>
          <a:effectLst/>
        </p:spPr>
      </p:sp>
      <p:sp>
        <p:nvSpPr>
          <p:cNvPr id="50" name="Rectangle 49">
            <a:extLst>
              <a:ext uri="{FF2B5EF4-FFF2-40B4-BE49-F238E27FC236}">
                <a16:creationId xmlns:a16="http://schemas.microsoft.com/office/drawing/2014/main" id="{BE1F3C65-2218-406A-8F6B-425015920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52" name="Group 51">
            <a:extLst>
              <a:ext uri="{FF2B5EF4-FFF2-40B4-BE49-F238E27FC236}">
                <a16:creationId xmlns:a16="http://schemas.microsoft.com/office/drawing/2014/main" id="{FEADC416-2CB9-42D8-B647-6B83826E2B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53" name="Straight Connector 52">
              <a:extLst>
                <a:ext uri="{FF2B5EF4-FFF2-40B4-BE49-F238E27FC236}">
                  <a16:creationId xmlns:a16="http://schemas.microsoft.com/office/drawing/2014/main" id="{E3244EEC-028E-41B0-918C-0041853573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08BE727-A9F7-4F6A-AB25-6100EC5817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5DB03F5-6EDF-4104-A2F1-4C7F5AA1F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7" name="Rectangle 56">
            <a:extLst>
              <a:ext uri="{FF2B5EF4-FFF2-40B4-BE49-F238E27FC236}">
                <a16:creationId xmlns:a16="http://schemas.microsoft.com/office/drawing/2014/main" id="{86265412-C498-4909-9726-B53E6877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sp>
      <p:sp>
        <p:nvSpPr>
          <p:cNvPr id="59" name="Rectangle 58">
            <a:extLst>
              <a:ext uri="{FF2B5EF4-FFF2-40B4-BE49-F238E27FC236}">
                <a16:creationId xmlns:a16="http://schemas.microsoft.com/office/drawing/2014/main" id="{EC05A477-974A-44E2-BF78-9CE2CEFDD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6B79E915-E75A-E468-DE0F-4DA167B21448}"/>
              </a:ext>
            </a:extLst>
          </p:cNvPr>
          <p:cNvSpPr>
            <a:spLocks noGrp="1"/>
          </p:cNvSpPr>
          <p:nvPr>
            <p:ph type="title"/>
          </p:nvPr>
        </p:nvSpPr>
        <p:spPr>
          <a:xfrm>
            <a:off x="5353249" y="1918186"/>
            <a:ext cx="5716338" cy="3657494"/>
          </a:xfrm>
        </p:spPr>
        <p:txBody>
          <a:bodyPr vert="horz" lIns="91440" tIns="45720" rIns="91440" bIns="45720" rtlCol="0" anchor="ctr">
            <a:normAutofit fontScale="90000"/>
          </a:bodyPr>
          <a:lstStyle/>
          <a:p>
            <a:pPr algn="ctr">
              <a:lnSpc>
                <a:spcPct val="83000"/>
              </a:lnSpc>
            </a:pPr>
            <a: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t>What does ‘well-being’ mean to you?</a:t>
            </a: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18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r>
              <a:rPr lang="en-US" sz="18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t>Access Polleverywhere app and insert </a:t>
            </a: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GB" sz="1800" dirty="0">
                <a:effectLst/>
                <a:latin typeface="Book Antiqua" panose="02040602050305030304" pitchFamily="18" charset="0"/>
                <a:ea typeface="Times New Roman" panose="02020603050405020304" pitchFamily="18" charset="0"/>
                <a:cs typeface="Times New Roman" panose="02020603050405020304" pitchFamily="18"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t>Go to : PollEv.com</a:t>
            </a: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t>Enter : tracytaylor514</a:t>
            </a: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t>‘What does wellbeing mean to you?’</a:t>
            </a: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endPar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endParaRPr>
          </a:p>
        </p:txBody>
      </p:sp>
      <p:sp>
        <p:nvSpPr>
          <p:cNvPr id="61" name="Rectangle 60">
            <a:extLst>
              <a:ext uri="{FF2B5EF4-FFF2-40B4-BE49-F238E27FC236}">
                <a16:creationId xmlns:a16="http://schemas.microsoft.com/office/drawing/2014/main" id="{FC0B3AAD-FDAF-45B0-A2CE-CD9AEC0AAB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a:effectLst>
            <a:outerShdw blurRad="38100" dist="635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63" name="Straight Connector 62">
            <a:extLst>
              <a:ext uri="{FF2B5EF4-FFF2-40B4-BE49-F238E27FC236}">
                <a16:creationId xmlns:a16="http://schemas.microsoft.com/office/drawing/2014/main" id="{939C7C8F-F71C-4C73-9A9C-3A13ECB72B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78D71626-AC85-4109-94D5-BD8355C266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8AC9CB9-FD92-4FB1-A148-8E3BE440E7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11" name="Graphic 10" descr="A cloud though bubble">
            <a:extLst>
              <a:ext uri="{FF2B5EF4-FFF2-40B4-BE49-F238E27FC236}">
                <a16:creationId xmlns:a16="http://schemas.microsoft.com/office/drawing/2014/main" id="{688154BE-5881-839C-02A3-088C8419BD6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241170" y="1772905"/>
            <a:ext cx="3752067" cy="3330236"/>
          </a:xfrm>
          <a:prstGeom prst="rect">
            <a:avLst/>
          </a:prstGeom>
        </p:spPr>
      </p:pic>
      <p:pic>
        <p:nvPicPr>
          <p:cNvPr id="5" name="Audio 4">
            <a:hlinkClick r:id="" action="ppaction://media"/>
            <a:extLst>
              <a:ext uri="{FF2B5EF4-FFF2-40B4-BE49-F238E27FC236}">
                <a16:creationId xmlns:a16="http://schemas.microsoft.com/office/drawing/2014/main" id="{179EA9CB-B9AF-1275-F3B3-0192D6EF6E6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38022869"/>
      </p:ext>
    </p:extLst>
  </p:cSld>
  <p:clrMapOvr>
    <a:masterClrMapping/>
  </p:clrMapOvr>
  <mc:AlternateContent xmlns:mc="http://schemas.openxmlformats.org/markup-compatibility/2006">
    <mc:Choice xmlns:p14="http://schemas.microsoft.com/office/powerpoint/2010/main" Requires="p14">
      <p:transition spd="slow" p14:dur="2000" advTm="28721"/>
    </mc:Choice>
    <mc:Fallback>
      <p:transition spd="slow" advTm="28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49138-5A59-FA80-64C7-22203DD87401}"/>
              </a:ext>
            </a:extLst>
          </p:cNvPr>
          <p:cNvSpPr>
            <a:spLocks noGrp="1"/>
          </p:cNvSpPr>
          <p:nvPr>
            <p:ph type="title"/>
          </p:nvPr>
        </p:nvSpPr>
        <p:spPr>
          <a:xfrm>
            <a:off x="1066800" y="642594"/>
            <a:ext cx="10058400" cy="1085538"/>
          </a:xfrm>
          <a:ln w="19050">
            <a:noFill/>
          </a:ln>
        </p:spPr>
        <p:txBody>
          <a:bodyPr>
            <a:normAutofit/>
          </a:bodyPr>
          <a:lstStyle/>
          <a:p>
            <a:pPr algn="ctr"/>
            <a:r>
              <a:rPr lang="en-GB" sz="4300" dirty="0">
                <a:latin typeface="Arial" panose="020B0604020202020204" pitchFamily="34" charset="0"/>
                <a:cs typeface="Arial" panose="020B0604020202020204" pitchFamily="34" charset="0"/>
              </a:rPr>
              <a:t>The Theory of Well-being.</a:t>
            </a:r>
          </a:p>
        </p:txBody>
      </p:sp>
      <p:sp>
        <p:nvSpPr>
          <p:cNvPr id="3" name="TextBox 2">
            <a:extLst>
              <a:ext uri="{FF2B5EF4-FFF2-40B4-BE49-F238E27FC236}">
                <a16:creationId xmlns:a16="http://schemas.microsoft.com/office/drawing/2014/main" id="{BF0D7B35-99F0-CA8E-9173-789EB02F62FC}"/>
              </a:ext>
            </a:extLst>
          </p:cNvPr>
          <p:cNvSpPr txBox="1"/>
          <p:nvPr/>
        </p:nvSpPr>
        <p:spPr>
          <a:xfrm>
            <a:off x="1066799" y="2030136"/>
            <a:ext cx="10392562" cy="464742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Historically referred well-being to the pursuit of ‘Eudaimonia’</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Epicurus (Greek Philosopher) considered ‘eudaimonia’ as a life of pleasure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Aristotle (Greek Philosopher) viewed ‘eudaimonia’ as being and active in the social world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Bentham (1982), a moralist, advocated pursuit of ‘goodness’ to overcome pain</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Sen &amp; Nussbaum (Philosophers) argue the plight of those disadvantaged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Liberal strategy of Rawl’s work on justice advocates access to ‘primary goods’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(Austin, 2020)</a:t>
            </a:r>
          </a:p>
          <a:p>
            <a:endParaRPr lang="en-GB"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E32BC5BB-741B-4504-3A25-6964D4B4BD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283083634"/>
      </p:ext>
    </p:extLst>
  </p:cSld>
  <p:clrMapOvr>
    <a:masterClrMapping/>
  </p:clrMapOvr>
  <mc:AlternateContent xmlns:mc="http://schemas.openxmlformats.org/markup-compatibility/2006">
    <mc:Choice xmlns:p14="http://schemas.microsoft.com/office/powerpoint/2010/main" Requires="p14">
      <p:transition spd="slow" p14:dur="2000" advTm="205197"/>
    </mc:Choice>
    <mc:Fallback>
      <p:transition spd="slow" advTm="205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4" name="Rectangle 11">
            <a:extLst>
              <a:ext uri="{FF2B5EF4-FFF2-40B4-BE49-F238E27FC236}">
                <a16:creationId xmlns:a16="http://schemas.microsoft.com/office/drawing/2014/main" id="{861A0104-BF6E-465D-B05F-F41F69B36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5" name="Rectangle 13">
            <a:extLst>
              <a:ext uri="{FF2B5EF4-FFF2-40B4-BE49-F238E27FC236}">
                <a16:creationId xmlns:a16="http://schemas.microsoft.com/office/drawing/2014/main" id="{03B901C5-8FDC-42CF-AE02-104ECD0C2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6" name="Rectangle 15">
            <a:extLst>
              <a:ext uri="{FF2B5EF4-FFF2-40B4-BE49-F238E27FC236}">
                <a16:creationId xmlns:a16="http://schemas.microsoft.com/office/drawing/2014/main" id="{E9603FDC-97A3-4133-8BBA-FBF76F8D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7" name="Rectangle 17">
            <a:extLst>
              <a:ext uri="{FF2B5EF4-FFF2-40B4-BE49-F238E27FC236}">
                <a16:creationId xmlns:a16="http://schemas.microsoft.com/office/drawing/2014/main" id="{6DBDB63B-9A0A-47CB-A777-1781C6FD3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F223AA-1FDD-C675-3BB3-621AE9B22FC9}"/>
              </a:ext>
            </a:extLst>
          </p:cNvPr>
          <p:cNvSpPr>
            <a:spLocks noGrp="1"/>
          </p:cNvSpPr>
          <p:nvPr>
            <p:ph type="title"/>
          </p:nvPr>
        </p:nvSpPr>
        <p:spPr>
          <a:xfrm>
            <a:off x="868680" y="642593"/>
            <a:ext cx="6281928" cy="1744183"/>
          </a:xfrm>
        </p:spPr>
        <p:txBody>
          <a:bodyPr vert="horz" lIns="91440" tIns="45720" rIns="91440" bIns="45720" rtlCol="0" anchor="ctr">
            <a:normAutofit fontScale="90000"/>
          </a:bodyPr>
          <a:lstStyle/>
          <a:p>
            <a:br>
              <a:rPr lang="en-US" sz="4800" dirty="0"/>
            </a:br>
            <a:br>
              <a:rPr lang="en-US" sz="4800" dirty="0"/>
            </a:br>
            <a:br>
              <a:rPr lang="en-US" sz="4800" dirty="0"/>
            </a:br>
            <a:br>
              <a:rPr lang="en-US" sz="4800" dirty="0"/>
            </a:br>
            <a:br>
              <a:rPr lang="en-US" sz="4800" dirty="0"/>
            </a:br>
            <a:br>
              <a:rPr lang="en-US" sz="4800" dirty="0"/>
            </a:br>
            <a:r>
              <a:rPr lang="en-US" sz="4800" dirty="0">
                <a:latin typeface="Arial" panose="020B0604020202020204" pitchFamily="34" charset="0"/>
                <a:cs typeface="Arial" panose="020B0604020202020204" pitchFamily="34" charset="0"/>
              </a:rPr>
              <a:t>Epicurean Theory of Well-Being</a:t>
            </a:r>
          </a:p>
        </p:txBody>
      </p:sp>
      <p:pic>
        <p:nvPicPr>
          <p:cNvPr id="4" name="Picture 3">
            <a:extLst>
              <a:ext uri="{FF2B5EF4-FFF2-40B4-BE49-F238E27FC236}">
                <a16:creationId xmlns:a16="http://schemas.microsoft.com/office/drawing/2014/main" id="{2683203C-F84B-835C-E7E5-2774599D1BC2}"/>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99" r="-2" b="8597"/>
          <a:stretch/>
        </p:blipFill>
        <p:spPr>
          <a:xfrm>
            <a:off x="7837371" y="237744"/>
            <a:ext cx="3982773" cy="6245352"/>
          </a:xfrm>
          <a:prstGeom prst="rect">
            <a:avLst/>
          </a:prstGeom>
        </p:spPr>
      </p:pic>
      <p:pic>
        <p:nvPicPr>
          <p:cNvPr id="5" name="Audio 4">
            <a:hlinkClick r:id="" action="ppaction://media"/>
            <a:extLst>
              <a:ext uri="{FF2B5EF4-FFF2-40B4-BE49-F238E27FC236}">
                <a16:creationId xmlns:a16="http://schemas.microsoft.com/office/drawing/2014/main" id="{9FF05592-202D-AA5C-A2CD-A99170FB550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45383247"/>
      </p:ext>
    </p:extLst>
  </p:cSld>
  <p:clrMapOvr>
    <a:masterClrMapping/>
  </p:clrMapOvr>
  <mc:AlternateContent xmlns:mc="http://schemas.openxmlformats.org/markup-compatibility/2006">
    <mc:Choice xmlns:p14="http://schemas.microsoft.com/office/powerpoint/2010/main" Requires="p14">
      <p:transition spd="slow" p14:dur="2000" advTm="76032"/>
    </mc:Choice>
    <mc:Fallback>
      <p:transition spd="slow" advTm="76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61A0104-BF6E-465D-B05F-F41F69B36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4" name="Rectangle 13">
            <a:extLst>
              <a:ext uri="{FF2B5EF4-FFF2-40B4-BE49-F238E27FC236}">
                <a16:creationId xmlns:a16="http://schemas.microsoft.com/office/drawing/2014/main" id="{03B901C5-8FDC-42CF-AE02-104ECD0C2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pic>
        <p:nvPicPr>
          <p:cNvPr id="4" name="Picture 3" descr="A statue of a person&#10;&#10;Description automatically generated with medium confidence">
            <a:extLst>
              <a:ext uri="{FF2B5EF4-FFF2-40B4-BE49-F238E27FC236}">
                <a16:creationId xmlns:a16="http://schemas.microsoft.com/office/drawing/2014/main" id="{B4A3021D-B8ED-D9B7-BEC0-1938A726C5D4}"/>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8551" r="5539" b="-2"/>
          <a:stretch/>
        </p:blipFill>
        <p:spPr>
          <a:xfrm>
            <a:off x="190846" y="237744"/>
            <a:ext cx="4098619" cy="6382512"/>
          </a:xfrm>
          <a:prstGeom prst="rect">
            <a:avLst/>
          </a:prstGeom>
        </p:spPr>
      </p:pic>
      <p:sp>
        <p:nvSpPr>
          <p:cNvPr id="16" name="Rectangle 15">
            <a:extLst>
              <a:ext uri="{FF2B5EF4-FFF2-40B4-BE49-F238E27FC236}">
                <a16:creationId xmlns:a16="http://schemas.microsoft.com/office/drawing/2014/main" id="{45EA45CC-6111-4281-92F6-9BE5B3B6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8" name="Rectangle 17">
            <a:extLst>
              <a:ext uri="{FF2B5EF4-FFF2-40B4-BE49-F238E27FC236}">
                <a16:creationId xmlns:a16="http://schemas.microsoft.com/office/drawing/2014/main" id="{A1E0556F-5AB7-4B25-A10B-7B538B88D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6625"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08E5621-1A8C-7F60-3B1E-05BF6332C376}"/>
              </a:ext>
            </a:extLst>
          </p:cNvPr>
          <p:cNvSpPr>
            <a:spLocks noGrp="1"/>
          </p:cNvSpPr>
          <p:nvPr>
            <p:ph type="title"/>
          </p:nvPr>
        </p:nvSpPr>
        <p:spPr>
          <a:xfrm>
            <a:off x="4965192" y="642593"/>
            <a:ext cx="5492042" cy="1886598"/>
          </a:xfrm>
        </p:spPr>
        <p:txBody>
          <a:bodyPr vert="horz" lIns="91440" tIns="45720" rIns="91440" bIns="45720" rtlCol="0" anchor="ctr">
            <a:normAutofit fontScale="90000"/>
          </a:bodyPr>
          <a:lstStyle/>
          <a:p>
            <a:br>
              <a:rPr lang="en-US" sz="4800" dirty="0"/>
            </a:br>
            <a:br>
              <a:rPr lang="en-US" sz="4800" dirty="0"/>
            </a:br>
            <a:br>
              <a:rPr lang="en-US" sz="4800" dirty="0"/>
            </a:br>
            <a:br>
              <a:rPr lang="en-US" sz="4800" dirty="0"/>
            </a:br>
            <a:br>
              <a:rPr lang="en-US" sz="4800" dirty="0"/>
            </a:br>
            <a:br>
              <a:rPr lang="en-US" sz="4800" dirty="0"/>
            </a:br>
            <a:r>
              <a:rPr lang="en-US" sz="4800" dirty="0">
                <a:latin typeface="Arial" panose="020B0604020202020204" pitchFamily="34" charset="0"/>
                <a:cs typeface="Arial" panose="020B0604020202020204" pitchFamily="34" charset="0"/>
              </a:rPr>
              <a:t>Aristotelian Theory of Well-Being</a:t>
            </a:r>
          </a:p>
        </p:txBody>
      </p:sp>
      <p:sp>
        <p:nvSpPr>
          <p:cNvPr id="5" name="TextBox 4">
            <a:extLst>
              <a:ext uri="{FF2B5EF4-FFF2-40B4-BE49-F238E27FC236}">
                <a16:creationId xmlns:a16="http://schemas.microsoft.com/office/drawing/2014/main" id="{3F6DBFF3-1C9F-667E-55CC-A5C8CA78F404}"/>
              </a:ext>
            </a:extLst>
          </p:cNvPr>
          <p:cNvSpPr txBox="1"/>
          <p:nvPr/>
        </p:nvSpPr>
        <p:spPr>
          <a:xfrm>
            <a:off x="1439005" y="6420201"/>
            <a:ext cx="285046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typehforheals.com/2010/08/27/off-topic-debating-on-the-internet/aristotle_altemps_inv857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pic>
        <p:nvPicPr>
          <p:cNvPr id="6" name="Audio 5">
            <a:hlinkClick r:id="" action="ppaction://media"/>
            <a:extLst>
              <a:ext uri="{FF2B5EF4-FFF2-40B4-BE49-F238E27FC236}">
                <a16:creationId xmlns:a16="http://schemas.microsoft.com/office/drawing/2014/main" id="{93DE68C1-F565-EE7A-09B7-91D587BB8C8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44243703"/>
      </p:ext>
    </p:extLst>
  </p:cSld>
  <p:clrMapOvr>
    <a:masterClrMapping/>
  </p:clrMapOvr>
  <mc:AlternateContent xmlns:mc="http://schemas.openxmlformats.org/markup-compatibility/2006">
    <mc:Choice xmlns:p14="http://schemas.microsoft.com/office/powerpoint/2010/main" Requires="p14">
      <p:transition spd="slow" p14:dur="2000" advTm="35481"/>
    </mc:Choice>
    <mc:Fallback>
      <p:transition spd="slow" advTm="35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4" name="Rectangle 11">
            <a:extLst>
              <a:ext uri="{FF2B5EF4-FFF2-40B4-BE49-F238E27FC236}">
                <a16:creationId xmlns:a16="http://schemas.microsoft.com/office/drawing/2014/main" id="{861A0104-BF6E-465D-B05F-F41F69B36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5" name="Rectangle 13">
            <a:extLst>
              <a:ext uri="{FF2B5EF4-FFF2-40B4-BE49-F238E27FC236}">
                <a16:creationId xmlns:a16="http://schemas.microsoft.com/office/drawing/2014/main" id="{03B901C5-8FDC-42CF-AE02-104ECD0C2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6" name="Rectangle 15">
            <a:extLst>
              <a:ext uri="{FF2B5EF4-FFF2-40B4-BE49-F238E27FC236}">
                <a16:creationId xmlns:a16="http://schemas.microsoft.com/office/drawing/2014/main" id="{E9603FDC-97A3-4133-8BBA-FBF76F8D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7" name="Rectangle 17">
            <a:extLst>
              <a:ext uri="{FF2B5EF4-FFF2-40B4-BE49-F238E27FC236}">
                <a16:creationId xmlns:a16="http://schemas.microsoft.com/office/drawing/2014/main" id="{6DBDB63B-9A0A-47CB-A777-1781C6FD3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F223AA-1FDD-C675-3BB3-621AE9B22FC9}"/>
              </a:ext>
            </a:extLst>
          </p:cNvPr>
          <p:cNvSpPr>
            <a:spLocks noGrp="1"/>
          </p:cNvSpPr>
          <p:nvPr>
            <p:ph type="title"/>
          </p:nvPr>
        </p:nvSpPr>
        <p:spPr>
          <a:xfrm>
            <a:off x="868680" y="642593"/>
            <a:ext cx="6281928" cy="1744183"/>
          </a:xfrm>
        </p:spPr>
        <p:txBody>
          <a:bodyPr vert="horz" lIns="91440" tIns="45720" rIns="91440" bIns="45720" rtlCol="0" anchor="ctr">
            <a:normAutofit fontScale="90000"/>
          </a:bodyPr>
          <a:lstStyle/>
          <a:p>
            <a:br>
              <a:rPr lang="en-US" sz="4800" dirty="0"/>
            </a:br>
            <a:br>
              <a:rPr lang="en-US" sz="4800" dirty="0"/>
            </a:br>
            <a:br>
              <a:rPr lang="en-US" sz="4800" dirty="0"/>
            </a:br>
            <a:br>
              <a:rPr lang="en-US" sz="4800" dirty="0"/>
            </a:br>
            <a:br>
              <a:rPr lang="en-US" sz="4800" dirty="0"/>
            </a:br>
            <a:br>
              <a:rPr lang="en-US" sz="4800" dirty="0"/>
            </a:br>
            <a:endParaRPr lang="en-US" sz="48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8471E2B-5205-52B7-8F8C-DD18C04C6BE9}"/>
              </a:ext>
            </a:extLst>
          </p:cNvPr>
          <p:cNvSpPr txBox="1"/>
          <p:nvPr/>
        </p:nvSpPr>
        <p:spPr>
          <a:xfrm>
            <a:off x="7887673" y="3246431"/>
            <a:ext cx="3932471" cy="523220"/>
          </a:xfrm>
          <a:prstGeom prst="rect">
            <a:avLst/>
          </a:prstGeom>
          <a:noFill/>
        </p:spPr>
        <p:txBody>
          <a:bodyPr wrap="square">
            <a:spAutoFit/>
          </a:bodyPr>
          <a:lstStyle/>
          <a:p>
            <a:pPr indent="-182880">
              <a:lnSpc>
                <a:spcPct val="100000"/>
              </a:lnSpc>
              <a:buFont typeface="Arial" pitchFamily="34" charset="0"/>
              <a:buChar char="•"/>
            </a:pPr>
            <a:endParaRPr lang="en-US" dirty="0"/>
          </a:p>
          <a:p>
            <a:pPr indent="-182880">
              <a:lnSpc>
                <a:spcPct val="100000"/>
              </a:lnSpc>
              <a:buFont typeface="Arial" pitchFamily="34" charset="0"/>
              <a:buChar char="•"/>
            </a:pPr>
            <a:endParaRPr lang="en-US" sz="1000" dirty="0">
              <a:latin typeface="Arial" panose="020B0604020202020204" pitchFamily="34" charset="0"/>
              <a:cs typeface="Arial" panose="020B0604020202020204" pitchFamily="34" charset="0"/>
            </a:endParaRPr>
          </a:p>
        </p:txBody>
      </p:sp>
      <p:pic>
        <p:nvPicPr>
          <p:cNvPr id="1026" name="Picture 2" descr="Bentham &amp; J. S. Mill - Utilitarianism &amp; Liberalism - YouTube">
            <a:extLst>
              <a:ext uri="{FF2B5EF4-FFF2-40B4-BE49-F238E27FC236}">
                <a16:creationId xmlns:a16="http://schemas.microsoft.com/office/drawing/2014/main" id="{6EC55071-3574-7BC5-31FC-44ECC053D1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37370" y="374904"/>
            <a:ext cx="4119934" cy="610819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910E33F-6E5E-211E-4A32-C5E9D1541037}"/>
              </a:ext>
            </a:extLst>
          </p:cNvPr>
          <p:cNvSpPr txBox="1"/>
          <p:nvPr/>
        </p:nvSpPr>
        <p:spPr>
          <a:xfrm>
            <a:off x="1011677" y="2386776"/>
            <a:ext cx="5933872" cy="1415772"/>
          </a:xfrm>
          <a:prstGeom prst="rect">
            <a:avLst/>
          </a:prstGeom>
          <a:noFill/>
        </p:spPr>
        <p:txBody>
          <a:bodyPr wrap="square" rtlCol="0">
            <a:spAutoFit/>
          </a:bodyPr>
          <a:lstStyle/>
          <a:p>
            <a:r>
              <a:rPr lang="en-GB" sz="4300" dirty="0">
                <a:latin typeface="Arial" panose="020B0604020202020204" pitchFamily="34" charset="0"/>
                <a:cs typeface="Arial" panose="020B0604020202020204" pitchFamily="34" charset="0"/>
              </a:rPr>
              <a:t>Bentham and Mill Theory of Well-Being</a:t>
            </a:r>
          </a:p>
        </p:txBody>
      </p:sp>
      <p:pic>
        <p:nvPicPr>
          <p:cNvPr id="4" name="Audio 3">
            <a:hlinkClick r:id="" action="ppaction://media"/>
            <a:extLst>
              <a:ext uri="{FF2B5EF4-FFF2-40B4-BE49-F238E27FC236}">
                <a16:creationId xmlns:a16="http://schemas.microsoft.com/office/drawing/2014/main" id="{0C505935-0628-BA17-90C8-3DC1D43DC3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820609260"/>
      </p:ext>
    </p:extLst>
  </p:cSld>
  <p:clrMapOvr>
    <a:masterClrMapping/>
  </p:clrMapOvr>
  <mc:AlternateContent xmlns:mc="http://schemas.openxmlformats.org/markup-compatibility/2006">
    <mc:Choice xmlns:p14="http://schemas.microsoft.com/office/powerpoint/2010/main" Requires="p14">
      <p:transition spd="slow" p14:dur="2000" advTm="243168"/>
    </mc:Choice>
    <mc:Fallback>
      <p:transition spd="slow" advTm="243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61A0104-BF6E-465D-B05F-F41F69B36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4" name="Rectangle 13">
            <a:extLst>
              <a:ext uri="{FF2B5EF4-FFF2-40B4-BE49-F238E27FC236}">
                <a16:creationId xmlns:a16="http://schemas.microsoft.com/office/drawing/2014/main" id="{03B901C5-8FDC-42CF-AE02-104ECD0C2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16" name="Rectangle 15">
            <a:extLst>
              <a:ext uri="{FF2B5EF4-FFF2-40B4-BE49-F238E27FC236}">
                <a16:creationId xmlns:a16="http://schemas.microsoft.com/office/drawing/2014/main" id="{45EA45CC-6111-4281-92F6-9BE5B3B6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8" name="Rectangle 17">
            <a:extLst>
              <a:ext uri="{FF2B5EF4-FFF2-40B4-BE49-F238E27FC236}">
                <a16:creationId xmlns:a16="http://schemas.microsoft.com/office/drawing/2014/main" id="{A1E0556F-5AB7-4B25-A10B-7B538B88D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6625"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08E5621-1A8C-7F60-3B1E-05BF6332C376}"/>
              </a:ext>
            </a:extLst>
          </p:cNvPr>
          <p:cNvSpPr>
            <a:spLocks noGrp="1"/>
          </p:cNvSpPr>
          <p:nvPr>
            <p:ph type="title"/>
          </p:nvPr>
        </p:nvSpPr>
        <p:spPr>
          <a:xfrm>
            <a:off x="4965192" y="642593"/>
            <a:ext cx="5492042" cy="1886598"/>
          </a:xfrm>
        </p:spPr>
        <p:txBody>
          <a:bodyPr vert="horz" lIns="91440" tIns="45720" rIns="91440" bIns="45720" rtlCol="0" anchor="ctr">
            <a:normAutofit fontScale="90000"/>
          </a:bodyPr>
          <a:lstStyle/>
          <a:p>
            <a:br>
              <a:rPr lang="en-US" sz="4800" dirty="0"/>
            </a:br>
            <a:br>
              <a:rPr lang="en-US" sz="4800" dirty="0"/>
            </a:br>
            <a:br>
              <a:rPr lang="en-US" sz="4800" dirty="0"/>
            </a:br>
            <a:br>
              <a:rPr lang="en-US" sz="4800" dirty="0"/>
            </a:br>
            <a:br>
              <a:rPr lang="en-US" sz="4800" dirty="0"/>
            </a:br>
            <a:br>
              <a:rPr lang="en-US" sz="4800" dirty="0"/>
            </a:br>
            <a:endParaRPr lang="en-US" sz="4800" dirty="0">
              <a:latin typeface="Arial" panose="020B0604020202020204" pitchFamily="34" charset="0"/>
              <a:cs typeface="Arial" panose="020B0604020202020204" pitchFamily="34" charset="0"/>
            </a:endParaRPr>
          </a:p>
        </p:txBody>
      </p:sp>
      <p:pic>
        <p:nvPicPr>
          <p:cNvPr id="13" name="Picture 12" descr="A picture containing person, person, glasses, wearing&#10;&#10;Description automatically generated">
            <a:extLst>
              <a:ext uri="{FF2B5EF4-FFF2-40B4-BE49-F238E27FC236}">
                <a16:creationId xmlns:a16="http://schemas.microsoft.com/office/drawing/2014/main" id="{0239EF01-7577-89F4-0FB2-C660285C26B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71856" y="374903"/>
            <a:ext cx="1972510" cy="6105905"/>
          </a:xfrm>
          <a:prstGeom prst="rect">
            <a:avLst/>
          </a:prstGeom>
        </p:spPr>
      </p:pic>
      <p:sp>
        <p:nvSpPr>
          <p:cNvPr id="15" name="TextBox 14">
            <a:extLst>
              <a:ext uri="{FF2B5EF4-FFF2-40B4-BE49-F238E27FC236}">
                <a16:creationId xmlns:a16="http://schemas.microsoft.com/office/drawing/2014/main" id="{5C1A2C4B-7B1D-3436-39E5-8277C0DF8522}"/>
              </a:ext>
            </a:extLst>
          </p:cNvPr>
          <p:cNvSpPr txBox="1"/>
          <p:nvPr/>
        </p:nvSpPr>
        <p:spPr>
          <a:xfrm>
            <a:off x="371856" y="5905500"/>
            <a:ext cx="1972510" cy="369332"/>
          </a:xfrm>
          <a:prstGeom prst="rect">
            <a:avLst/>
          </a:prstGeom>
          <a:noFill/>
        </p:spPr>
        <p:txBody>
          <a:bodyPr wrap="square" rtlCol="0">
            <a:spAutoFit/>
          </a:bodyPr>
          <a:lstStyle/>
          <a:p>
            <a:r>
              <a:rPr lang="en-GB" sz="900" dirty="0">
                <a:hlinkClick r:id="rId6" tooltip="https://voyager1.net/economia/economistas-de-esquerda/"/>
              </a:rPr>
              <a:t>This Photo</a:t>
            </a:r>
            <a:r>
              <a:rPr lang="en-GB" sz="900" dirty="0"/>
              <a:t> by Unknown Author is licensed under </a:t>
            </a:r>
            <a:r>
              <a:rPr lang="en-GB" sz="900" dirty="0">
                <a:hlinkClick r:id="rId7" tooltip="https://creativecommons.org/licenses/by-nc-sa/3.0/"/>
              </a:rPr>
              <a:t>CC BY-SA-NC</a:t>
            </a:r>
            <a:endParaRPr lang="en-GB" sz="900" dirty="0"/>
          </a:p>
        </p:txBody>
      </p:sp>
      <p:pic>
        <p:nvPicPr>
          <p:cNvPr id="19" name="Picture 18" descr="A picture containing person, suit&#10;&#10;Description automatically generated">
            <a:extLst>
              <a:ext uri="{FF2B5EF4-FFF2-40B4-BE49-F238E27FC236}">
                <a16:creationId xmlns:a16="http://schemas.microsoft.com/office/drawing/2014/main" id="{60FB991B-C7B0-FE67-F6D4-89ACF306861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2344366" y="372615"/>
            <a:ext cx="1930237" cy="6105905"/>
          </a:xfrm>
          <a:prstGeom prst="rect">
            <a:avLst/>
          </a:prstGeom>
        </p:spPr>
      </p:pic>
      <p:sp>
        <p:nvSpPr>
          <p:cNvPr id="20" name="TextBox 19">
            <a:extLst>
              <a:ext uri="{FF2B5EF4-FFF2-40B4-BE49-F238E27FC236}">
                <a16:creationId xmlns:a16="http://schemas.microsoft.com/office/drawing/2014/main" id="{386597FE-2198-DA72-117D-2CA54AAB983F}"/>
              </a:ext>
            </a:extLst>
          </p:cNvPr>
          <p:cNvSpPr txBox="1"/>
          <p:nvPr/>
        </p:nvSpPr>
        <p:spPr>
          <a:xfrm>
            <a:off x="2224215" y="4583326"/>
            <a:ext cx="2065249" cy="1754326"/>
          </a:xfrm>
          <a:prstGeom prst="rect">
            <a:avLst/>
          </a:prstGeom>
          <a:noFill/>
        </p:spPr>
        <p:txBody>
          <a:bodyPr wrap="square" rtlCol="0">
            <a:spAutoFit/>
          </a:bodyPr>
          <a:lstStyle/>
          <a:p>
            <a:endParaRPr lang="en-GB" sz="900" dirty="0">
              <a:hlinkClick r:id="rId9" tooltip="https://pl.wikipedia.org/wiki/Martha_Nussbaum"/>
            </a:endParaRPr>
          </a:p>
          <a:p>
            <a:endParaRPr lang="en-GB" sz="900" dirty="0">
              <a:hlinkClick r:id="rId9" tooltip="https://pl.wikipedia.org/wiki/Martha_Nussbaum"/>
            </a:endParaRPr>
          </a:p>
          <a:p>
            <a:endParaRPr lang="en-GB" sz="900" dirty="0">
              <a:hlinkClick r:id="rId9" tooltip="https://pl.wikipedia.org/wiki/Martha_Nussbaum"/>
            </a:endParaRPr>
          </a:p>
          <a:p>
            <a:endParaRPr lang="en-GB" sz="900" dirty="0">
              <a:hlinkClick r:id="rId9" tooltip="https://pl.wikipedia.org/wiki/Martha_Nussbaum"/>
            </a:endParaRPr>
          </a:p>
          <a:p>
            <a:endParaRPr lang="en-GB" sz="900" dirty="0">
              <a:hlinkClick r:id="rId9" tooltip="https://pl.wikipedia.org/wiki/Martha_Nussbaum"/>
            </a:endParaRPr>
          </a:p>
          <a:p>
            <a:endParaRPr lang="en-GB" sz="900" dirty="0">
              <a:hlinkClick r:id="rId9" tooltip="https://pl.wikipedia.org/wiki/Martha_Nussbaum"/>
            </a:endParaRPr>
          </a:p>
          <a:p>
            <a:endParaRPr lang="en-GB" sz="900" dirty="0">
              <a:hlinkClick r:id="rId9" tooltip="https://pl.wikipedia.org/wiki/Martha_Nussbaum"/>
            </a:endParaRPr>
          </a:p>
          <a:p>
            <a:endParaRPr lang="en-GB" sz="900" dirty="0">
              <a:hlinkClick r:id="rId9" tooltip="https://pl.wikipedia.org/wiki/Martha_Nussbaum"/>
            </a:endParaRPr>
          </a:p>
          <a:p>
            <a:endParaRPr lang="en-GB" sz="900" dirty="0">
              <a:hlinkClick r:id="rId9" tooltip="https://pl.wikipedia.org/wiki/Martha_Nussbaum"/>
            </a:endParaRPr>
          </a:p>
          <a:p>
            <a:endParaRPr lang="en-GB" sz="900" dirty="0">
              <a:hlinkClick r:id="rId9" tooltip="https://pl.wikipedia.org/wiki/Martha_Nussbaum"/>
            </a:endParaRPr>
          </a:p>
          <a:p>
            <a:r>
              <a:rPr lang="en-GB" sz="900" dirty="0">
                <a:hlinkClick r:id="rId9" tooltip="https://pl.wikipedia.org/wiki/Martha_Nussbaum"/>
              </a:rPr>
              <a:t>This Photo</a:t>
            </a:r>
            <a:r>
              <a:rPr lang="en-GB" sz="900" dirty="0"/>
              <a:t> by Unknown Author is licensed under </a:t>
            </a:r>
            <a:r>
              <a:rPr lang="en-GB" sz="900" dirty="0">
                <a:hlinkClick r:id="rId10" tooltip="https://creativecommons.org/licenses/by-sa/3.0/"/>
              </a:rPr>
              <a:t>CC BY-SA</a:t>
            </a:r>
            <a:endParaRPr lang="en-GB" sz="900" dirty="0"/>
          </a:p>
        </p:txBody>
      </p:sp>
      <p:sp>
        <p:nvSpPr>
          <p:cNvPr id="21" name="TextBox 20">
            <a:extLst>
              <a:ext uri="{FF2B5EF4-FFF2-40B4-BE49-F238E27FC236}">
                <a16:creationId xmlns:a16="http://schemas.microsoft.com/office/drawing/2014/main" id="{C8A7786B-A01B-CF55-3B29-A6C9052657EB}"/>
              </a:ext>
            </a:extLst>
          </p:cNvPr>
          <p:cNvSpPr txBox="1"/>
          <p:nvPr/>
        </p:nvSpPr>
        <p:spPr>
          <a:xfrm>
            <a:off x="5214551" y="2529191"/>
            <a:ext cx="5379843" cy="1415772"/>
          </a:xfrm>
          <a:prstGeom prst="rect">
            <a:avLst/>
          </a:prstGeom>
          <a:noFill/>
        </p:spPr>
        <p:txBody>
          <a:bodyPr wrap="square" rtlCol="0">
            <a:spAutoFit/>
          </a:bodyPr>
          <a:lstStyle/>
          <a:p>
            <a:r>
              <a:rPr lang="en-GB" sz="4300" dirty="0">
                <a:latin typeface="Arial" panose="020B0604020202020204" pitchFamily="34" charset="0"/>
                <a:cs typeface="Arial" panose="020B0604020202020204" pitchFamily="34" charset="0"/>
              </a:rPr>
              <a:t>Sen &amp; Nussbaum</a:t>
            </a:r>
          </a:p>
          <a:p>
            <a:r>
              <a:rPr lang="en-GB" sz="4300" dirty="0">
                <a:latin typeface="Arial" panose="020B0604020202020204" pitchFamily="34" charset="0"/>
                <a:cs typeface="Arial" panose="020B0604020202020204" pitchFamily="34" charset="0"/>
              </a:rPr>
              <a:t> ( The Economists)</a:t>
            </a:r>
          </a:p>
        </p:txBody>
      </p:sp>
      <p:pic>
        <p:nvPicPr>
          <p:cNvPr id="4" name="Audio 3">
            <a:hlinkClick r:id="" action="ppaction://media"/>
            <a:extLst>
              <a:ext uri="{FF2B5EF4-FFF2-40B4-BE49-F238E27FC236}">
                <a16:creationId xmlns:a16="http://schemas.microsoft.com/office/drawing/2014/main" id="{1759A674-A8EE-7551-DB6C-F541F002C51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09837374"/>
      </p:ext>
    </p:extLst>
  </p:cSld>
  <p:clrMapOvr>
    <a:masterClrMapping/>
  </p:clrMapOvr>
  <mc:AlternateContent xmlns:mc="http://schemas.openxmlformats.org/markup-compatibility/2006">
    <mc:Choice xmlns:p14="http://schemas.microsoft.com/office/powerpoint/2010/main" Requires="p14">
      <p:transition spd="slow" p14:dur="2000" advTm="336792"/>
    </mc:Choice>
    <mc:Fallback>
      <p:transition spd="slow" advTm="336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2772CA5-F89E-8DE9-B142-5AEF00C9EA74}"/>
              </a:ext>
            </a:extLst>
          </p:cNvPr>
          <p:cNvGraphicFramePr>
            <a:graphicFrameLocks noGrp="1"/>
          </p:cNvGraphicFramePr>
          <p:nvPr>
            <p:extLst>
              <p:ext uri="{D42A27DB-BD31-4B8C-83A1-F6EECF244321}">
                <p14:modId xmlns:p14="http://schemas.microsoft.com/office/powerpoint/2010/main" val="3284871733"/>
              </p:ext>
            </p:extLst>
          </p:nvPr>
        </p:nvGraphicFramePr>
        <p:xfrm>
          <a:off x="838900" y="1946245"/>
          <a:ext cx="10469460" cy="3967993"/>
        </p:xfrm>
        <a:graphic>
          <a:graphicData uri="http://schemas.openxmlformats.org/drawingml/2006/table">
            <a:tbl>
              <a:tblPr firstRow="1" bandRow="1">
                <a:tableStyleId>{5C22544A-7EE6-4342-B048-85BDC9FD1C3A}</a:tableStyleId>
              </a:tblPr>
              <a:tblGrid>
                <a:gridCol w="3489820">
                  <a:extLst>
                    <a:ext uri="{9D8B030D-6E8A-4147-A177-3AD203B41FA5}">
                      <a16:colId xmlns:a16="http://schemas.microsoft.com/office/drawing/2014/main" val="2085440377"/>
                    </a:ext>
                  </a:extLst>
                </a:gridCol>
                <a:gridCol w="3489820">
                  <a:extLst>
                    <a:ext uri="{9D8B030D-6E8A-4147-A177-3AD203B41FA5}">
                      <a16:colId xmlns:a16="http://schemas.microsoft.com/office/drawing/2014/main" val="1687883724"/>
                    </a:ext>
                  </a:extLst>
                </a:gridCol>
                <a:gridCol w="3489820">
                  <a:extLst>
                    <a:ext uri="{9D8B030D-6E8A-4147-A177-3AD203B41FA5}">
                      <a16:colId xmlns:a16="http://schemas.microsoft.com/office/drawing/2014/main" val="2116026392"/>
                    </a:ext>
                  </a:extLst>
                </a:gridCol>
              </a:tblGrid>
              <a:tr h="925438">
                <a:tc>
                  <a:txBody>
                    <a:bodyPr/>
                    <a:lstStyle/>
                    <a:p>
                      <a:endParaRPr lang="en-GB" dirty="0"/>
                    </a:p>
                  </a:txBody>
                  <a:tcPr>
                    <a:solidFill>
                      <a:schemeClr val="bg2">
                        <a:lumMod val="20000"/>
                        <a:lumOff val="80000"/>
                      </a:schemeClr>
                    </a:solidFill>
                  </a:tcPr>
                </a:tc>
                <a:tc>
                  <a:txBody>
                    <a:bodyPr/>
                    <a:lstStyle/>
                    <a:p>
                      <a:r>
                        <a:rPr lang="en-GB" dirty="0"/>
                        <a:t>                        </a:t>
                      </a:r>
                    </a:p>
                  </a:txBody>
                  <a:tcPr>
                    <a:solidFill>
                      <a:schemeClr val="bg2">
                        <a:lumMod val="20000"/>
                        <a:lumOff val="80000"/>
                      </a:schemeClr>
                    </a:solidFill>
                  </a:tcPr>
                </a:tc>
                <a:tc>
                  <a:txBody>
                    <a:bodyPr/>
                    <a:lstStyle/>
                    <a:p>
                      <a:pPr algn="ctr"/>
                      <a:endParaRPr lang="en-GB" dirty="0"/>
                    </a:p>
                    <a:p>
                      <a:pPr algn="r"/>
                      <a:r>
                        <a:rPr lang="en-GB" dirty="0"/>
                        <a:t>           </a:t>
                      </a:r>
                      <a:r>
                        <a:rPr lang="en-GB" sz="1600" b="0" dirty="0">
                          <a:solidFill>
                            <a:schemeClr val="bg1"/>
                          </a:solidFill>
                          <a:latin typeface="Arial" panose="020B0604020202020204" pitchFamily="34" charset="0"/>
                          <a:cs typeface="Arial" panose="020B0604020202020204" pitchFamily="34" charset="0"/>
                        </a:rPr>
                        <a:t>Hinduism</a:t>
                      </a:r>
                    </a:p>
                  </a:txBody>
                  <a:tcPr>
                    <a:solidFill>
                      <a:schemeClr val="bg2">
                        <a:lumMod val="20000"/>
                        <a:lumOff val="80000"/>
                      </a:schemeClr>
                    </a:solidFill>
                  </a:tcPr>
                </a:tc>
                <a:extLst>
                  <a:ext uri="{0D108BD9-81ED-4DB2-BD59-A6C34878D82A}">
                    <a16:rowId xmlns:a16="http://schemas.microsoft.com/office/drawing/2014/main" val="1252214838"/>
                  </a:ext>
                </a:extLst>
              </a:tr>
              <a:tr h="3042555">
                <a:tc>
                  <a:txBody>
                    <a:bodyPr/>
                    <a:lstStyle/>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Courage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Temperance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Liberality</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Magnificence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Magnanimity</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Proper ambition</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Patience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Truthfulness</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Wit</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Friendliness</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Modesty </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Righteous Indignation</a:t>
                      </a:r>
                    </a:p>
                  </a:txBody>
                  <a:tcPr/>
                </a:tc>
                <a:tc>
                  <a:txBody>
                    <a:bodyPr/>
                    <a:lstStyle/>
                    <a:p>
                      <a:pPr marL="742950" lvl="1" indent="-285750" algn="l">
                        <a:buFont typeface="Arial" panose="020B0604020202020204" pitchFamily="34" charset="0"/>
                        <a:buChar char="•"/>
                      </a:pPr>
                      <a:r>
                        <a:rPr lang="en-GB" dirty="0"/>
                        <a:t> </a:t>
                      </a:r>
                      <a:r>
                        <a:rPr lang="en-GB" sz="1600" dirty="0">
                          <a:latin typeface="Arial" panose="020B0604020202020204" pitchFamily="34" charset="0"/>
                          <a:cs typeface="Arial" panose="020B0604020202020204" pitchFamily="34" charset="0"/>
                        </a:rPr>
                        <a:t>Humanity</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 Benevolence</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  Good, respectful relations</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Propriety</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Temperance</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Courteous observance of    etiquette and rites</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Nurturing, exercising virtue</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Truthfulness and sincerity </a:t>
                      </a:r>
                    </a:p>
                  </a:txBody>
                  <a:tcPr/>
                </a:tc>
                <a:tc>
                  <a:txBody>
                    <a:bodyPr/>
                    <a:lstStyle/>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Social order</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Non violence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Truth</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Kindness</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Respect for elders</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Economy</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Purity</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Forbearance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Self-control</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Compassion</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1645345294"/>
                  </a:ext>
                </a:extLst>
              </a:tr>
            </a:tbl>
          </a:graphicData>
        </a:graphic>
      </p:graphicFrame>
      <p:sp>
        <p:nvSpPr>
          <p:cNvPr id="3" name="TextBox 2">
            <a:extLst>
              <a:ext uri="{FF2B5EF4-FFF2-40B4-BE49-F238E27FC236}">
                <a16:creationId xmlns:a16="http://schemas.microsoft.com/office/drawing/2014/main" id="{3871D468-D63B-DC56-1212-56D141FDB441}"/>
              </a:ext>
            </a:extLst>
          </p:cNvPr>
          <p:cNvSpPr txBox="1"/>
          <p:nvPr/>
        </p:nvSpPr>
        <p:spPr>
          <a:xfrm>
            <a:off x="838899" y="822121"/>
            <a:ext cx="10494627" cy="754053"/>
          </a:xfrm>
          <a:prstGeom prst="rect">
            <a:avLst/>
          </a:prstGeom>
          <a:noFill/>
          <a:ln w="38100">
            <a:noFill/>
          </a:ln>
        </p:spPr>
        <p:txBody>
          <a:bodyPr wrap="square" rtlCol="0">
            <a:spAutoFit/>
          </a:bodyPr>
          <a:lstStyle/>
          <a:p>
            <a:pPr algn="ctr"/>
            <a:r>
              <a:rPr lang="en-GB" sz="4300" dirty="0">
                <a:latin typeface="Arial" panose="020B0604020202020204" pitchFamily="34" charset="0"/>
                <a:cs typeface="Arial" panose="020B0604020202020204" pitchFamily="34" charset="0"/>
              </a:rPr>
              <a:t>What it means to live a good life ?</a:t>
            </a:r>
          </a:p>
        </p:txBody>
      </p:sp>
      <p:pic>
        <p:nvPicPr>
          <p:cNvPr id="5" name="Picture 4" descr="A statue of a person&#10;&#10;Description automatically generated with medium confidence">
            <a:extLst>
              <a:ext uri="{FF2B5EF4-FFF2-40B4-BE49-F238E27FC236}">
                <a16:creationId xmlns:a16="http://schemas.microsoft.com/office/drawing/2014/main" id="{8B82EB27-65F3-8649-E4AD-DEE9801E7D2E}"/>
              </a:ext>
            </a:extLst>
          </p:cNvPr>
          <p:cNvPicPr>
            <a:picLocks noChangeAspect="1"/>
          </p:cNvPicPr>
          <p:nvPr/>
        </p:nvPicPr>
        <p:blipFill>
          <a:blip r:embed="rId5"/>
          <a:stretch>
            <a:fillRect/>
          </a:stretch>
        </p:blipFill>
        <p:spPr>
          <a:xfrm>
            <a:off x="956345" y="2013358"/>
            <a:ext cx="1258349" cy="729842"/>
          </a:xfrm>
          <a:prstGeom prst="rect">
            <a:avLst/>
          </a:prstGeom>
        </p:spPr>
      </p:pic>
      <p:pic>
        <p:nvPicPr>
          <p:cNvPr id="7" name="Picture 6" descr="A statue of a person">
            <a:extLst>
              <a:ext uri="{FF2B5EF4-FFF2-40B4-BE49-F238E27FC236}">
                <a16:creationId xmlns:a16="http://schemas.microsoft.com/office/drawing/2014/main" id="{B8DE9696-B790-EB51-E2EA-D841264306B9}"/>
              </a:ext>
            </a:extLst>
          </p:cNvPr>
          <p:cNvPicPr>
            <a:picLocks noChangeAspect="1"/>
          </p:cNvPicPr>
          <p:nvPr/>
        </p:nvPicPr>
        <p:blipFill>
          <a:blip r:embed="rId6"/>
          <a:stretch>
            <a:fillRect/>
          </a:stretch>
        </p:blipFill>
        <p:spPr>
          <a:xfrm>
            <a:off x="4454554" y="2013357"/>
            <a:ext cx="1350627" cy="729843"/>
          </a:xfrm>
          <a:prstGeom prst="rect">
            <a:avLst/>
          </a:prstGeom>
        </p:spPr>
      </p:pic>
      <p:sp>
        <p:nvSpPr>
          <p:cNvPr id="8" name="TextBox 7">
            <a:extLst>
              <a:ext uri="{FF2B5EF4-FFF2-40B4-BE49-F238E27FC236}">
                <a16:creationId xmlns:a16="http://schemas.microsoft.com/office/drawing/2014/main" id="{DEC6CFEB-239C-8BC4-15B8-99581A236D08}"/>
              </a:ext>
            </a:extLst>
          </p:cNvPr>
          <p:cNvSpPr txBox="1"/>
          <p:nvPr/>
        </p:nvSpPr>
        <p:spPr>
          <a:xfrm>
            <a:off x="2726423" y="2193612"/>
            <a:ext cx="1812022"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Aristotle</a:t>
            </a:r>
          </a:p>
        </p:txBody>
      </p:sp>
      <p:sp>
        <p:nvSpPr>
          <p:cNvPr id="9" name="TextBox 8">
            <a:extLst>
              <a:ext uri="{FF2B5EF4-FFF2-40B4-BE49-F238E27FC236}">
                <a16:creationId xmlns:a16="http://schemas.microsoft.com/office/drawing/2014/main" id="{1CC69024-1C78-932D-0407-B67A61D454E1}"/>
              </a:ext>
            </a:extLst>
          </p:cNvPr>
          <p:cNvSpPr txBox="1"/>
          <p:nvPr/>
        </p:nvSpPr>
        <p:spPr>
          <a:xfrm>
            <a:off x="5905850" y="2193612"/>
            <a:ext cx="1770077"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Confucius</a:t>
            </a:r>
          </a:p>
        </p:txBody>
      </p:sp>
      <p:pic>
        <p:nvPicPr>
          <p:cNvPr id="11" name="Picture 10" descr="A picture containing text&#10;&#10;Description automatically generated">
            <a:extLst>
              <a:ext uri="{FF2B5EF4-FFF2-40B4-BE49-F238E27FC236}">
                <a16:creationId xmlns:a16="http://schemas.microsoft.com/office/drawing/2014/main" id="{843E5C55-CF77-2929-9A31-A53A1829D430}"/>
              </a:ext>
            </a:extLst>
          </p:cNvPr>
          <p:cNvPicPr>
            <a:picLocks noChangeAspect="1"/>
          </p:cNvPicPr>
          <p:nvPr/>
        </p:nvPicPr>
        <p:blipFill>
          <a:blip r:embed="rId7"/>
          <a:stretch>
            <a:fillRect/>
          </a:stretch>
        </p:blipFill>
        <p:spPr>
          <a:xfrm>
            <a:off x="8850385" y="1995488"/>
            <a:ext cx="1258348" cy="747712"/>
          </a:xfrm>
          <a:prstGeom prst="rect">
            <a:avLst/>
          </a:prstGeom>
        </p:spPr>
      </p:pic>
      <p:pic>
        <p:nvPicPr>
          <p:cNvPr id="6" name="Audio 5">
            <a:hlinkClick r:id="" action="ppaction://media"/>
            <a:extLst>
              <a:ext uri="{FF2B5EF4-FFF2-40B4-BE49-F238E27FC236}">
                <a16:creationId xmlns:a16="http://schemas.microsoft.com/office/drawing/2014/main" id="{DA9686EF-FE5D-4A8D-6822-D534DC2B8E0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77170980"/>
      </p:ext>
    </p:extLst>
  </p:cSld>
  <p:clrMapOvr>
    <a:masterClrMapping/>
  </p:clrMapOvr>
  <mc:AlternateContent xmlns:mc="http://schemas.openxmlformats.org/markup-compatibility/2006">
    <mc:Choice xmlns:p14="http://schemas.microsoft.com/office/powerpoint/2010/main" Requires="p14">
      <p:transition spd="slow" p14:dur="2000" advTm="157439"/>
    </mc:Choice>
    <mc:Fallback>
      <p:transition spd="slow" advTm="157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59838-4278-78A4-FE1B-F3ED3EB37598}"/>
              </a:ext>
            </a:extLst>
          </p:cNvPr>
          <p:cNvSpPr>
            <a:spLocks noGrp="1"/>
          </p:cNvSpPr>
          <p:nvPr>
            <p:ph type="title"/>
          </p:nvPr>
        </p:nvSpPr>
        <p:spPr/>
        <p:txBody>
          <a:bodyPr>
            <a:normAutofit/>
          </a:bodyPr>
          <a:lstStyle/>
          <a:p>
            <a:pPr algn="ctr"/>
            <a:r>
              <a:rPr lang="en-GB" sz="4300" dirty="0">
                <a:latin typeface="Arial" panose="020B0604020202020204" pitchFamily="34" charset="0"/>
                <a:cs typeface="Arial" panose="020B0604020202020204" pitchFamily="34" charset="0"/>
              </a:rPr>
              <a:t>Modern Political Theory </a:t>
            </a:r>
          </a:p>
        </p:txBody>
      </p:sp>
      <p:pic>
        <p:nvPicPr>
          <p:cNvPr id="1026" name="Picture 2" descr="John Finnis | The Law School | University of Notre Dame">
            <a:extLst>
              <a:ext uri="{FF2B5EF4-FFF2-40B4-BE49-F238E27FC236}">
                <a16:creationId xmlns:a16="http://schemas.microsoft.com/office/drawing/2014/main" id="{ADD50406-BC27-D3FA-115F-C7AFADE53C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2014194"/>
            <a:ext cx="2451370" cy="27054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artha Nussbaum - Wikipedia">
            <a:extLst>
              <a:ext uri="{FF2B5EF4-FFF2-40B4-BE49-F238E27FC236}">
                <a16:creationId xmlns:a16="http://schemas.microsoft.com/office/drawing/2014/main" id="{00950533-DA0A-FCDC-E129-9C0BB322FEE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15190" y="2014195"/>
            <a:ext cx="2451370" cy="27054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ndrés GÓMEZ-LOBO | Doctor of Philosophy | University of Chile, Santiago |  Departamento de Economía | Research profile">
            <a:extLst>
              <a:ext uri="{FF2B5EF4-FFF2-40B4-BE49-F238E27FC236}">
                <a16:creationId xmlns:a16="http://schemas.microsoft.com/office/drawing/2014/main" id="{53C5CA88-AA30-E25A-67B4-02C2233102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54894" y="2014194"/>
            <a:ext cx="2522706" cy="270544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9AB06F1-C00D-FABB-E2BA-5BE360ED1F2B}"/>
              </a:ext>
            </a:extLst>
          </p:cNvPr>
          <p:cNvSpPr txBox="1"/>
          <p:nvPr/>
        </p:nvSpPr>
        <p:spPr>
          <a:xfrm>
            <a:off x="8607105" y="5038928"/>
            <a:ext cx="3129093" cy="954107"/>
          </a:xfrm>
          <a:prstGeom prst="rect">
            <a:avLst/>
          </a:prstGeom>
          <a:noFill/>
        </p:spPr>
        <p:txBody>
          <a:bodyPr wrap="square" rtlCol="0">
            <a:spAutoFit/>
          </a:bodyPr>
          <a:lstStyle/>
          <a:p>
            <a:pPr algn="ctr"/>
            <a:endParaRPr lang="en-GB" sz="1400" dirty="0">
              <a:solidFill>
                <a:schemeClr val="bg1"/>
              </a:solidFill>
              <a:latin typeface="Arial" panose="020B0604020202020204" pitchFamily="34" charset="0"/>
              <a:cs typeface="Arial" panose="020B0604020202020204" pitchFamily="34" charset="0"/>
            </a:endParaRPr>
          </a:p>
          <a:p>
            <a:pPr algn="ctr"/>
            <a:r>
              <a:rPr lang="en-GB" sz="1400" dirty="0">
                <a:solidFill>
                  <a:schemeClr val="bg1"/>
                </a:solidFill>
                <a:latin typeface="Arial" panose="020B0604020202020204" pitchFamily="34" charset="0"/>
                <a:cs typeface="Arial" panose="020B0604020202020204" pitchFamily="34" charset="0"/>
              </a:rPr>
              <a:t>Dr of Philosophy</a:t>
            </a:r>
          </a:p>
          <a:p>
            <a:pPr algn="ctr"/>
            <a:r>
              <a:rPr lang="en-GB" sz="1400" dirty="0">
                <a:solidFill>
                  <a:schemeClr val="bg1"/>
                </a:solidFill>
                <a:latin typeface="Arial" panose="020B0604020202020204" pitchFamily="34" charset="0"/>
                <a:cs typeface="Arial" panose="020B0604020202020204" pitchFamily="34" charset="0"/>
              </a:rPr>
              <a:t>Andrez Gomex-Lobo</a:t>
            </a:r>
          </a:p>
          <a:p>
            <a:pPr algn="ctr"/>
            <a:r>
              <a:rPr lang="en-GB" sz="1400" dirty="0">
                <a:solidFill>
                  <a:schemeClr val="bg1"/>
                </a:solidFill>
                <a:latin typeface="Arial" panose="020B0604020202020204" pitchFamily="34" charset="0"/>
                <a:cs typeface="Arial" panose="020B0604020202020204" pitchFamily="34" charset="0"/>
              </a:rPr>
              <a:t>(University of Chile)</a:t>
            </a:r>
          </a:p>
        </p:txBody>
      </p:sp>
      <p:sp>
        <p:nvSpPr>
          <p:cNvPr id="6" name="TextBox 5">
            <a:extLst>
              <a:ext uri="{FF2B5EF4-FFF2-40B4-BE49-F238E27FC236}">
                <a16:creationId xmlns:a16="http://schemas.microsoft.com/office/drawing/2014/main" id="{A354F047-CA59-B57A-1EAB-1DD98D87C48F}"/>
              </a:ext>
            </a:extLst>
          </p:cNvPr>
          <p:cNvSpPr txBox="1"/>
          <p:nvPr/>
        </p:nvSpPr>
        <p:spPr>
          <a:xfrm>
            <a:off x="4706224" y="5285064"/>
            <a:ext cx="2734811" cy="738664"/>
          </a:xfrm>
          <a:prstGeom prst="rect">
            <a:avLst/>
          </a:prstGeom>
          <a:noFill/>
        </p:spPr>
        <p:txBody>
          <a:bodyPr wrap="square" rtlCol="0">
            <a:spAutoFit/>
          </a:bodyPr>
          <a:lstStyle/>
          <a:p>
            <a:pPr algn="ctr"/>
            <a:r>
              <a:rPr lang="en-GB" sz="1400" dirty="0">
                <a:solidFill>
                  <a:schemeClr val="bg1"/>
                </a:solidFill>
                <a:latin typeface="Arial" panose="020B0604020202020204" pitchFamily="34" charset="0"/>
                <a:cs typeface="Arial" panose="020B0604020202020204" pitchFamily="34" charset="0"/>
              </a:rPr>
              <a:t>Professor of Law &amp; Ethics, Martha Nussbaum </a:t>
            </a:r>
          </a:p>
          <a:p>
            <a:pPr algn="ctr"/>
            <a:r>
              <a:rPr lang="en-GB" sz="1400" dirty="0">
                <a:solidFill>
                  <a:schemeClr val="bg1"/>
                </a:solidFill>
                <a:latin typeface="Arial" panose="020B0604020202020204" pitchFamily="34" charset="0"/>
                <a:cs typeface="Arial" panose="020B0604020202020204" pitchFamily="34" charset="0"/>
              </a:rPr>
              <a:t>(University of Chicago)</a:t>
            </a:r>
          </a:p>
        </p:txBody>
      </p:sp>
      <p:sp>
        <p:nvSpPr>
          <p:cNvPr id="7" name="TextBox 6">
            <a:extLst>
              <a:ext uri="{FF2B5EF4-FFF2-40B4-BE49-F238E27FC236}">
                <a16:creationId xmlns:a16="http://schemas.microsoft.com/office/drawing/2014/main" id="{11A238C4-5583-6827-E410-3E816016841E}"/>
              </a:ext>
            </a:extLst>
          </p:cNvPr>
          <p:cNvSpPr txBox="1"/>
          <p:nvPr/>
        </p:nvSpPr>
        <p:spPr>
          <a:xfrm>
            <a:off x="562062" y="5285064"/>
            <a:ext cx="3196205" cy="738664"/>
          </a:xfrm>
          <a:prstGeom prst="rect">
            <a:avLst/>
          </a:prstGeom>
          <a:noFill/>
        </p:spPr>
        <p:txBody>
          <a:bodyPr wrap="square" rtlCol="0">
            <a:spAutoFit/>
          </a:bodyPr>
          <a:lstStyle/>
          <a:p>
            <a:pPr algn="ctr"/>
            <a:r>
              <a:rPr lang="en-GB" sz="1400" dirty="0">
                <a:solidFill>
                  <a:schemeClr val="bg1"/>
                </a:solidFill>
                <a:latin typeface="Arial" panose="020B0604020202020204" pitchFamily="34" charset="0"/>
                <a:cs typeface="Arial" panose="020B0604020202020204" pitchFamily="34" charset="0"/>
              </a:rPr>
              <a:t>Professor of Law &amp; Legal Philosophy, </a:t>
            </a:r>
          </a:p>
          <a:p>
            <a:pPr algn="ctr"/>
            <a:r>
              <a:rPr lang="en-GB" sz="1400" dirty="0">
                <a:solidFill>
                  <a:schemeClr val="bg1"/>
                </a:solidFill>
                <a:latin typeface="Arial" panose="020B0604020202020204" pitchFamily="34" charset="0"/>
                <a:cs typeface="Arial" panose="020B0604020202020204" pitchFamily="34" charset="0"/>
              </a:rPr>
              <a:t>John  </a:t>
            </a:r>
          </a:p>
          <a:p>
            <a:pPr algn="ctr"/>
            <a:r>
              <a:rPr lang="en-GB" sz="1400" dirty="0">
                <a:solidFill>
                  <a:schemeClr val="bg1"/>
                </a:solidFill>
                <a:latin typeface="Arial" panose="020B0604020202020204" pitchFamily="34" charset="0"/>
                <a:cs typeface="Arial" panose="020B0604020202020204" pitchFamily="34" charset="0"/>
              </a:rPr>
              <a:t>(University College)</a:t>
            </a:r>
          </a:p>
        </p:txBody>
      </p:sp>
      <p:pic>
        <p:nvPicPr>
          <p:cNvPr id="4" name="Audio 3">
            <a:hlinkClick r:id="" action="ppaction://media"/>
            <a:extLst>
              <a:ext uri="{FF2B5EF4-FFF2-40B4-BE49-F238E27FC236}">
                <a16:creationId xmlns:a16="http://schemas.microsoft.com/office/drawing/2014/main" id="{37E6AF3B-35B7-2645-CBED-A580569DFEB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88502576"/>
      </p:ext>
    </p:extLst>
  </p:cSld>
  <p:clrMapOvr>
    <a:masterClrMapping/>
  </p:clrMapOvr>
  <mc:AlternateContent xmlns:mc="http://schemas.openxmlformats.org/markup-compatibility/2006">
    <mc:Choice xmlns:p14="http://schemas.microsoft.com/office/powerpoint/2010/main" Requires="p14">
      <p:transition spd="slow" p14:dur="2000" advTm="196635"/>
    </mc:Choice>
    <mc:Fallback>
      <p:transition spd="slow" advTm="196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F16F-414D-80F8-C3B9-9D5B6811AB24}"/>
              </a:ext>
            </a:extLst>
          </p:cNvPr>
          <p:cNvSpPr>
            <a:spLocks noGrp="1"/>
          </p:cNvSpPr>
          <p:nvPr>
            <p:ph type="title"/>
          </p:nvPr>
        </p:nvSpPr>
        <p:spPr>
          <a:ln w="28575">
            <a:noFill/>
          </a:ln>
        </p:spPr>
        <p:txBody>
          <a:bodyPr>
            <a:normAutofit/>
          </a:bodyPr>
          <a:lstStyle/>
          <a:p>
            <a:pPr algn="ctr"/>
            <a:r>
              <a:rPr lang="en-GB" sz="4300" dirty="0">
                <a:latin typeface="Arial" panose="020B0604020202020204" pitchFamily="34" charset="0"/>
                <a:cs typeface="Arial" panose="020B0604020202020204" pitchFamily="34" charset="0"/>
              </a:rPr>
              <a:t>A Recap</a:t>
            </a:r>
          </a:p>
        </p:txBody>
      </p:sp>
      <p:sp>
        <p:nvSpPr>
          <p:cNvPr id="3" name="TextBox 2">
            <a:extLst>
              <a:ext uri="{FF2B5EF4-FFF2-40B4-BE49-F238E27FC236}">
                <a16:creationId xmlns:a16="http://schemas.microsoft.com/office/drawing/2014/main" id="{D2ED0291-1F98-5FC3-68DE-028C885EC570}"/>
              </a:ext>
            </a:extLst>
          </p:cNvPr>
          <p:cNvSpPr txBox="1"/>
          <p:nvPr/>
        </p:nvSpPr>
        <p:spPr>
          <a:xfrm>
            <a:off x="1066800" y="2558642"/>
            <a:ext cx="10058400" cy="24314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a:t>
            </a:r>
          </a:p>
          <a:p>
            <a:pPr algn="ctr"/>
            <a:r>
              <a:rPr lang="en-GB" sz="2000" dirty="0">
                <a:latin typeface="Arial" panose="020B0604020202020204" pitchFamily="34" charset="0"/>
                <a:cs typeface="Arial" panose="020B0604020202020204" pitchFamily="34" charset="0"/>
              </a:rPr>
              <a:t>So to consolidate the learning please access the interactive Quizizz App</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Via your device enter:  </a:t>
            </a:r>
            <a:r>
              <a:rPr lang="en-GB" sz="2400" dirty="0" err="1">
                <a:solidFill>
                  <a:schemeClr val="bg1"/>
                </a:solidFill>
                <a:latin typeface="Arial" panose="020B0604020202020204" pitchFamily="34" charset="0"/>
                <a:cs typeface="Arial" panose="020B0604020202020204" pitchFamily="34" charset="0"/>
              </a:rPr>
              <a:t>joinmy</a:t>
            </a:r>
            <a:r>
              <a:rPr lang="en-GB" sz="2400" dirty="0">
                <a:solidFill>
                  <a:schemeClr val="bg1"/>
                </a:solidFill>
                <a:latin typeface="Arial" panose="020B0604020202020204" pitchFamily="34" charset="0"/>
                <a:cs typeface="Arial" panose="020B0604020202020204" pitchFamily="34" charset="0"/>
              </a:rPr>
              <a:t> quiz.com</a:t>
            </a:r>
          </a:p>
          <a:p>
            <a:r>
              <a:rPr lang="en-GB" sz="2400" dirty="0">
                <a:solidFill>
                  <a:schemeClr val="bg1"/>
                </a:solidFill>
                <a:latin typeface="Arial" panose="020B0604020202020204" pitchFamily="34" charset="0"/>
                <a:cs typeface="Arial" panose="020B0604020202020204" pitchFamily="34" charset="0"/>
              </a:rPr>
              <a:t>                           </a:t>
            </a:r>
          </a:p>
          <a:p>
            <a:r>
              <a:rPr lang="en-GB" sz="2400" dirty="0">
                <a:solidFill>
                  <a:schemeClr val="bg1"/>
                </a:solidFill>
                <a:latin typeface="Arial" panose="020B0604020202020204" pitchFamily="34" charset="0"/>
                <a:cs typeface="Arial" panose="020B0604020202020204" pitchFamily="34" charset="0"/>
              </a:rPr>
              <a:t>                                Enter the code: 503773  </a:t>
            </a:r>
          </a:p>
          <a:p>
            <a:endParaRPr lang="en-GB" sz="2000"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AAD544F8-B7CE-8DF3-3C0B-8C654DBE713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39204778"/>
      </p:ext>
    </p:extLst>
  </p:cSld>
  <p:clrMapOvr>
    <a:masterClrMapping/>
  </p:clrMapOvr>
  <mc:AlternateContent xmlns:mc="http://schemas.openxmlformats.org/markup-compatibility/2006">
    <mc:Choice xmlns:p14="http://schemas.microsoft.com/office/powerpoint/2010/main" Requires="p14">
      <p:transition spd="slow" p14:dur="2000" advTm="37786"/>
    </mc:Choice>
    <mc:Fallback>
      <p:transition spd="slow" advTm="37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4B16F-F58C-9CDB-C31D-6B3DDBF400B4}"/>
              </a:ext>
            </a:extLst>
          </p:cNvPr>
          <p:cNvSpPr>
            <a:spLocks noGrp="1"/>
          </p:cNvSpPr>
          <p:nvPr>
            <p:ph type="ctrTitle"/>
          </p:nvPr>
        </p:nvSpPr>
        <p:spPr/>
        <p:txBody>
          <a:bodyPr/>
          <a:lstStyle/>
          <a:p>
            <a:r>
              <a:rPr lang="en-GB" sz="3600" dirty="0">
                <a:latin typeface="Arial" panose="020B0604020202020204" pitchFamily="34" charset="0"/>
                <a:cs typeface="Arial" panose="020B0604020202020204" pitchFamily="34" charset="0"/>
              </a:rPr>
              <a:t>Question &amp;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answer session</a:t>
            </a:r>
          </a:p>
        </p:txBody>
      </p:sp>
      <p:sp>
        <p:nvSpPr>
          <p:cNvPr id="3" name="Subtitle 2">
            <a:extLst>
              <a:ext uri="{FF2B5EF4-FFF2-40B4-BE49-F238E27FC236}">
                <a16:creationId xmlns:a16="http://schemas.microsoft.com/office/drawing/2014/main" id="{6A77FB28-5309-A124-117D-321A199C0D6C}"/>
              </a:ext>
            </a:extLst>
          </p:cNvPr>
          <p:cNvSpPr>
            <a:spLocks noGrp="1"/>
          </p:cNvSpPr>
          <p:nvPr>
            <p:ph type="subTitle" idx="1"/>
          </p:nvPr>
        </p:nvSpPr>
        <p:spPr/>
        <p:txBody>
          <a:bodyPr>
            <a:normAutofit/>
          </a:bodyPr>
          <a:lstStyle/>
          <a:p>
            <a:r>
              <a:rPr lang="en-GB" sz="2400" dirty="0">
                <a:latin typeface="Arial" panose="020B0604020202020204" pitchFamily="34" charset="0"/>
                <a:cs typeface="Arial" panose="020B0604020202020204" pitchFamily="34" charset="0"/>
              </a:rPr>
              <a:t>Thankyou for listening.</a:t>
            </a:r>
          </a:p>
        </p:txBody>
      </p:sp>
      <p:pic>
        <p:nvPicPr>
          <p:cNvPr id="5" name="Audio 4">
            <a:hlinkClick r:id="" action="ppaction://media"/>
            <a:extLst>
              <a:ext uri="{FF2B5EF4-FFF2-40B4-BE49-F238E27FC236}">
                <a16:creationId xmlns:a16="http://schemas.microsoft.com/office/drawing/2014/main" id="{D7A83797-A01A-115F-96C5-A269CD4390E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342165774"/>
      </p:ext>
    </p:extLst>
  </p:cSld>
  <p:clrMapOvr>
    <a:masterClrMapping/>
  </p:clrMapOvr>
  <mc:AlternateContent xmlns:mc="http://schemas.openxmlformats.org/markup-compatibility/2006">
    <mc:Choice xmlns:p14="http://schemas.microsoft.com/office/powerpoint/2010/main" Requires="p14">
      <p:transition spd="slow" p14:dur="2000" advTm="18000"/>
    </mc:Choice>
    <mc:Fallback>
      <p:transition spd="slow" advTm="1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2E00E97-BD12-49FB-7C56-6BF8AE8FD8B0}"/>
              </a:ext>
            </a:extLst>
          </p:cNvPr>
          <p:cNvSpPr txBox="1"/>
          <p:nvPr/>
        </p:nvSpPr>
        <p:spPr>
          <a:xfrm>
            <a:off x="1224792" y="1675507"/>
            <a:ext cx="9848675" cy="3669531"/>
          </a:xfrm>
          <a:prstGeom prst="rect">
            <a:avLst/>
          </a:prstGeom>
          <a:noFill/>
        </p:spPr>
        <p:txBody>
          <a:bodyPr wrap="square">
            <a:spAutoFit/>
          </a:bodyPr>
          <a:lstStyle/>
          <a:p>
            <a:pPr algn="ctr">
              <a:lnSpc>
                <a:spcPct val="107000"/>
              </a:lnSpc>
              <a:spcAft>
                <a:spcPts val="800"/>
              </a:spcAft>
            </a:pPr>
            <a:r>
              <a:rPr lang="en-GB" sz="1600" u="sng" dirty="0">
                <a:effectLst/>
                <a:latin typeface="Arial" panose="020B0604020202020204" pitchFamily="34" charset="0"/>
                <a:ea typeface="Calibri" panose="020F0502020204030204" pitchFamily="34" charset="0"/>
                <a:cs typeface="Times New Roman" panose="02020603050405020304" pitchFamily="18" charset="0"/>
              </a:rPr>
              <a:t>References</a:t>
            </a:r>
            <a:endParaRPr lang="en-GB" sz="1600" u="sng"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Austin, A (2016), On Well-being and Public Policy: Are We Capable of Questioning the Hegemony of Happiness?  Social Indicators Research, Dordrecht Vol 127 I</a:t>
            </a:r>
            <a:r>
              <a:rPr lang="en-GB" sz="1600" i="1" dirty="0">
                <a:effectLst/>
                <a:latin typeface="Arial" panose="020B0604020202020204" pitchFamily="34" charset="0"/>
                <a:ea typeface="Calibri" panose="020F0502020204030204" pitchFamily="34" charset="0"/>
                <a:cs typeface="Arial" panose="020B0604020202020204" pitchFamily="34" charset="0"/>
              </a:rPr>
              <a:t>ss 1, </a:t>
            </a:r>
            <a:r>
              <a:rPr lang="en-GB" sz="1600" dirty="0">
                <a:effectLst/>
                <a:latin typeface="Arial" panose="020B0604020202020204" pitchFamily="34" charset="0"/>
                <a:ea typeface="Calibri" panose="020F0502020204030204" pitchFamily="34" charset="0"/>
                <a:cs typeface="Arial" panose="020B0604020202020204" pitchFamily="34" charset="0"/>
              </a:rPr>
              <a:t>[Online] </a:t>
            </a:r>
            <a:r>
              <a:rPr lang="en-GB" sz="1600" i="1" dirty="0">
                <a:effectLst/>
                <a:latin typeface="Arial" panose="020B0604020202020204" pitchFamily="34" charset="0"/>
                <a:ea typeface="Calibri" panose="020F0502020204030204" pitchFamily="34" charset="0"/>
                <a:cs typeface="Arial" panose="020B0604020202020204" pitchFamily="34" charset="0"/>
              </a:rPr>
              <a:t>Available at: </a:t>
            </a:r>
            <a:r>
              <a:rPr lang="en-GB" sz="1600" i="1" dirty="0">
                <a:effectLst/>
                <a:latin typeface="Arial" panose="020B0604020202020204" pitchFamily="34" charset="0"/>
                <a:ea typeface="Calibri" panose="020F0502020204030204" pitchFamily="34" charset="0"/>
                <a:cs typeface="Arial" panose="020B0604020202020204" pitchFamily="34" charset="0"/>
                <a:hlinkClick r:id="rId2"/>
              </a:rPr>
              <a:t>https://www.proquest.com/docview/1777821191?pq-origsite=primo</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Austin, A (2019</a:t>
            </a:r>
            <a:r>
              <a:rPr lang="en-GB" sz="1600" i="1" dirty="0">
                <a:effectLst/>
                <a:latin typeface="Arial" panose="020B0604020202020204" pitchFamily="34" charset="0"/>
                <a:ea typeface="Calibri" panose="020F0502020204030204" pitchFamily="34" charset="0"/>
                <a:cs typeface="Arial" panose="020B0604020202020204" pitchFamily="34" charset="0"/>
              </a:rPr>
              <a:t>). A Universal Declaration of Human Well-being,</a:t>
            </a:r>
            <a:r>
              <a:rPr lang="en-GB" sz="1600" dirty="0">
                <a:effectLst/>
                <a:latin typeface="Arial" panose="020B0604020202020204" pitchFamily="34" charset="0"/>
                <a:ea typeface="Calibri" panose="020F0502020204030204" pitchFamily="34" charset="0"/>
                <a:cs typeface="Arial" panose="020B0604020202020204" pitchFamily="34" charset="0"/>
              </a:rPr>
              <a:t> Switzerland, Springer International Publishing AG.  </a:t>
            </a:r>
          </a:p>
          <a:p>
            <a:pPr>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Wallace, J (2019), </a:t>
            </a:r>
            <a:r>
              <a:rPr lang="en-GB" sz="1600" i="1" dirty="0">
                <a:latin typeface="Arial" panose="020B0604020202020204" pitchFamily="34" charset="0"/>
                <a:ea typeface="Calibri" panose="020F0502020204030204" pitchFamily="34" charset="0"/>
                <a:cs typeface="Arial" panose="020B0604020202020204" pitchFamily="34" charset="0"/>
              </a:rPr>
              <a:t>Wellbeing and Devolution: Reframing the Role of Government in Scotland, Wales and Northern Ireland. </a:t>
            </a:r>
            <a:r>
              <a:rPr lang="en-GB" sz="1600" dirty="0">
                <a:latin typeface="Arial" panose="020B0604020202020204" pitchFamily="34" charset="0"/>
                <a:ea typeface="Calibri" panose="020F0502020204030204" pitchFamily="34" charset="0"/>
                <a:cs typeface="Arial" panose="020B0604020202020204" pitchFamily="34" charset="0"/>
              </a:rPr>
              <a:t>International Publishing</a:t>
            </a:r>
            <a:r>
              <a:rPr lang="en-GB" sz="1600" i="1" dirty="0">
                <a:latin typeface="Arial" panose="020B0604020202020204" pitchFamily="34" charset="0"/>
                <a:ea typeface="Calibri" panose="020F0502020204030204" pitchFamily="34" charset="0"/>
                <a:cs typeface="Arial" panose="020B060402020202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World Health Organisation (2021), </a:t>
            </a:r>
            <a:r>
              <a:rPr lang="en-GB" sz="1600" i="1" dirty="0">
                <a:effectLst/>
                <a:latin typeface="Arial" panose="020B0604020202020204" pitchFamily="34" charset="0"/>
                <a:ea typeface="Calibri" panose="020F0502020204030204" pitchFamily="34" charset="0"/>
                <a:cs typeface="Arial" panose="020B0604020202020204" pitchFamily="34" charset="0"/>
              </a:rPr>
              <a:t>Health Promotion Glossary of Terms 2021, </a:t>
            </a:r>
            <a:r>
              <a:rPr lang="en-GB" sz="16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https://www.who.int/publications/i/item/9789240038349</a:t>
            </a:r>
            <a:r>
              <a:rPr lang="en-GB" sz="1600">
                <a:effectLst/>
                <a:latin typeface="Arial" panose="020B0604020202020204" pitchFamily="34" charset="0"/>
                <a:ea typeface="Calibri" panose="020F050202020403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8666411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2770</TotalTime>
  <Words>2019</Words>
  <Application>Microsoft Office PowerPoint</Application>
  <PresentationFormat>Widescreen</PresentationFormat>
  <Paragraphs>194</Paragraphs>
  <Slides>13</Slides>
  <Notes>8</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Book Antiqua</vt:lpstr>
      <vt:lpstr>Calibri</vt:lpstr>
      <vt:lpstr>Century Gothic</vt:lpstr>
      <vt:lpstr>Savon</vt:lpstr>
      <vt:lpstr>Well-Being</vt:lpstr>
      <vt:lpstr>Objectives</vt:lpstr>
      <vt:lpstr>What does ‘well-being’ mean to you?   Access Polleverywhere app and insert      Go to : PollEv.com  Enter : tracytaylor514  ‘What does wellbeing mean to you?’   </vt:lpstr>
      <vt:lpstr>The Theory of Well-being.</vt:lpstr>
      <vt:lpstr>      Epicurean Theory of Well-Being</vt:lpstr>
      <vt:lpstr>      Aristotelian Theory of Well-Being</vt:lpstr>
      <vt:lpstr>      </vt:lpstr>
      <vt:lpstr>      </vt:lpstr>
      <vt:lpstr>PowerPoint Presentation</vt:lpstr>
      <vt:lpstr>Modern Political Theory </vt:lpstr>
      <vt:lpstr>A Recap</vt:lpstr>
      <vt:lpstr>Question &amp;  answer session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dc:title>
  <dc:creator>Tracy Taylor (1804033)</dc:creator>
  <cp:lastModifiedBy>Tracy Taylor (1804033)</cp:lastModifiedBy>
  <cp:revision>4</cp:revision>
  <dcterms:created xsi:type="dcterms:W3CDTF">2023-01-07T14:26:31Z</dcterms:created>
  <dcterms:modified xsi:type="dcterms:W3CDTF">2023-02-11T17:11:17Z</dcterms:modified>
</cp:coreProperties>
</file>