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60" r:id="rId6"/>
    <p:sldId id="259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F8B6-77D5-38AE-AC62-DA46AB0E49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AA25C-E88B-080D-5CEF-8CDCC3F09B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B2378-CF8D-4BC4-81ED-DB398314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027BF9-52EA-9128-52D1-17566F045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5E558-DD73-1FCA-FA78-4DEF159C6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672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12002-30DA-7182-BC6D-2C8BB3E63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29BF3-716F-995E-6271-B0E22E962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25ED7-C3FC-8F44-E9F8-198A410B9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E9CB2-BE75-E258-9096-5E830F1E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22C5A-8547-2189-A390-7F190DAE9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84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1ACE6-31C7-2082-AF7B-51B90913D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D2799-FD8C-8A9C-9E00-C604840AA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FF90D-EC53-5BC5-1AB5-FCB6DFD98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A398DA-5B97-BA89-219A-575CA9964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AC858-425B-35EF-65B0-13FD4309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1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93AD-BAAC-4AA4-53C5-A9A5AB71D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6E08F-6BF0-B503-9D84-A0F3BC25BA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CA113-13BA-C5A1-2E35-D56519AD40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A674B-B33D-9EF8-A5AD-97DED401B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6A0DB-C7D6-4816-37DE-7F7A9935B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DA363F-F964-E41F-893D-B3AD2B0D8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66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9EB11-A45B-F70D-59BC-49E34EA89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2A3F21-3588-17C9-1B28-58AF1BAFCC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109BA6-51AE-2525-4644-B1C60A2C3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0C081C-B9DE-A518-BB1A-F99A956C68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0A1407-0686-3F26-77BD-521C87F157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C658BD-C6AF-6271-548F-A013D7009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F7F158A-39EC-8027-EBD2-85F2F72F2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611E22-53D4-D20C-405A-50609F608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29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56B7E-D72A-FD75-FA65-6C2FF9D5F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B293C8-0274-E553-F8EB-94D293C86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01BD99-3B0D-D6EF-14F4-35FA17A32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F118F6-60B0-97E8-0371-84EEF6EEA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50F647-FCA4-0591-A4EF-A83D978DF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C420C7-3C14-BF90-C68C-EC5671A1F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8AE161-34D5-A9C9-C544-A3EBAD2FA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76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3EB7B-B9FB-E4A8-D1B5-2E536F680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ADF0D-20A7-A7C2-0482-474375032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26E76-8BF6-73AA-6FD5-030AA03BFD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D30AD1-FFAF-3CAC-37C5-59EBE3608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275E3-52DC-CA2F-22A9-47C13F0A7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8D09CA-8FDB-898C-3B38-38F88A246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746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E4059-C1AC-0B51-AFD6-668EE7D7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97D344-2335-C81B-5C23-5D8F7600CE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DA0EE-F96C-14FD-D4F5-FDE424CF61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45AA6-315B-D42B-6001-2D558FBF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75E9DC-C8FD-FDF6-B397-A98992481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0B4E2-B239-9D79-BA3E-EAC267AA2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653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E5D89-B619-D468-F4F0-A03274849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DBF569-BCA5-91A2-5F0F-63588020CF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E9A68-E40A-8EE3-BB1D-5122CD7A8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04D59-E5DA-B19E-D54A-BCC3EF3E3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3D0FB-0ACF-ED85-BB37-5E55C2580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965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5A574B-14C0-E186-C9B9-0C3C142DC4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6BFA26-C736-0932-228B-E47CF5CDC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388D2-B835-5BD7-FC6A-2E5126891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3D314-5207-1705-55CC-4A19B7E85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86F1A0-5CFC-3D52-DED7-3FE6D5CFB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497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FFC0B-C854-8AFE-2738-8C4697E88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FE9007-4AF4-D9C2-FD94-BB67ADE0D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92AB3-9180-701C-59BA-17A8EB2C50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5663C-A233-4A71-9325-80BB06D04DE0}" type="datetimeFigureOut">
              <a:rPr lang="en-GB" smtClean="0"/>
              <a:t>16/11/2022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9BAE4-45B0-1829-30EA-393E79CD71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951812-211B-5726-D890-5FB9162484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19A984-674B-4FF3-836E-1F5FC1E0CE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25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A163-7675-8514-037A-06E4A6BBD5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92701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a Nutrition Review Article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A5339B-D826-D332-109B-9C87D171DC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3894"/>
            <a:ext cx="9144000" cy="2853906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rgbClr val="FF0000"/>
                </a:solidFill>
              </a:rPr>
              <a:t>The purpose of this review article is to summarise the key theory and evidence relating to a specific nutritional supplement or strategy in order to provide the reader with a clear and critical understanding of the potential benefits and concerns in using that strategy.</a:t>
            </a:r>
          </a:p>
        </p:txBody>
      </p:sp>
    </p:spTree>
    <p:extLst>
      <p:ext uri="{BB962C8B-B14F-4D97-AF65-F5344CB8AC3E}">
        <p14:creationId xmlns:p14="http://schemas.microsoft.com/office/powerpoint/2010/main" val="4810206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8F282-0CD0-52D7-FDB7-EA371B86C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Review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C6E55-FA1A-63F5-D32C-E3C74F7C7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Ketogenic diets in sport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use of branch chain amino acids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use of caffeine in high intensity sport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use of HMB supplementation in muscle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use of herbal remedies in athletic performance</a:t>
            </a:r>
          </a:p>
        </p:txBody>
      </p:sp>
    </p:spTree>
    <p:extLst>
      <p:ext uri="{BB962C8B-B14F-4D97-AF65-F5344CB8AC3E}">
        <p14:creationId xmlns:p14="http://schemas.microsoft.com/office/powerpoint/2010/main" val="935848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4F2A3-92B3-3661-DF59-D3460EC83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32" y="2641068"/>
            <a:ext cx="3591278" cy="1325563"/>
          </a:xfrm>
        </p:spPr>
        <p:txBody>
          <a:bodyPr/>
          <a:lstStyle/>
          <a:p>
            <a:pPr algn="ctr"/>
            <a:r>
              <a:rPr lang="en-GB" dirty="0"/>
              <a:t>Assessment Criteria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13A710-5532-B62E-8708-EEFB3630AA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8884" y="155953"/>
            <a:ext cx="8252548" cy="6546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3103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3BFCA-BF4F-E705-E8D1-2C124763D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Abstract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038987-98F4-8551-FA27-A531CC63F33E}"/>
              </a:ext>
            </a:extLst>
          </p:cNvPr>
          <p:cNvSpPr txBox="1"/>
          <p:nvPr/>
        </p:nvSpPr>
        <p:spPr>
          <a:xfrm>
            <a:off x="2909978" y="1381679"/>
            <a:ext cx="6297282" cy="5201424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00B050"/>
                </a:solidFill>
              </a:rPr>
              <a:t>Descriptive</a:t>
            </a:r>
          </a:p>
          <a:p>
            <a:pPr algn="ctr"/>
            <a:r>
              <a:rPr lang="en-GB" sz="3600" dirty="0">
                <a:solidFill>
                  <a:srgbClr val="00B050"/>
                </a:solidFill>
              </a:rPr>
              <a:t>(100-150 words)</a:t>
            </a:r>
          </a:p>
          <a:p>
            <a:pPr algn="ctr"/>
            <a:endParaRPr lang="en-GB" sz="3600" dirty="0">
              <a:solidFill>
                <a:srgbClr val="00B05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rgbClr val="00B050"/>
                </a:solidFill>
              </a:rPr>
              <a:t>Overview of the context and information found.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800" dirty="0">
                <a:solidFill>
                  <a:srgbClr val="00B050"/>
                </a:solidFill>
              </a:rPr>
              <a:t>Research Methods and Scope</a:t>
            </a:r>
          </a:p>
          <a:p>
            <a:endParaRPr lang="en-GB" sz="2800" dirty="0">
              <a:solidFill>
                <a:srgbClr val="00B050"/>
              </a:solidFill>
            </a:endParaRPr>
          </a:p>
          <a:p>
            <a:r>
              <a:rPr lang="en-GB" sz="2800" dirty="0">
                <a:solidFill>
                  <a:srgbClr val="00B050"/>
                </a:solidFill>
              </a:rPr>
              <a:t>X – results or findings</a:t>
            </a:r>
          </a:p>
          <a:p>
            <a:r>
              <a:rPr lang="en-GB" sz="2800" dirty="0">
                <a:solidFill>
                  <a:srgbClr val="00B050"/>
                </a:solidFill>
              </a:rPr>
              <a:t>X – No judgements </a:t>
            </a:r>
          </a:p>
          <a:p>
            <a:endParaRPr lang="en-GB" sz="2800" dirty="0"/>
          </a:p>
          <a:p>
            <a:pPr algn="ctr"/>
            <a:r>
              <a:rPr lang="en-GB" sz="2800" dirty="0">
                <a:solidFill>
                  <a:srgbClr val="FF0000"/>
                </a:solidFill>
              </a:rPr>
              <a:t>Outline of the work</a:t>
            </a:r>
          </a:p>
        </p:txBody>
      </p:sp>
    </p:spTree>
    <p:extLst>
      <p:ext uri="{BB962C8B-B14F-4D97-AF65-F5344CB8AC3E}">
        <p14:creationId xmlns:p14="http://schemas.microsoft.com/office/powerpoint/2010/main" val="1395779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Abstract (informative)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</a:rPr>
              <a:t>Comes first but written last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Include a key sentence for each section of the main article</a:t>
            </a:r>
          </a:p>
          <a:p>
            <a:pPr marL="0" indent="0">
              <a:buNone/>
            </a:pPr>
            <a:endParaRPr lang="en-GB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u="sng" dirty="0">
                <a:solidFill>
                  <a:srgbClr val="FF0000"/>
                </a:solidFill>
              </a:rPr>
              <a:t>Do not include</a:t>
            </a:r>
          </a:p>
          <a:p>
            <a:pPr marL="0" indent="0">
              <a:buNone/>
            </a:pPr>
            <a:endParaRPr lang="en-GB" u="sng" dirty="0">
              <a:solidFill>
                <a:srgbClr val="FF0000"/>
              </a:solidFill>
            </a:endParaRPr>
          </a:p>
          <a:p>
            <a:r>
              <a:rPr lang="en-GB" dirty="0"/>
              <a:t>Extended back ground information</a:t>
            </a:r>
          </a:p>
          <a:p>
            <a:r>
              <a:rPr lang="en-GB" dirty="0"/>
              <a:t>Reference to other studies</a:t>
            </a:r>
          </a:p>
          <a:p>
            <a:r>
              <a:rPr lang="en-GB" dirty="0"/>
              <a:t>Abbreviations, Jargon or confusing terms</a:t>
            </a:r>
          </a:p>
          <a:p>
            <a:r>
              <a:rPr lang="en-GB" dirty="0"/>
              <a:t>Images, tables, graphs or reference to them</a:t>
            </a:r>
          </a:p>
        </p:txBody>
      </p:sp>
    </p:spTree>
    <p:extLst>
      <p:ext uri="{BB962C8B-B14F-4D97-AF65-F5344CB8AC3E}">
        <p14:creationId xmlns:p14="http://schemas.microsoft.com/office/powerpoint/2010/main" val="2766366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76E57-819E-1494-7B77-732405009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51D63-213E-A6FA-AB96-38B8A5874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Overview of the nature of the strategy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Where and how the strategy may be use and by whom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State the research question i.e. the exact outcome you wish the article to consider and report.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FF0000"/>
                </a:solidFill>
              </a:rPr>
              <a:t>The purpose of this article is the review the benefits and concerns in the use of caffeine in endurance sports </a:t>
            </a:r>
          </a:p>
        </p:txBody>
      </p:sp>
    </p:spTree>
    <p:extLst>
      <p:ext uri="{BB962C8B-B14F-4D97-AF65-F5344CB8AC3E}">
        <p14:creationId xmlns:p14="http://schemas.microsoft.com/office/powerpoint/2010/main" val="3873770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6DD92-292D-1791-FB5C-F53360E95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Main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818D9-D982-2F62-D2B6-389EF120D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Develop the main themes for your study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i.e.	Dose, Timings, Format, mechanisms of impact etc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both theory and research to support these sections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critical in your evaluation of evidence but come to a concluding statement.</a:t>
            </a:r>
          </a:p>
        </p:txBody>
      </p:sp>
    </p:spTree>
    <p:extLst>
      <p:ext uri="{BB962C8B-B14F-4D97-AF65-F5344CB8AC3E}">
        <p14:creationId xmlns:p14="http://schemas.microsoft.com/office/powerpoint/2010/main" val="203427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56791-99D1-04B3-B53C-0D4A284F1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60EA9-285D-48AE-7A03-A20661D03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Identify questions within the themes that still need to be answered through research and practice. </a:t>
            </a:r>
          </a:p>
        </p:txBody>
      </p:sp>
    </p:spTree>
    <p:extLst>
      <p:ext uri="{BB962C8B-B14F-4D97-AF65-F5344CB8AC3E}">
        <p14:creationId xmlns:p14="http://schemas.microsoft.com/office/powerpoint/2010/main" val="3225530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597A3-AB2C-00FE-9CFD-2A8D99253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359AF-8193-0218-EC01-71831B83B4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Summarise the study aims and outcomes to develop clarity of use.</a:t>
            </a:r>
          </a:p>
        </p:txBody>
      </p:sp>
    </p:spTree>
    <p:extLst>
      <p:ext uri="{BB962C8B-B14F-4D97-AF65-F5344CB8AC3E}">
        <p14:creationId xmlns:p14="http://schemas.microsoft.com/office/powerpoint/2010/main" val="3537511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F7782-74E3-AEE0-965D-02FBA1DC8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B8741-786F-F618-5936-BA6011425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20-30 would be required for this type of study.</a:t>
            </a:r>
          </a:p>
        </p:txBody>
      </p:sp>
    </p:spTree>
    <p:extLst>
      <p:ext uri="{BB962C8B-B14F-4D97-AF65-F5344CB8AC3E}">
        <p14:creationId xmlns:p14="http://schemas.microsoft.com/office/powerpoint/2010/main" val="1949040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314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Writing a Nutrition Review Article</vt:lpstr>
      <vt:lpstr>Review Questions</vt:lpstr>
      <vt:lpstr>Assessment Criteria</vt:lpstr>
      <vt:lpstr>Abstract</vt:lpstr>
      <vt:lpstr>Abstract (informative)</vt:lpstr>
      <vt:lpstr>Introduction</vt:lpstr>
      <vt:lpstr>Main Themes</vt:lpstr>
      <vt:lpstr>Future Research</vt:lpstr>
      <vt:lpstr>Conclusions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Nutrition Review Article</dc:title>
  <dc:creator>David Gardner</dc:creator>
  <cp:lastModifiedBy>David Gardner</cp:lastModifiedBy>
  <cp:revision>1</cp:revision>
  <dcterms:created xsi:type="dcterms:W3CDTF">2022-11-16T20:58:26Z</dcterms:created>
  <dcterms:modified xsi:type="dcterms:W3CDTF">2022-11-16T21:16:30Z</dcterms:modified>
</cp:coreProperties>
</file>