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8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56" r:id="rId11"/>
    <p:sldId id="257" r:id="rId12"/>
    <p:sldId id="258" r:id="rId13"/>
    <p:sldId id="259" r:id="rId14"/>
    <p:sldId id="260" r:id="rId15"/>
    <p:sldId id="261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64363" autoAdjust="0"/>
  </p:normalViewPr>
  <p:slideViewPr>
    <p:cSldViewPr snapToGrid="0">
      <p:cViewPr varScale="1">
        <p:scale>
          <a:sx n="80" d="100"/>
          <a:sy n="80" d="100"/>
        </p:scale>
        <p:origin x="168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BAEF31-E6ED-453E-90D1-414B7B5ED931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4D97B-FBF2-4D16-884F-56144F312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068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7378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4975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0158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6517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2995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2382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2744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961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5E82D-AAB0-26B6-F763-A81CD15DF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DC80F3-A26C-4378-01C5-D1A84B4D22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4AE125-0AFA-0CDB-2FB6-442E2297F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16CA96-CFD4-2451-6E8C-54B9DBDBE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B1E0E2-9B0C-7EEE-304F-EA94F304D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858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1F768-D3D2-F4D1-DD73-CEA885418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BB725-A713-52EB-5586-B82F241E8A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B8487A-79D7-72DA-ED81-90945B3E3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E24604-F95D-0C6A-5120-3FE9B0244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ED61E-69B9-854C-A6CA-D95146A11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861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6B8DA-1001-6483-616B-ECB88C92F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99D5DE-5BED-F378-4110-E57BEB195D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2D8A7-DF86-3FBA-45AA-0B2000301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373E84-4E55-70E0-1EED-504A3568E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83193F-7C54-0905-48E2-66F688338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2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52593-2E27-71E6-8AA9-682DD88F7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ACD3D-A741-1FE4-63FE-7EEAA49569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41C665-5324-A4A1-B273-42FD0BA67C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C83D67-BAC6-4035-9A9B-016249091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18BB07-A889-AF51-5578-E326D70FF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0B598F-CD8C-290C-6F9D-FD7CDD46E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32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6E8A9-CBC5-BD5C-4B92-26FF26DFF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BDD387-6B4A-A377-6A1F-3D114203DC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DCF5C2-BEAB-697B-FE83-6D84C14C5E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9BE56D-6C4F-8599-7260-ADFD4D8563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EF1878-1A64-0B9A-3B33-E95F1BD282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F7C478-9612-7907-61E6-60BFBB85F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DF2C5D-501C-A4C8-B979-EB9E95040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63F78C-B97D-A8D6-FDE1-1789C731E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729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495ED-BBC1-8D9C-6F4F-9D247565B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C79884-1CBE-9E7C-0F85-D6823EAE2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34652D-9B84-F8CB-9C6E-2BB86E50F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934881-5A4C-E7D1-A7EF-43FDC1023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102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099FEB-BB73-358F-8E77-388247A4A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B8A3F7-5848-219E-826C-FC1B64A52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70B09D-7523-CE63-2287-D106996E6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838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0FAEF-9049-BFAC-7220-A54AFFDB1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121F3-A4AF-1760-9847-CE769AD3D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3B191E-9331-E70E-70F1-CBFE72E7FB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2F04FC-3934-62A3-2639-82B0A2DF1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6F1EE4-83CC-C3A6-3323-B10DEDD1C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A92BC7-D73F-160A-AB0F-94FA02E09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71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DD8D4-43F1-E59B-2E06-A7CC42687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D16CAC-E4AC-4E62-EDEC-5EB5A4DFD9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2571E6-7689-792C-3438-3857D781D8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31FDCF-CB06-B605-3F18-B2BED6D09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B6A8ED-41B9-DC18-3CFA-12B9C4C50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D5580D-A04B-D2F8-418B-537750EE9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813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4C92E-9829-5F6B-D1EA-AC270302E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21C734-75D7-1FFA-2F53-287EF4C75C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DABF0-6A26-D36C-6ADB-217494964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F7E775-6178-FCD5-AA3F-BAEECC4BA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6283DA-79E7-F58B-9E39-E36A4FA61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387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47F6CE-33BF-9685-B53D-DBEA5BC70D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AD087A-8A25-F0C7-0882-7E200C91C3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5CFFE-50FE-E11A-B70F-B7E73DB3F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D407AF-2438-FC52-A84E-5CE7B1FCF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0BF61-C937-90A8-3C50-A523CD4B6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244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F36FE4-2889-99FA-2BD2-6E61777B6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ECA3D1-A617-CDC0-E5C6-6F9C9F1848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E4FEF-F740-270C-2306-112077372A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1B351A-9C45-402D-85D8-0E25A234D41D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AE13E6-0FC2-CDDD-ADAC-872D64586B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781E68-E137-F88D-A57C-683CF0F821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686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01D1DEF-755C-FDAA-F6CA-8D41C0A804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375" y="643466"/>
            <a:ext cx="10269250" cy="55710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6A0F9D5-ABC5-C818-5D33-806D08044F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800741" cy="103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333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D3634EB-947B-D05C-6873-F936A914B6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020" y="643466"/>
            <a:ext cx="10037959" cy="55710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1409163-C141-EA56-3491-2F258B8F5C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6684" y="6114200"/>
            <a:ext cx="2006213" cy="74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603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FFE7D6-70B7-E171-0726-D14A25289F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267" y="643466"/>
            <a:ext cx="10175466" cy="55710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93A6D55-B169-6578-A336-13DD767A0F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4495" y="6087436"/>
            <a:ext cx="2078402" cy="770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581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2E1E6D8-F8E1-FFF5-1F5F-3C31A4FA1B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DDCCCAD-9024-E62F-D511-F8E0AECAFE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7930" y="0"/>
            <a:ext cx="2800741" cy="103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207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84B577-C097-4EBB-06DB-1CFE5CBB79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604" y="643466"/>
            <a:ext cx="10316792" cy="55710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6A990B5-7431-2C27-40B9-EBD158E999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1259" y="0"/>
            <a:ext cx="2800741" cy="103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689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33D8299-F970-AC7D-39B9-C9F343EA83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950" y="643466"/>
            <a:ext cx="10462099" cy="55710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2A92CA2-1C4C-321E-B1D6-57E188C1BC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9484" y="5944694"/>
            <a:ext cx="2463413" cy="913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496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BB7C57B-69A1-378C-4B5C-28E27F601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F954B0D-422F-165D-5792-447539B80C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1259" y="0"/>
            <a:ext cx="2800741" cy="103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322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CC5105-0E26-0CE1-5242-63FE5064A0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604" y="643466"/>
            <a:ext cx="10316792" cy="55710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8D9DEAD-69EC-4BEC-F22A-28A4A539C7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1259" y="0"/>
            <a:ext cx="2800741" cy="103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353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095FC8-6512-C6C8-A78C-51865B08EE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950" y="643466"/>
            <a:ext cx="10462099" cy="55710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6F50EE4-8F22-CC54-ED62-C16E523146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1259" y="0"/>
            <a:ext cx="2800741" cy="103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3079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8BD7439-6A09-8FD4-E71A-F1510BFFF4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3222791-0BD4-1AB5-0375-AB3A95DC9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2156" y="3982454"/>
            <a:ext cx="796828" cy="3211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320CA6-65BC-0342-0CB4-A693BFD92AAF}"/>
              </a:ext>
            </a:extLst>
          </p:cNvPr>
          <p:cNvSpPr txBox="1"/>
          <p:nvPr/>
        </p:nvSpPr>
        <p:spPr>
          <a:xfrm>
            <a:off x="9430548" y="3990649"/>
            <a:ext cx="796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808080"/>
                </a:solidFill>
              </a:rPr>
              <a:t>23:59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9F1AFE8-7F13-EBCF-81B3-B61AC5C861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2156" y="5819630"/>
            <a:ext cx="2800741" cy="103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9902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024149-6D37-F68D-C590-59E851924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375" y="643466"/>
            <a:ext cx="10269250" cy="55710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B8AF94B-B1E7-4674-6DB0-95E712E689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2156" y="5819630"/>
            <a:ext cx="2800741" cy="103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7465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FBD3D3-6CCD-6EDE-1232-19CFC98A91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604" y="643466"/>
            <a:ext cx="10316792" cy="55710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DA3F7EE-26D7-D767-EB14-B02243F89D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2156" y="5819630"/>
            <a:ext cx="2800741" cy="103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4802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05BFBA1-46E4-BF55-7A49-23036D902E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61A7DFE-3883-3AFF-BBB4-2F1959E9C9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4021" y="6020526"/>
            <a:ext cx="2258876" cy="837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6130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01D4E2-144C-2434-E6B6-93AFA50A84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604" y="643466"/>
            <a:ext cx="10316792" cy="55710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451534C-7C08-5550-979A-9A646C852A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800741" cy="103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2529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39F5D9-8DE2-457F-7CF4-4B676A1FDA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604" y="643466"/>
            <a:ext cx="10316792" cy="55710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AA25567-F229-395D-3DF5-2B1138A0A1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1259" y="0"/>
            <a:ext cx="2800741" cy="103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556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5FA436-FCC9-8350-0392-5445EDB522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930" y="643466"/>
            <a:ext cx="10222140" cy="55710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C63D43-1075-C3AB-333C-2D82CEC94B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648289"/>
            <a:ext cx="1291389" cy="5239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C996A75-D8BA-14B6-8564-E5505710B558}"/>
              </a:ext>
            </a:extLst>
          </p:cNvPr>
          <p:cNvSpPr txBox="1"/>
          <p:nvPr/>
        </p:nvSpPr>
        <p:spPr>
          <a:xfrm>
            <a:off x="5999747" y="3556320"/>
            <a:ext cx="18568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23:59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C18F6B-06C9-C03B-4B17-B3015CE789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1259" y="0"/>
            <a:ext cx="2800741" cy="103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8337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10</Words>
  <Application>Microsoft Office PowerPoint</Application>
  <PresentationFormat>Widescreen</PresentationFormat>
  <Paragraphs>10</Paragraphs>
  <Slides>16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Justin Evans</dc:creator>
  <cp:lastModifiedBy>Justin Evans</cp:lastModifiedBy>
  <cp:revision>7</cp:revision>
  <dcterms:created xsi:type="dcterms:W3CDTF">2026-02-05T11:50:16Z</dcterms:created>
  <dcterms:modified xsi:type="dcterms:W3CDTF">2026-04-22T10:39:40Z</dcterms:modified>
</cp:coreProperties>
</file>