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AD3853-FE0A-7B5D-343F-F1583EBF1B47}" v="1014" dt="2026-07-02T17:23:25.297"/>
    <p1510:client id="{901B1E7A-FA30-9644-8714-3685185D1AD5}" v="146" dt="2026-07-02T17:20:18.2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ish Shazady (2224320)" userId="S::2224320@student.uwtsd.ac.uk::e2ce2f7f-1b29-4b5e-a3b8-5e0048064849" providerId="AD" clId="Web-{6EAD3853-FE0A-7B5D-343F-F1583EBF1B47}"/>
    <pc:docChg chg="addSld modSld">
      <pc:chgData name="Nazish Shazady (2224320)" userId="S::2224320@student.uwtsd.ac.uk::e2ce2f7f-1b29-4b5e-a3b8-5e0048064849" providerId="AD" clId="Web-{6EAD3853-FE0A-7B5D-343F-F1583EBF1B47}" dt="2026-07-02T17:23:24.031" v="765" actId="20577"/>
      <pc:docMkLst>
        <pc:docMk/>
      </pc:docMkLst>
      <pc:sldChg chg="addSp delSp modSp mod setBg">
        <pc:chgData name="Nazish Shazady (2224320)" userId="S::2224320@student.uwtsd.ac.uk::e2ce2f7f-1b29-4b5e-a3b8-5e0048064849" providerId="AD" clId="Web-{6EAD3853-FE0A-7B5D-343F-F1583EBF1B47}" dt="2026-07-02T17:23:24.031" v="765" actId="20577"/>
        <pc:sldMkLst>
          <pc:docMk/>
          <pc:sldMk cId="109857222" sldId="256"/>
        </pc:sldMkLst>
        <pc:spChg chg="del">
          <ac:chgData name="Nazish Shazady (2224320)" userId="S::2224320@student.uwtsd.ac.uk::e2ce2f7f-1b29-4b5e-a3b8-5e0048064849" providerId="AD" clId="Web-{6EAD3853-FE0A-7B5D-343F-F1583EBF1B47}" dt="2026-07-02T15:04:31.084" v="1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Nazish Shazady (2224320)" userId="S::2224320@student.uwtsd.ac.uk::e2ce2f7f-1b29-4b5e-a3b8-5e0048064849" providerId="AD" clId="Web-{6EAD3853-FE0A-7B5D-343F-F1583EBF1B47}" dt="2026-07-02T15:04:26.850" v="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Nazish Shazady (2224320)" userId="S::2224320@student.uwtsd.ac.uk::e2ce2f7f-1b29-4b5e-a3b8-5e0048064849" providerId="AD" clId="Web-{6EAD3853-FE0A-7B5D-343F-F1583EBF1B47}" dt="2026-07-02T16:56:33.967" v="613" actId="20577"/>
          <ac:spMkLst>
            <pc:docMk/>
            <pc:sldMk cId="109857222" sldId="256"/>
            <ac:spMk id="3" creationId="{92B4480F-CC8F-3B24-E910-75DD76A4D30C}"/>
          </ac:spMkLst>
        </pc:spChg>
        <pc:spChg chg="add del">
          <ac:chgData name="Nazish Shazady (2224320)" userId="S::2224320@student.uwtsd.ac.uk::e2ce2f7f-1b29-4b5e-a3b8-5e0048064849" providerId="AD" clId="Web-{6EAD3853-FE0A-7B5D-343F-F1583EBF1B47}" dt="2026-07-02T15:05:35.712" v="6"/>
          <ac:spMkLst>
            <pc:docMk/>
            <pc:sldMk cId="109857222" sldId="256"/>
            <ac:spMk id="4" creationId="{A89497E5-171B-0537-EF1D-C9D3C0696116}"/>
          </ac:spMkLst>
        </pc:spChg>
        <pc:spChg chg="add mod">
          <ac:chgData name="Nazish Shazady (2224320)" userId="S::2224320@student.uwtsd.ac.uk::e2ce2f7f-1b29-4b5e-a3b8-5e0048064849" providerId="AD" clId="Web-{6EAD3853-FE0A-7B5D-343F-F1583EBF1B47}" dt="2026-07-02T17:23:24.031" v="765" actId="20577"/>
          <ac:spMkLst>
            <pc:docMk/>
            <pc:sldMk cId="109857222" sldId="256"/>
            <ac:spMk id="5" creationId="{2E78CA74-38DB-07CC-3F81-3944EA7FF186}"/>
          </ac:spMkLst>
        </pc:spChg>
        <pc:picChg chg="add mod">
          <ac:chgData name="Nazish Shazady (2224320)" userId="S::2224320@student.uwtsd.ac.uk::e2ce2f7f-1b29-4b5e-a3b8-5e0048064849" providerId="AD" clId="Web-{6EAD3853-FE0A-7B5D-343F-F1583EBF1B47}" dt="2026-07-02T16:53:57.275" v="556" actId="14100"/>
          <ac:picMkLst>
            <pc:docMk/>
            <pc:sldMk cId="109857222" sldId="256"/>
            <ac:picMk id="2" creationId="{F97F84C5-01F1-9684-0C38-E04D97024392}"/>
          </ac:picMkLst>
        </pc:picChg>
      </pc:sldChg>
      <pc:sldChg chg="addSp delSp modSp new mod setBg">
        <pc:chgData name="Nazish Shazady (2224320)" userId="S::2224320@student.uwtsd.ac.uk::e2ce2f7f-1b29-4b5e-a3b8-5e0048064849" providerId="AD" clId="Web-{6EAD3853-FE0A-7B5D-343F-F1583EBF1B47}" dt="2026-07-02T16:46:29.622" v="479" actId="20577"/>
        <pc:sldMkLst>
          <pc:docMk/>
          <pc:sldMk cId="542728974" sldId="257"/>
        </pc:sldMkLst>
        <pc:spChg chg="del">
          <ac:chgData name="Nazish Shazady (2224320)" userId="S::2224320@student.uwtsd.ac.uk::e2ce2f7f-1b29-4b5e-a3b8-5e0048064849" providerId="AD" clId="Web-{6EAD3853-FE0A-7B5D-343F-F1583EBF1B47}" dt="2026-07-02T15:09:24.533" v="44"/>
          <ac:spMkLst>
            <pc:docMk/>
            <pc:sldMk cId="542728974" sldId="257"/>
            <ac:spMk id="2" creationId="{DF03038E-C19D-A028-4215-94E4E032C378}"/>
          </ac:spMkLst>
        </pc:spChg>
        <pc:spChg chg="mod">
          <ac:chgData name="Nazish Shazady (2224320)" userId="S::2224320@student.uwtsd.ac.uk::e2ce2f7f-1b29-4b5e-a3b8-5e0048064849" providerId="AD" clId="Web-{6EAD3853-FE0A-7B5D-343F-F1583EBF1B47}" dt="2026-07-02T16:46:29.622" v="479" actId="20577"/>
          <ac:spMkLst>
            <pc:docMk/>
            <pc:sldMk cId="542728974" sldId="257"/>
            <ac:spMk id="3" creationId="{395F5D72-B7BC-07AC-B3F4-8FCE658EC97D}"/>
          </ac:spMkLst>
        </pc:spChg>
        <pc:spChg chg="del mod">
          <ac:chgData name="Nazish Shazady (2224320)" userId="S::2224320@student.uwtsd.ac.uk::e2ce2f7f-1b29-4b5e-a3b8-5e0048064849" providerId="AD" clId="Web-{6EAD3853-FE0A-7B5D-343F-F1583EBF1B47}" dt="2026-07-02T15:09:28.689" v="46"/>
          <ac:spMkLst>
            <pc:docMk/>
            <pc:sldMk cId="542728974" sldId="257"/>
            <ac:spMk id="3" creationId="{502870AA-05E1-D241-ADBE-342919D7318A}"/>
          </ac:spMkLst>
        </pc:spChg>
        <pc:spChg chg="add del">
          <ac:chgData name="Nazish Shazady (2224320)" userId="S::2224320@student.uwtsd.ac.uk::e2ce2f7f-1b29-4b5e-a3b8-5e0048064849" providerId="AD" clId="Web-{6EAD3853-FE0A-7B5D-343F-F1583EBF1B47}" dt="2026-07-02T15:57:42.583" v="142"/>
          <ac:spMkLst>
            <pc:docMk/>
            <pc:sldMk cId="542728974" sldId="257"/>
            <ac:spMk id="15" creationId="{F59856E2-B37C-FA08-393B-78CE34456356}"/>
          </ac:spMkLst>
        </pc:spChg>
        <pc:spChg chg="add mod">
          <ac:chgData name="Nazish Shazady (2224320)" userId="S::2224320@student.uwtsd.ac.uk::e2ce2f7f-1b29-4b5e-a3b8-5e0048064849" providerId="AD" clId="Web-{6EAD3853-FE0A-7B5D-343F-F1583EBF1B47}" dt="2026-07-02T16:21:01.920" v="294" actId="20577"/>
          <ac:spMkLst>
            <pc:docMk/>
            <pc:sldMk cId="542728974" sldId="257"/>
            <ac:spMk id="16" creationId="{18086CC2-70C4-1F84-B83E-5FD74E83D9CF}"/>
          </ac:spMkLst>
        </pc:spChg>
        <pc:spChg chg="add del mod">
          <ac:chgData name="Nazish Shazady (2224320)" userId="S::2224320@student.uwtsd.ac.uk::e2ce2f7f-1b29-4b5e-a3b8-5e0048064849" providerId="AD" clId="Web-{6EAD3853-FE0A-7B5D-343F-F1583EBF1B47}" dt="2026-07-02T16:28:30.043" v="335" actId="14100"/>
          <ac:spMkLst>
            <pc:docMk/>
            <pc:sldMk cId="542728974" sldId="257"/>
            <ac:spMk id="18" creationId="{5A30B7B6-CA84-4B51-7892-4D49678C9DB5}"/>
          </ac:spMkLst>
        </pc:spChg>
        <pc:spChg chg="add del mod">
          <ac:chgData name="Nazish Shazady (2224320)" userId="S::2224320@student.uwtsd.ac.uk::e2ce2f7f-1b29-4b5e-a3b8-5e0048064849" providerId="AD" clId="Web-{6EAD3853-FE0A-7B5D-343F-F1583EBF1B47}" dt="2026-07-02T16:30:18.484" v="340" actId="1076"/>
          <ac:spMkLst>
            <pc:docMk/>
            <pc:sldMk cId="542728974" sldId="257"/>
            <ac:spMk id="19" creationId="{EFB2A60A-ABE0-A97D-DD11-542F6889C1CE}"/>
          </ac:spMkLst>
        </pc:spChg>
        <pc:spChg chg="add del">
          <ac:chgData name="Nazish Shazady (2224320)" userId="S::2224320@student.uwtsd.ac.uk::e2ce2f7f-1b29-4b5e-a3b8-5e0048064849" providerId="AD" clId="Web-{6EAD3853-FE0A-7B5D-343F-F1583EBF1B47}" dt="2026-07-02T16:22:08.876" v="301"/>
          <ac:spMkLst>
            <pc:docMk/>
            <pc:sldMk cId="542728974" sldId="257"/>
            <ac:spMk id="22" creationId="{CFB0218E-3910-DF2A-596E-F13137F0BDA9}"/>
          </ac:spMkLst>
        </pc:spChg>
        <pc:spChg chg="add del mod">
          <ac:chgData name="Nazish Shazady (2224320)" userId="S::2224320@student.uwtsd.ac.uk::e2ce2f7f-1b29-4b5e-a3b8-5e0048064849" providerId="AD" clId="Web-{6EAD3853-FE0A-7B5D-343F-F1583EBF1B47}" dt="2026-07-02T16:23:51.660" v="315"/>
          <ac:spMkLst>
            <pc:docMk/>
            <pc:sldMk cId="542728974" sldId="257"/>
            <ac:spMk id="23" creationId="{7DEE9353-D2A3-C948-D8E4-EA88DDD0CF00}"/>
          </ac:spMkLst>
        </pc:spChg>
        <pc:spChg chg="add del">
          <ac:chgData name="Nazish Shazady (2224320)" userId="S::2224320@student.uwtsd.ac.uk::e2ce2f7f-1b29-4b5e-a3b8-5e0048064849" providerId="AD" clId="Web-{6EAD3853-FE0A-7B5D-343F-F1583EBF1B47}" dt="2026-07-02T16:26:07.226" v="318"/>
          <ac:spMkLst>
            <pc:docMk/>
            <pc:sldMk cId="542728974" sldId="257"/>
            <ac:spMk id="24" creationId="{AB651FD8-5FC0-F2D3-FB33-19F91584D114}"/>
          </ac:spMkLst>
        </pc:spChg>
        <pc:picChg chg="add del mod">
          <ac:chgData name="Nazish Shazady (2224320)" userId="S::2224320@student.uwtsd.ac.uk::e2ce2f7f-1b29-4b5e-a3b8-5e0048064849" providerId="AD" clId="Web-{6EAD3853-FE0A-7B5D-343F-F1583EBF1B47}" dt="2026-07-02T15:50:16.523" v="71"/>
          <ac:picMkLst>
            <pc:docMk/>
            <pc:sldMk cId="542728974" sldId="257"/>
            <ac:picMk id="3" creationId="{CD7C631D-87C4-965D-8F79-869FB0911E7D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6:26:10.461" v="319"/>
          <ac:picMkLst>
            <pc:docMk/>
            <pc:sldMk cId="542728974" sldId="257"/>
            <ac:picMk id="4" creationId="{39E77174-BA47-A3B3-03B7-294B2D50BF2B}"/>
          </ac:picMkLst>
        </pc:picChg>
        <pc:picChg chg="add del mod ord">
          <ac:chgData name="Nazish Shazady (2224320)" userId="S::2224320@student.uwtsd.ac.uk::e2ce2f7f-1b29-4b5e-a3b8-5e0048064849" providerId="AD" clId="Web-{6EAD3853-FE0A-7B5D-343F-F1583EBF1B47}" dt="2026-07-02T16:05:45.175" v="189"/>
          <ac:picMkLst>
            <pc:docMk/>
            <pc:sldMk cId="542728974" sldId="257"/>
            <ac:picMk id="5" creationId="{AAB450E1-75EF-F1EF-744E-4271C51B2B34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5:54:21.233" v="117"/>
          <ac:picMkLst>
            <pc:docMk/>
            <pc:sldMk cId="542728974" sldId="257"/>
            <ac:picMk id="6" creationId="{8CBF573D-0B58-6AF5-D863-3565F12E8200}"/>
          </ac:picMkLst>
        </pc:picChg>
        <pc:picChg chg="add del mod ord">
          <ac:chgData name="Nazish Shazady (2224320)" userId="S::2224320@student.uwtsd.ac.uk::e2ce2f7f-1b29-4b5e-a3b8-5e0048064849" providerId="AD" clId="Web-{6EAD3853-FE0A-7B5D-343F-F1583EBF1B47}" dt="2026-07-02T16:22:56.814" v="308" actId="1076"/>
          <ac:picMkLst>
            <pc:docMk/>
            <pc:sldMk cId="542728974" sldId="257"/>
            <ac:picMk id="7" creationId="{52ACA945-102B-9D5A-6B1A-A7553BB7B22D}"/>
          </ac:picMkLst>
        </pc:picChg>
        <pc:picChg chg="add del mod ord">
          <ac:chgData name="Nazish Shazady (2224320)" userId="S::2224320@student.uwtsd.ac.uk::e2ce2f7f-1b29-4b5e-a3b8-5e0048064849" providerId="AD" clId="Web-{6EAD3853-FE0A-7B5D-343F-F1583EBF1B47}" dt="2026-07-02T16:18:11.197" v="267" actId="1076"/>
          <ac:picMkLst>
            <pc:docMk/>
            <pc:sldMk cId="542728974" sldId="257"/>
            <ac:picMk id="8" creationId="{8F45D5F1-D6D1-AEF9-02C5-63C4DFB87A7E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5:56:13.346" v="133"/>
          <ac:picMkLst>
            <pc:docMk/>
            <pc:sldMk cId="542728974" sldId="257"/>
            <ac:picMk id="9" creationId="{B300E90D-D837-2ACC-67DE-82EFFC8E52FD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5:54:52.515" v="126"/>
          <ac:picMkLst>
            <pc:docMk/>
            <pc:sldMk cId="542728974" sldId="257"/>
            <ac:picMk id="10" creationId="{83A0C321-17C0-1BB9-3F32-2B65692F4682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6:28:10.496" v="332"/>
          <ac:picMkLst>
            <pc:docMk/>
            <pc:sldMk cId="542728974" sldId="257"/>
            <ac:picMk id="11" creationId="{531510AB-9682-EF6F-2A4B-DAD5A883F48D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5:50:35.086" v="94"/>
          <ac:picMkLst>
            <pc:docMk/>
            <pc:sldMk cId="542728974" sldId="257"/>
            <ac:picMk id="12" creationId="{D173EB99-3437-C639-EAC7-16C4876AE04A}"/>
          </ac:picMkLst>
        </pc:picChg>
        <pc:picChg chg="add mod ord">
          <ac:chgData name="Nazish Shazady (2224320)" userId="S::2224320@student.uwtsd.ac.uk::e2ce2f7f-1b29-4b5e-a3b8-5e0048064849" providerId="AD" clId="Web-{6EAD3853-FE0A-7B5D-343F-F1583EBF1B47}" dt="2026-07-02T16:24:39.989" v="316" actId="14100"/>
          <ac:picMkLst>
            <pc:docMk/>
            <pc:sldMk cId="542728974" sldId="257"/>
            <ac:picMk id="13" creationId="{20513877-3625-6882-67D2-8D2831E9E46D}"/>
          </ac:picMkLst>
        </pc:picChg>
        <pc:picChg chg="add del mod ord">
          <ac:chgData name="Nazish Shazady (2224320)" userId="S::2224320@student.uwtsd.ac.uk::e2ce2f7f-1b29-4b5e-a3b8-5e0048064849" providerId="AD" clId="Web-{6EAD3853-FE0A-7B5D-343F-F1583EBF1B47}" dt="2026-07-02T16:19:00.839" v="276"/>
          <ac:picMkLst>
            <pc:docMk/>
            <pc:sldMk cId="542728974" sldId="257"/>
            <ac:picMk id="14" creationId="{5277DAC5-F57A-A8AC-5517-A9276EE17279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6:05:42.722" v="188"/>
          <ac:picMkLst>
            <pc:docMk/>
            <pc:sldMk cId="542728974" sldId="257"/>
            <ac:picMk id="17" creationId="{94EF62B4-B839-1D83-D950-781C9FAF3713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6:19:45.231" v="280"/>
          <ac:picMkLst>
            <pc:docMk/>
            <pc:sldMk cId="542728974" sldId="257"/>
            <ac:picMk id="20" creationId="{038921A4-8955-1338-9D5D-D29B10FAE67D}"/>
          </ac:picMkLst>
        </pc:picChg>
        <pc:picChg chg="add mod">
          <ac:chgData name="Nazish Shazady (2224320)" userId="S::2224320@student.uwtsd.ac.uk::e2ce2f7f-1b29-4b5e-a3b8-5e0048064849" providerId="AD" clId="Web-{6EAD3853-FE0A-7B5D-343F-F1583EBF1B47}" dt="2026-07-02T16:23:27.628" v="311" actId="14100"/>
          <ac:picMkLst>
            <pc:docMk/>
            <pc:sldMk cId="542728974" sldId="257"/>
            <ac:picMk id="21" creationId="{090C3D6C-3595-956C-A316-66531F2FAE63}"/>
          </ac:picMkLst>
        </pc:picChg>
      </pc:sldChg>
      <pc:sldChg chg="addSp delSp modSp new">
        <pc:chgData name="Nazish Shazady (2224320)" userId="S::2224320@student.uwtsd.ac.uk::e2ce2f7f-1b29-4b5e-a3b8-5e0048064849" providerId="AD" clId="Web-{6EAD3853-FE0A-7B5D-343F-F1583EBF1B47}" dt="2026-07-02T16:59:44.723" v="624" actId="20577"/>
        <pc:sldMkLst>
          <pc:docMk/>
          <pc:sldMk cId="451193257" sldId="258"/>
        </pc:sldMkLst>
        <pc:spChg chg="add del mod ord">
          <ac:chgData name="Nazish Shazady (2224320)" userId="S::2224320@student.uwtsd.ac.uk::e2ce2f7f-1b29-4b5e-a3b8-5e0048064849" providerId="AD" clId="Web-{6EAD3853-FE0A-7B5D-343F-F1583EBF1B47}" dt="2026-07-02T16:34:21.600" v="365" actId="14100"/>
          <ac:spMkLst>
            <pc:docMk/>
            <pc:sldMk cId="451193257" sldId="258"/>
            <ac:spMk id="2" creationId="{A6876EA4-1AC8-CA09-FF45-BBF5D10B56B2}"/>
          </ac:spMkLst>
        </pc:spChg>
        <pc:spChg chg="del">
          <ac:chgData name="Nazish Shazady (2224320)" userId="S::2224320@student.uwtsd.ac.uk::e2ce2f7f-1b29-4b5e-a3b8-5e0048064849" providerId="AD" clId="Web-{6EAD3853-FE0A-7B5D-343F-F1583EBF1B47}" dt="2026-07-02T15:06:44.214" v="15"/>
          <ac:spMkLst>
            <pc:docMk/>
            <pc:sldMk cId="451193257" sldId="258"/>
            <ac:spMk id="2" creationId="{FC1FB6FF-F6BA-3470-B2A2-BC184F09E5FE}"/>
          </ac:spMkLst>
        </pc:spChg>
        <pc:spChg chg="add del mod">
          <ac:chgData name="Nazish Shazady (2224320)" userId="S::2224320@student.uwtsd.ac.uk::e2ce2f7f-1b29-4b5e-a3b8-5e0048064849" providerId="AD" clId="Web-{6EAD3853-FE0A-7B5D-343F-F1583EBF1B47}" dt="2026-07-02T16:50:49.848" v="530" actId="20577"/>
          <ac:spMkLst>
            <pc:docMk/>
            <pc:sldMk cId="451193257" sldId="258"/>
            <ac:spMk id="3" creationId="{29773720-F173-DF8F-FD0A-BD0510CFCF17}"/>
          </ac:spMkLst>
        </pc:spChg>
        <pc:spChg chg="del">
          <ac:chgData name="Nazish Shazady (2224320)" userId="S::2224320@student.uwtsd.ac.uk::e2ce2f7f-1b29-4b5e-a3b8-5e0048064849" providerId="AD" clId="Web-{6EAD3853-FE0A-7B5D-343F-F1583EBF1B47}" dt="2026-07-02T15:06:46.683" v="16"/>
          <ac:spMkLst>
            <pc:docMk/>
            <pc:sldMk cId="451193257" sldId="258"/>
            <ac:spMk id="3" creationId="{E5BFA0BE-6734-EA92-5364-DFA777F1C0B3}"/>
          </ac:spMkLst>
        </pc:spChg>
        <pc:spChg chg="add del">
          <ac:chgData name="Nazish Shazady (2224320)" userId="S::2224320@student.uwtsd.ac.uk::e2ce2f7f-1b29-4b5e-a3b8-5e0048064849" providerId="AD" clId="Web-{6EAD3853-FE0A-7B5D-343F-F1583EBF1B47}" dt="2026-07-02T16:46:49.388" v="481"/>
          <ac:spMkLst>
            <pc:docMk/>
            <pc:sldMk cId="451193257" sldId="258"/>
            <ac:spMk id="4" creationId="{B1F8E762-D6EA-1CCC-A335-6C9371CE0E55}"/>
          </ac:spMkLst>
        </pc:spChg>
        <pc:spChg chg="add del">
          <ac:chgData name="Nazish Shazady (2224320)" userId="S::2224320@student.uwtsd.ac.uk::e2ce2f7f-1b29-4b5e-a3b8-5e0048064849" providerId="AD" clId="Web-{6EAD3853-FE0A-7B5D-343F-F1583EBF1B47}" dt="2026-07-02T15:08:43.016" v="33"/>
          <ac:spMkLst>
            <pc:docMk/>
            <pc:sldMk cId="451193257" sldId="258"/>
            <ac:spMk id="4" creationId="{F3C73F04-02F0-2702-F1C2-6B414B8662CD}"/>
          </ac:spMkLst>
        </pc:spChg>
        <pc:spChg chg="add del mod">
          <ac:chgData name="Nazish Shazady (2224320)" userId="S::2224320@student.uwtsd.ac.uk::e2ce2f7f-1b29-4b5e-a3b8-5e0048064849" providerId="AD" clId="Web-{6EAD3853-FE0A-7B5D-343F-F1583EBF1B47}" dt="2026-07-02T16:49:39.471" v="515"/>
          <ac:spMkLst>
            <pc:docMk/>
            <pc:sldMk cId="451193257" sldId="258"/>
            <ac:spMk id="10" creationId="{9EC34129-FB7B-E536-D0F1-833FA3F16AF4}"/>
          </ac:spMkLst>
        </pc:spChg>
        <pc:spChg chg="add mod">
          <ac:chgData name="Nazish Shazady (2224320)" userId="S::2224320@student.uwtsd.ac.uk::e2ce2f7f-1b29-4b5e-a3b8-5e0048064849" providerId="AD" clId="Web-{6EAD3853-FE0A-7B5D-343F-F1583EBF1B47}" dt="2026-07-02T16:59:44.723" v="624" actId="20577"/>
          <ac:spMkLst>
            <pc:docMk/>
            <pc:sldMk cId="451193257" sldId="258"/>
            <ac:spMk id="11" creationId="{163A4057-FDBA-9516-C31E-A2CCA4F2493E}"/>
          </ac:spMkLst>
        </pc:spChg>
        <pc:picChg chg="add del mod">
          <ac:chgData name="Nazish Shazady (2224320)" userId="S::2224320@student.uwtsd.ac.uk::e2ce2f7f-1b29-4b5e-a3b8-5e0048064849" providerId="AD" clId="Web-{6EAD3853-FE0A-7B5D-343F-F1583EBF1B47}" dt="2026-07-02T16:44:03.461" v="430"/>
          <ac:picMkLst>
            <pc:docMk/>
            <pc:sldMk cId="451193257" sldId="258"/>
            <ac:picMk id="5" creationId="{4B83D60F-E198-3628-67E6-3377DD514668}"/>
          </ac:picMkLst>
        </pc:picChg>
        <pc:picChg chg="add del mod ord">
          <ac:chgData name="Nazish Shazady (2224320)" userId="S::2224320@student.uwtsd.ac.uk::e2ce2f7f-1b29-4b5e-a3b8-5e0048064849" providerId="AD" clId="Web-{6EAD3853-FE0A-7B5D-343F-F1583EBF1B47}" dt="2026-07-02T16:58:03.876" v="618" actId="14100"/>
          <ac:picMkLst>
            <pc:docMk/>
            <pc:sldMk cId="451193257" sldId="258"/>
            <ac:picMk id="6" creationId="{E4515250-B546-1F8C-327B-6D7711A8FABF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6:38:28.170" v="389"/>
          <ac:picMkLst>
            <pc:docMk/>
            <pc:sldMk cId="451193257" sldId="258"/>
            <ac:picMk id="7" creationId="{F1F81375-B141-D77C-4A6B-1E4913F7E025}"/>
          </ac:picMkLst>
        </pc:picChg>
        <pc:picChg chg="add del mod ord modCrop">
          <ac:chgData name="Nazish Shazady (2224320)" userId="S::2224320@student.uwtsd.ac.uk::e2ce2f7f-1b29-4b5e-a3b8-5e0048064849" providerId="AD" clId="Web-{6EAD3853-FE0A-7B5D-343F-F1583EBF1B47}" dt="2026-07-02T16:50:20.394" v="521" actId="1076"/>
          <ac:picMkLst>
            <pc:docMk/>
            <pc:sldMk cId="451193257" sldId="258"/>
            <ac:picMk id="8" creationId="{0F62DFFE-E585-6BAA-2635-275BC325625D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6:30:59.047" v="341"/>
          <ac:picMkLst>
            <pc:docMk/>
            <pc:sldMk cId="451193257" sldId="258"/>
            <ac:picMk id="9" creationId="{D015E50A-5DFB-A215-19B1-4D31C5A06D2B}"/>
          </ac:picMkLst>
        </pc:picChg>
        <pc:picChg chg="add mod">
          <ac:chgData name="Nazish Shazady (2224320)" userId="S::2224320@student.uwtsd.ac.uk::e2ce2f7f-1b29-4b5e-a3b8-5e0048064849" providerId="AD" clId="Web-{6EAD3853-FE0A-7B5D-343F-F1583EBF1B47}" dt="2026-07-02T16:57:31.141" v="617" actId="688"/>
          <ac:picMkLst>
            <pc:docMk/>
            <pc:sldMk cId="451193257" sldId="258"/>
            <ac:picMk id="12" creationId="{12E254E8-497C-BE12-B34E-C7CCB42C2F71}"/>
          </ac:picMkLst>
        </pc:picChg>
      </pc:sldChg>
      <pc:sldChg chg="addSp delSp modSp add replId">
        <pc:chgData name="Nazish Shazady (2224320)" userId="S::2224320@student.uwtsd.ac.uk::e2ce2f7f-1b29-4b5e-a3b8-5e0048064849" providerId="AD" clId="Web-{6EAD3853-FE0A-7B5D-343F-F1583EBF1B47}" dt="2026-07-02T17:10:24.929" v="715" actId="20577"/>
        <pc:sldMkLst>
          <pc:docMk/>
          <pc:sldMk cId="2254840088" sldId="259"/>
        </pc:sldMkLst>
        <pc:spChg chg="del mod">
          <ac:chgData name="Nazish Shazady (2224320)" userId="S::2224320@student.uwtsd.ac.uk::e2ce2f7f-1b29-4b5e-a3b8-5e0048064849" providerId="AD" clId="Web-{6EAD3853-FE0A-7B5D-343F-F1583EBF1B47}" dt="2026-07-02T16:40:49.877" v="419"/>
          <ac:spMkLst>
            <pc:docMk/>
            <pc:sldMk cId="2254840088" sldId="259"/>
            <ac:spMk id="2" creationId="{4CCE674B-70DF-F4EB-1E0E-5F87930EF73F}"/>
          </ac:spMkLst>
        </pc:spChg>
        <pc:spChg chg="del mod">
          <ac:chgData name="Nazish Shazady (2224320)" userId="S::2224320@student.uwtsd.ac.uk::e2ce2f7f-1b29-4b5e-a3b8-5e0048064849" providerId="AD" clId="Web-{6EAD3853-FE0A-7B5D-343F-F1583EBF1B47}" dt="2026-07-02T16:39:44.188" v="406"/>
          <ac:spMkLst>
            <pc:docMk/>
            <pc:sldMk cId="2254840088" sldId="259"/>
            <ac:spMk id="3" creationId="{C139CC0F-0D98-B71C-82D0-D095144E77D8}"/>
          </ac:spMkLst>
        </pc:spChg>
        <pc:spChg chg="add del">
          <ac:chgData name="Nazish Shazady (2224320)" userId="S::2224320@student.uwtsd.ac.uk::e2ce2f7f-1b29-4b5e-a3b8-5e0048064849" providerId="AD" clId="Web-{6EAD3853-FE0A-7B5D-343F-F1583EBF1B47}" dt="2026-07-02T16:49:15.486" v="503"/>
          <ac:spMkLst>
            <pc:docMk/>
            <pc:sldMk cId="2254840088" sldId="259"/>
            <ac:spMk id="14" creationId="{D3EF5F3F-A4A8-738F-6C74-27C2F5EF94A4}"/>
          </ac:spMkLst>
        </pc:spChg>
        <pc:spChg chg="add mod">
          <ac:chgData name="Nazish Shazady (2224320)" userId="S::2224320@student.uwtsd.ac.uk::e2ce2f7f-1b29-4b5e-a3b8-5e0048064849" providerId="AD" clId="Web-{6EAD3853-FE0A-7B5D-343F-F1583EBF1B47}" dt="2026-07-02T17:05:44.390" v="654" actId="14100"/>
          <ac:spMkLst>
            <pc:docMk/>
            <pc:sldMk cId="2254840088" sldId="259"/>
            <ac:spMk id="15" creationId="{A96F07B6-4527-2EDA-BA0D-6401D0461A56}"/>
          </ac:spMkLst>
        </pc:spChg>
        <pc:spChg chg="add del">
          <ac:chgData name="Nazish Shazady (2224320)" userId="S::2224320@student.uwtsd.ac.uk::e2ce2f7f-1b29-4b5e-a3b8-5e0048064849" providerId="AD" clId="Web-{6EAD3853-FE0A-7B5D-343F-F1583EBF1B47}" dt="2026-07-02T17:05:14.764" v="649"/>
          <ac:spMkLst>
            <pc:docMk/>
            <pc:sldMk cId="2254840088" sldId="259"/>
            <ac:spMk id="18" creationId="{17821567-D52E-5953-DB7A-89702F8EAFF2}"/>
          </ac:spMkLst>
        </pc:spChg>
        <pc:spChg chg="add del">
          <ac:chgData name="Nazish Shazady (2224320)" userId="S::2224320@student.uwtsd.ac.uk::e2ce2f7f-1b29-4b5e-a3b8-5e0048064849" providerId="AD" clId="Web-{6EAD3853-FE0A-7B5D-343F-F1583EBF1B47}" dt="2026-07-02T17:05:54.734" v="656"/>
          <ac:spMkLst>
            <pc:docMk/>
            <pc:sldMk cId="2254840088" sldId="259"/>
            <ac:spMk id="19" creationId="{CD129B43-D233-E5DC-9866-B84D0909BBBF}"/>
          </ac:spMkLst>
        </pc:spChg>
        <pc:spChg chg="add del mod">
          <ac:chgData name="Nazish Shazady (2224320)" userId="S::2224320@student.uwtsd.ac.uk::e2ce2f7f-1b29-4b5e-a3b8-5e0048064849" providerId="AD" clId="Web-{6EAD3853-FE0A-7B5D-343F-F1583EBF1B47}" dt="2026-07-02T17:09:42.006" v="695"/>
          <ac:spMkLst>
            <pc:docMk/>
            <pc:sldMk cId="2254840088" sldId="259"/>
            <ac:spMk id="20" creationId="{37FA3B90-E46A-D542-2A34-E190DD648162}"/>
          </ac:spMkLst>
        </pc:spChg>
        <pc:spChg chg="add mod">
          <ac:chgData name="Nazish Shazady (2224320)" userId="S::2224320@student.uwtsd.ac.uk::e2ce2f7f-1b29-4b5e-a3b8-5e0048064849" providerId="AD" clId="Web-{6EAD3853-FE0A-7B5D-343F-F1583EBF1B47}" dt="2026-07-02T17:10:24.929" v="715" actId="20577"/>
          <ac:spMkLst>
            <pc:docMk/>
            <pc:sldMk cId="2254840088" sldId="259"/>
            <ac:spMk id="21" creationId="{C8FF327D-5000-FBFD-B433-88A8232B79B0}"/>
          </ac:spMkLst>
        </pc:spChg>
        <pc:picChg chg="del">
          <ac:chgData name="Nazish Shazady (2224320)" userId="S::2224320@student.uwtsd.ac.uk::e2ce2f7f-1b29-4b5e-a3b8-5e0048064849" providerId="AD" clId="Web-{6EAD3853-FE0A-7B5D-343F-F1583EBF1B47}" dt="2026-07-02T16:39:34.672" v="398"/>
          <ac:picMkLst>
            <pc:docMk/>
            <pc:sldMk cId="2254840088" sldId="259"/>
            <ac:picMk id="5" creationId="{9918AE89-16D2-4972-9BB3-EC0F08787836}"/>
          </ac:picMkLst>
        </pc:picChg>
        <pc:picChg chg="del">
          <ac:chgData name="Nazish Shazady (2224320)" userId="S::2224320@student.uwtsd.ac.uk::e2ce2f7f-1b29-4b5e-a3b8-5e0048064849" providerId="AD" clId="Web-{6EAD3853-FE0A-7B5D-343F-F1583EBF1B47}" dt="2026-07-02T16:39:38.203" v="401"/>
          <ac:picMkLst>
            <pc:docMk/>
            <pc:sldMk cId="2254840088" sldId="259"/>
            <ac:picMk id="6" creationId="{CE7D9461-1A1D-34AC-9D40-A843BC970868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6:43:12.288" v="425"/>
          <ac:picMkLst>
            <pc:docMk/>
            <pc:sldMk cId="2254840088" sldId="259"/>
            <ac:picMk id="7" creationId="{D7E88981-6B9F-6A3B-76CF-C14913FF45FA}"/>
          </ac:picMkLst>
        </pc:picChg>
        <pc:picChg chg="del">
          <ac:chgData name="Nazish Shazady (2224320)" userId="S::2224320@student.uwtsd.ac.uk::e2ce2f7f-1b29-4b5e-a3b8-5e0048064849" providerId="AD" clId="Web-{6EAD3853-FE0A-7B5D-343F-F1583EBF1B47}" dt="2026-07-02T16:39:33" v="397"/>
          <ac:picMkLst>
            <pc:docMk/>
            <pc:sldMk cId="2254840088" sldId="259"/>
            <ac:picMk id="8" creationId="{579F8449-D48B-BC50-4F46-A9FF25CA76A3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6:48:18.047" v="496"/>
          <ac:picMkLst>
            <pc:docMk/>
            <pc:sldMk cId="2254840088" sldId="259"/>
            <ac:picMk id="9" creationId="{34C0A906-2CED-FCE0-1EB4-7E8A18455BD0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6:48:18.047" v="495"/>
          <ac:picMkLst>
            <pc:docMk/>
            <pc:sldMk cId="2254840088" sldId="259"/>
            <ac:picMk id="10" creationId="{36FFC98C-50D6-11CC-3D3F-C942ABD5C125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6:48:18.047" v="494"/>
          <ac:picMkLst>
            <pc:docMk/>
            <pc:sldMk cId="2254840088" sldId="259"/>
            <ac:picMk id="11" creationId="{4752E162-F879-B22A-5794-B1C08B7390FF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6:48:18.047" v="493"/>
          <ac:picMkLst>
            <pc:docMk/>
            <pc:sldMk cId="2254840088" sldId="259"/>
            <ac:picMk id="12" creationId="{861690C3-9B96-6D84-1F4D-375656B27A53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6:48:18.047" v="492"/>
          <ac:picMkLst>
            <pc:docMk/>
            <pc:sldMk cId="2254840088" sldId="259"/>
            <ac:picMk id="13" creationId="{B936ED57-19C6-C387-3039-827283C12E7E}"/>
          </ac:picMkLst>
        </pc:picChg>
        <pc:picChg chg="add mod modCrop">
          <ac:chgData name="Nazish Shazady (2224320)" userId="S::2224320@student.uwtsd.ac.uk::e2ce2f7f-1b29-4b5e-a3b8-5e0048064849" providerId="AD" clId="Web-{6EAD3853-FE0A-7B5D-343F-F1583EBF1B47}" dt="2026-07-02T17:02:34.525" v="635" actId="1076"/>
          <ac:picMkLst>
            <pc:docMk/>
            <pc:sldMk cId="2254840088" sldId="259"/>
            <ac:picMk id="16" creationId="{6B44C057-9346-4EB6-0F7A-3D676B1CDE97}"/>
          </ac:picMkLst>
        </pc:picChg>
        <pc:picChg chg="add mod modCrop">
          <ac:chgData name="Nazish Shazady (2224320)" userId="S::2224320@student.uwtsd.ac.uk::e2ce2f7f-1b29-4b5e-a3b8-5e0048064849" providerId="AD" clId="Web-{6EAD3853-FE0A-7B5D-343F-F1583EBF1B47}" dt="2026-07-02T17:04:31.044" v="644" actId="14100"/>
          <ac:picMkLst>
            <pc:docMk/>
            <pc:sldMk cId="2254840088" sldId="259"/>
            <ac:picMk id="17" creationId="{D83FBBFD-0C0F-6A3C-703C-428F29F9C161}"/>
          </ac:picMkLst>
        </pc:picChg>
      </pc:sldChg>
      <pc:sldChg chg="addSp delSp modSp new">
        <pc:chgData name="Nazish Shazady (2224320)" userId="S::2224320@student.uwtsd.ac.uk::e2ce2f7f-1b29-4b5e-a3b8-5e0048064849" providerId="AD" clId="Web-{6EAD3853-FE0A-7B5D-343F-F1583EBF1B47}" dt="2026-07-02T17:20:58.386" v="760" actId="20577"/>
        <pc:sldMkLst>
          <pc:docMk/>
          <pc:sldMk cId="3862031217" sldId="260"/>
        </pc:sldMkLst>
        <pc:spChg chg="del">
          <ac:chgData name="Nazish Shazady (2224320)" userId="S::2224320@student.uwtsd.ac.uk::e2ce2f7f-1b29-4b5e-a3b8-5e0048064849" providerId="AD" clId="Web-{6EAD3853-FE0A-7B5D-343F-F1583EBF1B47}" dt="2026-07-02T17:08:31.629" v="692"/>
          <ac:spMkLst>
            <pc:docMk/>
            <pc:sldMk cId="3862031217" sldId="260"/>
            <ac:spMk id="2" creationId="{37CB1291-0840-3052-470D-721481266AD0}"/>
          </ac:spMkLst>
        </pc:spChg>
        <pc:spChg chg="del mod">
          <ac:chgData name="Nazish Shazady (2224320)" userId="S::2224320@student.uwtsd.ac.uk::e2ce2f7f-1b29-4b5e-a3b8-5e0048064849" providerId="AD" clId="Web-{6EAD3853-FE0A-7B5D-343F-F1583EBF1B47}" dt="2026-07-02T17:08:23.613" v="691"/>
          <ac:spMkLst>
            <pc:docMk/>
            <pc:sldMk cId="3862031217" sldId="260"/>
            <ac:spMk id="3" creationId="{45D9495F-7C0D-504C-7C0D-41FCD808162F}"/>
          </ac:spMkLst>
        </pc:spChg>
        <pc:spChg chg="add del">
          <ac:chgData name="Nazish Shazady (2224320)" userId="S::2224320@student.uwtsd.ac.uk::e2ce2f7f-1b29-4b5e-a3b8-5e0048064849" providerId="AD" clId="Web-{6EAD3853-FE0A-7B5D-343F-F1583EBF1B47}" dt="2026-07-02T17:09:34.209" v="694"/>
          <ac:spMkLst>
            <pc:docMk/>
            <pc:sldMk cId="3862031217" sldId="260"/>
            <ac:spMk id="4" creationId="{284E45DF-97CF-0BF0-3EE8-B0ED0D83C589}"/>
          </ac:spMkLst>
        </pc:spChg>
        <pc:spChg chg="mod">
          <ac:chgData name="Nazish Shazady (2224320)" userId="S::2224320@student.uwtsd.ac.uk::e2ce2f7f-1b29-4b5e-a3b8-5e0048064849" providerId="AD" clId="Web-{6EAD3853-FE0A-7B5D-343F-F1583EBF1B47}" dt="2026-07-02T17:20:58.386" v="760" actId="20577"/>
          <ac:spMkLst>
            <pc:docMk/>
            <pc:sldMk cId="3862031217" sldId="260"/>
            <ac:spMk id="6" creationId="{27BD6598-C666-D0CB-48D4-7D4EE322259A}"/>
          </ac:spMkLst>
        </pc:spChg>
      </pc:sldChg>
      <pc:sldChg chg="modSp">
        <pc:chgData name="Nazish Shazady (2224320)" userId="S::2224320@student.uwtsd.ac.uk::e2ce2f7f-1b29-4b5e-a3b8-5e0048064849" providerId="AD" clId="Web-{6EAD3853-FE0A-7B5D-343F-F1583EBF1B47}" dt="2026-07-02T17:20:46.605" v="758" actId="20577"/>
        <pc:sldMkLst>
          <pc:docMk/>
          <pc:sldMk cId="2384222710" sldId="261"/>
        </pc:sldMkLst>
        <pc:spChg chg="mod">
          <ac:chgData name="Nazish Shazady (2224320)" userId="S::2224320@student.uwtsd.ac.uk::e2ce2f7f-1b29-4b5e-a3b8-5e0048064849" providerId="AD" clId="Web-{6EAD3853-FE0A-7B5D-343F-F1583EBF1B47}" dt="2026-07-02T17:20:46.605" v="758" actId="20577"/>
          <ac:spMkLst>
            <pc:docMk/>
            <pc:sldMk cId="2384222710" sldId="261"/>
            <ac:spMk id="5" creationId="{7A05B43A-7247-AE66-8D19-8E63935EB303}"/>
          </ac:spMkLst>
        </pc:spChg>
      </pc:sldChg>
      <pc:sldChg chg="modSp">
        <pc:chgData name="Nazish Shazady (2224320)" userId="S::2224320@student.uwtsd.ac.uk::e2ce2f7f-1b29-4b5e-a3b8-5e0048064849" providerId="AD" clId="Web-{6EAD3853-FE0A-7B5D-343F-F1583EBF1B47}" dt="2026-07-02T17:20:33.057" v="755" actId="20577"/>
        <pc:sldMkLst>
          <pc:docMk/>
          <pc:sldMk cId="1406944683" sldId="262"/>
        </pc:sldMkLst>
        <pc:spChg chg="mod">
          <ac:chgData name="Nazish Shazady (2224320)" userId="S::2224320@student.uwtsd.ac.uk::e2ce2f7f-1b29-4b5e-a3b8-5e0048064849" providerId="AD" clId="Web-{6EAD3853-FE0A-7B5D-343F-F1583EBF1B47}" dt="2026-07-02T17:20:33.057" v="755" actId="20577"/>
          <ac:spMkLst>
            <pc:docMk/>
            <pc:sldMk cId="1406944683" sldId="262"/>
            <ac:spMk id="5" creationId="{1E102BF9-1AA9-A4B7-76F4-01DBFE8D95F1}"/>
          </ac:spMkLst>
        </pc:spChg>
      </pc:sldChg>
      <pc:sldChg chg="modSp">
        <pc:chgData name="Nazish Shazady (2224320)" userId="S::2224320@student.uwtsd.ac.uk::e2ce2f7f-1b29-4b5e-a3b8-5e0048064849" providerId="AD" clId="Web-{6EAD3853-FE0A-7B5D-343F-F1583EBF1B47}" dt="2026-07-02T17:21:25.559" v="763" actId="20577"/>
        <pc:sldMkLst>
          <pc:docMk/>
          <pc:sldMk cId="3061474648" sldId="263"/>
        </pc:sldMkLst>
        <pc:spChg chg="mod">
          <ac:chgData name="Nazish Shazady (2224320)" userId="S::2224320@student.uwtsd.ac.uk::e2ce2f7f-1b29-4b5e-a3b8-5e0048064849" providerId="AD" clId="Web-{6EAD3853-FE0A-7B5D-343F-F1583EBF1B47}" dt="2026-07-02T17:21:25.559" v="763" actId="20577"/>
          <ac:spMkLst>
            <pc:docMk/>
            <pc:sldMk cId="3061474648" sldId="263"/>
            <ac:spMk id="5" creationId="{1A0C5BFC-B96F-EEFB-E700-9EEA94740140}"/>
          </ac:spMkLst>
        </pc:spChg>
      </pc:sldChg>
    </pc:docChg>
  </pc:docChgLst>
  <pc:docChgLst>
    <pc:chgData name="Nazish Shazady (2224320)" userId="e2ce2f7f-1b29-4b5e-a3b8-5e0048064849" providerId="ADAL" clId="{BCB886AB-B946-4807-929A-093AE296EEB9}"/>
    <pc:docChg chg="custSel addSld modSld">
      <pc:chgData name="Nazish Shazady (2224320)" userId="e2ce2f7f-1b29-4b5e-a3b8-5e0048064849" providerId="ADAL" clId="{BCB886AB-B946-4807-929A-093AE296EEB9}" dt="2026-07-02T17:20:18.281" v="145" actId="20577"/>
      <pc:docMkLst>
        <pc:docMk/>
      </pc:docMkLst>
      <pc:sldChg chg="addSp delSp modSp mod">
        <pc:chgData name="Nazish Shazady (2224320)" userId="e2ce2f7f-1b29-4b5e-a3b8-5e0048064849" providerId="ADAL" clId="{BCB886AB-B946-4807-929A-093AE296EEB9}" dt="2026-07-02T16:26:04.263" v="10" actId="14100"/>
        <pc:sldMkLst>
          <pc:docMk/>
          <pc:sldMk cId="542728974" sldId="257"/>
        </pc:sldMkLst>
        <pc:spChg chg="add mod">
          <ac:chgData name="Nazish Shazady (2224320)" userId="e2ce2f7f-1b29-4b5e-a3b8-5e0048064849" providerId="ADAL" clId="{BCB886AB-B946-4807-929A-093AE296EEB9}" dt="2026-07-02T16:26:04.263" v="10" actId="14100"/>
          <ac:spMkLst>
            <pc:docMk/>
            <pc:sldMk cId="542728974" sldId="257"/>
            <ac:spMk id="3" creationId="{395F5D72-B7BC-07AC-B3F4-8FCE658EC97D}"/>
          </ac:spMkLst>
        </pc:spChg>
        <pc:spChg chg="mod">
          <ac:chgData name="Nazish Shazady (2224320)" userId="e2ce2f7f-1b29-4b5e-a3b8-5e0048064849" providerId="ADAL" clId="{BCB886AB-B946-4807-929A-093AE296EEB9}" dt="2026-07-02T16:09:55.107" v="1" actId="22"/>
          <ac:spMkLst>
            <pc:docMk/>
            <pc:sldMk cId="542728974" sldId="257"/>
            <ac:spMk id="18" creationId="{5A30B7B6-CA84-4B51-7892-4D49678C9DB5}"/>
          </ac:spMkLst>
        </pc:spChg>
        <pc:spChg chg="mod">
          <ac:chgData name="Nazish Shazady (2224320)" userId="e2ce2f7f-1b29-4b5e-a3b8-5e0048064849" providerId="ADAL" clId="{BCB886AB-B946-4807-929A-093AE296EEB9}" dt="2026-07-02T16:13:53.501" v="3" actId="22"/>
          <ac:spMkLst>
            <pc:docMk/>
            <pc:sldMk cId="542728974" sldId="257"/>
            <ac:spMk id="19" creationId="{EFB2A60A-ABE0-A97D-DD11-542F6889C1CE}"/>
          </ac:spMkLst>
        </pc:spChg>
        <pc:spChg chg="del">
          <ac:chgData name="Nazish Shazady (2224320)" userId="e2ce2f7f-1b29-4b5e-a3b8-5e0048064849" providerId="ADAL" clId="{BCB886AB-B946-4807-929A-093AE296EEB9}" dt="2026-07-02T16:25:46.317" v="5" actId="478"/>
          <ac:spMkLst>
            <pc:docMk/>
            <pc:sldMk cId="542728974" sldId="257"/>
            <ac:spMk id="24" creationId="{AB651FD8-5FC0-F2D3-FB33-19F91584D114}"/>
          </ac:spMkLst>
        </pc:spChg>
        <pc:picChg chg="mod">
          <ac:chgData name="Nazish Shazady (2224320)" userId="e2ce2f7f-1b29-4b5e-a3b8-5e0048064849" providerId="ADAL" clId="{BCB886AB-B946-4807-929A-093AE296EEB9}" dt="2026-07-02T16:13:47.915" v="2" actId="1076"/>
          <ac:picMkLst>
            <pc:docMk/>
            <pc:sldMk cId="542728974" sldId="257"/>
            <ac:picMk id="14" creationId="{5277DAC5-F57A-A8AC-5517-A9276EE17279}"/>
          </ac:picMkLst>
        </pc:picChg>
      </pc:sldChg>
      <pc:sldChg chg="modSp mod">
        <pc:chgData name="Nazish Shazady (2224320)" userId="e2ce2f7f-1b29-4b5e-a3b8-5e0048064849" providerId="ADAL" clId="{BCB886AB-B946-4807-929A-093AE296EEB9}" dt="2026-07-02T16:59:18.133" v="33" actId="1076"/>
        <pc:sldMkLst>
          <pc:docMk/>
          <pc:sldMk cId="451193257" sldId="258"/>
        </pc:sldMkLst>
        <pc:spChg chg="mod">
          <ac:chgData name="Nazish Shazady (2224320)" userId="e2ce2f7f-1b29-4b5e-a3b8-5e0048064849" providerId="ADAL" clId="{BCB886AB-B946-4807-929A-093AE296EEB9}" dt="2026-07-02T16:31:42.138" v="11" actId="22"/>
          <ac:spMkLst>
            <pc:docMk/>
            <pc:sldMk cId="451193257" sldId="258"/>
            <ac:spMk id="2" creationId="{A6876EA4-1AC8-CA09-FF45-BBF5D10B56B2}"/>
          </ac:spMkLst>
        </pc:spChg>
        <pc:spChg chg="mod">
          <ac:chgData name="Nazish Shazady (2224320)" userId="e2ce2f7f-1b29-4b5e-a3b8-5e0048064849" providerId="ADAL" clId="{BCB886AB-B946-4807-929A-093AE296EEB9}" dt="2026-07-02T16:38:20.037" v="24" actId="20577"/>
          <ac:spMkLst>
            <pc:docMk/>
            <pc:sldMk cId="451193257" sldId="258"/>
            <ac:spMk id="3" creationId="{29773720-F173-DF8F-FD0A-BD0510CFCF17}"/>
          </ac:spMkLst>
        </pc:spChg>
        <pc:spChg chg="mod">
          <ac:chgData name="Nazish Shazady (2224320)" userId="e2ce2f7f-1b29-4b5e-a3b8-5e0048064849" providerId="ADAL" clId="{BCB886AB-B946-4807-929A-093AE296EEB9}" dt="2026-07-02T16:47:34.632" v="25" actId="22"/>
          <ac:spMkLst>
            <pc:docMk/>
            <pc:sldMk cId="451193257" sldId="258"/>
            <ac:spMk id="10" creationId="{9EC34129-FB7B-E536-D0F1-833FA3F16AF4}"/>
          </ac:spMkLst>
        </pc:spChg>
        <pc:spChg chg="mod">
          <ac:chgData name="Nazish Shazady (2224320)" userId="e2ce2f7f-1b29-4b5e-a3b8-5e0048064849" providerId="ADAL" clId="{BCB886AB-B946-4807-929A-093AE296EEB9}" dt="2026-07-02T16:59:13.546" v="32" actId="22"/>
          <ac:spMkLst>
            <pc:docMk/>
            <pc:sldMk cId="451193257" sldId="258"/>
            <ac:spMk id="11" creationId="{163A4057-FDBA-9516-C31E-A2CCA4F2493E}"/>
          </ac:spMkLst>
        </pc:spChg>
        <pc:picChg chg="mod">
          <ac:chgData name="Nazish Shazady (2224320)" userId="e2ce2f7f-1b29-4b5e-a3b8-5e0048064849" providerId="ADAL" clId="{BCB886AB-B946-4807-929A-093AE296EEB9}" dt="2026-07-02T16:59:18.133" v="33" actId="1076"/>
          <ac:picMkLst>
            <pc:docMk/>
            <pc:sldMk cId="451193257" sldId="258"/>
            <ac:picMk id="8" creationId="{0F62DFFE-E585-6BAA-2635-275BC325625D}"/>
          </ac:picMkLst>
        </pc:picChg>
      </pc:sldChg>
      <pc:sldChg chg="modSp mod">
        <pc:chgData name="Nazish Shazady (2224320)" userId="e2ce2f7f-1b29-4b5e-a3b8-5e0048064849" providerId="ADAL" clId="{BCB886AB-B946-4807-929A-093AE296EEB9}" dt="2026-07-02T17:06:28.231" v="34" actId="22"/>
        <pc:sldMkLst>
          <pc:docMk/>
          <pc:sldMk cId="2254840088" sldId="259"/>
        </pc:sldMkLst>
        <pc:spChg chg="mod">
          <ac:chgData name="Nazish Shazady (2224320)" userId="e2ce2f7f-1b29-4b5e-a3b8-5e0048064849" providerId="ADAL" clId="{BCB886AB-B946-4807-929A-093AE296EEB9}" dt="2026-07-02T17:06:28.231" v="34" actId="22"/>
          <ac:spMkLst>
            <pc:docMk/>
            <pc:sldMk cId="2254840088" sldId="259"/>
            <ac:spMk id="20" creationId="{37FA3B90-E46A-D542-2A34-E190DD648162}"/>
          </ac:spMkLst>
        </pc:spChg>
      </pc:sldChg>
      <pc:sldChg chg="addSp modSp mod">
        <pc:chgData name="Nazish Shazady (2224320)" userId="e2ce2f7f-1b29-4b5e-a3b8-5e0048064849" providerId="ADAL" clId="{BCB886AB-B946-4807-929A-093AE296EEB9}" dt="2026-07-02T17:14:28.647" v="38" actId="22"/>
        <pc:sldMkLst>
          <pc:docMk/>
          <pc:sldMk cId="3862031217" sldId="260"/>
        </pc:sldMkLst>
        <pc:spChg chg="add mod">
          <ac:chgData name="Nazish Shazady (2224320)" userId="e2ce2f7f-1b29-4b5e-a3b8-5e0048064849" providerId="ADAL" clId="{BCB886AB-B946-4807-929A-093AE296EEB9}" dt="2026-07-02T17:14:28.647" v="38" actId="22"/>
          <ac:spMkLst>
            <pc:docMk/>
            <pc:sldMk cId="3862031217" sldId="260"/>
            <ac:spMk id="6" creationId="{27BD6598-C666-D0CB-48D4-7D4EE322259A}"/>
          </ac:spMkLst>
        </pc:spChg>
      </pc:sldChg>
      <pc:sldChg chg="addSp delSp modSp new mod">
        <pc:chgData name="Nazish Shazady (2224320)" userId="e2ce2f7f-1b29-4b5e-a3b8-5e0048064849" providerId="ADAL" clId="{BCB886AB-B946-4807-929A-093AE296EEB9}" dt="2026-07-02T17:17:03.712" v="51" actId="20577"/>
        <pc:sldMkLst>
          <pc:docMk/>
          <pc:sldMk cId="2384222710" sldId="261"/>
        </pc:sldMkLst>
        <pc:spChg chg="del">
          <ac:chgData name="Nazish Shazady (2224320)" userId="e2ce2f7f-1b29-4b5e-a3b8-5e0048064849" providerId="ADAL" clId="{BCB886AB-B946-4807-929A-093AE296EEB9}" dt="2026-07-02T17:16:07.487" v="41" actId="478"/>
          <ac:spMkLst>
            <pc:docMk/>
            <pc:sldMk cId="2384222710" sldId="261"/>
            <ac:spMk id="2" creationId="{D18C6570-51FB-2383-CBCF-9A5A003A8A1F}"/>
          </ac:spMkLst>
        </pc:spChg>
        <pc:spChg chg="del">
          <ac:chgData name="Nazish Shazady (2224320)" userId="e2ce2f7f-1b29-4b5e-a3b8-5e0048064849" providerId="ADAL" clId="{BCB886AB-B946-4807-929A-093AE296EEB9}" dt="2026-07-02T17:16:06.138" v="40" actId="478"/>
          <ac:spMkLst>
            <pc:docMk/>
            <pc:sldMk cId="2384222710" sldId="261"/>
            <ac:spMk id="3" creationId="{277E7346-9969-A891-5D77-8C23E6622AC3}"/>
          </ac:spMkLst>
        </pc:spChg>
        <pc:spChg chg="add mod">
          <ac:chgData name="Nazish Shazady (2224320)" userId="e2ce2f7f-1b29-4b5e-a3b8-5e0048064849" providerId="ADAL" clId="{BCB886AB-B946-4807-929A-093AE296EEB9}" dt="2026-07-02T17:17:03.712" v="51" actId="20577"/>
          <ac:spMkLst>
            <pc:docMk/>
            <pc:sldMk cId="2384222710" sldId="261"/>
            <ac:spMk id="5" creationId="{7A05B43A-7247-AE66-8D19-8E63935EB303}"/>
          </ac:spMkLst>
        </pc:spChg>
      </pc:sldChg>
      <pc:sldChg chg="addSp delSp modSp new mod">
        <pc:chgData name="Nazish Shazady (2224320)" userId="e2ce2f7f-1b29-4b5e-a3b8-5e0048064849" providerId="ADAL" clId="{BCB886AB-B946-4807-929A-093AE296EEB9}" dt="2026-07-02T17:19:26.017" v="135" actId="20577"/>
        <pc:sldMkLst>
          <pc:docMk/>
          <pc:sldMk cId="1406944683" sldId="262"/>
        </pc:sldMkLst>
        <pc:spChg chg="del">
          <ac:chgData name="Nazish Shazady (2224320)" userId="e2ce2f7f-1b29-4b5e-a3b8-5e0048064849" providerId="ADAL" clId="{BCB886AB-B946-4807-929A-093AE296EEB9}" dt="2026-07-02T17:17:40.956" v="54" actId="478"/>
          <ac:spMkLst>
            <pc:docMk/>
            <pc:sldMk cId="1406944683" sldId="262"/>
            <ac:spMk id="2" creationId="{1E0C325A-92EE-1B87-A70F-3D307A2E3DA1}"/>
          </ac:spMkLst>
        </pc:spChg>
        <pc:spChg chg="del">
          <ac:chgData name="Nazish Shazady (2224320)" userId="e2ce2f7f-1b29-4b5e-a3b8-5e0048064849" providerId="ADAL" clId="{BCB886AB-B946-4807-929A-093AE296EEB9}" dt="2026-07-02T17:17:39.538" v="53" actId="478"/>
          <ac:spMkLst>
            <pc:docMk/>
            <pc:sldMk cId="1406944683" sldId="262"/>
            <ac:spMk id="3" creationId="{2AF8D22B-ACAD-2042-875C-DF151F009B66}"/>
          </ac:spMkLst>
        </pc:spChg>
        <pc:spChg chg="add mod">
          <ac:chgData name="Nazish Shazady (2224320)" userId="e2ce2f7f-1b29-4b5e-a3b8-5e0048064849" providerId="ADAL" clId="{BCB886AB-B946-4807-929A-093AE296EEB9}" dt="2026-07-02T17:19:26.017" v="135" actId="20577"/>
          <ac:spMkLst>
            <pc:docMk/>
            <pc:sldMk cId="1406944683" sldId="262"/>
            <ac:spMk id="5" creationId="{1E102BF9-1AA9-A4B7-76F4-01DBFE8D95F1}"/>
          </ac:spMkLst>
        </pc:spChg>
      </pc:sldChg>
      <pc:sldChg chg="addSp delSp modSp new mod">
        <pc:chgData name="Nazish Shazady (2224320)" userId="e2ce2f7f-1b29-4b5e-a3b8-5e0048064849" providerId="ADAL" clId="{BCB886AB-B946-4807-929A-093AE296EEB9}" dt="2026-07-02T17:20:18.281" v="145" actId="20577"/>
        <pc:sldMkLst>
          <pc:docMk/>
          <pc:sldMk cId="3061474648" sldId="263"/>
        </pc:sldMkLst>
        <pc:spChg chg="del">
          <ac:chgData name="Nazish Shazady (2224320)" userId="e2ce2f7f-1b29-4b5e-a3b8-5e0048064849" providerId="ADAL" clId="{BCB886AB-B946-4807-929A-093AE296EEB9}" dt="2026-07-02T17:19:49.083" v="138" actId="478"/>
          <ac:spMkLst>
            <pc:docMk/>
            <pc:sldMk cId="3061474648" sldId="263"/>
            <ac:spMk id="2" creationId="{9825A1CC-80E7-B174-2FBE-56B6F830D286}"/>
          </ac:spMkLst>
        </pc:spChg>
        <pc:spChg chg="del">
          <ac:chgData name="Nazish Shazady (2224320)" userId="e2ce2f7f-1b29-4b5e-a3b8-5e0048064849" providerId="ADAL" clId="{BCB886AB-B946-4807-929A-093AE296EEB9}" dt="2026-07-02T17:19:47.653" v="137" actId="478"/>
          <ac:spMkLst>
            <pc:docMk/>
            <pc:sldMk cId="3061474648" sldId="263"/>
            <ac:spMk id="3" creationId="{F556B0A8-ACF8-40CB-1697-DFD9CAA4C8BC}"/>
          </ac:spMkLst>
        </pc:spChg>
        <pc:spChg chg="add mod">
          <ac:chgData name="Nazish Shazady (2224320)" userId="e2ce2f7f-1b29-4b5e-a3b8-5e0048064849" providerId="ADAL" clId="{BCB886AB-B946-4807-929A-093AE296EEB9}" dt="2026-07-02T17:20:18.281" v="145" actId="20577"/>
          <ac:spMkLst>
            <pc:docMk/>
            <pc:sldMk cId="3061474648" sldId="263"/>
            <ac:spMk id="5" creationId="{1A0C5BFC-B96F-EEFB-E700-9EEA9474014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7717/peerj-cs.2530" TargetMode="External"/><Relationship Id="rId7" Type="http://schemas.openxmlformats.org/officeDocument/2006/relationships/hyperlink" Target="https://doi.org/10.1038/nature21056" TargetMode="External"/><Relationship Id="rId2" Type="http://schemas.openxmlformats.org/officeDocument/2006/relationships/hyperlink" Target="https://www.123rf.com/clipart-vector/person_centred_care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26/sciadv.abq6147" TargetMode="External"/><Relationship Id="rId5" Type="http://schemas.openxmlformats.org/officeDocument/2006/relationships/hyperlink" Target="https://cpclogistics.com/tandem-talk/april-2025-tandem-talk/highway-to-health-sun-safety/" TargetMode="External"/><Relationship Id="rId4" Type="http://schemas.openxmlformats.org/officeDocument/2006/relationships/hyperlink" Target="https://www.cancerresearchuk.org/health-professional/cancer-statistics/statistics-by-cancer-type/skin-cancer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200/JCO.2010.28.7078" TargetMode="External"/><Relationship Id="rId7" Type="http://schemas.openxmlformats.org/officeDocument/2006/relationships/hyperlink" Target="https://doi.org/10.1186/1748-5908-6-42" TargetMode="External"/><Relationship Id="rId2" Type="http://schemas.openxmlformats.org/officeDocument/2006/relationships/hyperlink" Target="https://www.freepik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38/s41746-024-01031-w" TargetMode="External"/><Relationship Id="rId5" Type="http://schemas.openxmlformats.org/officeDocument/2006/relationships/hyperlink" Target="https://doi.org/10.1093/annonc/mdy166" TargetMode="External"/><Relationship Id="rId4" Type="http://schemas.openxmlformats.org/officeDocument/2006/relationships/hyperlink" Target="https://doi.org/10.1016/j.eclinm.2023.102019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si/2002/618/contents" TargetMode="External"/><Relationship Id="rId3" Type="http://schemas.openxmlformats.org/officeDocument/2006/relationships/hyperlink" Target="https://www.nice.org.uk" TargetMode="External"/><Relationship Id="rId7" Type="http://schemas.openxmlformats.org/officeDocument/2006/relationships/hyperlink" Target="https://www.statista.com" TargetMode="External"/><Relationship Id="rId2" Type="http://schemas.openxmlformats.org/officeDocument/2006/relationships/hyperlink" Target="https://www.nationalhealthexecutive.com/articles/researchers-using-ai-detect-skin-cancer-wal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kin-analytics.com" TargetMode="External"/><Relationship Id="rId5" Type="http://schemas.openxmlformats.org/officeDocument/2006/relationships/hyperlink" Target="https://doi.org/10.1038/s41746-024-01103-x" TargetMode="External"/><Relationship Id="rId4" Type="http://schemas.openxmlformats.org/officeDocument/2006/relationships/hyperlink" Target="https://www.england.nhs.uk/elective-care/best-practice-solutions/ai-based-skin-lesion-analysis-technology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eur/2016/679/contents" TargetMode="External"/><Relationship Id="rId2" Type="http://schemas.openxmlformats.org/officeDocument/2006/relationships/hyperlink" Target="https://www.legislation.gov.uk/ukpga/2018/1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news-room/fact-sheets/detail/ultraviolet-radiation" TargetMode="External"/><Relationship Id="rId5" Type="http://schemas.openxmlformats.org/officeDocument/2006/relationships/hyperlink" Target="https://www.who.int/publications/i/item/9789240020924" TargetMode="External"/><Relationship Id="rId4" Type="http://schemas.openxmlformats.org/officeDocument/2006/relationships/hyperlink" Target="https://www.who.int/teams/health-promotion/enhanced-wellbeing/first-global-confere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E78CA74-38DB-07CC-3F81-3944EA7FF186}"/>
              </a:ext>
            </a:extLst>
          </p:cNvPr>
          <p:cNvSpPr txBox="1"/>
          <p:nvPr/>
        </p:nvSpPr>
        <p:spPr>
          <a:xfrm>
            <a:off x="290286" y="373743"/>
            <a:ext cx="6096000" cy="313932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1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>
              <a:lnSpc>
                <a:spcPct val="150000"/>
              </a:lnSpc>
            </a:pPr>
            <a:r>
              <a:rPr lang="en-GB" sz="2000" b="1">
                <a:latin typeface="Arial"/>
                <a:ea typeface="Segoe UI"/>
                <a:cs typeface="Arial"/>
              </a:rPr>
              <a:t>Nazish </a:t>
            </a:r>
            <a:r>
              <a:rPr lang="en-GB" sz="2000" b="1" err="1">
                <a:latin typeface="Arial"/>
                <a:ea typeface="Segoe UI"/>
                <a:cs typeface="Arial"/>
              </a:rPr>
              <a:t>Shazady</a:t>
            </a:r>
            <a:r>
              <a:rPr lang="en-GB" sz="2000" b="1">
                <a:latin typeface="Arial"/>
                <a:ea typeface="Segoe UI"/>
                <a:cs typeface="Arial"/>
              </a:rPr>
              <a:t> </a:t>
            </a:r>
            <a:r>
              <a:rPr sz="2000" b="1">
                <a:latin typeface="Arial"/>
                <a:ea typeface="Arial"/>
                <a:cs typeface="Arial"/>
              </a:rPr>
              <a:t> </a:t>
            </a:r>
            <a:endParaRPr lang="en-US" sz="2000" b="1">
              <a:latin typeface="Arial"/>
              <a:ea typeface="Arial"/>
              <a:cs typeface="Arial"/>
            </a:endParaRPr>
          </a:p>
          <a:p>
            <a:pPr rtl="0">
              <a:lnSpc>
                <a:spcPct val="150000"/>
              </a:lnSpc>
            </a:pPr>
            <a:r>
              <a:rPr lang="en-GB" sz="2000" b="1">
                <a:latin typeface="Arial"/>
                <a:ea typeface="Segoe UI"/>
                <a:cs typeface="Arial"/>
              </a:rPr>
              <a:t>2224320</a:t>
            </a:r>
            <a:r>
              <a:rPr sz="2000" b="1">
                <a:latin typeface="Arial"/>
                <a:ea typeface="Arial"/>
                <a:cs typeface="Arial"/>
              </a:rPr>
              <a:t> </a:t>
            </a:r>
          </a:p>
          <a:p>
            <a:pPr rtl="0">
              <a:lnSpc>
                <a:spcPct val="150000"/>
              </a:lnSpc>
            </a:pPr>
            <a:r>
              <a:rPr lang="en-GB" sz="2000" b="1">
                <a:latin typeface="Arial"/>
                <a:ea typeface="Segoe UI"/>
                <a:cs typeface="Arial"/>
              </a:rPr>
              <a:t>Population Health and Digital Health Promotion</a:t>
            </a:r>
            <a:r>
              <a:rPr sz="2000" b="1">
                <a:latin typeface="Arial"/>
                <a:ea typeface="Arial"/>
                <a:cs typeface="Arial"/>
              </a:rPr>
              <a:t> </a:t>
            </a:r>
          </a:p>
          <a:p>
            <a:pPr rtl="0">
              <a:lnSpc>
                <a:spcPct val="150000"/>
              </a:lnSpc>
            </a:pPr>
            <a:r>
              <a:rPr lang="en-GB" sz="2000" b="1">
                <a:latin typeface="Arial"/>
                <a:ea typeface="Segoe UI"/>
                <a:cs typeface="Arial"/>
              </a:rPr>
              <a:t>LCHS7009</a:t>
            </a:r>
            <a:r>
              <a:rPr sz="2000" b="1">
                <a:latin typeface="Arial"/>
                <a:ea typeface="Arial"/>
                <a:cs typeface="Arial"/>
              </a:rPr>
              <a:t> </a:t>
            </a:r>
          </a:p>
          <a:p>
            <a:pPr rtl="0">
              <a:lnSpc>
                <a:spcPct val="150000"/>
              </a:lnSpc>
            </a:pPr>
            <a:r>
              <a:rPr lang="en-GB" sz="2000" b="1">
                <a:latin typeface="Arial"/>
                <a:ea typeface="Segoe UI"/>
                <a:cs typeface="Arial"/>
              </a:rPr>
              <a:t>Raheela Shaikh</a:t>
            </a:r>
            <a:r>
              <a:rPr sz="2000" b="1">
                <a:latin typeface="Arial"/>
                <a:ea typeface="Arial"/>
                <a:cs typeface="Arial"/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GB" sz="2000" b="1">
                <a:latin typeface="Arial"/>
                <a:ea typeface="Segoe UI"/>
                <a:cs typeface="Arial"/>
              </a:rPr>
              <a:t>Component 2 Poster</a:t>
            </a:r>
            <a:r>
              <a:rPr sz="1350" b="1">
                <a:latin typeface="Arial"/>
                <a:ea typeface="Arial"/>
                <a:cs typeface="Arial"/>
              </a:rPr>
              <a:t> </a:t>
            </a:r>
          </a:p>
          <a:p>
            <a:pPr algn="ctr"/>
            <a:endParaRPr lang="en-GB"/>
          </a:p>
        </p:txBody>
      </p:sp>
      <p:pic>
        <p:nvPicPr>
          <p:cNvPr id="2" name="Picture 1" descr="AI in Skin Cancer Detection #technology #ai #healthcare # ...">
            <a:extLst>
              <a:ext uri="{FF2B5EF4-FFF2-40B4-BE49-F238E27FC236}">
                <a16:creationId xmlns:a16="http://schemas.microsoft.com/office/drawing/2014/main" id="{F97F84C5-01F1-9684-0C38-E04D970243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2939" y="151157"/>
            <a:ext cx="5463721" cy="671603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2B4480F-CC8F-3B24-E910-75DD76A4D30C}"/>
              </a:ext>
            </a:extLst>
          </p:cNvPr>
          <p:cNvSpPr txBox="1"/>
          <p:nvPr/>
        </p:nvSpPr>
        <p:spPr>
          <a:xfrm>
            <a:off x="7090888" y="6492504"/>
            <a:ext cx="3976254" cy="369332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(Image </a:t>
            </a:r>
            <a:r>
              <a:rPr lang="en-GB" err="1"/>
              <a:t>microsoft</a:t>
            </a:r>
            <a:r>
              <a:rPr lang="en-GB"/>
              <a:t> </a:t>
            </a:r>
            <a:r>
              <a:rPr lang="en-GB" err="1"/>
              <a:t>bing</a:t>
            </a:r>
            <a:r>
              <a:rPr lang="en-GB"/>
              <a:t> </a:t>
            </a:r>
            <a:r>
              <a:rPr lang="en-GB" err="1"/>
              <a:t>creater</a:t>
            </a:r>
            <a:r>
              <a:rPr lang="en-GB"/>
              <a:t> 2025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hart: Surge in UK skin cancer deaths since the 70s | Statista">
            <a:extLst>
              <a:ext uri="{FF2B5EF4-FFF2-40B4-BE49-F238E27FC236}">
                <a16:creationId xmlns:a16="http://schemas.microsoft.com/office/drawing/2014/main" id="{20513877-3625-6882-67D2-8D2831E9E4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6111" y="966787"/>
            <a:ext cx="4266746" cy="292145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8086CC2-70C4-1F84-B83E-5FD74E83D9CF}"/>
              </a:ext>
            </a:extLst>
          </p:cNvPr>
          <p:cNvSpPr txBox="1"/>
          <p:nvPr/>
        </p:nvSpPr>
        <p:spPr>
          <a:xfrm>
            <a:off x="4458522" y="6194961"/>
            <a:ext cx="4601687" cy="692497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30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Images: Cancer Research UK (2025); Statista (2025); World Health Organization (1986); 123RF (2025); CPC Logistics (2025); National Health Executive (2025).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A30B7B6-CA84-4B51-7892-4D49678C9DB5}"/>
              </a:ext>
            </a:extLst>
          </p:cNvPr>
          <p:cNvSpPr txBox="1"/>
          <p:nvPr/>
        </p:nvSpPr>
        <p:spPr>
          <a:xfrm>
            <a:off x="1320" y="8577"/>
            <a:ext cx="4054103" cy="678647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 b="1">
                <a:latin typeface="Arial"/>
                <a:cs typeface="Arial"/>
              </a:rPr>
              <a:t>BACKGROUND</a:t>
            </a:r>
            <a:endParaRPr lang="en-GB" sz="1500">
              <a:latin typeface="Arial"/>
              <a:cs typeface="Arial"/>
            </a:endParaRPr>
          </a:p>
          <a:p>
            <a:endParaRPr lang="en-GB" sz="1500" b="1">
              <a:latin typeface="Arial"/>
              <a:cs typeface="Arial"/>
            </a:endParaRPr>
          </a:p>
          <a:p>
            <a:r>
              <a:rPr lang="en-GB" sz="1500">
                <a:latin typeface="Arial"/>
                <a:cs typeface="Arial"/>
              </a:rPr>
              <a:t>• Skin cancer is a growing public health concern worldwide, with increasing incidence rates placing pressure on healthcare services </a:t>
            </a:r>
            <a:r>
              <a:rPr lang="en-GB" sz="1500" i="1">
                <a:latin typeface="Arial"/>
                <a:cs typeface="Arial"/>
              </a:rPr>
              <a:t>(WHO, 2024; Cancer Research UK, 2025)</a:t>
            </a:r>
            <a:r>
              <a:rPr lang="en-GB" sz="1500">
                <a:latin typeface="Arial"/>
                <a:cs typeface="Arial"/>
              </a:rPr>
              <a:t>.</a:t>
            </a:r>
          </a:p>
          <a:p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cs typeface="Arial"/>
              </a:rPr>
              <a:t>• Approximately </a:t>
            </a:r>
            <a:r>
              <a:rPr lang="en-GB" sz="1500" b="1">
                <a:latin typeface="Arial"/>
                <a:cs typeface="Arial"/>
              </a:rPr>
              <a:t>17,500 melanoma cases</a:t>
            </a:r>
            <a:r>
              <a:rPr lang="en-GB" sz="1500">
                <a:latin typeface="Arial"/>
                <a:cs typeface="Arial"/>
              </a:rPr>
              <a:t> are diagnosed annually in the UK, highlighting the need for earlier detection and prevention strategies </a:t>
            </a:r>
            <a:r>
              <a:rPr lang="en-GB" sz="1500" i="1">
                <a:latin typeface="Arial"/>
                <a:cs typeface="Arial"/>
              </a:rPr>
              <a:t>(Cancer Research UK, 2025)</a:t>
            </a:r>
            <a:r>
              <a:rPr lang="en-GB" sz="1500">
                <a:latin typeface="Arial"/>
                <a:cs typeface="Arial"/>
              </a:rPr>
              <a:t>. </a:t>
            </a:r>
          </a:p>
          <a:p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cs typeface="Arial"/>
              </a:rPr>
              <a:t>• Early detection significantly improves survival outcomes; however, access to specialist dermatology services remains unequal </a:t>
            </a:r>
            <a:r>
              <a:rPr lang="en-GB" sz="1500" i="1">
                <a:latin typeface="Arial"/>
                <a:cs typeface="Arial"/>
              </a:rPr>
              <a:t>(Green et al., 2011; Salinas et al., 2024)</a:t>
            </a:r>
            <a:r>
              <a:rPr lang="en-GB" sz="1500">
                <a:latin typeface="Arial"/>
                <a:cs typeface="Arial"/>
              </a:rPr>
              <a:t>. </a:t>
            </a:r>
          </a:p>
          <a:p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cs typeface="Arial"/>
              </a:rPr>
              <a:t>• Previous interventions have included sun safety campaigns, skin self-examination and digital technologies such as </a:t>
            </a:r>
            <a:r>
              <a:rPr lang="en-GB" sz="1500" err="1">
                <a:latin typeface="Arial"/>
                <a:cs typeface="Arial"/>
              </a:rPr>
              <a:t>teledermatology</a:t>
            </a:r>
            <a:r>
              <a:rPr lang="en-GB" sz="1500">
                <a:latin typeface="Arial"/>
                <a:cs typeface="Arial"/>
              </a:rPr>
              <a:t> and </a:t>
            </a:r>
            <a:r>
              <a:rPr lang="en-GB" sz="1500" err="1">
                <a:latin typeface="Arial"/>
                <a:cs typeface="Arial"/>
              </a:rPr>
              <a:t>SkinVision</a:t>
            </a:r>
            <a:r>
              <a:rPr lang="en-GB" sz="1500">
                <a:latin typeface="Arial"/>
                <a:cs typeface="Arial"/>
              </a:rPr>
              <a:t> </a:t>
            </a:r>
            <a:r>
              <a:rPr lang="en-GB" sz="1500" i="1">
                <a:latin typeface="Arial"/>
                <a:cs typeface="Arial"/>
              </a:rPr>
              <a:t>(WHO, 2024; Sun et al., 2022; CPC Logistics, 2025)</a:t>
            </a:r>
            <a:r>
              <a:rPr lang="en-GB" sz="1500">
                <a:latin typeface="Arial"/>
                <a:cs typeface="Arial"/>
              </a:rPr>
              <a:t>. </a:t>
            </a:r>
          </a:p>
          <a:p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cs typeface="Arial"/>
              </a:rPr>
              <a:t>• </a:t>
            </a:r>
            <a:r>
              <a:rPr lang="en-GB" sz="1500" b="1" err="1">
                <a:latin typeface="Arial"/>
                <a:cs typeface="Arial"/>
              </a:rPr>
              <a:t>SkinGuard</a:t>
            </a:r>
            <a:r>
              <a:rPr lang="en-GB" sz="1500" b="1">
                <a:latin typeface="Arial"/>
                <a:cs typeface="Arial"/>
              </a:rPr>
              <a:t> AI+</a:t>
            </a:r>
            <a:r>
              <a:rPr lang="en-GB" sz="1500">
                <a:latin typeface="Arial"/>
                <a:cs typeface="Arial"/>
              </a:rPr>
              <a:t> is an AI-based intervention designed to support prevention, personalised risk assessment and early skin cancer detection </a:t>
            </a:r>
            <a:r>
              <a:rPr lang="en-GB" sz="1500" i="1">
                <a:latin typeface="Arial"/>
                <a:cs typeface="Arial"/>
              </a:rPr>
              <a:t>(</a:t>
            </a:r>
            <a:r>
              <a:rPr lang="en-GB" sz="1500" i="1" err="1">
                <a:latin typeface="Arial"/>
                <a:cs typeface="Arial"/>
              </a:rPr>
              <a:t>Esteva</a:t>
            </a:r>
            <a:r>
              <a:rPr lang="en-GB" sz="1500" i="1">
                <a:latin typeface="Arial"/>
                <a:cs typeface="Arial"/>
              </a:rPr>
              <a:t> et al., 2017; NICE, 2025; National Health Executive, 2025)</a:t>
            </a:r>
            <a:r>
              <a:rPr lang="en-GB" sz="1500">
                <a:latin typeface="Arial"/>
                <a:cs typeface="Arial"/>
              </a:rPr>
              <a:t>.</a:t>
            </a:r>
            <a:endParaRPr lang="en-GB" sz="1600">
              <a:latin typeface="Arial"/>
              <a:cs typeface="Arial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FB2A60A-ABE0-A97D-DD11-542F6889C1CE}"/>
              </a:ext>
            </a:extLst>
          </p:cNvPr>
          <p:cNvSpPr txBox="1"/>
          <p:nvPr/>
        </p:nvSpPr>
        <p:spPr>
          <a:xfrm>
            <a:off x="9062193" y="46842"/>
            <a:ext cx="3258457" cy="622460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 b="1">
                <a:latin typeface="Arial"/>
                <a:cs typeface="Arial"/>
              </a:rPr>
              <a:t>HEALTH PROMOTION VALUES AND PRINCIPLES</a:t>
            </a:r>
          </a:p>
          <a:p>
            <a:r>
              <a:rPr lang="en-GB" sz="1500" b="1">
                <a:latin typeface="Arial"/>
                <a:cs typeface="Arial"/>
              </a:rPr>
              <a:t>Values</a:t>
            </a:r>
          </a:p>
          <a:p>
            <a:endParaRPr lang="en-GB" sz="1500" b="1">
              <a:latin typeface="Arial"/>
              <a:cs typeface="Arial"/>
            </a:endParaRPr>
          </a:p>
          <a:p>
            <a:r>
              <a:rPr lang="en-GB" sz="1500">
                <a:latin typeface="Arial"/>
                <a:cs typeface="Arial"/>
              </a:rPr>
              <a:t>• </a:t>
            </a:r>
            <a:r>
              <a:rPr lang="en-GB" sz="1500" b="1">
                <a:latin typeface="Arial"/>
                <a:cs typeface="Arial"/>
              </a:rPr>
              <a:t>Empowerment:</a:t>
            </a:r>
            <a:r>
              <a:rPr lang="en-GB" sz="1500">
                <a:latin typeface="Arial"/>
                <a:cs typeface="Arial"/>
              </a:rPr>
              <a:t> Supports self-management and informed decision-making </a:t>
            </a:r>
            <a:r>
              <a:rPr lang="en-GB" sz="1500" i="1">
                <a:latin typeface="Arial"/>
                <a:cs typeface="Arial"/>
              </a:rPr>
              <a:t>(WHO, 2021)</a:t>
            </a:r>
            <a:r>
              <a:rPr lang="en-GB" sz="1500">
                <a:latin typeface="Arial"/>
                <a:cs typeface="Arial"/>
              </a:rPr>
              <a:t>. </a:t>
            </a:r>
          </a:p>
          <a:p>
            <a:r>
              <a:rPr lang="en-GB" sz="1500">
                <a:latin typeface="Arial"/>
                <a:cs typeface="Arial"/>
              </a:rPr>
              <a:t>• </a:t>
            </a:r>
            <a:r>
              <a:rPr lang="en-GB" sz="1500" b="1">
                <a:latin typeface="Arial"/>
                <a:cs typeface="Arial"/>
              </a:rPr>
              <a:t>Equity:</a:t>
            </a:r>
            <a:r>
              <a:rPr lang="en-GB" sz="1500">
                <a:latin typeface="Arial"/>
                <a:cs typeface="Arial"/>
              </a:rPr>
              <a:t> Aims to improve access to early detection and reduce health inequalities </a:t>
            </a:r>
            <a:r>
              <a:rPr lang="en-GB" sz="1500" i="1">
                <a:latin typeface="Arial"/>
                <a:cs typeface="Arial"/>
              </a:rPr>
              <a:t>(WHO, 2021; NICE, 2025)</a:t>
            </a:r>
            <a:r>
              <a:rPr lang="en-GB" sz="1500">
                <a:latin typeface="Arial"/>
                <a:cs typeface="Arial"/>
              </a:rPr>
              <a:t>. </a:t>
            </a:r>
          </a:p>
          <a:p>
            <a:endParaRPr lang="en-GB" sz="1500">
              <a:latin typeface="Arial"/>
              <a:cs typeface="Arial"/>
            </a:endParaRPr>
          </a:p>
          <a:p>
            <a:r>
              <a:rPr lang="en-GB" sz="1500" b="1">
                <a:latin typeface="Arial"/>
                <a:cs typeface="Arial"/>
              </a:rPr>
              <a:t>Principles</a:t>
            </a:r>
          </a:p>
          <a:p>
            <a:r>
              <a:rPr lang="en-GB" sz="1500">
                <a:latin typeface="Arial"/>
                <a:cs typeface="Arial"/>
              </a:rPr>
              <a:t>• </a:t>
            </a:r>
            <a:r>
              <a:rPr lang="en-GB" sz="1500" b="1">
                <a:latin typeface="Arial"/>
                <a:cs typeface="Arial"/>
              </a:rPr>
              <a:t>Prevention:</a:t>
            </a:r>
            <a:r>
              <a:rPr lang="en-GB" sz="1500">
                <a:latin typeface="Arial"/>
                <a:cs typeface="Arial"/>
              </a:rPr>
              <a:t> Encourages early detection and sun-safe behaviours </a:t>
            </a:r>
            <a:r>
              <a:rPr lang="en-GB" sz="1500" i="1">
                <a:latin typeface="Arial"/>
                <a:cs typeface="Arial"/>
              </a:rPr>
              <a:t>(Green et al., 2011; CPC Logistics, 2025)</a:t>
            </a:r>
            <a:r>
              <a:rPr lang="en-GB" sz="1500">
                <a:latin typeface="Arial"/>
                <a:cs typeface="Arial"/>
              </a:rPr>
              <a:t>. </a:t>
            </a:r>
          </a:p>
          <a:p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cs typeface="Arial"/>
              </a:rPr>
              <a:t>• </a:t>
            </a:r>
            <a:r>
              <a:rPr lang="en-GB" sz="1500" b="1">
                <a:latin typeface="Arial"/>
                <a:cs typeface="Arial"/>
              </a:rPr>
              <a:t>Participation:</a:t>
            </a:r>
            <a:r>
              <a:rPr lang="en-GB" sz="1500">
                <a:latin typeface="Arial"/>
                <a:cs typeface="Arial"/>
              </a:rPr>
              <a:t> Promotes active engagement in monitoring skin health </a:t>
            </a:r>
            <a:r>
              <a:rPr lang="en-GB" sz="1500" i="1">
                <a:latin typeface="Arial"/>
                <a:cs typeface="Arial"/>
              </a:rPr>
              <a:t>(Michie et al., 2011)</a:t>
            </a:r>
            <a:r>
              <a:rPr lang="en-GB" sz="1500">
                <a:latin typeface="Arial"/>
                <a:cs typeface="Arial"/>
              </a:rPr>
              <a:t>. </a:t>
            </a:r>
          </a:p>
          <a:p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cs typeface="Arial"/>
              </a:rPr>
              <a:t>• </a:t>
            </a:r>
            <a:r>
              <a:rPr lang="en-GB" sz="1500" b="1">
                <a:latin typeface="Arial"/>
                <a:cs typeface="Arial"/>
              </a:rPr>
              <a:t>Patient-centred care:</a:t>
            </a:r>
            <a:r>
              <a:rPr lang="en-GB" sz="1500">
                <a:latin typeface="Arial"/>
                <a:cs typeface="Arial"/>
              </a:rPr>
              <a:t> Provides personalised risk assessment and tailored support </a:t>
            </a:r>
            <a:r>
              <a:rPr lang="en-GB" sz="1500" i="1">
                <a:latin typeface="Arial"/>
                <a:cs typeface="Arial"/>
              </a:rPr>
              <a:t>(Behara et al., 2024; Salinas et al., 2024)</a:t>
            </a:r>
            <a:r>
              <a:rPr lang="en-GB" sz="1500">
                <a:latin typeface="Arial"/>
                <a:cs typeface="Arial"/>
              </a:rPr>
              <a:t>. </a:t>
            </a:r>
          </a:p>
        </p:txBody>
      </p:sp>
      <p:pic>
        <p:nvPicPr>
          <p:cNvPr id="8" name="Picture 7" descr="A couple of people on a scale&#10;&#10;AI-generated content may be incorrect.">
            <a:extLst>
              <a:ext uri="{FF2B5EF4-FFF2-40B4-BE49-F238E27FC236}">
                <a16:creationId xmlns:a16="http://schemas.microsoft.com/office/drawing/2014/main" id="{8F45D5F1-D6D1-AEF9-02C5-63C4DFB87A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82111" y="5965825"/>
            <a:ext cx="1000125" cy="838200"/>
          </a:xfrm>
          <a:prstGeom prst="rect">
            <a:avLst/>
          </a:prstGeom>
        </p:spPr>
      </p:pic>
      <p:pic>
        <p:nvPicPr>
          <p:cNvPr id="7" name="Picture 6" descr="A hands holding a person&#10;&#10;AI-generated content may be incorrect.">
            <a:extLst>
              <a:ext uri="{FF2B5EF4-FFF2-40B4-BE49-F238E27FC236}">
                <a16:creationId xmlns:a16="http://schemas.microsoft.com/office/drawing/2014/main" id="{52ACA945-102B-9D5A-6B1A-A7553BB7B2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1464" y="2695122"/>
            <a:ext cx="976993" cy="929368"/>
          </a:xfrm>
          <a:prstGeom prst="rect">
            <a:avLst/>
          </a:prstGeom>
        </p:spPr>
      </p:pic>
      <p:pic>
        <p:nvPicPr>
          <p:cNvPr id="21" name="Picture 20" descr="The Ottawa Charter for health promotion (WHO, 1986) [9] | Download  Scientific Diagram">
            <a:extLst>
              <a:ext uri="{FF2B5EF4-FFF2-40B4-BE49-F238E27FC236}">
                <a16:creationId xmlns:a16="http://schemas.microsoft.com/office/drawing/2014/main" id="{090C3D6C-3595-956C-A316-66531F2FAE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44331" y="3433989"/>
            <a:ext cx="3865335" cy="27622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95F5D72-B7BC-07AC-B3F4-8FCE658EC97D}"/>
              </a:ext>
            </a:extLst>
          </p:cNvPr>
          <p:cNvSpPr txBox="1"/>
          <p:nvPr/>
        </p:nvSpPr>
        <p:spPr>
          <a:xfrm>
            <a:off x="4069937" y="20428"/>
            <a:ext cx="4856487" cy="92333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GB" b="1"/>
              <a:t>Skin Guard AI+: An Artificial </a:t>
            </a:r>
            <a:r>
              <a:rPr lang="en-GB" b="1" err="1"/>
              <a:t>Intelligencece</a:t>
            </a:r>
            <a:r>
              <a:rPr lang="en-GB" b="1"/>
              <a:t> –Based Digital Intervention for Skin Cancer Prevention and Early Detection</a:t>
            </a:r>
          </a:p>
        </p:txBody>
      </p:sp>
    </p:spTree>
    <p:extLst>
      <p:ext uri="{BB962C8B-B14F-4D97-AF65-F5344CB8AC3E}">
        <p14:creationId xmlns:p14="http://schemas.microsoft.com/office/powerpoint/2010/main" val="5427289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diagram of a model&#10;&#10;AI-generated content may be incorrect.">
            <a:extLst>
              <a:ext uri="{FF2B5EF4-FFF2-40B4-BE49-F238E27FC236}">
                <a16:creationId xmlns:a16="http://schemas.microsoft.com/office/drawing/2014/main" id="{0F62DFFE-E585-6BAA-2635-275BC32562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00" t="3836" r="3382" b="-1434"/>
          <a:stretch>
            <a:fillRect/>
          </a:stretch>
        </p:blipFill>
        <p:spPr>
          <a:xfrm>
            <a:off x="5057812" y="18473"/>
            <a:ext cx="3260689" cy="585585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6876EA4-1AC8-CA09-FF45-BBF5D10B56B2}"/>
              </a:ext>
            </a:extLst>
          </p:cNvPr>
          <p:cNvSpPr txBox="1"/>
          <p:nvPr/>
        </p:nvSpPr>
        <p:spPr>
          <a:xfrm>
            <a:off x="95002" y="3298"/>
            <a:ext cx="5227780" cy="701730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BEHAVIOUR CHANGE THEORY (COM-B)</a:t>
            </a:r>
          </a:p>
          <a:p>
            <a:r>
              <a:rPr lang="en-GB" b="1"/>
              <a:t>COM-B was selected as behaviour change requires capability, opportunity and motivation (</a:t>
            </a:r>
            <a:r>
              <a:rPr lang="en-GB" b="1" err="1"/>
              <a:t>Michie</a:t>
            </a:r>
            <a:r>
              <a:rPr lang="en-GB" b="1"/>
              <a:t> et al., 2011).</a:t>
            </a:r>
            <a:endParaRPr lang="en-GB"/>
          </a:p>
          <a:p>
            <a:r>
              <a:rPr lang="en-GB" b="1"/>
              <a:t>Capability</a:t>
            </a:r>
          </a:p>
          <a:p>
            <a:r>
              <a:rPr lang="en-GB"/>
              <a:t>• Improves skin cancer awareness and risk recognition </a:t>
            </a:r>
            <a:r>
              <a:rPr lang="en-GB" i="1"/>
              <a:t>(</a:t>
            </a:r>
            <a:r>
              <a:rPr lang="en-GB" i="1" err="1"/>
              <a:t>Behara</a:t>
            </a:r>
            <a:r>
              <a:rPr lang="en-GB" i="1"/>
              <a:t> et al., 2024; </a:t>
            </a:r>
            <a:r>
              <a:rPr lang="en-GB" i="1" err="1"/>
              <a:t>Gregoor</a:t>
            </a:r>
            <a:r>
              <a:rPr lang="en-GB" i="1"/>
              <a:t> et al., 2023)</a:t>
            </a:r>
            <a:r>
              <a:rPr lang="en-GB"/>
              <a:t>. </a:t>
            </a:r>
          </a:p>
          <a:p>
            <a:r>
              <a:rPr lang="en-GB" b="1"/>
              <a:t>Opportunity</a:t>
            </a:r>
          </a:p>
          <a:p>
            <a:r>
              <a:rPr lang="en-GB"/>
              <a:t>• Increases access to self-monitoring, although digital exclusion remains a concern </a:t>
            </a:r>
            <a:r>
              <a:rPr lang="en-GB" i="1"/>
              <a:t>(WHO, 2021; </a:t>
            </a:r>
            <a:r>
              <a:rPr lang="en-GB" i="1" err="1"/>
              <a:t>Daneshjou</a:t>
            </a:r>
            <a:r>
              <a:rPr lang="en-GB" i="1"/>
              <a:t> et al., 2022)</a:t>
            </a:r>
            <a:r>
              <a:rPr lang="en-GB"/>
              <a:t>. </a:t>
            </a:r>
          </a:p>
          <a:p>
            <a:r>
              <a:rPr lang="en-GB" b="1"/>
              <a:t>Motivation</a:t>
            </a:r>
          </a:p>
          <a:p>
            <a:r>
              <a:rPr lang="en-GB"/>
              <a:t>• Personalised alerts encourage preventative action and help-seeking behaviours </a:t>
            </a:r>
            <a:r>
              <a:rPr lang="en-GB" i="1"/>
              <a:t>(Salinas et al., 2024; </a:t>
            </a:r>
            <a:r>
              <a:rPr lang="en-GB" i="1" err="1"/>
              <a:t>Michie</a:t>
            </a:r>
            <a:r>
              <a:rPr lang="en-GB" i="1"/>
              <a:t> et al., 2011)</a:t>
            </a:r>
            <a:r>
              <a:rPr lang="en-GB"/>
              <a:t>. </a:t>
            </a:r>
          </a:p>
          <a:p>
            <a:r>
              <a:rPr lang="en-GB" b="1"/>
              <a:t>Behaviour</a:t>
            </a:r>
          </a:p>
          <a:p>
            <a:r>
              <a:rPr lang="en-GB"/>
              <a:t>• Supports earlier detection and improved sun-protective behaviours </a:t>
            </a:r>
            <a:r>
              <a:rPr lang="en-GB" i="1"/>
              <a:t>(Green et al., 2011; </a:t>
            </a:r>
            <a:r>
              <a:rPr lang="en-GB" i="1" err="1"/>
              <a:t>Esteva</a:t>
            </a:r>
            <a:r>
              <a:rPr lang="en-GB" i="1"/>
              <a:t> et al., 2017)</a:t>
            </a:r>
            <a:r>
              <a:rPr lang="en-GB"/>
              <a:t>. </a:t>
            </a:r>
          </a:p>
          <a:p>
            <a:r>
              <a:rPr lang="en-GB" b="1"/>
              <a:t>Limitation</a:t>
            </a:r>
          </a:p>
          <a:p>
            <a:r>
              <a:rPr lang="en-GB"/>
              <a:t>• Algorithm bias and over-reliance on AI highlight the need for clinical oversight </a:t>
            </a:r>
            <a:r>
              <a:rPr lang="en-GB" i="1"/>
              <a:t>(</a:t>
            </a:r>
            <a:r>
              <a:rPr lang="en-GB" i="1" err="1"/>
              <a:t>Krakowski</a:t>
            </a:r>
            <a:r>
              <a:rPr lang="en-GB" i="1"/>
              <a:t> et al., 2024; NICE, 2025)</a:t>
            </a:r>
            <a:r>
              <a:rPr lang="en-GB"/>
              <a:t>. </a:t>
            </a:r>
          </a:p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773720-F173-DF8F-FD0A-BD0510CFCF17}"/>
              </a:ext>
            </a:extLst>
          </p:cNvPr>
          <p:cNvSpPr txBox="1"/>
          <p:nvPr/>
        </p:nvSpPr>
        <p:spPr>
          <a:xfrm>
            <a:off x="8446655" y="2638"/>
            <a:ext cx="3749962" cy="701730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EXPECTED OUTCOMES</a:t>
            </a:r>
          </a:p>
          <a:p>
            <a:endParaRPr lang="en-GB" b="1"/>
          </a:p>
          <a:p>
            <a:r>
              <a:rPr lang="en-GB" b="1"/>
              <a:t>Benefits </a:t>
            </a:r>
            <a:r>
              <a:rPr lang="ur-PK" b="1"/>
              <a:t>✅</a:t>
            </a:r>
            <a:endParaRPr lang="en-GB" b="1"/>
          </a:p>
          <a:p>
            <a:endParaRPr lang="ur-PK" b="1">
              <a:cs typeface="Arial"/>
            </a:endParaRPr>
          </a:p>
          <a:p>
            <a:r>
              <a:rPr lang="en-GB"/>
              <a:t>• Earlier detection and improved clinical outcomes </a:t>
            </a:r>
            <a:r>
              <a:rPr lang="en-GB" i="1"/>
              <a:t>(Salinas et al., 2024; </a:t>
            </a:r>
            <a:r>
              <a:rPr lang="en-GB" i="1" err="1"/>
              <a:t>Haenssle</a:t>
            </a:r>
            <a:r>
              <a:rPr lang="en-GB" i="1"/>
              <a:t> et al., 2018)</a:t>
            </a:r>
            <a:r>
              <a:rPr lang="en-GB"/>
              <a:t>. </a:t>
            </a:r>
          </a:p>
          <a:p>
            <a:r>
              <a:rPr lang="en-GB"/>
              <a:t>• Increased skin cancer awareness and health literacy </a:t>
            </a:r>
            <a:r>
              <a:rPr lang="en-GB" i="1"/>
              <a:t>(</a:t>
            </a:r>
            <a:r>
              <a:rPr lang="en-GB" i="1" err="1"/>
              <a:t>Michie</a:t>
            </a:r>
            <a:r>
              <a:rPr lang="en-GB" i="1"/>
              <a:t> et al., 2011; </a:t>
            </a:r>
            <a:r>
              <a:rPr lang="en-GB" i="1" err="1"/>
              <a:t>Behara</a:t>
            </a:r>
            <a:r>
              <a:rPr lang="en-GB" i="1"/>
              <a:t> et al., 2024)</a:t>
            </a:r>
            <a:r>
              <a:rPr lang="en-GB"/>
              <a:t>. </a:t>
            </a:r>
          </a:p>
          <a:p>
            <a:r>
              <a:rPr lang="en-GB"/>
              <a:t>• Greater access to screening and self-monitoring services </a:t>
            </a:r>
            <a:r>
              <a:rPr lang="en-GB" i="1"/>
              <a:t>(WHO, 2021; </a:t>
            </a:r>
            <a:r>
              <a:rPr lang="en-GB" i="1" err="1"/>
              <a:t>Gregoor</a:t>
            </a:r>
            <a:r>
              <a:rPr lang="en-GB" i="1"/>
              <a:t> et al., 2023)</a:t>
            </a:r>
            <a:r>
              <a:rPr lang="en-GB"/>
              <a:t>. </a:t>
            </a:r>
          </a:p>
          <a:p>
            <a:endParaRPr lang="en-GB" b="1"/>
          </a:p>
          <a:p>
            <a:r>
              <a:rPr lang="en-GB" b="1"/>
              <a:t>Limitations</a:t>
            </a:r>
            <a:r>
              <a:rPr lang="ur-PK" b="1">
                <a:cs typeface="Arial"/>
              </a:rPr>
              <a:t>⚠️</a:t>
            </a:r>
            <a:endParaRPr lang="en-GB" b="1">
              <a:cs typeface="Arial"/>
            </a:endParaRPr>
          </a:p>
          <a:p>
            <a:endParaRPr lang="ur-PK" b="1">
              <a:cs typeface="Arial"/>
            </a:endParaRPr>
          </a:p>
          <a:p>
            <a:r>
              <a:rPr lang="en-GB"/>
              <a:t>• AI algorithms may perform less accurately across diverse skin tones </a:t>
            </a:r>
            <a:r>
              <a:rPr lang="en-GB" i="1"/>
              <a:t>(</a:t>
            </a:r>
            <a:r>
              <a:rPr lang="en-GB" i="1" err="1"/>
              <a:t>Daneshjou</a:t>
            </a:r>
            <a:r>
              <a:rPr lang="en-GB" i="1"/>
              <a:t> et al., 2022)</a:t>
            </a:r>
            <a:r>
              <a:rPr lang="en-GB"/>
              <a:t>. </a:t>
            </a:r>
          </a:p>
          <a:p>
            <a:r>
              <a:rPr lang="en-GB"/>
              <a:t>• Digital exclusion may widen health inequalities </a:t>
            </a:r>
            <a:r>
              <a:rPr lang="en-GB" i="1"/>
              <a:t>(WHO, 2021; </a:t>
            </a:r>
            <a:r>
              <a:rPr lang="en-GB" i="1" err="1"/>
              <a:t>Krakowski</a:t>
            </a:r>
            <a:r>
              <a:rPr lang="en-GB" i="1"/>
              <a:t> et al., 2024)</a:t>
            </a:r>
            <a:r>
              <a:rPr lang="en-GB"/>
              <a:t>. </a:t>
            </a:r>
          </a:p>
          <a:p>
            <a:r>
              <a:rPr lang="en-GB"/>
              <a:t>• False reassurance and over-reliance on AI remain concerns </a:t>
            </a:r>
            <a:r>
              <a:rPr lang="en-GB" i="1"/>
              <a:t>(Sun et al., 2022; NHS England, 2025)</a:t>
            </a:r>
            <a:r>
              <a:rPr lang="en-GB"/>
              <a:t>. </a:t>
            </a:r>
          </a:p>
        </p:txBody>
      </p:sp>
      <p:pic>
        <p:nvPicPr>
          <p:cNvPr id="6" name="Picture 5" descr="A cell phone with a screen&#10;&#10;AI-generated content may be incorrect.">
            <a:extLst>
              <a:ext uri="{FF2B5EF4-FFF2-40B4-BE49-F238E27FC236}">
                <a16:creationId xmlns:a16="http://schemas.microsoft.com/office/drawing/2014/main" id="{E4515250-B546-1F8C-327B-6D7711A8FA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8893" y="1149350"/>
            <a:ext cx="967014" cy="145732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63A4057-FDBA-9516-C31E-A2CCA4F2493E}"/>
              </a:ext>
            </a:extLst>
          </p:cNvPr>
          <p:cNvSpPr txBox="1"/>
          <p:nvPr/>
        </p:nvSpPr>
        <p:spPr>
          <a:xfrm>
            <a:off x="5458691" y="5874327"/>
            <a:ext cx="290945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Image sources: Michie et al. (2011); National Health Executive (2025); NHS England (2025).</a:t>
            </a:r>
          </a:p>
          <a:p>
            <a:endParaRPr lang="en-GB"/>
          </a:p>
        </p:txBody>
      </p:sp>
      <p:pic>
        <p:nvPicPr>
          <p:cNvPr id="12" name="Picture 11" descr="NHS Logo – National Health Service Logo - PNG and Vector - Logo Download">
            <a:extLst>
              <a:ext uri="{FF2B5EF4-FFF2-40B4-BE49-F238E27FC236}">
                <a16:creationId xmlns:a16="http://schemas.microsoft.com/office/drawing/2014/main" id="{12E254E8-497C-BE12-B34E-C7CCB42C2F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">
            <a:off x="11001828" y="3247571"/>
            <a:ext cx="1509486" cy="1509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193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FE99C8-83EB-2734-DC05-02DA37930B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A96F07B6-4527-2EDA-BA0D-6401D0461A56}"/>
              </a:ext>
            </a:extLst>
          </p:cNvPr>
          <p:cNvSpPr txBox="1"/>
          <p:nvPr/>
        </p:nvSpPr>
        <p:spPr>
          <a:xfrm>
            <a:off x="0" y="105229"/>
            <a:ext cx="5101771" cy="6463308"/>
          </a:xfrm>
          <a:prstGeom prst="rect">
            <a:avLst/>
          </a:prstGeom>
          <a:solidFill>
            <a:srgbClr val="00B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GB" sz="1800" b="1" baseline="0">
                <a:latin typeface="Aptos"/>
                <a:ea typeface="Segoe UI"/>
                <a:cs typeface="Segoe UI"/>
              </a:rPr>
              <a:t>CONCLUSION</a:t>
            </a:r>
            <a:r>
              <a:rPr lang="en-GB" sz="1800">
                <a:latin typeface="Aptos"/>
                <a:ea typeface="Segoe UI"/>
                <a:cs typeface="Segoe UI"/>
              </a:rPr>
              <a:t>​</a:t>
            </a:r>
          </a:p>
          <a:p>
            <a:endParaRPr lang="en-GB">
              <a:latin typeface="Aptos"/>
              <a:ea typeface="Segoe UI"/>
              <a:cs typeface="Segoe UI"/>
            </a:endParaRPr>
          </a:p>
          <a:p>
            <a:r>
              <a:rPr lang="en-GB" sz="1800" baseline="0">
                <a:latin typeface="Aptos"/>
                <a:ea typeface="Segoe UI"/>
                <a:cs typeface="Segoe UI"/>
              </a:rPr>
              <a:t>• </a:t>
            </a:r>
            <a:r>
              <a:rPr lang="en-GB">
                <a:latin typeface="Aptos"/>
                <a:ea typeface="Segoe UI"/>
                <a:cs typeface="Segoe UI"/>
              </a:rPr>
              <a:t>Skin Guard</a:t>
            </a:r>
            <a:r>
              <a:rPr lang="en-GB" sz="1800" baseline="0">
                <a:latin typeface="Aptos"/>
                <a:ea typeface="Segoe UI"/>
                <a:cs typeface="Segoe UI"/>
              </a:rPr>
              <a:t> AI+ has the potential to improve early detection, prevention and patient engagement in skin cancer care </a:t>
            </a:r>
            <a:r>
              <a:rPr lang="en-GB" sz="1800" i="1" baseline="0">
                <a:latin typeface="Aptos"/>
                <a:ea typeface="Segoe UI"/>
                <a:cs typeface="Segoe UI"/>
              </a:rPr>
              <a:t>(Salinas et al., 2024; WHO, 2021; Esteva et al., 2017).</a:t>
            </a:r>
            <a:r>
              <a:rPr lang="en-GB" sz="1800" baseline="0">
                <a:latin typeface="Aptos"/>
                <a:ea typeface="Segoe UI"/>
                <a:cs typeface="Segoe UI"/>
              </a:rPr>
              <a:t> 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endParaRPr lang="en-US">
              <a:latin typeface="Aptos"/>
              <a:ea typeface="Segoe UI"/>
              <a:cs typeface="Segoe UI"/>
            </a:endParaRPr>
          </a:p>
          <a:p>
            <a:pPr rtl="0"/>
            <a:r>
              <a:rPr lang="en-GB" sz="1800" baseline="0">
                <a:latin typeface="Aptos"/>
                <a:ea typeface="Segoe UI"/>
                <a:cs typeface="Segoe UI"/>
              </a:rPr>
              <a:t>• However, algorithm bias, digital exclusion and data privacy concerns must be addressed to ensure equitable implementation </a:t>
            </a:r>
            <a:r>
              <a:rPr lang="en-GB" sz="1800" i="1" baseline="0">
                <a:latin typeface="Aptos"/>
                <a:ea typeface="Segoe UI"/>
                <a:cs typeface="Segoe UI"/>
              </a:rPr>
              <a:t>(Daneshjou et al., 2022; UK GDPR, 2021; UK Government, 2018).</a:t>
            </a:r>
            <a:r>
              <a:rPr lang="en-GB" sz="1800" baseline="0">
                <a:latin typeface="Aptos"/>
                <a:ea typeface="Segoe UI"/>
                <a:cs typeface="Segoe UI"/>
              </a:rPr>
              <a:t> 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endParaRPr lang="en-US">
              <a:latin typeface="Aptos"/>
              <a:ea typeface="Segoe UI"/>
              <a:cs typeface="Segoe UI"/>
            </a:endParaRPr>
          </a:p>
          <a:p>
            <a:pPr rtl="0"/>
            <a:r>
              <a:rPr lang="en-GB" sz="1800" baseline="0">
                <a:latin typeface="Aptos"/>
                <a:ea typeface="Segoe UI"/>
                <a:cs typeface="Segoe UI"/>
              </a:rPr>
              <a:t>• Current NHS initiatives demonstrate the growing role of AI in skin cancer detection, although further evaluation of long-term effectiveness is required </a:t>
            </a:r>
            <a:r>
              <a:rPr lang="en-GB" sz="1800" i="1" baseline="0">
                <a:latin typeface="Aptos"/>
                <a:ea typeface="Segoe UI"/>
                <a:cs typeface="Segoe UI"/>
              </a:rPr>
              <a:t>(NICE, 2025; NHS England, 2025; National Health Executive, 2025).</a:t>
            </a:r>
            <a:r>
              <a:rPr lang="en-GB" sz="1800" baseline="0">
                <a:latin typeface="Aptos"/>
                <a:ea typeface="Segoe UI"/>
                <a:cs typeface="Segoe UI"/>
              </a:rPr>
              <a:t> 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endParaRPr lang="en-US">
              <a:latin typeface="Aptos"/>
              <a:ea typeface="Segoe UI"/>
              <a:cs typeface="Segoe UI"/>
            </a:endParaRPr>
          </a:p>
          <a:p>
            <a:pPr rtl="0"/>
            <a:r>
              <a:rPr lang="en-GB" sz="1800" baseline="0">
                <a:latin typeface="Aptos"/>
                <a:ea typeface="Segoe UI"/>
                <a:cs typeface="Segoe UI"/>
              </a:rPr>
              <a:t>• Future policy, education and research should focus on improving digital health literacy, regulation and equitable access </a:t>
            </a:r>
            <a:r>
              <a:rPr lang="en-GB" sz="1800" i="1" baseline="0">
                <a:latin typeface="Aptos"/>
                <a:ea typeface="Segoe UI"/>
                <a:cs typeface="Segoe UI"/>
              </a:rPr>
              <a:t>(Behara et al., 2024; UK Government, 2002; WHO, 2021).</a:t>
            </a:r>
            <a:r>
              <a:rPr lang="en-GB" sz="1800" baseline="0">
                <a:latin typeface="Aptos"/>
                <a:ea typeface="Segoe UI"/>
                <a:cs typeface="Segoe UI"/>
              </a:rPr>
              <a:t> 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  <p:pic>
        <p:nvPicPr>
          <p:cNvPr id="16" name="Picture 15" descr="Premium Vector | Blue shield with lock data security and privacy">
            <a:extLst>
              <a:ext uri="{FF2B5EF4-FFF2-40B4-BE49-F238E27FC236}">
                <a16:creationId xmlns:a16="http://schemas.microsoft.com/office/drawing/2014/main" id="{6B44C057-9346-4EB6-0F7A-3D676B1CDE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614" t="13105" r="15909" b="23647"/>
          <a:stretch>
            <a:fillRect/>
          </a:stretch>
        </p:blipFill>
        <p:spPr>
          <a:xfrm>
            <a:off x="10080171" y="-2943"/>
            <a:ext cx="1693367" cy="1610593"/>
          </a:xfrm>
          <a:prstGeom prst="rect">
            <a:avLst/>
          </a:prstGeom>
        </p:spPr>
      </p:pic>
      <p:pic>
        <p:nvPicPr>
          <p:cNvPr id="17" name="Picture 16" descr="Inclusion Diversity Icon Vector Illustration Stock Vector ...">
            <a:extLst>
              <a:ext uri="{FF2B5EF4-FFF2-40B4-BE49-F238E27FC236}">
                <a16:creationId xmlns:a16="http://schemas.microsoft.com/office/drawing/2014/main" id="{D83FBBFD-0C0F-6A3C-703C-428F29F9C16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281" t="6154" r="5383" b="10607"/>
          <a:stretch>
            <a:fillRect/>
          </a:stretch>
        </p:blipFill>
        <p:spPr>
          <a:xfrm>
            <a:off x="9797142" y="4766042"/>
            <a:ext cx="2424883" cy="1956369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7FA3B90-E46A-D542-2A34-E190DD648162}"/>
              </a:ext>
            </a:extLst>
          </p:cNvPr>
          <p:cNvSpPr txBox="1"/>
          <p:nvPr/>
        </p:nvSpPr>
        <p:spPr>
          <a:xfrm>
            <a:off x="5330701" y="150421"/>
            <a:ext cx="4173516" cy="6463308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FUTURE IMPLICATIONS AND RECOMMENDATIONS ⭐</a:t>
            </a:r>
          </a:p>
          <a:p>
            <a:endParaRPr lang="en-GB" b="1"/>
          </a:p>
          <a:p>
            <a:r>
              <a:rPr lang="en-GB" b="1"/>
              <a:t>Policy</a:t>
            </a:r>
          </a:p>
          <a:p>
            <a:endParaRPr lang="en-GB" b="1"/>
          </a:p>
          <a:p>
            <a:r>
              <a:rPr lang="en-GB"/>
              <a:t>• Strengthen regulation and governance of AI-based diagnostic technologies </a:t>
            </a:r>
            <a:r>
              <a:rPr lang="en-GB" i="1"/>
              <a:t>(UK Government, 2002; NICE, 2025).</a:t>
            </a:r>
            <a:r>
              <a:rPr lang="en-GB"/>
              <a:t> </a:t>
            </a:r>
          </a:p>
          <a:p>
            <a:endParaRPr lang="en-GB"/>
          </a:p>
          <a:p>
            <a:r>
              <a:rPr lang="en-GB" b="1"/>
              <a:t>Education</a:t>
            </a:r>
          </a:p>
          <a:p>
            <a:r>
              <a:rPr lang="en-GB"/>
              <a:t>• Improve digital health literacy and public awareness of skin cancer prevention </a:t>
            </a:r>
            <a:r>
              <a:rPr lang="en-GB" i="1"/>
              <a:t>(WHO, 2021; CPC Logistics, 2025).</a:t>
            </a:r>
            <a:r>
              <a:rPr lang="en-GB"/>
              <a:t> </a:t>
            </a:r>
          </a:p>
          <a:p>
            <a:endParaRPr lang="en-GB"/>
          </a:p>
          <a:p>
            <a:r>
              <a:rPr lang="en-GB" b="1"/>
              <a:t>Research</a:t>
            </a:r>
          </a:p>
          <a:p>
            <a:r>
              <a:rPr lang="en-GB"/>
              <a:t>• Further research should evaluate long-term effectiveness, cost-effectiveness and performance across diverse populations </a:t>
            </a:r>
            <a:r>
              <a:rPr lang="en-GB" i="1"/>
              <a:t>(Behara et al., 2024; Krakowski et al., 2024; </a:t>
            </a:r>
            <a:r>
              <a:rPr lang="en-GB" i="1" err="1"/>
              <a:t>Daneshjou</a:t>
            </a:r>
            <a:r>
              <a:rPr lang="en-GB" i="1"/>
              <a:t> et al., 2022).</a:t>
            </a:r>
            <a:r>
              <a:rPr lang="en-GB"/>
              <a:t> </a:t>
            </a:r>
          </a:p>
          <a:p>
            <a:pPr algn="l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8FF327D-5000-FBFD-B433-88A8232B79B0}"/>
              </a:ext>
            </a:extLst>
          </p:cNvPr>
          <p:cNvSpPr txBox="1"/>
          <p:nvPr/>
        </p:nvSpPr>
        <p:spPr>
          <a:xfrm>
            <a:off x="10002982" y="2964873"/>
            <a:ext cx="193963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Images (freepic2025,)</a:t>
            </a:r>
          </a:p>
        </p:txBody>
      </p:sp>
    </p:spTree>
    <p:extLst>
      <p:ext uri="{BB962C8B-B14F-4D97-AF65-F5344CB8AC3E}">
        <p14:creationId xmlns:p14="http://schemas.microsoft.com/office/powerpoint/2010/main" val="22548400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7BD6598-C666-D0CB-48D4-7D4EE322259A}"/>
              </a:ext>
            </a:extLst>
          </p:cNvPr>
          <p:cNvSpPr txBox="1"/>
          <p:nvPr/>
        </p:nvSpPr>
        <p:spPr>
          <a:xfrm>
            <a:off x="285750" y="335845"/>
            <a:ext cx="11862707" cy="757130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>
                <a:latin typeface="Arial"/>
                <a:cs typeface="Arial"/>
              </a:rPr>
              <a:t>Reference</a:t>
            </a:r>
          </a:p>
          <a:p>
            <a:endParaRPr lang="en-GB">
              <a:latin typeface="Arial"/>
              <a:cs typeface="Arial"/>
            </a:endParaRPr>
          </a:p>
          <a:p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>
                <a:latin typeface="Arial"/>
                <a:cs typeface="Arial"/>
              </a:rPr>
              <a:t>123RF (2025) </a:t>
            </a:r>
            <a:r>
              <a:rPr lang="en-GB" i="1">
                <a:latin typeface="Arial"/>
                <a:cs typeface="Arial"/>
              </a:rPr>
              <a:t>Person-centred care stock illustration</a:t>
            </a:r>
            <a:r>
              <a:rPr lang="en-GB">
                <a:latin typeface="Arial"/>
                <a:cs typeface="Arial"/>
              </a:rPr>
              <a:t>. Available at: </a:t>
            </a:r>
            <a:r>
              <a:rPr lang="en-GB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err="1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www.123rf.com</a:t>
            </a:r>
            <a:r>
              <a:rPr lang="en-GB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/clipart-vector/person_centred_care.html</a:t>
            </a:r>
            <a:r>
              <a:rPr lang="en-GB">
                <a:latin typeface="Arial"/>
                <a:cs typeface="Arial"/>
              </a:rPr>
              <a:t> (Accessed: 2 July 2026). </a:t>
            </a:r>
          </a:p>
          <a:p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 err="1">
                <a:latin typeface="Arial"/>
                <a:cs typeface="Arial"/>
              </a:rPr>
              <a:t>Behara</a:t>
            </a:r>
            <a:r>
              <a:rPr lang="en-GB">
                <a:latin typeface="Arial"/>
                <a:cs typeface="Arial"/>
              </a:rPr>
              <a:t>, K., </a:t>
            </a:r>
            <a:r>
              <a:rPr lang="en-GB" err="1">
                <a:latin typeface="Arial"/>
                <a:cs typeface="Arial"/>
              </a:rPr>
              <a:t>Bhero</a:t>
            </a:r>
            <a:r>
              <a:rPr lang="en-GB">
                <a:latin typeface="Arial"/>
                <a:cs typeface="Arial"/>
              </a:rPr>
              <a:t>, E. and Agee, J.T. (2024) ‘Artificial intelligence in dermatology: a comprehensive review of skin cancer detection’, </a:t>
            </a:r>
            <a:r>
              <a:rPr lang="en-GB" i="1" err="1">
                <a:latin typeface="Arial"/>
                <a:cs typeface="Arial"/>
              </a:rPr>
              <a:t>PeerJ</a:t>
            </a:r>
            <a:r>
              <a:rPr lang="en-GB" i="1">
                <a:latin typeface="Arial"/>
                <a:cs typeface="Arial"/>
              </a:rPr>
              <a:t> Computer Science</a:t>
            </a:r>
            <a:r>
              <a:rPr lang="en-GB">
                <a:latin typeface="Arial"/>
                <a:cs typeface="Arial"/>
              </a:rPr>
              <a:t>, 10, e2530. Available at: </a:t>
            </a:r>
            <a:r>
              <a:rPr lang="en-GB"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https://doi.org/10.7717/</a:t>
            </a:r>
            <a:r>
              <a:rPr lang="en-GB" err="1"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peerj-cs.2530</a:t>
            </a:r>
            <a:r>
              <a:rPr lang="en-GB">
                <a:latin typeface="Arial"/>
                <a:cs typeface="Arial"/>
              </a:rPr>
              <a:t> (Accessed: 1 July 2026). </a:t>
            </a:r>
          </a:p>
          <a:p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>
                <a:latin typeface="Arial"/>
                <a:cs typeface="Arial"/>
              </a:rPr>
              <a:t>Cancer Research UK (2025) </a:t>
            </a:r>
            <a:r>
              <a:rPr lang="en-GB" i="1">
                <a:latin typeface="Arial"/>
                <a:cs typeface="Arial"/>
              </a:rPr>
              <a:t>Skin cancer statistics</a:t>
            </a:r>
            <a:r>
              <a:rPr lang="en-GB">
                <a:latin typeface="Arial"/>
                <a:cs typeface="Arial"/>
              </a:rPr>
              <a:t>. Available at: </a:t>
            </a:r>
            <a:r>
              <a:rPr lang="en-GB"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err="1"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www.cancerresearchuk.org</a:t>
            </a:r>
            <a:r>
              <a:rPr lang="en-GB"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/health-professional/cancer-statistics/statistics-by-cancer-type/skin-cancer</a:t>
            </a:r>
            <a:r>
              <a:rPr lang="en-GB">
                <a:latin typeface="Arial"/>
                <a:cs typeface="Arial"/>
              </a:rPr>
              <a:t> (Accessed: 1 July 2026). </a:t>
            </a:r>
          </a:p>
          <a:p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>
                <a:latin typeface="Arial"/>
                <a:cs typeface="Arial"/>
              </a:rPr>
              <a:t>CPC Logistics (2025) ‘Highway to health: sun safety’. Available at: </a:t>
            </a:r>
            <a:r>
              <a:rPr lang="en-GB"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err="1"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cpclogistics.com</a:t>
            </a:r>
            <a:r>
              <a:rPr lang="en-GB"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/tandem-talk/</a:t>
            </a:r>
            <a:r>
              <a:rPr lang="en-GB" err="1"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april-2025-tandem-talk</a:t>
            </a:r>
            <a:r>
              <a:rPr lang="en-GB"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/highway-to-health-sun-safety/</a:t>
            </a:r>
            <a:r>
              <a:rPr lang="en-GB">
                <a:latin typeface="Arial"/>
                <a:cs typeface="Arial"/>
              </a:rPr>
              <a:t> (Accessed: 2 July 2026).</a:t>
            </a:r>
          </a:p>
          <a:p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 err="1">
                <a:latin typeface="Arial"/>
                <a:cs typeface="Arial"/>
              </a:rPr>
              <a:t>Daneshjou</a:t>
            </a:r>
            <a:r>
              <a:rPr lang="en-GB">
                <a:latin typeface="Arial"/>
                <a:cs typeface="Arial"/>
              </a:rPr>
              <a:t>, R., </a:t>
            </a:r>
            <a:r>
              <a:rPr lang="en-GB" err="1">
                <a:latin typeface="Arial"/>
                <a:cs typeface="Arial"/>
              </a:rPr>
              <a:t>Vodrahalli</a:t>
            </a:r>
            <a:r>
              <a:rPr lang="en-GB">
                <a:latin typeface="Arial"/>
                <a:cs typeface="Arial"/>
              </a:rPr>
              <a:t>, K., Liang, W., et al. (2022) ‘Disparities in dermatology artificial intelligence performance on a diverse clinical image dataset’, </a:t>
            </a:r>
            <a:r>
              <a:rPr lang="en-GB" i="1">
                <a:latin typeface="Arial"/>
                <a:cs typeface="Arial"/>
              </a:rPr>
              <a:t>Science Advances</a:t>
            </a:r>
            <a:r>
              <a:rPr lang="en-GB">
                <a:latin typeface="Arial"/>
                <a:cs typeface="Arial"/>
              </a:rPr>
              <a:t>, 8(31), eabq6147. Available at: </a:t>
            </a:r>
            <a:r>
              <a:rPr lang="en-GB">
                <a:latin typeface="Arial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https://doi.org/10.1126/sciadv.abq6147</a:t>
            </a:r>
            <a:r>
              <a:rPr lang="en-GB">
                <a:latin typeface="Arial"/>
                <a:cs typeface="Arial"/>
              </a:rPr>
              <a:t> (Accessed: 30 June 2026). </a:t>
            </a:r>
            <a:endParaRPr lang="ur-PK">
              <a:latin typeface="Arial"/>
              <a:cs typeface="Arial"/>
            </a:endParaRPr>
          </a:p>
          <a:p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Esteva, A., </a:t>
            </a:r>
            <a:r>
              <a:rPr lang="en-GB" err="1">
                <a:latin typeface="Arial"/>
                <a:cs typeface="Arial"/>
              </a:rPr>
              <a:t>Kuprel</a:t>
            </a:r>
            <a:r>
              <a:rPr lang="en-GB">
                <a:latin typeface="Arial"/>
                <a:cs typeface="Arial"/>
              </a:rPr>
              <a:t>, B., Novoa, R.A., Ko, J., </a:t>
            </a:r>
            <a:r>
              <a:rPr lang="en-GB" err="1">
                <a:latin typeface="Arial"/>
                <a:cs typeface="Arial"/>
              </a:rPr>
              <a:t>Swetter</a:t>
            </a:r>
            <a:r>
              <a:rPr lang="en-GB">
                <a:latin typeface="Arial"/>
                <a:cs typeface="Arial"/>
              </a:rPr>
              <a:t>, S.M., Blau, H.M. and Thrun, S. (2017) ‘Dermatologist-level classification of skin cancer with deep neural networks’, </a:t>
            </a:r>
            <a:r>
              <a:rPr lang="en-GB" i="1">
                <a:latin typeface="Arial"/>
                <a:cs typeface="Arial"/>
              </a:rPr>
              <a:t>Nature</a:t>
            </a:r>
            <a:r>
              <a:rPr lang="en-GB">
                <a:latin typeface="Arial"/>
                <a:cs typeface="Arial"/>
              </a:rPr>
              <a:t>, 542(7639), pp. 115-118. Available at: </a:t>
            </a:r>
            <a:r>
              <a:rPr lang="en-GB">
                <a:latin typeface="Arial"/>
                <a:cs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https://doi.org/10.1038/nature21056</a:t>
            </a:r>
            <a:r>
              <a:rPr lang="en-GB">
                <a:latin typeface="Arial"/>
                <a:cs typeface="Arial"/>
              </a:rPr>
              <a:t> (Accessed: 30 June 2026). </a:t>
            </a:r>
          </a:p>
          <a:p>
            <a:pPr>
              <a:buNone/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031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A05B43A-7247-AE66-8D19-8E63935EB303}"/>
              </a:ext>
            </a:extLst>
          </p:cNvPr>
          <p:cNvSpPr txBox="1"/>
          <p:nvPr/>
        </p:nvSpPr>
        <p:spPr>
          <a:xfrm>
            <a:off x="0" y="272851"/>
            <a:ext cx="12194721" cy="618630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en-GB" err="1">
                <a:latin typeface="Arial"/>
                <a:cs typeface="Arial"/>
              </a:rPr>
              <a:t>Freepik</a:t>
            </a:r>
            <a:r>
              <a:rPr lang="en-GB">
                <a:latin typeface="Arial"/>
                <a:cs typeface="Arial"/>
              </a:rPr>
              <a:t> (2025) </a:t>
            </a:r>
            <a:r>
              <a:rPr lang="en-GB" i="1">
                <a:latin typeface="Arial"/>
                <a:cs typeface="Arial"/>
              </a:rPr>
              <a:t>Data privacy and cybersecurity icon</a:t>
            </a:r>
            <a:r>
              <a:rPr lang="en-GB">
                <a:latin typeface="Arial"/>
                <a:cs typeface="Arial"/>
              </a:rPr>
              <a:t>. Available at: </a:t>
            </a:r>
            <a:r>
              <a:rPr lang="en-GB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err="1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www.freepik.com</a:t>
            </a:r>
            <a:r>
              <a:rPr lang="en-GB">
                <a:latin typeface="Arial"/>
                <a:cs typeface="Arial"/>
              </a:rPr>
              <a:t> (Accessed: 2 July 2026). </a:t>
            </a:r>
            <a:endParaRPr lang="ur-PK">
              <a:latin typeface="Arial"/>
              <a:cs typeface="Arial"/>
            </a:endParaRPr>
          </a:p>
          <a:p>
            <a:pPr>
              <a:buNone/>
            </a:pPr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 err="1">
                <a:latin typeface="Arial"/>
                <a:cs typeface="Arial"/>
              </a:rPr>
              <a:t>Freepik</a:t>
            </a:r>
            <a:r>
              <a:rPr lang="en-GB">
                <a:latin typeface="Arial"/>
                <a:cs typeface="Arial"/>
              </a:rPr>
              <a:t> (2025) </a:t>
            </a:r>
            <a:r>
              <a:rPr lang="en-GB" i="1">
                <a:latin typeface="Arial"/>
                <a:cs typeface="Arial"/>
              </a:rPr>
              <a:t>Diversity and inclusion illustration</a:t>
            </a:r>
            <a:r>
              <a:rPr lang="en-GB">
                <a:latin typeface="Arial"/>
                <a:cs typeface="Arial"/>
              </a:rPr>
              <a:t>. Available at: </a:t>
            </a:r>
            <a:r>
              <a:rPr lang="en-GB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err="1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www.freepik.com</a:t>
            </a:r>
            <a:r>
              <a:rPr lang="en-GB">
                <a:latin typeface="Arial"/>
                <a:cs typeface="Arial"/>
              </a:rPr>
              <a:t> (Accessed: 2 July 2026). </a:t>
            </a:r>
            <a:endParaRPr lang="ur-PK">
              <a:latin typeface="Arial"/>
              <a:cs typeface="Arial"/>
            </a:endParaRPr>
          </a:p>
          <a:p>
            <a:pPr>
              <a:buNone/>
            </a:pPr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>
                <a:latin typeface="Arial"/>
                <a:cs typeface="Arial"/>
              </a:rPr>
              <a:t>Green, A.C., Williams, G.M., Logan, V. and </a:t>
            </a:r>
            <a:r>
              <a:rPr lang="en-GB" err="1">
                <a:latin typeface="Arial"/>
                <a:cs typeface="Arial"/>
              </a:rPr>
              <a:t>Strutton</a:t>
            </a:r>
            <a:r>
              <a:rPr lang="en-GB">
                <a:latin typeface="Arial"/>
                <a:cs typeface="Arial"/>
              </a:rPr>
              <a:t>, G.M. (2011) ‘Reduced melanoma after regular sunscreen use: randomised trial follow-up’, </a:t>
            </a:r>
            <a:r>
              <a:rPr lang="en-GB" i="1">
                <a:latin typeface="Arial"/>
                <a:cs typeface="Arial"/>
              </a:rPr>
              <a:t>Journal of Clinical Oncology</a:t>
            </a:r>
            <a:r>
              <a:rPr lang="en-GB">
                <a:latin typeface="Arial"/>
                <a:cs typeface="Arial"/>
              </a:rPr>
              <a:t>, 29(3), pp. 257-263. Available at: </a:t>
            </a:r>
            <a:r>
              <a:rPr lang="en-GB"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https://doi.org/10.1200/JCO.2010.28.7078</a:t>
            </a:r>
            <a:r>
              <a:rPr lang="en-GB">
                <a:latin typeface="Arial"/>
                <a:cs typeface="Arial"/>
              </a:rPr>
              <a:t> (Accessed: 30 June 2026). </a:t>
            </a:r>
            <a:endParaRPr lang="ur-PK">
              <a:latin typeface="Arial"/>
              <a:cs typeface="Arial"/>
            </a:endParaRPr>
          </a:p>
          <a:p>
            <a:pPr>
              <a:buNone/>
            </a:pPr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 err="1">
                <a:latin typeface="Arial"/>
                <a:cs typeface="Arial"/>
              </a:rPr>
              <a:t>Gregoor</a:t>
            </a:r>
            <a:r>
              <a:rPr lang="en-GB">
                <a:latin typeface="Arial"/>
                <a:cs typeface="Arial"/>
              </a:rPr>
              <a:t>, A.M.S., et al. (2023) ‘Artificial intelligence in mobile health for skin cancer diagnosis: a prospective feasibility study’, </a:t>
            </a:r>
            <a:r>
              <a:rPr lang="en-GB" i="1" err="1">
                <a:latin typeface="Arial"/>
                <a:cs typeface="Arial"/>
              </a:rPr>
              <a:t>eClinicalMedicine</a:t>
            </a:r>
            <a:r>
              <a:rPr lang="en-GB">
                <a:latin typeface="Arial"/>
                <a:cs typeface="Arial"/>
              </a:rPr>
              <a:t>, 60, 102019. Available at: </a:t>
            </a:r>
            <a:r>
              <a:rPr lang="en-GB"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</a:t>
            </a:r>
            <a:r>
              <a:rPr lang="en-GB" err="1"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j.eclinm.2023.102019</a:t>
            </a:r>
            <a:r>
              <a:rPr lang="en-GB">
                <a:latin typeface="Arial"/>
                <a:cs typeface="Arial"/>
              </a:rPr>
              <a:t> (Accessed: 1 July 2026). </a:t>
            </a:r>
            <a:endParaRPr lang="ur-PK">
              <a:latin typeface="Arial"/>
              <a:cs typeface="Arial"/>
            </a:endParaRPr>
          </a:p>
          <a:p>
            <a:pPr>
              <a:buNone/>
            </a:pPr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 err="1">
                <a:latin typeface="Arial"/>
                <a:cs typeface="Arial"/>
              </a:rPr>
              <a:t>Haenssle</a:t>
            </a:r>
            <a:r>
              <a:rPr lang="en-GB">
                <a:latin typeface="Arial"/>
                <a:cs typeface="Arial"/>
              </a:rPr>
              <a:t>, H.A., Fink, C., </a:t>
            </a:r>
            <a:r>
              <a:rPr lang="en-GB" err="1">
                <a:latin typeface="Arial"/>
                <a:cs typeface="Arial"/>
              </a:rPr>
              <a:t>Schneiderbauer</a:t>
            </a:r>
            <a:r>
              <a:rPr lang="en-GB">
                <a:latin typeface="Arial"/>
                <a:cs typeface="Arial"/>
              </a:rPr>
              <a:t>, R., et al. (2018) ‘Man against machine: diagnostic performance of a deep learning convolutional neural network for melanoma recognition compared with dermatologists’, </a:t>
            </a:r>
            <a:r>
              <a:rPr lang="en-GB" i="1">
                <a:latin typeface="Arial"/>
                <a:cs typeface="Arial"/>
              </a:rPr>
              <a:t>Annals of Oncology</a:t>
            </a:r>
            <a:r>
              <a:rPr lang="en-GB">
                <a:latin typeface="Arial"/>
                <a:cs typeface="Arial"/>
              </a:rPr>
              <a:t>, 29(8), pp. 1836-1842. Available at: </a:t>
            </a:r>
            <a:r>
              <a:rPr lang="en-GB"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https://doi.org/10.1093/</a:t>
            </a:r>
            <a:r>
              <a:rPr lang="en-GB" err="1"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annonc</a:t>
            </a:r>
            <a:r>
              <a:rPr lang="en-GB"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GB" err="1"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mdy166</a:t>
            </a:r>
            <a:r>
              <a:rPr lang="en-GB">
                <a:latin typeface="Arial"/>
                <a:cs typeface="Arial"/>
              </a:rPr>
              <a:t> (Accessed: 30 June 2026). </a:t>
            </a:r>
            <a:endParaRPr lang="ur-PK">
              <a:latin typeface="Arial"/>
              <a:cs typeface="Arial"/>
            </a:endParaRPr>
          </a:p>
          <a:p>
            <a:pPr>
              <a:buNone/>
            </a:pPr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 err="1">
                <a:latin typeface="Arial"/>
                <a:cs typeface="Arial"/>
              </a:rPr>
              <a:t>Krakowski</a:t>
            </a:r>
            <a:r>
              <a:rPr lang="en-GB">
                <a:latin typeface="Arial"/>
                <a:cs typeface="Arial"/>
              </a:rPr>
              <a:t>, I., et al. (2024) ‘Human-artificial intelligence interaction in skin cancer diagnosis’, </a:t>
            </a:r>
            <a:r>
              <a:rPr lang="en-GB" i="1">
                <a:latin typeface="Arial"/>
                <a:cs typeface="Arial"/>
              </a:rPr>
              <a:t>NPJ Digital Medicine</a:t>
            </a:r>
            <a:r>
              <a:rPr lang="en-GB">
                <a:latin typeface="Arial"/>
                <a:cs typeface="Arial"/>
              </a:rPr>
              <a:t>, 7, 69. Available at: </a:t>
            </a:r>
            <a:r>
              <a:rPr lang="en-GB">
                <a:latin typeface="Arial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https://doi.org/10.1038/s41746-024-01031-w</a:t>
            </a:r>
            <a:r>
              <a:rPr lang="en-GB">
                <a:latin typeface="Arial"/>
                <a:cs typeface="Arial"/>
              </a:rPr>
              <a:t> (Accessed: 1 July 2026). </a:t>
            </a:r>
            <a:endParaRPr lang="ur-PK">
              <a:latin typeface="Arial"/>
              <a:cs typeface="Arial"/>
            </a:endParaRPr>
          </a:p>
          <a:p>
            <a:pPr>
              <a:buNone/>
            </a:pPr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 err="1">
                <a:latin typeface="Arial"/>
                <a:cs typeface="Arial"/>
              </a:rPr>
              <a:t>Michie</a:t>
            </a:r>
            <a:r>
              <a:rPr lang="en-GB">
                <a:latin typeface="Arial"/>
                <a:cs typeface="Arial"/>
              </a:rPr>
              <a:t>, S., van </a:t>
            </a:r>
            <a:r>
              <a:rPr lang="en-GB" err="1">
                <a:latin typeface="Arial"/>
                <a:cs typeface="Arial"/>
              </a:rPr>
              <a:t>Stralen</a:t>
            </a:r>
            <a:r>
              <a:rPr lang="en-GB">
                <a:latin typeface="Arial"/>
                <a:cs typeface="Arial"/>
              </a:rPr>
              <a:t>, M.M. and West, R. (2011) ‘The behaviour change wheel: a new method for characterising and designing behaviour change interventions’, </a:t>
            </a:r>
            <a:r>
              <a:rPr lang="en-GB" i="1">
                <a:latin typeface="Arial"/>
                <a:cs typeface="Arial"/>
              </a:rPr>
              <a:t>Implementation Science</a:t>
            </a:r>
            <a:r>
              <a:rPr lang="en-GB">
                <a:latin typeface="Arial"/>
                <a:cs typeface="Arial"/>
              </a:rPr>
              <a:t>, 6(42). Available at: </a:t>
            </a:r>
            <a:r>
              <a:rPr lang="en-GB">
                <a:latin typeface="Arial"/>
                <a:cs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https://doi.org/10.1186/1748-5908-6-42</a:t>
            </a:r>
            <a:r>
              <a:rPr lang="en-GB">
                <a:latin typeface="Arial"/>
                <a:cs typeface="Arial"/>
              </a:rPr>
              <a:t> (Accessed: 30 June 2026). </a:t>
            </a:r>
          </a:p>
        </p:txBody>
      </p:sp>
    </p:spTree>
    <p:extLst>
      <p:ext uri="{BB962C8B-B14F-4D97-AF65-F5344CB8AC3E}">
        <p14:creationId xmlns:p14="http://schemas.microsoft.com/office/powerpoint/2010/main" val="2384222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E102BF9-1AA9-A4B7-76F4-01DBFE8D95F1}"/>
              </a:ext>
            </a:extLst>
          </p:cNvPr>
          <p:cNvSpPr txBox="1"/>
          <p:nvPr/>
        </p:nvSpPr>
        <p:spPr>
          <a:xfrm>
            <a:off x="0" y="0"/>
            <a:ext cx="12300857" cy="674030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en-GB"/>
              <a:t>National Health Executive (2025) ‘Researchers using artificial intelligence to detect skin cancer in Wales’. Available at: </a:t>
            </a:r>
            <a:r>
              <a:rPr lang="en-GB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https://www.nationalhealthexecutive.com/articles/researchers-using-ai-detect-skin-cancer-wales</a:t>
            </a:r>
            <a:r>
              <a:rPr lang="en-GB"/>
              <a:t> (Accessed: 2 July 2026).</a:t>
            </a:r>
            <a:endParaRPr lang="ur-PK">
              <a:cs typeface="Arial"/>
            </a:endParaRPr>
          </a:p>
          <a:p>
            <a:pPr>
              <a:buNone/>
            </a:pPr>
            <a:endParaRPr lang="en-GB"/>
          </a:p>
          <a:p>
            <a:pPr>
              <a:buNone/>
            </a:pPr>
            <a:r>
              <a:rPr lang="en-GB"/>
              <a:t>National Institute for Health and Care Excellence (NICE) (2025) </a:t>
            </a:r>
            <a:r>
              <a:rPr lang="en-GB" i="1"/>
              <a:t>Artificial intelligence technologies for skin cancer detection: conditional recommendation for NHS use</a:t>
            </a:r>
            <a:r>
              <a:rPr lang="en-GB"/>
              <a:t>. Available at: </a:t>
            </a:r>
            <a:r>
              <a:rPr lang="en-GB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</a:t>
            </a:r>
            <a:r>
              <a:rPr lang="en-GB"/>
              <a:t> (Accessed: 1 July 2026).</a:t>
            </a:r>
            <a:endParaRPr lang="ur-PK">
              <a:cs typeface="Arial"/>
            </a:endParaRPr>
          </a:p>
          <a:p>
            <a:pPr>
              <a:buNone/>
            </a:pPr>
            <a:r>
              <a:rPr lang="en-GB"/>
              <a:t> </a:t>
            </a:r>
          </a:p>
          <a:p>
            <a:pPr>
              <a:buNone/>
            </a:pPr>
            <a:r>
              <a:rPr lang="en-GB"/>
              <a:t>NHS England (2025) </a:t>
            </a:r>
            <a:r>
              <a:rPr lang="en-GB" i="1"/>
              <a:t>AI-based skin lesion analysis technology</a:t>
            </a:r>
            <a:r>
              <a:rPr lang="en-GB"/>
              <a:t>. Available at: </a:t>
            </a:r>
            <a:r>
              <a:rPr lang="en-GB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err="1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www.england.nhs.uk</a:t>
            </a:r>
            <a:r>
              <a:rPr lang="en-GB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/elective-care/best-practice-solutions/ai-based-skin-lesion-analysis-technology/</a:t>
            </a:r>
            <a:r>
              <a:rPr lang="en-GB"/>
              <a:t> (Accessed: 1 July 2026). </a:t>
            </a:r>
            <a:endParaRPr lang="ur-PK">
              <a:cs typeface="Arial"/>
            </a:endParaRPr>
          </a:p>
          <a:p>
            <a:pPr>
              <a:buNone/>
            </a:pPr>
            <a:endParaRPr lang="en-GB"/>
          </a:p>
          <a:p>
            <a:pPr>
              <a:buNone/>
            </a:pPr>
            <a:r>
              <a:rPr lang="en-GB"/>
              <a:t>Salinas, M.P., Sepúlveda, J., Hidalgo, L., Peirano, D., Morel, M., Uribe, P., Rotemberg, V., Briones, J., Mery, D. and Navarrete-</a:t>
            </a:r>
            <a:r>
              <a:rPr lang="en-GB" err="1"/>
              <a:t>Dechent</a:t>
            </a:r>
            <a:r>
              <a:rPr lang="en-GB"/>
              <a:t>, C. (2024) ‘Artificial intelligence versus clinicians for skin cancer diagnosis: a systematic review and meta-analysis’, </a:t>
            </a:r>
            <a:r>
              <a:rPr lang="en-GB" i="1"/>
              <a:t>NPJ Digital Medicine</a:t>
            </a:r>
            <a:r>
              <a:rPr lang="en-GB"/>
              <a:t>, 7(1), 125. Available at: </a:t>
            </a:r>
            <a:r>
              <a:rPr lang="en-GB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https://doi.org/10.1038/s41746-024-01103-x</a:t>
            </a:r>
            <a:r>
              <a:rPr lang="en-GB"/>
              <a:t> (Accessed: 30 June 2026). </a:t>
            </a:r>
            <a:endParaRPr lang="ur-PK">
              <a:cs typeface="Arial"/>
            </a:endParaRPr>
          </a:p>
          <a:p>
            <a:pPr>
              <a:buNone/>
            </a:pPr>
            <a:endParaRPr lang="en-GB"/>
          </a:p>
          <a:p>
            <a:pPr>
              <a:buNone/>
            </a:pPr>
            <a:r>
              <a:rPr lang="en-GB"/>
              <a:t>Skin Analytics (2025) </a:t>
            </a:r>
            <a:r>
              <a:rPr lang="en-GB" i="1"/>
              <a:t>DERM artificial intelligence technology for skin cancer detection</a:t>
            </a:r>
            <a:r>
              <a:rPr lang="en-GB"/>
              <a:t>. Available at: </a:t>
            </a:r>
            <a:r>
              <a:rPr lang="en-GB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https://skin-analytics.com</a:t>
            </a:r>
            <a:r>
              <a:rPr lang="en-GB"/>
              <a:t> (Accessed: 1 July 2026). </a:t>
            </a:r>
          </a:p>
          <a:p>
            <a:pPr>
              <a:buNone/>
            </a:pPr>
            <a:r>
              <a:rPr lang="en-GB" err="1"/>
              <a:t>Statista</a:t>
            </a:r>
            <a:r>
              <a:rPr lang="en-GB"/>
              <a:t> (2025) </a:t>
            </a:r>
            <a:r>
              <a:rPr lang="en-GB" i="1"/>
              <a:t>Surge in UK skin cancer deaths since the 1970s</a:t>
            </a:r>
            <a:r>
              <a:rPr lang="en-GB"/>
              <a:t>. Available at: </a:t>
            </a:r>
            <a:r>
              <a:rPr lang="en-GB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err="1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www.statista.com</a:t>
            </a:r>
            <a:r>
              <a:rPr lang="en-GB"/>
              <a:t> (Accessed: 2 July 2026). </a:t>
            </a:r>
            <a:endParaRPr lang="ur-PK">
              <a:cs typeface="Arial"/>
            </a:endParaRPr>
          </a:p>
          <a:p>
            <a:pPr>
              <a:buNone/>
            </a:pPr>
            <a:endParaRPr lang="en-GB"/>
          </a:p>
          <a:p>
            <a:pPr>
              <a:buNone/>
            </a:pPr>
            <a:r>
              <a:rPr lang="en-GB"/>
              <a:t>Sun, M.D., et al. (2022) ‘Accuracy of smartphone applications for skin cancer diagnosis’, </a:t>
            </a:r>
            <a:r>
              <a:rPr lang="en-GB" i="1"/>
              <a:t>Journal of the American Academy of Dermatology</a:t>
            </a:r>
            <a:r>
              <a:rPr lang="en-GB"/>
              <a:t>, 87(2), pp. 425-427. (Accessed: 30 June 2026). </a:t>
            </a:r>
            <a:endParaRPr lang="ur-PK">
              <a:cs typeface="Arial"/>
            </a:endParaRPr>
          </a:p>
          <a:p>
            <a:pPr>
              <a:buNone/>
            </a:pPr>
            <a:endParaRPr lang="en-GB"/>
          </a:p>
          <a:p>
            <a:pPr>
              <a:buNone/>
            </a:pPr>
            <a:r>
              <a:rPr lang="en-GB"/>
              <a:t>UK Government (2002) </a:t>
            </a:r>
            <a:r>
              <a:rPr lang="en-GB" i="1"/>
              <a:t>Medical Devices Regulations 2002</a:t>
            </a:r>
            <a:r>
              <a:rPr lang="en-GB"/>
              <a:t>. Available at: </a:t>
            </a:r>
            <a:r>
              <a:rPr lang="en-GB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</a:t>
            </a:r>
            <a:r>
              <a:rPr lang="en-GB" err="1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uksi</a:t>
            </a:r>
            <a:r>
              <a:rPr lang="en-GB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/2002/618/contents</a:t>
            </a:r>
            <a:r>
              <a:rPr lang="en-GB"/>
              <a:t> (Accessed: 1 July 2026). </a:t>
            </a:r>
            <a:endParaRPr lang="ur-PK"/>
          </a:p>
        </p:txBody>
      </p:sp>
    </p:spTree>
    <p:extLst>
      <p:ext uri="{BB962C8B-B14F-4D97-AF65-F5344CB8AC3E}">
        <p14:creationId xmlns:p14="http://schemas.microsoft.com/office/powerpoint/2010/main" val="14069446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A0C5BFC-B96F-EEFB-E700-9EEA94740140}"/>
              </a:ext>
            </a:extLst>
          </p:cNvPr>
          <p:cNvSpPr txBox="1"/>
          <p:nvPr/>
        </p:nvSpPr>
        <p:spPr>
          <a:xfrm>
            <a:off x="413657" y="612844"/>
            <a:ext cx="11206843" cy="424731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en-GB">
                <a:latin typeface="Arial"/>
                <a:cs typeface="Arial"/>
              </a:rPr>
              <a:t>UK Government (2018) </a:t>
            </a:r>
            <a:r>
              <a:rPr lang="en-GB" i="1">
                <a:latin typeface="Arial"/>
                <a:cs typeface="Arial"/>
              </a:rPr>
              <a:t>Data Protection Act 2018</a:t>
            </a:r>
            <a:r>
              <a:rPr lang="en-GB">
                <a:latin typeface="Arial"/>
                <a:cs typeface="Arial"/>
              </a:rPr>
              <a:t>. Available at: </a:t>
            </a:r>
            <a:r>
              <a:rPr lang="en-GB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https://www.legislation.gov.uk/ukpga/2018/12</a:t>
            </a:r>
            <a:r>
              <a:rPr lang="en-GB">
                <a:latin typeface="Arial"/>
                <a:cs typeface="Arial"/>
              </a:rPr>
              <a:t> (Accessed: 1 July 2026). </a:t>
            </a:r>
            <a:endParaRPr lang="ur-PK">
              <a:latin typeface="Arial"/>
              <a:cs typeface="Arial"/>
            </a:endParaRPr>
          </a:p>
          <a:p>
            <a:pPr>
              <a:buNone/>
            </a:pPr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>
                <a:latin typeface="Arial"/>
                <a:cs typeface="Arial"/>
              </a:rPr>
              <a:t>UK Government (2021) </a:t>
            </a:r>
            <a:r>
              <a:rPr lang="en-GB" i="1">
                <a:latin typeface="Arial"/>
                <a:cs typeface="Arial"/>
              </a:rPr>
              <a:t>UK General Data Protection Regulation (UK GDPR)</a:t>
            </a:r>
            <a:r>
              <a:rPr lang="en-GB">
                <a:latin typeface="Arial"/>
                <a:cs typeface="Arial"/>
              </a:rPr>
              <a:t>. Available at: </a:t>
            </a:r>
            <a:r>
              <a:rPr lang="en-GB"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https://www.legislation.gov.uk/eur/2016/679/contents</a:t>
            </a:r>
            <a:r>
              <a:rPr lang="en-GB">
                <a:latin typeface="Arial"/>
                <a:cs typeface="Arial"/>
              </a:rPr>
              <a:t> (Accessed: 2 July 2026). </a:t>
            </a:r>
            <a:endParaRPr lang="ur-PK">
              <a:latin typeface="Arial"/>
              <a:cs typeface="Arial"/>
            </a:endParaRPr>
          </a:p>
          <a:p>
            <a:pPr>
              <a:buNone/>
            </a:pPr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>
                <a:latin typeface="Arial"/>
                <a:cs typeface="Arial"/>
              </a:rPr>
              <a:t>World Health Organization (1986) </a:t>
            </a:r>
            <a:r>
              <a:rPr lang="en-GB" i="1">
                <a:latin typeface="Arial"/>
                <a:cs typeface="Arial"/>
              </a:rPr>
              <a:t>Ottawa Charter for Health Promotion</a:t>
            </a:r>
            <a:r>
              <a:rPr lang="en-GB">
                <a:latin typeface="Arial"/>
                <a:cs typeface="Arial"/>
              </a:rPr>
              <a:t>. Geneva: World Health Organization. Available at: </a:t>
            </a:r>
            <a:r>
              <a:rPr lang="en-GB"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https://www.who.int/teams/health-promotion/enhanced-wellbeing/first-global-conference</a:t>
            </a:r>
            <a:r>
              <a:rPr lang="en-GB">
                <a:latin typeface="Arial"/>
                <a:cs typeface="Arial"/>
              </a:rPr>
              <a:t> (Accessed: 2 July 2026). </a:t>
            </a:r>
            <a:endParaRPr lang="ur-PK">
              <a:latin typeface="Arial"/>
              <a:cs typeface="Arial"/>
            </a:endParaRPr>
          </a:p>
          <a:p>
            <a:pPr>
              <a:buNone/>
            </a:pPr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>
                <a:latin typeface="Arial"/>
                <a:cs typeface="Arial"/>
              </a:rPr>
              <a:t>World Health Organization (2021) </a:t>
            </a:r>
            <a:r>
              <a:rPr lang="en-GB" i="1">
                <a:latin typeface="Arial"/>
                <a:cs typeface="Arial"/>
              </a:rPr>
              <a:t>Global Strategy on Digital Health 2020-2025</a:t>
            </a:r>
            <a:r>
              <a:rPr lang="en-GB">
                <a:latin typeface="Arial"/>
                <a:cs typeface="Arial"/>
              </a:rPr>
              <a:t>. Geneva: World Health Organization. Available at: </a:t>
            </a:r>
            <a:r>
              <a:rPr lang="en-GB"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https://www.who.int/publications/i/item/9789240020924</a:t>
            </a:r>
            <a:r>
              <a:rPr lang="en-GB">
                <a:latin typeface="Arial"/>
                <a:cs typeface="Arial"/>
              </a:rPr>
              <a:t> (Accessed: 1 July 2026). </a:t>
            </a:r>
            <a:endParaRPr lang="ur-PK">
              <a:latin typeface="Arial"/>
              <a:cs typeface="Arial"/>
            </a:endParaRPr>
          </a:p>
          <a:p>
            <a:pPr>
              <a:buNone/>
            </a:pPr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>
                <a:latin typeface="Arial"/>
                <a:cs typeface="Arial"/>
              </a:rPr>
              <a:t>World Health Organization (2024) </a:t>
            </a:r>
            <a:r>
              <a:rPr lang="en-GB" i="1">
                <a:latin typeface="Arial"/>
                <a:cs typeface="Arial"/>
              </a:rPr>
              <a:t>Ultraviolet radiation and health</a:t>
            </a:r>
            <a:r>
              <a:rPr lang="en-GB">
                <a:latin typeface="Arial"/>
                <a:cs typeface="Arial"/>
              </a:rPr>
              <a:t>. Geneva: World Health Organization. Available at: </a:t>
            </a:r>
            <a:r>
              <a:rPr lang="en-GB">
                <a:latin typeface="Arial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https://www.who.int/news-room/fact-sheets/detail/ultraviolet-radiation</a:t>
            </a:r>
            <a:r>
              <a:rPr lang="en-GB">
                <a:latin typeface="Arial"/>
                <a:cs typeface="Arial"/>
              </a:rPr>
              <a:t> (Accessed: 2 July 2026). </a:t>
            </a:r>
          </a:p>
        </p:txBody>
      </p:sp>
    </p:spTree>
    <p:extLst>
      <p:ext uri="{BB962C8B-B14F-4D97-AF65-F5344CB8AC3E}">
        <p14:creationId xmlns:p14="http://schemas.microsoft.com/office/powerpoint/2010/main" val="30614746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2026-07-02T15:04:17Z</dcterms:created>
  <dcterms:modified xsi:type="dcterms:W3CDTF">2026-07-02T17:24:10Z</dcterms:modified>
</cp:coreProperties>
</file>