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2"/>
  </p:notes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8358" autoAdjust="0"/>
  </p:normalViewPr>
  <p:slideViewPr>
    <p:cSldViewPr snapToGrid="0">
      <p:cViewPr varScale="1">
        <p:scale>
          <a:sx n="53" d="100"/>
          <a:sy n="53" d="100"/>
        </p:scale>
        <p:origin x="1371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58B153-3FA1-4970-A5FF-5C1FE01AE470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9B5C70-801F-4996-8DD8-421968E2ECB3}">
      <dgm:prSet phldrT="[Text]"/>
      <dgm:spPr/>
      <dgm:t>
        <a:bodyPr/>
        <a:lstStyle/>
        <a:p>
          <a:r>
            <a:rPr lang="en-GB" dirty="0" smtClean="0"/>
            <a:t>Where Does Counselling Sit?</a:t>
          </a:r>
          <a:endParaRPr lang="en-GB" dirty="0"/>
        </a:p>
      </dgm:t>
    </dgm:pt>
    <dgm:pt modelId="{9A88EDF0-D9E4-457D-B95C-8828D9ACC69E}" type="parTrans" cxnId="{6563707D-01E8-4545-9362-A242E895B675}">
      <dgm:prSet/>
      <dgm:spPr/>
      <dgm:t>
        <a:bodyPr/>
        <a:lstStyle/>
        <a:p>
          <a:endParaRPr lang="en-GB"/>
        </a:p>
      </dgm:t>
    </dgm:pt>
    <dgm:pt modelId="{8D10543B-C15E-432F-90B5-3840F4929DD3}" type="sibTrans" cxnId="{6563707D-01E8-4545-9362-A242E895B675}">
      <dgm:prSet/>
      <dgm:spPr/>
      <dgm:t>
        <a:bodyPr/>
        <a:lstStyle/>
        <a:p>
          <a:endParaRPr lang="en-GB"/>
        </a:p>
      </dgm:t>
    </dgm:pt>
    <dgm:pt modelId="{37EC9A11-3116-4076-B7BA-2611DEC84264}">
      <dgm:prSet phldrT="[Text]"/>
      <dgm:spPr/>
      <dgm:t>
        <a:bodyPr/>
        <a:lstStyle/>
        <a:p>
          <a:r>
            <a:rPr lang="en-GB" dirty="0" smtClean="0"/>
            <a:t>Social</a:t>
          </a:r>
          <a:endParaRPr lang="en-GB" dirty="0"/>
        </a:p>
      </dgm:t>
    </dgm:pt>
    <dgm:pt modelId="{F18D1595-8E22-468B-8A27-C1E1CC402F1C}" type="parTrans" cxnId="{86DD198F-663F-415A-B892-193C47EC486E}">
      <dgm:prSet/>
      <dgm:spPr/>
      <dgm:t>
        <a:bodyPr/>
        <a:lstStyle/>
        <a:p>
          <a:endParaRPr lang="en-GB"/>
        </a:p>
      </dgm:t>
    </dgm:pt>
    <dgm:pt modelId="{4995CDFA-FDD4-4F80-9392-8B9D5F87C115}" type="sibTrans" cxnId="{86DD198F-663F-415A-B892-193C47EC486E}">
      <dgm:prSet/>
      <dgm:spPr/>
      <dgm:t>
        <a:bodyPr/>
        <a:lstStyle/>
        <a:p>
          <a:endParaRPr lang="en-GB"/>
        </a:p>
      </dgm:t>
    </dgm:pt>
    <dgm:pt modelId="{594C05BE-B050-4444-B99D-342E3E884712}">
      <dgm:prSet phldrT="[Text]"/>
      <dgm:spPr/>
      <dgm:t>
        <a:bodyPr/>
        <a:lstStyle/>
        <a:p>
          <a:r>
            <a:rPr lang="en-GB" dirty="0" smtClean="0"/>
            <a:t>Political</a:t>
          </a:r>
          <a:endParaRPr lang="en-GB" dirty="0"/>
        </a:p>
      </dgm:t>
    </dgm:pt>
    <dgm:pt modelId="{5A4BA767-77C0-486A-BC1B-F918F7CD2E78}" type="parTrans" cxnId="{A2456D22-1B96-4120-9B4A-8CC45B56FA2E}">
      <dgm:prSet/>
      <dgm:spPr/>
      <dgm:t>
        <a:bodyPr/>
        <a:lstStyle/>
        <a:p>
          <a:endParaRPr lang="en-GB"/>
        </a:p>
      </dgm:t>
    </dgm:pt>
    <dgm:pt modelId="{B1F296D4-8298-4BE8-89C2-FC4D14E7DEE7}" type="sibTrans" cxnId="{A2456D22-1B96-4120-9B4A-8CC45B56FA2E}">
      <dgm:prSet/>
      <dgm:spPr/>
      <dgm:t>
        <a:bodyPr/>
        <a:lstStyle/>
        <a:p>
          <a:endParaRPr lang="en-GB"/>
        </a:p>
      </dgm:t>
    </dgm:pt>
    <dgm:pt modelId="{39A7D142-39A3-43EE-869A-1C6FCA03DED2}">
      <dgm:prSet phldrT="[Text]"/>
      <dgm:spPr/>
      <dgm:t>
        <a:bodyPr/>
        <a:lstStyle/>
        <a:p>
          <a:r>
            <a:rPr lang="en-GB" dirty="0" smtClean="0"/>
            <a:t>?</a:t>
          </a:r>
          <a:endParaRPr lang="en-GB" dirty="0"/>
        </a:p>
      </dgm:t>
    </dgm:pt>
    <dgm:pt modelId="{6F8F09D1-5BB3-483A-9C2F-699DF1A10C4A}" type="parTrans" cxnId="{8CACB47D-D14C-47D9-9E6D-F3F61D48B18E}">
      <dgm:prSet/>
      <dgm:spPr/>
      <dgm:t>
        <a:bodyPr/>
        <a:lstStyle/>
        <a:p>
          <a:endParaRPr lang="en-GB"/>
        </a:p>
      </dgm:t>
    </dgm:pt>
    <dgm:pt modelId="{E0F6FEE2-AEF2-42BD-B402-DFED92C26B64}" type="sibTrans" cxnId="{8CACB47D-D14C-47D9-9E6D-F3F61D48B18E}">
      <dgm:prSet/>
      <dgm:spPr/>
      <dgm:t>
        <a:bodyPr/>
        <a:lstStyle/>
        <a:p>
          <a:endParaRPr lang="en-GB"/>
        </a:p>
      </dgm:t>
    </dgm:pt>
    <dgm:pt modelId="{BD3D4DF5-A88B-4BDA-94D2-CDB22D3665EE}">
      <dgm:prSet phldrT="[Text]"/>
      <dgm:spPr/>
      <dgm:t>
        <a:bodyPr/>
        <a:lstStyle/>
        <a:p>
          <a:r>
            <a:rPr lang="en-GB" dirty="0" smtClean="0"/>
            <a:t>Cultural</a:t>
          </a:r>
          <a:endParaRPr lang="en-GB" dirty="0"/>
        </a:p>
      </dgm:t>
    </dgm:pt>
    <dgm:pt modelId="{165ADE33-1D5A-467C-9F9F-676A5287D317}" type="parTrans" cxnId="{72177F2B-AB20-438B-9297-67C00020D383}">
      <dgm:prSet/>
      <dgm:spPr/>
      <dgm:t>
        <a:bodyPr/>
        <a:lstStyle/>
        <a:p>
          <a:endParaRPr lang="en-GB"/>
        </a:p>
      </dgm:t>
    </dgm:pt>
    <dgm:pt modelId="{517D384C-18DF-48A5-AB50-C8F08FD5CED7}" type="sibTrans" cxnId="{72177F2B-AB20-438B-9297-67C00020D383}">
      <dgm:prSet/>
      <dgm:spPr/>
      <dgm:t>
        <a:bodyPr/>
        <a:lstStyle/>
        <a:p>
          <a:endParaRPr lang="en-GB"/>
        </a:p>
      </dgm:t>
    </dgm:pt>
    <dgm:pt modelId="{90549B5C-9256-43C4-A43D-12E29FF7F990}" type="pres">
      <dgm:prSet presAssocID="{4858B153-3FA1-4970-A5FF-5C1FE01AE47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0BC775B-BD9E-4EBB-9147-A05B414FE272}" type="pres">
      <dgm:prSet presAssocID="{FA9B5C70-801F-4996-8DD8-421968E2ECB3}" presName="centerShape" presStyleLbl="node0" presStyleIdx="0" presStyleCnt="1"/>
      <dgm:spPr/>
      <dgm:t>
        <a:bodyPr/>
        <a:lstStyle/>
        <a:p>
          <a:endParaRPr lang="en-GB"/>
        </a:p>
      </dgm:t>
    </dgm:pt>
    <dgm:pt modelId="{DB92EA69-598B-4185-AE38-732E352C458F}" type="pres">
      <dgm:prSet presAssocID="{F18D1595-8E22-468B-8A27-C1E1CC402F1C}" presName="Name9" presStyleLbl="parChTrans1D2" presStyleIdx="0" presStyleCnt="4"/>
      <dgm:spPr/>
      <dgm:t>
        <a:bodyPr/>
        <a:lstStyle/>
        <a:p>
          <a:endParaRPr lang="en-US"/>
        </a:p>
      </dgm:t>
    </dgm:pt>
    <dgm:pt modelId="{055CD009-3F1E-424F-8BA2-9673404AA813}" type="pres">
      <dgm:prSet presAssocID="{F18D1595-8E22-468B-8A27-C1E1CC402F1C}" presName="connTx" presStyleLbl="parChTrans1D2" presStyleIdx="0" presStyleCnt="4"/>
      <dgm:spPr/>
      <dgm:t>
        <a:bodyPr/>
        <a:lstStyle/>
        <a:p>
          <a:endParaRPr lang="en-US"/>
        </a:p>
      </dgm:t>
    </dgm:pt>
    <dgm:pt modelId="{592532CF-A1CA-4197-A140-71B10CE18C64}" type="pres">
      <dgm:prSet presAssocID="{37EC9A11-3116-4076-B7BA-2611DEC84264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A923F1-47F8-48FA-A04F-B8821121E2A8}" type="pres">
      <dgm:prSet presAssocID="{5A4BA767-77C0-486A-BC1B-F918F7CD2E78}" presName="Name9" presStyleLbl="parChTrans1D2" presStyleIdx="1" presStyleCnt="4"/>
      <dgm:spPr/>
      <dgm:t>
        <a:bodyPr/>
        <a:lstStyle/>
        <a:p>
          <a:endParaRPr lang="en-US"/>
        </a:p>
      </dgm:t>
    </dgm:pt>
    <dgm:pt modelId="{1009D461-3E51-4E8F-B55B-44596D934F16}" type="pres">
      <dgm:prSet presAssocID="{5A4BA767-77C0-486A-BC1B-F918F7CD2E78}" presName="connTx" presStyleLbl="parChTrans1D2" presStyleIdx="1" presStyleCnt="4"/>
      <dgm:spPr/>
      <dgm:t>
        <a:bodyPr/>
        <a:lstStyle/>
        <a:p>
          <a:endParaRPr lang="en-US"/>
        </a:p>
      </dgm:t>
    </dgm:pt>
    <dgm:pt modelId="{7842718F-E253-4892-9D0C-2B04E0496339}" type="pres">
      <dgm:prSet presAssocID="{594C05BE-B050-4444-B99D-342E3E88471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5F0AFF-9DC1-4288-9A3A-FFF389760F56}" type="pres">
      <dgm:prSet presAssocID="{6F8F09D1-5BB3-483A-9C2F-699DF1A10C4A}" presName="Name9" presStyleLbl="parChTrans1D2" presStyleIdx="2" presStyleCnt="4"/>
      <dgm:spPr/>
      <dgm:t>
        <a:bodyPr/>
        <a:lstStyle/>
        <a:p>
          <a:endParaRPr lang="en-US"/>
        </a:p>
      </dgm:t>
    </dgm:pt>
    <dgm:pt modelId="{2CE238E3-520B-421E-A360-2EE5EA49E90F}" type="pres">
      <dgm:prSet presAssocID="{6F8F09D1-5BB3-483A-9C2F-699DF1A10C4A}" presName="connTx" presStyleLbl="parChTrans1D2" presStyleIdx="2" presStyleCnt="4"/>
      <dgm:spPr/>
      <dgm:t>
        <a:bodyPr/>
        <a:lstStyle/>
        <a:p>
          <a:endParaRPr lang="en-US"/>
        </a:p>
      </dgm:t>
    </dgm:pt>
    <dgm:pt modelId="{05D2DDFC-FD52-4C0D-9730-FF2460C3DC6A}" type="pres">
      <dgm:prSet presAssocID="{39A7D142-39A3-43EE-869A-1C6FCA03DED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1ADEC6-DC5E-4FA5-83D6-B07DDE156E38}" type="pres">
      <dgm:prSet presAssocID="{165ADE33-1D5A-467C-9F9F-676A5287D317}" presName="Name9" presStyleLbl="parChTrans1D2" presStyleIdx="3" presStyleCnt="4"/>
      <dgm:spPr/>
      <dgm:t>
        <a:bodyPr/>
        <a:lstStyle/>
        <a:p>
          <a:endParaRPr lang="en-US"/>
        </a:p>
      </dgm:t>
    </dgm:pt>
    <dgm:pt modelId="{AB88E0B8-7903-4D40-9B05-253621E64C16}" type="pres">
      <dgm:prSet presAssocID="{165ADE33-1D5A-467C-9F9F-676A5287D317}" presName="connTx" presStyleLbl="parChTrans1D2" presStyleIdx="3" presStyleCnt="4"/>
      <dgm:spPr/>
      <dgm:t>
        <a:bodyPr/>
        <a:lstStyle/>
        <a:p>
          <a:endParaRPr lang="en-US"/>
        </a:p>
      </dgm:t>
    </dgm:pt>
    <dgm:pt modelId="{B630C95D-BFE0-47FC-86AC-777C07EEF455}" type="pres">
      <dgm:prSet presAssocID="{BD3D4DF5-A88B-4BDA-94D2-CDB22D3665E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2456D22-1B96-4120-9B4A-8CC45B56FA2E}" srcId="{FA9B5C70-801F-4996-8DD8-421968E2ECB3}" destId="{594C05BE-B050-4444-B99D-342E3E884712}" srcOrd="1" destOrd="0" parTransId="{5A4BA767-77C0-486A-BC1B-F918F7CD2E78}" sibTransId="{B1F296D4-8298-4BE8-89C2-FC4D14E7DEE7}"/>
    <dgm:cxn modelId="{72177F2B-AB20-438B-9297-67C00020D383}" srcId="{FA9B5C70-801F-4996-8DD8-421968E2ECB3}" destId="{BD3D4DF5-A88B-4BDA-94D2-CDB22D3665EE}" srcOrd="3" destOrd="0" parTransId="{165ADE33-1D5A-467C-9F9F-676A5287D317}" sibTransId="{517D384C-18DF-48A5-AB50-C8F08FD5CED7}"/>
    <dgm:cxn modelId="{6563707D-01E8-4545-9362-A242E895B675}" srcId="{4858B153-3FA1-4970-A5FF-5C1FE01AE470}" destId="{FA9B5C70-801F-4996-8DD8-421968E2ECB3}" srcOrd="0" destOrd="0" parTransId="{9A88EDF0-D9E4-457D-B95C-8828D9ACC69E}" sibTransId="{8D10543B-C15E-432F-90B5-3840F4929DD3}"/>
    <dgm:cxn modelId="{4F34ADD8-4A77-4C8B-A8E1-9DB6892F8455}" type="presOf" srcId="{FA9B5C70-801F-4996-8DD8-421968E2ECB3}" destId="{A0BC775B-BD9E-4EBB-9147-A05B414FE272}" srcOrd="0" destOrd="0" presId="urn:microsoft.com/office/officeart/2005/8/layout/radial1"/>
    <dgm:cxn modelId="{859E053C-8056-4F65-895D-AB4D5965945D}" type="presOf" srcId="{4858B153-3FA1-4970-A5FF-5C1FE01AE470}" destId="{90549B5C-9256-43C4-A43D-12E29FF7F990}" srcOrd="0" destOrd="0" presId="urn:microsoft.com/office/officeart/2005/8/layout/radial1"/>
    <dgm:cxn modelId="{9BAA55DD-8DAF-47EA-9C1F-FCC8FC26D391}" type="presOf" srcId="{37EC9A11-3116-4076-B7BA-2611DEC84264}" destId="{592532CF-A1CA-4197-A140-71B10CE18C64}" srcOrd="0" destOrd="0" presId="urn:microsoft.com/office/officeart/2005/8/layout/radial1"/>
    <dgm:cxn modelId="{1097D8B7-00E7-46B5-94AA-2674770AB6C2}" type="presOf" srcId="{BD3D4DF5-A88B-4BDA-94D2-CDB22D3665EE}" destId="{B630C95D-BFE0-47FC-86AC-777C07EEF455}" srcOrd="0" destOrd="0" presId="urn:microsoft.com/office/officeart/2005/8/layout/radial1"/>
    <dgm:cxn modelId="{7ACB761A-2984-4435-9BC4-1C4946C0E09F}" type="presOf" srcId="{165ADE33-1D5A-467C-9F9F-676A5287D317}" destId="{F11ADEC6-DC5E-4FA5-83D6-B07DDE156E38}" srcOrd="0" destOrd="0" presId="urn:microsoft.com/office/officeart/2005/8/layout/radial1"/>
    <dgm:cxn modelId="{8404E55E-D336-44BC-A417-FC099D1A84CC}" type="presOf" srcId="{F18D1595-8E22-468B-8A27-C1E1CC402F1C}" destId="{055CD009-3F1E-424F-8BA2-9673404AA813}" srcOrd="1" destOrd="0" presId="urn:microsoft.com/office/officeart/2005/8/layout/radial1"/>
    <dgm:cxn modelId="{AF1E49F1-F108-4A05-B50F-27308B4FB7BC}" type="presOf" srcId="{5A4BA767-77C0-486A-BC1B-F918F7CD2E78}" destId="{66A923F1-47F8-48FA-A04F-B8821121E2A8}" srcOrd="0" destOrd="0" presId="urn:microsoft.com/office/officeart/2005/8/layout/radial1"/>
    <dgm:cxn modelId="{8CACB47D-D14C-47D9-9E6D-F3F61D48B18E}" srcId="{FA9B5C70-801F-4996-8DD8-421968E2ECB3}" destId="{39A7D142-39A3-43EE-869A-1C6FCA03DED2}" srcOrd="2" destOrd="0" parTransId="{6F8F09D1-5BB3-483A-9C2F-699DF1A10C4A}" sibTransId="{E0F6FEE2-AEF2-42BD-B402-DFED92C26B64}"/>
    <dgm:cxn modelId="{6C202F79-4F25-427D-8D14-DF5EEAC2993F}" type="presOf" srcId="{39A7D142-39A3-43EE-869A-1C6FCA03DED2}" destId="{05D2DDFC-FD52-4C0D-9730-FF2460C3DC6A}" srcOrd="0" destOrd="0" presId="urn:microsoft.com/office/officeart/2005/8/layout/radial1"/>
    <dgm:cxn modelId="{75EB02C7-F1E2-4CD6-9BE7-4A51DD18B93D}" type="presOf" srcId="{F18D1595-8E22-468B-8A27-C1E1CC402F1C}" destId="{DB92EA69-598B-4185-AE38-732E352C458F}" srcOrd="0" destOrd="0" presId="urn:microsoft.com/office/officeart/2005/8/layout/radial1"/>
    <dgm:cxn modelId="{7F0F79EE-5964-4D0D-B46D-38BD17656325}" type="presOf" srcId="{594C05BE-B050-4444-B99D-342E3E884712}" destId="{7842718F-E253-4892-9D0C-2B04E0496339}" srcOrd="0" destOrd="0" presId="urn:microsoft.com/office/officeart/2005/8/layout/radial1"/>
    <dgm:cxn modelId="{86DD198F-663F-415A-B892-193C47EC486E}" srcId="{FA9B5C70-801F-4996-8DD8-421968E2ECB3}" destId="{37EC9A11-3116-4076-B7BA-2611DEC84264}" srcOrd="0" destOrd="0" parTransId="{F18D1595-8E22-468B-8A27-C1E1CC402F1C}" sibTransId="{4995CDFA-FDD4-4F80-9392-8B9D5F87C115}"/>
    <dgm:cxn modelId="{D96D048A-381D-4BFF-8F3E-173388A57748}" type="presOf" srcId="{5A4BA767-77C0-486A-BC1B-F918F7CD2E78}" destId="{1009D461-3E51-4E8F-B55B-44596D934F16}" srcOrd="1" destOrd="0" presId="urn:microsoft.com/office/officeart/2005/8/layout/radial1"/>
    <dgm:cxn modelId="{149A6DB8-C846-480E-8C6A-01FA065888AD}" type="presOf" srcId="{165ADE33-1D5A-467C-9F9F-676A5287D317}" destId="{AB88E0B8-7903-4D40-9B05-253621E64C16}" srcOrd="1" destOrd="0" presId="urn:microsoft.com/office/officeart/2005/8/layout/radial1"/>
    <dgm:cxn modelId="{975AE867-47A9-452B-B57B-A2F85C423574}" type="presOf" srcId="{6F8F09D1-5BB3-483A-9C2F-699DF1A10C4A}" destId="{2CE238E3-520B-421E-A360-2EE5EA49E90F}" srcOrd="1" destOrd="0" presId="urn:microsoft.com/office/officeart/2005/8/layout/radial1"/>
    <dgm:cxn modelId="{865169B4-C2ED-44A6-B2FF-97D5191CC5C2}" type="presOf" srcId="{6F8F09D1-5BB3-483A-9C2F-699DF1A10C4A}" destId="{1A5F0AFF-9DC1-4288-9A3A-FFF389760F56}" srcOrd="0" destOrd="0" presId="urn:microsoft.com/office/officeart/2005/8/layout/radial1"/>
    <dgm:cxn modelId="{D3533247-EB6E-4E50-ADC2-4C7152D05F8C}" type="presParOf" srcId="{90549B5C-9256-43C4-A43D-12E29FF7F990}" destId="{A0BC775B-BD9E-4EBB-9147-A05B414FE272}" srcOrd="0" destOrd="0" presId="urn:microsoft.com/office/officeart/2005/8/layout/radial1"/>
    <dgm:cxn modelId="{BBAC8B23-2D1D-4EB2-AD83-EE283D3D4297}" type="presParOf" srcId="{90549B5C-9256-43C4-A43D-12E29FF7F990}" destId="{DB92EA69-598B-4185-AE38-732E352C458F}" srcOrd="1" destOrd="0" presId="urn:microsoft.com/office/officeart/2005/8/layout/radial1"/>
    <dgm:cxn modelId="{8AD2A662-053F-4C92-A19C-F7B69189DA12}" type="presParOf" srcId="{DB92EA69-598B-4185-AE38-732E352C458F}" destId="{055CD009-3F1E-424F-8BA2-9673404AA813}" srcOrd="0" destOrd="0" presId="urn:microsoft.com/office/officeart/2005/8/layout/radial1"/>
    <dgm:cxn modelId="{8D9ABA91-79EB-4403-BDBD-BC297AB0DA26}" type="presParOf" srcId="{90549B5C-9256-43C4-A43D-12E29FF7F990}" destId="{592532CF-A1CA-4197-A140-71B10CE18C64}" srcOrd="2" destOrd="0" presId="urn:microsoft.com/office/officeart/2005/8/layout/radial1"/>
    <dgm:cxn modelId="{0D462B09-ABAC-4BF4-B19C-756B834CB0F5}" type="presParOf" srcId="{90549B5C-9256-43C4-A43D-12E29FF7F990}" destId="{66A923F1-47F8-48FA-A04F-B8821121E2A8}" srcOrd="3" destOrd="0" presId="urn:microsoft.com/office/officeart/2005/8/layout/radial1"/>
    <dgm:cxn modelId="{1EC01FAB-64C6-48F6-B0AD-3FD24FCB7F1D}" type="presParOf" srcId="{66A923F1-47F8-48FA-A04F-B8821121E2A8}" destId="{1009D461-3E51-4E8F-B55B-44596D934F16}" srcOrd="0" destOrd="0" presId="urn:microsoft.com/office/officeart/2005/8/layout/radial1"/>
    <dgm:cxn modelId="{0F7E958D-1ABF-421E-B35C-BEB0EDEFD31C}" type="presParOf" srcId="{90549B5C-9256-43C4-A43D-12E29FF7F990}" destId="{7842718F-E253-4892-9D0C-2B04E0496339}" srcOrd="4" destOrd="0" presId="urn:microsoft.com/office/officeart/2005/8/layout/radial1"/>
    <dgm:cxn modelId="{2FECECDC-34F8-4C51-B326-472A949FDD91}" type="presParOf" srcId="{90549B5C-9256-43C4-A43D-12E29FF7F990}" destId="{1A5F0AFF-9DC1-4288-9A3A-FFF389760F56}" srcOrd="5" destOrd="0" presId="urn:microsoft.com/office/officeart/2005/8/layout/radial1"/>
    <dgm:cxn modelId="{2D7CE28C-031D-4974-8266-DB42C7C0AC32}" type="presParOf" srcId="{1A5F0AFF-9DC1-4288-9A3A-FFF389760F56}" destId="{2CE238E3-520B-421E-A360-2EE5EA49E90F}" srcOrd="0" destOrd="0" presId="urn:microsoft.com/office/officeart/2005/8/layout/radial1"/>
    <dgm:cxn modelId="{57EAB460-C07F-49A3-B35D-5BDE34F570FF}" type="presParOf" srcId="{90549B5C-9256-43C4-A43D-12E29FF7F990}" destId="{05D2DDFC-FD52-4C0D-9730-FF2460C3DC6A}" srcOrd="6" destOrd="0" presId="urn:microsoft.com/office/officeart/2005/8/layout/radial1"/>
    <dgm:cxn modelId="{1BB8462B-08D2-4914-90B3-6EA99455FF8A}" type="presParOf" srcId="{90549B5C-9256-43C4-A43D-12E29FF7F990}" destId="{F11ADEC6-DC5E-4FA5-83D6-B07DDE156E38}" srcOrd="7" destOrd="0" presId="urn:microsoft.com/office/officeart/2005/8/layout/radial1"/>
    <dgm:cxn modelId="{E691418C-C24E-4D5E-84A4-D1770AD31E5B}" type="presParOf" srcId="{F11ADEC6-DC5E-4FA5-83D6-B07DDE156E38}" destId="{AB88E0B8-7903-4D40-9B05-253621E64C16}" srcOrd="0" destOrd="0" presId="urn:microsoft.com/office/officeart/2005/8/layout/radial1"/>
    <dgm:cxn modelId="{455D59B6-7487-406A-98DF-7829678E037D}" type="presParOf" srcId="{90549B5C-9256-43C4-A43D-12E29FF7F990}" destId="{B630C95D-BFE0-47FC-86AC-777C07EEF455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C775B-BD9E-4EBB-9147-A05B414FE272}">
      <dsp:nvSpPr>
        <dsp:cNvPr id="0" name=""/>
        <dsp:cNvSpPr/>
      </dsp:nvSpPr>
      <dsp:spPr>
        <a:xfrm>
          <a:off x="3693247" y="1681168"/>
          <a:ext cx="1290041" cy="12900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Where Does Counselling Sit?</a:t>
          </a:r>
          <a:endParaRPr lang="en-GB" sz="1200" kern="1200" dirty="0"/>
        </a:p>
      </dsp:txBody>
      <dsp:txXfrm>
        <a:off x="3882169" y="1870090"/>
        <a:ext cx="912197" cy="912197"/>
      </dsp:txXfrm>
    </dsp:sp>
    <dsp:sp modelId="{DB92EA69-598B-4185-AE38-732E352C458F}">
      <dsp:nvSpPr>
        <dsp:cNvPr id="0" name=""/>
        <dsp:cNvSpPr/>
      </dsp:nvSpPr>
      <dsp:spPr>
        <a:xfrm rot="16200000">
          <a:off x="4144010" y="1473529"/>
          <a:ext cx="388515" cy="26762"/>
        </a:xfrm>
        <a:custGeom>
          <a:avLst/>
          <a:gdLst/>
          <a:ahLst/>
          <a:cxnLst/>
          <a:rect l="0" t="0" r="0" b="0"/>
          <a:pathLst>
            <a:path>
              <a:moveTo>
                <a:pt x="0" y="13381"/>
              </a:moveTo>
              <a:lnTo>
                <a:pt x="388515" y="1338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328555" y="1477197"/>
        <a:ext cx="19425" cy="19425"/>
      </dsp:txXfrm>
    </dsp:sp>
    <dsp:sp modelId="{592532CF-A1CA-4197-A140-71B10CE18C64}">
      <dsp:nvSpPr>
        <dsp:cNvPr id="0" name=""/>
        <dsp:cNvSpPr/>
      </dsp:nvSpPr>
      <dsp:spPr>
        <a:xfrm>
          <a:off x="3693247" y="2611"/>
          <a:ext cx="1290041" cy="12900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Social</a:t>
          </a:r>
          <a:endParaRPr lang="en-GB" sz="1800" kern="1200" dirty="0"/>
        </a:p>
      </dsp:txBody>
      <dsp:txXfrm>
        <a:off x="3882169" y="191533"/>
        <a:ext cx="912197" cy="912197"/>
      </dsp:txXfrm>
    </dsp:sp>
    <dsp:sp modelId="{66A923F1-47F8-48FA-A04F-B8821121E2A8}">
      <dsp:nvSpPr>
        <dsp:cNvPr id="0" name=""/>
        <dsp:cNvSpPr/>
      </dsp:nvSpPr>
      <dsp:spPr>
        <a:xfrm>
          <a:off x="4983288" y="2312807"/>
          <a:ext cx="388515" cy="26762"/>
        </a:xfrm>
        <a:custGeom>
          <a:avLst/>
          <a:gdLst/>
          <a:ahLst/>
          <a:cxnLst/>
          <a:rect l="0" t="0" r="0" b="0"/>
          <a:pathLst>
            <a:path>
              <a:moveTo>
                <a:pt x="0" y="13381"/>
              </a:moveTo>
              <a:lnTo>
                <a:pt x="388515" y="1338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167833" y="2316476"/>
        <a:ext cx="19425" cy="19425"/>
      </dsp:txXfrm>
    </dsp:sp>
    <dsp:sp modelId="{7842718F-E253-4892-9D0C-2B04E0496339}">
      <dsp:nvSpPr>
        <dsp:cNvPr id="0" name=""/>
        <dsp:cNvSpPr/>
      </dsp:nvSpPr>
      <dsp:spPr>
        <a:xfrm>
          <a:off x="5371804" y="1681168"/>
          <a:ext cx="1290041" cy="12900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Political</a:t>
          </a:r>
          <a:endParaRPr lang="en-GB" sz="1800" kern="1200" dirty="0"/>
        </a:p>
      </dsp:txBody>
      <dsp:txXfrm>
        <a:off x="5560726" y="1870090"/>
        <a:ext cx="912197" cy="912197"/>
      </dsp:txXfrm>
    </dsp:sp>
    <dsp:sp modelId="{1A5F0AFF-9DC1-4288-9A3A-FFF389760F56}">
      <dsp:nvSpPr>
        <dsp:cNvPr id="0" name=""/>
        <dsp:cNvSpPr/>
      </dsp:nvSpPr>
      <dsp:spPr>
        <a:xfrm rot="5400000">
          <a:off x="4144010" y="3152086"/>
          <a:ext cx="388515" cy="26762"/>
        </a:xfrm>
        <a:custGeom>
          <a:avLst/>
          <a:gdLst/>
          <a:ahLst/>
          <a:cxnLst/>
          <a:rect l="0" t="0" r="0" b="0"/>
          <a:pathLst>
            <a:path>
              <a:moveTo>
                <a:pt x="0" y="13381"/>
              </a:moveTo>
              <a:lnTo>
                <a:pt x="388515" y="1338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328555" y="3155754"/>
        <a:ext cx="19425" cy="19425"/>
      </dsp:txXfrm>
    </dsp:sp>
    <dsp:sp modelId="{05D2DDFC-FD52-4C0D-9730-FF2460C3DC6A}">
      <dsp:nvSpPr>
        <dsp:cNvPr id="0" name=""/>
        <dsp:cNvSpPr/>
      </dsp:nvSpPr>
      <dsp:spPr>
        <a:xfrm>
          <a:off x="3693247" y="3359725"/>
          <a:ext cx="1290041" cy="12900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?</a:t>
          </a:r>
          <a:endParaRPr lang="en-GB" sz="1800" kern="1200" dirty="0"/>
        </a:p>
      </dsp:txBody>
      <dsp:txXfrm>
        <a:off x="3882169" y="3548647"/>
        <a:ext cx="912197" cy="912197"/>
      </dsp:txXfrm>
    </dsp:sp>
    <dsp:sp modelId="{F11ADEC6-DC5E-4FA5-83D6-B07DDE156E38}">
      <dsp:nvSpPr>
        <dsp:cNvPr id="0" name=""/>
        <dsp:cNvSpPr/>
      </dsp:nvSpPr>
      <dsp:spPr>
        <a:xfrm rot="10800000">
          <a:off x="3304731" y="2312807"/>
          <a:ext cx="388515" cy="26762"/>
        </a:xfrm>
        <a:custGeom>
          <a:avLst/>
          <a:gdLst/>
          <a:ahLst/>
          <a:cxnLst/>
          <a:rect l="0" t="0" r="0" b="0"/>
          <a:pathLst>
            <a:path>
              <a:moveTo>
                <a:pt x="0" y="13381"/>
              </a:moveTo>
              <a:lnTo>
                <a:pt x="388515" y="1338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3489276" y="2316476"/>
        <a:ext cx="19425" cy="19425"/>
      </dsp:txXfrm>
    </dsp:sp>
    <dsp:sp modelId="{B630C95D-BFE0-47FC-86AC-777C07EEF455}">
      <dsp:nvSpPr>
        <dsp:cNvPr id="0" name=""/>
        <dsp:cNvSpPr/>
      </dsp:nvSpPr>
      <dsp:spPr>
        <a:xfrm>
          <a:off x="2014690" y="1681168"/>
          <a:ext cx="1290041" cy="12900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Cultural</a:t>
          </a:r>
          <a:endParaRPr lang="en-GB" sz="1800" kern="1200" dirty="0"/>
        </a:p>
      </dsp:txBody>
      <dsp:txXfrm>
        <a:off x="2203612" y="1870090"/>
        <a:ext cx="912197" cy="912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625A63-173C-46DF-9E00-1BA4C4CA74B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0948BA-520B-4990-92A5-1DBC2F0D95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18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0948BA-520B-4990-92A5-1DBC2F0D95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159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0948BA-520B-4990-92A5-1DBC2F0D95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97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0948BA-520B-4990-92A5-1DBC2F0D95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4204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0948BA-520B-4990-92A5-1DBC2F0D95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617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0948BA-520B-4990-92A5-1DBC2F0D95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939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68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22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165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76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70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76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00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31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1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9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95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568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897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52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01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523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693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F11F097-1E34-4F39-BD7A-FEC78B9889B1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12C72-2F6C-4A36-A2DD-D6A66578B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8226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Introducing Socio-Cultural Perspectives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6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look at the social, political and cultural contexts in which Counselling sits.</a:t>
            </a:r>
          </a:p>
          <a:p>
            <a:r>
              <a:rPr lang="en-GB" dirty="0" smtClean="0"/>
              <a:t>To begin to reflect on personal definitions.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4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Mind Map: Where Does Counselling Sit?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195481"/>
          </a:xfrm>
        </p:spPr>
        <p:txBody>
          <a:bodyPr/>
          <a:lstStyle/>
          <a:p>
            <a:r>
              <a:rPr lang="en-GB" dirty="0" smtClean="0"/>
              <a:t>Activity One 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4421280"/>
              </p:ext>
            </p:extLst>
          </p:nvPr>
        </p:nvGraphicFramePr>
        <p:xfrm>
          <a:off x="1505153" y="1853248"/>
          <a:ext cx="8676536" cy="46523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1437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Justice and Intersectionality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“Social Justice” mean?</a:t>
            </a:r>
          </a:p>
          <a:p>
            <a:r>
              <a:rPr lang="en-GB" dirty="0" smtClean="0"/>
              <a:t>What does “Intersectionality” mean?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149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Equality</a:t>
            </a:r>
          </a:p>
          <a:p>
            <a:r>
              <a:rPr lang="en-GB" dirty="0" smtClean="0"/>
              <a:t>Power</a:t>
            </a:r>
          </a:p>
          <a:p>
            <a:r>
              <a:rPr lang="en-GB" dirty="0" smtClean="0"/>
              <a:t>Privilege</a:t>
            </a:r>
          </a:p>
          <a:p>
            <a:r>
              <a:rPr lang="en-GB" dirty="0" smtClean="0"/>
              <a:t>Oppression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844" y="2711450"/>
            <a:ext cx="6381750" cy="36004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013022" y="6325742"/>
            <a:ext cx="2681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Globalcitizen.org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821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Justice and Counselling?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do we need to think about this in Counselling?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986" y="2617702"/>
            <a:ext cx="4708028" cy="3819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724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Wider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we view clients?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Social and Political Contexts</a:t>
            </a:r>
          </a:p>
          <a:p>
            <a:r>
              <a:rPr lang="en-GB" dirty="0" smtClean="0"/>
              <a:t>Difference relating to value and status</a:t>
            </a:r>
          </a:p>
          <a:p>
            <a:r>
              <a:rPr lang="en-GB" dirty="0" smtClean="0"/>
              <a:t>Research – any thoughts?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69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you define yourself?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Gender</a:t>
            </a:r>
          </a:p>
          <a:p>
            <a:r>
              <a:rPr lang="en-GB" dirty="0" smtClean="0"/>
              <a:t>Disability</a:t>
            </a:r>
          </a:p>
          <a:p>
            <a:r>
              <a:rPr lang="en-GB" dirty="0" smtClean="0"/>
              <a:t>Age </a:t>
            </a:r>
          </a:p>
          <a:p>
            <a:r>
              <a:rPr lang="en-GB" dirty="0" smtClean="0"/>
              <a:t>Social class</a:t>
            </a:r>
          </a:p>
          <a:p>
            <a:r>
              <a:rPr lang="en-GB" dirty="0" smtClean="0"/>
              <a:t>Sexuality</a:t>
            </a:r>
          </a:p>
          <a:p>
            <a:r>
              <a:rPr lang="en-GB" dirty="0" smtClean="0"/>
              <a:t>Religion and spirituality</a:t>
            </a:r>
          </a:p>
          <a:p>
            <a:r>
              <a:rPr lang="en-GB" dirty="0" smtClean="0"/>
              <a:t>Race, culture and ethnicity.</a:t>
            </a:r>
          </a:p>
          <a:p>
            <a:r>
              <a:rPr lang="en-GB" dirty="0" smtClean="0"/>
              <a:t>What are the perceived benefits or disadvantages?</a:t>
            </a:r>
          </a:p>
        </p:txBody>
      </p:sp>
    </p:spTree>
    <p:extLst>
      <p:ext uri="{BB962C8B-B14F-4D97-AF65-F5344CB8AC3E}">
        <p14:creationId xmlns:p14="http://schemas.microsoft.com/office/powerpoint/2010/main" val="3641597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Counselling be free from political and social agendas?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847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36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</TotalTime>
  <Words>156</Words>
  <Application>Microsoft Office PowerPoint</Application>
  <PresentationFormat>Widescreen</PresentationFormat>
  <Paragraphs>46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3</vt:lpstr>
      <vt:lpstr>Ion</vt:lpstr>
      <vt:lpstr>Introducing Socio-Cultural Perspectives</vt:lpstr>
      <vt:lpstr>Aims</vt:lpstr>
      <vt:lpstr>Mind Map: Where Does Counselling Sit?</vt:lpstr>
      <vt:lpstr>Social Justice and Intersectionality</vt:lpstr>
      <vt:lpstr>Oppression</vt:lpstr>
      <vt:lpstr>Social Justice and Counselling?</vt:lpstr>
      <vt:lpstr>Wider Perspective</vt:lpstr>
      <vt:lpstr>How do you define yourself?</vt:lpstr>
      <vt:lpstr>Question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Socio-Cultural Perspectives</dc:title>
  <dc:creator>Catherine Slade</dc:creator>
  <cp:lastModifiedBy>Catherine Slade</cp:lastModifiedBy>
  <cp:revision>4</cp:revision>
  <dcterms:created xsi:type="dcterms:W3CDTF">2018-01-30T14:05:10Z</dcterms:created>
  <dcterms:modified xsi:type="dcterms:W3CDTF">2019-01-30T21:08:54Z</dcterms:modified>
</cp:coreProperties>
</file>