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9" dt="2026-09-14T21:10:27.1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94660"/>
  </p:normalViewPr>
  <p:slideViewPr>
    <p:cSldViewPr snapToGrid="0">
      <p:cViewPr varScale="1">
        <p:scale>
          <a:sx n="72" d="100"/>
          <a:sy n="72" d="100"/>
        </p:scale>
        <p:origin x="33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62f9b1f3-ddcf-45d7-a6a4-b667feecf47e" providerId="ADAL" clId="{59B06DDA-44C1-49E9-A90C-5D29248E943E}"/>
    <pc:docChg chg="undo custSel addSld modSld">
      <pc:chgData name="Moutushi Tanha" userId="62f9b1f3-ddcf-45d7-a6a4-b667feecf47e" providerId="ADAL" clId="{59B06DDA-44C1-49E9-A90C-5D29248E943E}" dt="2026-09-14T19:59:45.477" v="164" actId="20577"/>
      <pc:docMkLst>
        <pc:docMk/>
      </pc:docMkLst>
      <pc:sldChg chg="modSp mod">
        <pc:chgData name="Moutushi Tanha" userId="62f9b1f3-ddcf-45d7-a6a4-b667feecf47e" providerId="ADAL" clId="{59B06DDA-44C1-49E9-A90C-5D29248E943E}" dt="2026-09-14T19:59:45.477" v="164" actId="20577"/>
        <pc:sldMkLst>
          <pc:docMk/>
          <pc:sldMk cId="2040573168" sldId="256"/>
        </pc:sldMkLst>
        <pc:spChg chg="mod">
          <ac:chgData name="Moutushi Tanha" userId="62f9b1f3-ddcf-45d7-a6a4-b667feecf47e" providerId="ADAL" clId="{59B06DDA-44C1-49E9-A90C-5D29248E943E}" dt="2026-09-14T19:59:45.477" v="164" actId="20577"/>
          <ac:spMkLst>
            <pc:docMk/>
            <pc:sldMk cId="2040573168" sldId="256"/>
            <ac:spMk id="2" creationId="{E8A2215E-8084-367A-6F1B-A50A46EB8EA9}"/>
          </ac:spMkLst>
        </pc:spChg>
      </pc:sldChg>
      <pc:sldChg chg="addSp modSp mod setBg">
        <pc:chgData name="Moutushi Tanha" userId="62f9b1f3-ddcf-45d7-a6a4-b667feecf47e" providerId="ADAL" clId="{59B06DDA-44C1-49E9-A90C-5D29248E943E}" dt="2026-09-14T19:26:14.161" v="1" actId="26606"/>
        <pc:sldMkLst>
          <pc:docMk/>
          <pc:sldMk cId="3635818560" sldId="259"/>
        </pc:sldMkLst>
        <pc:spChg chg="add">
          <ac:chgData name="Moutushi Tanha" userId="62f9b1f3-ddcf-45d7-a6a4-b667feecf47e" providerId="ADAL" clId="{59B06DDA-44C1-49E9-A90C-5D29248E943E}" dt="2026-09-14T19:26:14.161" v="1" actId="26606"/>
          <ac:spMkLst>
            <pc:docMk/>
            <pc:sldMk cId="3635818560" sldId="259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26:14.161" v="1" actId="26606"/>
          <ac:picMkLst>
            <pc:docMk/>
            <pc:sldMk cId="3635818560" sldId="259"/>
            <ac:picMk id="3" creationId="{E58AAE10-F740-15BC-A426-B1DD9E3A9FE3}"/>
          </ac:picMkLst>
        </pc:picChg>
      </pc:sldChg>
      <pc:sldChg chg="addSp modSp mod setBg">
        <pc:chgData name="Moutushi Tanha" userId="62f9b1f3-ddcf-45d7-a6a4-b667feecf47e" providerId="ADAL" clId="{59B06DDA-44C1-49E9-A90C-5D29248E943E}" dt="2026-09-14T19:27:00.576" v="3" actId="26606"/>
        <pc:sldMkLst>
          <pc:docMk/>
          <pc:sldMk cId="1168339714" sldId="260"/>
        </pc:sldMkLst>
        <pc:spChg chg="add">
          <ac:chgData name="Moutushi Tanha" userId="62f9b1f3-ddcf-45d7-a6a4-b667feecf47e" providerId="ADAL" clId="{59B06DDA-44C1-49E9-A90C-5D29248E943E}" dt="2026-09-14T19:27:00.576" v="3" actId="26606"/>
          <ac:spMkLst>
            <pc:docMk/>
            <pc:sldMk cId="1168339714" sldId="260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27:00.576" v="3" actId="26606"/>
          <ac:picMkLst>
            <pc:docMk/>
            <pc:sldMk cId="1168339714" sldId="260"/>
            <ac:picMk id="3" creationId="{F364FBDA-E71A-AE7E-5AE1-6918FB353AB9}"/>
          </ac:picMkLst>
        </pc:picChg>
      </pc:sldChg>
      <pc:sldChg chg="addSp modSp mod setBg">
        <pc:chgData name="Moutushi Tanha" userId="62f9b1f3-ddcf-45d7-a6a4-b667feecf47e" providerId="ADAL" clId="{59B06DDA-44C1-49E9-A90C-5D29248E943E}" dt="2026-09-14T19:27:38.289" v="5" actId="26606"/>
        <pc:sldMkLst>
          <pc:docMk/>
          <pc:sldMk cId="3348450983" sldId="261"/>
        </pc:sldMkLst>
        <pc:spChg chg="add">
          <ac:chgData name="Moutushi Tanha" userId="62f9b1f3-ddcf-45d7-a6a4-b667feecf47e" providerId="ADAL" clId="{59B06DDA-44C1-49E9-A90C-5D29248E943E}" dt="2026-09-14T19:27:38.289" v="5" actId="26606"/>
          <ac:spMkLst>
            <pc:docMk/>
            <pc:sldMk cId="3348450983" sldId="261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27:38.289" v="5" actId="26606"/>
          <ac:picMkLst>
            <pc:docMk/>
            <pc:sldMk cId="3348450983" sldId="261"/>
            <ac:picMk id="3" creationId="{09BC8724-330D-CF99-360C-1CC9E17B9B4B}"/>
          </ac:picMkLst>
        </pc:picChg>
      </pc:sldChg>
      <pc:sldChg chg="addSp delSp modSp mod setBg">
        <pc:chgData name="Moutushi Tanha" userId="62f9b1f3-ddcf-45d7-a6a4-b667feecf47e" providerId="ADAL" clId="{59B06DDA-44C1-49E9-A90C-5D29248E943E}" dt="2026-09-14T19:29:53.299" v="29" actId="26606"/>
        <pc:sldMkLst>
          <pc:docMk/>
          <pc:sldMk cId="3965603931" sldId="262"/>
        </pc:sldMkLst>
        <pc:spChg chg="add">
          <ac:chgData name="Moutushi Tanha" userId="62f9b1f3-ddcf-45d7-a6a4-b667feecf47e" providerId="ADAL" clId="{59B06DDA-44C1-49E9-A90C-5D29248E943E}" dt="2026-09-14T19:29:53.299" v="29" actId="26606"/>
          <ac:spMkLst>
            <pc:docMk/>
            <pc:sldMk cId="3965603931" sldId="262"/>
            <ac:spMk id="7" creationId="{42A4FC2C-047E-45A5-965D-8E1E3BF09BC6}"/>
          </ac:spMkLst>
        </pc:spChg>
        <pc:spChg chg="add del">
          <ac:chgData name="Moutushi Tanha" userId="62f9b1f3-ddcf-45d7-a6a4-b667feecf47e" providerId="ADAL" clId="{59B06DDA-44C1-49E9-A90C-5D29248E943E}" dt="2026-09-14T19:28:33.337" v="8" actId="26606"/>
          <ac:spMkLst>
            <pc:docMk/>
            <pc:sldMk cId="3965603931" sldId="262"/>
            <ac:spMk id="8" creationId="{42A4FC2C-047E-45A5-965D-8E1E3BF09BC6}"/>
          </ac:spMkLst>
        </pc:spChg>
        <pc:spChg chg="add del">
          <ac:chgData name="Moutushi Tanha" userId="62f9b1f3-ddcf-45d7-a6a4-b667feecf47e" providerId="ADAL" clId="{59B06DDA-44C1-49E9-A90C-5D29248E943E}" dt="2026-09-14T19:28:35.489" v="10" actId="26606"/>
          <ac:spMkLst>
            <pc:docMk/>
            <pc:sldMk cId="3965603931" sldId="262"/>
            <ac:spMk id="10" creationId="{216BB327-7AA9-4EC5-815F-9D8E6BC53E34}"/>
          </ac:spMkLst>
        </pc:spChg>
        <pc:spChg chg="add del">
          <ac:chgData name="Moutushi Tanha" userId="62f9b1f3-ddcf-45d7-a6a4-b667feecf47e" providerId="ADAL" clId="{59B06DDA-44C1-49E9-A90C-5D29248E943E}" dt="2026-09-14T19:28:36.976" v="12" actId="26606"/>
          <ac:spMkLst>
            <pc:docMk/>
            <pc:sldMk cId="3965603931" sldId="262"/>
            <ac:spMk id="12" creationId="{206E56BB-C8E6-4F70-B8BF-921C4912D6DE}"/>
          </ac:spMkLst>
        </pc:spChg>
        <pc:spChg chg="add del">
          <ac:chgData name="Moutushi Tanha" userId="62f9b1f3-ddcf-45d7-a6a4-b667feecf47e" providerId="ADAL" clId="{59B06DDA-44C1-49E9-A90C-5D29248E943E}" dt="2026-09-14T19:28:36.976" v="12" actId="26606"/>
          <ac:spMkLst>
            <pc:docMk/>
            <pc:sldMk cId="3965603931" sldId="262"/>
            <ac:spMk id="13" creationId="{99643316-AB20-4DD1-8578-B5D7F033C0A3}"/>
          </ac:spMkLst>
        </pc:spChg>
        <pc:spChg chg="add del">
          <ac:chgData name="Moutushi Tanha" userId="62f9b1f3-ddcf-45d7-a6a4-b667feecf47e" providerId="ADAL" clId="{59B06DDA-44C1-49E9-A90C-5D29248E943E}" dt="2026-09-14T19:29:11.365" v="24" actId="26606"/>
          <ac:spMkLst>
            <pc:docMk/>
            <pc:sldMk cId="3965603931" sldId="262"/>
            <ac:spMk id="16" creationId="{42A4FC2C-047E-45A5-965D-8E1E3BF09BC6}"/>
          </ac:spMkLst>
        </pc:spChg>
        <pc:spChg chg="add del">
          <ac:chgData name="Moutushi Tanha" userId="62f9b1f3-ddcf-45d7-a6a4-b667feecf47e" providerId="ADAL" clId="{59B06DDA-44C1-49E9-A90C-5D29248E943E}" dt="2026-09-14T19:28:41.784" v="14" actId="26606"/>
          <ac:spMkLst>
            <pc:docMk/>
            <pc:sldMk cId="3965603931" sldId="262"/>
            <ac:spMk id="22" creationId="{C7D023E4-8DE1-436E-9847-ED6A4B4B04FD}"/>
          </ac:spMkLst>
        </pc:spChg>
        <pc:spChg chg="add del">
          <ac:chgData name="Moutushi Tanha" userId="62f9b1f3-ddcf-45d7-a6a4-b667feecf47e" providerId="ADAL" clId="{59B06DDA-44C1-49E9-A90C-5D29248E943E}" dt="2026-09-14T19:28:41.784" v="14" actId="26606"/>
          <ac:spMkLst>
            <pc:docMk/>
            <pc:sldMk cId="3965603931" sldId="262"/>
            <ac:spMk id="23" creationId="{8B2B1708-8CE4-4A20-94F5-55118AE2CBD7}"/>
          </ac:spMkLst>
        </pc:spChg>
        <pc:spChg chg="add del">
          <ac:chgData name="Moutushi Tanha" userId="62f9b1f3-ddcf-45d7-a6a4-b667feecf47e" providerId="ADAL" clId="{59B06DDA-44C1-49E9-A90C-5D29248E943E}" dt="2026-09-14T19:28:41.784" v="14" actId="26606"/>
          <ac:spMkLst>
            <pc:docMk/>
            <pc:sldMk cId="3965603931" sldId="262"/>
            <ac:spMk id="24" creationId="{8B4AF456-0671-432E-AD5B-FFAF8D6461E7}"/>
          </ac:spMkLst>
        </pc:spChg>
        <pc:spChg chg="add del">
          <ac:chgData name="Moutushi Tanha" userId="62f9b1f3-ddcf-45d7-a6a4-b667feecf47e" providerId="ADAL" clId="{59B06DDA-44C1-49E9-A90C-5D29248E943E}" dt="2026-09-14T19:28:46.616" v="16" actId="26606"/>
          <ac:spMkLst>
            <pc:docMk/>
            <pc:sldMk cId="3965603931" sldId="262"/>
            <ac:spMk id="26" creationId="{42A4FC2C-047E-45A5-965D-8E1E3BF09BC6}"/>
          </ac:spMkLst>
        </pc:spChg>
        <pc:spChg chg="add del">
          <ac:chgData name="Moutushi Tanha" userId="62f9b1f3-ddcf-45d7-a6a4-b667feecf47e" providerId="ADAL" clId="{59B06DDA-44C1-49E9-A90C-5D29248E943E}" dt="2026-09-14T19:28:59.390" v="18" actId="26606"/>
          <ac:spMkLst>
            <pc:docMk/>
            <pc:sldMk cId="3965603931" sldId="262"/>
            <ac:spMk id="28" creationId="{AF2A46FC-A8BE-4771-BE51-D9123E91856E}"/>
          </ac:spMkLst>
        </pc:spChg>
        <pc:spChg chg="add del">
          <ac:chgData name="Moutushi Tanha" userId="62f9b1f3-ddcf-45d7-a6a4-b667feecf47e" providerId="ADAL" clId="{59B06DDA-44C1-49E9-A90C-5D29248E943E}" dt="2026-09-14T19:29:06.774" v="22" actId="26606"/>
          <ac:spMkLst>
            <pc:docMk/>
            <pc:sldMk cId="3965603931" sldId="262"/>
            <ac:spMk id="34" creationId="{AF2A46FC-A8BE-4771-BE51-D9123E91856E}"/>
          </ac:spMkLst>
        </pc:spChg>
        <pc:spChg chg="add del">
          <ac:chgData name="Moutushi Tanha" userId="62f9b1f3-ddcf-45d7-a6a4-b667feecf47e" providerId="ADAL" clId="{59B06DDA-44C1-49E9-A90C-5D29248E943E}" dt="2026-09-14T19:29:11.365" v="24" actId="26606"/>
          <ac:spMkLst>
            <pc:docMk/>
            <pc:sldMk cId="3965603931" sldId="262"/>
            <ac:spMk id="36" creationId="{A93898FF-D987-4B0E-BFB4-85F5EB356D4D}"/>
          </ac:spMkLst>
        </pc:spChg>
        <pc:spChg chg="add del">
          <ac:chgData name="Moutushi Tanha" userId="62f9b1f3-ddcf-45d7-a6a4-b667feecf47e" providerId="ADAL" clId="{59B06DDA-44C1-49E9-A90C-5D29248E943E}" dt="2026-09-14T19:29:11.365" v="24" actId="26606"/>
          <ac:spMkLst>
            <pc:docMk/>
            <pc:sldMk cId="3965603931" sldId="262"/>
            <ac:spMk id="37" creationId="{612F383F-B981-4BC3-9E2B-7BE938CEF3EC}"/>
          </ac:spMkLst>
        </pc:spChg>
        <pc:spChg chg="add del">
          <ac:chgData name="Moutushi Tanha" userId="62f9b1f3-ddcf-45d7-a6a4-b667feecf47e" providerId="ADAL" clId="{59B06DDA-44C1-49E9-A90C-5D29248E943E}" dt="2026-09-14T19:29:11.365" v="24" actId="26606"/>
          <ac:spMkLst>
            <pc:docMk/>
            <pc:sldMk cId="3965603931" sldId="262"/>
            <ac:spMk id="38" creationId="{5AA485AD-076E-4077-A6E6-C3C9F0C39FF2}"/>
          </ac:spMkLst>
        </pc:spChg>
        <pc:spChg chg="add del">
          <ac:chgData name="Moutushi Tanha" userId="62f9b1f3-ddcf-45d7-a6a4-b667feecf47e" providerId="ADAL" clId="{59B06DDA-44C1-49E9-A90C-5D29248E943E}" dt="2026-09-14T19:29:17.102" v="26" actId="26606"/>
          <ac:spMkLst>
            <pc:docMk/>
            <pc:sldMk cId="3965603931" sldId="262"/>
            <ac:spMk id="41" creationId="{AF2A46FC-A8BE-4771-BE51-D9123E91856E}"/>
          </ac:spMkLst>
        </pc:spChg>
        <pc:grpChg chg="add del">
          <ac:chgData name="Moutushi Tanha" userId="62f9b1f3-ddcf-45d7-a6a4-b667feecf47e" providerId="ADAL" clId="{59B06DDA-44C1-49E9-A90C-5D29248E943E}" dt="2026-09-14T19:28:41.784" v="14" actId="26606"/>
          <ac:grpSpMkLst>
            <pc:docMk/>
            <pc:sldMk cId="3965603931" sldId="262"/>
            <ac:grpSpMk id="14" creationId="{43F5E015-E085-4624-B431-B42414448684}"/>
          </ac:grpSpMkLst>
        </pc:grpChg>
        <pc:grpChg chg="add del">
          <ac:chgData name="Moutushi Tanha" userId="62f9b1f3-ddcf-45d7-a6a4-b667feecf47e" providerId="ADAL" clId="{59B06DDA-44C1-49E9-A90C-5D29248E943E}" dt="2026-09-14T19:29:01.225" v="20" actId="26606"/>
          <ac:grpSpMkLst>
            <pc:docMk/>
            <pc:sldMk cId="3965603931" sldId="262"/>
            <ac:grpSpMk id="30" creationId="{26176824-7946-6969-3841-DD5C101DF42D}"/>
          </ac:grpSpMkLst>
        </pc:grpChg>
        <pc:picChg chg="add del mod">
          <ac:chgData name="Moutushi Tanha" userId="62f9b1f3-ddcf-45d7-a6a4-b667feecf47e" providerId="ADAL" clId="{59B06DDA-44C1-49E9-A90C-5D29248E943E}" dt="2026-09-14T19:29:18.743" v="27" actId="22"/>
          <ac:picMkLst>
            <pc:docMk/>
            <pc:sldMk cId="3965603931" sldId="262"/>
            <ac:picMk id="3" creationId="{FE9E92FD-6242-DEA6-2585-8EE59896C45B}"/>
          </ac:picMkLst>
        </pc:picChg>
        <pc:picChg chg="add mod">
          <ac:chgData name="Moutushi Tanha" userId="62f9b1f3-ddcf-45d7-a6a4-b667feecf47e" providerId="ADAL" clId="{59B06DDA-44C1-49E9-A90C-5D29248E943E}" dt="2026-09-14T19:29:53.299" v="29" actId="26606"/>
          <ac:picMkLst>
            <pc:docMk/>
            <pc:sldMk cId="3965603931" sldId="262"/>
            <ac:picMk id="5" creationId="{785E2939-8CF3-B16F-FFDB-D8FEAC652929}"/>
          </ac:picMkLst>
        </pc:picChg>
        <pc:picChg chg="add del">
          <ac:chgData name="Moutushi Tanha" userId="62f9b1f3-ddcf-45d7-a6a4-b667feecf47e" providerId="ADAL" clId="{59B06DDA-44C1-49E9-A90C-5D29248E943E}" dt="2026-09-14T19:29:11.365" v="24" actId="26606"/>
          <ac:picMkLst>
            <pc:docMk/>
            <pc:sldMk cId="3965603931" sldId="262"/>
            <ac:picMk id="39" creationId="{D088DBDF-80D5-4FC0-8A54-9D660B728DC4}"/>
          </ac:picMkLst>
        </pc:picChg>
      </pc:sldChg>
      <pc:sldChg chg="addSp modSp mod setBg">
        <pc:chgData name="Moutushi Tanha" userId="62f9b1f3-ddcf-45d7-a6a4-b667feecf47e" providerId="ADAL" clId="{59B06DDA-44C1-49E9-A90C-5D29248E943E}" dt="2026-09-14T19:30:35.958" v="31" actId="26606"/>
        <pc:sldMkLst>
          <pc:docMk/>
          <pc:sldMk cId="603970073" sldId="263"/>
        </pc:sldMkLst>
        <pc:spChg chg="add">
          <ac:chgData name="Moutushi Tanha" userId="62f9b1f3-ddcf-45d7-a6a4-b667feecf47e" providerId="ADAL" clId="{59B06DDA-44C1-49E9-A90C-5D29248E943E}" dt="2026-09-14T19:30:35.958" v="31" actId="26606"/>
          <ac:spMkLst>
            <pc:docMk/>
            <pc:sldMk cId="603970073" sldId="263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30:35.958" v="31" actId="26606"/>
          <ac:picMkLst>
            <pc:docMk/>
            <pc:sldMk cId="603970073" sldId="263"/>
            <ac:picMk id="3" creationId="{9685CA30-393A-9E7D-D65A-3BA996F2F431}"/>
          </ac:picMkLst>
        </pc:picChg>
      </pc:sldChg>
      <pc:sldChg chg="addSp delSp modSp mod setBg">
        <pc:chgData name="Moutushi Tanha" userId="62f9b1f3-ddcf-45d7-a6a4-b667feecf47e" providerId="ADAL" clId="{59B06DDA-44C1-49E9-A90C-5D29248E943E}" dt="2026-09-14T19:31:12.326" v="35" actId="26606"/>
        <pc:sldMkLst>
          <pc:docMk/>
          <pc:sldMk cId="3210195112" sldId="264"/>
        </pc:sldMkLst>
        <pc:spChg chg="add del">
          <ac:chgData name="Moutushi Tanha" userId="62f9b1f3-ddcf-45d7-a6a4-b667feecf47e" providerId="ADAL" clId="{59B06DDA-44C1-49E9-A90C-5D29248E943E}" dt="2026-09-14T19:31:12.324" v="34" actId="26606"/>
          <ac:spMkLst>
            <pc:docMk/>
            <pc:sldMk cId="3210195112" sldId="264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31:12.326" v="35" actId="26606"/>
          <ac:picMkLst>
            <pc:docMk/>
            <pc:sldMk cId="3210195112" sldId="264"/>
            <ac:picMk id="3" creationId="{3E824A32-8030-3957-EA7A-71F448BAF8D9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35:14.802" v="77" actId="26606"/>
        <pc:sldMkLst>
          <pc:docMk/>
          <pc:sldMk cId="2180052428" sldId="265"/>
        </pc:sldMkLst>
        <pc:picChg chg="add mod">
          <ac:chgData name="Moutushi Tanha" userId="62f9b1f3-ddcf-45d7-a6a4-b667feecf47e" providerId="ADAL" clId="{59B06DDA-44C1-49E9-A90C-5D29248E943E}" dt="2026-09-14T19:35:14.802" v="77" actId="26606"/>
          <ac:picMkLst>
            <pc:docMk/>
            <pc:sldMk cId="2180052428" sldId="265"/>
            <ac:picMk id="3" creationId="{FA5912E2-B128-5D9F-B62E-8B7DC7501B55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35:54" v="81" actId="26606"/>
        <pc:sldMkLst>
          <pc:docMk/>
          <pc:sldMk cId="1946817983" sldId="266"/>
        </pc:sldMkLst>
        <pc:spChg chg="add">
          <ac:chgData name="Moutushi Tanha" userId="62f9b1f3-ddcf-45d7-a6a4-b667feecf47e" providerId="ADAL" clId="{59B06DDA-44C1-49E9-A90C-5D29248E943E}" dt="2026-09-14T19:35:54" v="81" actId="26606"/>
          <ac:spMkLst>
            <pc:docMk/>
            <pc:sldMk cId="1946817983" sldId="266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35:54" v="81" actId="26606"/>
          <ac:picMkLst>
            <pc:docMk/>
            <pc:sldMk cId="1946817983" sldId="266"/>
            <ac:picMk id="3" creationId="{88E9D865-F875-7DB5-310F-9CF4C6D04415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38:51.927" v="83" actId="26606"/>
        <pc:sldMkLst>
          <pc:docMk/>
          <pc:sldMk cId="2624228848" sldId="267"/>
        </pc:sldMkLst>
        <pc:spChg chg="add">
          <ac:chgData name="Moutushi Tanha" userId="62f9b1f3-ddcf-45d7-a6a4-b667feecf47e" providerId="ADAL" clId="{59B06DDA-44C1-49E9-A90C-5D29248E943E}" dt="2026-09-14T19:38:51.927" v="83" actId="26606"/>
          <ac:spMkLst>
            <pc:docMk/>
            <pc:sldMk cId="2624228848" sldId="267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38:51.927" v="83" actId="26606"/>
          <ac:picMkLst>
            <pc:docMk/>
            <pc:sldMk cId="2624228848" sldId="267"/>
            <ac:picMk id="3" creationId="{BF6F8BE6-3A8E-9495-BB69-BB8FF0C6C3AB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40:02.882" v="85" actId="26606"/>
        <pc:sldMkLst>
          <pc:docMk/>
          <pc:sldMk cId="910782277" sldId="268"/>
        </pc:sldMkLst>
        <pc:spChg chg="add">
          <ac:chgData name="Moutushi Tanha" userId="62f9b1f3-ddcf-45d7-a6a4-b667feecf47e" providerId="ADAL" clId="{59B06DDA-44C1-49E9-A90C-5D29248E943E}" dt="2026-09-14T19:40:02.882" v="85" actId="26606"/>
          <ac:spMkLst>
            <pc:docMk/>
            <pc:sldMk cId="910782277" sldId="268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40:02.882" v="85" actId="26606"/>
          <ac:picMkLst>
            <pc:docMk/>
            <pc:sldMk cId="910782277" sldId="268"/>
            <ac:picMk id="3" creationId="{7CD07CBB-232A-44DE-3648-B1F75DA4EB60}"/>
          </ac:picMkLst>
        </pc:picChg>
      </pc:sldChg>
      <pc:sldChg chg="addSp delSp modSp new mod setBg">
        <pc:chgData name="Moutushi Tanha" userId="62f9b1f3-ddcf-45d7-a6a4-b667feecf47e" providerId="ADAL" clId="{59B06DDA-44C1-49E9-A90C-5D29248E943E}" dt="2026-09-14T19:41:19.509" v="97" actId="26606"/>
        <pc:sldMkLst>
          <pc:docMk/>
          <pc:sldMk cId="1133674896" sldId="269"/>
        </pc:sldMkLst>
        <pc:spChg chg="add del">
          <ac:chgData name="Moutushi Tanha" userId="62f9b1f3-ddcf-45d7-a6a4-b667feecf47e" providerId="ADAL" clId="{59B06DDA-44C1-49E9-A90C-5D29248E943E}" dt="2026-09-14T19:41:16.799" v="92" actId="26606"/>
          <ac:spMkLst>
            <pc:docMk/>
            <pc:sldMk cId="1133674896" sldId="269"/>
            <ac:spMk id="5" creationId="{216BB327-7AA9-4EC5-815F-9D8E6BC53E34}"/>
          </ac:spMkLst>
        </pc:spChg>
        <pc:spChg chg="add del">
          <ac:chgData name="Moutushi Tanha" userId="62f9b1f3-ddcf-45d7-a6a4-b667feecf47e" providerId="ADAL" clId="{59B06DDA-44C1-49E9-A90C-5D29248E943E}" dt="2026-09-14T19:41:18.447" v="94" actId="26606"/>
          <ac:spMkLst>
            <pc:docMk/>
            <pc:sldMk cId="1133674896" sldId="269"/>
            <ac:spMk id="7" creationId="{206E56BB-C8E6-4F70-B8BF-921C4912D6DE}"/>
          </ac:spMkLst>
        </pc:spChg>
        <pc:spChg chg="add del">
          <ac:chgData name="Moutushi Tanha" userId="62f9b1f3-ddcf-45d7-a6a4-b667feecf47e" providerId="ADAL" clId="{59B06DDA-44C1-49E9-A90C-5D29248E943E}" dt="2026-09-14T19:41:12.537" v="88" actId="26606"/>
          <ac:spMkLst>
            <pc:docMk/>
            <pc:sldMk cId="1133674896" sldId="269"/>
            <ac:spMk id="8" creationId="{42A4FC2C-047E-45A5-965D-8E1E3BF09BC6}"/>
          </ac:spMkLst>
        </pc:spChg>
        <pc:spChg chg="add del">
          <ac:chgData name="Moutushi Tanha" userId="62f9b1f3-ddcf-45d7-a6a4-b667feecf47e" providerId="ADAL" clId="{59B06DDA-44C1-49E9-A90C-5D29248E943E}" dt="2026-09-14T19:41:18.447" v="94" actId="26606"/>
          <ac:spMkLst>
            <pc:docMk/>
            <pc:sldMk cId="1133674896" sldId="269"/>
            <ac:spMk id="10" creationId="{99643316-AB20-4DD1-8578-B5D7F033C0A3}"/>
          </ac:spMkLst>
        </pc:spChg>
        <pc:spChg chg="add del">
          <ac:chgData name="Moutushi Tanha" userId="62f9b1f3-ddcf-45d7-a6a4-b667feecf47e" providerId="ADAL" clId="{59B06DDA-44C1-49E9-A90C-5D29248E943E}" dt="2026-09-14T19:41:19.507" v="96" actId="26606"/>
          <ac:spMkLst>
            <pc:docMk/>
            <pc:sldMk cId="1133674896" sldId="269"/>
            <ac:spMk id="12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41:19.509" v="97" actId="26606"/>
          <ac:picMkLst>
            <pc:docMk/>
            <pc:sldMk cId="1133674896" sldId="269"/>
            <ac:picMk id="3" creationId="{CAE7D7B3-9EF4-A6E3-3755-8F96F4BBC633}"/>
          </ac:picMkLst>
        </pc:picChg>
      </pc:sldChg>
      <pc:sldChg chg="addSp delSp modSp new mod setBg">
        <pc:chgData name="Moutushi Tanha" userId="62f9b1f3-ddcf-45d7-a6a4-b667feecf47e" providerId="ADAL" clId="{59B06DDA-44C1-49E9-A90C-5D29248E943E}" dt="2026-09-14T19:42:06.258" v="103" actId="26606"/>
        <pc:sldMkLst>
          <pc:docMk/>
          <pc:sldMk cId="159302303" sldId="270"/>
        </pc:sldMkLst>
        <pc:spChg chg="add del">
          <ac:chgData name="Moutushi Tanha" userId="62f9b1f3-ddcf-45d7-a6a4-b667feecf47e" providerId="ADAL" clId="{59B06DDA-44C1-49E9-A90C-5D29248E943E}" dt="2026-09-14T19:42:06.256" v="102" actId="26606"/>
          <ac:spMkLst>
            <pc:docMk/>
            <pc:sldMk cId="159302303" sldId="270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42:06.258" v="103" actId="26606"/>
          <ac:picMkLst>
            <pc:docMk/>
            <pc:sldMk cId="159302303" sldId="270"/>
            <ac:picMk id="3" creationId="{8EF2690D-57C7-9402-D32D-3C4E8C7BABE6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42:52.674" v="105" actId="26606"/>
        <pc:sldMkLst>
          <pc:docMk/>
          <pc:sldMk cId="618146946" sldId="271"/>
        </pc:sldMkLst>
        <pc:spChg chg="add">
          <ac:chgData name="Moutushi Tanha" userId="62f9b1f3-ddcf-45d7-a6a4-b667feecf47e" providerId="ADAL" clId="{59B06DDA-44C1-49E9-A90C-5D29248E943E}" dt="2026-09-14T19:42:52.674" v="105" actId="26606"/>
          <ac:spMkLst>
            <pc:docMk/>
            <pc:sldMk cId="618146946" sldId="271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42:52.674" v="105" actId="26606"/>
          <ac:picMkLst>
            <pc:docMk/>
            <pc:sldMk cId="618146946" sldId="271"/>
            <ac:picMk id="3" creationId="{4AFB7238-13A9-5728-C92A-2808472EF2A9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43:31.815" v="107" actId="26606"/>
        <pc:sldMkLst>
          <pc:docMk/>
          <pc:sldMk cId="770662788" sldId="272"/>
        </pc:sldMkLst>
        <pc:picChg chg="add mod">
          <ac:chgData name="Moutushi Tanha" userId="62f9b1f3-ddcf-45d7-a6a4-b667feecf47e" providerId="ADAL" clId="{59B06DDA-44C1-49E9-A90C-5D29248E943E}" dt="2026-09-14T19:43:31.815" v="107" actId="26606"/>
          <ac:picMkLst>
            <pc:docMk/>
            <pc:sldMk cId="770662788" sldId="272"/>
            <ac:picMk id="3" creationId="{19D95014-1DBD-6DA8-367C-F7048AB97C80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44:12.218" v="109" actId="26606"/>
        <pc:sldMkLst>
          <pc:docMk/>
          <pc:sldMk cId="998980404" sldId="273"/>
        </pc:sldMkLst>
        <pc:picChg chg="add mod">
          <ac:chgData name="Moutushi Tanha" userId="62f9b1f3-ddcf-45d7-a6a4-b667feecf47e" providerId="ADAL" clId="{59B06DDA-44C1-49E9-A90C-5D29248E943E}" dt="2026-09-14T19:44:12.218" v="109" actId="26606"/>
          <ac:picMkLst>
            <pc:docMk/>
            <pc:sldMk cId="998980404" sldId="273"/>
            <ac:picMk id="3" creationId="{942C128B-4C5F-DC2E-8805-BE58ECAE49B6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44:57.200" v="113" actId="26606"/>
        <pc:sldMkLst>
          <pc:docMk/>
          <pc:sldMk cId="3787248042" sldId="274"/>
        </pc:sldMkLst>
        <pc:spChg chg="add">
          <ac:chgData name="Moutushi Tanha" userId="62f9b1f3-ddcf-45d7-a6a4-b667feecf47e" providerId="ADAL" clId="{59B06DDA-44C1-49E9-A90C-5D29248E943E}" dt="2026-09-14T19:44:57.200" v="113" actId="26606"/>
          <ac:spMkLst>
            <pc:docMk/>
            <pc:sldMk cId="3787248042" sldId="274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44:57.200" v="113" actId="26606"/>
          <ac:picMkLst>
            <pc:docMk/>
            <pc:sldMk cId="3787248042" sldId="274"/>
            <ac:picMk id="3" creationId="{F64B6F4A-5703-AD0A-9CA0-264E210A313C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45:40.453" v="115" actId="26606"/>
        <pc:sldMkLst>
          <pc:docMk/>
          <pc:sldMk cId="422185194" sldId="275"/>
        </pc:sldMkLst>
        <pc:picChg chg="add mod">
          <ac:chgData name="Moutushi Tanha" userId="62f9b1f3-ddcf-45d7-a6a4-b667feecf47e" providerId="ADAL" clId="{59B06DDA-44C1-49E9-A90C-5D29248E943E}" dt="2026-09-14T19:45:40.453" v="115" actId="26606"/>
          <ac:picMkLst>
            <pc:docMk/>
            <pc:sldMk cId="422185194" sldId="275"/>
            <ac:picMk id="3" creationId="{4B387F9E-95F9-9715-A81A-5D3C4F57E05F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46:25.343" v="119" actId="26606"/>
        <pc:sldMkLst>
          <pc:docMk/>
          <pc:sldMk cId="826964636" sldId="276"/>
        </pc:sldMkLst>
        <pc:spChg chg="add">
          <ac:chgData name="Moutushi Tanha" userId="62f9b1f3-ddcf-45d7-a6a4-b667feecf47e" providerId="ADAL" clId="{59B06DDA-44C1-49E9-A90C-5D29248E943E}" dt="2026-09-14T19:46:25.343" v="119" actId="26606"/>
          <ac:spMkLst>
            <pc:docMk/>
            <pc:sldMk cId="826964636" sldId="276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46:25.343" v="119" actId="26606"/>
          <ac:picMkLst>
            <pc:docMk/>
            <pc:sldMk cId="826964636" sldId="276"/>
            <ac:picMk id="3" creationId="{9CF1FE1A-4B2D-C0BE-7426-33958F36DF72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47:00.435" v="123" actId="26606"/>
        <pc:sldMkLst>
          <pc:docMk/>
          <pc:sldMk cId="156775779" sldId="277"/>
        </pc:sldMkLst>
        <pc:spChg chg="add">
          <ac:chgData name="Moutushi Tanha" userId="62f9b1f3-ddcf-45d7-a6a4-b667feecf47e" providerId="ADAL" clId="{59B06DDA-44C1-49E9-A90C-5D29248E943E}" dt="2026-09-14T19:47:00.435" v="123" actId="26606"/>
          <ac:spMkLst>
            <pc:docMk/>
            <pc:sldMk cId="156775779" sldId="277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47:00.435" v="123" actId="26606"/>
          <ac:picMkLst>
            <pc:docMk/>
            <pc:sldMk cId="156775779" sldId="277"/>
            <ac:picMk id="3" creationId="{990DABC0-3F0B-A503-E9C1-E8DB2B90B25D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47:40.009" v="125" actId="26606"/>
        <pc:sldMkLst>
          <pc:docMk/>
          <pc:sldMk cId="1975339562" sldId="278"/>
        </pc:sldMkLst>
        <pc:spChg chg="add">
          <ac:chgData name="Moutushi Tanha" userId="62f9b1f3-ddcf-45d7-a6a4-b667feecf47e" providerId="ADAL" clId="{59B06DDA-44C1-49E9-A90C-5D29248E943E}" dt="2026-09-14T19:47:40.009" v="125" actId="26606"/>
          <ac:spMkLst>
            <pc:docMk/>
            <pc:sldMk cId="1975339562" sldId="278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47:40.009" v="125" actId="26606"/>
          <ac:picMkLst>
            <pc:docMk/>
            <pc:sldMk cId="1975339562" sldId="278"/>
            <ac:picMk id="3" creationId="{240398A9-BF6E-E3D1-9368-17EB179A68CC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48:19.713" v="127" actId="26606"/>
        <pc:sldMkLst>
          <pc:docMk/>
          <pc:sldMk cId="557444123" sldId="279"/>
        </pc:sldMkLst>
        <pc:spChg chg="add">
          <ac:chgData name="Moutushi Tanha" userId="62f9b1f3-ddcf-45d7-a6a4-b667feecf47e" providerId="ADAL" clId="{59B06DDA-44C1-49E9-A90C-5D29248E943E}" dt="2026-09-14T19:48:19.713" v="127" actId="26606"/>
          <ac:spMkLst>
            <pc:docMk/>
            <pc:sldMk cId="557444123" sldId="279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48:19.713" v="127" actId="26606"/>
          <ac:picMkLst>
            <pc:docMk/>
            <pc:sldMk cId="557444123" sldId="279"/>
            <ac:picMk id="3" creationId="{1B2EA515-BCD0-681C-E6D2-831BD541D7D9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49:10.959" v="129" actId="26606"/>
        <pc:sldMkLst>
          <pc:docMk/>
          <pc:sldMk cId="3847579812" sldId="280"/>
        </pc:sldMkLst>
        <pc:spChg chg="add">
          <ac:chgData name="Moutushi Tanha" userId="62f9b1f3-ddcf-45d7-a6a4-b667feecf47e" providerId="ADAL" clId="{59B06DDA-44C1-49E9-A90C-5D29248E943E}" dt="2026-09-14T19:49:10.959" v="129" actId="26606"/>
          <ac:spMkLst>
            <pc:docMk/>
            <pc:sldMk cId="3847579812" sldId="280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49:10.959" v="129" actId="26606"/>
          <ac:picMkLst>
            <pc:docMk/>
            <pc:sldMk cId="3847579812" sldId="280"/>
            <ac:picMk id="3" creationId="{6B50EB67-874E-DC53-E1E4-C52176C2C7BC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49:45.195" v="131" actId="26606"/>
        <pc:sldMkLst>
          <pc:docMk/>
          <pc:sldMk cId="3001606807" sldId="281"/>
        </pc:sldMkLst>
        <pc:spChg chg="add">
          <ac:chgData name="Moutushi Tanha" userId="62f9b1f3-ddcf-45d7-a6a4-b667feecf47e" providerId="ADAL" clId="{59B06DDA-44C1-49E9-A90C-5D29248E943E}" dt="2026-09-14T19:49:45.195" v="131" actId="26606"/>
          <ac:spMkLst>
            <pc:docMk/>
            <pc:sldMk cId="3001606807" sldId="281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49:45.195" v="131" actId="26606"/>
          <ac:picMkLst>
            <pc:docMk/>
            <pc:sldMk cId="3001606807" sldId="281"/>
            <ac:picMk id="3" creationId="{9C347D05-EA75-5488-E61A-36DE3BBE75E7}"/>
          </ac:picMkLst>
        </pc:picChg>
      </pc:sldChg>
      <pc:sldChg chg="addSp delSp modSp new mod setBg">
        <pc:chgData name="Moutushi Tanha" userId="62f9b1f3-ddcf-45d7-a6a4-b667feecf47e" providerId="ADAL" clId="{59B06DDA-44C1-49E9-A90C-5D29248E943E}" dt="2026-09-14T19:50:22.396" v="135" actId="26606"/>
        <pc:sldMkLst>
          <pc:docMk/>
          <pc:sldMk cId="2469514363" sldId="282"/>
        </pc:sldMkLst>
        <pc:spChg chg="add del">
          <ac:chgData name="Moutushi Tanha" userId="62f9b1f3-ddcf-45d7-a6a4-b667feecf47e" providerId="ADAL" clId="{59B06DDA-44C1-49E9-A90C-5D29248E943E}" dt="2026-09-14T19:50:22.392" v="134" actId="26606"/>
          <ac:spMkLst>
            <pc:docMk/>
            <pc:sldMk cId="2469514363" sldId="282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50:22.396" v="135" actId="26606"/>
          <ac:picMkLst>
            <pc:docMk/>
            <pc:sldMk cId="2469514363" sldId="282"/>
            <ac:picMk id="3" creationId="{0643913C-7CD6-7A92-0A3C-9024A4C0AEED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50:59.772" v="137" actId="26606"/>
        <pc:sldMkLst>
          <pc:docMk/>
          <pc:sldMk cId="2336360710" sldId="283"/>
        </pc:sldMkLst>
        <pc:picChg chg="add mod">
          <ac:chgData name="Moutushi Tanha" userId="62f9b1f3-ddcf-45d7-a6a4-b667feecf47e" providerId="ADAL" clId="{59B06DDA-44C1-49E9-A90C-5D29248E943E}" dt="2026-09-14T19:50:59.772" v="137" actId="26606"/>
          <ac:picMkLst>
            <pc:docMk/>
            <pc:sldMk cId="2336360710" sldId="283"/>
            <ac:picMk id="3" creationId="{C5CBB0BE-E4BE-F6EF-258B-1859CF9661FF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51:35.581" v="139" actId="26606"/>
        <pc:sldMkLst>
          <pc:docMk/>
          <pc:sldMk cId="624562901" sldId="284"/>
        </pc:sldMkLst>
        <pc:picChg chg="add mod">
          <ac:chgData name="Moutushi Tanha" userId="62f9b1f3-ddcf-45d7-a6a4-b667feecf47e" providerId="ADAL" clId="{59B06DDA-44C1-49E9-A90C-5D29248E943E}" dt="2026-09-14T19:51:35.581" v="139" actId="26606"/>
          <ac:picMkLst>
            <pc:docMk/>
            <pc:sldMk cId="624562901" sldId="284"/>
            <ac:picMk id="3" creationId="{4695A813-9779-91C2-5E3A-A42D4B1EE958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52:07.510" v="141" actId="26606"/>
        <pc:sldMkLst>
          <pc:docMk/>
          <pc:sldMk cId="1558463431" sldId="285"/>
        </pc:sldMkLst>
        <pc:picChg chg="add mod">
          <ac:chgData name="Moutushi Tanha" userId="62f9b1f3-ddcf-45d7-a6a4-b667feecf47e" providerId="ADAL" clId="{59B06DDA-44C1-49E9-A90C-5D29248E943E}" dt="2026-09-14T19:52:07.510" v="141" actId="26606"/>
          <ac:picMkLst>
            <pc:docMk/>
            <pc:sldMk cId="1558463431" sldId="285"/>
            <ac:picMk id="3" creationId="{E7BBEB5D-03A7-561B-543A-92E45D14D8EA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55:46.666" v="143" actId="26606"/>
        <pc:sldMkLst>
          <pc:docMk/>
          <pc:sldMk cId="3737232165" sldId="286"/>
        </pc:sldMkLst>
        <pc:picChg chg="add mod">
          <ac:chgData name="Moutushi Tanha" userId="62f9b1f3-ddcf-45d7-a6a4-b667feecf47e" providerId="ADAL" clId="{59B06DDA-44C1-49E9-A90C-5D29248E943E}" dt="2026-09-14T19:55:46.666" v="143" actId="26606"/>
          <ac:picMkLst>
            <pc:docMk/>
            <pc:sldMk cId="3737232165" sldId="286"/>
            <ac:picMk id="3" creationId="{D373E863-2EEF-CC06-A734-E0522C59D87A}"/>
          </ac:picMkLst>
        </pc:picChg>
      </pc:sldChg>
      <pc:sldChg chg="addSp delSp modSp new mod setBg">
        <pc:chgData name="Moutushi Tanha" userId="62f9b1f3-ddcf-45d7-a6a4-b667feecf47e" providerId="ADAL" clId="{59B06DDA-44C1-49E9-A90C-5D29248E943E}" dt="2026-09-14T19:56:32.840" v="149" actId="26606"/>
        <pc:sldMkLst>
          <pc:docMk/>
          <pc:sldMk cId="3900397496" sldId="287"/>
        </pc:sldMkLst>
        <pc:spChg chg="add del">
          <ac:chgData name="Moutushi Tanha" userId="62f9b1f3-ddcf-45d7-a6a4-b667feecf47e" providerId="ADAL" clId="{59B06DDA-44C1-49E9-A90C-5D29248E943E}" dt="2026-09-14T19:56:32.840" v="148" actId="26606"/>
          <ac:spMkLst>
            <pc:docMk/>
            <pc:sldMk cId="3900397496" sldId="287"/>
            <ac:spMk id="8" creationId="{42A4FC2C-047E-45A5-965D-8E1E3BF09BC6}"/>
          </ac:spMkLst>
        </pc:spChg>
        <pc:picChg chg="add mod">
          <ac:chgData name="Moutushi Tanha" userId="62f9b1f3-ddcf-45d7-a6a4-b667feecf47e" providerId="ADAL" clId="{59B06DDA-44C1-49E9-A90C-5D29248E943E}" dt="2026-09-14T19:56:32.840" v="149" actId="26606"/>
          <ac:picMkLst>
            <pc:docMk/>
            <pc:sldMk cId="3900397496" sldId="287"/>
            <ac:picMk id="3" creationId="{F5BBB520-50C1-3396-1025-171B7957CF38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57:12.414" v="151" actId="26606"/>
        <pc:sldMkLst>
          <pc:docMk/>
          <pc:sldMk cId="1343702983" sldId="288"/>
        </pc:sldMkLst>
        <pc:picChg chg="add mod">
          <ac:chgData name="Moutushi Tanha" userId="62f9b1f3-ddcf-45d7-a6a4-b667feecf47e" providerId="ADAL" clId="{59B06DDA-44C1-49E9-A90C-5D29248E943E}" dt="2026-09-14T19:57:12.414" v="151" actId="26606"/>
          <ac:picMkLst>
            <pc:docMk/>
            <pc:sldMk cId="1343702983" sldId="288"/>
            <ac:picMk id="3" creationId="{254A1865-AE51-E0A1-D210-366A33371FDF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58:22.954" v="153" actId="26606"/>
        <pc:sldMkLst>
          <pc:docMk/>
          <pc:sldMk cId="3311564270" sldId="289"/>
        </pc:sldMkLst>
        <pc:picChg chg="add mod">
          <ac:chgData name="Moutushi Tanha" userId="62f9b1f3-ddcf-45d7-a6a4-b667feecf47e" providerId="ADAL" clId="{59B06DDA-44C1-49E9-A90C-5D29248E943E}" dt="2026-09-14T19:58:22.954" v="153" actId="26606"/>
          <ac:picMkLst>
            <pc:docMk/>
            <pc:sldMk cId="3311564270" sldId="289"/>
            <ac:picMk id="3" creationId="{F276304F-E487-6D0D-FD42-6CA011C64DDB}"/>
          </ac:picMkLst>
        </pc:picChg>
      </pc:sldChg>
      <pc:sldChg chg="addSp modSp new mod setBg">
        <pc:chgData name="Moutushi Tanha" userId="62f9b1f3-ddcf-45d7-a6a4-b667feecf47e" providerId="ADAL" clId="{59B06DDA-44C1-49E9-A90C-5D29248E943E}" dt="2026-09-14T19:59:10.529" v="155" actId="26606"/>
        <pc:sldMkLst>
          <pc:docMk/>
          <pc:sldMk cId="2974640251" sldId="290"/>
        </pc:sldMkLst>
        <pc:picChg chg="add mod">
          <ac:chgData name="Moutushi Tanha" userId="62f9b1f3-ddcf-45d7-a6a4-b667feecf47e" providerId="ADAL" clId="{59B06DDA-44C1-49E9-A90C-5D29248E943E}" dt="2026-09-14T19:59:10.529" v="155" actId="26606"/>
          <ac:picMkLst>
            <pc:docMk/>
            <pc:sldMk cId="2974640251" sldId="290"/>
            <ac:picMk id="3" creationId="{3EDFB2EF-8EAD-6387-FF52-570AD9D10916}"/>
          </ac:picMkLst>
        </pc:picChg>
      </pc:sldChg>
      <pc:sldChg chg="new">
        <pc:chgData name="Moutushi Tanha" userId="62f9b1f3-ddcf-45d7-a6a4-b667feecf47e" providerId="ADAL" clId="{59B06DDA-44C1-49E9-A90C-5D29248E943E}" dt="2026-09-14T19:31:28.275" v="62" actId="680"/>
        <pc:sldMkLst>
          <pc:docMk/>
          <pc:sldMk cId="831156982" sldId="291"/>
        </pc:sldMkLst>
      </pc:sldChg>
      <pc:sldChg chg="new">
        <pc:chgData name="Moutushi Tanha" userId="62f9b1f3-ddcf-45d7-a6a4-b667feecf47e" providerId="ADAL" clId="{59B06DDA-44C1-49E9-A90C-5D29248E943E}" dt="2026-09-14T19:31:28.498" v="63" actId="680"/>
        <pc:sldMkLst>
          <pc:docMk/>
          <pc:sldMk cId="1268301145" sldId="292"/>
        </pc:sldMkLst>
      </pc:sldChg>
      <pc:sldChg chg="new">
        <pc:chgData name="Moutushi Tanha" userId="62f9b1f3-ddcf-45d7-a6a4-b667feecf47e" providerId="ADAL" clId="{59B06DDA-44C1-49E9-A90C-5D29248E943E}" dt="2026-09-14T19:31:28.743" v="64" actId="680"/>
        <pc:sldMkLst>
          <pc:docMk/>
          <pc:sldMk cId="2851612729" sldId="293"/>
        </pc:sldMkLst>
      </pc:sldChg>
      <pc:sldChg chg="new">
        <pc:chgData name="Moutushi Tanha" userId="62f9b1f3-ddcf-45d7-a6a4-b667feecf47e" providerId="ADAL" clId="{59B06DDA-44C1-49E9-A90C-5D29248E943E}" dt="2026-09-14T19:31:28.945" v="65" actId="680"/>
        <pc:sldMkLst>
          <pc:docMk/>
          <pc:sldMk cId="836391876" sldId="294"/>
        </pc:sldMkLst>
      </pc:sldChg>
      <pc:sldChg chg="new">
        <pc:chgData name="Moutushi Tanha" userId="62f9b1f3-ddcf-45d7-a6a4-b667feecf47e" providerId="ADAL" clId="{59B06DDA-44C1-49E9-A90C-5D29248E943E}" dt="2026-09-14T19:31:29.173" v="66" actId="680"/>
        <pc:sldMkLst>
          <pc:docMk/>
          <pc:sldMk cId="3322581020" sldId="295"/>
        </pc:sldMkLst>
      </pc:sldChg>
      <pc:sldChg chg="new">
        <pc:chgData name="Moutushi Tanha" userId="62f9b1f3-ddcf-45d7-a6a4-b667feecf47e" providerId="ADAL" clId="{59B06DDA-44C1-49E9-A90C-5D29248E943E}" dt="2026-09-14T19:31:29.407" v="67" actId="680"/>
        <pc:sldMkLst>
          <pc:docMk/>
          <pc:sldMk cId="1233495297" sldId="296"/>
        </pc:sldMkLst>
      </pc:sldChg>
      <pc:sldChg chg="new">
        <pc:chgData name="Moutushi Tanha" userId="62f9b1f3-ddcf-45d7-a6a4-b667feecf47e" providerId="ADAL" clId="{59B06DDA-44C1-49E9-A90C-5D29248E943E}" dt="2026-09-14T19:31:29.610" v="68" actId="680"/>
        <pc:sldMkLst>
          <pc:docMk/>
          <pc:sldMk cId="3943694743" sldId="297"/>
        </pc:sldMkLst>
      </pc:sldChg>
      <pc:sldChg chg="new">
        <pc:chgData name="Moutushi Tanha" userId="62f9b1f3-ddcf-45d7-a6a4-b667feecf47e" providerId="ADAL" clId="{59B06DDA-44C1-49E9-A90C-5D29248E943E}" dt="2026-09-14T19:31:29.835" v="69" actId="680"/>
        <pc:sldMkLst>
          <pc:docMk/>
          <pc:sldMk cId="3599762184" sldId="298"/>
        </pc:sldMkLst>
      </pc:sldChg>
      <pc:sldChg chg="new">
        <pc:chgData name="Moutushi Tanha" userId="62f9b1f3-ddcf-45d7-a6a4-b667feecf47e" providerId="ADAL" clId="{59B06DDA-44C1-49E9-A90C-5D29248E943E}" dt="2026-09-14T19:31:30.232" v="70" actId="680"/>
        <pc:sldMkLst>
          <pc:docMk/>
          <pc:sldMk cId="3468242290" sldId="299"/>
        </pc:sldMkLst>
      </pc:sldChg>
      <pc:sldChg chg="new">
        <pc:chgData name="Moutushi Tanha" userId="62f9b1f3-ddcf-45d7-a6a4-b667feecf47e" providerId="ADAL" clId="{59B06DDA-44C1-49E9-A90C-5D29248E943E}" dt="2026-09-14T19:31:30.853" v="71" actId="680"/>
        <pc:sldMkLst>
          <pc:docMk/>
          <pc:sldMk cId="1136634022" sldId="300"/>
        </pc:sldMkLst>
      </pc:sldChg>
      <pc:sldChg chg="new">
        <pc:chgData name="Moutushi Tanha" userId="62f9b1f3-ddcf-45d7-a6a4-b667feecf47e" providerId="ADAL" clId="{59B06DDA-44C1-49E9-A90C-5D29248E943E}" dt="2026-09-14T19:31:31.076" v="72" actId="680"/>
        <pc:sldMkLst>
          <pc:docMk/>
          <pc:sldMk cId="2192636367" sldId="301"/>
        </pc:sldMkLst>
      </pc:sldChg>
      <pc:sldChg chg="new">
        <pc:chgData name="Moutushi Tanha" userId="62f9b1f3-ddcf-45d7-a6a4-b667feecf47e" providerId="ADAL" clId="{59B06DDA-44C1-49E9-A90C-5D29248E943E}" dt="2026-09-14T19:31:31.265" v="73" actId="680"/>
        <pc:sldMkLst>
          <pc:docMk/>
          <pc:sldMk cId="2651597622" sldId="302"/>
        </pc:sldMkLst>
      </pc:sldChg>
      <pc:sldChg chg="new">
        <pc:chgData name="Moutushi Tanha" userId="62f9b1f3-ddcf-45d7-a6a4-b667feecf47e" providerId="ADAL" clId="{59B06DDA-44C1-49E9-A90C-5D29248E943E}" dt="2026-09-14T19:31:31.514" v="74" actId="680"/>
        <pc:sldMkLst>
          <pc:docMk/>
          <pc:sldMk cId="285188327" sldId="303"/>
        </pc:sldMkLst>
      </pc:sldChg>
      <pc:sldChg chg="new">
        <pc:chgData name="Moutushi Tanha" userId="62f9b1f3-ddcf-45d7-a6a4-b667feecf47e" providerId="ADAL" clId="{59B06DDA-44C1-49E9-A90C-5D29248E943E}" dt="2026-09-14T19:31:31.724" v="75" actId="680"/>
        <pc:sldMkLst>
          <pc:docMk/>
          <pc:sldMk cId="2098163680" sldId="304"/>
        </pc:sldMkLst>
      </pc:sldChg>
    </pc:docChg>
  </pc:docChgLst>
  <pc:docChgLst>
    <pc:chgData name="Moutushi Tanha" userId="S::m.tanha@uwtsd.ac.uk::62f9b1f3-ddcf-45d7-a6a4-b667feecf47e" providerId="AD" clId="Web-{00000000-0000-0000-0000-000000000000}"/>
    <pc:docChg chg="modSld">
      <pc:chgData name="Moutushi Tanha" userId="S::m.tanha@uwtsd.ac.uk::62f9b1f3-ddcf-45d7-a6a4-b667feecf47e" providerId="AD" clId="Web-{00000000-0000-0000-0000-000000000000}" dt="2026-09-14T21:10:27.142" v="8" actId="20577"/>
      <pc:docMkLst>
        <pc:docMk/>
      </pc:docMkLst>
      <pc:sldChg chg="modSp">
        <pc:chgData name="Moutushi Tanha" userId="S::m.tanha@uwtsd.ac.uk::62f9b1f3-ddcf-45d7-a6a4-b667feecf47e" providerId="AD" clId="Web-{00000000-0000-0000-0000-000000000000}" dt="2026-09-14T21:10:27.142" v="8" actId="20577"/>
        <pc:sldMkLst>
          <pc:docMk/>
          <pc:sldMk cId="2040573168" sldId="256"/>
        </pc:sldMkLst>
        <pc:spChg chg="mod">
          <ac:chgData name="Moutushi Tanha" userId="S::m.tanha@uwtsd.ac.uk::62f9b1f3-ddcf-45d7-a6a4-b667feecf47e" providerId="AD" clId="Web-{00000000-0000-0000-0000-000000000000}" dt="2026-09-14T21:10:27.142" v="8" actId="20577"/>
          <ac:spMkLst>
            <pc:docMk/>
            <pc:sldMk cId="2040573168" sldId="256"/>
            <ac:spMk id="3" creationId="{7132AA70-1E61-9110-FBFA-D31E94871B9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964B7-14A9-7CB7-6216-5057F100A0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B37C3A-12C0-275A-7285-99384679C3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AEAAE9-7BCB-1EA8-0C05-6E95DB505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237F-DB64-4675-898E-C24A2EA5B6DC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A8F3D5-9CC0-3DE5-B9F2-E6607985F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4F483-D5FC-7769-AFBC-9FEE22E55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9FA0F-6D70-44E7-8D4C-65FD72903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342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27AE2-35D7-D009-D9D6-6DAC9A51D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C27D9-88F2-8D23-5E08-12CB24E25A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D162D2-561D-5867-8906-74FE643A5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237F-DB64-4675-898E-C24A2EA5B6DC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B632B5-3603-4672-DA7B-4446230E0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6188EA-60B1-E799-119F-F9CC3F79B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9FA0F-6D70-44E7-8D4C-65FD72903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862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663B4-27A1-A489-59B1-C11AD5ACD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4773EB-CCEA-4229-B64E-DAEE80EFD7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B799E9-8F7C-FBD1-0809-F7DF2F1D2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237F-DB64-4675-898E-C24A2EA5B6DC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617B6C-4FA5-5A85-D159-C98683E33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F61C8B-5B72-CAE8-90DF-CDBE68013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9FA0F-6D70-44E7-8D4C-65FD72903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56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CFB4B-E843-C2A6-677E-94C252DBE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ABC9D-EAE1-1B6C-4BA3-2114F0C480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E0D45-5D6B-393C-9ADF-55A14367A8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255122-C95E-99C1-E3E9-E528E741A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237F-DB64-4675-898E-C24A2EA5B6DC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ED9752-743C-94AC-D5B6-5996F96F7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7A910D-19DE-55E1-70FA-22490B972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9FA0F-6D70-44E7-8D4C-65FD72903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687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3947C-B176-5534-09F3-4AEB06B80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FA0C76-D08E-6899-AA62-FB2247D6FA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E090BE-F89F-5EEC-46B8-355F4D90F0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1228B7-CEED-70B6-D4C7-3C243B68C7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AFCF30-369B-A0B4-AE29-7F00ADF2D5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394E2D-946F-852C-C5C6-165E4C0D4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237F-DB64-4675-898E-C24A2EA5B6DC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369F7E-0805-3A4E-64CD-22C5ABDFF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3E1269-4DF7-52CF-0598-9E977DC6A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9FA0F-6D70-44E7-8D4C-65FD72903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904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5EBD7-04DE-D435-AE2B-4DA16F78E0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2AB5E7-CFDD-1647-B68A-227AF139D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237F-DB64-4675-898E-C24A2EA5B6DC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D03801-2E10-DB93-5F21-003EB4B39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7E3AEB-DAF1-C33C-9FFE-F38B6EA30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9FA0F-6D70-44E7-8D4C-65FD72903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726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56AD82-2BD1-381C-66C4-F8FBF62BE6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237F-DB64-4675-898E-C24A2EA5B6DC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BAD4F1-C536-9726-DB3B-5ADA4B419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923D53-DF06-953F-0434-AE3AEF666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9FA0F-6D70-44E7-8D4C-65FD72903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341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59869-1C1F-0069-4038-8E894B8B5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62DD7-7B67-46CA-9E2B-DC4AB9AECF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9E4D27-AC21-4495-F3B6-AAFBCF7268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B38342-83CF-5809-D500-1DC2C8952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237F-DB64-4675-898E-C24A2EA5B6DC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9600F6-3B9F-B7F2-49A6-F40BD5CF9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D3DC6F-B7AC-5D34-B0AA-3FF0FA955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9FA0F-6D70-44E7-8D4C-65FD72903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511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3CD89-D874-1A64-7ACB-07CED2DA5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4CE0A6-5A02-D6F7-20A3-B8A0FAAF8A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6ADAAA-1A1F-30FD-F09F-2D031E2716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983268-F6B5-D581-6339-626635C7F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237F-DB64-4675-898E-C24A2EA5B6DC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5DB5DA-9937-A8A4-E11F-AD56BEC3C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75D2FF-8375-E2BD-1379-2CBF8A803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9FA0F-6D70-44E7-8D4C-65FD72903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53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B2D1E-E871-EA43-E1B9-9D04558B6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69F059-BC5C-40DD-C4AA-93D7272A60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7C7EC-6EED-9E86-6A9A-57E889030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237F-DB64-4675-898E-C24A2EA5B6DC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8EDA3D-8961-9B51-E186-0115D908A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2DBF87-D571-3E75-1A40-B02194610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9FA0F-6D70-44E7-8D4C-65FD72903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452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3FAA93-6700-2840-AF71-4E24014066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A662B0-2F60-74C4-F969-E2831E86F7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EF3BDB-9186-C544-10B5-F2126A709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237F-DB64-4675-898E-C24A2EA5B6DC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A36734-EBBC-B107-362B-995447402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4A9A9A-E617-4EC3-E236-9EFE58017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9FA0F-6D70-44E7-8D4C-65FD72903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086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0E24E4-1306-9459-65C2-0A9F07C54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7B56B5-2C38-A181-C533-9008D67D77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FBEF-BB90-84DA-ECE8-8C60EF74B9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A0237F-DB64-4675-898E-C24A2EA5B6DC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EA4F4-E103-74DA-D93B-B882B02AE0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37207A-FB87-F75D-2684-AE28F78420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7A9FA0F-6D70-44E7-8D4C-65FD72903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331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2215E-8084-367A-6F1B-A50A46EB8EA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Session 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2AA70-1E61-9110-FBFA-D31E94871B9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Project Management (OM)</a:t>
            </a:r>
          </a:p>
        </p:txBody>
      </p:sp>
    </p:spTree>
    <p:extLst>
      <p:ext uri="{BB962C8B-B14F-4D97-AF65-F5344CB8AC3E}">
        <p14:creationId xmlns:p14="http://schemas.microsoft.com/office/powerpoint/2010/main" val="20405731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0800B41-EE0C-F8AF-EB96-D1C736159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766" y="1104883"/>
            <a:ext cx="9296468" cy="4648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996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3858C2-3123-A7A4-F801-67D1084D08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" b="173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7277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8AAE10-F740-15BC-A426-B1DD9E3A9F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6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8185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64FBDA-E71A-AE7E-5AE1-6918FB353A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339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BC8724-330D-CF99-360C-1CC9E17B9B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780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450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5E2939-8CF3-B16F-FFDB-D8FEAC6529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0017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6039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85CA30-393A-9E7D-D65A-3BA996F2F4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90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9700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E824A32-8030-3957-EA7A-71F448BAF8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203" y="643466"/>
            <a:ext cx="10713593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1951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5912E2-B128-5D9F-B62E-8B7DC7501B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6667" y="643466"/>
            <a:ext cx="795866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052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E9D865-F875-7DB5-310F-9CF4C6D044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13" b="115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8179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6F8BE6-3A8E-9495-BB69-BB8FF0C6C3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3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2288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CD07CBB-232A-44DE-3648-B1F75DA4EB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5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7822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E7D7B3-9EF4-A6E3-3755-8F96F4BBC6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6679" y="643466"/>
            <a:ext cx="9058642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6748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EF2690D-57C7-9402-D32D-3C4E8C7BAB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6679" y="643466"/>
            <a:ext cx="9058642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023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FB7238-13A9-5728-C92A-2808472EF2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57" b="5467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1469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9D95014-1DBD-6DA8-367C-F7048AB97C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7343" y="643466"/>
            <a:ext cx="8637313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6627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42C128B-4C5F-DC2E-8805-BE58ECAE49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9550" y="643466"/>
            <a:ext cx="9132900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9804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4B6F4A-5703-AD0A-9CA0-264E210A31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2480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B387F9E-95F9-9715-A81A-5D3C4F57E0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4756" y="643466"/>
            <a:ext cx="9442488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851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F1FE1A-4B2D-C0BE-7426-33958F36DF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6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9646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0DABC0-3F0B-A503-E9C1-E8DB2B90B2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757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0398A9-BF6E-E3D1-9368-17EB179A68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45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3395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2EA515-BCD0-681C-E6D2-831BD541D7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18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4441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50EB67-874E-DC53-E1E4-C52176C2C7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742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5798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347D05-EA75-5488-E61A-36DE3BBE75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76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6068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643913C-7CD6-7A92-0A3C-9024A4C0AE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9448" y="643466"/>
            <a:ext cx="8473103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5143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5CBB0BE-E4BE-F6EF-258B-1859CF9661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205" y="643466"/>
            <a:ext cx="898558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3607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95A813-9779-91C2-5E3A-A42D4B1EE9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4632" y="643466"/>
            <a:ext cx="816273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56290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BBEB5D-03A7-561B-543A-92E45D14D8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0437" y="643466"/>
            <a:ext cx="973112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4634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373E863-2EEF-CC06-A734-E0522C59D8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4309" y="643466"/>
            <a:ext cx="10083381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2321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5BBB520-50C1-3396-1025-171B7957CF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393" y="643466"/>
            <a:ext cx="10413214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3974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4A1865-AE51-E0A1-D210-366A33371F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3970" y="643466"/>
            <a:ext cx="9564060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70298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76304F-E487-6D0D-FD42-6CA011C64D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3356" y="643466"/>
            <a:ext cx="9605288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56427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EDFB2EF-8EAD-6387-FF52-570AD9D109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0437" y="643466"/>
            <a:ext cx="973112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64025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3115698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6830114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516127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3639187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258102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3349529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4369474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9976218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6824229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3663402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3636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5159762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518832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981636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</Words>
  <Application>Microsoft Office PowerPoint</Application>
  <PresentationFormat>Widescreen</PresentationFormat>
  <Paragraphs>1</Paragraphs>
  <Slides>49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0" baseType="lpstr">
      <vt:lpstr>Office Theme</vt:lpstr>
      <vt:lpstr>Session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Moutushi Tanha</dc:creator>
  <cp:lastModifiedBy>Moutushi Tanha</cp:lastModifiedBy>
  <cp:revision>3</cp:revision>
  <dcterms:created xsi:type="dcterms:W3CDTF">2026-09-14T17:55:03Z</dcterms:created>
  <dcterms:modified xsi:type="dcterms:W3CDTF">2026-09-14T21:10:29Z</dcterms:modified>
</cp:coreProperties>
</file>