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8" r:id="rId3"/>
    <p:sldId id="261" r:id="rId4"/>
    <p:sldId id="262" r:id="rId5"/>
    <p:sldId id="263" r:id="rId6"/>
    <p:sldId id="264" r:id="rId7"/>
    <p:sldId id="259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EEECC6-20F2-4ABC-AAB7-15376E3332C0}" v="231" dt="2022-06-30T08:46:31.535"/>
    <p1510:client id="{714D13AC-F32D-0770-286E-8EBC6BE1F7A0}" v="265" dt="2022-06-29T10:04:47.870"/>
    <p1510:client id="{88F4A17A-1E27-BB95-2C16-8316CC5EF050}" v="377" dt="2022-06-28T14:28:08.879"/>
    <p1510:client id="{B1FAEC68-9978-A013-1656-B64E57E31A68}" v="115" dt="2022-06-29T09:31:26.937"/>
    <p1510:client id="{DE163985-4AD7-C4FC-B3B8-EE95876D20EB}" v="492" dt="2022-06-28T20:05:07.1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Hall (2126231)" userId="S::2126231@student.uwtsd.ac.uk::efab173b-1cd4-400e-b273-ea724fffd544" providerId="AD" clId="Web-{88F4A17A-1E27-BB95-2C16-8316CC5EF050}"/>
    <pc:docChg chg="addSld delSld modSld addMainMaster delMainMaster">
      <pc:chgData name="Louise Hall (2126231)" userId="S::2126231@student.uwtsd.ac.uk::efab173b-1cd4-400e-b273-ea724fffd544" providerId="AD" clId="Web-{88F4A17A-1E27-BB95-2C16-8316CC5EF050}" dt="2022-06-28T14:28:08.879" v="391"/>
      <pc:docMkLst>
        <pc:docMk/>
      </pc:docMkLst>
      <pc:sldChg chg="addSp delSp modSp mod setBg modClrScheme setClrOvrMap chgLayout">
        <pc:chgData name="Louise Hall (2126231)" userId="S::2126231@student.uwtsd.ac.uk::efab173b-1cd4-400e-b273-ea724fffd544" providerId="AD" clId="Web-{88F4A17A-1E27-BB95-2C16-8316CC5EF050}" dt="2022-06-28T13:47:17.370" v="170"/>
        <pc:sldMkLst>
          <pc:docMk/>
          <pc:sldMk cId="109857222" sldId="256"/>
        </pc:sldMkLst>
        <pc:spChg chg="mo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5" creationId="{6DC5F48B-D2B6-3CA1-02D4-99B87DB5327F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34:44.656" v="38"/>
          <ac:spMkLst>
            <pc:docMk/>
            <pc:sldMk cId="109857222" sldId="256"/>
            <ac:spMk id="10" creationId="{1825AC39-5F85-4CAA-8A81-A1287086B2B6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34:44.656" v="38"/>
          <ac:spMkLst>
            <pc:docMk/>
            <pc:sldMk cId="109857222" sldId="256"/>
            <ac:spMk id="12" creationId="{95DA4D23-37FC-4B90-8188-F0377C5FF44B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34:44.656" v="38"/>
          <ac:spMkLst>
            <pc:docMk/>
            <pc:sldMk cId="109857222" sldId="256"/>
            <ac:spMk id="14" creationId="{A7A4B465-FBCC-4CD4-89A1-82992A7B47FF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34:44.656" v="38"/>
          <ac:spMkLst>
            <pc:docMk/>
            <pc:sldMk cId="109857222" sldId="256"/>
            <ac:spMk id="16" creationId="{909E572F-9CDC-4214-9D42-FF0017649590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21" creationId="{F1174801-1395-44C5-9B00-CCAC45C056E7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23" creationId="{996DFAFB-BCE1-4BEC-82FB-D574234DEF0A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54" creationId="{247A131F-D5DE-41A5-B4CF-4F345319B40B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56" creationId="{3AF4666D-BD98-40A5-A75F-478B982010B2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58" creationId="{68680585-71F9-4721-A998-4974171D2EB4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60" creationId="{12BC95C2-2EEC-4F59-ABA8-660B0D059CCF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80" creationId="{8651CFA9-6065-4243-AC48-858E359780B1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30.838" v="165"/>
          <ac:spMkLst>
            <pc:docMk/>
            <pc:sldMk cId="109857222" sldId="256"/>
            <ac:spMk id="82" creationId="{37962AE0-6A1C-4B76-9D52-10E5E6D7D3BB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55.932" v="167"/>
          <ac:spMkLst>
            <pc:docMk/>
            <pc:sldMk cId="109857222" sldId="256"/>
            <ac:spMk id="106" creationId="{AD35AE2F-5E3A-49D9-8DE1-8A333BA4088E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55.932" v="167"/>
          <ac:spMkLst>
            <pc:docMk/>
            <pc:sldMk cId="109857222" sldId="256"/>
            <ac:spMk id="107" creationId="{04D8AD8F-EF7F-481F-B99A-B8513897050A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6:55.932" v="167"/>
          <ac:spMkLst>
            <pc:docMk/>
            <pc:sldMk cId="109857222" sldId="256"/>
            <ac:spMk id="108" creationId="{79EB4626-023C-436D-9F57-9EB46080909D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7:17.339" v="169"/>
          <ac:spMkLst>
            <pc:docMk/>
            <pc:sldMk cId="109857222" sldId="256"/>
            <ac:spMk id="113" creationId="{CFB03654-F8D1-4066-85B5-5BA57499B18A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7:17.339" v="169"/>
          <ac:spMkLst>
            <pc:docMk/>
            <pc:sldMk cId="109857222" sldId="256"/>
            <ac:spMk id="115" creationId="{7615BC76-014D-4BD0-A843-994E2D759826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47:17.339" v="169"/>
          <ac:spMkLst>
            <pc:docMk/>
            <pc:sldMk cId="109857222" sldId="256"/>
            <ac:spMk id="159" creationId="{B1A3BF1A-EF96-468A-B04F-AFDF6621DEFB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193" creationId="{91C2F78B-DEE8-4195-A196-DFC51BDADFF9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194" creationId="{A1D79D08-4BE8-4799-BE09-5078DFEE2256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196" creationId="{685B57F6-59DE-4274-A37C-F47FE4E42EEF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47:17.370" v="170"/>
          <ac:spMkLst>
            <pc:docMk/>
            <pc:sldMk cId="109857222" sldId="256"/>
            <ac:spMk id="197" creationId="{C8C63406-9171-4282-BAAB-2DDC6831F0E6}"/>
          </ac:spMkLst>
        </pc:spChg>
        <pc:grpChg chg="add del">
          <ac:chgData name="Louise Hall (2126231)" userId="S::2126231@student.uwtsd.ac.uk::efab173b-1cd4-400e-b273-ea724fffd544" providerId="AD" clId="Web-{88F4A17A-1E27-BB95-2C16-8316CC5EF050}" dt="2022-06-28T13:47:17.370" v="170"/>
          <ac:grpSpMkLst>
            <pc:docMk/>
            <pc:sldMk cId="109857222" sldId="256"/>
            <ac:grpSpMk id="25" creationId="{4210BA9D-B4AC-4A1D-B63B-44F10A9A7D49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7:17.370" v="170"/>
          <ac:grpSpMkLst>
            <pc:docMk/>
            <pc:sldMk cId="109857222" sldId="256"/>
            <ac:grpSpMk id="35" creationId="{80F56037-8334-4400-9C7A-A3BEFA96A8A6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7:17.370" v="170"/>
          <ac:grpSpMkLst>
            <pc:docMk/>
            <pc:sldMk cId="109857222" sldId="256"/>
            <ac:grpSpMk id="39" creationId="{6B310A71-665E-47AB-9D80-2D90F7D92163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6:30.838" v="165"/>
          <ac:grpSpMkLst>
            <pc:docMk/>
            <pc:sldMk cId="109857222" sldId="256"/>
            <ac:grpSpMk id="62" creationId="{03E9870D-4BBA-43AF-8D44-BBADF020CFF6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6:30.838" v="165"/>
          <ac:grpSpMkLst>
            <pc:docMk/>
            <pc:sldMk cId="109857222" sldId="256"/>
            <ac:grpSpMk id="71" creationId="{C3279E8D-2BAA-4CB1-834B-09FADD54DE56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6:30.838" v="165"/>
          <ac:grpSpMkLst>
            <pc:docMk/>
            <pc:sldMk cId="109857222" sldId="256"/>
            <ac:grpSpMk id="84" creationId="{34B438D8-EF7C-445C-8B7F-953BEB1BC133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6:30.838" v="165"/>
          <ac:grpSpMkLst>
            <pc:docMk/>
            <pc:sldMk cId="109857222" sldId="256"/>
            <ac:grpSpMk id="94" creationId="{284021E3-6F46-410C-BF43-B2DED736558E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7:17.339" v="169"/>
          <ac:grpSpMkLst>
            <pc:docMk/>
            <pc:sldMk cId="109857222" sldId="256"/>
            <ac:grpSpMk id="112" creationId="{71AFD227-869A-489C-A9B5-3F0498DF3C0C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7:17.339" v="169"/>
          <ac:grpSpMkLst>
            <pc:docMk/>
            <pc:sldMk cId="109857222" sldId="256"/>
            <ac:grpSpMk id="117" creationId="{39D2483B-7210-454A-B168-51DA3C1611E3}"/>
          </ac:grpSpMkLst>
        </pc:grpChg>
        <pc:grpChg chg="add del">
          <ac:chgData name="Louise Hall (2126231)" userId="S::2126231@student.uwtsd.ac.uk::efab173b-1cd4-400e-b273-ea724fffd544" providerId="AD" clId="Web-{88F4A17A-1E27-BB95-2C16-8316CC5EF050}" dt="2022-06-28T13:47:17.339" v="169"/>
          <ac:grpSpMkLst>
            <pc:docMk/>
            <pc:sldMk cId="109857222" sldId="256"/>
            <ac:grpSpMk id="161" creationId="{AC1582F5-FF93-46BF-A92F-D4490D6538CB}"/>
          </ac:grpSpMkLst>
        </pc:grpChg>
        <pc:picChg chg="add mod ord">
          <ac:chgData name="Louise Hall (2126231)" userId="S::2126231@student.uwtsd.ac.uk::efab173b-1cd4-400e-b273-ea724fffd544" providerId="AD" clId="Web-{88F4A17A-1E27-BB95-2C16-8316CC5EF050}" dt="2022-06-28T13:47:17.370" v="170"/>
          <ac:picMkLst>
            <pc:docMk/>
            <pc:sldMk cId="109857222" sldId="256"/>
            <ac:picMk id="4" creationId="{C3E51C16-0DF6-9AEB-AD37-F8AEBE5BB5F9}"/>
          </ac:picMkLst>
        </pc:picChg>
        <pc:picChg chg="add del mod">
          <ac:chgData name="Louise Hall (2126231)" userId="S::2126231@student.uwtsd.ac.uk::efab173b-1cd4-400e-b273-ea724fffd544" providerId="AD" clId="Web-{88F4A17A-1E27-BB95-2C16-8316CC5EF050}" dt="2022-06-28T13:40:48.388" v="43"/>
          <ac:picMkLst>
            <pc:docMk/>
            <pc:sldMk cId="109857222" sldId="256"/>
            <ac:picMk id="7" creationId="{A38A4F2F-FF63-4E0E-3B7B-A4274067D57D}"/>
          </ac:picMkLst>
        </pc:picChg>
        <pc:cxnChg chg="add">
          <ac:chgData name="Louise Hall (2126231)" userId="S::2126231@student.uwtsd.ac.uk::efab173b-1cd4-400e-b273-ea724fffd544" providerId="AD" clId="Web-{88F4A17A-1E27-BB95-2C16-8316CC5EF050}" dt="2022-06-28T13:47:17.370" v="170"/>
          <ac:cxnSpMkLst>
            <pc:docMk/>
            <pc:sldMk cId="109857222" sldId="256"/>
            <ac:cxnSpMk id="195" creationId="{C95D65A1-16CB-407F-993F-2A6D59BCC0C8}"/>
          </ac:cxnSpMkLst>
        </pc:cxnChg>
      </pc:sldChg>
      <pc:sldChg chg="addSp delSp modSp new del mod setBg">
        <pc:chgData name="Louise Hall (2126231)" userId="S::2126231@student.uwtsd.ac.uk::efab173b-1cd4-400e-b273-ea724fffd544" providerId="AD" clId="Web-{88F4A17A-1E27-BB95-2C16-8316CC5EF050}" dt="2022-06-28T14:28:08.879" v="391"/>
        <pc:sldMkLst>
          <pc:docMk/>
          <pc:sldMk cId="38696609" sldId="257"/>
        </pc:sldMkLst>
        <pc:spChg chg="mo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2" creationId="{D73FD6EC-AACA-B4C6-EB9E-27BC74438D29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3" creationId="{97BD0C56-1D4F-D5EE-B003-CC3D84B3D86D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4:01:07.915" v="188"/>
          <ac:spMkLst>
            <pc:docMk/>
            <pc:sldMk cId="38696609" sldId="257"/>
            <ac:spMk id="4" creationId="{91009E0A-400E-7226-9F89-252ED1D13706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4:01:09.056" v="189"/>
          <ac:spMkLst>
            <pc:docMk/>
            <pc:sldMk cId="38696609" sldId="257"/>
            <ac:spMk id="6" creationId="{66C2552C-7DED-3387-3914-92BC2E42CFFA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01.199" v="182"/>
          <ac:spMkLst>
            <pc:docMk/>
            <pc:sldMk cId="38696609" sldId="257"/>
            <ac:spMk id="9" creationId="{5CD60141-EEBD-4EC1-8E34-0344C16A18A2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01.199" v="182"/>
          <ac:spMkLst>
            <pc:docMk/>
            <pc:sldMk cId="38696609" sldId="257"/>
            <ac:spMk id="13" creationId="{4E5B79A0-69AD-4CBD-897F-32C7A2BA2FBB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01.199" v="182"/>
          <ac:spMkLst>
            <pc:docMk/>
            <pc:sldMk cId="38696609" sldId="257"/>
            <ac:spMk id="15" creationId="{7C2F33EB-E7CB-4EE9-BBBF-D632F5C00EAE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01.199" v="182"/>
          <ac:spMkLst>
            <pc:docMk/>
            <pc:sldMk cId="38696609" sldId="257"/>
            <ac:spMk id="17" creationId="{D5D12016-6EE5-4F4A-BC99-A56493E60F06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01.199" v="182"/>
          <ac:spMkLst>
            <pc:docMk/>
            <pc:sldMk cId="38696609" sldId="257"/>
            <ac:spMk id="19" creationId="{74270B3E-3C96-4381-9F21-EC83F1E1A0FD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58.201" v="184"/>
          <ac:spMkLst>
            <pc:docMk/>
            <pc:sldMk cId="38696609" sldId="257"/>
            <ac:spMk id="23" creationId="{5CD60141-EEBD-4EC1-8E34-0344C16A18A2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58.201" v="184"/>
          <ac:spMkLst>
            <pc:docMk/>
            <pc:sldMk cId="38696609" sldId="257"/>
            <ac:spMk id="25" creationId="{C3B0A228-9EA3-4009-A82E-9402BBC726A0}"/>
          </ac:spMkLst>
        </pc:spChg>
        <pc:spChg chg="add del">
          <ac:chgData name="Louise Hall (2126231)" userId="S::2126231@student.uwtsd.ac.uk::efab173b-1cd4-400e-b273-ea724fffd544" providerId="AD" clId="Web-{88F4A17A-1E27-BB95-2C16-8316CC5EF050}" dt="2022-06-28T13:55:58.201" v="184"/>
          <ac:spMkLst>
            <pc:docMk/>
            <pc:sldMk cId="38696609" sldId="257"/>
            <ac:spMk id="27" creationId="{02E0C409-730D-455F-AA8F-0646ABDB1B42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29" creationId="{5CD60141-EEBD-4EC1-8E34-0344C16A18A2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31" creationId="{4E5B79A0-69AD-4CBD-897F-32C7A2BA2FBB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33" creationId="{7C2F33EB-E7CB-4EE9-BBBF-D632F5C00EAE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34" creationId="{D5D12016-6EE5-4F4A-BC99-A56493E60F06}"/>
          </ac:spMkLst>
        </pc:spChg>
        <pc:spChg chg="add">
          <ac:chgData name="Louise Hall (2126231)" userId="S::2126231@student.uwtsd.ac.uk::efab173b-1cd4-400e-b273-ea724fffd544" providerId="AD" clId="Web-{88F4A17A-1E27-BB95-2C16-8316CC5EF050}" dt="2022-06-28T13:55:58.264" v="185"/>
          <ac:spMkLst>
            <pc:docMk/>
            <pc:sldMk cId="38696609" sldId="257"/>
            <ac:spMk id="35" creationId="{74270B3E-3C96-4381-9F21-EC83F1E1A0FD}"/>
          </ac:spMkLst>
        </pc:spChg>
        <pc:picChg chg="add del">
          <ac:chgData name="Louise Hall (2126231)" userId="S::2126231@student.uwtsd.ac.uk::efab173b-1cd4-400e-b273-ea724fffd544" providerId="AD" clId="Web-{88F4A17A-1E27-BB95-2C16-8316CC5EF050}" dt="2022-06-28T13:55:01.199" v="182"/>
          <ac:picMkLst>
            <pc:docMk/>
            <pc:sldMk cId="38696609" sldId="257"/>
            <ac:picMk id="5" creationId="{8F0B0E92-4F37-8D85-A430-3701F915D0F8}"/>
          </ac:picMkLst>
        </pc:picChg>
        <pc:picChg chg="add del">
          <ac:chgData name="Louise Hall (2126231)" userId="S::2126231@student.uwtsd.ac.uk::efab173b-1cd4-400e-b273-ea724fffd544" providerId="AD" clId="Web-{88F4A17A-1E27-BB95-2C16-8316CC5EF050}" dt="2022-06-28T13:55:58.201" v="184"/>
          <ac:picMkLst>
            <pc:docMk/>
            <pc:sldMk cId="38696609" sldId="257"/>
            <ac:picMk id="26" creationId="{308D4028-A1A1-6B06-F1E1-E32E7A852129}"/>
          </ac:picMkLst>
        </pc:picChg>
        <pc:picChg chg="add mod">
          <ac:chgData name="Louise Hall (2126231)" userId="S::2126231@student.uwtsd.ac.uk::efab173b-1cd4-400e-b273-ea724fffd544" providerId="AD" clId="Web-{88F4A17A-1E27-BB95-2C16-8316CC5EF050}" dt="2022-06-28T14:00:56.727" v="187" actId="1076"/>
          <ac:picMkLst>
            <pc:docMk/>
            <pc:sldMk cId="38696609" sldId="257"/>
            <ac:picMk id="32" creationId="{8F0B0E92-4F37-8D85-A430-3701F915D0F8}"/>
          </ac:picMkLst>
        </pc:picChg>
        <pc:cxnChg chg="add del">
          <ac:chgData name="Louise Hall (2126231)" userId="S::2126231@student.uwtsd.ac.uk::efab173b-1cd4-400e-b273-ea724fffd544" providerId="AD" clId="Web-{88F4A17A-1E27-BB95-2C16-8316CC5EF050}" dt="2022-06-28T13:55:01.199" v="182"/>
          <ac:cxnSpMkLst>
            <pc:docMk/>
            <pc:sldMk cId="38696609" sldId="257"/>
            <ac:cxnSpMk id="11" creationId="{4C75A547-BCD1-42BE-966E-53CA0AB93165}"/>
          </ac:cxnSpMkLst>
        </pc:cxnChg>
        <pc:cxnChg chg="add del">
          <ac:chgData name="Louise Hall (2126231)" userId="S::2126231@student.uwtsd.ac.uk::efab173b-1cd4-400e-b273-ea724fffd544" providerId="AD" clId="Web-{88F4A17A-1E27-BB95-2C16-8316CC5EF050}" dt="2022-06-28T13:55:01.199" v="182"/>
          <ac:cxnSpMkLst>
            <pc:docMk/>
            <pc:sldMk cId="38696609" sldId="257"/>
            <ac:cxnSpMk id="21" creationId="{071DF4C0-7A22-4E59-9E9C-BD2E245364DD}"/>
          </ac:cxnSpMkLst>
        </pc:cxnChg>
        <pc:cxnChg chg="add del">
          <ac:chgData name="Louise Hall (2126231)" userId="S::2126231@student.uwtsd.ac.uk::efab173b-1cd4-400e-b273-ea724fffd544" providerId="AD" clId="Web-{88F4A17A-1E27-BB95-2C16-8316CC5EF050}" dt="2022-06-28T13:55:58.201" v="184"/>
          <ac:cxnSpMkLst>
            <pc:docMk/>
            <pc:sldMk cId="38696609" sldId="257"/>
            <ac:cxnSpMk id="24" creationId="{4C75A547-BCD1-42BE-966E-53CA0AB93165}"/>
          </ac:cxnSpMkLst>
        </pc:cxnChg>
        <pc:cxnChg chg="add">
          <ac:chgData name="Louise Hall (2126231)" userId="S::2126231@student.uwtsd.ac.uk::efab173b-1cd4-400e-b273-ea724fffd544" providerId="AD" clId="Web-{88F4A17A-1E27-BB95-2C16-8316CC5EF050}" dt="2022-06-28T13:55:58.264" v="185"/>
          <ac:cxnSpMkLst>
            <pc:docMk/>
            <pc:sldMk cId="38696609" sldId="257"/>
            <ac:cxnSpMk id="30" creationId="{4C75A547-BCD1-42BE-966E-53CA0AB93165}"/>
          </ac:cxnSpMkLst>
        </pc:cxnChg>
        <pc:cxnChg chg="add">
          <ac:chgData name="Louise Hall (2126231)" userId="S::2126231@student.uwtsd.ac.uk::efab173b-1cd4-400e-b273-ea724fffd544" providerId="AD" clId="Web-{88F4A17A-1E27-BB95-2C16-8316CC5EF050}" dt="2022-06-28T13:55:58.264" v="185"/>
          <ac:cxnSpMkLst>
            <pc:docMk/>
            <pc:sldMk cId="38696609" sldId="257"/>
            <ac:cxnSpMk id="36" creationId="{071DF4C0-7A22-4E59-9E9C-BD2E245364DD}"/>
          </ac:cxnSpMkLst>
        </pc:cxnChg>
      </pc:sldChg>
      <pc:sldChg chg="modSp new">
        <pc:chgData name="Louise Hall (2126231)" userId="S::2126231@student.uwtsd.ac.uk::efab173b-1cd4-400e-b273-ea724fffd544" providerId="AD" clId="Web-{88F4A17A-1E27-BB95-2C16-8316CC5EF050}" dt="2022-06-28T14:27:48.316" v="390" actId="20577"/>
        <pc:sldMkLst>
          <pc:docMk/>
          <pc:sldMk cId="1939000376" sldId="258"/>
        </pc:sldMkLst>
        <pc:spChg chg="mod">
          <ac:chgData name="Louise Hall (2126231)" userId="S::2126231@student.uwtsd.ac.uk::efab173b-1cd4-400e-b273-ea724fffd544" providerId="AD" clId="Web-{88F4A17A-1E27-BB95-2C16-8316CC5EF050}" dt="2022-06-28T14:01:52.479" v="193" actId="20577"/>
          <ac:spMkLst>
            <pc:docMk/>
            <pc:sldMk cId="1939000376" sldId="258"/>
            <ac:spMk id="2" creationId="{4C8D27E3-3152-F408-789D-0DDF51C46906}"/>
          </ac:spMkLst>
        </pc:spChg>
        <pc:spChg chg="mod">
          <ac:chgData name="Louise Hall (2126231)" userId="S::2126231@student.uwtsd.ac.uk::efab173b-1cd4-400e-b273-ea724fffd544" providerId="AD" clId="Web-{88F4A17A-1E27-BB95-2C16-8316CC5EF050}" dt="2022-06-28T14:27:48.316" v="390" actId="20577"/>
          <ac:spMkLst>
            <pc:docMk/>
            <pc:sldMk cId="1939000376" sldId="258"/>
            <ac:spMk id="3" creationId="{E30D7940-127B-8FE1-E213-DBA0D88A9927}"/>
          </ac:spMkLst>
        </pc:spChg>
      </pc:sldChg>
      <pc:sldMasterChg chg="del delSldLayout">
        <pc:chgData name="Louise Hall (2126231)" userId="S::2126231@student.uwtsd.ac.uk::efab173b-1cd4-400e-b273-ea724fffd544" providerId="AD" clId="Web-{88F4A17A-1E27-BB95-2C16-8316CC5EF050}" dt="2022-06-28T13:34:44.656" v="38"/>
        <pc:sldMasterMkLst>
          <pc:docMk/>
          <pc:sldMasterMk cId="2460954070" sldId="2147483660"/>
        </pc:sldMasterMkLst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ouise Hall (2126231)" userId="S::2126231@student.uwtsd.ac.uk::efab173b-1cd4-400e-b273-ea724fffd544" providerId="AD" clId="Web-{88F4A17A-1E27-BB95-2C16-8316CC5EF050}" dt="2022-06-28T13:34:44.656" v="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ouise Hall (2126231)" userId="S::2126231@student.uwtsd.ac.uk::efab173b-1cd4-400e-b273-ea724fffd544" providerId="AD" clId="Web-{88F4A17A-1E27-BB95-2C16-8316CC5EF050}" dt="2022-06-28T13:47:17.370" v="170"/>
        <pc:sldMasterMkLst>
          <pc:docMk/>
          <pc:sldMasterMk cId="2808861914" sldId="2147483737"/>
        </pc:sldMasterMkLst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1404145946" sldId="2147483726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3980173239" sldId="2147483727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3474258507" sldId="2147483728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1476591584" sldId="2147483729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140627954" sldId="2147483730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656235839" sldId="2147483731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3556512824" sldId="2147483732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3406658866" sldId="2147483733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528496994" sldId="2147483734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813956703" sldId="2147483735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08861914" sldId="2147483737"/>
            <pc:sldLayoutMk cId="455007003" sldId="2147483736"/>
          </pc:sldLayoutMkLst>
        </pc:sldLayoutChg>
      </pc:sldMasterChg>
      <pc:sldMasterChg chg="add del addSldLayout delSldLayout">
        <pc:chgData name="Louise Hall (2126231)" userId="S::2126231@student.uwtsd.ac.uk::efab173b-1cd4-400e-b273-ea724fffd544" providerId="AD" clId="Web-{88F4A17A-1E27-BB95-2C16-8316CC5EF050}" dt="2022-06-28T13:47:17.339" v="169"/>
        <pc:sldMasterMkLst>
          <pc:docMk/>
          <pc:sldMasterMk cId="2277363598" sldId="2147483738"/>
        </pc:sldMasterMkLst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3762259413" sldId="2147483739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3887720703" sldId="2147483740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3684499121" sldId="2147483741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1503372683" sldId="2147483742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4271456357" sldId="2147483743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1091728696" sldId="2147483744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3638271417" sldId="2147483745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1717240846" sldId="2147483746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1064832635" sldId="2147483747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1299059852" sldId="2147483748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7:17.339" v="169"/>
          <pc:sldLayoutMkLst>
            <pc:docMk/>
            <pc:sldMasterMk cId="2277363598" sldId="2147483738"/>
            <pc:sldLayoutMk cId="727297508" sldId="2147483749"/>
          </pc:sldLayoutMkLst>
        </pc:sldLayoutChg>
      </pc:sldMasterChg>
      <pc:sldMasterChg chg="add addSldLayout">
        <pc:chgData name="Louise Hall (2126231)" userId="S::2126231@student.uwtsd.ac.uk::efab173b-1cd4-400e-b273-ea724fffd544" providerId="AD" clId="Web-{88F4A17A-1E27-BB95-2C16-8316CC5EF050}" dt="2022-06-28T13:47:17.370" v="170"/>
        <pc:sldMasterMkLst>
          <pc:docMk/>
          <pc:sldMasterMk cId="2879622658" sldId="2147483761"/>
        </pc:sldMasterMkLst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1716651019" sldId="2147483750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3216689968" sldId="2147483751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1022294846" sldId="2147483752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142480637" sldId="2147483753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1867684646" sldId="2147483754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2342133895" sldId="2147483755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226828487" sldId="2147483756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3905423489" sldId="2147483757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4125028537" sldId="2147483758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3777964254" sldId="2147483759"/>
          </pc:sldLayoutMkLst>
        </pc:sldLayoutChg>
        <pc:sldLayoutChg chg="add">
          <pc:chgData name="Louise Hall (2126231)" userId="S::2126231@student.uwtsd.ac.uk::efab173b-1cd4-400e-b273-ea724fffd544" providerId="AD" clId="Web-{88F4A17A-1E27-BB95-2C16-8316CC5EF050}" dt="2022-06-28T13:47:17.370" v="170"/>
          <pc:sldLayoutMkLst>
            <pc:docMk/>
            <pc:sldMasterMk cId="2879622658" sldId="2147483761"/>
            <pc:sldLayoutMk cId="1948318845" sldId="2147483760"/>
          </pc:sldLayoutMkLst>
        </pc:sldLayoutChg>
      </pc:sldMasterChg>
      <pc:sldMasterChg chg="add del addSldLayout delSldLayout">
        <pc:chgData name="Louise Hall (2126231)" userId="S::2126231@student.uwtsd.ac.uk::efab173b-1cd4-400e-b273-ea724fffd544" providerId="AD" clId="Web-{88F4A17A-1E27-BB95-2C16-8316CC5EF050}" dt="2022-06-28T13:46:30.838" v="165"/>
        <pc:sldMasterMkLst>
          <pc:docMk/>
          <pc:sldMasterMk cId="2695632740" sldId="2147483774"/>
        </pc:sldMasterMkLst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610283725" sldId="2147483763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1681481474" sldId="2147483764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145258968" sldId="2147483765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322857512" sldId="2147483766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4087864139" sldId="2147483767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3904717377" sldId="2147483768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232333619" sldId="2147483769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321910843" sldId="2147483770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170304613" sldId="2147483771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3478183850" sldId="2147483772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30.838" v="165"/>
          <pc:sldLayoutMkLst>
            <pc:docMk/>
            <pc:sldMasterMk cId="2695632740" sldId="2147483774"/>
            <pc:sldLayoutMk cId="1860684895" sldId="2147483773"/>
          </pc:sldLayoutMkLst>
        </pc:sldLayoutChg>
      </pc:sldMasterChg>
      <pc:sldMasterChg chg="add del addSldLayout delSldLayout">
        <pc:chgData name="Louise Hall (2126231)" userId="S::2126231@student.uwtsd.ac.uk::efab173b-1cd4-400e-b273-ea724fffd544" providerId="AD" clId="Web-{88F4A17A-1E27-BB95-2C16-8316CC5EF050}" dt="2022-06-28T13:46:55.932" v="167"/>
        <pc:sldMasterMkLst>
          <pc:docMk/>
          <pc:sldMasterMk cId="2571199571" sldId="2147483800"/>
        </pc:sldMasterMkLst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1304884188" sldId="2147483789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4294351738" sldId="2147483790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1886218980" sldId="2147483791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546564975" sldId="2147483792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2170687769" sldId="2147483793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4236551086" sldId="2147483794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3585628318" sldId="2147483795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165020165" sldId="2147483796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2632085628" sldId="2147483797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2346485235" sldId="2147483798"/>
          </pc:sldLayoutMkLst>
        </pc:sldLayoutChg>
        <pc:sldLayoutChg chg="add del">
          <pc:chgData name="Louise Hall (2126231)" userId="S::2126231@student.uwtsd.ac.uk::efab173b-1cd4-400e-b273-ea724fffd544" providerId="AD" clId="Web-{88F4A17A-1E27-BB95-2C16-8316CC5EF050}" dt="2022-06-28T13:46:55.932" v="167"/>
          <pc:sldLayoutMkLst>
            <pc:docMk/>
            <pc:sldMasterMk cId="2571199571" sldId="2147483800"/>
            <pc:sldLayoutMk cId="1005973266" sldId="2147483799"/>
          </pc:sldLayoutMkLst>
        </pc:sldLayoutChg>
      </pc:sldMasterChg>
    </pc:docChg>
  </pc:docChgLst>
  <pc:docChgLst>
    <pc:chgData name="Louise Hall (2126231)" userId="S::2126231@student.uwtsd.ac.uk::efab173b-1cd4-400e-b273-ea724fffd544" providerId="AD" clId="Web-{DE163985-4AD7-C4FC-B3B8-EE95876D20EB}"/>
    <pc:docChg chg="addSld modSld">
      <pc:chgData name="Louise Hall (2126231)" userId="S::2126231@student.uwtsd.ac.uk::efab173b-1cd4-400e-b273-ea724fffd544" providerId="AD" clId="Web-{DE163985-4AD7-C4FC-B3B8-EE95876D20EB}" dt="2022-06-28T20:05:07.114" v="485" actId="20577"/>
      <pc:docMkLst>
        <pc:docMk/>
      </pc:docMkLst>
      <pc:sldChg chg="modSp">
        <pc:chgData name="Louise Hall (2126231)" userId="S::2126231@student.uwtsd.ac.uk::efab173b-1cd4-400e-b273-ea724fffd544" providerId="AD" clId="Web-{DE163985-4AD7-C4FC-B3B8-EE95876D20EB}" dt="2022-06-28T18:27:46.557" v="2" actId="20577"/>
        <pc:sldMkLst>
          <pc:docMk/>
          <pc:sldMk cId="109857222" sldId="256"/>
        </pc:sldMkLst>
        <pc:spChg chg="mod">
          <ac:chgData name="Louise Hall (2126231)" userId="S::2126231@student.uwtsd.ac.uk::efab173b-1cd4-400e-b273-ea724fffd544" providerId="AD" clId="Web-{DE163985-4AD7-C4FC-B3B8-EE95876D20EB}" dt="2022-06-28T18:27:46.557" v="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setBg">
        <pc:chgData name="Louise Hall (2126231)" userId="S::2126231@student.uwtsd.ac.uk::efab173b-1cd4-400e-b273-ea724fffd544" providerId="AD" clId="Web-{DE163985-4AD7-C4FC-B3B8-EE95876D20EB}" dt="2022-06-28T20:05:07.114" v="485" actId="20577"/>
        <pc:sldMkLst>
          <pc:docMk/>
          <pc:sldMk cId="1939000376" sldId="258"/>
        </pc:sldMkLst>
        <pc:spChg chg="mod">
          <ac:chgData name="Louise Hall (2126231)" userId="S::2126231@student.uwtsd.ac.uk::efab173b-1cd4-400e-b273-ea724fffd544" providerId="AD" clId="Web-{DE163985-4AD7-C4FC-B3B8-EE95876D20EB}" dt="2022-06-28T19:31:45.253" v="344"/>
          <ac:spMkLst>
            <pc:docMk/>
            <pc:sldMk cId="1939000376" sldId="258"/>
            <ac:spMk id="2" creationId="{4C8D27E3-3152-F408-789D-0DDF51C46906}"/>
          </ac:spMkLst>
        </pc:spChg>
        <pc:spChg chg="mod">
          <ac:chgData name="Louise Hall (2126231)" userId="S::2126231@student.uwtsd.ac.uk::efab173b-1cd4-400e-b273-ea724fffd544" providerId="AD" clId="Web-{DE163985-4AD7-C4FC-B3B8-EE95876D20EB}" dt="2022-06-28T20:05:07.114" v="485" actId="20577"/>
          <ac:spMkLst>
            <pc:docMk/>
            <pc:sldMk cId="1939000376" sldId="258"/>
            <ac:spMk id="3" creationId="{E30D7940-127B-8FE1-E213-DBA0D88A9927}"/>
          </ac:spMkLst>
        </pc:spChg>
        <pc:spChg chg="add mod">
          <ac:chgData name="Louise Hall (2126231)" userId="S::2126231@student.uwtsd.ac.uk::efab173b-1cd4-400e-b273-ea724fffd544" providerId="AD" clId="Web-{DE163985-4AD7-C4FC-B3B8-EE95876D20EB}" dt="2022-06-28T19:31:45.253" v="344"/>
          <ac:spMkLst>
            <pc:docMk/>
            <pc:sldMk cId="1939000376" sldId="258"/>
            <ac:spMk id="5" creationId="{A891D640-2D9D-4BED-F25B-78457A5B2EE7}"/>
          </ac:spMkLst>
        </pc:spChg>
        <pc:spChg chg="add">
          <ac:chgData name="Louise Hall (2126231)" userId="S::2126231@student.uwtsd.ac.uk::efab173b-1cd4-400e-b273-ea724fffd544" providerId="AD" clId="Web-{DE163985-4AD7-C4FC-B3B8-EE95876D20EB}" dt="2022-06-28T19:31:45.253" v="344"/>
          <ac:spMkLst>
            <pc:docMk/>
            <pc:sldMk cId="1939000376" sldId="258"/>
            <ac:spMk id="10" creationId="{327AB4C5-0719-4E35-87CD-199EB59E3EE5}"/>
          </ac:spMkLst>
        </pc:spChg>
        <pc:spChg chg="add">
          <ac:chgData name="Louise Hall (2126231)" userId="S::2126231@student.uwtsd.ac.uk::efab173b-1cd4-400e-b273-ea724fffd544" providerId="AD" clId="Web-{DE163985-4AD7-C4FC-B3B8-EE95876D20EB}" dt="2022-06-28T19:31:45.253" v="344"/>
          <ac:spMkLst>
            <pc:docMk/>
            <pc:sldMk cId="1939000376" sldId="258"/>
            <ac:spMk id="12" creationId="{3F51EE1E-6258-4F09-963A-853315C6FBC0}"/>
          </ac:spMkLst>
        </pc:spChg>
        <pc:picChg chg="add mod">
          <ac:chgData name="Louise Hall (2126231)" userId="S::2126231@student.uwtsd.ac.uk::efab173b-1cd4-400e-b273-ea724fffd544" providerId="AD" clId="Web-{DE163985-4AD7-C4FC-B3B8-EE95876D20EB}" dt="2022-06-28T19:31:45.253" v="344"/>
          <ac:picMkLst>
            <pc:docMk/>
            <pc:sldMk cId="1939000376" sldId="258"/>
            <ac:picMk id="4" creationId="{AB970D9A-9898-D0AF-011B-89741A921B34}"/>
          </ac:picMkLst>
        </pc:picChg>
        <pc:cxnChg chg="add">
          <ac:chgData name="Louise Hall (2126231)" userId="S::2126231@student.uwtsd.ac.uk::efab173b-1cd4-400e-b273-ea724fffd544" providerId="AD" clId="Web-{DE163985-4AD7-C4FC-B3B8-EE95876D20EB}" dt="2022-06-28T19:31:45.253" v="344"/>
          <ac:cxnSpMkLst>
            <pc:docMk/>
            <pc:sldMk cId="1939000376" sldId="258"/>
            <ac:cxnSpMk id="14" creationId="{7FA07B03-7E5B-4F33-A494-D72BC5BEB0BF}"/>
          </ac:cxnSpMkLst>
        </pc:cxnChg>
      </pc:sldChg>
      <pc:sldChg chg="addSp modSp new mod setBg">
        <pc:chgData name="Louise Hall (2126231)" userId="S::2126231@student.uwtsd.ac.uk::efab173b-1cd4-400e-b273-ea724fffd544" providerId="AD" clId="Web-{DE163985-4AD7-C4FC-B3B8-EE95876D20EB}" dt="2022-06-28T19:30:41.298" v="339"/>
        <pc:sldMkLst>
          <pc:docMk/>
          <pc:sldMk cId="1255129740" sldId="259"/>
        </pc:sldMkLst>
        <pc:spChg chg="mod">
          <ac:chgData name="Louise Hall (2126231)" userId="S::2126231@student.uwtsd.ac.uk::efab173b-1cd4-400e-b273-ea724fffd544" providerId="AD" clId="Web-{DE163985-4AD7-C4FC-B3B8-EE95876D20EB}" dt="2022-06-28T19:30:41.298" v="339"/>
          <ac:spMkLst>
            <pc:docMk/>
            <pc:sldMk cId="1255129740" sldId="259"/>
            <ac:spMk id="2" creationId="{A84F4315-E4AA-D186-F931-F946834D3643}"/>
          </ac:spMkLst>
        </pc:spChg>
        <pc:spChg chg="mod">
          <ac:chgData name="Louise Hall (2126231)" userId="S::2126231@student.uwtsd.ac.uk::efab173b-1cd4-400e-b273-ea724fffd544" providerId="AD" clId="Web-{DE163985-4AD7-C4FC-B3B8-EE95876D20EB}" dt="2022-06-28T19:30:41.298" v="339"/>
          <ac:spMkLst>
            <pc:docMk/>
            <pc:sldMk cId="1255129740" sldId="259"/>
            <ac:spMk id="3" creationId="{70D47007-9A8F-83B8-C3D2-B2B19932C64A}"/>
          </ac:spMkLst>
        </pc:spChg>
        <pc:spChg chg="add mod">
          <ac:chgData name="Louise Hall (2126231)" userId="S::2126231@student.uwtsd.ac.uk::efab173b-1cd4-400e-b273-ea724fffd544" providerId="AD" clId="Web-{DE163985-4AD7-C4FC-B3B8-EE95876D20EB}" dt="2022-06-28T19:30:41.298" v="339"/>
          <ac:spMkLst>
            <pc:docMk/>
            <pc:sldMk cId="1255129740" sldId="259"/>
            <ac:spMk id="5" creationId="{650F4118-4970-2791-BD18-ABD3A6B1CDA6}"/>
          </ac:spMkLst>
        </pc:spChg>
        <pc:spChg chg="add">
          <ac:chgData name="Louise Hall (2126231)" userId="S::2126231@student.uwtsd.ac.uk::efab173b-1cd4-400e-b273-ea724fffd544" providerId="AD" clId="Web-{DE163985-4AD7-C4FC-B3B8-EE95876D20EB}" dt="2022-06-28T19:30:41.298" v="339"/>
          <ac:spMkLst>
            <pc:docMk/>
            <pc:sldMk cId="1255129740" sldId="259"/>
            <ac:spMk id="10" creationId="{685B57F6-59DE-4274-A37C-F47FE4E42EEF}"/>
          </ac:spMkLst>
        </pc:spChg>
        <pc:spChg chg="add">
          <ac:chgData name="Louise Hall (2126231)" userId="S::2126231@student.uwtsd.ac.uk::efab173b-1cd4-400e-b273-ea724fffd544" providerId="AD" clId="Web-{DE163985-4AD7-C4FC-B3B8-EE95876D20EB}" dt="2022-06-28T19:30:41.298" v="339"/>
          <ac:spMkLst>
            <pc:docMk/>
            <pc:sldMk cId="1255129740" sldId="259"/>
            <ac:spMk id="12" creationId="{C8C63406-9171-4282-BAAB-2DDC6831F0E6}"/>
          </ac:spMkLst>
        </pc:spChg>
        <pc:picChg chg="add mod ord">
          <ac:chgData name="Louise Hall (2126231)" userId="S::2126231@student.uwtsd.ac.uk::efab173b-1cd4-400e-b273-ea724fffd544" providerId="AD" clId="Web-{DE163985-4AD7-C4FC-B3B8-EE95876D20EB}" dt="2022-06-28T19:30:41.298" v="339"/>
          <ac:picMkLst>
            <pc:docMk/>
            <pc:sldMk cId="1255129740" sldId="259"/>
            <ac:picMk id="4" creationId="{0FAF8531-5F1D-9982-6EEF-CF9F80843D36}"/>
          </ac:picMkLst>
        </pc:picChg>
      </pc:sldChg>
      <pc:sldChg chg="addSp delSp modSp new">
        <pc:chgData name="Louise Hall (2126231)" userId="S::2126231@student.uwtsd.ac.uk::efab173b-1cd4-400e-b273-ea724fffd544" providerId="AD" clId="Web-{DE163985-4AD7-C4FC-B3B8-EE95876D20EB}" dt="2022-06-28T19:58:45.714" v="441" actId="1076"/>
        <pc:sldMkLst>
          <pc:docMk/>
          <pc:sldMk cId="3482170082" sldId="260"/>
        </pc:sldMkLst>
        <pc:spChg chg="mod">
          <ac:chgData name="Louise Hall (2126231)" userId="S::2126231@student.uwtsd.ac.uk::efab173b-1cd4-400e-b273-ea724fffd544" providerId="AD" clId="Web-{DE163985-4AD7-C4FC-B3B8-EE95876D20EB}" dt="2022-06-28T18:52:46.317" v="9" actId="20577"/>
          <ac:spMkLst>
            <pc:docMk/>
            <pc:sldMk cId="3482170082" sldId="260"/>
            <ac:spMk id="2" creationId="{34ECDAB4-B073-F9B2-4A46-5936E208BE5C}"/>
          </ac:spMkLst>
        </pc:spChg>
        <pc:spChg chg="mod">
          <ac:chgData name="Louise Hall (2126231)" userId="S::2126231@student.uwtsd.ac.uk::efab173b-1cd4-400e-b273-ea724fffd544" providerId="AD" clId="Web-{DE163985-4AD7-C4FC-B3B8-EE95876D20EB}" dt="2022-06-28T19:58:45.714" v="441" actId="1076"/>
          <ac:spMkLst>
            <pc:docMk/>
            <pc:sldMk cId="3482170082" sldId="260"/>
            <ac:spMk id="3" creationId="{55BA0C81-F0D1-94B6-D775-532A477CB0E8}"/>
          </ac:spMkLst>
        </pc:spChg>
        <pc:spChg chg="add mod">
          <ac:chgData name="Louise Hall (2126231)" userId="S::2126231@student.uwtsd.ac.uk::efab173b-1cd4-400e-b273-ea724fffd544" providerId="AD" clId="Web-{DE163985-4AD7-C4FC-B3B8-EE95876D20EB}" dt="2022-06-28T19:08:40.246" v="153" actId="1076"/>
          <ac:spMkLst>
            <pc:docMk/>
            <pc:sldMk cId="3482170082" sldId="260"/>
            <ac:spMk id="4" creationId="{03A4C9EF-A4E0-B369-581A-EED83545AA9D}"/>
          </ac:spMkLst>
        </pc:spChg>
        <pc:spChg chg="add del mod">
          <ac:chgData name="Louise Hall (2126231)" userId="S::2126231@student.uwtsd.ac.uk::efab173b-1cd4-400e-b273-ea724fffd544" providerId="AD" clId="Web-{DE163985-4AD7-C4FC-B3B8-EE95876D20EB}" dt="2022-06-28T19:07:01.056" v="150"/>
          <ac:spMkLst>
            <pc:docMk/>
            <pc:sldMk cId="3482170082" sldId="260"/>
            <ac:spMk id="5" creationId="{B6157745-D76A-6A17-4069-8A10B984A44A}"/>
          </ac:spMkLst>
        </pc:spChg>
      </pc:sldChg>
      <pc:sldChg chg="modSp new">
        <pc:chgData name="Louise Hall (2126231)" userId="S::2126231@student.uwtsd.ac.uk::efab173b-1cd4-400e-b273-ea724fffd544" providerId="AD" clId="Web-{DE163985-4AD7-C4FC-B3B8-EE95876D20EB}" dt="2022-06-28T19:36:53.167" v="362" actId="20577"/>
        <pc:sldMkLst>
          <pc:docMk/>
          <pc:sldMk cId="2400728034" sldId="261"/>
        </pc:sldMkLst>
        <pc:spChg chg="mod">
          <ac:chgData name="Louise Hall (2126231)" userId="S::2126231@student.uwtsd.ac.uk::efab173b-1cd4-400e-b273-ea724fffd544" providerId="AD" clId="Web-{DE163985-4AD7-C4FC-B3B8-EE95876D20EB}" dt="2022-06-28T19:36:53.167" v="362" actId="20577"/>
          <ac:spMkLst>
            <pc:docMk/>
            <pc:sldMk cId="2400728034" sldId="261"/>
            <ac:spMk id="2" creationId="{FE7A1A72-1D92-8146-6F96-68CD0A9160D0}"/>
          </ac:spMkLst>
        </pc:spChg>
      </pc:sldChg>
      <pc:sldChg chg="modSp new">
        <pc:chgData name="Louise Hall (2126231)" userId="S::2126231@student.uwtsd.ac.uk::efab173b-1cd4-400e-b273-ea724fffd544" providerId="AD" clId="Web-{DE163985-4AD7-C4FC-B3B8-EE95876D20EB}" dt="2022-06-28T19:38:08.747" v="376" actId="20577"/>
        <pc:sldMkLst>
          <pc:docMk/>
          <pc:sldMk cId="2895405293" sldId="262"/>
        </pc:sldMkLst>
        <pc:spChg chg="mod">
          <ac:chgData name="Louise Hall (2126231)" userId="S::2126231@student.uwtsd.ac.uk::efab173b-1cd4-400e-b273-ea724fffd544" providerId="AD" clId="Web-{DE163985-4AD7-C4FC-B3B8-EE95876D20EB}" dt="2022-06-28T19:38:08.747" v="376" actId="20577"/>
          <ac:spMkLst>
            <pc:docMk/>
            <pc:sldMk cId="2895405293" sldId="262"/>
            <ac:spMk id="2" creationId="{BCF0C819-B380-966B-7B83-94D9DFC9A5BB}"/>
          </ac:spMkLst>
        </pc:spChg>
      </pc:sldChg>
      <pc:sldChg chg="modSp new">
        <pc:chgData name="Louise Hall (2126231)" userId="S::2126231@student.uwtsd.ac.uk::efab173b-1cd4-400e-b273-ea724fffd544" providerId="AD" clId="Web-{DE163985-4AD7-C4FC-B3B8-EE95876D20EB}" dt="2022-06-28T19:57:33.056" v="440" actId="20577"/>
        <pc:sldMkLst>
          <pc:docMk/>
          <pc:sldMk cId="395685898" sldId="263"/>
        </pc:sldMkLst>
        <pc:spChg chg="mod">
          <ac:chgData name="Louise Hall (2126231)" userId="S::2126231@student.uwtsd.ac.uk::efab173b-1cd4-400e-b273-ea724fffd544" providerId="AD" clId="Web-{DE163985-4AD7-C4FC-B3B8-EE95876D20EB}" dt="2022-06-28T19:57:33.056" v="440" actId="20577"/>
          <ac:spMkLst>
            <pc:docMk/>
            <pc:sldMk cId="395685898" sldId="263"/>
            <ac:spMk id="2" creationId="{0D8DC1DC-1365-DA01-2854-6ECEE5A4AF4A}"/>
          </ac:spMkLst>
        </pc:spChg>
      </pc:sldChg>
      <pc:sldChg chg="addSp modSp new mod modShow">
        <pc:chgData name="Louise Hall (2126231)" userId="S::2126231@student.uwtsd.ac.uk::efab173b-1cd4-400e-b273-ea724fffd544" providerId="AD" clId="Web-{DE163985-4AD7-C4FC-B3B8-EE95876D20EB}" dt="2022-06-28T20:00:10.310" v="442" actId="20577"/>
        <pc:sldMkLst>
          <pc:docMk/>
          <pc:sldMk cId="2310547354" sldId="264"/>
        </pc:sldMkLst>
        <pc:spChg chg="mod">
          <ac:chgData name="Louise Hall (2126231)" userId="S::2126231@student.uwtsd.ac.uk::efab173b-1cd4-400e-b273-ea724fffd544" providerId="AD" clId="Web-{DE163985-4AD7-C4FC-B3B8-EE95876D20EB}" dt="2022-06-28T19:39:22.061" v="388" actId="20577"/>
          <ac:spMkLst>
            <pc:docMk/>
            <pc:sldMk cId="2310547354" sldId="264"/>
            <ac:spMk id="2" creationId="{1BEECC1A-0035-2DCB-734D-C249BAF5875B}"/>
          </ac:spMkLst>
        </pc:spChg>
        <pc:spChg chg="mod">
          <ac:chgData name="Louise Hall (2126231)" userId="S::2126231@student.uwtsd.ac.uk::efab173b-1cd4-400e-b273-ea724fffd544" providerId="AD" clId="Web-{DE163985-4AD7-C4FC-B3B8-EE95876D20EB}" dt="2022-06-28T20:00:10.310" v="442" actId="20577"/>
          <ac:spMkLst>
            <pc:docMk/>
            <pc:sldMk cId="2310547354" sldId="264"/>
            <ac:spMk id="3" creationId="{27ADF083-287B-A108-9D2C-C0D055109B6F}"/>
          </ac:spMkLst>
        </pc:spChg>
        <pc:spChg chg="add mod">
          <ac:chgData name="Louise Hall (2126231)" userId="S::2126231@student.uwtsd.ac.uk::efab173b-1cd4-400e-b273-ea724fffd544" providerId="AD" clId="Web-{DE163985-4AD7-C4FC-B3B8-EE95876D20EB}" dt="2022-06-28T19:50:13.171" v="438" actId="14100"/>
          <ac:spMkLst>
            <pc:docMk/>
            <pc:sldMk cId="2310547354" sldId="264"/>
            <ac:spMk id="4" creationId="{0BC6E300-2456-A520-BB19-5B24174D1242}"/>
          </ac:spMkLst>
        </pc:spChg>
        <pc:picChg chg="add mod">
          <ac:chgData name="Louise Hall (2126231)" userId="S::2126231@student.uwtsd.ac.uk::efab173b-1cd4-400e-b273-ea724fffd544" providerId="AD" clId="Web-{DE163985-4AD7-C4FC-B3B8-EE95876D20EB}" dt="2022-06-28T19:46:05.758" v="428" actId="1076"/>
          <ac:picMkLst>
            <pc:docMk/>
            <pc:sldMk cId="2310547354" sldId="264"/>
            <ac:picMk id="5" creationId="{217BCD21-FD02-4578-26EC-03B5D618E592}"/>
          </ac:picMkLst>
        </pc:picChg>
        <pc:picChg chg="add mod">
          <ac:chgData name="Louise Hall (2126231)" userId="S::2126231@student.uwtsd.ac.uk::efab173b-1cd4-400e-b273-ea724fffd544" providerId="AD" clId="Web-{DE163985-4AD7-C4FC-B3B8-EE95876D20EB}" dt="2022-06-28T19:47:46.120" v="432" actId="1076"/>
          <ac:picMkLst>
            <pc:docMk/>
            <pc:sldMk cId="2310547354" sldId="264"/>
            <ac:picMk id="6" creationId="{3E740C0C-3D7B-1441-6749-4329F3A4EA4F}"/>
          </ac:picMkLst>
        </pc:picChg>
      </pc:sldChg>
    </pc:docChg>
  </pc:docChgLst>
  <pc:docChgLst>
    <pc:chgData name="Louise Hall (2126231)" userId="S::2126231@student.uwtsd.ac.uk::efab173b-1cd4-400e-b273-ea724fffd544" providerId="AD" clId="Web-{714D13AC-F32D-0770-286E-8EBC6BE1F7A0}"/>
    <pc:docChg chg="modSld">
      <pc:chgData name="Louise Hall (2126231)" userId="S::2126231@student.uwtsd.ac.uk::efab173b-1cd4-400e-b273-ea724fffd544" providerId="AD" clId="Web-{714D13AC-F32D-0770-286E-8EBC6BE1F7A0}" dt="2022-06-29T10:04:47.870" v="221" actId="20577"/>
      <pc:docMkLst>
        <pc:docMk/>
      </pc:docMkLst>
      <pc:sldChg chg="modSp">
        <pc:chgData name="Louise Hall (2126231)" userId="S::2126231@student.uwtsd.ac.uk::efab173b-1cd4-400e-b273-ea724fffd544" providerId="AD" clId="Web-{714D13AC-F32D-0770-286E-8EBC6BE1F7A0}" dt="2022-06-29T09:48:19.794" v="108" actId="20577"/>
        <pc:sldMkLst>
          <pc:docMk/>
          <pc:sldMk cId="1255129740" sldId="259"/>
        </pc:sldMkLst>
        <pc:spChg chg="mod">
          <ac:chgData name="Louise Hall (2126231)" userId="S::2126231@student.uwtsd.ac.uk::efab173b-1cd4-400e-b273-ea724fffd544" providerId="AD" clId="Web-{714D13AC-F32D-0770-286E-8EBC6BE1F7A0}" dt="2022-06-29T09:48:19.794" v="108" actId="20577"/>
          <ac:spMkLst>
            <pc:docMk/>
            <pc:sldMk cId="1255129740" sldId="259"/>
            <ac:spMk id="3" creationId="{70D47007-9A8F-83B8-C3D2-B2B19932C64A}"/>
          </ac:spMkLst>
        </pc:spChg>
      </pc:sldChg>
      <pc:sldChg chg="addSp modSp">
        <pc:chgData name="Louise Hall (2126231)" userId="S::2126231@student.uwtsd.ac.uk::efab173b-1cd4-400e-b273-ea724fffd544" providerId="AD" clId="Web-{714D13AC-F32D-0770-286E-8EBC6BE1F7A0}" dt="2022-06-29T10:04:47.870" v="221" actId="20577"/>
        <pc:sldMkLst>
          <pc:docMk/>
          <pc:sldMk cId="3482170082" sldId="260"/>
        </pc:sldMkLst>
        <pc:spChg chg="mod">
          <ac:chgData name="Louise Hall (2126231)" userId="S::2126231@student.uwtsd.ac.uk::efab173b-1cd4-400e-b273-ea724fffd544" providerId="AD" clId="Web-{714D13AC-F32D-0770-286E-8EBC6BE1F7A0}" dt="2022-06-29T09:59:32.126" v="127" actId="20577"/>
          <ac:spMkLst>
            <pc:docMk/>
            <pc:sldMk cId="3482170082" sldId="260"/>
            <ac:spMk id="3" creationId="{55BA0C81-F0D1-94B6-D775-532A477CB0E8}"/>
          </ac:spMkLst>
        </pc:spChg>
        <pc:spChg chg="mod">
          <ac:chgData name="Louise Hall (2126231)" userId="S::2126231@student.uwtsd.ac.uk::efab173b-1cd4-400e-b273-ea724fffd544" providerId="AD" clId="Web-{714D13AC-F32D-0770-286E-8EBC6BE1F7A0}" dt="2022-06-29T10:02:13.318" v="172" actId="20577"/>
          <ac:spMkLst>
            <pc:docMk/>
            <pc:sldMk cId="3482170082" sldId="260"/>
            <ac:spMk id="4" creationId="{03A4C9EF-A4E0-B369-581A-EED83545AA9D}"/>
          </ac:spMkLst>
        </pc:spChg>
        <pc:spChg chg="add mod">
          <ac:chgData name="Louise Hall (2126231)" userId="S::2126231@student.uwtsd.ac.uk::efab173b-1cd4-400e-b273-ea724fffd544" providerId="AD" clId="Web-{714D13AC-F32D-0770-286E-8EBC6BE1F7A0}" dt="2022-06-29T10:04:47.870" v="221" actId="20577"/>
          <ac:spMkLst>
            <pc:docMk/>
            <pc:sldMk cId="3482170082" sldId="260"/>
            <ac:spMk id="6" creationId="{33D86004-73A8-8D46-D778-0E2AEBFAB431}"/>
          </ac:spMkLst>
        </pc:spChg>
        <pc:picChg chg="add mod">
          <ac:chgData name="Louise Hall (2126231)" userId="S::2126231@student.uwtsd.ac.uk::efab173b-1cd4-400e-b273-ea724fffd544" providerId="AD" clId="Web-{714D13AC-F32D-0770-286E-8EBC6BE1F7A0}" dt="2022-06-29T10:04:27.885" v="185" actId="14100"/>
          <ac:picMkLst>
            <pc:docMk/>
            <pc:sldMk cId="3482170082" sldId="260"/>
            <ac:picMk id="5" creationId="{95023071-CC2D-E587-6B32-F10D13F1696D}"/>
          </ac:picMkLst>
        </pc:picChg>
      </pc:sldChg>
      <pc:sldChg chg="addSp modSp mod setBg">
        <pc:chgData name="Louise Hall (2126231)" userId="S::2126231@student.uwtsd.ac.uk::efab173b-1cd4-400e-b273-ea724fffd544" providerId="AD" clId="Web-{714D13AC-F32D-0770-286E-8EBC6BE1F7A0}" dt="2022-06-29T09:13:42.127" v="98"/>
        <pc:sldMkLst>
          <pc:docMk/>
          <pc:sldMk cId="2400728034" sldId="261"/>
        </pc:sldMkLst>
        <pc:spChg chg="mod">
          <ac:chgData name="Louise Hall (2126231)" userId="S::2126231@student.uwtsd.ac.uk::efab173b-1cd4-400e-b273-ea724fffd544" providerId="AD" clId="Web-{714D13AC-F32D-0770-286E-8EBC6BE1F7A0}" dt="2022-06-29T09:13:42.127" v="98"/>
          <ac:spMkLst>
            <pc:docMk/>
            <pc:sldMk cId="2400728034" sldId="261"/>
            <ac:spMk id="2" creationId="{FE7A1A72-1D92-8146-6F96-68CD0A9160D0}"/>
          </ac:spMkLst>
        </pc:spChg>
        <pc:spChg chg="mod">
          <ac:chgData name="Louise Hall (2126231)" userId="S::2126231@student.uwtsd.ac.uk::efab173b-1cd4-400e-b273-ea724fffd544" providerId="AD" clId="Web-{714D13AC-F32D-0770-286E-8EBC6BE1F7A0}" dt="2022-06-29T09:13:42.127" v="98"/>
          <ac:spMkLst>
            <pc:docMk/>
            <pc:sldMk cId="2400728034" sldId="261"/>
            <ac:spMk id="3" creationId="{4D795CE9-CBF6-8106-80EB-6A2F1D8EC603}"/>
          </ac:spMkLst>
        </pc:spChg>
        <pc:spChg chg="add">
          <ac:chgData name="Louise Hall (2126231)" userId="S::2126231@student.uwtsd.ac.uk::efab173b-1cd4-400e-b273-ea724fffd544" providerId="AD" clId="Web-{714D13AC-F32D-0770-286E-8EBC6BE1F7A0}" dt="2022-06-29T09:13:42.127" v="98"/>
          <ac:spMkLst>
            <pc:docMk/>
            <pc:sldMk cId="2400728034" sldId="261"/>
            <ac:spMk id="9" creationId="{685B57F6-59DE-4274-A37C-F47FE4E42EEF}"/>
          </ac:spMkLst>
        </pc:spChg>
        <pc:spChg chg="add">
          <ac:chgData name="Louise Hall (2126231)" userId="S::2126231@student.uwtsd.ac.uk::efab173b-1cd4-400e-b273-ea724fffd544" providerId="AD" clId="Web-{714D13AC-F32D-0770-286E-8EBC6BE1F7A0}" dt="2022-06-29T09:13:42.127" v="98"/>
          <ac:spMkLst>
            <pc:docMk/>
            <pc:sldMk cId="2400728034" sldId="261"/>
            <ac:spMk id="11" creationId="{E10D6CC1-E49B-46F5-B186-3458F335BFD3}"/>
          </ac:spMkLst>
        </pc:spChg>
        <pc:picChg chg="add mod">
          <ac:chgData name="Louise Hall (2126231)" userId="S::2126231@student.uwtsd.ac.uk::efab173b-1cd4-400e-b273-ea724fffd544" providerId="AD" clId="Web-{714D13AC-F32D-0770-286E-8EBC6BE1F7A0}" dt="2022-06-29T09:13:42.127" v="98"/>
          <ac:picMkLst>
            <pc:docMk/>
            <pc:sldMk cId="2400728034" sldId="261"/>
            <ac:picMk id="4" creationId="{ADB409D3-6632-B657-3316-5CE1142C2D94}"/>
          </ac:picMkLst>
        </pc:picChg>
      </pc:sldChg>
      <pc:sldChg chg="addSp delSp modSp">
        <pc:chgData name="Louise Hall (2126231)" userId="S::2126231@student.uwtsd.ac.uk::efab173b-1cd4-400e-b273-ea724fffd544" providerId="AD" clId="Web-{714D13AC-F32D-0770-286E-8EBC6BE1F7A0}" dt="2022-06-29T09:47:37.465" v="106" actId="1076"/>
        <pc:sldMkLst>
          <pc:docMk/>
          <pc:sldMk cId="2310547354" sldId="264"/>
        </pc:sldMkLst>
        <pc:spChg chg="add del">
          <ac:chgData name="Louise Hall (2126231)" userId="S::2126231@student.uwtsd.ac.uk::efab173b-1cd4-400e-b273-ea724fffd544" providerId="AD" clId="Web-{714D13AC-F32D-0770-286E-8EBC6BE1F7A0}" dt="2022-06-29T09:40:40.765" v="102"/>
          <ac:spMkLst>
            <pc:docMk/>
            <pc:sldMk cId="2310547354" sldId="264"/>
            <ac:spMk id="3" creationId="{27ADF083-287B-A108-9D2C-C0D055109B6F}"/>
          </ac:spMkLst>
        </pc:spChg>
        <pc:graphicFrameChg chg="add del">
          <ac:chgData name="Louise Hall (2126231)" userId="S::2126231@student.uwtsd.ac.uk::efab173b-1cd4-400e-b273-ea724fffd544" providerId="AD" clId="Web-{714D13AC-F32D-0770-286E-8EBC6BE1F7A0}" dt="2022-06-29T09:40:40.749" v="101"/>
          <ac:graphicFrameMkLst>
            <pc:docMk/>
            <pc:sldMk cId="2310547354" sldId="264"/>
            <ac:graphicFrameMk id="9" creationId="{62810378-4157-CED2-98BC-43FE8B044775}"/>
          </ac:graphicFrameMkLst>
        </pc:graphicFrameChg>
        <pc:graphicFrameChg chg="add">
          <ac:chgData name="Louise Hall (2126231)" userId="S::2126231@student.uwtsd.ac.uk::efab173b-1cd4-400e-b273-ea724fffd544" providerId="AD" clId="Web-{714D13AC-F32D-0770-286E-8EBC6BE1F7A0}" dt="2022-06-29T09:40:40.765" v="102"/>
          <ac:graphicFrameMkLst>
            <pc:docMk/>
            <pc:sldMk cId="2310547354" sldId="264"/>
            <ac:graphicFrameMk id="11" creationId="{8A4210DC-0715-06B1-997A-E28D8BE0760B}"/>
          </ac:graphicFrameMkLst>
        </pc:graphicFrameChg>
        <pc:picChg chg="mod">
          <ac:chgData name="Louise Hall (2126231)" userId="S::2126231@student.uwtsd.ac.uk::efab173b-1cd4-400e-b273-ea724fffd544" providerId="AD" clId="Web-{714D13AC-F32D-0770-286E-8EBC6BE1F7A0}" dt="2022-06-29T09:41:11.422" v="105" actId="1076"/>
          <ac:picMkLst>
            <pc:docMk/>
            <pc:sldMk cId="2310547354" sldId="264"/>
            <ac:picMk id="5" creationId="{217BCD21-FD02-4578-26EC-03B5D618E592}"/>
          </ac:picMkLst>
        </pc:picChg>
        <pc:picChg chg="mod">
          <ac:chgData name="Louise Hall (2126231)" userId="S::2126231@student.uwtsd.ac.uk::efab173b-1cd4-400e-b273-ea724fffd544" providerId="AD" clId="Web-{714D13AC-F32D-0770-286E-8EBC6BE1F7A0}" dt="2022-06-29T09:41:07.172" v="104" actId="1076"/>
          <ac:picMkLst>
            <pc:docMk/>
            <pc:sldMk cId="2310547354" sldId="264"/>
            <ac:picMk id="6" creationId="{3E740C0C-3D7B-1441-6749-4329F3A4EA4F}"/>
          </ac:picMkLst>
        </pc:picChg>
        <pc:picChg chg="add mod">
          <ac:chgData name="Louise Hall (2126231)" userId="S::2126231@student.uwtsd.ac.uk::efab173b-1cd4-400e-b273-ea724fffd544" providerId="AD" clId="Web-{714D13AC-F32D-0770-286E-8EBC6BE1F7A0}" dt="2022-06-29T09:47:37.465" v="106" actId="1076"/>
          <ac:picMkLst>
            <pc:docMk/>
            <pc:sldMk cId="2310547354" sldId="264"/>
            <ac:picMk id="7" creationId="{17317ECA-0331-11E2-03EF-EF05277D16D9}"/>
          </ac:picMkLst>
        </pc:picChg>
      </pc:sldChg>
    </pc:docChg>
  </pc:docChgLst>
  <pc:docChgLst>
    <pc:chgData name="Louise Hall (2126231)" userId="S::2126231@student.uwtsd.ac.uk::efab173b-1cd4-400e-b273-ea724fffd544" providerId="AD" clId="Web-{B1FAEC68-9978-A013-1656-B64E57E31A68}"/>
    <pc:docChg chg="modSld">
      <pc:chgData name="Louise Hall (2126231)" userId="S::2126231@student.uwtsd.ac.uk::efab173b-1cd4-400e-b273-ea724fffd544" providerId="AD" clId="Web-{B1FAEC68-9978-A013-1656-B64E57E31A68}" dt="2022-06-29T09:31:22.656" v="113" actId="20577"/>
      <pc:docMkLst>
        <pc:docMk/>
      </pc:docMkLst>
      <pc:sldChg chg="addSp modSp mod setBg">
        <pc:chgData name="Louise Hall (2126231)" userId="S::2126231@student.uwtsd.ac.uk::efab173b-1cd4-400e-b273-ea724fffd544" providerId="AD" clId="Web-{B1FAEC68-9978-A013-1656-B64E57E31A68}" dt="2022-06-29T09:31:22.656" v="113" actId="20577"/>
        <pc:sldMkLst>
          <pc:docMk/>
          <pc:sldMk cId="395685898" sldId="263"/>
        </pc:sldMkLst>
        <pc:spChg chg="mod">
          <ac:chgData name="Louise Hall (2126231)" userId="S::2126231@student.uwtsd.ac.uk::efab173b-1cd4-400e-b273-ea724fffd544" providerId="AD" clId="Web-{B1FAEC68-9978-A013-1656-B64E57E31A68}" dt="2022-06-29T09:30:26.419" v="100"/>
          <ac:spMkLst>
            <pc:docMk/>
            <pc:sldMk cId="395685898" sldId="263"/>
            <ac:spMk id="2" creationId="{0D8DC1DC-1365-DA01-2854-6ECEE5A4AF4A}"/>
          </ac:spMkLst>
        </pc:spChg>
        <pc:spChg chg="mod">
          <ac:chgData name="Louise Hall (2126231)" userId="S::2126231@student.uwtsd.ac.uk::efab173b-1cd4-400e-b273-ea724fffd544" providerId="AD" clId="Web-{B1FAEC68-9978-A013-1656-B64E57E31A68}" dt="2022-06-29T09:31:22.656" v="113" actId="20577"/>
          <ac:spMkLst>
            <pc:docMk/>
            <pc:sldMk cId="395685898" sldId="263"/>
            <ac:spMk id="3" creationId="{3781D611-17CF-37E0-B47A-BA6DD3724138}"/>
          </ac:spMkLst>
        </pc:spChg>
        <pc:spChg chg="add mod">
          <ac:chgData name="Louise Hall (2126231)" userId="S::2126231@student.uwtsd.ac.uk::efab173b-1cd4-400e-b273-ea724fffd544" providerId="AD" clId="Web-{B1FAEC68-9978-A013-1656-B64E57E31A68}" dt="2022-06-29T09:30:26.419" v="100"/>
          <ac:spMkLst>
            <pc:docMk/>
            <pc:sldMk cId="395685898" sldId="263"/>
            <ac:spMk id="5" creationId="{F2AC1EA8-D12E-8BAA-A573-A00DBA582680}"/>
          </ac:spMkLst>
        </pc:spChg>
        <pc:spChg chg="add">
          <ac:chgData name="Louise Hall (2126231)" userId="S::2126231@student.uwtsd.ac.uk::efab173b-1cd4-400e-b273-ea724fffd544" providerId="AD" clId="Web-{B1FAEC68-9978-A013-1656-B64E57E31A68}" dt="2022-06-29T09:30:26.419" v="100"/>
          <ac:spMkLst>
            <pc:docMk/>
            <pc:sldMk cId="395685898" sldId="263"/>
            <ac:spMk id="10" creationId="{54F20867-41B0-484D-9DA7-0FC742D31A4D}"/>
          </ac:spMkLst>
        </pc:spChg>
        <pc:spChg chg="add">
          <ac:chgData name="Louise Hall (2126231)" userId="S::2126231@student.uwtsd.ac.uk::efab173b-1cd4-400e-b273-ea724fffd544" providerId="AD" clId="Web-{B1FAEC68-9978-A013-1656-B64E57E31A68}" dt="2022-06-29T09:30:26.419" v="100"/>
          <ac:spMkLst>
            <pc:docMk/>
            <pc:sldMk cId="395685898" sldId="263"/>
            <ac:spMk id="12" creationId="{2712B839-088B-4F97-96A4-6FAA8E3D1D63}"/>
          </ac:spMkLst>
        </pc:spChg>
        <pc:spChg chg="add">
          <ac:chgData name="Louise Hall (2126231)" userId="S::2126231@student.uwtsd.ac.uk::efab173b-1cd4-400e-b273-ea724fffd544" providerId="AD" clId="Web-{B1FAEC68-9978-A013-1656-B64E57E31A68}" dt="2022-06-29T09:30:26.419" v="100"/>
          <ac:spMkLst>
            <pc:docMk/>
            <pc:sldMk cId="395685898" sldId="263"/>
            <ac:spMk id="14" creationId="{789BAF08-0AD0-4642-9767-4D53853C5976}"/>
          </ac:spMkLst>
        </pc:spChg>
        <pc:picChg chg="add mod">
          <ac:chgData name="Louise Hall (2126231)" userId="S::2126231@student.uwtsd.ac.uk::efab173b-1cd4-400e-b273-ea724fffd544" providerId="AD" clId="Web-{B1FAEC68-9978-A013-1656-B64E57E31A68}" dt="2022-06-29T09:30:26.419" v="100"/>
          <ac:picMkLst>
            <pc:docMk/>
            <pc:sldMk cId="395685898" sldId="263"/>
            <ac:picMk id="4" creationId="{A64C5142-6F7C-3A6B-9246-C6C9B8BFA4C0}"/>
          </ac:picMkLst>
        </pc:picChg>
      </pc:sldChg>
    </pc:docChg>
  </pc:docChgLst>
  <pc:docChgLst>
    <pc:chgData name="Louise Hall (2126231)" userId="S::2126231@student.uwtsd.ac.uk::efab173b-1cd4-400e-b273-ea724fffd544" providerId="AD" clId="Web-{0AEEECC6-20F2-4ABC-AAB7-15376E3332C0}"/>
    <pc:docChg chg="modSld">
      <pc:chgData name="Louise Hall (2126231)" userId="S::2126231@student.uwtsd.ac.uk::efab173b-1cd4-400e-b273-ea724fffd544" providerId="AD" clId="Web-{0AEEECC6-20F2-4ABC-AAB7-15376E3332C0}" dt="2022-06-30T08:46:31.535" v="232" actId="20577"/>
      <pc:docMkLst>
        <pc:docMk/>
      </pc:docMkLst>
      <pc:sldChg chg="addSp delSp modSp mod setBg">
        <pc:chgData name="Louise Hall (2126231)" userId="S::2126231@student.uwtsd.ac.uk::efab173b-1cd4-400e-b273-ea724fffd544" providerId="AD" clId="Web-{0AEEECC6-20F2-4ABC-AAB7-15376E3332C0}" dt="2022-06-30T08:46:31.535" v="232" actId="20577"/>
        <pc:sldMkLst>
          <pc:docMk/>
          <pc:sldMk cId="2895405293" sldId="262"/>
        </pc:sldMkLst>
        <pc:spChg chg="mod">
          <ac:chgData name="Louise Hall (2126231)" userId="S::2126231@student.uwtsd.ac.uk::efab173b-1cd4-400e-b273-ea724fffd544" providerId="AD" clId="Web-{0AEEECC6-20F2-4ABC-AAB7-15376E3332C0}" dt="2022-06-30T08:46:09.503" v="225"/>
          <ac:spMkLst>
            <pc:docMk/>
            <pc:sldMk cId="2895405293" sldId="262"/>
            <ac:spMk id="2" creationId="{BCF0C819-B380-966B-7B83-94D9DFC9A5BB}"/>
          </ac:spMkLst>
        </pc:spChg>
        <pc:spChg chg="del mod ord">
          <ac:chgData name="Louise Hall (2126231)" userId="S::2126231@student.uwtsd.ac.uk::efab173b-1cd4-400e-b273-ea724fffd544" providerId="AD" clId="Web-{0AEEECC6-20F2-4ABC-AAB7-15376E3332C0}" dt="2022-06-30T08:46:09.534" v="226"/>
          <ac:spMkLst>
            <pc:docMk/>
            <pc:sldMk cId="2895405293" sldId="262"/>
            <ac:spMk id="3" creationId="{5208409D-2963-CA56-669F-17DFB16A5AF6}"/>
          </ac:spMkLst>
        </pc:spChg>
        <pc:spChg chg="add mod">
          <ac:chgData name="Louise Hall (2126231)" userId="S::2126231@student.uwtsd.ac.uk::efab173b-1cd4-400e-b273-ea724fffd544" providerId="AD" clId="Web-{0AEEECC6-20F2-4ABC-AAB7-15376E3332C0}" dt="2022-06-30T08:46:31.535" v="232" actId="20577"/>
          <ac:spMkLst>
            <pc:docMk/>
            <pc:sldMk cId="2895405293" sldId="262"/>
            <ac:spMk id="5" creationId="{8A5242C8-9969-1CBB-4E82-19F11C2C1C28}"/>
          </ac:spMkLst>
        </pc:spChg>
        <pc:spChg chg="add del">
          <ac:chgData name="Louise Hall (2126231)" userId="S::2126231@student.uwtsd.ac.uk::efab173b-1cd4-400e-b273-ea724fffd544" providerId="AD" clId="Web-{0AEEECC6-20F2-4ABC-AAB7-15376E3332C0}" dt="2022-06-30T08:46:09.503" v="225"/>
          <ac:spMkLst>
            <pc:docMk/>
            <pc:sldMk cId="2895405293" sldId="262"/>
            <ac:spMk id="10" creationId="{685B57F6-59DE-4274-A37C-F47FE4E42EEF}"/>
          </ac:spMkLst>
        </pc:spChg>
        <pc:graphicFrameChg chg="add">
          <ac:chgData name="Louise Hall (2126231)" userId="S::2126231@student.uwtsd.ac.uk::efab173b-1cd4-400e-b273-ea724fffd544" providerId="AD" clId="Web-{0AEEECC6-20F2-4ABC-AAB7-15376E3332C0}" dt="2022-06-30T08:46:09.534" v="226"/>
          <ac:graphicFrameMkLst>
            <pc:docMk/>
            <pc:sldMk cId="2895405293" sldId="262"/>
            <ac:graphicFrameMk id="7" creationId="{4CA08E86-DE82-AFC8-1840-A57A5C5722E1}"/>
          </ac:graphicFrameMkLst>
        </pc:graphicFrameChg>
        <pc:picChg chg="add mod">
          <ac:chgData name="Louise Hall (2126231)" userId="S::2126231@student.uwtsd.ac.uk::efab173b-1cd4-400e-b273-ea724fffd544" providerId="AD" clId="Web-{0AEEECC6-20F2-4ABC-AAB7-15376E3332C0}" dt="2022-06-30T08:46:15.675" v="227" actId="1076"/>
          <ac:picMkLst>
            <pc:docMk/>
            <pc:sldMk cId="2895405293" sldId="262"/>
            <ac:picMk id="4" creationId="{17C4135C-7F3F-F157-6ED2-B58C69D7500A}"/>
          </ac:picMkLst>
        </pc:picChg>
        <pc:cxnChg chg="add del">
          <ac:chgData name="Louise Hall (2126231)" userId="S::2126231@student.uwtsd.ac.uk::efab173b-1cd4-400e-b273-ea724fffd544" providerId="AD" clId="Web-{0AEEECC6-20F2-4ABC-AAB7-15376E3332C0}" dt="2022-06-30T08:46:09.503" v="225"/>
          <ac:cxnSpMkLst>
            <pc:docMk/>
            <pc:sldMk cId="2895405293" sldId="262"/>
            <ac:cxnSpMk id="12" creationId="{2AD042BA-B482-486E-9E0C-75374069BBBD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1064EF-D131-4760-9929-508943FA49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FFBAFF-B157-4992-BFC6-EB43253926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will be doing a questionnaire  on WHAT DIGITAL TOOLS IS MOST USED TO COLLABORATE WITH STUDENTS? .</a:t>
          </a:r>
          <a:endParaRPr lang="en-US"/>
        </a:p>
      </dgm:t>
    </dgm:pt>
    <dgm:pt modelId="{81369DC0-60D5-41AF-8EB9-EF8E3F27843D}" type="parTrans" cxnId="{D906735D-ACB7-4B5D-B2A5-5C8937FFE591}">
      <dgm:prSet/>
      <dgm:spPr/>
      <dgm:t>
        <a:bodyPr/>
        <a:lstStyle/>
        <a:p>
          <a:endParaRPr lang="en-US"/>
        </a:p>
      </dgm:t>
    </dgm:pt>
    <dgm:pt modelId="{8FF39B51-149A-449C-B956-E49CB96CD153}" type="sibTrans" cxnId="{D906735D-ACB7-4B5D-B2A5-5C8937FFE591}">
      <dgm:prSet/>
      <dgm:spPr/>
      <dgm:t>
        <a:bodyPr/>
        <a:lstStyle/>
        <a:p>
          <a:endParaRPr lang="en-US"/>
        </a:p>
      </dgm:t>
    </dgm:pt>
    <dgm:pt modelId="{249C4AEE-F798-4648-94C2-10CAAFA6FC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will help me to understand what people use most and why.</a:t>
          </a:r>
          <a:endParaRPr lang="en-US"/>
        </a:p>
      </dgm:t>
    </dgm:pt>
    <dgm:pt modelId="{5F344002-23F7-4FBC-B7C6-E70481540950}" type="parTrans" cxnId="{8625C126-78EC-49E4-8730-02F60108A772}">
      <dgm:prSet/>
      <dgm:spPr/>
      <dgm:t>
        <a:bodyPr/>
        <a:lstStyle/>
        <a:p>
          <a:endParaRPr lang="en-US"/>
        </a:p>
      </dgm:t>
    </dgm:pt>
    <dgm:pt modelId="{DB473BF2-7174-4CAD-9CB5-AC0EC35FDA57}" type="sibTrans" cxnId="{8625C126-78EC-49E4-8730-02F60108A772}">
      <dgm:prSet/>
      <dgm:spPr/>
      <dgm:t>
        <a:bodyPr/>
        <a:lstStyle/>
        <a:p>
          <a:endParaRPr lang="en-US"/>
        </a:p>
      </dgm:t>
    </dgm:pt>
    <dgm:pt modelId="{297DED72-5E91-4117-BBEF-52750FECA3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will be creating a questionnaire for students at UWTSD.</a:t>
          </a:r>
          <a:endParaRPr lang="en-US"/>
        </a:p>
      </dgm:t>
    </dgm:pt>
    <dgm:pt modelId="{F6D7372B-A8F5-4AAC-A976-72103C311593}" type="parTrans" cxnId="{AF12BAF8-D66F-4179-AD6F-F27C3C4740A7}">
      <dgm:prSet/>
      <dgm:spPr/>
      <dgm:t>
        <a:bodyPr/>
        <a:lstStyle/>
        <a:p>
          <a:endParaRPr lang="en-US"/>
        </a:p>
      </dgm:t>
    </dgm:pt>
    <dgm:pt modelId="{3EBEF60A-4C4B-439D-A5EF-99464BBC64D4}" type="sibTrans" cxnId="{AF12BAF8-D66F-4179-AD6F-F27C3C4740A7}">
      <dgm:prSet/>
      <dgm:spPr/>
      <dgm:t>
        <a:bodyPr/>
        <a:lstStyle/>
        <a:p>
          <a:endParaRPr lang="en-US"/>
        </a:p>
      </dgm:t>
    </dgm:pt>
    <dgm:pt modelId="{2FDF2C0B-9C33-439F-B208-B97B94276F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will also be doing research on online collaboration.</a:t>
          </a:r>
          <a:endParaRPr lang="en-US"/>
        </a:p>
      </dgm:t>
    </dgm:pt>
    <dgm:pt modelId="{99D6B279-3630-4522-B16F-9A71A698ADDE}" type="parTrans" cxnId="{64631E13-CC9D-4B69-8B8E-2A6615DAA454}">
      <dgm:prSet/>
      <dgm:spPr/>
      <dgm:t>
        <a:bodyPr/>
        <a:lstStyle/>
        <a:p>
          <a:endParaRPr lang="en-US"/>
        </a:p>
      </dgm:t>
    </dgm:pt>
    <dgm:pt modelId="{647DB06F-FEAB-43ED-AF33-C0CA8D0EE525}" type="sibTrans" cxnId="{64631E13-CC9D-4B69-8B8E-2A6615DAA454}">
      <dgm:prSet/>
      <dgm:spPr/>
      <dgm:t>
        <a:bodyPr/>
        <a:lstStyle/>
        <a:p>
          <a:endParaRPr lang="en-US"/>
        </a:p>
      </dgm:t>
    </dgm:pt>
    <dgm:pt modelId="{E56759AA-7E77-4058-91A6-96F947DC818B}" type="pres">
      <dgm:prSet presAssocID="{B81064EF-D131-4760-9929-508943FA49F5}" presName="root" presStyleCnt="0">
        <dgm:presLayoutVars>
          <dgm:dir/>
          <dgm:resizeHandles val="exact"/>
        </dgm:presLayoutVars>
      </dgm:prSet>
      <dgm:spPr/>
    </dgm:pt>
    <dgm:pt modelId="{2C81C8DF-A16A-40FA-921E-B67D758B7054}" type="pres">
      <dgm:prSet presAssocID="{D4FFBAFF-B157-4992-BFC6-EB432539262F}" presName="compNode" presStyleCnt="0"/>
      <dgm:spPr/>
    </dgm:pt>
    <dgm:pt modelId="{6D5618B5-1C95-4225-BF48-7829362B36AC}" type="pres">
      <dgm:prSet presAssocID="{D4FFBAFF-B157-4992-BFC6-EB43253926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BAF424D-492C-4384-999E-72E91859E235}" type="pres">
      <dgm:prSet presAssocID="{D4FFBAFF-B157-4992-BFC6-EB432539262F}" presName="spaceRect" presStyleCnt="0"/>
      <dgm:spPr/>
    </dgm:pt>
    <dgm:pt modelId="{340F6AFD-A3BE-4914-8C29-E40EDC2CB450}" type="pres">
      <dgm:prSet presAssocID="{D4FFBAFF-B157-4992-BFC6-EB432539262F}" presName="textRect" presStyleLbl="revTx" presStyleIdx="0" presStyleCnt="4">
        <dgm:presLayoutVars>
          <dgm:chMax val="1"/>
          <dgm:chPref val="1"/>
        </dgm:presLayoutVars>
      </dgm:prSet>
      <dgm:spPr/>
    </dgm:pt>
    <dgm:pt modelId="{864F422A-5824-48E4-BBCC-7C80F907998D}" type="pres">
      <dgm:prSet presAssocID="{8FF39B51-149A-449C-B956-E49CB96CD153}" presName="sibTrans" presStyleCnt="0"/>
      <dgm:spPr/>
    </dgm:pt>
    <dgm:pt modelId="{18600351-A797-4317-B524-D8606BFA7D90}" type="pres">
      <dgm:prSet presAssocID="{249C4AEE-F798-4648-94C2-10CAAFA6FCB7}" presName="compNode" presStyleCnt="0"/>
      <dgm:spPr/>
    </dgm:pt>
    <dgm:pt modelId="{89476A77-4CA0-44D8-ADE9-5F2F962B2A06}" type="pres">
      <dgm:prSet presAssocID="{249C4AEE-F798-4648-94C2-10CAAFA6FCB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E97FD6D-1F1F-4E8A-99BE-A9A7DE55BDE7}" type="pres">
      <dgm:prSet presAssocID="{249C4AEE-F798-4648-94C2-10CAAFA6FCB7}" presName="spaceRect" presStyleCnt="0"/>
      <dgm:spPr/>
    </dgm:pt>
    <dgm:pt modelId="{7D5CBD4A-197B-44E6-9499-E6C661E5FEB4}" type="pres">
      <dgm:prSet presAssocID="{249C4AEE-F798-4648-94C2-10CAAFA6FCB7}" presName="textRect" presStyleLbl="revTx" presStyleIdx="1" presStyleCnt="4">
        <dgm:presLayoutVars>
          <dgm:chMax val="1"/>
          <dgm:chPref val="1"/>
        </dgm:presLayoutVars>
      </dgm:prSet>
      <dgm:spPr/>
    </dgm:pt>
    <dgm:pt modelId="{D3989764-33FE-4338-A3D9-73FA48C6DBEA}" type="pres">
      <dgm:prSet presAssocID="{DB473BF2-7174-4CAD-9CB5-AC0EC35FDA57}" presName="sibTrans" presStyleCnt="0"/>
      <dgm:spPr/>
    </dgm:pt>
    <dgm:pt modelId="{F4E7B865-3963-4738-BCBB-362CD2D1CF6A}" type="pres">
      <dgm:prSet presAssocID="{297DED72-5E91-4117-BBEF-52750FECA35B}" presName="compNode" presStyleCnt="0"/>
      <dgm:spPr/>
    </dgm:pt>
    <dgm:pt modelId="{F77FE7D7-33F5-451B-98D1-4AD8BE60EAA7}" type="pres">
      <dgm:prSet presAssocID="{297DED72-5E91-4117-BBEF-52750FECA3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9B302A5E-BE10-481C-B214-4603C591B905}" type="pres">
      <dgm:prSet presAssocID="{297DED72-5E91-4117-BBEF-52750FECA35B}" presName="spaceRect" presStyleCnt="0"/>
      <dgm:spPr/>
    </dgm:pt>
    <dgm:pt modelId="{5811F395-1F74-4EBF-B419-30AA024A830C}" type="pres">
      <dgm:prSet presAssocID="{297DED72-5E91-4117-BBEF-52750FECA35B}" presName="textRect" presStyleLbl="revTx" presStyleIdx="2" presStyleCnt="4">
        <dgm:presLayoutVars>
          <dgm:chMax val="1"/>
          <dgm:chPref val="1"/>
        </dgm:presLayoutVars>
      </dgm:prSet>
      <dgm:spPr/>
    </dgm:pt>
    <dgm:pt modelId="{168AB313-6588-44A0-B8D0-C8B017A36139}" type="pres">
      <dgm:prSet presAssocID="{3EBEF60A-4C4B-439D-A5EF-99464BBC64D4}" presName="sibTrans" presStyleCnt="0"/>
      <dgm:spPr/>
    </dgm:pt>
    <dgm:pt modelId="{4B2A7679-BAA1-444C-9C8C-05AEF7CEE45F}" type="pres">
      <dgm:prSet presAssocID="{2FDF2C0B-9C33-439F-B208-B97B94276F1C}" presName="compNode" presStyleCnt="0"/>
      <dgm:spPr/>
    </dgm:pt>
    <dgm:pt modelId="{F978DDF6-083F-4D02-A40D-C6AFF9C84BFD}" type="pres">
      <dgm:prSet presAssocID="{2FDF2C0B-9C33-439F-B208-B97B94276F1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6DEFE63-C0CE-438F-A6BE-8FD48374D8EC}" type="pres">
      <dgm:prSet presAssocID="{2FDF2C0B-9C33-439F-B208-B97B94276F1C}" presName="spaceRect" presStyleCnt="0"/>
      <dgm:spPr/>
    </dgm:pt>
    <dgm:pt modelId="{224E562D-8004-4848-B011-640341881979}" type="pres">
      <dgm:prSet presAssocID="{2FDF2C0B-9C33-439F-B208-B97B94276F1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631E13-CC9D-4B69-8B8E-2A6615DAA454}" srcId="{B81064EF-D131-4760-9929-508943FA49F5}" destId="{2FDF2C0B-9C33-439F-B208-B97B94276F1C}" srcOrd="3" destOrd="0" parTransId="{99D6B279-3630-4522-B16F-9A71A698ADDE}" sibTransId="{647DB06F-FEAB-43ED-AF33-C0CA8D0EE525}"/>
    <dgm:cxn modelId="{8625C126-78EC-49E4-8730-02F60108A772}" srcId="{B81064EF-D131-4760-9929-508943FA49F5}" destId="{249C4AEE-F798-4648-94C2-10CAAFA6FCB7}" srcOrd="1" destOrd="0" parTransId="{5F344002-23F7-4FBC-B7C6-E70481540950}" sibTransId="{DB473BF2-7174-4CAD-9CB5-AC0EC35FDA57}"/>
    <dgm:cxn modelId="{D906735D-ACB7-4B5D-B2A5-5C8937FFE591}" srcId="{B81064EF-D131-4760-9929-508943FA49F5}" destId="{D4FFBAFF-B157-4992-BFC6-EB432539262F}" srcOrd="0" destOrd="0" parTransId="{81369DC0-60D5-41AF-8EB9-EF8E3F27843D}" sibTransId="{8FF39B51-149A-449C-B956-E49CB96CD153}"/>
    <dgm:cxn modelId="{07DB516B-EDB9-4D06-B0B3-D316546C000D}" type="presOf" srcId="{D4FFBAFF-B157-4992-BFC6-EB432539262F}" destId="{340F6AFD-A3BE-4914-8C29-E40EDC2CB450}" srcOrd="0" destOrd="0" presId="urn:microsoft.com/office/officeart/2018/2/layout/IconLabelList"/>
    <dgm:cxn modelId="{30EF2352-DB36-47E4-AE3A-C450A6F047DD}" type="presOf" srcId="{249C4AEE-F798-4648-94C2-10CAAFA6FCB7}" destId="{7D5CBD4A-197B-44E6-9499-E6C661E5FEB4}" srcOrd="0" destOrd="0" presId="urn:microsoft.com/office/officeart/2018/2/layout/IconLabelList"/>
    <dgm:cxn modelId="{6F6C52B2-A33C-4F26-B2CA-C5C72A152A66}" type="presOf" srcId="{2FDF2C0B-9C33-439F-B208-B97B94276F1C}" destId="{224E562D-8004-4848-B011-640341881979}" srcOrd="0" destOrd="0" presId="urn:microsoft.com/office/officeart/2018/2/layout/IconLabelList"/>
    <dgm:cxn modelId="{105E41F7-0DCD-49B2-BDEB-30E886902062}" type="presOf" srcId="{B81064EF-D131-4760-9929-508943FA49F5}" destId="{E56759AA-7E77-4058-91A6-96F947DC818B}" srcOrd="0" destOrd="0" presId="urn:microsoft.com/office/officeart/2018/2/layout/IconLabelList"/>
    <dgm:cxn modelId="{E7EA9BF8-6088-4E44-999B-39418DB9D98B}" type="presOf" srcId="{297DED72-5E91-4117-BBEF-52750FECA35B}" destId="{5811F395-1F74-4EBF-B419-30AA024A830C}" srcOrd="0" destOrd="0" presId="urn:microsoft.com/office/officeart/2018/2/layout/IconLabelList"/>
    <dgm:cxn modelId="{AF12BAF8-D66F-4179-AD6F-F27C3C4740A7}" srcId="{B81064EF-D131-4760-9929-508943FA49F5}" destId="{297DED72-5E91-4117-BBEF-52750FECA35B}" srcOrd="2" destOrd="0" parTransId="{F6D7372B-A8F5-4AAC-A976-72103C311593}" sibTransId="{3EBEF60A-4C4B-439D-A5EF-99464BBC64D4}"/>
    <dgm:cxn modelId="{06077601-32D7-4CC1-9137-59DF1A19668C}" type="presParOf" srcId="{E56759AA-7E77-4058-91A6-96F947DC818B}" destId="{2C81C8DF-A16A-40FA-921E-B67D758B7054}" srcOrd="0" destOrd="0" presId="urn:microsoft.com/office/officeart/2018/2/layout/IconLabelList"/>
    <dgm:cxn modelId="{4577EAA0-E182-488D-A0C7-FEAD9534E909}" type="presParOf" srcId="{2C81C8DF-A16A-40FA-921E-B67D758B7054}" destId="{6D5618B5-1C95-4225-BF48-7829362B36AC}" srcOrd="0" destOrd="0" presId="urn:microsoft.com/office/officeart/2018/2/layout/IconLabelList"/>
    <dgm:cxn modelId="{8593540F-3F81-4342-B707-31327CF1D097}" type="presParOf" srcId="{2C81C8DF-A16A-40FA-921E-B67D758B7054}" destId="{EBAF424D-492C-4384-999E-72E91859E235}" srcOrd="1" destOrd="0" presId="urn:microsoft.com/office/officeart/2018/2/layout/IconLabelList"/>
    <dgm:cxn modelId="{25747DD3-D68D-49D0-A8B2-1B7331016391}" type="presParOf" srcId="{2C81C8DF-A16A-40FA-921E-B67D758B7054}" destId="{340F6AFD-A3BE-4914-8C29-E40EDC2CB450}" srcOrd="2" destOrd="0" presId="urn:microsoft.com/office/officeart/2018/2/layout/IconLabelList"/>
    <dgm:cxn modelId="{D6507C08-0FF2-4A40-A73C-3AB88A8E9616}" type="presParOf" srcId="{E56759AA-7E77-4058-91A6-96F947DC818B}" destId="{864F422A-5824-48E4-BBCC-7C80F907998D}" srcOrd="1" destOrd="0" presId="urn:microsoft.com/office/officeart/2018/2/layout/IconLabelList"/>
    <dgm:cxn modelId="{FC73C356-52A6-4308-99C3-6339416EB17D}" type="presParOf" srcId="{E56759AA-7E77-4058-91A6-96F947DC818B}" destId="{18600351-A797-4317-B524-D8606BFA7D90}" srcOrd="2" destOrd="0" presId="urn:microsoft.com/office/officeart/2018/2/layout/IconLabelList"/>
    <dgm:cxn modelId="{F8D39B07-AD8D-4E08-BA2F-C762703D25E7}" type="presParOf" srcId="{18600351-A797-4317-B524-D8606BFA7D90}" destId="{89476A77-4CA0-44D8-ADE9-5F2F962B2A06}" srcOrd="0" destOrd="0" presId="urn:microsoft.com/office/officeart/2018/2/layout/IconLabelList"/>
    <dgm:cxn modelId="{EB376212-CC04-4D28-8B1F-65EFB3C0BAA5}" type="presParOf" srcId="{18600351-A797-4317-B524-D8606BFA7D90}" destId="{DE97FD6D-1F1F-4E8A-99BE-A9A7DE55BDE7}" srcOrd="1" destOrd="0" presId="urn:microsoft.com/office/officeart/2018/2/layout/IconLabelList"/>
    <dgm:cxn modelId="{C7CBC302-A105-4E0E-9BA4-D54482F314F9}" type="presParOf" srcId="{18600351-A797-4317-B524-D8606BFA7D90}" destId="{7D5CBD4A-197B-44E6-9499-E6C661E5FEB4}" srcOrd="2" destOrd="0" presId="urn:microsoft.com/office/officeart/2018/2/layout/IconLabelList"/>
    <dgm:cxn modelId="{9822319C-EBBA-41A5-AC0E-215A4BC13CA5}" type="presParOf" srcId="{E56759AA-7E77-4058-91A6-96F947DC818B}" destId="{D3989764-33FE-4338-A3D9-73FA48C6DBEA}" srcOrd="3" destOrd="0" presId="urn:microsoft.com/office/officeart/2018/2/layout/IconLabelList"/>
    <dgm:cxn modelId="{306E0214-0DD4-4E45-90A1-008FF9E5FE7C}" type="presParOf" srcId="{E56759AA-7E77-4058-91A6-96F947DC818B}" destId="{F4E7B865-3963-4738-BCBB-362CD2D1CF6A}" srcOrd="4" destOrd="0" presId="urn:microsoft.com/office/officeart/2018/2/layout/IconLabelList"/>
    <dgm:cxn modelId="{396B31C2-F224-4179-A339-8F8E63FFA8D9}" type="presParOf" srcId="{F4E7B865-3963-4738-BCBB-362CD2D1CF6A}" destId="{F77FE7D7-33F5-451B-98D1-4AD8BE60EAA7}" srcOrd="0" destOrd="0" presId="urn:microsoft.com/office/officeart/2018/2/layout/IconLabelList"/>
    <dgm:cxn modelId="{A6696E8D-E64C-408E-9079-561FE6CB12B3}" type="presParOf" srcId="{F4E7B865-3963-4738-BCBB-362CD2D1CF6A}" destId="{9B302A5E-BE10-481C-B214-4603C591B905}" srcOrd="1" destOrd="0" presId="urn:microsoft.com/office/officeart/2018/2/layout/IconLabelList"/>
    <dgm:cxn modelId="{1A6CB6CC-1C73-47DB-9CE8-EFFF1B56784B}" type="presParOf" srcId="{F4E7B865-3963-4738-BCBB-362CD2D1CF6A}" destId="{5811F395-1F74-4EBF-B419-30AA024A830C}" srcOrd="2" destOrd="0" presId="urn:microsoft.com/office/officeart/2018/2/layout/IconLabelList"/>
    <dgm:cxn modelId="{193BF259-1C92-40D4-8A0E-C9B0B3F879D5}" type="presParOf" srcId="{E56759AA-7E77-4058-91A6-96F947DC818B}" destId="{168AB313-6588-44A0-B8D0-C8B017A36139}" srcOrd="5" destOrd="0" presId="urn:microsoft.com/office/officeart/2018/2/layout/IconLabelList"/>
    <dgm:cxn modelId="{6D217FD8-8466-4BE9-B6EC-4EC31540361A}" type="presParOf" srcId="{E56759AA-7E77-4058-91A6-96F947DC818B}" destId="{4B2A7679-BAA1-444C-9C8C-05AEF7CEE45F}" srcOrd="6" destOrd="0" presId="urn:microsoft.com/office/officeart/2018/2/layout/IconLabelList"/>
    <dgm:cxn modelId="{DE233D54-094A-4BFF-9E3D-4E99EF6247FD}" type="presParOf" srcId="{4B2A7679-BAA1-444C-9C8C-05AEF7CEE45F}" destId="{F978DDF6-083F-4D02-A40D-C6AFF9C84BFD}" srcOrd="0" destOrd="0" presId="urn:microsoft.com/office/officeart/2018/2/layout/IconLabelList"/>
    <dgm:cxn modelId="{84788B90-FDD6-4D12-AE2B-B2B4DBF28985}" type="presParOf" srcId="{4B2A7679-BAA1-444C-9C8C-05AEF7CEE45F}" destId="{F6DEFE63-C0CE-438F-A6BE-8FD48374D8EC}" srcOrd="1" destOrd="0" presId="urn:microsoft.com/office/officeart/2018/2/layout/IconLabelList"/>
    <dgm:cxn modelId="{18B7B99C-055E-46DD-8804-14AECE7DBB30}" type="presParOf" srcId="{4B2A7679-BAA1-444C-9C8C-05AEF7CEE45F}" destId="{224E562D-8004-4848-B011-64034188197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F1966D-3186-497A-AE59-20337EF2013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7E3B36-4CB6-482F-B07C-A93B69C329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1. What is your most used tool to collaborate ?</a:t>
          </a:r>
          <a:endParaRPr lang="en-US"/>
        </a:p>
      </dgm:t>
    </dgm:pt>
    <dgm:pt modelId="{38837D85-4B60-4EA6-B0B8-B710D8721032}" type="parTrans" cxnId="{35B7C60F-AA81-4304-A967-4ECE80746FBC}">
      <dgm:prSet/>
      <dgm:spPr/>
      <dgm:t>
        <a:bodyPr/>
        <a:lstStyle/>
        <a:p>
          <a:endParaRPr lang="en-US"/>
        </a:p>
      </dgm:t>
    </dgm:pt>
    <dgm:pt modelId="{40F2FD3E-E8C5-4B48-BB45-181D3899ABF6}" type="sibTrans" cxnId="{35B7C60F-AA81-4304-A967-4ECE80746FBC}">
      <dgm:prSet/>
      <dgm:spPr/>
      <dgm:t>
        <a:bodyPr/>
        <a:lstStyle/>
        <a:p>
          <a:endParaRPr lang="en-US"/>
        </a:p>
      </dgm:t>
    </dgm:pt>
    <dgm:pt modelId="{4673506D-099D-4E11-9DC4-F84AA3A082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2. Why is this your most used ?</a:t>
          </a:r>
          <a:endParaRPr lang="en-US"/>
        </a:p>
      </dgm:t>
    </dgm:pt>
    <dgm:pt modelId="{7C69D661-49B1-4A85-81FE-75DCED20B068}" type="parTrans" cxnId="{C833FE89-9FEC-4261-B427-586AA5AB5C08}">
      <dgm:prSet/>
      <dgm:spPr/>
      <dgm:t>
        <a:bodyPr/>
        <a:lstStyle/>
        <a:p>
          <a:endParaRPr lang="en-US"/>
        </a:p>
      </dgm:t>
    </dgm:pt>
    <dgm:pt modelId="{7A605A18-C375-4858-8F5F-DD8CAB323912}" type="sibTrans" cxnId="{C833FE89-9FEC-4261-B427-586AA5AB5C08}">
      <dgm:prSet/>
      <dgm:spPr/>
      <dgm:t>
        <a:bodyPr/>
        <a:lstStyle/>
        <a:p>
          <a:endParaRPr lang="en-US"/>
        </a:p>
      </dgm:t>
    </dgm:pt>
    <dgm:pt modelId="{548ACACE-42DC-4F98-8229-7F6B403267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3. why are digital tools important for students ?</a:t>
          </a:r>
          <a:endParaRPr lang="en-US"/>
        </a:p>
      </dgm:t>
    </dgm:pt>
    <dgm:pt modelId="{989A1892-A603-4814-9E70-FF9EF3BEE3A8}" type="parTrans" cxnId="{63CDD3B6-E212-4679-9E45-C0884C2098D8}">
      <dgm:prSet/>
      <dgm:spPr/>
      <dgm:t>
        <a:bodyPr/>
        <a:lstStyle/>
        <a:p>
          <a:endParaRPr lang="en-US"/>
        </a:p>
      </dgm:t>
    </dgm:pt>
    <dgm:pt modelId="{C7CF09C2-F550-4E94-A98A-3AFEF204C232}" type="sibTrans" cxnId="{63CDD3B6-E212-4679-9E45-C0884C2098D8}">
      <dgm:prSet/>
      <dgm:spPr/>
      <dgm:t>
        <a:bodyPr/>
        <a:lstStyle/>
        <a:p>
          <a:endParaRPr lang="en-US"/>
        </a:p>
      </dgm:t>
    </dgm:pt>
    <dgm:pt modelId="{9061C83D-B74D-4A93-8F9F-540DC75E349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4. do you think you spend too much time on these digital tools ?</a:t>
          </a:r>
          <a:endParaRPr lang="en-US"/>
        </a:p>
      </dgm:t>
    </dgm:pt>
    <dgm:pt modelId="{F427F86E-E0E6-4956-90A3-2D41C4288CBE}" type="parTrans" cxnId="{B36BE3D0-DC7E-42C5-8E0A-5E28D1A8F47E}">
      <dgm:prSet/>
      <dgm:spPr/>
      <dgm:t>
        <a:bodyPr/>
        <a:lstStyle/>
        <a:p>
          <a:endParaRPr lang="en-US"/>
        </a:p>
      </dgm:t>
    </dgm:pt>
    <dgm:pt modelId="{42608F09-9ED6-4F27-941B-5209BDCDF16D}" type="sibTrans" cxnId="{B36BE3D0-DC7E-42C5-8E0A-5E28D1A8F47E}">
      <dgm:prSet/>
      <dgm:spPr/>
      <dgm:t>
        <a:bodyPr/>
        <a:lstStyle/>
        <a:p>
          <a:endParaRPr lang="en-US"/>
        </a:p>
      </dgm:t>
    </dgm:pt>
    <dgm:pt modelId="{2D3CE0C9-49E9-40D8-9611-2F93E8FEC40E}" type="pres">
      <dgm:prSet presAssocID="{A3F1966D-3186-497A-AE59-20337EF2013B}" presName="root" presStyleCnt="0">
        <dgm:presLayoutVars>
          <dgm:dir/>
          <dgm:resizeHandles val="exact"/>
        </dgm:presLayoutVars>
      </dgm:prSet>
      <dgm:spPr/>
    </dgm:pt>
    <dgm:pt modelId="{A603E7DF-6329-4A88-A17A-CA778F89DB56}" type="pres">
      <dgm:prSet presAssocID="{ED7E3B36-4CB6-482F-B07C-A93B69C329DD}" presName="compNode" presStyleCnt="0"/>
      <dgm:spPr/>
    </dgm:pt>
    <dgm:pt modelId="{A2EA1197-4735-4145-AFA9-0A8685B808F0}" type="pres">
      <dgm:prSet presAssocID="{ED7E3B36-4CB6-482F-B07C-A93B69C329DD}" presName="iconBgRect" presStyleLbl="bgShp" presStyleIdx="0" presStyleCnt="4"/>
      <dgm:spPr/>
    </dgm:pt>
    <dgm:pt modelId="{42375B84-86C1-4C04-9400-02F796114C7E}" type="pres">
      <dgm:prSet presAssocID="{ED7E3B36-4CB6-482F-B07C-A93B69C329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5A07325-718D-47CD-83C7-FD959E260508}" type="pres">
      <dgm:prSet presAssocID="{ED7E3B36-4CB6-482F-B07C-A93B69C329DD}" presName="spaceRect" presStyleCnt="0"/>
      <dgm:spPr/>
    </dgm:pt>
    <dgm:pt modelId="{5A13ACBD-01D1-4ACF-A46D-DE41B256674D}" type="pres">
      <dgm:prSet presAssocID="{ED7E3B36-4CB6-482F-B07C-A93B69C329DD}" presName="textRect" presStyleLbl="revTx" presStyleIdx="0" presStyleCnt="4">
        <dgm:presLayoutVars>
          <dgm:chMax val="1"/>
          <dgm:chPref val="1"/>
        </dgm:presLayoutVars>
      </dgm:prSet>
      <dgm:spPr/>
    </dgm:pt>
    <dgm:pt modelId="{0E806E5F-B41D-4CC3-B943-55781908A7F1}" type="pres">
      <dgm:prSet presAssocID="{40F2FD3E-E8C5-4B48-BB45-181D3899ABF6}" presName="sibTrans" presStyleCnt="0"/>
      <dgm:spPr/>
    </dgm:pt>
    <dgm:pt modelId="{45CA21F7-DAFF-4E2C-9CA7-3ADC2445BAC3}" type="pres">
      <dgm:prSet presAssocID="{4673506D-099D-4E11-9DC4-F84AA3A082BC}" presName="compNode" presStyleCnt="0"/>
      <dgm:spPr/>
    </dgm:pt>
    <dgm:pt modelId="{E4D584C5-566E-4982-89E1-FD3AB80193D8}" type="pres">
      <dgm:prSet presAssocID="{4673506D-099D-4E11-9DC4-F84AA3A082BC}" presName="iconBgRect" presStyleLbl="bgShp" presStyleIdx="1" presStyleCnt="4"/>
      <dgm:spPr/>
    </dgm:pt>
    <dgm:pt modelId="{BA799488-9D8B-4261-9D34-57379FFE5080}" type="pres">
      <dgm:prSet presAssocID="{4673506D-099D-4E11-9DC4-F84AA3A082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C99B4E0-E576-4398-B70A-F77CCA310BAE}" type="pres">
      <dgm:prSet presAssocID="{4673506D-099D-4E11-9DC4-F84AA3A082BC}" presName="spaceRect" presStyleCnt="0"/>
      <dgm:spPr/>
    </dgm:pt>
    <dgm:pt modelId="{3E54FEA1-86F6-489C-8BF0-FECAE6F4DF34}" type="pres">
      <dgm:prSet presAssocID="{4673506D-099D-4E11-9DC4-F84AA3A082BC}" presName="textRect" presStyleLbl="revTx" presStyleIdx="1" presStyleCnt="4">
        <dgm:presLayoutVars>
          <dgm:chMax val="1"/>
          <dgm:chPref val="1"/>
        </dgm:presLayoutVars>
      </dgm:prSet>
      <dgm:spPr/>
    </dgm:pt>
    <dgm:pt modelId="{3B2D3970-FB77-40BA-ABDF-5A93C17E2606}" type="pres">
      <dgm:prSet presAssocID="{7A605A18-C375-4858-8F5F-DD8CAB323912}" presName="sibTrans" presStyleCnt="0"/>
      <dgm:spPr/>
    </dgm:pt>
    <dgm:pt modelId="{ED98C9B4-AC0C-481A-BF9A-A83ED407E73B}" type="pres">
      <dgm:prSet presAssocID="{548ACACE-42DC-4F98-8229-7F6B40326753}" presName="compNode" presStyleCnt="0"/>
      <dgm:spPr/>
    </dgm:pt>
    <dgm:pt modelId="{277FFFC3-CF8D-4C71-A58C-A2E363048A30}" type="pres">
      <dgm:prSet presAssocID="{548ACACE-42DC-4F98-8229-7F6B40326753}" presName="iconBgRect" presStyleLbl="bgShp" presStyleIdx="2" presStyleCnt="4"/>
      <dgm:spPr/>
    </dgm:pt>
    <dgm:pt modelId="{DD35246C-E109-400D-B7B9-4C1E606B145E}" type="pres">
      <dgm:prSet presAssocID="{548ACACE-42DC-4F98-8229-7F6B4032675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0A0B1D50-DE91-40A0-8840-1704A93A2057}" type="pres">
      <dgm:prSet presAssocID="{548ACACE-42DC-4F98-8229-7F6B40326753}" presName="spaceRect" presStyleCnt="0"/>
      <dgm:spPr/>
    </dgm:pt>
    <dgm:pt modelId="{2D3EBB3A-A649-4512-92DC-1EA3F6FC9BC7}" type="pres">
      <dgm:prSet presAssocID="{548ACACE-42DC-4F98-8229-7F6B40326753}" presName="textRect" presStyleLbl="revTx" presStyleIdx="2" presStyleCnt="4">
        <dgm:presLayoutVars>
          <dgm:chMax val="1"/>
          <dgm:chPref val="1"/>
        </dgm:presLayoutVars>
      </dgm:prSet>
      <dgm:spPr/>
    </dgm:pt>
    <dgm:pt modelId="{7441EBAF-596D-4BD3-9706-167A5200DDF0}" type="pres">
      <dgm:prSet presAssocID="{C7CF09C2-F550-4E94-A98A-3AFEF204C232}" presName="sibTrans" presStyleCnt="0"/>
      <dgm:spPr/>
    </dgm:pt>
    <dgm:pt modelId="{0FD87A65-9DDD-46CC-AF6E-BB4C6BA939F3}" type="pres">
      <dgm:prSet presAssocID="{9061C83D-B74D-4A93-8F9F-540DC75E3499}" presName="compNode" presStyleCnt="0"/>
      <dgm:spPr/>
    </dgm:pt>
    <dgm:pt modelId="{55F98C7A-6332-4340-8934-58F63350B7C2}" type="pres">
      <dgm:prSet presAssocID="{9061C83D-B74D-4A93-8F9F-540DC75E3499}" presName="iconBgRect" presStyleLbl="bgShp" presStyleIdx="3" presStyleCnt="4"/>
      <dgm:spPr/>
    </dgm:pt>
    <dgm:pt modelId="{882C9210-94B6-4199-949A-F938AC4981DC}" type="pres">
      <dgm:prSet presAssocID="{9061C83D-B74D-4A93-8F9F-540DC75E34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24B168B-0EEC-477D-A4C8-86057486BAAC}" type="pres">
      <dgm:prSet presAssocID="{9061C83D-B74D-4A93-8F9F-540DC75E3499}" presName="spaceRect" presStyleCnt="0"/>
      <dgm:spPr/>
    </dgm:pt>
    <dgm:pt modelId="{2BD4C6AF-08D2-4B73-A2E0-280125406FFC}" type="pres">
      <dgm:prSet presAssocID="{9061C83D-B74D-4A93-8F9F-540DC75E349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CB070D-5632-4B28-BD34-D8F0901C2E25}" type="presOf" srcId="{A3F1966D-3186-497A-AE59-20337EF2013B}" destId="{2D3CE0C9-49E9-40D8-9611-2F93E8FEC40E}" srcOrd="0" destOrd="0" presId="urn:microsoft.com/office/officeart/2018/5/layout/IconCircleLabelList"/>
    <dgm:cxn modelId="{35B7C60F-AA81-4304-A967-4ECE80746FBC}" srcId="{A3F1966D-3186-497A-AE59-20337EF2013B}" destId="{ED7E3B36-4CB6-482F-B07C-A93B69C329DD}" srcOrd="0" destOrd="0" parTransId="{38837D85-4B60-4EA6-B0B8-B710D8721032}" sibTransId="{40F2FD3E-E8C5-4B48-BB45-181D3899ABF6}"/>
    <dgm:cxn modelId="{63E7CB32-CC9E-4F69-B4AA-776D6E103301}" type="presOf" srcId="{548ACACE-42DC-4F98-8229-7F6B40326753}" destId="{2D3EBB3A-A649-4512-92DC-1EA3F6FC9BC7}" srcOrd="0" destOrd="0" presId="urn:microsoft.com/office/officeart/2018/5/layout/IconCircleLabelList"/>
    <dgm:cxn modelId="{2438295D-6B8A-4DB4-94AC-2CFC1A8CE789}" type="presOf" srcId="{4673506D-099D-4E11-9DC4-F84AA3A082BC}" destId="{3E54FEA1-86F6-489C-8BF0-FECAE6F4DF34}" srcOrd="0" destOrd="0" presId="urn:microsoft.com/office/officeart/2018/5/layout/IconCircleLabelList"/>
    <dgm:cxn modelId="{91DE8089-F571-45E9-8FBA-73285C0150F2}" type="presOf" srcId="{9061C83D-B74D-4A93-8F9F-540DC75E3499}" destId="{2BD4C6AF-08D2-4B73-A2E0-280125406FFC}" srcOrd="0" destOrd="0" presId="urn:microsoft.com/office/officeart/2018/5/layout/IconCircleLabelList"/>
    <dgm:cxn modelId="{C833FE89-9FEC-4261-B427-586AA5AB5C08}" srcId="{A3F1966D-3186-497A-AE59-20337EF2013B}" destId="{4673506D-099D-4E11-9DC4-F84AA3A082BC}" srcOrd="1" destOrd="0" parTransId="{7C69D661-49B1-4A85-81FE-75DCED20B068}" sibTransId="{7A605A18-C375-4858-8F5F-DD8CAB323912}"/>
    <dgm:cxn modelId="{63CDD3B6-E212-4679-9E45-C0884C2098D8}" srcId="{A3F1966D-3186-497A-AE59-20337EF2013B}" destId="{548ACACE-42DC-4F98-8229-7F6B40326753}" srcOrd="2" destOrd="0" parTransId="{989A1892-A603-4814-9E70-FF9EF3BEE3A8}" sibTransId="{C7CF09C2-F550-4E94-A98A-3AFEF204C232}"/>
    <dgm:cxn modelId="{817069C5-770B-4213-B996-28CD26F2BC47}" type="presOf" srcId="{ED7E3B36-4CB6-482F-B07C-A93B69C329DD}" destId="{5A13ACBD-01D1-4ACF-A46D-DE41B256674D}" srcOrd="0" destOrd="0" presId="urn:microsoft.com/office/officeart/2018/5/layout/IconCircleLabelList"/>
    <dgm:cxn modelId="{B36BE3D0-DC7E-42C5-8E0A-5E28D1A8F47E}" srcId="{A3F1966D-3186-497A-AE59-20337EF2013B}" destId="{9061C83D-B74D-4A93-8F9F-540DC75E3499}" srcOrd="3" destOrd="0" parTransId="{F427F86E-E0E6-4956-90A3-2D41C4288CBE}" sibTransId="{42608F09-9ED6-4F27-941B-5209BDCDF16D}"/>
    <dgm:cxn modelId="{29101D3B-4CE8-482C-A1FE-2954C1C0BD97}" type="presParOf" srcId="{2D3CE0C9-49E9-40D8-9611-2F93E8FEC40E}" destId="{A603E7DF-6329-4A88-A17A-CA778F89DB56}" srcOrd="0" destOrd="0" presId="urn:microsoft.com/office/officeart/2018/5/layout/IconCircleLabelList"/>
    <dgm:cxn modelId="{94A30729-F68C-474D-80DC-0CEE48623B0F}" type="presParOf" srcId="{A603E7DF-6329-4A88-A17A-CA778F89DB56}" destId="{A2EA1197-4735-4145-AFA9-0A8685B808F0}" srcOrd="0" destOrd="0" presId="urn:microsoft.com/office/officeart/2018/5/layout/IconCircleLabelList"/>
    <dgm:cxn modelId="{6744A9D4-282F-47D9-8EC5-8F6C96226D48}" type="presParOf" srcId="{A603E7DF-6329-4A88-A17A-CA778F89DB56}" destId="{42375B84-86C1-4C04-9400-02F796114C7E}" srcOrd="1" destOrd="0" presId="urn:microsoft.com/office/officeart/2018/5/layout/IconCircleLabelList"/>
    <dgm:cxn modelId="{E3789BD3-06D1-46C6-BA53-AFFA5C7749E7}" type="presParOf" srcId="{A603E7DF-6329-4A88-A17A-CA778F89DB56}" destId="{35A07325-718D-47CD-83C7-FD959E260508}" srcOrd="2" destOrd="0" presId="urn:microsoft.com/office/officeart/2018/5/layout/IconCircleLabelList"/>
    <dgm:cxn modelId="{D484D3E9-5185-4259-9F6F-3A1BD7B125D3}" type="presParOf" srcId="{A603E7DF-6329-4A88-A17A-CA778F89DB56}" destId="{5A13ACBD-01D1-4ACF-A46D-DE41B256674D}" srcOrd="3" destOrd="0" presId="urn:microsoft.com/office/officeart/2018/5/layout/IconCircleLabelList"/>
    <dgm:cxn modelId="{8475453C-1075-4775-AAFE-FE8864C8364B}" type="presParOf" srcId="{2D3CE0C9-49E9-40D8-9611-2F93E8FEC40E}" destId="{0E806E5F-B41D-4CC3-B943-55781908A7F1}" srcOrd="1" destOrd="0" presId="urn:microsoft.com/office/officeart/2018/5/layout/IconCircleLabelList"/>
    <dgm:cxn modelId="{DD32E2CC-AE1B-4352-88D1-BC1C68C60DEB}" type="presParOf" srcId="{2D3CE0C9-49E9-40D8-9611-2F93E8FEC40E}" destId="{45CA21F7-DAFF-4E2C-9CA7-3ADC2445BAC3}" srcOrd="2" destOrd="0" presId="urn:microsoft.com/office/officeart/2018/5/layout/IconCircleLabelList"/>
    <dgm:cxn modelId="{2572D533-2EAF-43D4-8BCB-934BD04254BC}" type="presParOf" srcId="{45CA21F7-DAFF-4E2C-9CA7-3ADC2445BAC3}" destId="{E4D584C5-566E-4982-89E1-FD3AB80193D8}" srcOrd="0" destOrd="0" presId="urn:microsoft.com/office/officeart/2018/5/layout/IconCircleLabelList"/>
    <dgm:cxn modelId="{95453138-4803-4C80-B6B2-45BD2F5A2D69}" type="presParOf" srcId="{45CA21F7-DAFF-4E2C-9CA7-3ADC2445BAC3}" destId="{BA799488-9D8B-4261-9D34-57379FFE5080}" srcOrd="1" destOrd="0" presId="urn:microsoft.com/office/officeart/2018/5/layout/IconCircleLabelList"/>
    <dgm:cxn modelId="{9BA8F8FB-00E3-442B-A65D-8259BE36F85E}" type="presParOf" srcId="{45CA21F7-DAFF-4E2C-9CA7-3ADC2445BAC3}" destId="{FC99B4E0-E576-4398-B70A-F77CCA310BAE}" srcOrd="2" destOrd="0" presId="urn:microsoft.com/office/officeart/2018/5/layout/IconCircleLabelList"/>
    <dgm:cxn modelId="{15379F8B-EB0A-47CC-8206-9BDFCD3EBA45}" type="presParOf" srcId="{45CA21F7-DAFF-4E2C-9CA7-3ADC2445BAC3}" destId="{3E54FEA1-86F6-489C-8BF0-FECAE6F4DF34}" srcOrd="3" destOrd="0" presId="urn:microsoft.com/office/officeart/2018/5/layout/IconCircleLabelList"/>
    <dgm:cxn modelId="{6026E584-90D4-4B64-BCEE-67ACCB5E50AD}" type="presParOf" srcId="{2D3CE0C9-49E9-40D8-9611-2F93E8FEC40E}" destId="{3B2D3970-FB77-40BA-ABDF-5A93C17E2606}" srcOrd="3" destOrd="0" presId="urn:microsoft.com/office/officeart/2018/5/layout/IconCircleLabelList"/>
    <dgm:cxn modelId="{FDBF43BB-6D0A-4288-A517-3E50C277A549}" type="presParOf" srcId="{2D3CE0C9-49E9-40D8-9611-2F93E8FEC40E}" destId="{ED98C9B4-AC0C-481A-BF9A-A83ED407E73B}" srcOrd="4" destOrd="0" presId="urn:microsoft.com/office/officeart/2018/5/layout/IconCircleLabelList"/>
    <dgm:cxn modelId="{2B9BDA08-EBFD-43EF-9A80-EC96D03FD895}" type="presParOf" srcId="{ED98C9B4-AC0C-481A-BF9A-A83ED407E73B}" destId="{277FFFC3-CF8D-4C71-A58C-A2E363048A30}" srcOrd="0" destOrd="0" presId="urn:microsoft.com/office/officeart/2018/5/layout/IconCircleLabelList"/>
    <dgm:cxn modelId="{90B6544F-A3D3-4547-8329-ABBBB80EE542}" type="presParOf" srcId="{ED98C9B4-AC0C-481A-BF9A-A83ED407E73B}" destId="{DD35246C-E109-400D-B7B9-4C1E606B145E}" srcOrd="1" destOrd="0" presId="urn:microsoft.com/office/officeart/2018/5/layout/IconCircleLabelList"/>
    <dgm:cxn modelId="{4F5BA027-160E-4CB5-9856-DD730995492B}" type="presParOf" srcId="{ED98C9B4-AC0C-481A-BF9A-A83ED407E73B}" destId="{0A0B1D50-DE91-40A0-8840-1704A93A2057}" srcOrd="2" destOrd="0" presId="urn:microsoft.com/office/officeart/2018/5/layout/IconCircleLabelList"/>
    <dgm:cxn modelId="{CA9A4D5E-2224-45D2-94AF-0C2E997772AA}" type="presParOf" srcId="{ED98C9B4-AC0C-481A-BF9A-A83ED407E73B}" destId="{2D3EBB3A-A649-4512-92DC-1EA3F6FC9BC7}" srcOrd="3" destOrd="0" presId="urn:microsoft.com/office/officeart/2018/5/layout/IconCircleLabelList"/>
    <dgm:cxn modelId="{DDD8E8E7-1762-4B5A-A945-3ED0FD25979C}" type="presParOf" srcId="{2D3CE0C9-49E9-40D8-9611-2F93E8FEC40E}" destId="{7441EBAF-596D-4BD3-9706-167A5200DDF0}" srcOrd="5" destOrd="0" presId="urn:microsoft.com/office/officeart/2018/5/layout/IconCircleLabelList"/>
    <dgm:cxn modelId="{6DFEE515-17F0-4FAC-8512-7B4D74BE336C}" type="presParOf" srcId="{2D3CE0C9-49E9-40D8-9611-2F93E8FEC40E}" destId="{0FD87A65-9DDD-46CC-AF6E-BB4C6BA939F3}" srcOrd="6" destOrd="0" presId="urn:microsoft.com/office/officeart/2018/5/layout/IconCircleLabelList"/>
    <dgm:cxn modelId="{31CCC7B5-CC18-4CA3-BC88-F2C0942966CD}" type="presParOf" srcId="{0FD87A65-9DDD-46CC-AF6E-BB4C6BA939F3}" destId="{55F98C7A-6332-4340-8934-58F63350B7C2}" srcOrd="0" destOrd="0" presId="urn:microsoft.com/office/officeart/2018/5/layout/IconCircleLabelList"/>
    <dgm:cxn modelId="{FC0D6075-4458-47D7-B486-DE0D34F71789}" type="presParOf" srcId="{0FD87A65-9DDD-46CC-AF6E-BB4C6BA939F3}" destId="{882C9210-94B6-4199-949A-F938AC4981DC}" srcOrd="1" destOrd="0" presId="urn:microsoft.com/office/officeart/2018/5/layout/IconCircleLabelList"/>
    <dgm:cxn modelId="{91E116A8-5425-4B89-B095-246ED381B295}" type="presParOf" srcId="{0FD87A65-9DDD-46CC-AF6E-BB4C6BA939F3}" destId="{124B168B-0EEC-477D-A4C8-86057486BAAC}" srcOrd="2" destOrd="0" presId="urn:microsoft.com/office/officeart/2018/5/layout/IconCircleLabelList"/>
    <dgm:cxn modelId="{CA0CF486-83E5-4B80-9C6B-D1FD686A3CE1}" type="presParOf" srcId="{0FD87A65-9DDD-46CC-AF6E-BB4C6BA939F3}" destId="{2BD4C6AF-08D2-4B73-A2E0-280125406FF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618B5-1C95-4225-BF48-7829362B36AC}">
      <dsp:nvSpPr>
        <dsp:cNvPr id="0" name=""/>
        <dsp:cNvSpPr/>
      </dsp:nvSpPr>
      <dsp:spPr>
        <a:xfrm>
          <a:off x="872040" y="684049"/>
          <a:ext cx="923990" cy="923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F6AFD-A3BE-4914-8C29-E40EDC2CB450}">
      <dsp:nvSpPr>
        <dsp:cNvPr id="0" name=""/>
        <dsp:cNvSpPr/>
      </dsp:nvSpPr>
      <dsp:spPr>
        <a:xfrm>
          <a:off x="307380" y="1938068"/>
          <a:ext cx="2053312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will be doing a questionnaire  on WHAT DIGITAL TOOLS IS MOST USED TO COLLABORATE WITH STUDENTS? .</a:t>
          </a:r>
          <a:endParaRPr lang="en-US" sz="1100" kern="1200"/>
        </a:p>
      </dsp:txBody>
      <dsp:txXfrm>
        <a:off x="307380" y="1938068"/>
        <a:ext cx="2053312" cy="945000"/>
      </dsp:txXfrm>
    </dsp:sp>
    <dsp:sp modelId="{89476A77-4CA0-44D8-ADE9-5F2F962B2A06}">
      <dsp:nvSpPr>
        <dsp:cNvPr id="0" name=""/>
        <dsp:cNvSpPr/>
      </dsp:nvSpPr>
      <dsp:spPr>
        <a:xfrm>
          <a:off x="3284683" y="684049"/>
          <a:ext cx="923990" cy="923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CBD4A-197B-44E6-9499-E6C661E5FEB4}">
      <dsp:nvSpPr>
        <dsp:cNvPr id="0" name=""/>
        <dsp:cNvSpPr/>
      </dsp:nvSpPr>
      <dsp:spPr>
        <a:xfrm>
          <a:off x="2720022" y="1938068"/>
          <a:ext cx="2053312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will help me to understand what people use most and why.</a:t>
          </a:r>
          <a:endParaRPr lang="en-US" sz="1100" kern="1200"/>
        </a:p>
      </dsp:txBody>
      <dsp:txXfrm>
        <a:off x="2720022" y="1938068"/>
        <a:ext cx="2053312" cy="945000"/>
      </dsp:txXfrm>
    </dsp:sp>
    <dsp:sp modelId="{F77FE7D7-33F5-451B-98D1-4AD8BE60EAA7}">
      <dsp:nvSpPr>
        <dsp:cNvPr id="0" name=""/>
        <dsp:cNvSpPr/>
      </dsp:nvSpPr>
      <dsp:spPr>
        <a:xfrm>
          <a:off x="5697325" y="684049"/>
          <a:ext cx="923990" cy="923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1F395-1F74-4EBF-B419-30AA024A830C}">
      <dsp:nvSpPr>
        <dsp:cNvPr id="0" name=""/>
        <dsp:cNvSpPr/>
      </dsp:nvSpPr>
      <dsp:spPr>
        <a:xfrm>
          <a:off x="5132664" y="1938068"/>
          <a:ext cx="2053312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will be creating a questionnaire for students at UWTSD.</a:t>
          </a:r>
          <a:endParaRPr lang="en-US" sz="1100" kern="1200"/>
        </a:p>
      </dsp:txBody>
      <dsp:txXfrm>
        <a:off x="5132664" y="1938068"/>
        <a:ext cx="2053312" cy="945000"/>
      </dsp:txXfrm>
    </dsp:sp>
    <dsp:sp modelId="{F978DDF6-083F-4D02-A40D-C6AFF9C84BFD}">
      <dsp:nvSpPr>
        <dsp:cNvPr id="0" name=""/>
        <dsp:cNvSpPr/>
      </dsp:nvSpPr>
      <dsp:spPr>
        <a:xfrm>
          <a:off x="8109967" y="684049"/>
          <a:ext cx="923990" cy="923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E562D-8004-4848-B011-640341881979}">
      <dsp:nvSpPr>
        <dsp:cNvPr id="0" name=""/>
        <dsp:cNvSpPr/>
      </dsp:nvSpPr>
      <dsp:spPr>
        <a:xfrm>
          <a:off x="7545306" y="1938068"/>
          <a:ext cx="2053312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will also be doing research on online collaboration.</a:t>
          </a:r>
          <a:endParaRPr lang="en-US" sz="1100" kern="1200"/>
        </a:p>
      </dsp:txBody>
      <dsp:txXfrm>
        <a:off x="7545306" y="1938068"/>
        <a:ext cx="2053312" cy="94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A1197-4735-4145-AFA9-0A8685B808F0}">
      <dsp:nvSpPr>
        <dsp:cNvPr id="0" name=""/>
        <dsp:cNvSpPr/>
      </dsp:nvSpPr>
      <dsp:spPr>
        <a:xfrm>
          <a:off x="707775" y="602234"/>
          <a:ext cx="1252520" cy="12525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75B84-86C1-4C04-9400-02F796114C7E}">
      <dsp:nvSpPr>
        <dsp:cNvPr id="0" name=""/>
        <dsp:cNvSpPr/>
      </dsp:nvSpPr>
      <dsp:spPr>
        <a:xfrm>
          <a:off x="974706" y="869164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3ACBD-01D1-4ACF-A46D-DE41B256674D}">
      <dsp:nvSpPr>
        <dsp:cNvPr id="0" name=""/>
        <dsp:cNvSpPr/>
      </dsp:nvSpPr>
      <dsp:spPr>
        <a:xfrm>
          <a:off x="307380" y="224488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1. What is your most used tool to collaborate ?</a:t>
          </a:r>
          <a:endParaRPr lang="en-US" sz="1200" kern="1200"/>
        </a:p>
      </dsp:txBody>
      <dsp:txXfrm>
        <a:off x="307380" y="2244883"/>
        <a:ext cx="2053312" cy="720000"/>
      </dsp:txXfrm>
    </dsp:sp>
    <dsp:sp modelId="{E4D584C5-566E-4982-89E1-FD3AB80193D8}">
      <dsp:nvSpPr>
        <dsp:cNvPr id="0" name=""/>
        <dsp:cNvSpPr/>
      </dsp:nvSpPr>
      <dsp:spPr>
        <a:xfrm>
          <a:off x="3120418" y="602234"/>
          <a:ext cx="1252520" cy="12525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99488-9D8B-4261-9D34-57379FFE5080}">
      <dsp:nvSpPr>
        <dsp:cNvPr id="0" name=""/>
        <dsp:cNvSpPr/>
      </dsp:nvSpPr>
      <dsp:spPr>
        <a:xfrm>
          <a:off x="3387348" y="869164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4FEA1-86F6-489C-8BF0-FECAE6F4DF34}">
      <dsp:nvSpPr>
        <dsp:cNvPr id="0" name=""/>
        <dsp:cNvSpPr/>
      </dsp:nvSpPr>
      <dsp:spPr>
        <a:xfrm>
          <a:off x="2720022" y="224488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2. Why is this your most used ?</a:t>
          </a:r>
          <a:endParaRPr lang="en-US" sz="1200" kern="1200"/>
        </a:p>
      </dsp:txBody>
      <dsp:txXfrm>
        <a:off x="2720022" y="2244883"/>
        <a:ext cx="2053312" cy="720000"/>
      </dsp:txXfrm>
    </dsp:sp>
    <dsp:sp modelId="{277FFFC3-CF8D-4C71-A58C-A2E363048A30}">
      <dsp:nvSpPr>
        <dsp:cNvPr id="0" name=""/>
        <dsp:cNvSpPr/>
      </dsp:nvSpPr>
      <dsp:spPr>
        <a:xfrm>
          <a:off x="5533060" y="602234"/>
          <a:ext cx="1252520" cy="12525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5246C-E109-400D-B7B9-4C1E606B145E}">
      <dsp:nvSpPr>
        <dsp:cNvPr id="0" name=""/>
        <dsp:cNvSpPr/>
      </dsp:nvSpPr>
      <dsp:spPr>
        <a:xfrm>
          <a:off x="5799990" y="869164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EBB3A-A649-4512-92DC-1EA3F6FC9BC7}">
      <dsp:nvSpPr>
        <dsp:cNvPr id="0" name=""/>
        <dsp:cNvSpPr/>
      </dsp:nvSpPr>
      <dsp:spPr>
        <a:xfrm>
          <a:off x="5132664" y="224488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3. why are digital tools important for students ?</a:t>
          </a:r>
          <a:endParaRPr lang="en-US" sz="1200" kern="1200"/>
        </a:p>
      </dsp:txBody>
      <dsp:txXfrm>
        <a:off x="5132664" y="2244883"/>
        <a:ext cx="2053312" cy="720000"/>
      </dsp:txXfrm>
    </dsp:sp>
    <dsp:sp modelId="{55F98C7A-6332-4340-8934-58F63350B7C2}">
      <dsp:nvSpPr>
        <dsp:cNvPr id="0" name=""/>
        <dsp:cNvSpPr/>
      </dsp:nvSpPr>
      <dsp:spPr>
        <a:xfrm>
          <a:off x="7945702" y="602234"/>
          <a:ext cx="1252520" cy="12525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C9210-94B6-4199-949A-F938AC4981DC}">
      <dsp:nvSpPr>
        <dsp:cNvPr id="0" name=""/>
        <dsp:cNvSpPr/>
      </dsp:nvSpPr>
      <dsp:spPr>
        <a:xfrm>
          <a:off x="8212633" y="869164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4C6AF-08D2-4B73-A2E0-280125406FFC}">
      <dsp:nvSpPr>
        <dsp:cNvPr id="0" name=""/>
        <dsp:cNvSpPr/>
      </dsp:nvSpPr>
      <dsp:spPr>
        <a:xfrm>
          <a:off x="7545306" y="2244883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4. do you think you spend too much time on these digital tools ?</a:t>
          </a:r>
          <a:endParaRPr lang="en-US" sz="1200" kern="1200"/>
        </a:p>
      </dsp:txBody>
      <dsp:txXfrm>
        <a:off x="7545306" y="2244883"/>
        <a:ext cx="20533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28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423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028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964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318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684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651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689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2294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8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133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226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ranite.pressbooks.pub/edu606-701/chapter/collabor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4614-presentation-download-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lse.ac.uk/impactofsocialsciences/2016/08/10/why-are-interdisciplinary-research-proposals-less-likely-to-be-funded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rasshopperherder.com/templates-suck-heres-our-lean-startup-template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cf.com/news-and-events/news/academic-research-cycling-boomin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1528-021-00678-6" TargetMode="External"/><Relationship Id="rId2" Type="http://schemas.openxmlformats.org/officeDocument/2006/relationships/hyperlink" Target="https://www.learntechlib.org/p/221005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educationalberta.ca/introapatutorial7/chapter/what-is-a-reference-list/" TargetMode="Externa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Freeform: Shape 53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4" name="Freeform: Shape 55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95" name="Straight Connector 57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6" name="Rectangle 59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indoor, shaped, decorated&#10;&#10;Description automatically generated">
            <a:extLst>
              <a:ext uri="{FF2B5EF4-FFF2-40B4-BE49-F238E27FC236}">
                <a16:creationId xmlns:a16="http://schemas.microsoft.com/office/drawing/2014/main" id="{C3E51C16-0DF6-9AEB-AD37-F8AEBE5BB5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1327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97" name="Freeform: Shape 61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1" y="872937"/>
            <a:ext cx="5920740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do students use technology to collaborate at UWTSD?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/>
              <a:t>•  By Louise Hall 2126231</a:t>
            </a:r>
          </a:p>
          <a:p>
            <a:pPr>
              <a:lnSpc>
                <a:spcPct val="120000"/>
              </a:lnSpc>
            </a:pPr>
            <a:r>
              <a:rPr lang="en-US"/>
              <a:t>•  Module code (BMSW4003_Birm)</a:t>
            </a:r>
          </a:p>
          <a:p>
            <a:pPr>
              <a:lnSpc>
                <a:spcPct val="120000"/>
              </a:lnSpc>
            </a:pPr>
            <a:r>
              <a:rPr lang="en-US"/>
              <a:t>•  Module Digital skills and research methods</a:t>
            </a:r>
          </a:p>
          <a:p>
            <a:pPr>
              <a:lnSpc>
                <a:spcPct val="120000"/>
              </a:lnSpc>
            </a:pPr>
            <a:r>
              <a:rPr lang="en-US"/>
              <a:t>•  Lecturer Nicholas Worthington</a:t>
            </a:r>
          </a:p>
          <a:p>
            <a:pPr>
              <a:lnSpc>
                <a:spcPct val="120000"/>
              </a:lnSpc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C5F48B-D2B6-3CA1-02D4-99B87DB5327F}"/>
              </a:ext>
            </a:extLst>
          </p:cNvPr>
          <p:cNvSpPr txBox="1"/>
          <p:nvPr/>
        </p:nvSpPr>
        <p:spPr>
          <a:xfrm>
            <a:off x="9671758" y="6657945"/>
            <a:ext cx="252024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D27E3-3152-F408-789D-0DDF51C46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5"/>
            <a:ext cx="5999018" cy="1360898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D7940-127B-8FE1-E213-DBA0D88A9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332026"/>
            <a:ext cx="4953000" cy="35671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/>
              <a:t>In this presentation I would like to deliver you my research proposal. The topic I have chosen is WHICH DIGITAL TOOL IS MOST  USED  BY STUDENTS  AT UWTSD TO COLLABORATE  TOGHTHER? </a:t>
            </a:r>
          </a:p>
          <a:p>
            <a:pPr marL="0" indent="0">
              <a:lnSpc>
                <a:spcPct val="110000"/>
              </a:lnSpc>
              <a:buNone/>
            </a:pPr>
            <a:endParaRPr lang="en-GB"/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I will be doing research by doing a mini questionnaire and looking up sources and articles  to gather information. </a:t>
            </a:r>
          </a:p>
          <a:p>
            <a:pPr marL="0" indent="0">
              <a:lnSpc>
                <a:spcPct val="110000"/>
              </a:lnSpc>
              <a:buNone/>
            </a:pPr>
            <a:endParaRPr lang="en-GB"/>
          </a:p>
          <a:p>
            <a:pPr marL="0" indent="0">
              <a:lnSpc>
                <a:spcPct val="110000"/>
              </a:lnSpc>
              <a:buNone/>
            </a:pPr>
            <a:endParaRPr lang="en-GB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AB970D9A-9898-D0AF-011B-89741A921B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57310" y="1528084"/>
            <a:ext cx="3327437" cy="41334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891D640-2D9D-4BED-F25B-78457A5B2EE7}"/>
              </a:ext>
            </a:extLst>
          </p:cNvPr>
          <p:cNvSpPr txBox="1"/>
          <p:nvPr/>
        </p:nvSpPr>
        <p:spPr>
          <a:xfrm>
            <a:off x="8629240" y="5461491"/>
            <a:ext cx="255550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39000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10D6CC1-E49B-46F5-B186-3458F335B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83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899617 w 6899617"/>
              <a:gd name="connsiteY1" fmla="*/ 0 h 6858000"/>
              <a:gd name="connsiteX2" fmla="*/ 6899617 w 6899617"/>
              <a:gd name="connsiteY2" fmla="*/ 1529274 h 6858000"/>
              <a:gd name="connsiteX3" fmla="*/ 2229334 w 6899617"/>
              <a:gd name="connsiteY3" fmla="*/ 6858000 h 6858000"/>
              <a:gd name="connsiteX4" fmla="*/ 0 w 6899617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899617" y="0"/>
                </a:lnTo>
                <a:lnTo>
                  <a:pt x="6899617" y="1529274"/>
                </a:lnTo>
                <a:lnTo>
                  <a:pt x="2229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A1A72-1D92-8146-6F96-68CD0A916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8167744" cy="1360898"/>
          </a:xfrm>
        </p:spPr>
        <p:txBody>
          <a:bodyPr>
            <a:normAutofit/>
          </a:bodyPr>
          <a:lstStyle/>
          <a:p>
            <a:r>
              <a:rPr lang="en-GB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95CE9-CBF6-8106-80EB-6A2F1D8EC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332029"/>
            <a:ext cx="5715001" cy="338297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I will be conducting my ethical research by:</a:t>
            </a:r>
          </a:p>
          <a:p>
            <a:pPr marL="0" indent="0">
              <a:buNone/>
            </a:pPr>
            <a:r>
              <a:rPr lang="en-GB"/>
              <a:t>Offering confidentiality</a:t>
            </a:r>
          </a:p>
          <a:p>
            <a:pPr marL="0" indent="0">
              <a:buNone/>
            </a:pPr>
            <a:r>
              <a:rPr lang="en-GB"/>
              <a:t>Informed consent</a:t>
            </a:r>
          </a:p>
          <a:p>
            <a:pPr marL="0" indent="0">
              <a:buNone/>
            </a:pPr>
            <a:r>
              <a:rPr lang="en-GB"/>
              <a:t>Respecting other Peoples decisions </a:t>
            </a:r>
          </a:p>
        </p:txBody>
      </p:sp>
      <p:pic>
        <p:nvPicPr>
          <p:cNvPr id="4" name="Picture 4" descr="Høst Stakk Etikk · Gratis bilde på Pixabay">
            <a:extLst>
              <a:ext uri="{FF2B5EF4-FFF2-40B4-BE49-F238E27FC236}">
                <a16:creationId xmlns:a16="http://schemas.microsoft.com/office/drawing/2014/main" id="{ADB409D3-6632-B657-3316-5CE1142C2D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60" r="4556"/>
          <a:stretch/>
        </p:blipFill>
        <p:spPr>
          <a:xfrm>
            <a:off x="7520247" y="1524000"/>
            <a:ext cx="4671753" cy="5333999"/>
          </a:xfrm>
          <a:custGeom>
            <a:avLst/>
            <a:gdLst/>
            <a:ahLst/>
            <a:cxnLst/>
            <a:rect l="l" t="t" r="r" b="b"/>
            <a:pathLst>
              <a:path w="4650449" h="5306096">
                <a:moveTo>
                  <a:pt x="4650449" y="0"/>
                </a:moveTo>
                <a:lnTo>
                  <a:pt x="4650449" y="5306096"/>
                </a:lnTo>
                <a:lnTo>
                  <a:pt x="0" y="530609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0728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C819-B380-966B-7B83-94D9DFC9A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Proposed method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CA08E86-DE82-AFC8-1840-A57A5C5722E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17C4135C-7F3F-F157-6ED2-B58C69D750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701668" y="336395"/>
            <a:ext cx="2743200" cy="1371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5242C8-9969-1CBB-4E82-19F11C2C1C28}"/>
              </a:ext>
            </a:extLst>
          </p:cNvPr>
          <p:cNvSpPr txBox="1"/>
          <p:nvPr/>
        </p:nvSpPr>
        <p:spPr>
          <a:xfrm>
            <a:off x="4724400" y="41148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05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DC1DC-1365-DA01-2854-6ECEE5A4A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GB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1D611-17CF-37E0-B47A-BA6DD3724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My hypothesis is that teams will be the most used digital tool by students at UWTSD. As I thinks it the most easiest tool  for students to collaborate.</a:t>
            </a:r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A64C5142-6F7C-3A6B-9246-C6C9B8BFA4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49199" y="3050176"/>
            <a:ext cx="2381178" cy="31643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AC1EA8-D12E-8BAA-A573-A00DBA582680}"/>
              </a:ext>
            </a:extLst>
          </p:cNvPr>
          <p:cNvSpPr txBox="1"/>
          <p:nvPr/>
        </p:nvSpPr>
        <p:spPr>
          <a:xfrm>
            <a:off x="9660538" y="6657945"/>
            <a:ext cx="253146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85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ECC1A-0035-2DCB-734D-C249BAF58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questions 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A4210DC-0715-06B1-997A-E28D8BE076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BC6E300-2456-A520-BB19-5B24174D1242}"/>
              </a:ext>
            </a:extLst>
          </p:cNvPr>
          <p:cNvSpPr txBox="1"/>
          <p:nvPr/>
        </p:nvSpPr>
        <p:spPr>
          <a:xfrm flipH="1" flipV="1">
            <a:off x="8732807" y="5646718"/>
            <a:ext cx="7476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5" name="Picture 5" descr="Resource:How to Designing a Research Project to Leverage Your Work as a ...">
            <a:extLst>
              <a:ext uri="{FF2B5EF4-FFF2-40B4-BE49-F238E27FC236}">
                <a16:creationId xmlns:a16="http://schemas.microsoft.com/office/drawing/2014/main" id="{217BCD21-FD02-4578-26EC-03B5D618E5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6362" y="468021"/>
            <a:ext cx="2743199" cy="1925052"/>
          </a:xfrm>
          <a:prstGeom prst="rect">
            <a:avLst/>
          </a:prstGeom>
        </p:spPr>
      </p:pic>
      <p:pic>
        <p:nvPicPr>
          <p:cNvPr id="6" name="Picture 6" descr="Resource:How to Designing a Research Project to Leverage Your Work as a ...">
            <a:extLst>
              <a:ext uri="{FF2B5EF4-FFF2-40B4-BE49-F238E27FC236}">
                <a16:creationId xmlns:a16="http://schemas.microsoft.com/office/drawing/2014/main" id="{3E740C0C-3D7B-1441-6749-4329F3A4EA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6362" y="424889"/>
            <a:ext cx="2743199" cy="1925052"/>
          </a:xfrm>
          <a:prstGeom prst="rect">
            <a:avLst/>
          </a:prstGeom>
        </p:spPr>
      </p:pic>
      <p:pic>
        <p:nvPicPr>
          <p:cNvPr id="7" name="Picture 7" descr="Resource:How to Designing a Research Project to Leverage Your Work as a ...">
            <a:extLst>
              <a:ext uri="{FF2B5EF4-FFF2-40B4-BE49-F238E27FC236}">
                <a16:creationId xmlns:a16="http://schemas.microsoft.com/office/drawing/2014/main" id="{17317ECA-0331-11E2-03EF-EF05277D1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6362" y="424889"/>
            <a:ext cx="2743199" cy="1925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547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FAF8531-5F1D-9982-6EEF-CF9F80843D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84" r="20087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F4315-E4AA-D186-F931-F946834D3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47007-9A8F-83B8-C3D2-B2B19932C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The virtual collaboration tools allowed participants to work towards common goals, build a support network, and participate In skill development then contributed towards their career advancement.</a:t>
            </a:r>
          </a:p>
          <a:p>
            <a:pPr>
              <a:lnSpc>
                <a:spcPct val="110000"/>
              </a:lnSpc>
            </a:pPr>
            <a:r>
              <a:rPr lang="en-GB" sz="1400"/>
              <a:t>Interaction and collaboration are crucial for a successful online class.</a:t>
            </a:r>
          </a:p>
          <a:p>
            <a:pPr>
              <a:lnSpc>
                <a:spcPct val="110000"/>
              </a:lnSpc>
            </a:pPr>
            <a:endParaRPr lang="en-GB" sz="1400"/>
          </a:p>
          <a:p>
            <a:pPr>
              <a:lnSpc>
                <a:spcPct val="110000"/>
              </a:lnSpc>
            </a:pPr>
            <a:r>
              <a:rPr lang="en-GB" sz="1400"/>
              <a:t>The international academia also suffered due to the entire teaching- learning system coming under pressure. Consequently, some path breaking international collaborations have been started for developing sustainable teaching and learning practices using online sources. 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0F4118-4970-2791-BD18-ABD3A6B1CDA6}"/>
              </a:ext>
            </a:extLst>
          </p:cNvPr>
          <p:cNvSpPr txBox="1"/>
          <p:nvPr/>
        </p:nvSpPr>
        <p:spPr>
          <a:xfrm>
            <a:off x="9500237" y="6657945"/>
            <a:ext cx="269176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55129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CDAB4-B073-F9B2-4A46-5936E208B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A0C81-F0D1-94B6-D775-532A477CB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333" y="2346403"/>
            <a:ext cx="9900138" cy="333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lvl="1" indent="-285750">
              <a:buFont typeface="Arial"/>
              <a:buChar char="•"/>
            </a:pPr>
            <a:r>
              <a:rPr lang="en-GB" i="0">
                <a:ea typeface="+mn-lt"/>
                <a:cs typeface="+mn-lt"/>
                <a:hlinkClick r:id="rId2"/>
              </a:rPr>
              <a:t>https://www.learntechlib.org/p/221005/</a:t>
            </a:r>
            <a:endParaRPr lang="en-US" i="0">
              <a:ea typeface="+mn-lt"/>
              <a:cs typeface="+mn-lt"/>
            </a:endParaRPr>
          </a:p>
          <a:p>
            <a:pPr lvl="1"/>
            <a:endParaRPr lang="en-GB" i="0"/>
          </a:p>
          <a:p>
            <a:pPr marL="514350" lvl="1" indent="-285750">
              <a:buFont typeface="Arial"/>
              <a:buChar char="•"/>
            </a:pPr>
            <a:endParaRPr lang="en-GB" i="0">
              <a:ea typeface="+mn-lt"/>
              <a:cs typeface="+mn-lt"/>
            </a:endParaRPr>
          </a:p>
          <a:p>
            <a:pPr marL="514350" lvl="1" indent="-285750">
              <a:buFont typeface="Arial"/>
              <a:buChar char="•"/>
            </a:pPr>
            <a:endParaRPr lang="en-GB" i="0"/>
          </a:p>
          <a:p>
            <a:pPr marL="514350" lvl="1" indent="-285750">
              <a:buFont typeface="Arial"/>
              <a:buChar char="•"/>
            </a:pPr>
            <a:endParaRPr lang="en-GB" i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A4C9EF-A4E0-B369-581A-EED83545AA9D}"/>
              </a:ext>
            </a:extLst>
          </p:cNvPr>
          <p:cNvSpPr txBox="1"/>
          <p:nvPr/>
        </p:nvSpPr>
        <p:spPr>
          <a:xfrm>
            <a:off x="1201407" y="2663860"/>
            <a:ext cx="630701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hlinkClick r:id="rId3"/>
              </a:rPr>
              <a:t>https://link.springer.com/article/10.1007/s11528-021-00678-6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u="sng">
                <a:solidFill>
                  <a:srgbClr val="C00000"/>
                </a:solidFill>
              </a:rPr>
              <a:t>https://papers.ssrn.com/sol3/papers.cfm?abstract_id=4022489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5023071-CC2D-E587-6B32-F10D13F169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06544" y="673401"/>
            <a:ext cx="2743198" cy="24087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D86004-73A8-8D46-D778-0E2AEBFAB431}"/>
              </a:ext>
            </a:extLst>
          </p:cNvPr>
          <p:cNvSpPr txBox="1"/>
          <p:nvPr/>
        </p:nvSpPr>
        <p:spPr>
          <a:xfrm>
            <a:off x="8806543" y="3150961"/>
            <a:ext cx="2743200" cy="480786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170082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RegattaVTI</vt:lpstr>
      <vt:lpstr>How do students use technology to collaborate at UWTSD?</vt:lpstr>
      <vt:lpstr>Introduction</vt:lpstr>
      <vt:lpstr>Ethical considerations</vt:lpstr>
      <vt:lpstr>Proposed method</vt:lpstr>
      <vt:lpstr>Hypothesis</vt:lpstr>
      <vt:lpstr>Research questions </vt:lpstr>
      <vt:lpstr>Research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60</cp:revision>
  <dcterms:created xsi:type="dcterms:W3CDTF">2022-06-28T13:30:48Z</dcterms:created>
  <dcterms:modified xsi:type="dcterms:W3CDTF">2022-06-30T08:46:40Z</dcterms:modified>
</cp:coreProperties>
</file>