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Lst>
  <p:sldSz cy="5143500" cx="9144000"/>
  <p:notesSz cx="6858000" cy="9144000"/>
  <p:embeddedFontLst>
    <p:embeddedFont>
      <p:font typeface="Audiowide"/>
      <p:regular r:id="rId54"/>
    </p:embeddedFont>
    <p:embeddedFont>
      <p:font typeface="Raleway"/>
      <p:regular r:id="rId55"/>
      <p:bold r:id="rId56"/>
      <p:italic r:id="rId57"/>
      <p:boldItalic r:id="rId58"/>
    </p:embeddedFont>
    <p:embeddedFont>
      <p:font typeface="Open Sans"/>
      <p:regular r:id="rId59"/>
      <p:bold r:id="rId60"/>
      <p:italic r:id="rId61"/>
      <p:boldItalic r:id="rId6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OpenSans-boldItalic.fntdata"/><Relationship Id="rId61" Type="http://schemas.openxmlformats.org/officeDocument/2006/relationships/font" Target="fonts/OpenSans-italic.fnt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OpenSans-bold.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font" Target="fonts/Raleway-regular.fntdata"/><Relationship Id="rId10" Type="http://schemas.openxmlformats.org/officeDocument/2006/relationships/slide" Target="slides/slide5.xml"/><Relationship Id="rId54" Type="http://schemas.openxmlformats.org/officeDocument/2006/relationships/font" Target="fonts/Audiowide-regular.fntdata"/><Relationship Id="rId13" Type="http://schemas.openxmlformats.org/officeDocument/2006/relationships/slide" Target="slides/slide8.xml"/><Relationship Id="rId57" Type="http://schemas.openxmlformats.org/officeDocument/2006/relationships/font" Target="fonts/Raleway-italic.fntdata"/><Relationship Id="rId12" Type="http://schemas.openxmlformats.org/officeDocument/2006/relationships/slide" Target="slides/slide7.xml"/><Relationship Id="rId56" Type="http://schemas.openxmlformats.org/officeDocument/2006/relationships/font" Target="fonts/Raleway-bold.fntdata"/><Relationship Id="rId15" Type="http://schemas.openxmlformats.org/officeDocument/2006/relationships/slide" Target="slides/slide10.xml"/><Relationship Id="rId59" Type="http://schemas.openxmlformats.org/officeDocument/2006/relationships/font" Target="fonts/OpenSans-regular.fntdata"/><Relationship Id="rId14" Type="http://schemas.openxmlformats.org/officeDocument/2006/relationships/slide" Target="slides/slide9.xml"/><Relationship Id="rId58" Type="http://schemas.openxmlformats.org/officeDocument/2006/relationships/font" Target="fonts/Raleway-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7" name="Shape 707"/>
        <p:cNvGrpSpPr/>
        <p:nvPr/>
      </p:nvGrpSpPr>
      <p:grpSpPr>
        <a:xfrm>
          <a:off x="0" y="0"/>
          <a:ext cx="0" cy="0"/>
          <a:chOff x="0" y="0"/>
          <a:chExt cx="0" cy="0"/>
        </a:xfrm>
      </p:grpSpPr>
      <p:sp>
        <p:nvSpPr>
          <p:cNvPr id="708" name="Google Shape;708;g2ae4000421f_2_1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9" name="Google Shape;709;g2ae4000421f_2_1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g281ca7b7bb8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5" name="Google Shape;715;g281ca7b7bb8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g13376c3136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2" name="Google Shape;732;g13376c3136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1" name="Shape 741"/>
        <p:cNvGrpSpPr/>
        <p:nvPr/>
      </p:nvGrpSpPr>
      <p:grpSpPr>
        <a:xfrm>
          <a:off x="0" y="0"/>
          <a:ext cx="0" cy="0"/>
          <a:chOff x="0" y="0"/>
          <a:chExt cx="0" cy="0"/>
        </a:xfrm>
      </p:grpSpPr>
      <p:sp>
        <p:nvSpPr>
          <p:cNvPr id="742" name="Google Shape;742;g2ae38bc8ddf_3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3" name="Google Shape;743;g2ae38bc8ddf_3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g2adc7c8bf3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0" name="Google Shape;750;g2adc7c8bf3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g2adc7c8bf30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8" name="Google Shape;758;g2adc7c8bf30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2" name="Shape 762"/>
        <p:cNvGrpSpPr/>
        <p:nvPr/>
      </p:nvGrpSpPr>
      <p:grpSpPr>
        <a:xfrm>
          <a:off x="0" y="0"/>
          <a:ext cx="0" cy="0"/>
          <a:chOff x="0" y="0"/>
          <a:chExt cx="0" cy="0"/>
        </a:xfrm>
      </p:grpSpPr>
      <p:sp>
        <p:nvSpPr>
          <p:cNvPr id="763" name="Google Shape;763;g2adc7c8bf30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4" name="Google Shape;764;g2adc7c8bf30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9" name="Shape 769"/>
        <p:cNvGrpSpPr/>
        <p:nvPr/>
      </p:nvGrpSpPr>
      <p:grpSpPr>
        <a:xfrm>
          <a:off x="0" y="0"/>
          <a:ext cx="0" cy="0"/>
          <a:chOff x="0" y="0"/>
          <a:chExt cx="0" cy="0"/>
        </a:xfrm>
      </p:grpSpPr>
      <p:sp>
        <p:nvSpPr>
          <p:cNvPr id="770" name="Google Shape;770;g2ae25d9493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1" name="Google Shape;771;g2ae25d9493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0" name="Shape 780"/>
        <p:cNvGrpSpPr/>
        <p:nvPr/>
      </p:nvGrpSpPr>
      <p:grpSpPr>
        <a:xfrm>
          <a:off x="0" y="0"/>
          <a:ext cx="0" cy="0"/>
          <a:chOff x="0" y="0"/>
          <a:chExt cx="0" cy="0"/>
        </a:xfrm>
      </p:grpSpPr>
      <p:sp>
        <p:nvSpPr>
          <p:cNvPr id="781" name="Google Shape;781;g2ae7680bc63_4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2" name="Google Shape;782;g2ae7680bc63_4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6" name="Shape 826"/>
        <p:cNvGrpSpPr/>
        <p:nvPr/>
      </p:nvGrpSpPr>
      <p:grpSpPr>
        <a:xfrm>
          <a:off x="0" y="0"/>
          <a:ext cx="0" cy="0"/>
          <a:chOff x="0" y="0"/>
          <a:chExt cx="0" cy="0"/>
        </a:xfrm>
      </p:grpSpPr>
      <p:sp>
        <p:nvSpPr>
          <p:cNvPr id="827" name="Google Shape;827;g2ae7680bc63_4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8" name="Google Shape;828;g2ae7680bc63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g2ae7680bc63_4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5" name="Google Shape;835;g2ae7680bc63_4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1" name="Shape 841"/>
        <p:cNvGrpSpPr/>
        <p:nvPr/>
      </p:nvGrpSpPr>
      <p:grpSpPr>
        <a:xfrm>
          <a:off x="0" y="0"/>
          <a:ext cx="0" cy="0"/>
          <a:chOff x="0" y="0"/>
          <a:chExt cx="0" cy="0"/>
        </a:xfrm>
      </p:grpSpPr>
      <p:sp>
        <p:nvSpPr>
          <p:cNvPr id="842" name="Google Shape;842;g2ae7680bc63_4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3" name="Google Shape;843;g2ae7680bc63_4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8" name="Shape 848"/>
        <p:cNvGrpSpPr/>
        <p:nvPr/>
      </p:nvGrpSpPr>
      <p:grpSpPr>
        <a:xfrm>
          <a:off x="0" y="0"/>
          <a:ext cx="0" cy="0"/>
          <a:chOff x="0" y="0"/>
          <a:chExt cx="0" cy="0"/>
        </a:xfrm>
      </p:grpSpPr>
      <p:sp>
        <p:nvSpPr>
          <p:cNvPr id="849" name="Google Shape;849;g2ae7680bc63_4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0" name="Google Shape;850;g2ae7680bc63_4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5" name="Shape 855"/>
        <p:cNvGrpSpPr/>
        <p:nvPr/>
      </p:nvGrpSpPr>
      <p:grpSpPr>
        <a:xfrm>
          <a:off x="0" y="0"/>
          <a:ext cx="0" cy="0"/>
          <a:chOff x="0" y="0"/>
          <a:chExt cx="0" cy="0"/>
        </a:xfrm>
      </p:grpSpPr>
      <p:sp>
        <p:nvSpPr>
          <p:cNvPr id="856" name="Google Shape;856;g2ae7680bc63_4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7" name="Google Shape;857;g2ae7680bc63_4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2" name="Shape 862"/>
        <p:cNvGrpSpPr/>
        <p:nvPr/>
      </p:nvGrpSpPr>
      <p:grpSpPr>
        <a:xfrm>
          <a:off x="0" y="0"/>
          <a:ext cx="0" cy="0"/>
          <a:chOff x="0" y="0"/>
          <a:chExt cx="0" cy="0"/>
        </a:xfrm>
      </p:grpSpPr>
      <p:sp>
        <p:nvSpPr>
          <p:cNvPr id="863" name="Google Shape;863;g2ae7680bc63_4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4" name="Google Shape;864;g2ae7680bc63_4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9" name="Shape 869"/>
        <p:cNvGrpSpPr/>
        <p:nvPr/>
      </p:nvGrpSpPr>
      <p:grpSpPr>
        <a:xfrm>
          <a:off x="0" y="0"/>
          <a:ext cx="0" cy="0"/>
          <a:chOff x="0" y="0"/>
          <a:chExt cx="0" cy="0"/>
        </a:xfrm>
      </p:grpSpPr>
      <p:sp>
        <p:nvSpPr>
          <p:cNvPr id="870" name="Google Shape;870;g2ae7680bc63_4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1" name="Google Shape;871;g2ae7680bc63_4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6" name="Shape 876"/>
        <p:cNvGrpSpPr/>
        <p:nvPr/>
      </p:nvGrpSpPr>
      <p:grpSpPr>
        <a:xfrm>
          <a:off x="0" y="0"/>
          <a:ext cx="0" cy="0"/>
          <a:chOff x="0" y="0"/>
          <a:chExt cx="0" cy="0"/>
        </a:xfrm>
      </p:grpSpPr>
      <p:sp>
        <p:nvSpPr>
          <p:cNvPr id="877" name="Google Shape;877;g2ae7680bc63_4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8" name="Google Shape;878;g2ae7680bc63_4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3" name="Shape 883"/>
        <p:cNvGrpSpPr/>
        <p:nvPr/>
      </p:nvGrpSpPr>
      <p:grpSpPr>
        <a:xfrm>
          <a:off x="0" y="0"/>
          <a:ext cx="0" cy="0"/>
          <a:chOff x="0" y="0"/>
          <a:chExt cx="0" cy="0"/>
        </a:xfrm>
      </p:grpSpPr>
      <p:sp>
        <p:nvSpPr>
          <p:cNvPr id="884" name="Google Shape;884;g2ae7680bc63_4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5" name="Google Shape;885;g2ae7680bc63_4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0" name="Shape 890"/>
        <p:cNvGrpSpPr/>
        <p:nvPr/>
      </p:nvGrpSpPr>
      <p:grpSpPr>
        <a:xfrm>
          <a:off x="0" y="0"/>
          <a:ext cx="0" cy="0"/>
          <a:chOff x="0" y="0"/>
          <a:chExt cx="0" cy="0"/>
        </a:xfrm>
      </p:grpSpPr>
      <p:sp>
        <p:nvSpPr>
          <p:cNvPr id="891" name="Google Shape;891;g2ae7680bc63_4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2" name="Google Shape;892;g2ae7680bc63_4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7" name="Shape 897"/>
        <p:cNvGrpSpPr/>
        <p:nvPr/>
      </p:nvGrpSpPr>
      <p:grpSpPr>
        <a:xfrm>
          <a:off x="0" y="0"/>
          <a:ext cx="0" cy="0"/>
          <a:chOff x="0" y="0"/>
          <a:chExt cx="0" cy="0"/>
        </a:xfrm>
      </p:grpSpPr>
      <p:sp>
        <p:nvSpPr>
          <p:cNvPr id="898" name="Google Shape;898;g2ad61150f3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9" name="Google Shape;899;g2ad61150f3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8" name="Shape 908"/>
        <p:cNvGrpSpPr/>
        <p:nvPr/>
      </p:nvGrpSpPr>
      <p:grpSpPr>
        <a:xfrm>
          <a:off x="0" y="0"/>
          <a:ext cx="0" cy="0"/>
          <a:chOff x="0" y="0"/>
          <a:chExt cx="0" cy="0"/>
        </a:xfrm>
      </p:grpSpPr>
      <p:sp>
        <p:nvSpPr>
          <p:cNvPr id="909" name="Google Shape;909;g2ad61150f32_1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0" name="Google Shape;910;g2ad61150f32_1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6" name="Shape 916"/>
        <p:cNvGrpSpPr/>
        <p:nvPr/>
      </p:nvGrpSpPr>
      <p:grpSpPr>
        <a:xfrm>
          <a:off x="0" y="0"/>
          <a:ext cx="0" cy="0"/>
          <a:chOff x="0" y="0"/>
          <a:chExt cx="0" cy="0"/>
        </a:xfrm>
      </p:grpSpPr>
      <p:sp>
        <p:nvSpPr>
          <p:cNvPr id="917" name="Google Shape;917;g2ad61150f32_1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8" name="Google Shape;918;g2ad61150f32_1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3" name="Shape 923"/>
        <p:cNvGrpSpPr/>
        <p:nvPr/>
      </p:nvGrpSpPr>
      <p:grpSpPr>
        <a:xfrm>
          <a:off x="0" y="0"/>
          <a:ext cx="0" cy="0"/>
          <a:chOff x="0" y="0"/>
          <a:chExt cx="0" cy="0"/>
        </a:xfrm>
      </p:grpSpPr>
      <p:sp>
        <p:nvSpPr>
          <p:cNvPr id="924" name="Google Shape;924;g2ad61150f32_1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5" name="Google Shape;925;g2ad61150f32_1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2" name="Shape 932"/>
        <p:cNvGrpSpPr/>
        <p:nvPr/>
      </p:nvGrpSpPr>
      <p:grpSpPr>
        <a:xfrm>
          <a:off x="0" y="0"/>
          <a:ext cx="0" cy="0"/>
          <a:chOff x="0" y="0"/>
          <a:chExt cx="0" cy="0"/>
        </a:xfrm>
      </p:grpSpPr>
      <p:sp>
        <p:nvSpPr>
          <p:cNvPr id="933" name="Google Shape;933;g2ad61150f32_1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4" name="Google Shape;934;g2ad61150f32_1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9" name="Shape 939"/>
        <p:cNvGrpSpPr/>
        <p:nvPr/>
      </p:nvGrpSpPr>
      <p:grpSpPr>
        <a:xfrm>
          <a:off x="0" y="0"/>
          <a:ext cx="0" cy="0"/>
          <a:chOff x="0" y="0"/>
          <a:chExt cx="0" cy="0"/>
        </a:xfrm>
      </p:grpSpPr>
      <p:sp>
        <p:nvSpPr>
          <p:cNvPr id="940" name="Google Shape;940;g2ad61150f32_1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1" name="Google Shape;941;g2ad61150f32_1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7" name="Shape 947"/>
        <p:cNvGrpSpPr/>
        <p:nvPr/>
      </p:nvGrpSpPr>
      <p:grpSpPr>
        <a:xfrm>
          <a:off x="0" y="0"/>
          <a:ext cx="0" cy="0"/>
          <a:chOff x="0" y="0"/>
          <a:chExt cx="0" cy="0"/>
        </a:xfrm>
      </p:grpSpPr>
      <p:sp>
        <p:nvSpPr>
          <p:cNvPr id="948" name="Google Shape;948;g2ad61150f32_1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9" name="Google Shape;949;g2ad61150f32_1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g2ae38bc8ddf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6" name="Google Shape;956;g2ae38bc8ddf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2" name="Shape 962"/>
        <p:cNvGrpSpPr/>
        <p:nvPr/>
      </p:nvGrpSpPr>
      <p:grpSpPr>
        <a:xfrm>
          <a:off x="0" y="0"/>
          <a:ext cx="0" cy="0"/>
          <a:chOff x="0" y="0"/>
          <a:chExt cx="0" cy="0"/>
        </a:xfrm>
      </p:grpSpPr>
      <p:sp>
        <p:nvSpPr>
          <p:cNvPr id="963" name="Google Shape;963;g2ad80ab4bf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4" name="Google Shape;964;g2ad80ab4bf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3" name="Shape 973"/>
        <p:cNvGrpSpPr/>
        <p:nvPr/>
      </p:nvGrpSpPr>
      <p:grpSpPr>
        <a:xfrm>
          <a:off x="0" y="0"/>
          <a:ext cx="0" cy="0"/>
          <a:chOff x="0" y="0"/>
          <a:chExt cx="0" cy="0"/>
        </a:xfrm>
      </p:grpSpPr>
      <p:sp>
        <p:nvSpPr>
          <p:cNvPr id="974" name="Google Shape;974;g2ae4000421f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5" name="Google Shape;975;g2ae4000421f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Colour Theory is what I primarily use when designing anything. We picked Blue Violet as our main colour with a hex code of #7333CC and I went ahead and researched complimentary colours as well as Shades and Tints of that colour. </a:t>
            </a:r>
            <a:endParaRPr/>
          </a:p>
          <a:p>
            <a:pPr indent="0" lvl="0" marL="0" rtl="0" algn="l">
              <a:spcBef>
                <a:spcPts val="0"/>
              </a:spcBef>
              <a:spcAft>
                <a:spcPts val="0"/>
              </a:spcAft>
              <a:buNone/>
            </a:pPr>
            <a:r>
              <a:rPr lang="en"/>
              <a:t>By applying these principles, I can create interfaces that are visually stunning, emotionally resonant and ultimately an interface which is more engaging and impactful.</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1" name="Shape 981"/>
        <p:cNvGrpSpPr/>
        <p:nvPr/>
      </p:nvGrpSpPr>
      <p:grpSpPr>
        <a:xfrm>
          <a:off x="0" y="0"/>
          <a:ext cx="0" cy="0"/>
          <a:chOff x="0" y="0"/>
          <a:chExt cx="0" cy="0"/>
        </a:xfrm>
      </p:grpSpPr>
      <p:sp>
        <p:nvSpPr>
          <p:cNvPr id="982" name="Google Shape;982;g2ae4000421f_1_14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3" name="Google Shape;983;g2ae4000421f_1_14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is a </a:t>
            </a:r>
            <a:r>
              <a:rPr lang="en"/>
              <a:t>palette</a:t>
            </a:r>
            <a:r>
              <a:rPr lang="en"/>
              <a:t> for both Dark mode and Light mode. </a:t>
            </a:r>
            <a:endParaRPr/>
          </a:p>
          <a:p>
            <a:pPr indent="0" lvl="0" marL="0" rtl="0" algn="l">
              <a:spcBef>
                <a:spcPts val="0"/>
              </a:spcBef>
              <a:spcAft>
                <a:spcPts val="0"/>
              </a:spcAft>
              <a:buNone/>
            </a:pPr>
            <a:r>
              <a:rPr lang="en"/>
              <a:t>Dark mode can help reduce eye strain, especially in low-light conditions, and improve accessibility for users with visual impairments or light sensitivity.</a:t>
            </a:r>
            <a:endParaRPr/>
          </a:p>
          <a:p>
            <a:pPr indent="0" lvl="0" marL="0" rtl="0" algn="l">
              <a:spcBef>
                <a:spcPts val="0"/>
              </a:spcBef>
              <a:spcAft>
                <a:spcPts val="0"/>
              </a:spcAft>
              <a:buNone/>
            </a:pPr>
            <a:r>
              <a:rPr lang="en"/>
              <a:t>It also has the potential to enhance the aesthetic appeal of an interface and can significantly extend battery life for devices with OLED screens, leading to increased battery efficiency.</a:t>
            </a:r>
            <a:endParaRPr/>
          </a:p>
          <a:p>
            <a:pPr indent="0" lvl="0" marL="0" rtl="0" algn="l">
              <a:spcBef>
                <a:spcPts val="0"/>
              </a:spcBef>
              <a:spcAft>
                <a:spcPts val="0"/>
              </a:spcAft>
              <a:buNone/>
            </a:pPr>
            <a:r>
              <a:rPr lang="en"/>
              <a:t>By providing both light and dark modes in our design, it gives users the power to choose based on their preferences and specific situations, thus increasing usability and inclusivity, which in turn enhances the overall user experience.</a:t>
            </a:r>
            <a:endParaRPr/>
          </a:p>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0" name="Shape 990"/>
        <p:cNvGrpSpPr/>
        <p:nvPr/>
      </p:nvGrpSpPr>
      <p:grpSpPr>
        <a:xfrm>
          <a:off x="0" y="0"/>
          <a:ext cx="0" cy="0"/>
          <a:chOff x="0" y="0"/>
          <a:chExt cx="0" cy="0"/>
        </a:xfrm>
      </p:grpSpPr>
      <p:sp>
        <p:nvSpPr>
          <p:cNvPr id="991" name="Google Shape;991;g2ae4000421f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2" name="Google Shape;992;g2ae4000421f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 used photoshop mainly for the logo design and illustrator to make the vectors and lineart for some logos. </a:t>
            </a:r>
            <a:endParaRPr/>
          </a:p>
          <a:p>
            <a:pPr indent="0" lvl="0" marL="0" rtl="0" algn="l">
              <a:spcBef>
                <a:spcPts val="0"/>
              </a:spcBef>
              <a:spcAft>
                <a:spcPts val="0"/>
              </a:spcAft>
              <a:buNone/>
            </a:pPr>
            <a:r>
              <a:rPr lang="en"/>
              <a:t>UIzard was used to make the prototype.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Issues I had was constant crashes in photoshop and illustrator because I had too many fonts installed. </a:t>
            </a:r>
            <a:br>
              <a:rPr lang="en"/>
            </a:br>
            <a:r>
              <a:rPr lang="en"/>
              <a:t>UIzard crashed my browser every time I tried to use the AI assistant. It was not very helpful.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8" name="Shape 998"/>
        <p:cNvGrpSpPr/>
        <p:nvPr/>
      </p:nvGrpSpPr>
      <p:grpSpPr>
        <a:xfrm>
          <a:off x="0" y="0"/>
          <a:ext cx="0" cy="0"/>
          <a:chOff x="0" y="0"/>
          <a:chExt cx="0" cy="0"/>
        </a:xfrm>
      </p:grpSpPr>
      <p:sp>
        <p:nvSpPr>
          <p:cNvPr id="999" name="Google Shape;999;g2ae4000421f_1_7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0" name="Google Shape;1000;g2ae4000421f_1_7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4" name="Shape 1044"/>
        <p:cNvGrpSpPr/>
        <p:nvPr/>
      </p:nvGrpSpPr>
      <p:grpSpPr>
        <a:xfrm>
          <a:off x="0" y="0"/>
          <a:ext cx="0" cy="0"/>
          <a:chOff x="0" y="0"/>
          <a:chExt cx="0" cy="0"/>
        </a:xfrm>
      </p:grpSpPr>
      <p:sp>
        <p:nvSpPr>
          <p:cNvPr id="1045" name="Google Shape;1045;g2ae4000421f_1_14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6" name="Google Shape;1046;g2ae4000421f_1_14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These are some of the light mode logos I created for our app. All keeping in mind that it is an app for gaming and that should be apparent from the logo itself.</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4" name="Shape 1054"/>
        <p:cNvGrpSpPr/>
        <p:nvPr/>
      </p:nvGrpSpPr>
      <p:grpSpPr>
        <a:xfrm>
          <a:off x="0" y="0"/>
          <a:ext cx="0" cy="0"/>
          <a:chOff x="0" y="0"/>
          <a:chExt cx="0" cy="0"/>
        </a:xfrm>
      </p:grpSpPr>
      <p:sp>
        <p:nvSpPr>
          <p:cNvPr id="1055" name="Google Shape;1055;g2ae4000421f_1_14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6" name="Google Shape;1056;g2ae4000421f_1_14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Adapting logos for dark mode is important to ensure they remain visible and aligned with the brand's visual identity, whilst still being a lot more easy on the eyes compared to light mode logos.</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4" name="Shape 1064"/>
        <p:cNvGrpSpPr/>
        <p:nvPr/>
      </p:nvGrpSpPr>
      <p:grpSpPr>
        <a:xfrm>
          <a:off x="0" y="0"/>
          <a:ext cx="0" cy="0"/>
          <a:chOff x="0" y="0"/>
          <a:chExt cx="0" cy="0"/>
        </a:xfrm>
      </p:grpSpPr>
      <p:sp>
        <p:nvSpPr>
          <p:cNvPr id="1065" name="Google Shape;1065;g2ae4000421f_1_14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6" name="Google Shape;1066;g2ae4000421f_1_14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This was the final logo based on feedback from the rest of the team.</a:t>
            </a:r>
            <a:endParaRPr/>
          </a:p>
          <a:p>
            <a:pPr indent="0" lvl="0" marL="0" rtl="0" algn="l">
              <a:spcBef>
                <a:spcPts val="0"/>
              </a:spcBef>
              <a:spcAft>
                <a:spcPts val="0"/>
              </a:spcAft>
              <a:buNone/>
            </a:pPr>
            <a:r>
              <a:rPr lang="en"/>
              <a:t>E</a:t>
            </a:r>
            <a:r>
              <a:rPr lang="en"/>
              <a:t>nsuring that the logo remains recognisable and effectively represents the brand in both light and dark modes contributes to a consistent and cohesive user experience.</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2" name="Shape 1072"/>
        <p:cNvGrpSpPr/>
        <p:nvPr/>
      </p:nvGrpSpPr>
      <p:grpSpPr>
        <a:xfrm>
          <a:off x="0" y="0"/>
          <a:ext cx="0" cy="0"/>
          <a:chOff x="0" y="0"/>
          <a:chExt cx="0" cy="0"/>
        </a:xfrm>
      </p:grpSpPr>
      <p:sp>
        <p:nvSpPr>
          <p:cNvPr id="1073" name="Google Shape;1073;g2ad61150f32_4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4" name="Google Shape;1074;g2ad61150f32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3" name="Shape 1083"/>
        <p:cNvGrpSpPr/>
        <p:nvPr/>
      </p:nvGrpSpPr>
      <p:grpSpPr>
        <a:xfrm>
          <a:off x="0" y="0"/>
          <a:ext cx="0" cy="0"/>
          <a:chOff x="0" y="0"/>
          <a:chExt cx="0" cy="0"/>
        </a:xfrm>
      </p:grpSpPr>
      <p:sp>
        <p:nvSpPr>
          <p:cNvPr id="1084" name="Google Shape;1084;g110860aa57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5" name="Google Shape;1085;g110860aa57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1" name="Shape 1091"/>
        <p:cNvGrpSpPr/>
        <p:nvPr/>
      </p:nvGrpSpPr>
      <p:grpSpPr>
        <a:xfrm>
          <a:off x="0" y="0"/>
          <a:ext cx="0" cy="0"/>
          <a:chOff x="0" y="0"/>
          <a:chExt cx="0" cy="0"/>
        </a:xfrm>
      </p:grpSpPr>
      <p:sp>
        <p:nvSpPr>
          <p:cNvPr id="1092" name="Google Shape;1092;g1125d80b419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3" name="Google Shape;1093;g1125d80b419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0" name="Shape 1110"/>
        <p:cNvGrpSpPr/>
        <p:nvPr/>
      </p:nvGrpSpPr>
      <p:grpSpPr>
        <a:xfrm>
          <a:off x="0" y="0"/>
          <a:ext cx="0" cy="0"/>
          <a:chOff x="0" y="0"/>
          <a:chExt cx="0" cy="0"/>
        </a:xfrm>
      </p:grpSpPr>
      <p:sp>
        <p:nvSpPr>
          <p:cNvPr id="1111" name="Google Shape;1111;g2ad8df14ff1_1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2" name="Google Shape;1112;g2ad8df14ff1_1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9" name="Shape 1119"/>
        <p:cNvGrpSpPr/>
        <p:nvPr/>
      </p:nvGrpSpPr>
      <p:grpSpPr>
        <a:xfrm>
          <a:off x="0" y="0"/>
          <a:ext cx="0" cy="0"/>
          <a:chOff x="0" y="0"/>
          <a:chExt cx="0" cy="0"/>
        </a:xfrm>
      </p:grpSpPr>
      <p:sp>
        <p:nvSpPr>
          <p:cNvPr id="1120" name="Google Shape;1120;g1125d80b419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1" name="Google Shape;1121;g1125d80b419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8" name="Shape 1128"/>
        <p:cNvGrpSpPr/>
        <p:nvPr/>
      </p:nvGrpSpPr>
      <p:grpSpPr>
        <a:xfrm>
          <a:off x="0" y="0"/>
          <a:ext cx="0" cy="0"/>
          <a:chOff x="0" y="0"/>
          <a:chExt cx="0" cy="0"/>
        </a:xfrm>
      </p:grpSpPr>
      <p:sp>
        <p:nvSpPr>
          <p:cNvPr id="1129" name="Google Shape;1129;g2ae25d94931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0" name="Google Shape;1130;g2ae25d94931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prototype is an interactive set of images that are linked together via icons and buttons. Some take you to different screens whereas others change things on the current screen. Once you have them in your hands, we can show you what it is you’re actually seeing on the screens of those </a:t>
            </a:r>
            <a:r>
              <a:rPr lang="en"/>
              <a:t>devices</a:t>
            </a:r>
            <a:r>
              <a:rPr lang="en"/>
              <a:t>.</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9" name="Shape 1139"/>
        <p:cNvGrpSpPr/>
        <p:nvPr/>
      </p:nvGrpSpPr>
      <p:grpSpPr>
        <a:xfrm>
          <a:off x="0" y="0"/>
          <a:ext cx="0" cy="0"/>
          <a:chOff x="0" y="0"/>
          <a:chExt cx="0" cy="0"/>
        </a:xfrm>
      </p:grpSpPr>
      <p:sp>
        <p:nvSpPr>
          <p:cNvPr id="1140" name="Google Shape;1140;g2ae4000421f_2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1" name="Google Shape;1141;g2ae4000421f_2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From left to right: Splash Screen, Signup, Onboarding, Login</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8" name="Shape 1148"/>
        <p:cNvGrpSpPr/>
        <p:nvPr/>
      </p:nvGrpSpPr>
      <p:grpSpPr>
        <a:xfrm>
          <a:off x="0" y="0"/>
          <a:ext cx="0" cy="0"/>
          <a:chOff x="0" y="0"/>
          <a:chExt cx="0" cy="0"/>
        </a:xfrm>
      </p:grpSpPr>
      <p:sp>
        <p:nvSpPr>
          <p:cNvPr id="1149" name="Google Shape;1149;g2ae4000421f_2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0" name="Google Shape;1150;g2ae4000421f_2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Your home feed first two images showing the connect tab and the other two showing the explore tab.</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7" name="Shape 1157"/>
        <p:cNvGrpSpPr/>
        <p:nvPr/>
      </p:nvGrpSpPr>
      <p:grpSpPr>
        <a:xfrm>
          <a:off x="0" y="0"/>
          <a:ext cx="0" cy="0"/>
          <a:chOff x="0" y="0"/>
          <a:chExt cx="0" cy="0"/>
        </a:xfrm>
      </p:grpSpPr>
      <p:sp>
        <p:nvSpPr>
          <p:cNvPr id="1158" name="Google Shape;1158;g2ae4000421f_2_1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9" name="Google Shape;1159;g2ae4000421f_2_1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Your profile, editing the profile, viewing settings, messaging and a conversation alongside the invite link and search function.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9" name="Shape 1169"/>
        <p:cNvGrpSpPr/>
        <p:nvPr/>
      </p:nvGrpSpPr>
      <p:grpSpPr>
        <a:xfrm>
          <a:off x="0" y="0"/>
          <a:ext cx="0" cy="0"/>
          <a:chOff x="0" y="0"/>
          <a:chExt cx="0" cy="0"/>
        </a:xfrm>
      </p:grpSpPr>
      <p:sp>
        <p:nvSpPr>
          <p:cNvPr id="1170" name="Google Shape;1170;g2ae4000421f_2_1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1" name="Google Shape;1171;g2ae4000421f_2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Essentially the same thing but dark mode instead.</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8" name="Shape 1178"/>
        <p:cNvGrpSpPr/>
        <p:nvPr/>
      </p:nvGrpSpPr>
      <p:grpSpPr>
        <a:xfrm>
          <a:off x="0" y="0"/>
          <a:ext cx="0" cy="0"/>
          <a:chOff x="0" y="0"/>
          <a:chExt cx="0" cy="0"/>
        </a:xfrm>
      </p:grpSpPr>
      <p:sp>
        <p:nvSpPr>
          <p:cNvPr id="1179" name="Google Shape;1179;g2ae4000421f_2_1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0" name="Google Shape;1180;g2ae4000421f_2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0" name="Shape 1190"/>
        <p:cNvGrpSpPr/>
        <p:nvPr/>
      </p:nvGrpSpPr>
      <p:grpSpPr>
        <a:xfrm>
          <a:off x="0" y="0"/>
          <a:ext cx="0" cy="0"/>
          <a:chOff x="0" y="0"/>
          <a:chExt cx="0" cy="0"/>
        </a:xfrm>
      </p:grpSpPr>
      <p:sp>
        <p:nvSpPr>
          <p:cNvPr id="1191" name="Google Shape;1191;g2ae4000421f_2_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2" name="Google Shape;1192;g2ae4000421f_2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9" name="Shape 1199"/>
        <p:cNvGrpSpPr/>
        <p:nvPr/>
      </p:nvGrpSpPr>
      <p:grpSpPr>
        <a:xfrm>
          <a:off x="0" y="0"/>
          <a:ext cx="0" cy="0"/>
          <a:chOff x="0" y="0"/>
          <a:chExt cx="0" cy="0"/>
        </a:xfrm>
      </p:grpSpPr>
      <p:sp>
        <p:nvSpPr>
          <p:cNvPr id="1200" name="Google Shape;1200;g2ae4000421f_2_1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1" name="Google Shape;1201;g2ae4000421f_2_1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These interactions are the same within the light mode variant.</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bit.ly/3A1uf1Q"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10" name="Google Shape;10;p2"/>
          <p:cNvSpPr txBox="1"/>
          <p:nvPr>
            <p:ph type="ctrTitle"/>
          </p:nvPr>
        </p:nvSpPr>
        <p:spPr>
          <a:xfrm>
            <a:off x="1166550" y="1499600"/>
            <a:ext cx="6810900" cy="1540800"/>
          </a:xfrm>
          <a:prstGeom prst="rect">
            <a:avLst/>
          </a:prstGeom>
        </p:spPr>
        <p:txBody>
          <a:bodyPr anchorCtr="0" anchor="b" bIns="91425" lIns="91425" spcFirstLastPara="1" rIns="91425" wrap="square" tIns="91425">
            <a:noAutofit/>
          </a:bodyPr>
          <a:lstStyle>
            <a:lvl1pPr lvl="0" algn="ctr">
              <a:lnSpc>
                <a:spcPct val="100000"/>
              </a:lnSpc>
              <a:spcBef>
                <a:spcPts val="0"/>
              </a:spcBef>
              <a:spcAft>
                <a:spcPts val="0"/>
              </a:spcAft>
              <a:buClr>
                <a:srgbClr val="191919"/>
              </a:buClr>
              <a:buSzPts val="5200"/>
              <a:buNone/>
              <a:defRPr sz="4500"/>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p:txBody>
      </p:sp>
      <p:sp>
        <p:nvSpPr>
          <p:cNvPr id="11" name="Google Shape;11;p2"/>
          <p:cNvSpPr txBox="1"/>
          <p:nvPr>
            <p:ph idx="1" type="subTitle"/>
          </p:nvPr>
        </p:nvSpPr>
        <p:spPr>
          <a:xfrm>
            <a:off x="3172200" y="3254150"/>
            <a:ext cx="2799600" cy="809100"/>
          </a:xfrm>
          <a:prstGeom prst="rect">
            <a:avLst/>
          </a:prstGeom>
          <a:noFill/>
        </p:spPr>
        <p:txBody>
          <a:bodyPr anchorCtr="0" anchor="ctr" bIns="91425" lIns="91425" spcFirstLastPara="1" rIns="91425" wrap="square" tIns="91425">
            <a:noAutofit/>
          </a:bodyPr>
          <a:lstStyle>
            <a:lvl1pPr lvl="0" algn="ctr">
              <a:lnSpc>
                <a:spcPct val="100000"/>
              </a:lnSpc>
              <a:spcBef>
                <a:spcPts val="0"/>
              </a:spcBef>
              <a:spcAft>
                <a:spcPts val="0"/>
              </a:spcAft>
              <a:buSzPts val="12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grpSp>
        <p:nvGrpSpPr>
          <p:cNvPr id="12" name="Google Shape;12;p2"/>
          <p:cNvGrpSpPr/>
          <p:nvPr/>
        </p:nvGrpSpPr>
        <p:grpSpPr>
          <a:xfrm>
            <a:off x="-160524" y="242913"/>
            <a:ext cx="9353869" cy="4900579"/>
            <a:chOff x="-160524" y="242913"/>
            <a:chExt cx="9353869" cy="4900579"/>
          </a:xfrm>
        </p:grpSpPr>
        <p:grpSp>
          <p:nvGrpSpPr>
            <p:cNvPr id="13" name="Google Shape;13;p2"/>
            <p:cNvGrpSpPr/>
            <p:nvPr/>
          </p:nvGrpSpPr>
          <p:grpSpPr>
            <a:xfrm rot="2700000">
              <a:off x="1417305" y="4792145"/>
              <a:ext cx="182912" cy="182969"/>
              <a:chOff x="3052932" y="2641078"/>
              <a:chExt cx="616189" cy="616674"/>
            </a:xfrm>
          </p:grpSpPr>
          <p:sp>
            <p:nvSpPr>
              <p:cNvPr id="14" name="Google Shape;14;p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8061701" y="280965"/>
              <a:ext cx="734380" cy="558925"/>
              <a:chOff x="3000389" y="360865"/>
              <a:chExt cx="734380" cy="558925"/>
            </a:xfrm>
          </p:grpSpPr>
          <p:sp>
            <p:nvSpPr>
              <p:cNvPr id="19" name="Google Shape;19;p2"/>
              <p:cNvSpPr/>
              <p:nvPr/>
            </p:nvSpPr>
            <p:spPr>
              <a:xfrm>
                <a:off x="3073932" y="360865"/>
                <a:ext cx="660836" cy="558925"/>
              </a:xfrm>
              <a:custGeom>
                <a:rect b="b" l="l" r="r" t="t"/>
                <a:pathLst>
                  <a:path extrusionOk="0" h="12669" w="14979">
                    <a:moveTo>
                      <a:pt x="1" y="1155"/>
                    </a:moveTo>
                    <a:lnTo>
                      <a:pt x="1" y="2310"/>
                    </a:lnTo>
                    <a:lnTo>
                      <a:pt x="1156" y="2310"/>
                    </a:lnTo>
                    <a:lnTo>
                      <a:pt x="1156" y="3453"/>
                    </a:lnTo>
                    <a:lnTo>
                      <a:pt x="2310" y="3453"/>
                    </a:lnTo>
                    <a:lnTo>
                      <a:pt x="2310" y="1155"/>
                    </a:lnTo>
                    <a:close/>
                    <a:moveTo>
                      <a:pt x="10371" y="5763"/>
                    </a:moveTo>
                    <a:lnTo>
                      <a:pt x="10371" y="6918"/>
                    </a:lnTo>
                    <a:lnTo>
                      <a:pt x="8073" y="6918"/>
                    </a:lnTo>
                    <a:lnTo>
                      <a:pt x="8073" y="5763"/>
                    </a:lnTo>
                    <a:close/>
                    <a:moveTo>
                      <a:pt x="1156" y="9216"/>
                    </a:moveTo>
                    <a:lnTo>
                      <a:pt x="1156" y="10370"/>
                    </a:lnTo>
                    <a:lnTo>
                      <a:pt x="1" y="10370"/>
                    </a:lnTo>
                    <a:lnTo>
                      <a:pt x="1" y="11525"/>
                    </a:lnTo>
                    <a:lnTo>
                      <a:pt x="2310" y="11525"/>
                    </a:lnTo>
                    <a:lnTo>
                      <a:pt x="2310" y="9216"/>
                    </a:lnTo>
                    <a:close/>
                    <a:moveTo>
                      <a:pt x="2310" y="0"/>
                    </a:moveTo>
                    <a:lnTo>
                      <a:pt x="2310" y="1155"/>
                    </a:lnTo>
                    <a:lnTo>
                      <a:pt x="3453" y="1155"/>
                    </a:lnTo>
                    <a:lnTo>
                      <a:pt x="3453" y="4608"/>
                    </a:lnTo>
                    <a:lnTo>
                      <a:pt x="4608" y="4608"/>
                    </a:lnTo>
                    <a:lnTo>
                      <a:pt x="4608" y="8061"/>
                    </a:lnTo>
                    <a:lnTo>
                      <a:pt x="3453" y="8061"/>
                    </a:lnTo>
                    <a:lnTo>
                      <a:pt x="3453" y="11525"/>
                    </a:lnTo>
                    <a:lnTo>
                      <a:pt x="2310" y="11525"/>
                    </a:lnTo>
                    <a:lnTo>
                      <a:pt x="2310" y="12668"/>
                    </a:lnTo>
                    <a:lnTo>
                      <a:pt x="5763" y="12668"/>
                    </a:lnTo>
                    <a:lnTo>
                      <a:pt x="5763" y="11525"/>
                    </a:lnTo>
                    <a:lnTo>
                      <a:pt x="6918" y="11525"/>
                    </a:lnTo>
                    <a:lnTo>
                      <a:pt x="6918" y="10370"/>
                    </a:lnTo>
                    <a:lnTo>
                      <a:pt x="8061" y="10370"/>
                    </a:lnTo>
                    <a:lnTo>
                      <a:pt x="8061" y="9216"/>
                    </a:lnTo>
                    <a:lnTo>
                      <a:pt x="9216" y="9216"/>
                    </a:lnTo>
                    <a:lnTo>
                      <a:pt x="9216" y="8061"/>
                    </a:lnTo>
                    <a:lnTo>
                      <a:pt x="12669" y="8061"/>
                    </a:lnTo>
                    <a:lnTo>
                      <a:pt x="12669" y="6918"/>
                    </a:lnTo>
                    <a:lnTo>
                      <a:pt x="14979" y="6918"/>
                    </a:lnTo>
                    <a:lnTo>
                      <a:pt x="14979" y="5763"/>
                    </a:lnTo>
                    <a:lnTo>
                      <a:pt x="12669" y="5763"/>
                    </a:lnTo>
                    <a:lnTo>
                      <a:pt x="12669" y="4608"/>
                    </a:lnTo>
                    <a:lnTo>
                      <a:pt x="9216" y="4608"/>
                    </a:lnTo>
                    <a:lnTo>
                      <a:pt x="9216" y="3453"/>
                    </a:lnTo>
                    <a:lnTo>
                      <a:pt x="8061" y="3453"/>
                    </a:lnTo>
                    <a:lnTo>
                      <a:pt x="8061" y="2310"/>
                    </a:lnTo>
                    <a:lnTo>
                      <a:pt x="6918" y="2310"/>
                    </a:lnTo>
                    <a:lnTo>
                      <a:pt x="6918" y="1155"/>
                    </a:lnTo>
                    <a:lnTo>
                      <a:pt x="5763" y="1155"/>
                    </a:lnTo>
                    <a:lnTo>
                      <a:pt x="576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3000389" y="411821"/>
                <a:ext cx="51000" cy="50956"/>
              </a:xfrm>
              <a:custGeom>
                <a:rect b="b" l="l" r="r" t="t"/>
                <a:pathLst>
                  <a:path extrusionOk="0" h="1155" w="1156">
                    <a:moveTo>
                      <a:pt x="1" y="0"/>
                    </a:moveTo>
                    <a:lnTo>
                      <a:pt x="1" y="1155"/>
                    </a:lnTo>
                    <a:lnTo>
                      <a:pt x="1156" y="1155"/>
                    </a:lnTo>
                    <a:lnTo>
                      <a:pt x="11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3000389" y="818363"/>
                <a:ext cx="51000" cy="50470"/>
              </a:xfrm>
              <a:custGeom>
                <a:rect b="b" l="l" r="r" t="t"/>
                <a:pathLst>
                  <a:path extrusionOk="0" h="1144" w="1156">
                    <a:moveTo>
                      <a:pt x="1" y="0"/>
                    </a:moveTo>
                    <a:lnTo>
                      <a:pt x="1" y="1143"/>
                    </a:lnTo>
                    <a:lnTo>
                      <a:pt x="1156" y="1143"/>
                    </a:lnTo>
                    <a:lnTo>
                      <a:pt x="11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 name="Google Shape;22;p2"/>
            <p:cNvSpPr/>
            <p:nvPr/>
          </p:nvSpPr>
          <p:spPr>
            <a:xfrm>
              <a:off x="316206" y="593657"/>
              <a:ext cx="1063188" cy="303661"/>
            </a:xfrm>
            <a:custGeom>
              <a:rect b="b" l="l" r="r" t="t"/>
              <a:pathLst>
                <a:path extrusionOk="0" h="6883" w="24099">
                  <a:moveTo>
                    <a:pt x="6883" y="1"/>
                  </a:moveTo>
                  <a:lnTo>
                    <a:pt x="6883" y="1715"/>
                  </a:lnTo>
                  <a:lnTo>
                    <a:pt x="5168" y="1715"/>
                  </a:lnTo>
                  <a:lnTo>
                    <a:pt x="5168" y="3441"/>
                  </a:lnTo>
                  <a:lnTo>
                    <a:pt x="3442" y="3441"/>
                  </a:lnTo>
                  <a:lnTo>
                    <a:pt x="3442" y="5156"/>
                  </a:lnTo>
                  <a:lnTo>
                    <a:pt x="1" y="5156"/>
                  </a:lnTo>
                  <a:lnTo>
                    <a:pt x="1" y="6882"/>
                  </a:lnTo>
                  <a:lnTo>
                    <a:pt x="12050" y="6882"/>
                  </a:lnTo>
                  <a:lnTo>
                    <a:pt x="12050" y="5156"/>
                  </a:lnTo>
                  <a:lnTo>
                    <a:pt x="13764" y="5156"/>
                  </a:lnTo>
                  <a:lnTo>
                    <a:pt x="13764" y="6882"/>
                  </a:lnTo>
                  <a:lnTo>
                    <a:pt x="24099" y="6882"/>
                  </a:lnTo>
                  <a:lnTo>
                    <a:pt x="24099" y="5156"/>
                  </a:lnTo>
                  <a:lnTo>
                    <a:pt x="20658" y="5156"/>
                  </a:lnTo>
                  <a:lnTo>
                    <a:pt x="20658" y="3441"/>
                  </a:lnTo>
                  <a:lnTo>
                    <a:pt x="17217" y="3441"/>
                  </a:lnTo>
                  <a:lnTo>
                    <a:pt x="17217" y="1715"/>
                  </a:lnTo>
                  <a:lnTo>
                    <a:pt x="13764" y="1715"/>
                  </a:lnTo>
                  <a:lnTo>
                    <a:pt x="1376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 name="Google Shape;23;p2"/>
            <p:cNvGrpSpPr/>
            <p:nvPr/>
          </p:nvGrpSpPr>
          <p:grpSpPr>
            <a:xfrm>
              <a:off x="8103334" y="1257914"/>
              <a:ext cx="1090011" cy="316808"/>
              <a:chOff x="1689834" y="1191289"/>
              <a:chExt cx="1090011" cy="316808"/>
            </a:xfrm>
          </p:grpSpPr>
          <p:sp>
            <p:nvSpPr>
              <p:cNvPr id="24" name="Google Shape;24;p2"/>
              <p:cNvSpPr/>
              <p:nvPr/>
            </p:nvSpPr>
            <p:spPr>
              <a:xfrm>
                <a:off x="1689834" y="1259053"/>
                <a:ext cx="871982" cy="249043"/>
              </a:xfrm>
              <a:custGeom>
                <a:rect b="b" l="l" r="r" t="t"/>
                <a:pathLst>
                  <a:path extrusionOk="0" h="5645" w="19765">
                    <a:moveTo>
                      <a:pt x="5656" y="1"/>
                    </a:moveTo>
                    <a:lnTo>
                      <a:pt x="5656" y="1406"/>
                    </a:lnTo>
                    <a:lnTo>
                      <a:pt x="4239" y="1406"/>
                    </a:lnTo>
                    <a:lnTo>
                      <a:pt x="4239" y="2823"/>
                    </a:lnTo>
                    <a:lnTo>
                      <a:pt x="2834" y="2823"/>
                    </a:lnTo>
                    <a:lnTo>
                      <a:pt x="2834" y="4239"/>
                    </a:lnTo>
                    <a:lnTo>
                      <a:pt x="1" y="4239"/>
                    </a:lnTo>
                    <a:lnTo>
                      <a:pt x="1" y="5644"/>
                    </a:lnTo>
                    <a:lnTo>
                      <a:pt x="9883" y="5644"/>
                    </a:lnTo>
                    <a:lnTo>
                      <a:pt x="9883" y="4239"/>
                    </a:lnTo>
                    <a:lnTo>
                      <a:pt x="11300" y="4239"/>
                    </a:lnTo>
                    <a:lnTo>
                      <a:pt x="11300" y="5644"/>
                    </a:lnTo>
                    <a:lnTo>
                      <a:pt x="19765" y="5644"/>
                    </a:lnTo>
                    <a:lnTo>
                      <a:pt x="19765" y="4239"/>
                    </a:lnTo>
                    <a:lnTo>
                      <a:pt x="16943" y="4239"/>
                    </a:lnTo>
                    <a:lnTo>
                      <a:pt x="16943" y="2823"/>
                    </a:lnTo>
                    <a:lnTo>
                      <a:pt x="14121" y="2823"/>
                    </a:lnTo>
                    <a:lnTo>
                      <a:pt x="14121" y="1406"/>
                    </a:lnTo>
                    <a:lnTo>
                      <a:pt x="11300" y="1406"/>
                    </a:lnTo>
                    <a:lnTo>
                      <a:pt x="1130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2321200" y="1191289"/>
                <a:ext cx="62559" cy="62559"/>
              </a:xfrm>
              <a:custGeom>
                <a:rect b="b" l="l" r="r" t="t"/>
                <a:pathLst>
                  <a:path extrusionOk="0" h="1418" w="1418">
                    <a:moveTo>
                      <a:pt x="1" y="1"/>
                    </a:moveTo>
                    <a:lnTo>
                      <a:pt x="1" y="1418"/>
                    </a:lnTo>
                    <a:lnTo>
                      <a:pt x="1418" y="1418"/>
                    </a:lnTo>
                    <a:lnTo>
                      <a:pt x="141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2593316" y="1321038"/>
                <a:ext cx="186529" cy="62559"/>
              </a:xfrm>
              <a:custGeom>
                <a:rect b="b" l="l" r="r" t="t"/>
                <a:pathLst>
                  <a:path extrusionOk="0" h="1418" w="4228">
                    <a:moveTo>
                      <a:pt x="0" y="1"/>
                    </a:moveTo>
                    <a:lnTo>
                      <a:pt x="0" y="1418"/>
                    </a:lnTo>
                    <a:lnTo>
                      <a:pt x="4227" y="1418"/>
                    </a:lnTo>
                    <a:lnTo>
                      <a:pt x="422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 name="Google Shape;27;p2"/>
            <p:cNvGrpSpPr/>
            <p:nvPr/>
          </p:nvGrpSpPr>
          <p:grpSpPr>
            <a:xfrm>
              <a:off x="6712911" y="242913"/>
              <a:ext cx="978694" cy="425409"/>
              <a:chOff x="1624187" y="402335"/>
              <a:chExt cx="1210805" cy="526366"/>
            </a:xfrm>
          </p:grpSpPr>
          <p:sp>
            <p:nvSpPr>
              <p:cNvPr id="28" name="Google Shape;28;p2"/>
              <p:cNvSpPr/>
              <p:nvPr/>
            </p:nvSpPr>
            <p:spPr>
              <a:xfrm>
                <a:off x="1624187" y="402335"/>
                <a:ext cx="1210805" cy="368249"/>
              </a:xfrm>
              <a:custGeom>
                <a:rect b="b" l="l" r="r" t="t"/>
                <a:pathLst>
                  <a:path extrusionOk="0" h="8347" w="27445">
                    <a:moveTo>
                      <a:pt x="9549" y="1"/>
                    </a:moveTo>
                    <a:lnTo>
                      <a:pt x="9549" y="1191"/>
                    </a:lnTo>
                    <a:lnTo>
                      <a:pt x="8359" y="1191"/>
                    </a:lnTo>
                    <a:lnTo>
                      <a:pt x="8359" y="2382"/>
                    </a:lnTo>
                    <a:lnTo>
                      <a:pt x="5965" y="2382"/>
                    </a:lnTo>
                    <a:lnTo>
                      <a:pt x="5965" y="3573"/>
                    </a:lnTo>
                    <a:lnTo>
                      <a:pt x="4775" y="3573"/>
                    </a:lnTo>
                    <a:lnTo>
                      <a:pt x="4775" y="4775"/>
                    </a:lnTo>
                    <a:lnTo>
                      <a:pt x="2394" y="4775"/>
                    </a:lnTo>
                    <a:lnTo>
                      <a:pt x="2394" y="5966"/>
                    </a:lnTo>
                    <a:lnTo>
                      <a:pt x="0" y="5966"/>
                    </a:lnTo>
                    <a:lnTo>
                      <a:pt x="0" y="7156"/>
                    </a:lnTo>
                    <a:lnTo>
                      <a:pt x="3584" y="7156"/>
                    </a:lnTo>
                    <a:lnTo>
                      <a:pt x="3584" y="8347"/>
                    </a:lnTo>
                    <a:lnTo>
                      <a:pt x="10740" y="8347"/>
                    </a:lnTo>
                    <a:lnTo>
                      <a:pt x="10740" y="7156"/>
                    </a:lnTo>
                    <a:lnTo>
                      <a:pt x="9549" y="7156"/>
                    </a:lnTo>
                    <a:lnTo>
                      <a:pt x="9549" y="5966"/>
                    </a:lnTo>
                    <a:lnTo>
                      <a:pt x="8359" y="5966"/>
                    </a:lnTo>
                    <a:lnTo>
                      <a:pt x="8359" y="4775"/>
                    </a:lnTo>
                    <a:lnTo>
                      <a:pt x="11930" y="4775"/>
                    </a:lnTo>
                    <a:lnTo>
                      <a:pt x="11930" y="5966"/>
                    </a:lnTo>
                    <a:lnTo>
                      <a:pt x="10740" y="5966"/>
                    </a:lnTo>
                    <a:lnTo>
                      <a:pt x="10740" y="7156"/>
                    </a:lnTo>
                    <a:lnTo>
                      <a:pt x="27444" y="7156"/>
                    </a:lnTo>
                    <a:lnTo>
                      <a:pt x="27444" y="5966"/>
                    </a:lnTo>
                    <a:lnTo>
                      <a:pt x="25063" y="5966"/>
                    </a:lnTo>
                    <a:lnTo>
                      <a:pt x="25063" y="4775"/>
                    </a:lnTo>
                    <a:lnTo>
                      <a:pt x="21479" y="4775"/>
                    </a:lnTo>
                    <a:lnTo>
                      <a:pt x="21479" y="3573"/>
                    </a:lnTo>
                    <a:lnTo>
                      <a:pt x="19098" y="3573"/>
                    </a:lnTo>
                    <a:lnTo>
                      <a:pt x="19098" y="2382"/>
                    </a:lnTo>
                    <a:lnTo>
                      <a:pt x="16705" y="2382"/>
                    </a:lnTo>
                    <a:lnTo>
                      <a:pt x="16705" y="1191"/>
                    </a:lnTo>
                    <a:lnTo>
                      <a:pt x="14324" y="1191"/>
                    </a:lnTo>
                    <a:lnTo>
                      <a:pt x="1432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2122141" y="876157"/>
                <a:ext cx="52588" cy="52544"/>
              </a:xfrm>
              <a:custGeom>
                <a:rect b="b" l="l" r="r" t="t"/>
                <a:pathLst>
                  <a:path extrusionOk="0" h="1191" w="1192">
                    <a:moveTo>
                      <a:pt x="0" y="0"/>
                    </a:moveTo>
                    <a:lnTo>
                      <a:pt x="0" y="1191"/>
                    </a:lnTo>
                    <a:lnTo>
                      <a:pt x="1191" y="1191"/>
                    </a:lnTo>
                    <a:lnTo>
                      <a:pt x="119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2"/>
              <p:cNvSpPr/>
              <p:nvPr/>
            </p:nvSpPr>
            <p:spPr>
              <a:xfrm>
                <a:off x="1832731" y="402335"/>
                <a:ext cx="52544" cy="52588"/>
              </a:xfrm>
              <a:custGeom>
                <a:rect b="b" l="l" r="r" t="t"/>
                <a:pathLst>
                  <a:path extrusionOk="0" h="1192" w="1191">
                    <a:moveTo>
                      <a:pt x="0" y="1"/>
                    </a:moveTo>
                    <a:lnTo>
                      <a:pt x="0" y="1191"/>
                    </a:lnTo>
                    <a:lnTo>
                      <a:pt x="1191" y="1191"/>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a:off x="1832731" y="876157"/>
                <a:ext cx="157588" cy="52544"/>
              </a:xfrm>
              <a:custGeom>
                <a:rect b="b" l="l" r="r" t="t"/>
                <a:pathLst>
                  <a:path extrusionOk="0" h="1191" w="3572">
                    <a:moveTo>
                      <a:pt x="0" y="0"/>
                    </a:moveTo>
                    <a:lnTo>
                      <a:pt x="0" y="1191"/>
                    </a:lnTo>
                    <a:lnTo>
                      <a:pt x="3572" y="1191"/>
                    </a:lnTo>
                    <a:lnTo>
                      <a:pt x="357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 name="Google Shape;32;p2"/>
            <p:cNvGrpSpPr/>
            <p:nvPr/>
          </p:nvGrpSpPr>
          <p:grpSpPr>
            <a:xfrm>
              <a:off x="-160524" y="1257915"/>
              <a:ext cx="734380" cy="558925"/>
              <a:chOff x="3000389" y="360865"/>
              <a:chExt cx="734380" cy="558925"/>
            </a:xfrm>
          </p:grpSpPr>
          <p:sp>
            <p:nvSpPr>
              <p:cNvPr id="33" name="Google Shape;33;p2"/>
              <p:cNvSpPr/>
              <p:nvPr/>
            </p:nvSpPr>
            <p:spPr>
              <a:xfrm>
                <a:off x="3073932" y="360865"/>
                <a:ext cx="660836" cy="558925"/>
              </a:xfrm>
              <a:custGeom>
                <a:rect b="b" l="l" r="r" t="t"/>
                <a:pathLst>
                  <a:path extrusionOk="0" h="12669" w="14979">
                    <a:moveTo>
                      <a:pt x="1" y="1155"/>
                    </a:moveTo>
                    <a:lnTo>
                      <a:pt x="1" y="2310"/>
                    </a:lnTo>
                    <a:lnTo>
                      <a:pt x="1156" y="2310"/>
                    </a:lnTo>
                    <a:lnTo>
                      <a:pt x="1156" y="3453"/>
                    </a:lnTo>
                    <a:lnTo>
                      <a:pt x="2310" y="3453"/>
                    </a:lnTo>
                    <a:lnTo>
                      <a:pt x="2310" y="1155"/>
                    </a:lnTo>
                    <a:close/>
                    <a:moveTo>
                      <a:pt x="10371" y="5763"/>
                    </a:moveTo>
                    <a:lnTo>
                      <a:pt x="10371" y="6918"/>
                    </a:lnTo>
                    <a:lnTo>
                      <a:pt x="8073" y="6918"/>
                    </a:lnTo>
                    <a:lnTo>
                      <a:pt x="8073" y="5763"/>
                    </a:lnTo>
                    <a:close/>
                    <a:moveTo>
                      <a:pt x="1156" y="9216"/>
                    </a:moveTo>
                    <a:lnTo>
                      <a:pt x="1156" y="10370"/>
                    </a:lnTo>
                    <a:lnTo>
                      <a:pt x="1" y="10370"/>
                    </a:lnTo>
                    <a:lnTo>
                      <a:pt x="1" y="11525"/>
                    </a:lnTo>
                    <a:lnTo>
                      <a:pt x="2310" y="11525"/>
                    </a:lnTo>
                    <a:lnTo>
                      <a:pt x="2310" y="9216"/>
                    </a:lnTo>
                    <a:close/>
                    <a:moveTo>
                      <a:pt x="2310" y="0"/>
                    </a:moveTo>
                    <a:lnTo>
                      <a:pt x="2310" y="1155"/>
                    </a:lnTo>
                    <a:lnTo>
                      <a:pt x="3453" y="1155"/>
                    </a:lnTo>
                    <a:lnTo>
                      <a:pt x="3453" y="4608"/>
                    </a:lnTo>
                    <a:lnTo>
                      <a:pt x="4608" y="4608"/>
                    </a:lnTo>
                    <a:lnTo>
                      <a:pt x="4608" y="8061"/>
                    </a:lnTo>
                    <a:lnTo>
                      <a:pt x="3453" y="8061"/>
                    </a:lnTo>
                    <a:lnTo>
                      <a:pt x="3453" y="11525"/>
                    </a:lnTo>
                    <a:lnTo>
                      <a:pt x="2310" y="11525"/>
                    </a:lnTo>
                    <a:lnTo>
                      <a:pt x="2310" y="12668"/>
                    </a:lnTo>
                    <a:lnTo>
                      <a:pt x="5763" y="12668"/>
                    </a:lnTo>
                    <a:lnTo>
                      <a:pt x="5763" y="11525"/>
                    </a:lnTo>
                    <a:lnTo>
                      <a:pt x="6918" y="11525"/>
                    </a:lnTo>
                    <a:lnTo>
                      <a:pt x="6918" y="10370"/>
                    </a:lnTo>
                    <a:lnTo>
                      <a:pt x="8061" y="10370"/>
                    </a:lnTo>
                    <a:lnTo>
                      <a:pt x="8061" y="9216"/>
                    </a:lnTo>
                    <a:lnTo>
                      <a:pt x="9216" y="9216"/>
                    </a:lnTo>
                    <a:lnTo>
                      <a:pt x="9216" y="8061"/>
                    </a:lnTo>
                    <a:lnTo>
                      <a:pt x="12669" y="8061"/>
                    </a:lnTo>
                    <a:lnTo>
                      <a:pt x="12669" y="6918"/>
                    </a:lnTo>
                    <a:lnTo>
                      <a:pt x="14979" y="6918"/>
                    </a:lnTo>
                    <a:lnTo>
                      <a:pt x="14979" y="5763"/>
                    </a:lnTo>
                    <a:lnTo>
                      <a:pt x="12669" y="5763"/>
                    </a:lnTo>
                    <a:lnTo>
                      <a:pt x="12669" y="4608"/>
                    </a:lnTo>
                    <a:lnTo>
                      <a:pt x="9216" y="4608"/>
                    </a:lnTo>
                    <a:lnTo>
                      <a:pt x="9216" y="3453"/>
                    </a:lnTo>
                    <a:lnTo>
                      <a:pt x="8061" y="3453"/>
                    </a:lnTo>
                    <a:lnTo>
                      <a:pt x="8061" y="2310"/>
                    </a:lnTo>
                    <a:lnTo>
                      <a:pt x="6918" y="2310"/>
                    </a:lnTo>
                    <a:lnTo>
                      <a:pt x="6918" y="1155"/>
                    </a:lnTo>
                    <a:lnTo>
                      <a:pt x="5763" y="1155"/>
                    </a:lnTo>
                    <a:lnTo>
                      <a:pt x="576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a:off x="3000389" y="411821"/>
                <a:ext cx="51000" cy="50956"/>
              </a:xfrm>
              <a:custGeom>
                <a:rect b="b" l="l" r="r" t="t"/>
                <a:pathLst>
                  <a:path extrusionOk="0" h="1155" w="1156">
                    <a:moveTo>
                      <a:pt x="1" y="0"/>
                    </a:moveTo>
                    <a:lnTo>
                      <a:pt x="1" y="1155"/>
                    </a:lnTo>
                    <a:lnTo>
                      <a:pt x="1156" y="1155"/>
                    </a:lnTo>
                    <a:lnTo>
                      <a:pt x="11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a:off x="3000389" y="818363"/>
                <a:ext cx="51000" cy="50470"/>
              </a:xfrm>
              <a:custGeom>
                <a:rect b="b" l="l" r="r" t="t"/>
                <a:pathLst>
                  <a:path extrusionOk="0" h="1144" w="1156">
                    <a:moveTo>
                      <a:pt x="1" y="0"/>
                    </a:moveTo>
                    <a:lnTo>
                      <a:pt x="1" y="1143"/>
                    </a:lnTo>
                    <a:lnTo>
                      <a:pt x="1156" y="1143"/>
                    </a:lnTo>
                    <a:lnTo>
                      <a:pt x="11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 name="Google Shape;36;p2"/>
            <p:cNvGrpSpPr/>
            <p:nvPr/>
          </p:nvGrpSpPr>
          <p:grpSpPr>
            <a:xfrm>
              <a:off x="8024316" y="4122658"/>
              <a:ext cx="809129" cy="809129"/>
              <a:chOff x="1785966" y="4166970"/>
              <a:chExt cx="579439" cy="579439"/>
            </a:xfrm>
          </p:grpSpPr>
          <p:sp>
            <p:nvSpPr>
              <p:cNvPr id="37" name="Google Shape;37;p2"/>
              <p:cNvSpPr/>
              <p:nvPr/>
            </p:nvSpPr>
            <p:spPr>
              <a:xfrm>
                <a:off x="1891539" y="4641277"/>
                <a:ext cx="105088" cy="105132"/>
              </a:xfrm>
              <a:custGeom>
                <a:rect b="b" l="l" r="r" t="t"/>
                <a:pathLst>
                  <a:path extrusionOk="0" h="2383" w="2382">
                    <a:moveTo>
                      <a:pt x="1" y="1"/>
                    </a:moveTo>
                    <a:lnTo>
                      <a:pt x="1" y="2382"/>
                    </a:lnTo>
                    <a:lnTo>
                      <a:pt x="2382" y="2382"/>
                    </a:lnTo>
                    <a:lnTo>
                      <a:pt x="2382" y="1192"/>
                    </a:lnTo>
                    <a:lnTo>
                      <a:pt x="1191" y="1192"/>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2"/>
              <p:cNvSpPr/>
              <p:nvPr/>
            </p:nvSpPr>
            <p:spPr>
              <a:xfrm>
                <a:off x="1785966" y="4166970"/>
                <a:ext cx="579439" cy="579439"/>
              </a:xfrm>
              <a:custGeom>
                <a:rect b="b" l="l" r="r" t="t"/>
                <a:pathLst>
                  <a:path extrusionOk="0" h="13134" w="13134">
                    <a:moveTo>
                      <a:pt x="0" y="7168"/>
                    </a:moveTo>
                    <a:lnTo>
                      <a:pt x="0" y="8359"/>
                    </a:lnTo>
                    <a:lnTo>
                      <a:pt x="1191" y="8359"/>
                    </a:lnTo>
                    <a:lnTo>
                      <a:pt x="1191" y="7168"/>
                    </a:lnTo>
                    <a:close/>
                    <a:moveTo>
                      <a:pt x="8359" y="7168"/>
                    </a:moveTo>
                    <a:lnTo>
                      <a:pt x="8359" y="8359"/>
                    </a:lnTo>
                    <a:lnTo>
                      <a:pt x="7168" y="8359"/>
                    </a:lnTo>
                    <a:lnTo>
                      <a:pt x="7168" y="9549"/>
                    </a:lnTo>
                    <a:lnTo>
                      <a:pt x="4775" y="9549"/>
                    </a:lnTo>
                    <a:lnTo>
                      <a:pt x="4775" y="8359"/>
                    </a:lnTo>
                    <a:lnTo>
                      <a:pt x="7168" y="8359"/>
                    </a:lnTo>
                    <a:lnTo>
                      <a:pt x="7168" y="7168"/>
                    </a:lnTo>
                    <a:close/>
                    <a:moveTo>
                      <a:pt x="2394" y="1"/>
                    </a:moveTo>
                    <a:lnTo>
                      <a:pt x="2394" y="3584"/>
                    </a:lnTo>
                    <a:lnTo>
                      <a:pt x="4775" y="3584"/>
                    </a:lnTo>
                    <a:lnTo>
                      <a:pt x="4775" y="5966"/>
                    </a:lnTo>
                    <a:lnTo>
                      <a:pt x="1191" y="5966"/>
                    </a:lnTo>
                    <a:lnTo>
                      <a:pt x="1191" y="7168"/>
                    </a:lnTo>
                    <a:lnTo>
                      <a:pt x="3584" y="7168"/>
                    </a:lnTo>
                    <a:lnTo>
                      <a:pt x="3584" y="10752"/>
                    </a:lnTo>
                    <a:lnTo>
                      <a:pt x="7168" y="10752"/>
                    </a:lnTo>
                    <a:lnTo>
                      <a:pt x="7168" y="13133"/>
                    </a:lnTo>
                    <a:lnTo>
                      <a:pt x="9549" y="13133"/>
                    </a:lnTo>
                    <a:lnTo>
                      <a:pt x="9549" y="11943"/>
                    </a:lnTo>
                    <a:lnTo>
                      <a:pt x="8359" y="11943"/>
                    </a:lnTo>
                    <a:lnTo>
                      <a:pt x="8359" y="10752"/>
                    </a:lnTo>
                    <a:lnTo>
                      <a:pt x="9549" y="10752"/>
                    </a:lnTo>
                    <a:lnTo>
                      <a:pt x="9549" y="7168"/>
                    </a:lnTo>
                    <a:lnTo>
                      <a:pt x="11942" y="7168"/>
                    </a:lnTo>
                    <a:lnTo>
                      <a:pt x="11942" y="8359"/>
                    </a:lnTo>
                    <a:lnTo>
                      <a:pt x="13133" y="8359"/>
                    </a:lnTo>
                    <a:lnTo>
                      <a:pt x="13133" y="7156"/>
                    </a:lnTo>
                    <a:lnTo>
                      <a:pt x="11942" y="7156"/>
                    </a:lnTo>
                    <a:lnTo>
                      <a:pt x="11942" y="5966"/>
                    </a:lnTo>
                    <a:lnTo>
                      <a:pt x="8359" y="5966"/>
                    </a:lnTo>
                    <a:lnTo>
                      <a:pt x="8359" y="3584"/>
                    </a:lnTo>
                    <a:lnTo>
                      <a:pt x="10752" y="3584"/>
                    </a:lnTo>
                    <a:lnTo>
                      <a:pt x="10752" y="1191"/>
                    </a:lnTo>
                    <a:lnTo>
                      <a:pt x="9561" y="1191"/>
                    </a:lnTo>
                    <a:lnTo>
                      <a:pt x="9561" y="2394"/>
                    </a:lnTo>
                    <a:lnTo>
                      <a:pt x="8359" y="2394"/>
                    </a:lnTo>
                    <a:lnTo>
                      <a:pt x="8359" y="1191"/>
                    </a:lnTo>
                    <a:lnTo>
                      <a:pt x="9561" y="1191"/>
                    </a:lnTo>
                    <a:lnTo>
                      <a:pt x="9561" y="1"/>
                    </a:lnTo>
                    <a:lnTo>
                      <a:pt x="7168" y="1"/>
                    </a:lnTo>
                    <a:lnTo>
                      <a:pt x="7168" y="5966"/>
                    </a:lnTo>
                    <a:lnTo>
                      <a:pt x="5977" y="5966"/>
                    </a:lnTo>
                    <a:lnTo>
                      <a:pt x="5977" y="1191"/>
                    </a:lnTo>
                    <a:lnTo>
                      <a:pt x="4775" y="1191"/>
                    </a:lnTo>
                    <a:lnTo>
                      <a:pt x="4775" y="2382"/>
                    </a:lnTo>
                    <a:lnTo>
                      <a:pt x="3584" y="2382"/>
                    </a:lnTo>
                    <a:lnTo>
                      <a:pt x="3584" y="1191"/>
                    </a:lnTo>
                    <a:lnTo>
                      <a:pt x="4775" y="1191"/>
                    </a:lnTo>
                    <a:lnTo>
                      <a:pt x="4775"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 name="Google Shape;39;p2"/>
            <p:cNvGrpSpPr/>
            <p:nvPr/>
          </p:nvGrpSpPr>
          <p:grpSpPr>
            <a:xfrm rot="2700000">
              <a:off x="7236605" y="4868620"/>
              <a:ext cx="182912" cy="182969"/>
              <a:chOff x="3052932" y="2641078"/>
              <a:chExt cx="616189" cy="616674"/>
            </a:xfrm>
          </p:grpSpPr>
          <p:sp>
            <p:nvSpPr>
              <p:cNvPr id="40" name="Google Shape;40;p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 name="Google Shape;44;p2"/>
            <p:cNvGrpSpPr/>
            <p:nvPr/>
          </p:nvGrpSpPr>
          <p:grpSpPr>
            <a:xfrm>
              <a:off x="238509" y="3672991"/>
              <a:ext cx="390267" cy="390267"/>
              <a:chOff x="320471" y="3391693"/>
              <a:chExt cx="615660" cy="615660"/>
            </a:xfrm>
          </p:grpSpPr>
          <p:sp>
            <p:nvSpPr>
              <p:cNvPr id="45" name="Google Shape;45;p2"/>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2"/>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2"/>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2"/>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2"/>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2"/>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2"/>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 name="Google Shape;52;p2"/>
            <p:cNvGrpSpPr/>
            <p:nvPr/>
          </p:nvGrpSpPr>
          <p:grpSpPr>
            <a:xfrm>
              <a:off x="460585" y="4461656"/>
              <a:ext cx="509028" cy="681836"/>
              <a:chOff x="409235" y="4100794"/>
              <a:chExt cx="509028" cy="681836"/>
            </a:xfrm>
          </p:grpSpPr>
          <p:sp>
            <p:nvSpPr>
              <p:cNvPr id="53" name="Google Shape;53;p2"/>
              <p:cNvSpPr/>
              <p:nvPr/>
            </p:nvSpPr>
            <p:spPr>
              <a:xfrm>
                <a:off x="409235" y="4100794"/>
                <a:ext cx="509028" cy="547895"/>
              </a:xfrm>
              <a:custGeom>
                <a:rect b="b" l="l" r="r" t="t"/>
                <a:pathLst>
                  <a:path extrusionOk="0" h="12419" w="11538">
                    <a:moveTo>
                      <a:pt x="7108" y="3549"/>
                    </a:moveTo>
                    <a:lnTo>
                      <a:pt x="7108" y="4430"/>
                    </a:lnTo>
                    <a:lnTo>
                      <a:pt x="4441" y="4430"/>
                    </a:lnTo>
                    <a:lnTo>
                      <a:pt x="4441" y="3549"/>
                    </a:lnTo>
                    <a:close/>
                    <a:moveTo>
                      <a:pt x="4441" y="6204"/>
                    </a:moveTo>
                    <a:lnTo>
                      <a:pt x="4441" y="8871"/>
                    </a:lnTo>
                    <a:lnTo>
                      <a:pt x="3560" y="8871"/>
                    </a:lnTo>
                    <a:lnTo>
                      <a:pt x="3560" y="6204"/>
                    </a:lnTo>
                    <a:close/>
                    <a:moveTo>
                      <a:pt x="7989" y="6204"/>
                    </a:moveTo>
                    <a:lnTo>
                      <a:pt x="7989" y="8871"/>
                    </a:lnTo>
                    <a:lnTo>
                      <a:pt x="7108" y="8871"/>
                    </a:lnTo>
                    <a:lnTo>
                      <a:pt x="7108" y="6204"/>
                    </a:lnTo>
                    <a:close/>
                    <a:moveTo>
                      <a:pt x="5322" y="0"/>
                    </a:moveTo>
                    <a:lnTo>
                      <a:pt x="5322" y="1774"/>
                    </a:lnTo>
                    <a:lnTo>
                      <a:pt x="4441" y="1774"/>
                    </a:lnTo>
                    <a:lnTo>
                      <a:pt x="4441" y="2656"/>
                    </a:lnTo>
                    <a:lnTo>
                      <a:pt x="3548" y="2656"/>
                    </a:lnTo>
                    <a:lnTo>
                      <a:pt x="3548" y="4430"/>
                    </a:lnTo>
                    <a:lnTo>
                      <a:pt x="2667" y="4430"/>
                    </a:lnTo>
                    <a:lnTo>
                      <a:pt x="2667" y="5323"/>
                    </a:lnTo>
                    <a:lnTo>
                      <a:pt x="1774" y="5323"/>
                    </a:lnTo>
                    <a:lnTo>
                      <a:pt x="1774" y="6204"/>
                    </a:lnTo>
                    <a:lnTo>
                      <a:pt x="893" y="6204"/>
                    </a:lnTo>
                    <a:lnTo>
                      <a:pt x="893" y="7097"/>
                    </a:lnTo>
                    <a:lnTo>
                      <a:pt x="1774" y="7097"/>
                    </a:lnTo>
                    <a:lnTo>
                      <a:pt x="1774" y="9752"/>
                    </a:lnTo>
                    <a:lnTo>
                      <a:pt x="893" y="9752"/>
                    </a:lnTo>
                    <a:lnTo>
                      <a:pt x="893" y="7097"/>
                    </a:lnTo>
                    <a:lnTo>
                      <a:pt x="0" y="7097"/>
                    </a:lnTo>
                    <a:lnTo>
                      <a:pt x="0" y="12419"/>
                    </a:lnTo>
                    <a:lnTo>
                      <a:pt x="893" y="12419"/>
                    </a:lnTo>
                    <a:lnTo>
                      <a:pt x="893" y="11526"/>
                    </a:lnTo>
                    <a:lnTo>
                      <a:pt x="1774" y="11526"/>
                    </a:lnTo>
                    <a:lnTo>
                      <a:pt x="1774" y="10645"/>
                    </a:lnTo>
                    <a:lnTo>
                      <a:pt x="2667" y="10645"/>
                    </a:lnTo>
                    <a:lnTo>
                      <a:pt x="2667" y="9752"/>
                    </a:lnTo>
                    <a:lnTo>
                      <a:pt x="3548" y="9752"/>
                    </a:lnTo>
                    <a:lnTo>
                      <a:pt x="3548" y="11526"/>
                    </a:lnTo>
                    <a:lnTo>
                      <a:pt x="4441" y="11526"/>
                    </a:lnTo>
                    <a:lnTo>
                      <a:pt x="4441" y="12347"/>
                    </a:lnTo>
                    <a:lnTo>
                      <a:pt x="7096" y="12347"/>
                    </a:lnTo>
                    <a:lnTo>
                      <a:pt x="7096" y="11526"/>
                    </a:lnTo>
                    <a:lnTo>
                      <a:pt x="7989" y="11526"/>
                    </a:lnTo>
                    <a:lnTo>
                      <a:pt x="7989" y="9752"/>
                    </a:lnTo>
                    <a:lnTo>
                      <a:pt x="8870" y="9752"/>
                    </a:lnTo>
                    <a:lnTo>
                      <a:pt x="8870" y="10645"/>
                    </a:lnTo>
                    <a:lnTo>
                      <a:pt x="9763" y="10645"/>
                    </a:lnTo>
                    <a:lnTo>
                      <a:pt x="9763" y="11526"/>
                    </a:lnTo>
                    <a:lnTo>
                      <a:pt x="10656" y="11526"/>
                    </a:lnTo>
                    <a:lnTo>
                      <a:pt x="10656" y="12419"/>
                    </a:lnTo>
                    <a:lnTo>
                      <a:pt x="11537" y="12419"/>
                    </a:lnTo>
                    <a:lnTo>
                      <a:pt x="11537" y="7097"/>
                    </a:lnTo>
                    <a:lnTo>
                      <a:pt x="10656" y="7097"/>
                    </a:lnTo>
                    <a:lnTo>
                      <a:pt x="10656" y="9752"/>
                    </a:lnTo>
                    <a:lnTo>
                      <a:pt x="9763" y="9752"/>
                    </a:lnTo>
                    <a:lnTo>
                      <a:pt x="9763" y="7097"/>
                    </a:lnTo>
                    <a:lnTo>
                      <a:pt x="10656" y="7097"/>
                    </a:lnTo>
                    <a:lnTo>
                      <a:pt x="10656" y="6204"/>
                    </a:lnTo>
                    <a:lnTo>
                      <a:pt x="9763" y="6204"/>
                    </a:lnTo>
                    <a:lnTo>
                      <a:pt x="9763" y="5323"/>
                    </a:lnTo>
                    <a:lnTo>
                      <a:pt x="8882" y="5323"/>
                    </a:lnTo>
                    <a:lnTo>
                      <a:pt x="8882" y="4430"/>
                    </a:lnTo>
                    <a:lnTo>
                      <a:pt x="7989" y="4430"/>
                    </a:lnTo>
                    <a:lnTo>
                      <a:pt x="7989" y="2656"/>
                    </a:lnTo>
                    <a:lnTo>
                      <a:pt x="7108" y="2656"/>
                    </a:lnTo>
                    <a:lnTo>
                      <a:pt x="7108" y="1774"/>
                    </a:lnTo>
                    <a:lnTo>
                      <a:pt x="6215" y="1774"/>
                    </a:lnTo>
                    <a:lnTo>
                      <a:pt x="621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2"/>
              <p:cNvSpPr/>
              <p:nvPr/>
            </p:nvSpPr>
            <p:spPr>
              <a:xfrm>
                <a:off x="605161" y="4665454"/>
                <a:ext cx="117705" cy="117176"/>
              </a:xfrm>
              <a:custGeom>
                <a:rect b="b" l="l" r="r" t="t"/>
                <a:pathLst>
                  <a:path extrusionOk="0" h="2656" w="2668">
                    <a:moveTo>
                      <a:pt x="0" y="1"/>
                    </a:moveTo>
                    <a:lnTo>
                      <a:pt x="0" y="1775"/>
                    </a:lnTo>
                    <a:lnTo>
                      <a:pt x="893" y="1775"/>
                    </a:lnTo>
                    <a:lnTo>
                      <a:pt x="893" y="2656"/>
                    </a:lnTo>
                    <a:lnTo>
                      <a:pt x="1774" y="2656"/>
                    </a:lnTo>
                    <a:lnTo>
                      <a:pt x="1774" y="1775"/>
                    </a:lnTo>
                    <a:lnTo>
                      <a:pt x="2667" y="1775"/>
                    </a:lnTo>
                    <a:lnTo>
                      <a:pt x="266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5" name="Shape 55"/>
        <p:cNvGrpSpPr/>
        <p:nvPr/>
      </p:nvGrpSpPr>
      <p:grpSpPr>
        <a:xfrm>
          <a:off x="0" y="0"/>
          <a:ext cx="0" cy="0"/>
          <a:chOff x="0" y="0"/>
          <a:chExt cx="0" cy="0"/>
        </a:xfrm>
      </p:grpSpPr>
      <p:pic>
        <p:nvPicPr>
          <p:cNvPr id="56" name="Google Shape;56;p3"/>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57" name="Google Shape;57;p3"/>
          <p:cNvSpPr txBox="1"/>
          <p:nvPr>
            <p:ph type="title"/>
          </p:nvPr>
        </p:nvSpPr>
        <p:spPr>
          <a:xfrm>
            <a:off x="2391900" y="2634414"/>
            <a:ext cx="4360200" cy="931500"/>
          </a:xfrm>
          <a:prstGeom prst="rect">
            <a:avLst/>
          </a:prstGeom>
        </p:spPr>
        <p:txBody>
          <a:bodyPr anchorCtr="0" anchor="t" bIns="91425" lIns="91425" spcFirstLastPara="1" rIns="91425" wrap="square" tIns="91425">
            <a:noAutofit/>
          </a:bodyPr>
          <a:lstStyle>
            <a:lvl1pPr lvl="0" algn="ctr">
              <a:spcBef>
                <a:spcPts val="0"/>
              </a:spcBef>
              <a:spcAft>
                <a:spcPts val="0"/>
              </a:spcAft>
              <a:buSzPts val="5000"/>
              <a:buNone/>
              <a:defRPr sz="5000"/>
            </a:lvl1pPr>
            <a:lvl2pPr lvl="1" algn="ctr">
              <a:spcBef>
                <a:spcPts val="0"/>
              </a:spcBef>
              <a:spcAft>
                <a:spcPts val="0"/>
              </a:spcAft>
              <a:buSzPts val="5000"/>
              <a:buNone/>
              <a:defRPr sz="5000"/>
            </a:lvl2pPr>
            <a:lvl3pPr lvl="2" algn="ctr">
              <a:spcBef>
                <a:spcPts val="0"/>
              </a:spcBef>
              <a:spcAft>
                <a:spcPts val="0"/>
              </a:spcAft>
              <a:buSzPts val="5000"/>
              <a:buNone/>
              <a:defRPr sz="5000"/>
            </a:lvl3pPr>
            <a:lvl4pPr lvl="3" algn="ctr">
              <a:spcBef>
                <a:spcPts val="0"/>
              </a:spcBef>
              <a:spcAft>
                <a:spcPts val="0"/>
              </a:spcAft>
              <a:buSzPts val="5000"/>
              <a:buNone/>
              <a:defRPr sz="5000"/>
            </a:lvl4pPr>
            <a:lvl5pPr lvl="4" algn="ctr">
              <a:spcBef>
                <a:spcPts val="0"/>
              </a:spcBef>
              <a:spcAft>
                <a:spcPts val="0"/>
              </a:spcAft>
              <a:buSzPts val="5000"/>
              <a:buNone/>
              <a:defRPr sz="5000"/>
            </a:lvl5pPr>
            <a:lvl6pPr lvl="5" algn="ctr">
              <a:spcBef>
                <a:spcPts val="0"/>
              </a:spcBef>
              <a:spcAft>
                <a:spcPts val="0"/>
              </a:spcAft>
              <a:buSzPts val="5000"/>
              <a:buNone/>
              <a:defRPr sz="5000"/>
            </a:lvl6pPr>
            <a:lvl7pPr lvl="6" algn="ctr">
              <a:spcBef>
                <a:spcPts val="0"/>
              </a:spcBef>
              <a:spcAft>
                <a:spcPts val="0"/>
              </a:spcAft>
              <a:buSzPts val="5000"/>
              <a:buNone/>
              <a:defRPr sz="5000"/>
            </a:lvl7pPr>
            <a:lvl8pPr lvl="7" algn="ctr">
              <a:spcBef>
                <a:spcPts val="0"/>
              </a:spcBef>
              <a:spcAft>
                <a:spcPts val="0"/>
              </a:spcAft>
              <a:buSzPts val="5000"/>
              <a:buNone/>
              <a:defRPr sz="5000"/>
            </a:lvl8pPr>
            <a:lvl9pPr lvl="8" algn="ctr">
              <a:spcBef>
                <a:spcPts val="0"/>
              </a:spcBef>
              <a:spcAft>
                <a:spcPts val="0"/>
              </a:spcAft>
              <a:buSzPts val="5000"/>
              <a:buNone/>
              <a:defRPr sz="5000"/>
            </a:lvl9pPr>
          </a:lstStyle>
          <a:p/>
        </p:txBody>
      </p:sp>
      <p:sp>
        <p:nvSpPr>
          <p:cNvPr id="58" name="Google Shape;58;p3"/>
          <p:cNvSpPr txBox="1"/>
          <p:nvPr>
            <p:ph hasCustomPrompt="1" idx="2" type="title"/>
          </p:nvPr>
        </p:nvSpPr>
        <p:spPr>
          <a:xfrm>
            <a:off x="4027150" y="1577583"/>
            <a:ext cx="1089900" cy="1027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6000"/>
              <a:buNone/>
              <a:defRPr sz="5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grpSp>
        <p:nvGrpSpPr>
          <p:cNvPr id="59" name="Google Shape;59;p3"/>
          <p:cNvGrpSpPr/>
          <p:nvPr/>
        </p:nvGrpSpPr>
        <p:grpSpPr>
          <a:xfrm>
            <a:off x="-101606" y="225802"/>
            <a:ext cx="9723103" cy="4716794"/>
            <a:chOff x="-101606" y="225802"/>
            <a:chExt cx="9723103" cy="4716794"/>
          </a:xfrm>
        </p:grpSpPr>
        <p:pic>
          <p:nvPicPr>
            <p:cNvPr id="60" name="Google Shape;60;p3"/>
            <p:cNvPicPr preferRelativeResize="0"/>
            <p:nvPr/>
          </p:nvPicPr>
          <p:blipFill rotWithShape="1">
            <a:blip r:embed="rId3">
              <a:alphaModFix amt="80000"/>
            </a:blip>
            <a:srcRect b="0" l="0" r="39943" t="0"/>
            <a:stretch/>
          </p:blipFill>
          <p:spPr>
            <a:xfrm>
              <a:off x="7742451" y="319974"/>
              <a:ext cx="308050" cy="288527"/>
            </a:xfrm>
            <a:prstGeom prst="rect">
              <a:avLst/>
            </a:prstGeom>
            <a:noFill/>
            <a:ln>
              <a:noFill/>
            </a:ln>
            <a:effectLst>
              <a:outerShdw blurRad="142875" rotWithShape="0" algn="bl" dir="5400000" dist="57150">
                <a:schemeClr val="lt2">
                  <a:alpha val="50000"/>
                </a:schemeClr>
              </a:outerShdw>
            </a:effectLst>
          </p:spPr>
        </p:pic>
        <p:sp>
          <p:nvSpPr>
            <p:cNvPr id="61" name="Google Shape;61;p3"/>
            <p:cNvSpPr/>
            <p:nvPr/>
          </p:nvSpPr>
          <p:spPr>
            <a:xfrm>
              <a:off x="206737" y="4061327"/>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
            <p:cNvSpPr/>
            <p:nvPr/>
          </p:nvSpPr>
          <p:spPr>
            <a:xfrm>
              <a:off x="8619787" y="1397577"/>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3"/>
            <p:cNvSpPr/>
            <p:nvPr/>
          </p:nvSpPr>
          <p:spPr>
            <a:xfrm>
              <a:off x="165462" y="1015202"/>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3"/>
            <p:cNvSpPr/>
            <p:nvPr/>
          </p:nvSpPr>
          <p:spPr>
            <a:xfrm>
              <a:off x="1361287" y="225802"/>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3"/>
            <p:cNvSpPr/>
            <p:nvPr/>
          </p:nvSpPr>
          <p:spPr>
            <a:xfrm>
              <a:off x="-101606" y="312407"/>
              <a:ext cx="1063188" cy="303661"/>
            </a:xfrm>
            <a:custGeom>
              <a:rect b="b" l="l" r="r" t="t"/>
              <a:pathLst>
                <a:path extrusionOk="0" h="6883" w="24099">
                  <a:moveTo>
                    <a:pt x="6883" y="1"/>
                  </a:moveTo>
                  <a:lnTo>
                    <a:pt x="6883" y="1715"/>
                  </a:lnTo>
                  <a:lnTo>
                    <a:pt x="5168" y="1715"/>
                  </a:lnTo>
                  <a:lnTo>
                    <a:pt x="5168" y="3441"/>
                  </a:lnTo>
                  <a:lnTo>
                    <a:pt x="3442" y="3441"/>
                  </a:lnTo>
                  <a:lnTo>
                    <a:pt x="3442" y="5156"/>
                  </a:lnTo>
                  <a:lnTo>
                    <a:pt x="1" y="5156"/>
                  </a:lnTo>
                  <a:lnTo>
                    <a:pt x="1" y="6882"/>
                  </a:lnTo>
                  <a:lnTo>
                    <a:pt x="12050" y="6882"/>
                  </a:lnTo>
                  <a:lnTo>
                    <a:pt x="12050" y="5156"/>
                  </a:lnTo>
                  <a:lnTo>
                    <a:pt x="13764" y="5156"/>
                  </a:lnTo>
                  <a:lnTo>
                    <a:pt x="13764" y="6882"/>
                  </a:lnTo>
                  <a:lnTo>
                    <a:pt x="24099" y="6882"/>
                  </a:lnTo>
                  <a:lnTo>
                    <a:pt x="24099" y="5156"/>
                  </a:lnTo>
                  <a:lnTo>
                    <a:pt x="20658" y="5156"/>
                  </a:lnTo>
                  <a:lnTo>
                    <a:pt x="20658" y="3441"/>
                  </a:lnTo>
                  <a:lnTo>
                    <a:pt x="17217" y="3441"/>
                  </a:lnTo>
                  <a:lnTo>
                    <a:pt x="17217" y="1715"/>
                  </a:lnTo>
                  <a:lnTo>
                    <a:pt x="13764" y="1715"/>
                  </a:lnTo>
                  <a:lnTo>
                    <a:pt x="1376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6" name="Google Shape;66;p3"/>
            <p:cNvGrpSpPr/>
            <p:nvPr/>
          </p:nvGrpSpPr>
          <p:grpSpPr>
            <a:xfrm>
              <a:off x="448134" y="4561314"/>
              <a:ext cx="1090011" cy="316808"/>
              <a:chOff x="1689834" y="1191289"/>
              <a:chExt cx="1090011" cy="316808"/>
            </a:xfrm>
          </p:grpSpPr>
          <p:sp>
            <p:nvSpPr>
              <p:cNvPr id="67" name="Google Shape;67;p3"/>
              <p:cNvSpPr/>
              <p:nvPr/>
            </p:nvSpPr>
            <p:spPr>
              <a:xfrm>
                <a:off x="1689834" y="1259053"/>
                <a:ext cx="871982" cy="249043"/>
              </a:xfrm>
              <a:custGeom>
                <a:rect b="b" l="l" r="r" t="t"/>
                <a:pathLst>
                  <a:path extrusionOk="0" h="5645" w="19765">
                    <a:moveTo>
                      <a:pt x="5656" y="1"/>
                    </a:moveTo>
                    <a:lnTo>
                      <a:pt x="5656" y="1406"/>
                    </a:lnTo>
                    <a:lnTo>
                      <a:pt x="4239" y="1406"/>
                    </a:lnTo>
                    <a:lnTo>
                      <a:pt x="4239" y="2823"/>
                    </a:lnTo>
                    <a:lnTo>
                      <a:pt x="2834" y="2823"/>
                    </a:lnTo>
                    <a:lnTo>
                      <a:pt x="2834" y="4239"/>
                    </a:lnTo>
                    <a:lnTo>
                      <a:pt x="1" y="4239"/>
                    </a:lnTo>
                    <a:lnTo>
                      <a:pt x="1" y="5644"/>
                    </a:lnTo>
                    <a:lnTo>
                      <a:pt x="9883" y="5644"/>
                    </a:lnTo>
                    <a:lnTo>
                      <a:pt x="9883" y="4239"/>
                    </a:lnTo>
                    <a:lnTo>
                      <a:pt x="11300" y="4239"/>
                    </a:lnTo>
                    <a:lnTo>
                      <a:pt x="11300" y="5644"/>
                    </a:lnTo>
                    <a:lnTo>
                      <a:pt x="19765" y="5644"/>
                    </a:lnTo>
                    <a:lnTo>
                      <a:pt x="19765" y="4239"/>
                    </a:lnTo>
                    <a:lnTo>
                      <a:pt x="16943" y="4239"/>
                    </a:lnTo>
                    <a:lnTo>
                      <a:pt x="16943" y="2823"/>
                    </a:lnTo>
                    <a:lnTo>
                      <a:pt x="14121" y="2823"/>
                    </a:lnTo>
                    <a:lnTo>
                      <a:pt x="14121" y="1406"/>
                    </a:lnTo>
                    <a:lnTo>
                      <a:pt x="11300" y="1406"/>
                    </a:lnTo>
                    <a:lnTo>
                      <a:pt x="1130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3"/>
              <p:cNvSpPr/>
              <p:nvPr/>
            </p:nvSpPr>
            <p:spPr>
              <a:xfrm>
                <a:off x="2321200" y="1191289"/>
                <a:ext cx="62559" cy="62559"/>
              </a:xfrm>
              <a:custGeom>
                <a:rect b="b" l="l" r="r" t="t"/>
                <a:pathLst>
                  <a:path extrusionOk="0" h="1418" w="1418">
                    <a:moveTo>
                      <a:pt x="1" y="1"/>
                    </a:moveTo>
                    <a:lnTo>
                      <a:pt x="1" y="1418"/>
                    </a:lnTo>
                    <a:lnTo>
                      <a:pt x="1418" y="1418"/>
                    </a:lnTo>
                    <a:lnTo>
                      <a:pt x="141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
              <p:cNvSpPr/>
              <p:nvPr/>
            </p:nvSpPr>
            <p:spPr>
              <a:xfrm>
                <a:off x="2593316" y="1321038"/>
                <a:ext cx="186529" cy="62559"/>
              </a:xfrm>
              <a:custGeom>
                <a:rect b="b" l="l" r="r" t="t"/>
                <a:pathLst>
                  <a:path extrusionOk="0" h="1418" w="4228">
                    <a:moveTo>
                      <a:pt x="0" y="1"/>
                    </a:moveTo>
                    <a:lnTo>
                      <a:pt x="0" y="1418"/>
                    </a:lnTo>
                    <a:lnTo>
                      <a:pt x="4227" y="1418"/>
                    </a:lnTo>
                    <a:lnTo>
                      <a:pt x="422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 name="Google Shape;70;p3"/>
            <p:cNvGrpSpPr/>
            <p:nvPr/>
          </p:nvGrpSpPr>
          <p:grpSpPr>
            <a:xfrm>
              <a:off x="8428854" y="567045"/>
              <a:ext cx="1192643" cy="518418"/>
              <a:chOff x="1624187" y="402335"/>
              <a:chExt cx="1210805" cy="526366"/>
            </a:xfrm>
          </p:grpSpPr>
          <p:sp>
            <p:nvSpPr>
              <p:cNvPr id="71" name="Google Shape;71;p3"/>
              <p:cNvSpPr/>
              <p:nvPr/>
            </p:nvSpPr>
            <p:spPr>
              <a:xfrm>
                <a:off x="1624187" y="402335"/>
                <a:ext cx="1210805" cy="368249"/>
              </a:xfrm>
              <a:custGeom>
                <a:rect b="b" l="l" r="r" t="t"/>
                <a:pathLst>
                  <a:path extrusionOk="0" h="8347" w="27445">
                    <a:moveTo>
                      <a:pt x="9549" y="1"/>
                    </a:moveTo>
                    <a:lnTo>
                      <a:pt x="9549" y="1191"/>
                    </a:lnTo>
                    <a:lnTo>
                      <a:pt x="8359" y="1191"/>
                    </a:lnTo>
                    <a:lnTo>
                      <a:pt x="8359" y="2382"/>
                    </a:lnTo>
                    <a:lnTo>
                      <a:pt x="5965" y="2382"/>
                    </a:lnTo>
                    <a:lnTo>
                      <a:pt x="5965" y="3573"/>
                    </a:lnTo>
                    <a:lnTo>
                      <a:pt x="4775" y="3573"/>
                    </a:lnTo>
                    <a:lnTo>
                      <a:pt x="4775" y="4775"/>
                    </a:lnTo>
                    <a:lnTo>
                      <a:pt x="2394" y="4775"/>
                    </a:lnTo>
                    <a:lnTo>
                      <a:pt x="2394" y="5966"/>
                    </a:lnTo>
                    <a:lnTo>
                      <a:pt x="0" y="5966"/>
                    </a:lnTo>
                    <a:lnTo>
                      <a:pt x="0" y="7156"/>
                    </a:lnTo>
                    <a:lnTo>
                      <a:pt x="3584" y="7156"/>
                    </a:lnTo>
                    <a:lnTo>
                      <a:pt x="3584" y="8347"/>
                    </a:lnTo>
                    <a:lnTo>
                      <a:pt x="10740" y="8347"/>
                    </a:lnTo>
                    <a:lnTo>
                      <a:pt x="10740" y="7156"/>
                    </a:lnTo>
                    <a:lnTo>
                      <a:pt x="9549" y="7156"/>
                    </a:lnTo>
                    <a:lnTo>
                      <a:pt x="9549" y="5966"/>
                    </a:lnTo>
                    <a:lnTo>
                      <a:pt x="8359" y="5966"/>
                    </a:lnTo>
                    <a:lnTo>
                      <a:pt x="8359" y="4775"/>
                    </a:lnTo>
                    <a:lnTo>
                      <a:pt x="11930" y="4775"/>
                    </a:lnTo>
                    <a:lnTo>
                      <a:pt x="11930" y="5966"/>
                    </a:lnTo>
                    <a:lnTo>
                      <a:pt x="10740" y="5966"/>
                    </a:lnTo>
                    <a:lnTo>
                      <a:pt x="10740" y="7156"/>
                    </a:lnTo>
                    <a:lnTo>
                      <a:pt x="27444" y="7156"/>
                    </a:lnTo>
                    <a:lnTo>
                      <a:pt x="27444" y="5966"/>
                    </a:lnTo>
                    <a:lnTo>
                      <a:pt x="25063" y="5966"/>
                    </a:lnTo>
                    <a:lnTo>
                      <a:pt x="25063" y="4775"/>
                    </a:lnTo>
                    <a:lnTo>
                      <a:pt x="21479" y="4775"/>
                    </a:lnTo>
                    <a:lnTo>
                      <a:pt x="21479" y="3573"/>
                    </a:lnTo>
                    <a:lnTo>
                      <a:pt x="19098" y="3573"/>
                    </a:lnTo>
                    <a:lnTo>
                      <a:pt x="19098" y="2382"/>
                    </a:lnTo>
                    <a:lnTo>
                      <a:pt x="16705" y="2382"/>
                    </a:lnTo>
                    <a:lnTo>
                      <a:pt x="16705" y="1191"/>
                    </a:lnTo>
                    <a:lnTo>
                      <a:pt x="14324" y="1191"/>
                    </a:lnTo>
                    <a:lnTo>
                      <a:pt x="1432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3"/>
              <p:cNvSpPr/>
              <p:nvPr/>
            </p:nvSpPr>
            <p:spPr>
              <a:xfrm>
                <a:off x="2122141" y="876157"/>
                <a:ext cx="52588" cy="52544"/>
              </a:xfrm>
              <a:custGeom>
                <a:rect b="b" l="l" r="r" t="t"/>
                <a:pathLst>
                  <a:path extrusionOk="0" h="1191" w="1192">
                    <a:moveTo>
                      <a:pt x="0" y="0"/>
                    </a:moveTo>
                    <a:lnTo>
                      <a:pt x="0" y="1191"/>
                    </a:lnTo>
                    <a:lnTo>
                      <a:pt x="1191" y="1191"/>
                    </a:lnTo>
                    <a:lnTo>
                      <a:pt x="119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a:off x="1832731" y="402335"/>
                <a:ext cx="52544" cy="52588"/>
              </a:xfrm>
              <a:custGeom>
                <a:rect b="b" l="l" r="r" t="t"/>
                <a:pathLst>
                  <a:path extrusionOk="0" h="1192" w="1191">
                    <a:moveTo>
                      <a:pt x="0" y="1"/>
                    </a:moveTo>
                    <a:lnTo>
                      <a:pt x="0" y="1191"/>
                    </a:lnTo>
                    <a:lnTo>
                      <a:pt x="1191" y="1191"/>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a:off x="1832731" y="876157"/>
                <a:ext cx="157588" cy="52544"/>
              </a:xfrm>
              <a:custGeom>
                <a:rect b="b" l="l" r="r" t="t"/>
                <a:pathLst>
                  <a:path extrusionOk="0" h="1191" w="3572">
                    <a:moveTo>
                      <a:pt x="0" y="0"/>
                    </a:moveTo>
                    <a:lnTo>
                      <a:pt x="0" y="1191"/>
                    </a:lnTo>
                    <a:lnTo>
                      <a:pt x="3572" y="1191"/>
                    </a:lnTo>
                    <a:lnTo>
                      <a:pt x="357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 name="Google Shape;75;p3"/>
            <p:cNvGrpSpPr/>
            <p:nvPr/>
          </p:nvGrpSpPr>
          <p:grpSpPr>
            <a:xfrm rot="-2700000">
              <a:off x="8300189" y="4372203"/>
              <a:ext cx="472267" cy="472636"/>
              <a:chOff x="1673025" y="3369590"/>
              <a:chExt cx="677645" cy="678174"/>
            </a:xfrm>
          </p:grpSpPr>
          <p:sp>
            <p:nvSpPr>
              <p:cNvPr id="76" name="Google Shape;76;p3"/>
              <p:cNvSpPr/>
              <p:nvPr/>
            </p:nvSpPr>
            <p:spPr>
              <a:xfrm>
                <a:off x="1673025" y="3369590"/>
                <a:ext cx="677645" cy="452337"/>
              </a:xfrm>
              <a:custGeom>
                <a:rect b="b" l="l" r="r" t="t"/>
                <a:pathLst>
                  <a:path extrusionOk="0" h="10253" w="15360">
                    <a:moveTo>
                      <a:pt x="5120" y="1"/>
                    </a:moveTo>
                    <a:lnTo>
                      <a:pt x="5120" y="2561"/>
                    </a:lnTo>
                    <a:lnTo>
                      <a:pt x="2560" y="2561"/>
                    </a:lnTo>
                    <a:lnTo>
                      <a:pt x="2560" y="5121"/>
                    </a:lnTo>
                    <a:lnTo>
                      <a:pt x="1" y="5121"/>
                    </a:lnTo>
                    <a:lnTo>
                      <a:pt x="1" y="10252"/>
                    </a:lnTo>
                    <a:lnTo>
                      <a:pt x="5120" y="10252"/>
                    </a:lnTo>
                    <a:lnTo>
                      <a:pt x="5120" y="5121"/>
                    </a:lnTo>
                    <a:lnTo>
                      <a:pt x="10240" y="5121"/>
                    </a:lnTo>
                    <a:lnTo>
                      <a:pt x="10240" y="10252"/>
                    </a:lnTo>
                    <a:lnTo>
                      <a:pt x="15360" y="10252"/>
                    </a:lnTo>
                    <a:lnTo>
                      <a:pt x="15360" y="5121"/>
                    </a:lnTo>
                    <a:lnTo>
                      <a:pt x="12800" y="5121"/>
                    </a:lnTo>
                    <a:lnTo>
                      <a:pt x="12800" y="2561"/>
                    </a:lnTo>
                    <a:lnTo>
                      <a:pt x="10240" y="2561"/>
                    </a:lnTo>
                    <a:lnTo>
                      <a:pt x="1024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3"/>
              <p:cNvSpPr/>
              <p:nvPr/>
            </p:nvSpPr>
            <p:spPr>
              <a:xfrm>
                <a:off x="1785966" y="3821883"/>
                <a:ext cx="451763" cy="225882"/>
              </a:xfrm>
              <a:custGeom>
                <a:rect b="b" l="l" r="r" t="t"/>
                <a:pathLst>
                  <a:path extrusionOk="0" h="5120" w="10240">
                    <a:moveTo>
                      <a:pt x="0" y="0"/>
                    </a:moveTo>
                    <a:lnTo>
                      <a:pt x="0" y="2560"/>
                    </a:lnTo>
                    <a:lnTo>
                      <a:pt x="2560" y="2560"/>
                    </a:lnTo>
                    <a:lnTo>
                      <a:pt x="2560" y="5120"/>
                    </a:lnTo>
                    <a:lnTo>
                      <a:pt x="7680" y="5120"/>
                    </a:lnTo>
                    <a:lnTo>
                      <a:pt x="7680" y="2560"/>
                    </a:lnTo>
                    <a:lnTo>
                      <a:pt x="10240" y="2560"/>
                    </a:lnTo>
                    <a:lnTo>
                      <a:pt x="1024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3"/>
              <p:cNvSpPr/>
              <p:nvPr/>
            </p:nvSpPr>
            <p:spPr>
              <a:xfrm>
                <a:off x="1673025" y="3369590"/>
                <a:ext cx="112985" cy="112985"/>
              </a:xfrm>
              <a:custGeom>
                <a:rect b="b" l="l" r="r" t="t"/>
                <a:pathLst>
                  <a:path extrusionOk="0" h="2561" w="2561">
                    <a:moveTo>
                      <a:pt x="1" y="1"/>
                    </a:moveTo>
                    <a:lnTo>
                      <a:pt x="1" y="2561"/>
                    </a:lnTo>
                    <a:lnTo>
                      <a:pt x="2560" y="2561"/>
                    </a:lnTo>
                    <a:lnTo>
                      <a:pt x="256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3"/>
              <p:cNvSpPr/>
              <p:nvPr/>
            </p:nvSpPr>
            <p:spPr>
              <a:xfrm>
                <a:off x="2237685" y="3369590"/>
                <a:ext cx="112985" cy="112985"/>
              </a:xfrm>
              <a:custGeom>
                <a:rect b="b" l="l" r="r" t="t"/>
                <a:pathLst>
                  <a:path extrusionOk="0" h="2561" w="2561">
                    <a:moveTo>
                      <a:pt x="1" y="1"/>
                    </a:moveTo>
                    <a:lnTo>
                      <a:pt x="1" y="2561"/>
                    </a:lnTo>
                    <a:lnTo>
                      <a:pt x="2561" y="2561"/>
                    </a:lnTo>
                    <a:lnTo>
                      <a:pt x="256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3"/>
              <p:cNvSpPr/>
              <p:nvPr/>
            </p:nvSpPr>
            <p:spPr>
              <a:xfrm>
                <a:off x="1673025" y="3934824"/>
                <a:ext cx="112985" cy="112941"/>
              </a:xfrm>
              <a:custGeom>
                <a:rect b="b" l="l" r="r" t="t"/>
                <a:pathLst>
                  <a:path extrusionOk="0" h="2560" w="2561">
                    <a:moveTo>
                      <a:pt x="1" y="0"/>
                    </a:moveTo>
                    <a:lnTo>
                      <a:pt x="1"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3"/>
              <p:cNvSpPr/>
              <p:nvPr/>
            </p:nvSpPr>
            <p:spPr>
              <a:xfrm>
                <a:off x="2237685" y="3934824"/>
                <a:ext cx="112985" cy="112941"/>
              </a:xfrm>
              <a:custGeom>
                <a:rect b="b" l="l" r="r" t="t"/>
                <a:pathLst>
                  <a:path extrusionOk="0" h="2560" w="2561">
                    <a:moveTo>
                      <a:pt x="1" y="0"/>
                    </a:moveTo>
                    <a:lnTo>
                      <a:pt x="1" y="2560"/>
                    </a:lnTo>
                    <a:lnTo>
                      <a:pt x="2561" y="2560"/>
                    </a:lnTo>
                    <a:lnTo>
                      <a:pt x="256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2" name="Shape 82"/>
        <p:cNvGrpSpPr/>
        <p:nvPr/>
      </p:nvGrpSpPr>
      <p:grpSpPr>
        <a:xfrm>
          <a:off x="0" y="0"/>
          <a:ext cx="0" cy="0"/>
          <a:chOff x="0" y="0"/>
          <a:chExt cx="0" cy="0"/>
        </a:xfrm>
      </p:grpSpPr>
      <p:pic>
        <p:nvPicPr>
          <p:cNvPr id="83" name="Google Shape;83;p4"/>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84" name="Google Shape;84;p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3000"/>
              <a:buNone/>
              <a:defRPr/>
            </a:lvl1pPr>
            <a:lvl2pPr lvl="1" rtl="0">
              <a:lnSpc>
                <a:spcPct val="100000"/>
              </a:lnSpc>
              <a:spcBef>
                <a:spcPts val="0"/>
              </a:spcBef>
              <a:spcAft>
                <a:spcPts val="0"/>
              </a:spcAft>
              <a:buSzPts val="3000"/>
              <a:buNone/>
              <a:defRPr/>
            </a:lvl2pPr>
            <a:lvl3pPr lvl="2" rtl="0">
              <a:lnSpc>
                <a:spcPct val="100000"/>
              </a:lnSpc>
              <a:spcBef>
                <a:spcPts val="0"/>
              </a:spcBef>
              <a:spcAft>
                <a:spcPts val="0"/>
              </a:spcAft>
              <a:buSzPts val="3000"/>
              <a:buNone/>
              <a:defRPr/>
            </a:lvl3pPr>
            <a:lvl4pPr lvl="3" rtl="0">
              <a:lnSpc>
                <a:spcPct val="100000"/>
              </a:lnSpc>
              <a:spcBef>
                <a:spcPts val="0"/>
              </a:spcBef>
              <a:spcAft>
                <a:spcPts val="0"/>
              </a:spcAft>
              <a:buSzPts val="3000"/>
              <a:buNone/>
              <a:defRPr/>
            </a:lvl4pPr>
            <a:lvl5pPr lvl="4" rtl="0">
              <a:lnSpc>
                <a:spcPct val="100000"/>
              </a:lnSpc>
              <a:spcBef>
                <a:spcPts val="0"/>
              </a:spcBef>
              <a:spcAft>
                <a:spcPts val="0"/>
              </a:spcAft>
              <a:buSzPts val="3000"/>
              <a:buNone/>
              <a:defRPr/>
            </a:lvl5pPr>
            <a:lvl6pPr lvl="5" rtl="0">
              <a:lnSpc>
                <a:spcPct val="100000"/>
              </a:lnSpc>
              <a:spcBef>
                <a:spcPts val="0"/>
              </a:spcBef>
              <a:spcAft>
                <a:spcPts val="0"/>
              </a:spcAft>
              <a:buSzPts val="3000"/>
              <a:buNone/>
              <a:defRPr/>
            </a:lvl6pPr>
            <a:lvl7pPr lvl="6" rtl="0">
              <a:lnSpc>
                <a:spcPct val="100000"/>
              </a:lnSpc>
              <a:spcBef>
                <a:spcPts val="0"/>
              </a:spcBef>
              <a:spcAft>
                <a:spcPts val="0"/>
              </a:spcAft>
              <a:buSzPts val="3000"/>
              <a:buNone/>
              <a:defRPr/>
            </a:lvl7pPr>
            <a:lvl8pPr lvl="7" rtl="0">
              <a:lnSpc>
                <a:spcPct val="100000"/>
              </a:lnSpc>
              <a:spcBef>
                <a:spcPts val="0"/>
              </a:spcBef>
              <a:spcAft>
                <a:spcPts val="0"/>
              </a:spcAft>
              <a:buSzPts val="3000"/>
              <a:buNone/>
              <a:defRPr/>
            </a:lvl8pPr>
            <a:lvl9pPr lvl="8" rtl="0">
              <a:lnSpc>
                <a:spcPct val="100000"/>
              </a:lnSpc>
              <a:spcBef>
                <a:spcPts val="0"/>
              </a:spcBef>
              <a:spcAft>
                <a:spcPts val="0"/>
              </a:spcAft>
              <a:buSzPts val="3000"/>
              <a:buNone/>
              <a:defRPr/>
            </a:lvl9pPr>
          </a:lstStyle>
          <a:p/>
        </p:txBody>
      </p:sp>
      <p:sp>
        <p:nvSpPr>
          <p:cNvPr id="85" name="Google Shape;85;p4"/>
          <p:cNvSpPr txBox="1"/>
          <p:nvPr>
            <p:ph idx="1" type="body"/>
          </p:nvPr>
        </p:nvSpPr>
        <p:spPr>
          <a:xfrm>
            <a:off x="720000" y="1017725"/>
            <a:ext cx="7704000" cy="35511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Char char="■"/>
              <a:defRPr/>
            </a:lvl1pPr>
            <a:lvl2pPr indent="-304800" lvl="1" marL="914400" rtl="0">
              <a:lnSpc>
                <a:spcPct val="100000"/>
              </a:lnSpc>
              <a:spcBef>
                <a:spcPts val="0"/>
              </a:spcBef>
              <a:spcAft>
                <a:spcPts val="0"/>
              </a:spcAft>
              <a:buSzPts val="1200"/>
              <a:buChar char="○"/>
              <a:defRPr/>
            </a:lvl2pPr>
            <a:lvl3pPr indent="-304800" lvl="2" marL="1371600" rtl="0">
              <a:lnSpc>
                <a:spcPct val="100000"/>
              </a:lnSpc>
              <a:spcBef>
                <a:spcPts val="0"/>
              </a:spcBef>
              <a:spcAft>
                <a:spcPts val="0"/>
              </a:spcAft>
              <a:buSzPts val="1200"/>
              <a:buChar char="■"/>
              <a:defRPr/>
            </a:lvl3pPr>
            <a:lvl4pPr indent="-304800" lvl="3" marL="1828800" rtl="0">
              <a:lnSpc>
                <a:spcPct val="100000"/>
              </a:lnSpc>
              <a:spcBef>
                <a:spcPts val="0"/>
              </a:spcBef>
              <a:spcAft>
                <a:spcPts val="0"/>
              </a:spcAft>
              <a:buSzPts val="1200"/>
              <a:buChar char="●"/>
              <a:defRPr/>
            </a:lvl4pPr>
            <a:lvl5pPr indent="-304800" lvl="4" marL="2286000" rtl="0">
              <a:lnSpc>
                <a:spcPct val="100000"/>
              </a:lnSpc>
              <a:spcBef>
                <a:spcPts val="0"/>
              </a:spcBef>
              <a:spcAft>
                <a:spcPts val="0"/>
              </a:spcAft>
              <a:buSzPts val="1200"/>
              <a:buChar char="○"/>
              <a:defRPr/>
            </a:lvl5pPr>
            <a:lvl6pPr indent="-304800" lvl="5" marL="2743200" rtl="0">
              <a:lnSpc>
                <a:spcPct val="100000"/>
              </a:lnSpc>
              <a:spcBef>
                <a:spcPts val="0"/>
              </a:spcBef>
              <a:spcAft>
                <a:spcPts val="0"/>
              </a:spcAft>
              <a:buSzPts val="1200"/>
              <a:buChar char="■"/>
              <a:defRPr/>
            </a:lvl6pPr>
            <a:lvl7pPr indent="-304800" lvl="6" marL="3200400" rtl="0">
              <a:lnSpc>
                <a:spcPct val="100000"/>
              </a:lnSpc>
              <a:spcBef>
                <a:spcPts val="0"/>
              </a:spcBef>
              <a:spcAft>
                <a:spcPts val="0"/>
              </a:spcAft>
              <a:buSzPts val="1200"/>
              <a:buChar char="●"/>
              <a:defRPr/>
            </a:lvl7pPr>
            <a:lvl8pPr indent="-304800" lvl="7" marL="3657600" rtl="0">
              <a:lnSpc>
                <a:spcPct val="100000"/>
              </a:lnSpc>
              <a:spcBef>
                <a:spcPts val="0"/>
              </a:spcBef>
              <a:spcAft>
                <a:spcPts val="0"/>
              </a:spcAft>
              <a:buSzPts val="1200"/>
              <a:buChar char="○"/>
              <a:defRPr/>
            </a:lvl8pPr>
            <a:lvl9pPr indent="-304800" lvl="8" marL="4114800" rtl="0">
              <a:lnSpc>
                <a:spcPct val="100000"/>
              </a:lnSpc>
              <a:spcBef>
                <a:spcPts val="0"/>
              </a:spcBef>
              <a:spcAft>
                <a:spcPts val="0"/>
              </a:spcAft>
              <a:buSzPts val="1200"/>
              <a:buChar char="■"/>
              <a:defRPr/>
            </a:lvl9pPr>
          </a:lstStyle>
          <a:p/>
        </p:txBody>
      </p:sp>
      <p:grpSp>
        <p:nvGrpSpPr>
          <p:cNvPr id="86" name="Google Shape;86;p4"/>
          <p:cNvGrpSpPr/>
          <p:nvPr/>
        </p:nvGrpSpPr>
        <p:grpSpPr>
          <a:xfrm>
            <a:off x="-617241" y="-146016"/>
            <a:ext cx="9868415" cy="5422412"/>
            <a:chOff x="-617241" y="-146016"/>
            <a:chExt cx="9868415" cy="5422412"/>
          </a:xfrm>
        </p:grpSpPr>
        <p:grpSp>
          <p:nvGrpSpPr>
            <p:cNvPr id="87" name="Google Shape;87;p4"/>
            <p:cNvGrpSpPr/>
            <p:nvPr/>
          </p:nvGrpSpPr>
          <p:grpSpPr>
            <a:xfrm>
              <a:off x="8524648" y="405804"/>
              <a:ext cx="726527" cy="571013"/>
              <a:chOff x="293648" y="1097804"/>
              <a:chExt cx="726527" cy="571013"/>
            </a:xfrm>
          </p:grpSpPr>
          <p:sp>
            <p:nvSpPr>
              <p:cNvPr id="88" name="Google Shape;88;p4"/>
              <p:cNvSpPr/>
              <p:nvPr/>
            </p:nvSpPr>
            <p:spPr>
              <a:xfrm>
                <a:off x="916101" y="1616758"/>
                <a:ext cx="52059" cy="52059"/>
              </a:xfrm>
              <a:custGeom>
                <a:rect b="b" l="l" r="r" t="t"/>
                <a:pathLst>
                  <a:path extrusionOk="0" h="1180" w="1180">
                    <a:moveTo>
                      <a:pt x="1" y="1"/>
                    </a:moveTo>
                    <a:lnTo>
                      <a:pt x="1" y="1180"/>
                    </a:lnTo>
                    <a:lnTo>
                      <a:pt x="1179" y="1180"/>
                    </a:lnTo>
                    <a:lnTo>
                      <a:pt x="117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9" name="Google Shape;89;p4"/>
              <p:cNvGrpSpPr/>
              <p:nvPr/>
            </p:nvGrpSpPr>
            <p:grpSpPr>
              <a:xfrm>
                <a:off x="293648" y="1097804"/>
                <a:ext cx="726527" cy="571013"/>
                <a:chOff x="293648" y="1097804"/>
                <a:chExt cx="726527" cy="571013"/>
              </a:xfrm>
            </p:grpSpPr>
            <p:sp>
              <p:nvSpPr>
                <p:cNvPr id="90" name="Google Shape;90;p4"/>
                <p:cNvSpPr/>
                <p:nvPr/>
              </p:nvSpPr>
              <p:spPr>
                <a:xfrm>
                  <a:off x="397677" y="1097804"/>
                  <a:ext cx="51529" cy="52059"/>
                </a:xfrm>
                <a:custGeom>
                  <a:rect b="b" l="l" r="r" t="t"/>
                  <a:pathLst>
                    <a:path extrusionOk="0" h="1180" w="1168">
                      <a:moveTo>
                        <a:pt x="0" y="1"/>
                      </a:moveTo>
                      <a:lnTo>
                        <a:pt x="0" y="1179"/>
                      </a:lnTo>
                      <a:lnTo>
                        <a:pt x="1167" y="1179"/>
                      </a:lnTo>
                      <a:lnTo>
                        <a:pt x="116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4"/>
                <p:cNvSpPr/>
                <p:nvPr/>
              </p:nvSpPr>
              <p:spPr>
                <a:xfrm>
                  <a:off x="553147" y="1097804"/>
                  <a:ext cx="52059" cy="52059"/>
                </a:xfrm>
                <a:custGeom>
                  <a:rect b="b" l="l" r="r" t="t"/>
                  <a:pathLst>
                    <a:path extrusionOk="0" h="1180" w="1180">
                      <a:moveTo>
                        <a:pt x="1" y="1"/>
                      </a:moveTo>
                      <a:lnTo>
                        <a:pt x="1" y="1179"/>
                      </a:lnTo>
                      <a:lnTo>
                        <a:pt x="1179" y="1179"/>
                      </a:lnTo>
                      <a:lnTo>
                        <a:pt x="117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
                <p:cNvSpPr/>
                <p:nvPr/>
              </p:nvSpPr>
              <p:spPr>
                <a:xfrm>
                  <a:off x="345662" y="1149818"/>
                  <a:ext cx="259543" cy="155514"/>
                </a:xfrm>
                <a:custGeom>
                  <a:rect b="b" l="l" r="r" t="t"/>
                  <a:pathLst>
                    <a:path extrusionOk="0" h="3525" w="5883">
                      <a:moveTo>
                        <a:pt x="1" y="0"/>
                      </a:moveTo>
                      <a:lnTo>
                        <a:pt x="1" y="2358"/>
                      </a:lnTo>
                      <a:lnTo>
                        <a:pt x="1" y="3525"/>
                      </a:lnTo>
                      <a:lnTo>
                        <a:pt x="5882" y="3525"/>
                      </a:lnTo>
                      <a:lnTo>
                        <a:pt x="5882" y="2358"/>
                      </a:lnTo>
                      <a:lnTo>
                        <a:pt x="4704" y="2358"/>
                      </a:lnTo>
                      <a:lnTo>
                        <a:pt x="4704" y="0"/>
                      </a:lnTo>
                      <a:lnTo>
                        <a:pt x="3525" y="0"/>
                      </a:lnTo>
                      <a:lnTo>
                        <a:pt x="3525" y="2358"/>
                      </a:lnTo>
                      <a:lnTo>
                        <a:pt x="1179" y="2358"/>
                      </a:lnTo>
                      <a:lnTo>
                        <a:pt x="1179"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4"/>
                <p:cNvSpPr/>
                <p:nvPr/>
              </p:nvSpPr>
              <p:spPr>
                <a:xfrm>
                  <a:off x="293648" y="1149818"/>
                  <a:ext cx="726527" cy="518998"/>
                </a:xfrm>
                <a:custGeom>
                  <a:rect b="b" l="l" r="r" t="t"/>
                  <a:pathLst>
                    <a:path extrusionOk="0" h="11764" w="16468">
                      <a:moveTo>
                        <a:pt x="4704" y="4703"/>
                      </a:moveTo>
                      <a:lnTo>
                        <a:pt x="4704" y="5882"/>
                      </a:lnTo>
                      <a:lnTo>
                        <a:pt x="2346" y="5882"/>
                      </a:lnTo>
                      <a:lnTo>
                        <a:pt x="2346" y="4703"/>
                      </a:lnTo>
                      <a:close/>
                      <a:moveTo>
                        <a:pt x="8228" y="0"/>
                      </a:moveTo>
                      <a:lnTo>
                        <a:pt x="8228" y="2346"/>
                      </a:lnTo>
                      <a:lnTo>
                        <a:pt x="9407" y="2346"/>
                      </a:lnTo>
                      <a:lnTo>
                        <a:pt x="9407" y="4703"/>
                      </a:lnTo>
                      <a:lnTo>
                        <a:pt x="8228" y="4703"/>
                      </a:lnTo>
                      <a:lnTo>
                        <a:pt x="8228" y="3536"/>
                      </a:lnTo>
                      <a:lnTo>
                        <a:pt x="1" y="3536"/>
                      </a:lnTo>
                      <a:lnTo>
                        <a:pt x="1" y="8239"/>
                      </a:lnTo>
                      <a:lnTo>
                        <a:pt x="1180" y="8239"/>
                      </a:lnTo>
                      <a:lnTo>
                        <a:pt x="1180" y="10585"/>
                      </a:lnTo>
                      <a:lnTo>
                        <a:pt x="2346" y="10585"/>
                      </a:lnTo>
                      <a:lnTo>
                        <a:pt x="2346" y="11764"/>
                      </a:lnTo>
                      <a:lnTo>
                        <a:pt x="5883" y="11764"/>
                      </a:lnTo>
                      <a:lnTo>
                        <a:pt x="5883" y="10585"/>
                      </a:lnTo>
                      <a:lnTo>
                        <a:pt x="4704" y="10585"/>
                      </a:lnTo>
                      <a:lnTo>
                        <a:pt x="4704" y="9418"/>
                      </a:lnTo>
                      <a:lnTo>
                        <a:pt x="7061" y="9418"/>
                      </a:lnTo>
                      <a:lnTo>
                        <a:pt x="7061" y="8239"/>
                      </a:lnTo>
                      <a:lnTo>
                        <a:pt x="8228" y="8239"/>
                      </a:lnTo>
                      <a:lnTo>
                        <a:pt x="8228" y="5882"/>
                      </a:lnTo>
                      <a:lnTo>
                        <a:pt x="9407" y="5882"/>
                      </a:lnTo>
                      <a:lnTo>
                        <a:pt x="9407" y="8239"/>
                      </a:lnTo>
                      <a:lnTo>
                        <a:pt x="10585" y="8239"/>
                      </a:lnTo>
                      <a:lnTo>
                        <a:pt x="10585" y="10585"/>
                      </a:lnTo>
                      <a:lnTo>
                        <a:pt x="11764" y="10585"/>
                      </a:lnTo>
                      <a:lnTo>
                        <a:pt x="11764" y="11764"/>
                      </a:lnTo>
                      <a:lnTo>
                        <a:pt x="12931" y="11764"/>
                      </a:lnTo>
                      <a:lnTo>
                        <a:pt x="12931" y="10585"/>
                      </a:lnTo>
                      <a:lnTo>
                        <a:pt x="14110" y="10585"/>
                      </a:lnTo>
                      <a:lnTo>
                        <a:pt x="14110" y="8239"/>
                      </a:lnTo>
                      <a:lnTo>
                        <a:pt x="15288" y="8239"/>
                      </a:lnTo>
                      <a:lnTo>
                        <a:pt x="15288" y="2346"/>
                      </a:lnTo>
                      <a:lnTo>
                        <a:pt x="16467" y="2346"/>
                      </a:lnTo>
                      <a:lnTo>
                        <a:pt x="16467" y="0"/>
                      </a:lnTo>
                      <a:lnTo>
                        <a:pt x="15288" y="0"/>
                      </a:lnTo>
                      <a:lnTo>
                        <a:pt x="15288" y="1179"/>
                      </a:lnTo>
                      <a:lnTo>
                        <a:pt x="14110" y="1179"/>
                      </a:lnTo>
                      <a:lnTo>
                        <a:pt x="14110" y="0"/>
                      </a:lnTo>
                      <a:lnTo>
                        <a:pt x="12931" y="0"/>
                      </a:lnTo>
                      <a:lnTo>
                        <a:pt x="12931" y="2346"/>
                      </a:lnTo>
                      <a:lnTo>
                        <a:pt x="14110" y="2346"/>
                      </a:lnTo>
                      <a:lnTo>
                        <a:pt x="14110" y="3525"/>
                      </a:lnTo>
                      <a:lnTo>
                        <a:pt x="10585" y="3525"/>
                      </a:lnTo>
                      <a:lnTo>
                        <a:pt x="10585" y="2346"/>
                      </a:lnTo>
                      <a:lnTo>
                        <a:pt x="11764" y="2346"/>
                      </a:lnTo>
                      <a:lnTo>
                        <a:pt x="11764" y="0"/>
                      </a:lnTo>
                      <a:lnTo>
                        <a:pt x="10585" y="0"/>
                      </a:lnTo>
                      <a:lnTo>
                        <a:pt x="10585" y="1179"/>
                      </a:lnTo>
                      <a:lnTo>
                        <a:pt x="9407" y="1179"/>
                      </a:lnTo>
                      <a:lnTo>
                        <a:pt x="940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4" name="Google Shape;94;p4"/>
            <p:cNvGrpSpPr/>
            <p:nvPr/>
          </p:nvGrpSpPr>
          <p:grpSpPr>
            <a:xfrm>
              <a:off x="-617241" y="3631014"/>
              <a:ext cx="1090011" cy="316808"/>
              <a:chOff x="1689834" y="1191289"/>
              <a:chExt cx="1090011" cy="316808"/>
            </a:xfrm>
          </p:grpSpPr>
          <p:sp>
            <p:nvSpPr>
              <p:cNvPr id="95" name="Google Shape;95;p4"/>
              <p:cNvSpPr/>
              <p:nvPr/>
            </p:nvSpPr>
            <p:spPr>
              <a:xfrm>
                <a:off x="1689834" y="1259053"/>
                <a:ext cx="871982" cy="249043"/>
              </a:xfrm>
              <a:custGeom>
                <a:rect b="b" l="l" r="r" t="t"/>
                <a:pathLst>
                  <a:path extrusionOk="0" h="5645" w="19765">
                    <a:moveTo>
                      <a:pt x="5656" y="1"/>
                    </a:moveTo>
                    <a:lnTo>
                      <a:pt x="5656" y="1406"/>
                    </a:lnTo>
                    <a:lnTo>
                      <a:pt x="4239" y="1406"/>
                    </a:lnTo>
                    <a:lnTo>
                      <a:pt x="4239" y="2823"/>
                    </a:lnTo>
                    <a:lnTo>
                      <a:pt x="2834" y="2823"/>
                    </a:lnTo>
                    <a:lnTo>
                      <a:pt x="2834" y="4239"/>
                    </a:lnTo>
                    <a:lnTo>
                      <a:pt x="1" y="4239"/>
                    </a:lnTo>
                    <a:lnTo>
                      <a:pt x="1" y="5644"/>
                    </a:lnTo>
                    <a:lnTo>
                      <a:pt x="9883" y="5644"/>
                    </a:lnTo>
                    <a:lnTo>
                      <a:pt x="9883" y="4239"/>
                    </a:lnTo>
                    <a:lnTo>
                      <a:pt x="11300" y="4239"/>
                    </a:lnTo>
                    <a:lnTo>
                      <a:pt x="11300" y="5644"/>
                    </a:lnTo>
                    <a:lnTo>
                      <a:pt x="19765" y="5644"/>
                    </a:lnTo>
                    <a:lnTo>
                      <a:pt x="19765" y="4239"/>
                    </a:lnTo>
                    <a:lnTo>
                      <a:pt x="16943" y="4239"/>
                    </a:lnTo>
                    <a:lnTo>
                      <a:pt x="16943" y="2823"/>
                    </a:lnTo>
                    <a:lnTo>
                      <a:pt x="14121" y="2823"/>
                    </a:lnTo>
                    <a:lnTo>
                      <a:pt x="14121" y="1406"/>
                    </a:lnTo>
                    <a:lnTo>
                      <a:pt x="11300" y="1406"/>
                    </a:lnTo>
                    <a:lnTo>
                      <a:pt x="1130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4"/>
              <p:cNvSpPr/>
              <p:nvPr/>
            </p:nvSpPr>
            <p:spPr>
              <a:xfrm>
                <a:off x="2321200" y="1191289"/>
                <a:ext cx="62559" cy="62559"/>
              </a:xfrm>
              <a:custGeom>
                <a:rect b="b" l="l" r="r" t="t"/>
                <a:pathLst>
                  <a:path extrusionOk="0" h="1418" w="1418">
                    <a:moveTo>
                      <a:pt x="1" y="1"/>
                    </a:moveTo>
                    <a:lnTo>
                      <a:pt x="1" y="1418"/>
                    </a:lnTo>
                    <a:lnTo>
                      <a:pt x="1418" y="1418"/>
                    </a:lnTo>
                    <a:lnTo>
                      <a:pt x="141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4"/>
              <p:cNvSpPr/>
              <p:nvPr/>
            </p:nvSpPr>
            <p:spPr>
              <a:xfrm>
                <a:off x="2593316" y="1321038"/>
                <a:ext cx="186529" cy="62559"/>
              </a:xfrm>
              <a:custGeom>
                <a:rect b="b" l="l" r="r" t="t"/>
                <a:pathLst>
                  <a:path extrusionOk="0" h="1418" w="4228">
                    <a:moveTo>
                      <a:pt x="0" y="1"/>
                    </a:moveTo>
                    <a:lnTo>
                      <a:pt x="0" y="1418"/>
                    </a:lnTo>
                    <a:lnTo>
                      <a:pt x="4227" y="1418"/>
                    </a:lnTo>
                    <a:lnTo>
                      <a:pt x="422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 name="Google Shape;98;p4"/>
            <p:cNvGrpSpPr/>
            <p:nvPr/>
          </p:nvGrpSpPr>
          <p:grpSpPr>
            <a:xfrm>
              <a:off x="66951" y="4211814"/>
              <a:ext cx="726501" cy="726559"/>
              <a:chOff x="1785966" y="4166970"/>
              <a:chExt cx="579439" cy="579439"/>
            </a:xfrm>
          </p:grpSpPr>
          <p:sp>
            <p:nvSpPr>
              <p:cNvPr id="99" name="Google Shape;99;p4"/>
              <p:cNvSpPr/>
              <p:nvPr/>
            </p:nvSpPr>
            <p:spPr>
              <a:xfrm>
                <a:off x="1891539" y="4641277"/>
                <a:ext cx="105088" cy="105132"/>
              </a:xfrm>
              <a:custGeom>
                <a:rect b="b" l="l" r="r" t="t"/>
                <a:pathLst>
                  <a:path extrusionOk="0" h="2383" w="2382">
                    <a:moveTo>
                      <a:pt x="1" y="1"/>
                    </a:moveTo>
                    <a:lnTo>
                      <a:pt x="1" y="2382"/>
                    </a:lnTo>
                    <a:lnTo>
                      <a:pt x="2382" y="2382"/>
                    </a:lnTo>
                    <a:lnTo>
                      <a:pt x="2382" y="1192"/>
                    </a:lnTo>
                    <a:lnTo>
                      <a:pt x="1191" y="1192"/>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
              <p:cNvSpPr/>
              <p:nvPr/>
            </p:nvSpPr>
            <p:spPr>
              <a:xfrm>
                <a:off x="1785966" y="4166970"/>
                <a:ext cx="579439" cy="579439"/>
              </a:xfrm>
              <a:custGeom>
                <a:rect b="b" l="l" r="r" t="t"/>
                <a:pathLst>
                  <a:path extrusionOk="0" h="13134" w="13134">
                    <a:moveTo>
                      <a:pt x="0" y="7168"/>
                    </a:moveTo>
                    <a:lnTo>
                      <a:pt x="0" y="8359"/>
                    </a:lnTo>
                    <a:lnTo>
                      <a:pt x="1191" y="8359"/>
                    </a:lnTo>
                    <a:lnTo>
                      <a:pt x="1191" y="7168"/>
                    </a:lnTo>
                    <a:close/>
                    <a:moveTo>
                      <a:pt x="8359" y="7168"/>
                    </a:moveTo>
                    <a:lnTo>
                      <a:pt x="8359" y="8359"/>
                    </a:lnTo>
                    <a:lnTo>
                      <a:pt x="7168" y="8359"/>
                    </a:lnTo>
                    <a:lnTo>
                      <a:pt x="7168" y="9549"/>
                    </a:lnTo>
                    <a:lnTo>
                      <a:pt x="4775" y="9549"/>
                    </a:lnTo>
                    <a:lnTo>
                      <a:pt x="4775" y="8359"/>
                    </a:lnTo>
                    <a:lnTo>
                      <a:pt x="7168" y="8359"/>
                    </a:lnTo>
                    <a:lnTo>
                      <a:pt x="7168" y="7168"/>
                    </a:lnTo>
                    <a:close/>
                    <a:moveTo>
                      <a:pt x="2394" y="1"/>
                    </a:moveTo>
                    <a:lnTo>
                      <a:pt x="2394" y="3584"/>
                    </a:lnTo>
                    <a:lnTo>
                      <a:pt x="4775" y="3584"/>
                    </a:lnTo>
                    <a:lnTo>
                      <a:pt x="4775" y="5966"/>
                    </a:lnTo>
                    <a:lnTo>
                      <a:pt x="1191" y="5966"/>
                    </a:lnTo>
                    <a:lnTo>
                      <a:pt x="1191" y="7168"/>
                    </a:lnTo>
                    <a:lnTo>
                      <a:pt x="3584" y="7168"/>
                    </a:lnTo>
                    <a:lnTo>
                      <a:pt x="3584" y="10752"/>
                    </a:lnTo>
                    <a:lnTo>
                      <a:pt x="7168" y="10752"/>
                    </a:lnTo>
                    <a:lnTo>
                      <a:pt x="7168" y="13133"/>
                    </a:lnTo>
                    <a:lnTo>
                      <a:pt x="9549" y="13133"/>
                    </a:lnTo>
                    <a:lnTo>
                      <a:pt x="9549" y="11943"/>
                    </a:lnTo>
                    <a:lnTo>
                      <a:pt x="8359" y="11943"/>
                    </a:lnTo>
                    <a:lnTo>
                      <a:pt x="8359" y="10752"/>
                    </a:lnTo>
                    <a:lnTo>
                      <a:pt x="9549" y="10752"/>
                    </a:lnTo>
                    <a:lnTo>
                      <a:pt x="9549" y="7168"/>
                    </a:lnTo>
                    <a:lnTo>
                      <a:pt x="11942" y="7168"/>
                    </a:lnTo>
                    <a:lnTo>
                      <a:pt x="11942" y="8359"/>
                    </a:lnTo>
                    <a:lnTo>
                      <a:pt x="13133" y="8359"/>
                    </a:lnTo>
                    <a:lnTo>
                      <a:pt x="13133" y="7156"/>
                    </a:lnTo>
                    <a:lnTo>
                      <a:pt x="11942" y="7156"/>
                    </a:lnTo>
                    <a:lnTo>
                      <a:pt x="11942" y="5966"/>
                    </a:lnTo>
                    <a:lnTo>
                      <a:pt x="8359" y="5966"/>
                    </a:lnTo>
                    <a:lnTo>
                      <a:pt x="8359" y="3584"/>
                    </a:lnTo>
                    <a:lnTo>
                      <a:pt x="10752" y="3584"/>
                    </a:lnTo>
                    <a:lnTo>
                      <a:pt x="10752" y="1191"/>
                    </a:lnTo>
                    <a:lnTo>
                      <a:pt x="9561" y="1191"/>
                    </a:lnTo>
                    <a:lnTo>
                      <a:pt x="9561" y="2394"/>
                    </a:lnTo>
                    <a:lnTo>
                      <a:pt x="8359" y="2394"/>
                    </a:lnTo>
                    <a:lnTo>
                      <a:pt x="8359" y="1191"/>
                    </a:lnTo>
                    <a:lnTo>
                      <a:pt x="9561" y="1191"/>
                    </a:lnTo>
                    <a:lnTo>
                      <a:pt x="9561" y="1"/>
                    </a:lnTo>
                    <a:lnTo>
                      <a:pt x="7168" y="1"/>
                    </a:lnTo>
                    <a:lnTo>
                      <a:pt x="7168" y="5966"/>
                    </a:lnTo>
                    <a:lnTo>
                      <a:pt x="5977" y="5966"/>
                    </a:lnTo>
                    <a:lnTo>
                      <a:pt x="5977" y="1191"/>
                    </a:lnTo>
                    <a:lnTo>
                      <a:pt x="4775" y="1191"/>
                    </a:lnTo>
                    <a:lnTo>
                      <a:pt x="4775" y="2382"/>
                    </a:lnTo>
                    <a:lnTo>
                      <a:pt x="3584" y="2382"/>
                    </a:lnTo>
                    <a:lnTo>
                      <a:pt x="3584" y="1191"/>
                    </a:lnTo>
                    <a:lnTo>
                      <a:pt x="4775" y="1191"/>
                    </a:lnTo>
                    <a:lnTo>
                      <a:pt x="4775"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 name="Google Shape;101;p4"/>
            <p:cNvGrpSpPr/>
            <p:nvPr/>
          </p:nvGrpSpPr>
          <p:grpSpPr>
            <a:xfrm rot="10800000">
              <a:off x="8037365" y="-146016"/>
              <a:ext cx="539420" cy="359789"/>
              <a:chOff x="4479753" y="3369590"/>
              <a:chExt cx="678174" cy="452337"/>
            </a:xfrm>
          </p:grpSpPr>
          <p:sp>
            <p:nvSpPr>
              <p:cNvPr id="102" name="Google Shape;102;p4"/>
              <p:cNvSpPr/>
              <p:nvPr/>
            </p:nvSpPr>
            <p:spPr>
              <a:xfrm>
                <a:off x="4479753" y="3369590"/>
                <a:ext cx="678174" cy="452337"/>
              </a:xfrm>
              <a:custGeom>
                <a:rect b="b" l="l" r="r" t="t"/>
                <a:pathLst>
                  <a:path extrusionOk="0" h="10253" w="15372">
                    <a:moveTo>
                      <a:pt x="5120" y="1"/>
                    </a:moveTo>
                    <a:lnTo>
                      <a:pt x="5120" y="2561"/>
                    </a:lnTo>
                    <a:lnTo>
                      <a:pt x="2560" y="2561"/>
                    </a:lnTo>
                    <a:lnTo>
                      <a:pt x="2560" y="5121"/>
                    </a:lnTo>
                    <a:lnTo>
                      <a:pt x="0" y="5121"/>
                    </a:lnTo>
                    <a:lnTo>
                      <a:pt x="0" y="10252"/>
                    </a:lnTo>
                    <a:lnTo>
                      <a:pt x="15371" y="10252"/>
                    </a:lnTo>
                    <a:lnTo>
                      <a:pt x="15371" y="5121"/>
                    </a:lnTo>
                    <a:lnTo>
                      <a:pt x="12812" y="5121"/>
                    </a:lnTo>
                    <a:lnTo>
                      <a:pt x="12812" y="2561"/>
                    </a:lnTo>
                    <a:lnTo>
                      <a:pt x="10252" y="2561"/>
                    </a:lnTo>
                    <a:lnTo>
                      <a:pt x="10252"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4"/>
              <p:cNvSpPr/>
              <p:nvPr/>
            </p:nvSpPr>
            <p:spPr>
              <a:xfrm>
                <a:off x="4479753" y="3369590"/>
                <a:ext cx="112985" cy="112985"/>
              </a:xfrm>
              <a:custGeom>
                <a:rect b="b" l="l" r="r" t="t"/>
                <a:pathLst>
                  <a:path extrusionOk="0" h="2561" w="2561">
                    <a:moveTo>
                      <a:pt x="0" y="1"/>
                    </a:moveTo>
                    <a:lnTo>
                      <a:pt x="0" y="2561"/>
                    </a:lnTo>
                    <a:lnTo>
                      <a:pt x="2560" y="2561"/>
                    </a:lnTo>
                    <a:lnTo>
                      <a:pt x="256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
              <p:cNvSpPr/>
              <p:nvPr/>
            </p:nvSpPr>
            <p:spPr>
              <a:xfrm>
                <a:off x="5044942" y="3369590"/>
                <a:ext cx="112985" cy="112985"/>
              </a:xfrm>
              <a:custGeom>
                <a:rect b="b" l="l" r="r" t="t"/>
                <a:pathLst>
                  <a:path extrusionOk="0" h="2561" w="2561">
                    <a:moveTo>
                      <a:pt x="1" y="1"/>
                    </a:moveTo>
                    <a:lnTo>
                      <a:pt x="1" y="2561"/>
                    </a:lnTo>
                    <a:lnTo>
                      <a:pt x="2560" y="2561"/>
                    </a:lnTo>
                    <a:lnTo>
                      <a:pt x="256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5" name="Google Shape;105;p4"/>
            <p:cNvSpPr/>
            <p:nvPr/>
          </p:nvSpPr>
          <p:spPr>
            <a:xfrm>
              <a:off x="905799" y="4916601"/>
              <a:ext cx="359795" cy="359795"/>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
            <p:cNvSpPr/>
            <p:nvPr/>
          </p:nvSpPr>
          <p:spPr>
            <a:xfrm>
              <a:off x="9042329" y="1448446"/>
              <a:ext cx="157803" cy="157803"/>
            </a:xfrm>
            <a:custGeom>
              <a:rect b="b" l="l" r="r" t="t"/>
              <a:pathLst>
                <a:path extrusionOk="0" h="11014" w="11014">
                  <a:moveTo>
                    <a:pt x="2751" y="0"/>
                  </a:moveTo>
                  <a:lnTo>
                    <a:pt x="2751" y="917"/>
                  </a:lnTo>
                  <a:lnTo>
                    <a:pt x="1834" y="917"/>
                  </a:lnTo>
                  <a:lnTo>
                    <a:pt x="1834" y="1834"/>
                  </a:lnTo>
                  <a:lnTo>
                    <a:pt x="858" y="1834"/>
                  </a:lnTo>
                  <a:lnTo>
                    <a:pt x="858" y="2751"/>
                  </a:lnTo>
                  <a:lnTo>
                    <a:pt x="1" y="2751"/>
                  </a:lnTo>
                  <a:lnTo>
                    <a:pt x="1" y="3667"/>
                  </a:lnTo>
                  <a:lnTo>
                    <a:pt x="1" y="4584"/>
                  </a:lnTo>
                  <a:lnTo>
                    <a:pt x="1" y="5501"/>
                  </a:lnTo>
                  <a:lnTo>
                    <a:pt x="1" y="7346"/>
                  </a:lnTo>
                  <a:lnTo>
                    <a:pt x="1" y="8263"/>
                  </a:lnTo>
                  <a:lnTo>
                    <a:pt x="917" y="8263"/>
                  </a:lnTo>
                  <a:lnTo>
                    <a:pt x="917" y="9180"/>
                  </a:lnTo>
                  <a:lnTo>
                    <a:pt x="1834" y="9180"/>
                  </a:lnTo>
                  <a:lnTo>
                    <a:pt x="1834" y="10097"/>
                  </a:lnTo>
                  <a:lnTo>
                    <a:pt x="2751" y="10097"/>
                  </a:lnTo>
                  <a:lnTo>
                    <a:pt x="2751" y="11014"/>
                  </a:lnTo>
                  <a:lnTo>
                    <a:pt x="8263" y="11014"/>
                  </a:lnTo>
                  <a:lnTo>
                    <a:pt x="8263" y="10097"/>
                  </a:lnTo>
                  <a:lnTo>
                    <a:pt x="9180" y="10097"/>
                  </a:lnTo>
                  <a:lnTo>
                    <a:pt x="9180" y="9180"/>
                  </a:lnTo>
                  <a:lnTo>
                    <a:pt x="10097" y="9180"/>
                  </a:lnTo>
                  <a:lnTo>
                    <a:pt x="10097" y="8263"/>
                  </a:lnTo>
                  <a:lnTo>
                    <a:pt x="11014" y="8263"/>
                  </a:lnTo>
                  <a:lnTo>
                    <a:pt x="11014" y="7346"/>
                  </a:lnTo>
                  <a:lnTo>
                    <a:pt x="11014" y="5501"/>
                  </a:lnTo>
                  <a:lnTo>
                    <a:pt x="11014" y="2751"/>
                  </a:lnTo>
                  <a:lnTo>
                    <a:pt x="10097" y="2751"/>
                  </a:lnTo>
                  <a:lnTo>
                    <a:pt x="10097" y="1834"/>
                  </a:lnTo>
                  <a:lnTo>
                    <a:pt x="9180" y="1834"/>
                  </a:lnTo>
                  <a:lnTo>
                    <a:pt x="9180" y="917"/>
                  </a:lnTo>
                  <a:lnTo>
                    <a:pt x="8263" y="917"/>
                  </a:lnTo>
                  <a:lnTo>
                    <a:pt x="826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7" name="Shape 107"/>
        <p:cNvGrpSpPr/>
        <p:nvPr/>
      </p:nvGrpSpPr>
      <p:grpSpPr>
        <a:xfrm>
          <a:off x="0" y="0"/>
          <a:ext cx="0" cy="0"/>
          <a:chOff x="0" y="0"/>
          <a:chExt cx="0" cy="0"/>
        </a:xfrm>
      </p:grpSpPr>
      <p:pic>
        <p:nvPicPr>
          <p:cNvPr id="108" name="Google Shape;108;p5"/>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109" name="Google Shape;109;p5"/>
          <p:cNvSpPr txBox="1"/>
          <p:nvPr>
            <p:ph idx="1" type="subTitle"/>
          </p:nvPr>
        </p:nvSpPr>
        <p:spPr>
          <a:xfrm>
            <a:off x="1369500" y="1937950"/>
            <a:ext cx="2750100" cy="713400"/>
          </a:xfrm>
          <a:prstGeom prst="rect">
            <a:avLst/>
          </a:prstGeom>
        </p:spPr>
        <p:txBody>
          <a:bodyPr anchorCtr="0" anchor="b" bIns="91425" lIns="91425" spcFirstLastPara="1" rIns="91425" wrap="square" tIns="91425">
            <a:noAutofit/>
          </a:bodyPr>
          <a:lstStyle>
            <a:lvl1pPr lvl="0" algn="ct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110" name="Google Shape;110;p5"/>
          <p:cNvSpPr txBox="1"/>
          <p:nvPr>
            <p:ph idx="2" type="subTitle"/>
          </p:nvPr>
        </p:nvSpPr>
        <p:spPr>
          <a:xfrm>
            <a:off x="5024388" y="1937950"/>
            <a:ext cx="2750100" cy="7134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111" name="Google Shape;111;p5"/>
          <p:cNvSpPr txBox="1"/>
          <p:nvPr>
            <p:ph idx="3" type="subTitle"/>
          </p:nvPr>
        </p:nvSpPr>
        <p:spPr>
          <a:xfrm>
            <a:off x="1369500" y="2588595"/>
            <a:ext cx="2750100" cy="143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12" name="Google Shape;112;p5"/>
          <p:cNvSpPr txBox="1"/>
          <p:nvPr>
            <p:ph idx="4" type="subTitle"/>
          </p:nvPr>
        </p:nvSpPr>
        <p:spPr>
          <a:xfrm>
            <a:off x="5024395" y="2588595"/>
            <a:ext cx="2750100" cy="143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13" name="Google Shape;113;p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14" name="Google Shape;114;p5"/>
          <p:cNvGrpSpPr/>
          <p:nvPr/>
        </p:nvGrpSpPr>
        <p:grpSpPr>
          <a:xfrm>
            <a:off x="150986" y="141746"/>
            <a:ext cx="8776942" cy="4826541"/>
            <a:chOff x="150986" y="141746"/>
            <a:chExt cx="8776942" cy="4826541"/>
          </a:xfrm>
        </p:grpSpPr>
        <p:grpSp>
          <p:nvGrpSpPr>
            <p:cNvPr id="115" name="Google Shape;115;p5"/>
            <p:cNvGrpSpPr/>
            <p:nvPr/>
          </p:nvGrpSpPr>
          <p:grpSpPr>
            <a:xfrm>
              <a:off x="150986" y="283034"/>
              <a:ext cx="503917" cy="503917"/>
              <a:chOff x="320471" y="3391693"/>
              <a:chExt cx="615660" cy="615660"/>
            </a:xfrm>
          </p:grpSpPr>
          <p:sp>
            <p:nvSpPr>
              <p:cNvPr id="116" name="Google Shape;116;p5"/>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5"/>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5"/>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5"/>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 name="Google Shape;123;p5"/>
            <p:cNvGrpSpPr/>
            <p:nvPr/>
          </p:nvGrpSpPr>
          <p:grpSpPr>
            <a:xfrm>
              <a:off x="8424011" y="4426734"/>
              <a:ext cx="503917" cy="503917"/>
              <a:chOff x="320471" y="3391693"/>
              <a:chExt cx="615660" cy="615660"/>
            </a:xfrm>
          </p:grpSpPr>
          <p:sp>
            <p:nvSpPr>
              <p:cNvPr id="124" name="Google Shape;124;p5"/>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5"/>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5"/>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5"/>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 name="Google Shape;131;p5"/>
            <p:cNvGrpSpPr/>
            <p:nvPr/>
          </p:nvGrpSpPr>
          <p:grpSpPr>
            <a:xfrm rot="2700000">
              <a:off x="263180" y="1180795"/>
              <a:ext cx="182912" cy="182969"/>
              <a:chOff x="3052932" y="2641078"/>
              <a:chExt cx="616189" cy="616674"/>
            </a:xfrm>
          </p:grpSpPr>
          <p:sp>
            <p:nvSpPr>
              <p:cNvPr id="132" name="Google Shape;132;p5"/>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5"/>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5"/>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5"/>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6" name="Google Shape;136;p5"/>
            <p:cNvGrpSpPr/>
            <p:nvPr/>
          </p:nvGrpSpPr>
          <p:grpSpPr>
            <a:xfrm rot="2700000">
              <a:off x="1148680" y="179620"/>
              <a:ext cx="182912" cy="182969"/>
              <a:chOff x="3052932" y="2641078"/>
              <a:chExt cx="616189" cy="616674"/>
            </a:xfrm>
          </p:grpSpPr>
          <p:sp>
            <p:nvSpPr>
              <p:cNvPr id="137" name="Google Shape;137;p5"/>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5"/>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5"/>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5"/>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 name="Google Shape;141;p5"/>
            <p:cNvGrpSpPr/>
            <p:nvPr/>
          </p:nvGrpSpPr>
          <p:grpSpPr>
            <a:xfrm rot="2700000">
              <a:off x="8584505" y="3906195"/>
              <a:ext cx="182912" cy="182969"/>
              <a:chOff x="3052932" y="2641078"/>
              <a:chExt cx="616189" cy="616674"/>
            </a:xfrm>
          </p:grpSpPr>
          <p:sp>
            <p:nvSpPr>
              <p:cNvPr id="142" name="Google Shape;142;p5"/>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5"/>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5"/>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5"/>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6" name="Google Shape;146;p5"/>
            <p:cNvGrpSpPr/>
            <p:nvPr/>
          </p:nvGrpSpPr>
          <p:grpSpPr>
            <a:xfrm rot="2700000">
              <a:off x="7847530" y="4747445"/>
              <a:ext cx="182912" cy="182969"/>
              <a:chOff x="3052932" y="2641078"/>
              <a:chExt cx="616189" cy="616674"/>
            </a:xfrm>
          </p:grpSpPr>
          <p:sp>
            <p:nvSpPr>
              <p:cNvPr id="147" name="Google Shape;147;p5"/>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5"/>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5"/>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5"/>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1" name="Shape 151"/>
        <p:cNvGrpSpPr/>
        <p:nvPr/>
      </p:nvGrpSpPr>
      <p:grpSpPr>
        <a:xfrm>
          <a:off x="0" y="0"/>
          <a:ext cx="0" cy="0"/>
          <a:chOff x="0" y="0"/>
          <a:chExt cx="0" cy="0"/>
        </a:xfrm>
      </p:grpSpPr>
      <p:pic>
        <p:nvPicPr>
          <p:cNvPr id="152" name="Google Shape;152;p6"/>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153" name="Google Shape;153;p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grpSp>
        <p:nvGrpSpPr>
          <p:cNvPr id="154" name="Google Shape;154;p6"/>
          <p:cNvGrpSpPr/>
          <p:nvPr/>
        </p:nvGrpSpPr>
        <p:grpSpPr>
          <a:xfrm>
            <a:off x="-241250" y="-83102"/>
            <a:ext cx="9994042" cy="3172454"/>
            <a:chOff x="-241250" y="-83102"/>
            <a:chExt cx="9994042" cy="3172454"/>
          </a:xfrm>
        </p:grpSpPr>
        <p:sp>
          <p:nvSpPr>
            <p:cNvPr id="155" name="Google Shape;155;p6"/>
            <p:cNvSpPr/>
            <p:nvPr/>
          </p:nvSpPr>
          <p:spPr>
            <a:xfrm>
              <a:off x="884978" y="-83102"/>
              <a:ext cx="308043" cy="308043"/>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6"/>
            <p:cNvSpPr/>
            <p:nvPr/>
          </p:nvSpPr>
          <p:spPr>
            <a:xfrm>
              <a:off x="-241250" y="365675"/>
              <a:ext cx="859310" cy="245448"/>
            </a:xfrm>
            <a:custGeom>
              <a:rect b="b" l="l" r="r" t="t"/>
              <a:pathLst>
                <a:path extrusionOk="0" h="6883" w="24099">
                  <a:moveTo>
                    <a:pt x="6883" y="1"/>
                  </a:moveTo>
                  <a:lnTo>
                    <a:pt x="6883" y="1715"/>
                  </a:lnTo>
                  <a:lnTo>
                    <a:pt x="5168" y="1715"/>
                  </a:lnTo>
                  <a:lnTo>
                    <a:pt x="5168" y="3441"/>
                  </a:lnTo>
                  <a:lnTo>
                    <a:pt x="3442" y="3441"/>
                  </a:lnTo>
                  <a:lnTo>
                    <a:pt x="3442" y="5156"/>
                  </a:lnTo>
                  <a:lnTo>
                    <a:pt x="1" y="5156"/>
                  </a:lnTo>
                  <a:lnTo>
                    <a:pt x="1" y="6882"/>
                  </a:lnTo>
                  <a:lnTo>
                    <a:pt x="12050" y="6882"/>
                  </a:lnTo>
                  <a:lnTo>
                    <a:pt x="12050" y="5156"/>
                  </a:lnTo>
                  <a:lnTo>
                    <a:pt x="13764" y="5156"/>
                  </a:lnTo>
                  <a:lnTo>
                    <a:pt x="13764" y="6882"/>
                  </a:lnTo>
                  <a:lnTo>
                    <a:pt x="24099" y="6882"/>
                  </a:lnTo>
                  <a:lnTo>
                    <a:pt x="24099" y="5156"/>
                  </a:lnTo>
                  <a:lnTo>
                    <a:pt x="20658" y="5156"/>
                  </a:lnTo>
                  <a:lnTo>
                    <a:pt x="20658" y="3441"/>
                  </a:lnTo>
                  <a:lnTo>
                    <a:pt x="17217" y="3441"/>
                  </a:lnTo>
                  <a:lnTo>
                    <a:pt x="17217" y="1715"/>
                  </a:lnTo>
                  <a:lnTo>
                    <a:pt x="13764" y="1715"/>
                  </a:lnTo>
                  <a:lnTo>
                    <a:pt x="1376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6"/>
            <p:cNvSpPr/>
            <p:nvPr/>
          </p:nvSpPr>
          <p:spPr>
            <a:xfrm>
              <a:off x="34378" y="926823"/>
              <a:ext cx="308043" cy="308043"/>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8" name="Google Shape;158;p6"/>
            <p:cNvGrpSpPr/>
            <p:nvPr/>
          </p:nvGrpSpPr>
          <p:grpSpPr>
            <a:xfrm>
              <a:off x="8888386" y="2680616"/>
              <a:ext cx="408736" cy="408736"/>
              <a:chOff x="3052403" y="3369590"/>
              <a:chExt cx="678174" cy="678174"/>
            </a:xfrm>
          </p:grpSpPr>
          <p:sp>
            <p:nvSpPr>
              <p:cNvPr id="159" name="Google Shape;159;p6"/>
              <p:cNvSpPr/>
              <p:nvPr/>
            </p:nvSpPr>
            <p:spPr>
              <a:xfrm>
                <a:off x="3052403" y="3369590"/>
                <a:ext cx="678174" cy="452337"/>
              </a:xfrm>
              <a:custGeom>
                <a:rect b="b" l="l" r="r" t="t"/>
                <a:pathLst>
                  <a:path extrusionOk="0" h="10253" w="15372">
                    <a:moveTo>
                      <a:pt x="5120" y="1"/>
                    </a:moveTo>
                    <a:lnTo>
                      <a:pt x="5120" y="2561"/>
                    </a:lnTo>
                    <a:lnTo>
                      <a:pt x="2560" y="2561"/>
                    </a:lnTo>
                    <a:lnTo>
                      <a:pt x="2560" y="5121"/>
                    </a:lnTo>
                    <a:lnTo>
                      <a:pt x="0" y="5121"/>
                    </a:lnTo>
                    <a:lnTo>
                      <a:pt x="0" y="10252"/>
                    </a:lnTo>
                    <a:lnTo>
                      <a:pt x="15371" y="10252"/>
                    </a:lnTo>
                    <a:lnTo>
                      <a:pt x="15371" y="5121"/>
                    </a:lnTo>
                    <a:lnTo>
                      <a:pt x="12812" y="5121"/>
                    </a:lnTo>
                    <a:lnTo>
                      <a:pt x="12812" y="2561"/>
                    </a:lnTo>
                    <a:lnTo>
                      <a:pt x="10252" y="2561"/>
                    </a:lnTo>
                    <a:lnTo>
                      <a:pt x="10252"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6"/>
              <p:cNvSpPr/>
              <p:nvPr/>
            </p:nvSpPr>
            <p:spPr>
              <a:xfrm>
                <a:off x="3165344" y="3821883"/>
                <a:ext cx="452293" cy="225882"/>
              </a:xfrm>
              <a:custGeom>
                <a:rect b="b" l="l" r="r" t="t"/>
                <a:pathLst>
                  <a:path extrusionOk="0" h="5120" w="10252">
                    <a:moveTo>
                      <a:pt x="0" y="0"/>
                    </a:moveTo>
                    <a:lnTo>
                      <a:pt x="0" y="2560"/>
                    </a:lnTo>
                    <a:lnTo>
                      <a:pt x="2560" y="2560"/>
                    </a:lnTo>
                    <a:lnTo>
                      <a:pt x="2560" y="5120"/>
                    </a:lnTo>
                    <a:lnTo>
                      <a:pt x="7692" y="5120"/>
                    </a:lnTo>
                    <a:lnTo>
                      <a:pt x="7692" y="2560"/>
                    </a:lnTo>
                    <a:lnTo>
                      <a:pt x="10252" y="2560"/>
                    </a:lnTo>
                    <a:lnTo>
                      <a:pt x="1025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6"/>
              <p:cNvSpPr/>
              <p:nvPr/>
            </p:nvSpPr>
            <p:spPr>
              <a:xfrm>
                <a:off x="3052403" y="3369590"/>
                <a:ext cx="112985" cy="112985"/>
              </a:xfrm>
              <a:custGeom>
                <a:rect b="b" l="l" r="r" t="t"/>
                <a:pathLst>
                  <a:path extrusionOk="0" h="2561" w="2561">
                    <a:moveTo>
                      <a:pt x="0" y="1"/>
                    </a:moveTo>
                    <a:lnTo>
                      <a:pt x="0" y="2561"/>
                    </a:lnTo>
                    <a:lnTo>
                      <a:pt x="2560" y="2561"/>
                    </a:lnTo>
                    <a:lnTo>
                      <a:pt x="256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6"/>
              <p:cNvSpPr/>
              <p:nvPr/>
            </p:nvSpPr>
            <p:spPr>
              <a:xfrm>
                <a:off x="3617592" y="3369590"/>
                <a:ext cx="112985" cy="112985"/>
              </a:xfrm>
              <a:custGeom>
                <a:rect b="b" l="l" r="r" t="t"/>
                <a:pathLst>
                  <a:path extrusionOk="0" h="2561" w="2561">
                    <a:moveTo>
                      <a:pt x="1" y="1"/>
                    </a:moveTo>
                    <a:lnTo>
                      <a:pt x="1" y="2561"/>
                    </a:lnTo>
                    <a:lnTo>
                      <a:pt x="2560" y="2561"/>
                    </a:lnTo>
                    <a:lnTo>
                      <a:pt x="256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6"/>
              <p:cNvSpPr/>
              <p:nvPr/>
            </p:nvSpPr>
            <p:spPr>
              <a:xfrm>
                <a:off x="3052403" y="3934824"/>
                <a:ext cx="112985" cy="112941"/>
              </a:xfrm>
              <a:custGeom>
                <a:rect b="b" l="l" r="r" t="t"/>
                <a:pathLst>
                  <a:path extrusionOk="0" h="2560" w="2561">
                    <a:moveTo>
                      <a:pt x="0" y="0"/>
                    </a:moveTo>
                    <a:lnTo>
                      <a:pt x="0"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6"/>
              <p:cNvSpPr/>
              <p:nvPr/>
            </p:nvSpPr>
            <p:spPr>
              <a:xfrm>
                <a:off x="3617592" y="3934824"/>
                <a:ext cx="112985" cy="112941"/>
              </a:xfrm>
              <a:custGeom>
                <a:rect b="b" l="l" r="r" t="t"/>
                <a:pathLst>
                  <a:path extrusionOk="0" h="2560" w="2561">
                    <a:moveTo>
                      <a:pt x="1" y="0"/>
                    </a:moveTo>
                    <a:lnTo>
                      <a:pt x="1"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5" name="Google Shape;165;p6"/>
            <p:cNvSpPr/>
            <p:nvPr/>
          </p:nvSpPr>
          <p:spPr>
            <a:xfrm>
              <a:off x="7916448" y="21278"/>
              <a:ext cx="203862" cy="203665"/>
            </a:xfrm>
            <a:custGeom>
              <a:rect b="b" l="l" r="r" t="t"/>
              <a:pathLst>
                <a:path extrusionOk="0" h="13490" w="13503">
                  <a:moveTo>
                    <a:pt x="4501" y="0"/>
                  </a:moveTo>
                  <a:lnTo>
                    <a:pt x="4501" y="1500"/>
                  </a:lnTo>
                  <a:lnTo>
                    <a:pt x="3001" y="1500"/>
                  </a:lnTo>
                  <a:lnTo>
                    <a:pt x="3001" y="3000"/>
                  </a:lnTo>
                  <a:lnTo>
                    <a:pt x="1501" y="3000"/>
                  </a:lnTo>
                  <a:lnTo>
                    <a:pt x="1501" y="4501"/>
                  </a:lnTo>
                  <a:lnTo>
                    <a:pt x="0" y="4501"/>
                  </a:lnTo>
                  <a:lnTo>
                    <a:pt x="0" y="8989"/>
                  </a:lnTo>
                  <a:lnTo>
                    <a:pt x="1501" y="8989"/>
                  </a:lnTo>
                  <a:lnTo>
                    <a:pt x="1501" y="10489"/>
                  </a:lnTo>
                  <a:lnTo>
                    <a:pt x="3001" y="10489"/>
                  </a:lnTo>
                  <a:lnTo>
                    <a:pt x="3001" y="11990"/>
                  </a:lnTo>
                  <a:lnTo>
                    <a:pt x="4501" y="11990"/>
                  </a:lnTo>
                  <a:lnTo>
                    <a:pt x="4501" y="13490"/>
                  </a:lnTo>
                  <a:lnTo>
                    <a:pt x="9001" y="13490"/>
                  </a:lnTo>
                  <a:lnTo>
                    <a:pt x="9001" y="11990"/>
                  </a:lnTo>
                  <a:lnTo>
                    <a:pt x="10502" y="11990"/>
                  </a:lnTo>
                  <a:lnTo>
                    <a:pt x="10502" y="10489"/>
                  </a:lnTo>
                  <a:lnTo>
                    <a:pt x="12002" y="10489"/>
                  </a:lnTo>
                  <a:lnTo>
                    <a:pt x="12002" y="8989"/>
                  </a:lnTo>
                  <a:lnTo>
                    <a:pt x="13502" y="8989"/>
                  </a:lnTo>
                  <a:lnTo>
                    <a:pt x="13502" y="7489"/>
                  </a:lnTo>
                  <a:lnTo>
                    <a:pt x="13502" y="4501"/>
                  </a:lnTo>
                  <a:lnTo>
                    <a:pt x="12002" y="4501"/>
                  </a:lnTo>
                  <a:lnTo>
                    <a:pt x="12002" y="3000"/>
                  </a:lnTo>
                  <a:lnTo>
                    <a:pt x="10502" y="3000"/>
                  </a:lnTo>
                  <a:lnTo>
                    <a:pt x="10502" y="1500"/>
                  </a:lnTo>
                  <a:lnTo>
                    <a:pt x="9001" y="1500"/>
                  </a:lnTo>
                  <a:lnTo>
                    <a:pt x="900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6" name="Google Shape;166;p6"/>
            <p:cNvGrpSpPr/>
            <p:nvPr/>
          </p:nvGrpSpPr>
          <p:grpSpPr>
            <a:xfrm>
              <a:off x="8541987" y="611135"/>
              <a:ext cx="1210805" cy="526366"/>
              <a:chOff x="1624187" y="402335"/>
              <a:chExt cx="1210805" cy="526366"/>
            </a:xfrm>
          </p:grpSpPr>
          <p:sp>
            <p:nvSpPr>
              <p:cNvPr id="167" name="Google Shape;167;p6"/>
              <p:cNvSpPr/>
              <p:nvPr/>
            </p:nvSpPr>
            <p:spPr>
              <a:xfrm>
                <a:off x="1624187" y="402335"/>
                <a:ext cx="1210805" cy="368249"/>
              </a:xfrm>
              <a:custGeom>
                <a:rect b="b" l="l" r="r" t="t"/>
                <a:pathLst>
                  <a:path extrusionOk="0" h="8347" w="27445">
                    <a:moveTo>
                      <a:pt x="9549" y="1"/>
                    </a:moveTo>
                    <a:lnTo>
                      <a:pt x="9549" y="1191"/>
                    </a:lnTo>
                    <a:lnTo>
                      <a:pt x="8359" y="1191"/>
                    </a:lnTo>
                    <a:lnTo>
                      <a:pt x="8359" y="2382"/>
                    </a:lnTo>
                    <a:lnTo>
                      <a:pt x="5965" y="2382"/>
                    </a:lnTo>
                    <a:lnTo>
                      <a:pt x="5965" y="3573"/>
                    </a:lnTo>
                    <a:lnTo>
                      <a:pt x="4775" y="3573"/>
                    </a:lnTo>
                    <a:lnTo>
                      <a:pt x="4775" y="4775"/>
                    </a:lnTo>
                    <a:lnTo>
                      <a:pt x="2394" y="4775"/>
                    </a:lnTo>
                    <a:lnTo>
                      <a:pt x="2394" y="5966"/>
                    </a:lnTo>
                    <a:lnTo>
                      <a:pt x="0" y="5966"/>
                    </a:lnTo>
                    <a:lnTo>
                      <a:pt x="0" y="7156"/>
                    </a:lnTo>
                    <a:lnTo>
                      <a:pt x="3584" y="7156"/>
                    </a:lnTo>
                    <a:lnTo>
                      <a:pt x="3584" y="8347"/>
                    </a:lnTo>
                    <a:lnTo>
                      <a:pt x="10740" y="8347"/>
                    </a:lnTo>
                    <a:lnTo>
                      <a:pt x="10740" y="7156"/>
                    </a:lnTo>
                    <a:lnTo>
                      <a:pt x="9549" y="7156"/>
                    </a:lnTo>
                    <a:lnTo>
                      <a:pt x="9549" y="5966"/>
                    </a:lnTo>
                    <a:lnTo>
                      <a:pt x="8359" y="5966"/>
                    </a:lnTo>
                    <a:lnTo>
                      <a:pt x="8359" y="4775"/>
                    </a:lnTo>
                    <a:lnTo>
                      <a:pt x="11930" y="4775"/>
                    </a:lnTo>
                    <a:lnTo>
                      <a:pt x="11930" y="5966"/>
                    </a:lnTo>
                    <a:lnTo>
                      <a:pt x="10740" y="5966"/>
                    </a:lnTo>
                    <a:lnTo>
                      <a:pt x="10740" y="7156"/>
                    </a:lnTo>
                    <a:lnTo>
                      <a:pt x="27444" y="7156"/>
                    </a:lnTo>
                    <a:lnTo>
                      <a:pt x="27444" y="5966"/>
                    </a:lnTo>
                    <a:lnTo>
                      <a:pt x="25063" y="5966"/>
                    </a:lnTo>
                    <a:lnTo>
                      <a:pt x="25063" y="4775"/>
                    </a:lnTo>
                    <a:lnTo>
                      <a:pt x="21479" y="4775"/>
                    </a:lnTo>
                    <a:lnTo>
                      <a:pt x="21479" y="3573"/>
                    </a:lnTo>
                    <a:lnTo>
                      <a:pt x="19098" y="3573"/>
                    </a:lnTo>
                    <a:lnTo>
                      <a:pt x="19098" y="2382"/>
                    </a:lnTo>
                    <a:lnTo>
                      <a:pt x="16705" y="2382"/>
                    </a:lnTo>
                    <a:lnTo>
                      <a:pt x="16705" y="1191"/>
                    </a:lnTo>
                    <a:lnTo>
                      <a:pt x="14324" y="1191"/>
                    </a:lnTo>
                    <a:lnTo>
                      <a:pt x="1432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6"/>
              <p:cNvSpPr/>
              <p:nvPr/>
            </p:nvSpPr>
            <p:spPr>
              <a:xfrm>
                <a:off x="2122141" y="876157"/>
                <a:ext cx="52588" cy="52544"/>
              </a:xfrm>
              <a:custGeom>
                <a:rect b="b" l="l" r="r" t="t"/>
                <a:pathLst>
                  <a:path extrusionOk="0" h="1191" w="1192">
                    <a:moveTo>
                      <a:pt x="0" y="0"/>
                    </a:moveTo>
                    <a:lnTo>
                      <a:pt x="0" y="1191"/>
                    </a:lnTo>
                    <a:lnTo>
                      <a:pt x="1191" y="1191"/>
                    </a:lnTo>
                    <a:lnTo>
                      <a:pt x="119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6"/>
              <p:cNvSpPr/>
              <p:nvPr/>
            </p:nvSpPr>
            <p:spPr>
              <a:xfrm>
                <a:off x="1832731" y="402335"/>
                <a:ext cx="52544" cy="52588"/>
              </a:xfrm>
              <a:custGeom>
                <a:rect b="b" l="l" r="r" t="t"/>
                <a:pathLst>
                  <a:path extrusionOk="0" h="1192" w="1191">
                    <a:moveTo>
                      <a:pt x="0" y="1"/>
                    </a:moveTo>
                    <a:lnTo>
                      <a:pt x="0" y="1191"/>
                    </a:lnTo>
                    <a:lnTo>
                      <a:pt x="1191" y="1191"/>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6"/>
              <p:cNvSpPr/>
              <p:nvPr/>
            </p:nvSpPr>
            <p:spPr>
              <a:xfrm>
                <a:off x="1832731" y="876157"/>
                <a:ext cx="157588" cy="52544"/>
              </a:xfrm>
              <a:custGeom>
                <a:rect b="b" l="l" r="r" t="t"/>
                <a:pathLst>
                  <a:path extrusionOk="0" h="1191" w="3572">
                    <a:moveTo>
                      <a:pt x="0" y="0"/>
                    </a:moveTo>
                    <a:lnTo>
                      <a:pt x="0" y="1191"/>
                    </a:lnTo>
                    <a:lnTo>
                      <a:pt x="3572" y="1191"/>
                    </a:lnTo>
                    <a:lnTo>
                      <a:pt x="357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1" name="Google Shape;171;p6"/>
            <p:cNvSpPr/>
            <p:nvPr/>
          </p:nvSpPr>
          <p:spPr>
            <a:xfrm>
              <a:off x="8609253" y="136973"/>
              <a:ext cx="308043" cy="308043"/>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72" name="Shape 172"/>
        <p:cNvGrpSpPr/>
        <p:nvPr/>
      </p:nvGrpSpPr>
      <p:grpSpPr>
        <a:xfrm>
          <a:off x="0" y="0"/>
          <a:ext cx="0" cy="0"/>
          <a:chOff x="0" y="0"/>
          <a:chExt cx="0" cy="0"/>
        </a:xfrm>
      </p:grpSpPr>
      <p:pic>
        <p:nvPicPr>
          <p:cNvPr id="173" name="Google Shape;173;p7"/>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174" name="Google Shape;174;p7"/>
          <p:cNvSpPr txBox="1"/>
          <p:nvPr>
            <p:ph type="title"/>
          </p:nvPr>
        </p:nvSpPr>
        <p:spPr>
          <a:xfrm>
            <a:off x="720000" y="881425"/>
            <a:ext cx="34053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3000"/>
              <a:buNone/>
              <a:defRPr/>
            </a:lvl1pPr>
            <a:lvl2pPr lvl="1" rtl="0">
              <a:lnSpc>
                <a:spcPct val="100000"/>
              </a:lnSpc>
              <a:spcBef>
                <a:spcPts val="0"/>
              </a:spcBef>
              <a:spcAft>
                <a:spcPts val="0"/>
              </a:spcAft>
              <a:buSzPts val="3000"/>
              <a:buNone/>
              <a:defRPr/>
            </a:lvl2pPr>
            <a:lvl3pPr lvl="2" rtl="0">
              <a:lnSpc>
                <a:spcPct val="100000"/>
              </a:lnSpc>
              <a:spcBef>
                <a:spcPts val="0"/>
              </a:spcBef>
              <a:spcAft>
                <a:spcPts val="0"/>
              </a:spcAft>
              <a:buSzPts val="3000"/>
              <a:buNone/>
              <a:defRPr/>
            </a:lvl3pPr>
            <a:lvl4pPr lvl="3" rtl="0">
              <a:lnSpc>
                <a:spcPct val="100000"/>
              </a:lnSpc>
              <a:spcBef>
                <a:spcPts val="0"/>
              </a:spcBef>
              <a:spcAft>
                <a:spcPts val="0"/>
              </a:spcAft>
              <a:buSzPts val="3000"/>
              <a:buNone/>
              <a:defRPr/>
            </a:lvl4pPr>
            <a:lvl5pPr lvl="4" rtl="0">
              <a:lnSpc>
                <a:spcPct val="100000"/>
              </a:lnSpc>
              <a:spcBef>
                <a:spcPts val="0"/>
              </a:spcBef>
              <a:spcAft>
                <a:spcPts val="0"/>
              </a:spcAft>
              <a:buSzPts val="3000"/>
              <a:buNone/>
              <a:defRPr/>
            </a:lvl5pPr>
            <a:lvl6pPr lvl="5" rtl="0">
              <a:lnSpc>
                <a:spcPct val="100000"/>
              </a:lnSpc>
              <a:spcBef>
                <a:spcPts val="0"/>
              </a:spcBef>
              <a:spcAft>
                <a:spcPts val="0"/>
              </a:spcAft>
              <a:buSzPts val="3000"/>
              <a:buNone/>
              <a:defRPr/>
            </a:lvl6pPr>
            <a:lvl7pPr lvl="6" rtl="0">
              <a:lnSpc>
                <a:spcPct val="100000"/>
              </a:lnSpc>
              <a:spcBef>
                <a:spcPts val="0"/>
              </a:spcBef>
              <a:spcAft>
                <a:spcPts val="0"/>
              </a:spcAft>
              <a:buSzPts val="3000"/>
              <a:buNone/>
              <a:defRPr/>
            </a:lvl7pPr>
            <a:lvl8pPr lvl="7" rtl="0">
              <a:lnSpc>
                <a:spcPct val="100000"/>
              </a:lnSpc>
              <a:spcBef>
                <a:spcPts val="0"/>
              </a:spcBef>
              <a:spcAft>
                <a:spcPts val="0"/>
              </a:spcAft>
              <a:buSzPts val="3000"/>
              <a:buNone/>
              <a:defRPr/>
            </a:lvl8pPr>
            <a:lvl9pPr lvl="8" rtl="0">
              <a:lnSpc>
                <a:spcPct val="100000"/>
              </a:lnSpc>
              <a:spcBef>
                <a:spcPts val="0"/>
              </a:spcBef>
              <a:spcAft>
                <a:spcPts val="0"/>
              </a:spcAft>
              <a:buSzPts val="3000"/>
              <a:buNone/>
              <a:defRPr/>
            </a:lvl9pPr>
          </a:lstStyle>
          <a:p/>
        </p:txBody>
      </p:sp>
      <p:sp>
        <p:nvSpPr>
          <p:cNvPr id="175" name="Google Shape;175;p7"/>
          <p:cNvSpPr txBox="1"/>
          <p:nvPr>
            <p:ph idx="1" type="body"/>
          </p:nvPr>
        </p:nvSpPr>
        <p:spPr>
          <a:xfrm>
            <a:off x="720000" y="1627775"/>
            <a:ext cx="3405300" cy="26646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SzPts val="1200"/>
              <a:buFont typeface="Open Sans Light"/>
              <a:buChar char="■"/>
              <a:defRPr/>
            </a:lvl1pPr>
            <a:lvl2pPr indent="-304800" lvl="1" marL="914400" rtl="0">
              <a:lnSpc>
                <a:spcPct val="100000"/>
              </a:lnSpc>
              <a:spcBef>
                <a:spcPts val="0"/>
              </a:spcBef>
              <a:spcAft>
                <a:spcPts val="0"/>
              </a:spcAft>
              <a:buClr>
                <a:srgbClr val="E76A28"/>
              </a:buClr>
              <a:buSzPts val="1200"/>
              <a:buFont typeface="Open Sans Light"/>
              <a:buChar char="○"/>
              <a:defRPr/>
            </a:lvl2pPr>
            <a:lvl3pPr indent="-304800" lvl="2" marL="1371600" rtl="0">
              <a:lnSpc>
                <a:spcPct val="100000"/>
              </a:lnSpc>
              <a:spcBef>
                <a:spcPts val="0"/>
              </a:spcBef>
              <a:spcAft>
                <a:spcPts val="0"/>
              </a:spcAft>
              <a:buClr>
                <a:srgbClr val="E76A28"/>
              </a:buClr>
              <a:buSzPts val="1200"/>
              <a:buFont typeface="Open Sans Light"/>
              <a:buChar char="■"/>
              <a:defRPr/>
            </a:lvl3pPr>
            <a:lvl4pPr indent="-304800" lvl="3" marL="1828800" rtl="0">
              <a:lnSpc>
                <a:spcPct val="100000"/>
              </a:lnSpc>
              <a:spcBef>
                <a:spcPts val="0"/>
              </a:spcBef>
              <a:spcAft>
                <a:spcPts val="0"/>
              </a:spcAft>
              <a:buClr>
                <a:srgbClr val="E76A28"/>
              </a:buClr>
              <a:buSzPts val="1200"/>
              <a:buFont typeface="Open Sans Light"/>
              <a:buChar char="●"/>
              <a:defRPr/>
            </a:lvl4pPr>
            <a:lvl5pPr indent="-304800" lvl="4" marL="2286000" rtl="0">
              <a:lnSpc>
                <a:spcPct val="100000"/>
              </a:lnSpc>
              <a:spcBef>
                <a:spcPts val="0"/>
              </a:spcBef>
              <a:spcAft>
                <a:spcPts val="0"/>
              </a:spcAft>
              <a:buClr>
                <a:srgbClr val="E76A28"/>
              </a:buClr>
              <a:buSzPts val="1200"/>
              <a:buFont typeface="Open Sans Light"/>
              <a:buChar char="○"/>
              <a:defRPr/>
            </a:lvl5pPr>
            <a:lvl6pPr indent="-304800" lvl="5" marL="2743200" rtl="0">
              <a:lnSpc>
                <a:spcPct val="100000"/>
              </a:lnSpc>
              <a:spcBef>
                <a:spcPts val="0"/>
              </a:spcBef>
              <a:spcAft>
                <a:spcPts val="0"/>
              </a:spcAft>
              <a:buClr>
                <a:srgbClr val="999999"/>
              </a:buClr>
              <a:buSzPts val="1200"/>
              <a:buFont typeface="Open Sans Light"/>
              <a:buChar char="■"/>
              <a:defRPr/>
            </a:lvl6pPr>
            <a:lvl7pPr indent="-304800" lvl="6" marL="3200400" rtl="0">
              <a:lnSpc>
                <a:spcPct val="100000"/>
              </a:lnSpc>
              <a:spcBef>
                <a:spcPts val="0"/>
              </a:spcBef>
              <a:spcAft>
                <a:spcPts val="0"/>
              </a:spcAft>
              <a:buClr>
                <a:srgbClr val="999999"/>
              </a:buClr>
              <a:buSzPts val="1200"/>
              <a:buFont typeface="Open Sans Light"/>
              <a:buChar char="●"/>
              <a:defRPr/>
            </a:lvl7pPr>
            <a:lvl8pPr indent="-304800" lvl="7" marL="3657600" rtl="0">
              <a:lnSpc>
                <a:spcPct val="100000"/>
              </a:lnSpc>
              <a:spcBef>
                <a:spcPts val="0"/>
              </a:spcBef>
              <a:spcAft>
                <a:spcPts val="0"/>
              </a:spcAft>
              <a:buClr>
                <a:srgbClr val="999999"/>
              </a:buClr>
              <a:buSzPts val="1200"/>
              <a:buFont typeface="Open Sans Light"/>
              <a:buChar char="○"/>
              <a:defRPr/>
            </a:lvl8pPr>
            <a:lvl9pPr indent="-304800" lvl="8" marL="4114800" rtl="0">
              <a:lnSpc>
                <a:spcPct val="100000"/>
              </a:lnSpc>
              <a:spcBef>
                <a:spcPts val="0"/>
              </a:spcBef>
              <a:spcAft>
                <a:spcPts val="0"/>
              </a:spcAft>
              <a:buClr>
                <a:srgbClr val="999999"/>
              </a:buClr>
              <a:buSzPts val="1200"/>
              <a:buFont typeface="Open Sans Light"/>
              <a:buChar char="■"/>
              <a:defRPr/>
            </a:lvl9pPr>
          </a:lstStyle>
          <a:p/>
        </p:txBody>
      </p:sp>
      <p:sp>
        <p:nvSpPr>
          <p:cNvPr id="176" name="Google Shape;176;p7"/>
          <p:cNvSpPr/>
          <p:nvPr>
            <p:ph idx="2" type="pic"/>
          </p:nvPr>
        </p:nvSpPr>
        <p:spPr>
          <a:xfrm>
            <a:off x="5242000" y="961650"/>
            <a:ext cx="3186900" cy="3220200"/>
          </a:xfrm>
          <a:prstGeom prst="rect">
            <a:avLst/>
          </a:prstGeom>
          <a:noFill/>
          <a:ln>
            <a:noFill/>
          </a:ln>
          <a:effectLst>
            <a:outerShdw blurRad="128588" rotWithShape="0" algn="bl" dir="5400000" dist="57150">
              <a:schemeClr val="lt2">
                <a:alpha val="50000"/>
              </a:schemeClr>
            </a:outerShdw>
          </a:effectLst>
        </p:spPr>
      </p:sp>
      <p:grpSp>
        <p:nvGrpSpPr>
          <p:cNvPr id="177" name="Google Shape;177;p7"/>
          <p:cNvGrpSpPr/>
          <p:nvPr/>
        </p:nvGrpSpPr>
        <p:grpSpPr>
          <a:xfrm>
            <a:off x="-160524" y="493213"/>
            <a:ext cx="9451203" cy="4458936"/>
            <a:chOff x="-160524" y="493213"/>
            <a:chExt cx="9451203" cy="4458936"/>
          </a:xfrm>
        </p:grpSpPr>
        <p:grpSp>
          <p:nvGrpSpPr>
            <p:cNvPr id="178" name="Google Shape;178;p7"/>
            <p:cNvGrpSpPr/>
            <p:nvPr/>
          </p:nvGrpSpPr>
          <p:grpSpPr>
            <a:xfrm>
              <a:off x="8311986" y="493213"/>
              <a:ext cx="978694" cy="425409"/>
              <a:chOff x="1624187" y="402335"/>
              <a:chExt cx="1210805" cy="526366"/>
            </a:xfrm>
          </p:grpSpPr>
          <p:sp>
            <p:nvSpPr>
              <p:cNvPr id="179" name="Google Shape;179;p7"/>
              <p:cNvSpPr/>
              <p:nvPr/>
            </p:nvSpPr>
            <p:spPr>
              <a:xfrm>
                <a:off x="1624187" y="402335"/>
                <a:ext cx="1210805" cy="368249"/>
              </a:xfrm>
              <a:custGeom>
                <a:rect b="b" l="l" r="r" t="t"/>
                <a:pathLst>
                  <a:path extrusionOk="0" h="8347" w="27445">
                    <a:moveTo>
                      <a:pt x="9549" y="1"/>
                    </a:moveTo>
                    <a:lnTo>
                      <a:pt x="9549" y="1191"/>
                    </a:lnTo>
                    <a:lnTo>
                      <a:pt x="8359" y="1191"/>
                    </a:lnTo>
                    <a:lnTo>
                      <a:pt x="8359" y="2382"/>
                    </a:lnTo>
                    <a:lnTo>
                      <a:pt x="5965" y="2382"/>
                    </a:lnTo>
                    <a:lnTo>
                      <a:pt x="5965" y="3573"/>
                    </a:lnTo>
                    <a:lnTo>
                      <a:pt x="4775" y="3573"/>
                    </a:lnTo>
                    <a:lnTo>
                      <a:pt x="4775" y="4775"/>
                    </a:lnTo>
                    <a:lnTo>
                      <a:pt x="2394" y="4775"/>
                    </a:lnTo>
                    <a:lnTo>
                      <a:pt x="2394" y="5966"/>
                    </a:lnTo>
                    <a:lnTo>
                      <a:pt x="0" y="5966"/>
                    </a:lnTo>
                    <a:lnTo>
                      <a:pt x="0" y="7156"/>
                    </a:lnTo>
                    <a:lnTo>
                      <a:pt x="3584" y="7156"/>
                    </a:lnTo>
                    <a:lnTo>
                      <a:pt x="3584" y="8347"/>
                    </a:lnTo>
                    <a:lnTo>
                      <a:pt x="10740" y="8347"/>
                    </a:lnTo>
                    <a:lnTo>
                      <a:pt x="10740" y="7156"/>
                    </a:lnTo>
                    <a:lnTo>
                      <a:pt x="9549" y="7156"/>
                    </a:lnTo>
                    <a:lnTo>
                      <a:pt x="9549" y="5966"/>
                    </a:lnTo>
                    <a:lnTo>
                      <a:pt x="8359" y="5966"/>
                    </a:lnTo>
                    <a:lnTo>
                      <a:pt x="8359" y="4775"/>
                    </a:lnTo>
                    <a:lnTo>
                      <a:pt x="11930" y="4775"/>
                    </a:lnTo>
                    <a:lnTo>
                      <a:pt x="11930" y="5966"/>
                    </a:lnTo>
                    <a:lnTo>
                      <a:pt x="10740" y="5966"/>
                    </a:lnTo>
                    <a:lnTo>
                      <a:pt x="10740" y="7156"/>
                    </a:lnTo>
                    <a:lnTo>
                      <a:pt x="27444" y="7156"/>
                    </a:lnTo>
                    <a:lnTo>
                      <a:pt x="27444" y="5966"/>
                    </a:lnTo>
                    <a:lnTo>
                      <a:pt x="25063" y="5966"/>
                    </a:lnTo>
                    <a:lnTo>
                      <a:pt x="25063" y="4775"/>
                    </a:lnTo>
                    <a:lnTo>
                      <a:pt x="21479" y="4775"/>
                    </a:lnTo>
                    <a:lnTo>
                      <a:pt x="21479" y="3573"/>
                    </a:lnTo>
                    <a:lnTo>
                      <a:pt x="19098" y="3573"/>
                    </a:lnTo>
                    <a:lnTo>
                      <a:pt x="19098" y="2382"/>
                    </a:lnTo>
                    <a:lnTo>
                      <a:pt x="16705" y="2382"/>
                    </a:lnTo>
                    <a:lnTo>
                      <a:pt x="16705" y="1191"/>
                    </a:lnTo>
                    <a:lnTo>
                      <a:pt x="14324" y="1191"/>
                    </a:lnTo>
                    <a:lnTo>
                      <a:pt x="1432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7"/>
              <p:cNvSpPr/>
              <p:nvPr/>
            </p:nvSpPr>
            <p:spPr>
              <a:xfrm>
                <a:off x="2122141" y="876157"/>
                <a:ext cx="52588" cy="52544"/>
              </a:xfrm>
              <a:custGeom>
                <a:rect b="b" l="l" r="r" t="t"/>
                <a:pathLst>
                  <a:path extrusionOk="0" h="1191" w="1192">
                    <a:moveTo>
                      <a:pt x="0" y="0"/>
                    </a:moveTo>
                    <a:lnTo>
                      <a:pt x="0" y="1191"/>
                    </a:lnTo>
                    <a:lnTo>
                      <a:pt x="1191" y="1191"/>
                    </a:lnTo>
                    <a:lnTo>
                      <a:pt x="119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7"/>
              <p:cNvSpPr/>
              <p:nvPr/>
            </p:nvSpPr>
            <p:spPr>
              <a:xfrm>
                <a:off x="1832731" y="402335"/>
                <a:ext cx="52544" cy="52588"/>
              </a:xfrm>
              <a:custGeom>
                <a:rect b="b" l="l" r="r" t="t"/>
                <a:pathLst>
                  <a:path extrusionOk="0" h="1192" w="1191">
                    <a:moveTo>
                      <a:pt x="0" y="1"/>
                    </a:moveTo>
                    <a:lnTo>
                      <a:pt x="0" y="1191"/>
                    </a:lnTo>
                    <a:lnTo>
                      <a:pt x="1191" y="1191"/>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7"/>
              <p:cNvSpPr/>
              <p:nvPr/>
            </p:nvSpPr>
            <p:spPr>
              <a:xfrm>
                <a:off x="1832731" y="876157"/>
                <a:ext cx="157588" cy="52544"/>
              </a:xfrm>
              <a:custGeom>
                <a:rect b="b" l="l" r="r" t="t"/>
                <a:pathLst>
                  <a:path extrusionOk="0" h="1191" w="3572">
                    <a:moveTo>
                      <a:pt x="0" y="0"/>
                    </a:moveTo>
                    <a:lnTo>
                      <a:pt x="0" y="1191"/>
                    </a:lnTo>
                    <a:lnTo>
                      <a:pt x="3572" y="1191"/>
                    </a:lnTo>
                    <a:lnTo>
                      <a:pt x="357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 name="Google Shape;183;p7"/>
            <p:cNvGrpSpPr/>
            <p:nvPr/>
          </p:nvGrpSpPr>
          <p:grpSpPr>
            <a:xfrm>
              <a:off x="-160524" y="1257915"/>
              <a:ext cx="734380" cy="558925"/>
              <a:chOff x="3000389" y="360865"/>
              <a:chExt cx="734380" cy="558925"/>
            </a:xfrm>
          </p:grpSpPr>
          <p:sp>
            <p:nvSpPr>
              <p:cNvPr id="184" name="Google Shape;184;p7"/>
              <p:cNvSpPr/>
              <p:nvPr/>
            </p:nvSpPr>
            <p:spPr>
              <a:xfrm>
                <a:off x="3073932" y="360865"/>
                <a:ext cx="660836" cy="558925"/>
              </a:xfrm>
              <a:custGeom>
                <a:rect b="b" l="l" r="r" t="t"/>
                <a:pathLst>
                  <a:path extrusionOk="0" h="12669" w="14979">
                    <a:moveTo>
                      <a:pt x="1" y="1155"/>
                    </a:moveTo>
                    <a:lnTo>
                      <a:pt x="1" y="2310"/>
                    </a:lnTo>
                    <a:lnTo>
                      <a:pt x="1156" y="2310"/>
                    </a:lnTo>
                    <a:lnTo>
                      <a:pt x="1156" y="3453"/>
                    </a:lnTo>
                    <a:lnTo>
                      <a:pt x="2310" y="3453"/>
                    </a:lnTo>
                    <a:lnTo>
                      <a:pt x="2310" y="1155"/>
                    </a:lnTo>
                    <a:close/>
                    <a:moveTo>
                      <a:pt x="10371" y="5763"/>
                    </a:moveTo>
                    <a:lnTo>
                      <a:pt x="10371" y="6918"/>
                    </a:lnTo>
                    <a:lnTo>
                      <a:pt x="8073" y="6918"/>
                    </a:lnTo>
                    <a:lnTo>
                      <a:pt x="8073" y="5763"/>
                    </a:lnTo>
                    <a:close/>
                    <a:moveTo>
                      <a:pt x="1156" y="9216"/>
                    </a:moveTo>
                    <a:lnTo>
                      <a:pt x="1156" y="10370"/>
                    </a:lnTo>
                    <a:lnTo>
                      <a:pt x="1" y="10370"/>
                    </a:lnTo>
                    <a:lnTo>
                      <a:pt x="1" y="11525"/>
                    </a:lnTo>
                    <a:lnTo>
                      <a:pt x="2310" y="11525"/>
                    </a:lnTo>
                    <a:lnTo>
                      <a:pt x="2310" y="9216"/>
                    </a:lnTo>
                    <a:close/>
                    <a:moveTo>
                      <a:pt x="2310" y="0"/>
                    </a:moveTo>
                    <a:lnTo>
                      <a:pt x="2310" y="1155"/>
                    </a:lnTo>
                    <a:lnTo>
                      <a:pt x="3453" y="1155"/>
                    </a:lnTo>
                    <a:lnTo>
                      <a:pt x="3453" y="4608"/>
                    </a:lnTo>
                    <a:lnTo>
                      <a:pt x="4608" y="4608"/>
                    </a:lnTo>
                    <a:lnTo>
                      <a:pt x="4608" y="8061"/>
                    </a:lnTo>
                    <a:lnTo>
                      <a:pt x="3453" y="8061"/>
                    </a:lnTo>
                    <a:lnTo>
                      <a:pt x="3453" y="11525"/>
                    </a:lnTo>
                    <a:lnTo>
                      <a:pt x="2310" y="11525"/>
                    </a:lnTo>
                    <a:lnTo>
                      <a:pt x="2310" y="12668"/>
                    </a:lnTo>
                    <a:lnTo>
                      <a:pt x="5763" y="12668"/>
                    </a:lnTo>
                    <a:lnTo>
                      <a:pt x="5763" y="11525"/>
                    </a:lnTo>
                    <a:lnTo>
                      <a:pt x="6918" y="11525"/>
                    </a:lnTo>
                    <a:lnTo>
                      <a:pt x="6918" y="10370"/>
                    </a:lnTo>
                    <a:lnTo>
                      <a:pt x="8061" y="10370"/>
                    </a:lnTo>
                    <a:lnTo>
                      <a:pt x="8061" y="9216"/>
                    </a:lnTo>
                    <a:lnTo>
                      <a:pt x="9216" y="9216"/>
                    </a:lnTo>
                    <a:lnTo>
                      <a:pt x="9216" y="8061"/>
                    </a:lnTo>
                    <a:lnTo>
                      <a:pt x="12669" y="8061"/>
                    </a:lnTo>
                    <a:lnTo>
                      <a:pt x="12669" y="6918"/>
                    </a:lnTo>
                    <a:lnTo>
                      <a:pt x="14979" y="6918"/>
                    </a:lnTo>
                    <a:lnTo>
                      <a:pt x="14979" y="5763"/>
                    </a:lnTo>
                    <a:lnTo>
                      <a:pt x="12669" y="5763"/>
                    </a:lnTo>
                    <a:lnTo>
                      <a:pt x="12669" y="4608"/>
                    </a:lnTo>
                    <a:lnTo>
                      <a:pt x="9216" y="4608"/>
                    </a:lnTo>
                    <a:lnTo>
                      <a:pt x="9216" y="3453"/>
                    </a:lnTo>
                    <a:lnTo>
                      <a:pt x="8061" y="3453"/>
                    </a:lnTo>
                    <a:lnTo>
                      <a:pt x="8061" y="2310"/>
                    </a:lnTo>
                    <a:lnTo>
                      <a:pt x="6918" y="2310"/>
                    </a:lnTo>
                    <a:lnTo>
                      <a:pt x="6918" y="1155"/>
                    </a:lnTo>
                    <a:lnTo>
                      <a:pt x="5763" y="1155"/>
                    </a:lnTo>
                    <a:lnTo>
                      <a:pt x="576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7"/>
              <p:cNvSpPr/>
              <p:nvPr/>
            </p:nvSpPr>
            <p:spPr>
              <a:xfrm>
                <a:off x="3000389" y="411821"/>
                <a:ext cx="51000" cy="50956"/>
              </a:xfrm>
              <a:custGeom>
                <a:rect b="b" l="l" r="r" t="t"/>
                <a:pathLst>
                  <a:path extrusionOk="0" h="1155" w="1156">
                    <a:moveTo>
                      <a:pt x="1" y="0"/>
                    </a:moveTo>
                    <a:lnTo>
                      <a:pt x="1" y="1155"/>
                    </a:lnTo>
                    <a:lnTo>
                      <a:pt x="1156" y="1155"/>
                    </a:lnTo>
                    <a:lnTo>
                      <a:pt x="11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
              <p:cNvSpPr/>
              <p:nvPr/>
            </p:nvSpPr>
            <p:spPr>
              <a:xfrm>
                <a:off x="3000389" y="818363"/>
                <a:ext cx="51000" cy="50470"/>
              </a:xfrm>
              <a:custGeom>
                <a:rect b="b" l="l" r="r" t="t"/>
                <a:pathLst>
                  <a:path extrusionOk="0" h="1144" w="1156">
                    <a:moveTo>
                      <a:pt x="1" y="0"/>
                    </a:moveTo>
                    <a:lnTo>
                      <a:pt x="1" y="1143"/>
                    </a:lnTo>
                    <a:lnTo>
                      <a:pt x="1156" y="1143"/>
                    </a:lnTo>
                    <a:lnTo>
                      <a:pt x="11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 name="Google Shape;187;p7"/>
            <p:cNvGrpSpPr/>
            <p:nvPr/>
          </p:nvGrpSpPr>
          <p:grpSpPr>
            <a:xfrm rot="7199631">
              <a:off x="7897744" y="4735676"/>
              <a:ext cx="182919" cy="183010"/>
              <a:chOff x="3052932" y="2641078"/>
              <a:chExt cx="616189" cy="616674"/>
            </a:xfrm>
          </p:grpSpPr>
          <p:sp>
            <p:nvSpPr>
              <p:cNvPr id="188" name="Google Shape;188;p7"/>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7"/>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7"/>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7"/>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2" name="Google Shape;192;p7"/>
            <p:cNvGrpSpPr/>
            <p:nvPr/>
          </p:nvGrpSpPr>
          <p:grpSpPr>
            <a:xfrm rot="7199631">
              <a:off x="8709873" y="3965383"/>
              <a:ext cx="182919" cy="183010"/>
              <a:chOff x="3052932" y="2641078"/>
              <a:chExt cx="616189" cy="616674"/>
            </a:xfrm>
          </p:grpSpPr>
          <p:sp>
            <p:nvSpPr>
              <p:cNvPr id="193" name="Google Shape;193;p7"/>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7"/>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7"/>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7"/>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7" name="Google Shape;197;p7"/>
            <p:cNvSpPr/>
            <p:nvPr/>
          </p:nvSpPr>
          <p:spPr>
            <a:xfrm>
              <a:off x="8533906" y="4578951"/>
              <a:ext cx="288559" cy="288248"/>
            </a:xfrm>
            <a:custGeom>
              <a:rect b="b" l="l" r="r" t="t"/>
              <a:pathLst>
                <a:path extrusionOk="0" h="13490" w="13503">
                  <a:moveTo>
                    <a:pt x="4501" y="0"/>
                  </a:moveTo>
                  <a:lnTo>
                    <a:pt x="4501" y="1500"/>
                  </a:lnTo>
                  <a:lnTo>
                    <a:pt x="3001" y="1500"/>
                  </a:lnTo>
                  <a:lnTo>
                    <a:pt x="3001" y="3000"/>
                  </a:lnTo>
                  <a:lnTo>
                    <a:pt x="1501" y="3000"/>
                  </a:lnTo>
                  <a:lnTo>
                    <a:pt x="1501" y="4501"/>
                  </a:lnTo>
                  <a:lnTo>
                    <a:pt x="0" y="4501"/>
                  </a:lnTo>
                  <a:lnTo>
                    <a:pt x="0" y="8989"/>
                  </a:lnTo>
                  <a:lnTo>
                    <a:pt x="1501" y="8989"/>
                  </a:lnTo>
                  <a:lnTo>
                    <a:pt x="1501" y="10489"/>
                  </a:lnTo>
                  <a:lnTo>
                    <a:pt x="3001" y="10489"/>
                  </a:lnTo>
                  <a:lnTo>
                    <a:pt x="3001" y="11990"/>
                  </a:lnTo>
                  <a:lnTo>
                    <a:pt x="4501" y="11990"/>
                  </a:lnTo>
                  <a:lnTo>
                    <a:pt x="4501" y="13490"/>
                  </a:lnTo>
                  <a:lnTo>
                    <a:pt x="9001" y="13490"/>
                  </a:lnTo>
                  <a:lnTo>
                    <a:pt x="9001" y="11990"/>
                  </a:lnTo>
                  <a:lnTo>
                    <a:pt x="10502" y="11990"/>
                  </a:lnTo>
                  <a:lnTo>
                    <a:pt x="10502" y="10489"/>
                  </a:lnTo>
                  <a:lnTo>
                    <a:pt x="12002" y="10489"/>
                  </a:lnTo>
                  <a:lnTo>
                    <a:pt x="12002" y="8989"/>
                  </a:lnTo>
                  <a:lnTo>
                    <a:pt x="13502" y="8989"/>
                  </a:lnTo>
                  <a:lnTo>
                    <a:pt x="13502" y="7489"/>
                  </a:lnTo>
                  <a:lnTo>
                    <a:pt x="13502" y="4501"/>
                  </a:lnTo>
                  <a:lnTo>
                    <a:pt x="12002" y="4501"/>
                  </a:lnTo>
                  <a:lnTo>
                    <a:pt x="12002" y="3000"/>
                  </a:lnTo>
                  <a:lnTo>
                    <a:pt x="10502" y="3000"/>
                  </a:lnTo>
                  <a:lnTo>
                    <a:pt x="10502" y="1500"/>
                  </a:lnTo>
                  <a:lnTo>
                    <a:pt x="9001" y="1500"/>
                  </a:lnTo>
                  <a:lnTo>
                    <a:pt x="900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98" name="Shape 198"/>
        <p:cNvGrpSpPr/>
        <p:nvPr/>
      </p:nvGrpSpPr>
      <p:grpSpPr>
        <a:xfrm>
          <a:off x="0" y="0"/>
          <a:ext cx="0" cy="0"/>
          <a:chOff x="0" y="0"/>
          <a:chExt cx="0" cy="0"/>
        </a:xfrm>
      </p:grpSpPr>
      <p:pic>
        <p:nvPicPr>
          <p:cNvPr id="199" name="Google Shape;199;p8"/>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200" name="Google Shape;200;p8"/>
          <p:cNvSpPr txBox="1"/>
          <p:nvPr>
            <p:ph type="title"/>
          </p:nvPr>
        </p:nvSpPr>
        <p:spPr>
          <a:xfrm>
            <a:off x="1388100" y="1307100"/>
            <a:ext cx="6367800" cy="2529300"/>
          </a:xfrm>
          <a:prstGeom prst="rect">
            <a:avLst/>
          </a:prstGeom>
        </p:spPr>
        <p:txBody>
          <a:bodyPr anchorCtr="0" anchor="ctr" bIns="91425" lIns="91425" spcFirstLastPara="1" rIns="91425" wrap="square" tIns="91425">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01" name="Shape 201"/>
        <p:cNvGrpSpPr/>
        <p:nvPr/>
      </p:nvGrpSpPr>
      <p:grpSpPr>
        <a:xfrm>
          <a:off x="0" y="0"/>
          <a:ext cx="0" cy="0"/>
          <a:chOff x="0" y="0"/>
          <a:chExt cx="0" cy="0"/>
        </a:xfrm>
      </p:grpSpPr>
      <p:pic>
        <p:nvPicPr>
          <p:cNvPr id="202" name="Google Shape;202;p9"/>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203" name="Google Shape;203;p9"/>
          <p:cNvSpPr txBox="1"/>
          <p:nvPr>
            <p:ph type="title"/>
          </p:nvPr>
        </p:nvSpPr>
        <p:spPr>
          <a:xfrm>
            <a:off x="2241425" y="1293100"/>
            <a:ext cx="4661100" cy="84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600"/>
              <a:buNone/>
              <a:defRPr sz="4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04" name="Google Shape;204;p9"/>
          <p:cNvSpPr txBox="1"/>
          <p:nvPr>
            <p:ph idx="1" type="subTitle"/>
          </p:nvPr>
        </p:nvSpPr>
        <p:spPr>
          <a:xfrm>
            <a:off x="2241475" y="2168600"/>
            <a:ext cx="4661100" cy="1681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05" name="Shape 205"/>
        <p:cNvGrpSpPr/>
        <p:nvPr/>
      </p:nvGrpSpPr>
      <p:grpSpPr>
        <a:xfrm>
          <a:off x="0" y="0"/>
          <a:ext cx="0" cy="0"/>
          <a:chOff x="0" y="0"/>
          <a:chExt cx="0" cy="0"/>
        </a:xfrm>
      </p:grpSpPr>
      <p:sp>
        <p:nvSpPr>
          <p:cNvPr id="206" name="Google Shape;206;p10"/>
          <p:cNvSpPr/>
          <p:nvPr>
            <p:ph idx="2" type="pic"/>
          </p:nvPr>
        </p:nvSpPr>
        <p:spPr>
          <a:xfrm>
            <a:off x="0" y="0"/>
            <a:ext cx="9144000" cy="5142600"/>
          </a:xfrm>
          <a:prstGeom prst="rect">
            <a:avLst/>
          </a:prstGeom>
          <a:noFill/>
          <a:ln>
            <a:noFill/>
          </a:ln>
        </p:spPr>
      </p:sp>
      <p:sp>
        <p:nvSpPr>
          <p:cNvPr id="207" name="Google Shape;207;p10"/>
          <p:cNvSpPr txBox="1"/>
          <p:nvPr>
            <p:ph type="title"/>
          </p:nvPr>
        </p:nvSpPr>
        <p:spPr>
          <a:xfrm>
            <a:off x="720000" y="4104775"/>
            <a:ext cx="7704000" cy="503700"/>
          </a:xfrm>
          <a:prstGeom prst="rect">
            <a:avLst/>
          </a:prstGeom>
          <a:solidFill>
            <a:schemeClr val="lt2"/>
          </a:solidFill>
          <a:effectLst>
            <a:outerShdw blurRad="128588" rotWithShape="0" algn="bl" dir="5400000" dist="57150">
              <a:schemeClr val="lt2">
                <a:alpha val="50000"/>
              </a:schemeClr>
            </a:outerShdw>
          </a:effectLst>
        </p:spPr>
        <p:txBody>
          <a:bodyPr anchorCtr="0" anchor="t" bIns="91425" lIns="91425" spcFirstLastPara="1" rIns="91425" wrap="square" tIns="91425">
            <a:noAutofit/>
          </a:bodyPr>
          <a:lstStyle>
            <a:lvl1pPr lvl="0" rtl="0" algn="ctr">
              <a:spcBef>
                <a:spcPts val="0"/>
              </a:spcBef>
              <a:spcAft>
                <a:spcPts val="0"/>
              </a:spcAft>
              <a:buSzPts val="3000"/>
              <a:buNone/>
              <a:defRPr sz="2400">
                <a:solidFill>
                  <a:schemeClr val="lt1"/>
                </a:solidFill>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08" name="Shape 208"/>
        <p:cNvGrpSpPr/>
        <p:nvPr/>
      </p:nvGrpSpPr>
      <p:grpSpPr>
        <a:xfrm>
          <a:off x="0" y="0"/>
          <a:ext cx="0" cy="0"/>
          <a:chOff x="0" y="0"/>
          <a:chExt cx="0" cy="0"/>
        </a:xfrm>
      </p:grpSpPr>
      <p:pic>
        <p:nvPicPr>
          <p:cNvPr id="209" name="Google Shape;209;p11"/>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210" name="Google Shape;210;p11"/>
          <p:cNvSpPr txBox="1"/>
          <p:nvPr>
            <p:ph hasCustomPrompt="1" type="title"/>
          </p:nvPr>
        </p:nvSpPr>
        <p:spPr>
          <a:xfrm>
            <a:off x="1518600" y="1488513"/>
            <a:ext cx="6106800" cy="1511100"/>
          </a:xfrm>
          <a:prstGeom prst="rect">
            <a:avLst/>
          </a:prstGeom>
        </p:spPr>
        <p:txBody>
          <a:bodyPr anchorCtr="0" anchor="b" bIns="91425" lIns="91425" spcFirstLastPara="1" rIns="91425" wrap="square" tIns="91425">
            <a:noAutofit/>
          </a:bodyPr>
          <a:lstStyle>
            <a:lvl1pPr lvl="0" algn="ctr">
              <a:spcBef>
                <a:spcPts val="0"/>
              </a:spcBef>
              <a:spcAft>
                <a:spcPts val="0"/>
              </a:spcAft>
              <a:buSzPts val="9600"/>
              <a:buNone/>
              <a:defRPr sz="6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211" name="Google Shape;211;p11"/>
          <p:cNvSpPr txBox="1"/>
          <p:nvPr>
            <p:ph idx="1" type="subTitle"/>
          </p:nvPr>
        </p:nvSpPr>
        <p:spPr>
          <a:xfrm>
            <a:off x="1518600" y="2941591"/>
            <a:ext cx="6106800" cy="713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grpSp>
        <p:nvGrpSpPr>
          <p:cNvPr id="212" name="Google Shape;212;p11"/>
          <p:cNvGrpSpPr/>
          <p:nvPr/>
        </p:nvGrpSpPr>
        <p:grpSpPr>
          <a:xfrm>
            <a:off x="-421431" y="130160"/>
            <a:ext cx="9456035" cy="5041628"/>
            <a:chOff x="-421431" y="130160"/>
            <a:chExt cx="9456035" cy="5041628"/>
          </a:xfrm>
        </p:grpSpPr>
        <p:pic>
          <p:nvPicPr>
            <p:cNvPr id="213" name="Google Shape;213;p11"/>
            <p:cNvPicPr preferRelativeResize="0"/>
            <p:nvPr/>
          </p:nvPicPr>
          <p:blipFill rotWithShape="1">
            <a:blip r:embed="rId3">
              <a:alphaModFix amt="80000"/>
            </a:blip>
            <a:srcRect b="0" l="0" r="39943" t="0"/>
            <a:stretch/>
          </p:blipFill>
          <p:spPr>
            <a:xfrm flipH="1">
              <a:off x="1149565" y="319974"/>
              <a:ext cx="308050" cy="288527"/>
            </a:xfrm>
            <a:prstGeom prst="rect">
              <a:avLst/>
            </a:prstGeom>
            <a:noFill/>
            <a:ln>
              <a:noFill/>
            </a:ln>
            <a:effectLst>
              <a:outerShdw blurRad="142875" rotWithShape="0" algn="bl" dir="5400000" dist="57150">
                <a:schemeClr val="lt2">
                  <a:alpha val="50000"/>
                </a:schemeClr>
              </a:outerShdw>
            </a:effectLst>
          </p:spPr>
        </p:pic>
        <p:sp>
          <p:nvSpPr>
            <p:cNvPr id="214" name="Google Shape;214;p11"/>
            <p:cNvSpPr/>
            <p:nvPr/>
          </p:nvSpPr>
          <p:spPr>
            <a:xfrm flipH="1">
              <a:off x="8751941" y="4061327"/>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1"/>
            <p:cNvSpPr/>
            <p:nvPr/>
          </p:nvSpPr>
          <p:spPr>
            <a:xfrm flipH="1">
              <a:off x="338891" y="1397577"/>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1"/>
            <p:cNvSpPr/>
            <p:nvPr/>
          </p:nvSpPr>
          <p:spPr>
            <a:xfrm flipH="1">
              <a:off x="8793216" y="1015202"/>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1"/>
            <p:cNvSpPr/>
            <p:nvPr/>
          </p:nvSpPr>
          <p:spPr>
            <a:xfrm flipH="1">
              <a:off x="7597391" y="225802"/>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8" name="Google Shape;218;p11"/>
            <p:cNvGrpSpPr/>
            <p:nvPr/>
          </p:nvGrpSpPr>
          <p:grpSpPr>
            <a:xfrm flipH="1">
              <a:off x="7661920" y="4561314"/>
              <a:ext cx="1090011" cy="316808"/>
              <a:chOff x="1689834" y="1191289"/>
              <a:chExt cx="1090011" cy="316808"/>
            </a:xfrm>
          </p:grpSpPr>
          <p:sp>
            <p:nvSpPr>
              <p:cNvPr id="219" name="Google Shape;219;p11"/>
              <p:cNvSpPr/>
              <p:nvPr/>
            </p:nvSpPr>
            <p:spPr>
              <a:xfrm>
                <a:off x="1689834" y="1259053"/>
                <a:ext cx="871982" cy="249043"/>
              </a:xfrm>
              <a:custGeom>
                <a:rect b="b" l="l" r="r" t="t"/>
                <a:pathLst>
                  <a:path extrusionOk="0" h="5645" w="19765">
                    <a:moveTo>
                      <a:pt x="5656" y="1"/>
                    </a:moveTo>
                    <a:lnTo>
                      <a:pt x="5656" y="1406"/>
                    </a:lnTo>
                    <a:lnTo>
                      <a:pt x="4239" y="1406"/>
                    </a:lnTo>
                    <a:lnTo>
                      <a:pt x="4239" y="2823"/>
                    </a:lnTo>
                    <a:lnTo>
                      <a:pt x="2834" y="2823"/>
                    </a:lnTo>
                    <a:lnTo>
                      <a:pt x="2834" y="4239"/>
                    </a:lnTo>
                    <a:lnTo>
                      <a:pt x="1" y="4239"/>
                    </a:lnTo>
                    <a:lnTo>
                      <a:pt x="1" y="5644"/>
                    </a:lnTo>
                    <a:lnTo>
                      <a:pt x="9883" y="5644"/>
                    </a:lnTo>
                    <a:lnTo>
                      <a:pt x="9883" y="4239"/>
                    </a:lnTo>
                    <a:lnTo>
                      <a:pt x="11300" y="4239"/>
                    </a:lnTo>
                    <a:lnTo>
                      <a:pt x="11300" y="5644"/>
                    </a:lnTo>
                    <a:lnTo>
                      <a:pt x="19765" y="5644"/>
                    </a:lnTo>
                    <a:lnTo>
                      <a:pt x="19765" y="4239"/>
                    </a:lnTo>
                    <a:lnTo>
                      <a:pt x="16943" y="4239"/>
                    </a:lnTo>
                    <a:lnTo>
                      <a:pt x="16943" y="2823"/>
                    </a:lnTo>
                    <a:lnTo>
                      <a:pt x="14121" y="2823"/>
                    </a:lnTo>
                    <a:lnTo>
                      <a:pt x="14121" y="1406"/>
                    </a:lnTo>
                    <a:lnTo>
                      <a:pt x="11300" y="1406"/>
                    </a:lnTo>
                    <a:lnTo>
                      <a:pt x="1130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1"/>
              <p:cNvSpPr/>
              <p:nvPr/>
            </p:nvSpPr>
            <p:spPr>
              <a:xfrm>
                <a:off x="2321200" y="1191289"/>
                <a:ext cx="62559" cy="62559"/>
              </a:xfrm>
              <a:custGeom>
                <a:rect b="b" l="l" r="r" t="t"/>
                <a:pathLst>
                  <a:path extrusionOk="0" h="1418" w="1418">
                    <a:moveTo>
                      <a:pt x="1" y="1"/>
                    </a:moveTo>
                    <a:lnTo>
                      <a:pt x="1" y="1418"/>
                    </a:lnTo>
                    <a:lnTo>
                      <a:pt x="1418" y="1418"/>
                    </a:lnTo>
                    <a:lnTo>
                      <a:pt x="141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1"/>
              <p:cNvSpPr/>
              <p:nvPr/>
            </p:nvSpPr>
            <p:spPr>
              <a:xfrm>
                <a:off x="2593316" y="1321038"/>
                <a:ext cx="186529" cy="62559"/>
              </a:xfrm>
              <a:custGeom>
                <a:rect b="b" l="l" r="r" t="t"/>
                <a:pathLst>
                  <a:path extrusionOk="0" h="1418" w="4228">
                    <a:moveTo>
                      <a:pt x="0" y="1"/>
                    </a:moveTo>
                    <a:lnTo>
                      <a:pt x="0" y="1418"/>
                    </a:lnTo>
                    <a:lnTo>
                      <a:pt x="4227" y="1418"/>
                    </a:lnTo>
                    <a:lnTo>
                      <a:pt x="422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2" name="Google Shape;222;p11"/>
            <p:cNvGrpSpPr/>
            <p:nvPr/>
          </p:nvGrpSpPr>
          <p:grpSpPr>
            <a:xfrm flipH="1">
              <a:off x="-421431" y="567045"/>
              <a:ext cx="1192643" cy="518418"/>
              <a:chOff x="1624187" y="402335"/>
              <a:chExt cx="1210805" cy="526366"/>
            </a:xfrm>
          </p:grpSpPr>
          <p:sp>
            <p:nvSpPr>
              <p:cNvPr id="223" name="Google Shape;223;p11"/>
              <p:cNvSpPr/>
              <p:nvPr/>
            </p:nvSpPr>
            <p:spPr>
              <a:xfrm>
                <a:off x="1624187" y="402335"/>
                <a:ext cx="1210805" cy="368249"/>
              </a:xfrm>
              <a:custGeom>
                <a:rect b="b" l="l" r="r" t="t"/>
                <a:pathLst>
                  <a:path extrusionOk="0" h="8347" w="27445">
                    <a:moveTo>
                      <a:pt x="9549" y="1"/>
                    </a:moveTo>
                    <a:lnTo>
                      <a:pt x="9549" y="1191"/>
                    </a:lnTo>
                    <a:lnTo>
                      <a:pt x="8359" y="1191"/>
                    </a:lnTo>
                    <a:lnTo>
                      <a:pt x="8359" y="2382"/>
                    </a:lnTo>
                    <a:lnTo>
                      <a:pt x="5965" y="2382"/>
                    </a:lnTo>
                    <a:lnTo>
                      <a:pt x="5965" y="3573"/>
                    </a:lnTo>
                    <a:lnTo>
                      <a:pt x="4775" y="3573"/>
                    </a:lnTo>
                    <a:lnTo>
                      <a:pt x="4775" y="4775"/>
                    </a:lnTo>
                    <a:lnTo>
                      <a:pt x="2394" y="4775"/>
                    </a:lnTo>
                    <a:lnTo>
                      <a:pt x="2394" y="5966"/>
                    </a:lnTo>
                    <a:lnTo>
                      <a:pt x="0" y="5966"/>
                    </a:lnTo>
                    <a:lnTo>
                      <a:pt x="0" y="7156"/>
                    </a:lnTo>
                    <a:lnTo>
                      <a:pt x="3584" y="7156"/>
                    </a:lnTo>
                    <a:lnTo>
                      <a:pt x="3584" y="8347"/>
                    </a:lnTo>
                    <a:lnTo>
                      <a:pt x="10740" y="8347"/>
                    </a:lnTo>
                    <a:lnTo>
                      <a:pt x="10740" y="7156"/>
                    </a:lnTo>
                    <a:lnTo>
                      <a:pt x="9549" y="7156"/>
                    </a:lnTo>
                    <a:lnTo>
                      <a:pt x="9549" y="5966"/>
                    </a:lnTo>
                    <a:lnTo>
                      <a:pt x="8359" y="5966"/>
                    </a:lnTo>
                    <a:lnTo>
                      <a:pt x="8359" y="4775"/>
                    </a:lnTo>
                    <a:lnTo>
                      <a:pt x="11930" y="4775"/>
                    </a:lnTo>
                    <a:lnTo>
                      <a:pt x="11930" y="5966"/>
                    </a:lnTo>
                    <a:lnTo>
                      <a:pt x="10740" y="5966"/>
                    </a:lnTo>
                    <a:lnTo>
                      <a:pt x="10740" y="7156"/>
                    </a:lnTo>
                    <a:lnTo>
                      <a:pt x="27444" y="7156"/>
                    </a:lnTo>
                    <a:lnTo>
                      <a:pt x="27444" y="5966"/>
                    </a:lnTo>
                    <a:lnTo>
                      <a:pt x="25063" y="5966"/>
                    </a:lnTo>
                    <a:lnTo>
                      <a:pt x="25063" y="4775"/>
                    </a:lnTo>
                    <a:lnTo>
                      <a:pt x="21479" y="4775"/>
                    </a:lnTo>
                    <a:lnTo>
                      <a:pt x="21479" y="3573"/>
                    </a:lnTo>
                    <a:lnTo>
                      <a:pt x="19098" y="3573"/>
                    </a:lnTo>
                    <a:lnTo>
                      <a:pt x="19098" y="2382"/>
                    </a:lnTo>
                    <a:lnTo>
                      <a:pt x="16705" y="2382"/>
                    </a:lnTo>
                    <a:lnTo>
                      <a:pt x="16705" y="1191"/>
                    </a:lnTo>
                    <a:lnTo>
                      <a:pt x="14324" y="1191"/>
                    </a:lnTo>
                    <a:lnTo>
                      <a:pt x="1432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1"/>
              <p:cNvSpPr/>
              <p:nvPr/>
            </p:nvSpPr>
            <p:spPr>
              <a:xfrm>
                <a:off x="2122141" y="876157"/>
                <a:ext cx="52588" cy="52544"/>
              </a:xfrm>
              <a:custGeom>
                <a:rect b="b" l="l" r="r" t="t"/>
                <a:pathLst>
                  <a:path extrusionOk="0" h="1191" w="1192">
                    <a:moveTo>
                      <a:pt x="0" y="0"/>
                    </a:moveTo>
                    <a:lnTo>
                      <a:pt x="0" y="1191"/>
                    </a:lnTo>
                    <a:lnTo>
                      <a:pt x="1191" y="1191"/>
                    </a:lnTo>
                    <a:lnTo>
                      <a:pt x="119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1"/>
              <p:cNvSpPr/>
              <p:nvPr/>
            </p:nvSpPr>
            <p:spPr>
              <a:xfrm>
                <a:off x="1832731" y="402335"/>
                <a:ext cx="52544" cy="52588"/>
              </a:xfrm>
              <a:custGeom>
                <a:rect b="b" l="l" r="r" t="t"/>
                <a:pathLst>
                  <a:path extrusionOk="0" h="1192" w="1191">
                    <a:moveTo>
                      <a:pt x="0" y="1"/>
                    </a:moveTo>
                    <a:lnTo>
                      <a:pt x="0" y="1191"/>
                    </a:lnTo>
                    <a:lnTo>
                      <a:pt x="1191" y="1191"/>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1"/>
              <p:cNvSpPr/>
              <p:nvPr/>
            </p:nvSpPr>
            <p:spPr>
              <a:xfrm>
                <a:off x="1832731" y="876157"/>
                <a:ext cx="157588" cy="52544"/>
              </a:xfrm>
              <a:custGeom>
                <a:rect b="b" l="l" r="r" t="t"/>
                <a:pathLst>
                  <a:path extrusionOk="0" h="1191" w="3572">
                    <a:moveTo>
                      <a:pt x="0" y="0"/>
                    </a:moveTo>
                    <a:lnTo>
                      <a:pt x="0" y="1191"/>
                    </a:lnTo>
                    <a:lnTo>
                      <a:pt x="3572" y="1191"/>
                    </a:lnTo>
                    <a:lnTo>
                      <a:pt x="357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 name="Google Shape;227;p11"/>
            <p:cNvGrpSpPr/>
            <p:nvPr/>
          </p:nvGrpSpPr>
          <p:grpSpPr>
            <a:xfrm flipH="1" rot="2700000">
              <a:off x="8290959" y="227916"/>
              <a:ext cx="472267" cy="472636"/>
              <a:chOff x="1673025" y="3369590"/>
              <a:chExt cx="677645" cy="678174"/>
            </a:xfrm>
          </p:grpSpPr>
          <p:sp>
            <p:nvSpPr>
              <p:cNvPr id="228" name="Google Shape;228;p11"/>
              <p:cNvSpPr/>
              <p:nvPr/>
            </p:nvSpPr>
            <p:spPr>
              <a:xfrm>
                <a:off x="1673025" y="3369590"/>
                <a:ext cx="677645" cy="452337"/>
              </a:xfrm>
              <a:custGeom>
                <a:rect b="b" l="l" r="r" t="t"/>
                <a:pathLst>
                  <a:path extrusionOk="0" h="10253" w="15360">
                    <a:moveTo>
                      <a:pt x="5120" y="1"/>
                    </a:moveTo>
                    <a:lnTo>
                      <a:pt x="5120" y="2561"/>
                    </a:lnTo>
                    <a:lnTo>
                      <a:pt x="2560" y="2561"/>
                    </a:lnTo>
                    <a:lnTo>
                      <a:pt x="2560" y="5121"/>
                    </a:lnTo>
                    <a:lnTo>
                      <a:pt x="1" y="5121"/>
                    </a:lnTo>
                    <a:lnTo>
                      <a:pt x="1" y="10252"/>
                    </a:lnTo>
                    <a:lnTo>
                      <a:pt x="5120" y="10252"/>
                    </a:lnTo>
                    <a:lnTo>
                      <a:pt x="5120" y="5121"/>
                    </a:lnTo>
                    <a:lnTo>
                      <a:pt x="10240" y="5121"/>
                    </a:lnTo>
                    <a:lnTo>
                      <a:pt x="10240" y="10252"/>
                    </a:lnTo>
                    <a:lnTo>
                      <a:pt x="15360" y="10252"/>
                    </a:lnTo>
                    <a:lnTo>
                      <a:pt x="15360" y="5121"/>
                    </a:lnTo>
                    <a:lnTo>
                      <a:pt x="12800" y="5121"/>
                    </a:lnTo>
                    <a:lnTo>
                      <a:pt x="12800" y="2561"/>
                    </a:lnTo>
                    <a:lnTo>
                      <a:pt x="10240" y="2561"/>
                    </a:lnTo>
                    <a:lnTo>
                      <a:pt x="1024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1"/>
              <p:cNvSpPr/>
              <p:nvPr/>
            </p:nvSpPr>
            <p:spPr>
              <a:xfrm>
                <a:off x="1785966" y="3821883"/>
                <a:ext cx="451763" cy="225882"/>
              </a:xfrm>
              <a:custGeom>
                <a:rect b="b" l="l" r="r" t="t"/>
                <a:pathLst>
                  <a:path extrusionOk="0" h="5120" w="10240">
                    <a:moveTo>
                      <a:pt x="0" y="0"/>
                    </a:moveTo>
                    <a:lnTo>
                      <a:pt x="0" y="2560"/>
                    </a:lnTo>
                    <a:lnTo>
                      <a:pt x="2560" y="2560"/>
                    </a:lnTo>
                    <a:lnTo>
                      <a:pt x="2560" y="5120"/>
                    </a:lnTo>
                    <a:lnTo>
                      <a:pt x="7680" y="5120"/>
                    </a:lnTo>
                    <a:lnTo>
                      <a:pt x="7680" y="2560"/>
                    </a:lnTo>
                    <a:lnTo>
                      <a:pt x="10240" y="2560"/>
                    </a:lnTo>
                    <a:lnTo>
                      <a:pt x="1024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1"/>
              <p:cNvSpPr/>
              <p:nvPr/>
            </p:nvSpPr>
            <p:spPr>
              <a:xfrm>
                <a:off x="1673025" y="3369590"/>
                <a:ext cx="112985" cy="112985"/>
              </a:xfrm>
              <a:custGeom>
                <a:rect b="b" l="l" r="r" t="t"/>
                <a:pathLst>
                  <a:path extrusionOk="0" h="2561" w="2561">
                    <a:moveTo>
                      <a:pt x="1" y="1"/>
                    </a:moveTo>
                    <a:lnTo>
                      <a:pt x="1" y="2561"/>
                    </a:lnTo>
                    <a:lnTo>
                      <a:pt x="2560" y="2561"/>
                    </a:lnTo>
                    <a:lnTo>
                      <a:pt x="256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1"/>
              <p:cNvSpPr/>
              <p:nvPr/>
            </p:nvSpPr>
            <p:spPr>
              <a:xfrm>
                <a:off x="2237685" y="3369590"/>
                <a:ext cx="112985" cy="112985"/>
              </a:xfrm>
              <a:custGeom>
                <a:rect b="b" l="l" r="r" t="t"/>
                <a:pathLst>
                  <a:path extrusionOk="0" h="2561" w="2561">
                    <a:moveTo>
                      <a:pt x="1" y="1"/>
                    </a:moveTo>
                    <a:lnTo>
                      <a:pt x="1" y="2561"/>
                    </a:lnTo>
                    <a:lnTo>
                      <a:pt x="2561" y="2561"/>
                    </a:lnTo>
                    <a:lnTo>
                      <a:pt x="256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1"/>
              <p:cNvSpPr/>
              <p:nvPr/>
            </p:nvSpPr>
            <p:spPr>
              <a:xfrm>
                <a:off x="1673025" y="3934824"/>
                <a:ext cx="112985" cy="112941"/>
              </a:xfrm>
              <a:custGeom>
                <a:rect b="b" l="l" r="r" t="t"/>
                <a:pathLst>
                  <a:path extrusionOk="0" h="2560" w="2561">
                    <a:moveTo>
                      <a:pt x="1" y="0"/>
                    </a:moveTo>
                    <a:lnTo>
                      <a:pt x="1"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1"/>
              <p:cNvSpPr/>
              <p:nvPr/>
            </p:nvSpPr>
            <p:spPr>
              <a:xfrm>
                <a:off x="2237685" y="3934824"/>
                <a:ext cx="112985" cy="112941"/>
              </a:xfrm>
              <a:custGeom>
                <a:rect b="b" l="l" r="r" t="t"/>
                <a:pathLst>
                  <a:path extrusionOk="0" h="2560" w="2561">
                    <a:moveTo>
                      <a:pt x="1" y="0"/>
                    </a:moveTo>
                    <a:lnTo>
                      <a:pt x="1" y="2560"/>
                    </a:lnTo>
                    <a:lnTo>
                      <a:pt x="2561" y="2560"/>
                    </a:lnTo>
                    <a:lnTo>
                      <a:pt x="256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 name="Google Shape;234;p11"/>
            <p:cNvGrpSpPr/>
            <p:nvPr/>
          </p:nvGrpSpPr>
          <p:grpSpPr>
            <a:xfrm>
              <a:off x="409235" y="4100794"/>
              <a:ext cx="509028" cy="681836"/>
              <a:chOff x="409235" y="4100794"/>
              <a:chExt cx="509028" cy="681836"/>
            </a:xfrm>
          </p:grpSpPr>
          <p:sp>
            <p:nvSpPr>
              <p:cNvPr id="235" name="Google Shape;235;p11"/>
              <p:cNvSpPr/>
              <p:nvPr/>
            </p:nvSpPr>
            <p:spPr>
              <a:xfrm>
                <a:off x="409235" y="4100794"/>
                <a:ext cx="509028" cy="547895"/>
              </a:xfrm>
              <a:custGeom>
                <a:rect b="b" l="l" r="r" t="t"/>
                <a:pathLst>
                  <a:path extrusionOk="0" h="12419" w="11538">
                    <a:moveTo>
                      <a:pt x="7108" y="3549"/>
                    </a:moveTo>
                    <a:lnTo>
                      <a:pt x="7108" y="4430"/>
                    </a:lnTo>
                    <a:lnTo>
                      <a:pt x="4441" y="4430"/>
                    </a:lnTo>
                    <a:lnTo>
                      <a:pt x="4441" y="3549"/>
                    </a:lnTo>
                    <a:close/>
                    <a:moveTo>
                      <a:pt x="4441" y="6204"/>
                    </a:moveTo>
                    <a:lnTo>
                      <a:pt x="4441" y="8871"/>
                    </a:lnTo>
                    <a:lnTo>
                      <a:pt x="3560" y="8871"/>
                    </a:lnTo>
                    <a:lnTo>
                      <a:pt x="3560" y="6204"/>
                    </a:lnTo>
                    <a:close/>
                    <a:moveTo>
                      <a:pt x="7989" y="6204"/>
                    </a:moveTo>
                    <a:lnTo>
                      <a:pt x="7989" y="8871"/>
                    </a:lnTo>
                    <a:lnTo>
                      <a:pt x="7108" y="8871"/>
                    </a:lnTo>
                    <a:lnTo>
                      <a:pt x="7108" y="6204"/>
                    </a:lnTo>
                    <a:close/>
                    <a:moveTo>
                      <a:pt x="5322" y="0"/>
                    </a:moveTo>
                    <a:lnTo>
                      <a:pt x="5322" y="1774"/>
                    </a:lnTo>
                    <a:lnTo>
                      <a:pt x="4441" y="1774"/>
                    </a:lnTo>
                    <a:lnTo>
                      <a:pt x="4441" y="2656"/>
                    </a:lnTo>
                    <a:lnTo>
                      <a:pt x="3548" y="2656"/>
                    </a:lnTo>
                    <a:lnTo>
                      <a:pt x="3548" y="4430"/>
                    </a:lnTo>
                    <a:lnTo>
                      <a:pt x="2667" y="4430"/>
                    </a:lnTo>
                    <a:lnTo>
                      <a:pt x="2667" y="5323"/>
                    </a:lnTo>
                    <a:lnTo>
                      <a:pt x="1774" y="5323"/>
                    </a:lnTo>
                    <a:lnTo>
                      <a:pt x="1774" y="6204"/>
                    </a:lnTo>
                    <a:lnTo>
                      <a:pt x="893" y="6204"/>
                    </a:lnTo>
                    <a:lnTo>
                      <a:pt x="893" y="7097"/>
                    </a:lnTo>
                    <a:lnTo>
                      <a:pt x="1774" y="7097"/>
                    </a:lnTo>
                    <a:lnTo>
                      <a:pt x="1774" y="9752"/>
                    </a:lnTo>
                    <a:lnTo>
                      <a:pt x="893" y="9752"/>
                    </a:lnTo>
                    <a:lnTo>
                      <a:pt x="893" y="7097"/>
                    </a:lnTo>
                    <a:lnTo>
                      <a:pt x="0" y="7097"/>
                    </a:lnTo>
                    <a:lnTo>
                      <a:pt x="0" y="12419"/>
                    </a:lnTo>
                    <a:lnTo>
                      <a:pt x="893" y="12419"/>
                    </a:lnTo>
                    <a:lnTo>
                      <a:pt x="893" y="11526"/>
                    </a:lnTo>
                    <a:lnTo>
                      <a:pt x="1774" y="11526"/>
                    </a:lnTo>
                    <a:lnTo>
                      <a:pt x="1774" y="10645"/>
                    </a:lnTo>
                    <a:lnTo>
                      <a:pt x="2667" y="10645"/>
                    </a:lnTo>
                    <a:lnTo>
                      <a:pt x="2667" y="9752"/>
                    </a:lnTo>
                    <a:lnTo>
                      <a:pt x="3548" y="9752"/>
                    </a:lnTo>
                    <a:lnTo>
                      <a:pt x="3548" y="11526"/>
                    </a:lnTo>
                    <a:lnTo>
                      <a:pt x="4441" y="11526"/>
                    </a:lnTo>
                    <a:lnTo>
                      <a:pt x="4441" y="12347"/>
                    </a:lnTo>
                    <a:lnTo>
                      <a:pt x="7096" y="12347"/>
                    </a:lnTo>
                    <a:lnTo>
                      <a:pt x="7096" y="11526"/>
                    </a:lnTo>
                    <a:lnTo>
                      <a:pt x="7989" y="11526"/>
                    </a:lnTo>
                    <a:lnTo>
                      <a:pt x="7989" y="9752"/>
                    </a:lnTo>
                    <a:lnTo>
                      <a:pt x="8870" y="9752"/>
                    </a:lnTo>
                    <a:lnTo>
                      <a:pt x="8870" y="10645"/>
                    </a:lnTo>
                    <a:lnTo>
                      <a:pt x="9763" y="10645"/>
                    </a:lnTo>
                    <a:lnTo>
                      <a:pt x="9763" y="11526"/>
                    </a:lnTo>
                    <a:lnTo>
                      <a:pt x="10656" y="11526"/>
                    </a:lnTo>
                    <a:lnTo>
                      <a:pt x="10656" y="12419"/>
                    </a:lnTo>
                    <a:lnTo>
                      <a:pt x="11537" y="12419"/>
                    </a:lnTo>
                    <a:lnTo>
                      <a:pt x="11537" y="7097"/>
                    </a:lnTo>
                    <a:lnTo>
                      <a:pt x="10656" y="7097"/>
                    </a:lnTo>
                    <a:lnTo>
                      <a:pt x="10656" y="9752"/>
                    </a:lnTo>
                    <a:lnTo>
                      <a:pt x="9763" y="9752"/>
                    </a:lnTo>
                    <a:lnTo>
                      <a:pt x="9763" y="7097"/>
                    </a:lnTo>
                    <a:lnTo>
                      <a:pt x="10656" y="7097"/>
                    </a:lnTo>
                    <a:lnTo>
                      <a:pt x="10656" y="6204"/>
                    </a:lnTo>
                    <a:lnTo>
                      <a:pt x="9763" y="6204"/>
                    </a:lnTo>
                    <a:lnTo>
                      <a:pt x="9763" y="5323"/>
                    </a:lnTo>
                    <a:lnTo>
                      <a:pt x="8882" y="5323"/>
                    </a:lnTo>
                    <a:lnTo>
                      <a:pt x="8882" y="4430"/>
                    </a:lnTo>
                    <a:lnTo>
                      <a:pt x="7989" y="4430"/>
                    </a:lnTo>
                    <a:lnTo>
                      <a:pt x="7989" y="2656"/>
                    </a:lnTo>
                    <a:lnTo>
                      <a:pt x="7108" y="2656"/>
                    </a:lnTo>
                    <a:lnTo>
                      <a:pt x="7108" y="1774"/>
                    </a:lnTo>
                    <a:lnTo>
                      <a:pt x="6215" y="1774"/>
                    </a:lnTo>
                    <a:lnTo>
                      <a:pt x="621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1"/>
              <p:cNvSpPr/>
              <p:nvPr/>
            </p:nvSpPr>
            <p:spPr>
              <a:xfrm>
                <a:off x="605161" y="4665454"/>
                <a:ext cx="117705" cy="117176"/>
              </a:xfrm>
              <a:custGeom>
                <a:rect b="b" l="l" r="r" t="t"/>
                <a:pathLst>
                  <a:path extrusionOk="0" h="2656" w="2668">
                    <a:moveTo>
                      <a:pt x="0" y="1"/>
                    </a:moveTo>
                    <a:lnTo>
                      <a:pt x="0" y="1775"/>
                    </a:lnTo>
                    <a:lnTo>
                      <a:pt x="893" y="1775"/>
                    </a:lnTo>
                    <a:lnTo>
                      <a:pt x="893" y="2656"/>
                    </a:lnTo>
                    <a:lnTo>
                      <a:pt x="1774" y="2656"/>
                    </a:lnTo>
                    <a:lnTo>
                      <a:pt x="1774" y="1775"/>
                    </a:lnTo>
                    <a:lnTo>
                      <a:pt x="2667" y="1775"/>
                    </a:lnTo>
                    <a:lnTo>
                      <a:pt x="266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7" name="Google Shape;237;p11"/>
            <p:cNvSpPr/>
            <p:nvPr/>
          </p:nvSpPr>
          <p:spPr>
            <a:xfrm flipH="1">
              <a:off x="1182904" y="4930402"/>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1"/>
            <p:cNvSpPr/>
            <p:nvPr/>
          </p:nvSpPr>
          <p:spPr>
            <a:xfrm flipH="1">
              <a:off x="-103321" y="4019602"/>
              <a:ext cx="241387" cy="241387"/>
            </a:xfrm>
            <a:custGeom>
              <a:rect b="b" l="l" r="r" t="t"/>
              <a:pathLst>
                <a:path extrusionOk="0" h="12943" w="12943">
                  <a:moveTo>
                    <a:pt x="8097" y="4859"/>
                  </a:moveTo>
                  <a:lnTo>
                    <a:pt x="8097" y="8085"/>
                  </a:lnTo>
                  <a:lnTo>
                    <a:pt x="4858" y="8085"/>
                  </a:lnTo>
                  <a:lnTo>
                    <a:pt x="4858" y="4859"/>
                  </a:lnTo>
                  <a:close/>
                  <a:moveTo>
                    <a:pt x="4858" y="1"/>
                  </a:moveTo>
                  <a:lnTo>
                    <a:pt x="4858" y="1620"/>
                  </a:lnTo>
                  <a:lnTo>
                    <a:pt x="3239" y="1620"/>
                  </a:lnTo>
                  <a:lnTo>
                    <a:pt x="3239" y="3239"/>
                  </a:lnTo>
                  <a:lnTo>
                    <a:pt x="1620" y="3239"/>
                  </a:lnTo>
                  <a:lnTo>
                    <a:pt x="1620" y="4859"/>
                  </a:lnTo>
                  <a:lnTo>
                    <a:pt x="1" y="4859"/>
                  </a:lnTo>
                  <a:lnTo>
                    <a:pt x="1" y="8085"/>
                  </a:lnTo>
                  <a:lnTo>
                    <a:pt x="1620" y="8085"/>
                  </a:lnTo>
                  <a:lnTo>
                    <a:pt x="1620" y="9705"/>
                  </a:lnTo>
                  <a:lnTo>
                    <a:pt x="3239" y="9705"/>
                  </a:lnTo>
                  <a:lnTo>
                    <a:pt x="3239" y="11324"/>
                  </a:lnTo>
                  <a:lnTo>
                    <a:pt x="4858" y="11324"/>
                  </a:lnTo>
                  <a:lnTo>
                    <a:pt x="4858" y="12943"/>
                  </a:lnTo>
                  <a:lnTo>
                    <a:pt x="8097" y="12943"/>
                  </a:lnTo>
                  <a:lnTo>
                    <a:pt x="8097" y="11324"/>
                  </a:lnTo>
                  <a:lnTo>
                    <a:pt x="9716" y="11324"/>
                  </a:lnTo>
                  <a:lnTo>
                    <a:pt x="9716" y="9705"/>
                  </a:lnTo>
                  <a:lnTo>
                    <a:pt x="11323" y="9705"/>
                  </a:lnTo>
                  <a:lnTo>
                    <a:pt x="11323" y="8085"/>
                  </a:lnTo>
                  <a:lnTo>
                    <a:pt x="12943" y="8085"/>
                  </a:lnTo>
                  <a:lnTo>
                    <a:pt x="12943" y="4859"/>
                  </a:lnTo>
                  <a:lnTo>
                    <a:pt x="11323" y="4859"/>
                  </a:lnTo>
                  <a:lnTo>
                    <a:pt x="11323" y="3239"/>
                  </a:lnTo>
                  <a:lnTo>
                    <a:pt x="9716" y="3239"/>
                  </a:lnTo>
                  <a:lnTo>
                    <a:pt x="9716" y="1620"/>
                  </a:lnTo>
                  <a:lnTo>
                    <a:pt x="8097" y="1620"/>
                  </a:lnTo>
                  <a:lnTo>
                    <a:pt x="809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239" name="Shape 239"/>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240" name="Shape 240"/>
        <p:cNvGrpSpPr/>
        <p:nvPr/>
      </p:nvGrpSpPr>
      <p:grpSpPr>
        <a:xfrm>
          <a:off x="0" y="0"/>
          <a:ext cx="0" cy="0"/>
          <a:chOff x="0" y="0"/>
          <a:chExt cx="0" cy="0"/>
        </a:xfrm>
      </p:grpSpPr>
      <p:pic>
        <p:nvPicPr>
          <p:cNvPr id="241" name="Google Shape;241;p13"/>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242" name="Google Shape;242;p1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43" name="Google Shape;243;p13"/>
          <p:cNvSpPr txBox="1"/>
          <p:nvPr>
            <p:ph hasCustomPrompt="1" idx="2" type="title"/>
          </p:nvPr>
        </p:nvSpPr>
        <p:spPr>
          <a:xfrm>
            <a:off x="1315165" y="1575275"/>
            <a:ext cx="647700" cy="678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SzPts val="3000"/>
              <a:buNone/>
              <a:defRPr sz="18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44" name="Google Shape;244;p13"/>
          <p:cNvSpPr txBox="1"/>
          <p:nvPr>
            <p:ph hasCustomPrompt="1" idx="3" type="title"/>
          </p:nvPr>
        </p:nvSpPr>
        <p:spPr>
          <a:xfrm>
            <a:off x="5167165" y="1575275"/>
            <a:ext cx="647700" cy="678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SzPts val="3000"/>
              <a:buNone/>
              <a:defRPr sz="18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45" name="Google Shape;245;p13"/>
          <p:cNvSpPr txBox="1"/>
          <p:nvPr>
            <p:ph hasCustomPrompt="1" idx="4" type="title"/>
          </p:nvPr>
        </p:nvSpPr>
        <p:spPr>
          <a:xfrm>
            <a:off x="1315165" y="2395950"/>
            <a:ext cx="647700" cy="678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SzPts val="3000"/>
              <a:buNone/>
              <a:defRPr sz="18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46" name="Google Shape;246;p13"/>
          <p:cNvSpPr txBox="1"/>
          <p:nvPr>
            <p:ph hasCustomPrompt="1" idx="5" type="title"/>
          </p:nvPr>
        </p:nvSpPr>
        <p:spPr>
          <a:xfrm>
            <a:off x="5167165" y="2395953"/>
            <a:ext cx="647700" cy="678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SzPts val="3000"/>
              <a:buNone/>
              <a:defRPr sz="18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47" name="Google Shape;247;p13"/>
          <p:cNvSpPr txBox="1"/>
          <p:nvPr>
            <p:ph hasCustomPrompt="1" idx="6" type="title"/>
          </p:nvPr>
        </p:nvSpPr>
        <p:spPr>
          <a:xfrm>
            <a:off x="1315165" y="3216625"/>
            <a:ext cx="647700" cy="678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SzPts val="3000"/>
              <a:buNone/>
              <a:defRPr sz="18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48" name="Google Shape;248;p13"/>
          <p:cNvSpPr txBox="1"/>
          <p:nvPr>
            <p:ph hasCustomPrompt="1" idx="7" type="title"/>
          </p:nvPr>
        </p:nvSpPr>
        <p:spPr>
          <a:xfrm>
            <a:off x="5167165" y="3216625"/>
            <a:ext cx="647700" cy="6789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SzPts val="3000"/>
              <a:buNone/>
              <a:defRPr sz="18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49" name="Google Shape;249;p13"/>
          <p:cNvSpPr txBox="1"/>
          <p:nvPr>
            <p:ph idx="1" type="subTitle"/>
          </p:nvPr>
        </p:nvSpPr>
        <p:spPr>
          <a:xfrm>
            <a:off x="2130507" y="1575275"/>
            <a:ext cx="2168100" cy="6789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Audiowide"/>
                <a:ea typeface="Audiowide"/>
                <a:cs typeface="Audiowide"/>
                <a:sym typeface="Audiowide"/>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sp>
        <p:nvSpPr>
          <p:cNvPr id="250" name="Google Shape;250;p13"/>
          <p:cNvSpPr txBox="1"/>
          <p:nvPr>
            <p:ph idx="8" type="subTitle"/>
          </p:nvPr>
        </p:nvSpPr>
        <p:spPr>
          <a:xfrm>
            <a:off x="2130507" y="2395953"/>
            <a:ext cx="2168100" cy="6789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Audiowide"/>
                <a:ea typeface="Audiowide"/>
                <a:cs typeface="Audiowide"/>
                <a:sym typeface="Audiowide"/>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sp>
        <p:nvSpPr>
          <p:cNvPr id="251" name="Google Shape;251;p13"/>
          <p:cNvSpPr txBox="1"/>
          <p:nvPr>
            <p:ph idx="9" type="subTitle"/>
          </p:nvPr>
        </p:nvSpPr>
        <p:spPr>
          <a:xfrm>
            <a:off x="2130507" y="3216625"/>
            <a:ext cx="2168100" cy="6789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Audiowide"/>
                <a:ea typeface="Audiowide"/>
                <a:cs typeface="Audiowide"/>
                <a:sym typeface="Audiowide"/>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sp>
        <p:nvSpPr>
          <p:cNvPr id="252" name="Google Shape;252;p13"/>
          <p:cNvSpPr txBox="1"/>
          <p:nvPr>
            <p:ph idx="13" type="subTitle"/>
          </p:nvPr>
        </p:nvSpPr>
        <p:spPr>
          <a:xfrm>
            <a:off x="5982507" y="1575275"/>
            <a:ext cx="2168100" cy="6789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Audiowide"/>
                <a:ea typeface="Audiowide"/>
                <a:cs typeface="Audiowide"/>
                <a:sym typeface="Audiowide"/>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sp>
        <p:nvSpPr>
          <p:cNvPr id="253" name="Google Shape;253;p13"/>
          <p:cNvSpPr txBox="1"/>
          <p:nvPr>
            <p:ph idx="14" type="subTitle"/>
          </p:nvPr>
        </p:nvSpPr>
        <p:spPr>
          <a:xfrm>
            <a:off x="5982507" y="2395953"/>
            <a:ext cx="2168100" cy="6789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Audiowide"/>
                <a:ea typeface="Audiowide"/>
                <a:cs typeface="Audiowide"/>
                <a:sym typeface="Audiowide"/>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sp>
        <p:nvSpPr>
          <p:cNvPr id="254" name="Google Shape;254;p13"/>
          <p:cNvSpPr txBox="1"/>
          <p:nvPr>
            <p:ph idx="15" type="subTitle"/>
          </p:nvPr>
        </p:nvSpPr>
        <p:spPr>
          <a:xfrm>
            <a:off x="5982507" y="3216625"/>
            <a:ext cx="2168100" cy="6789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2000"/>
              <a:buFont typeface="Raleway"/>
              <a:buNone/>
              <a:defRPr sz="1800">
                <a:solidFill>
                  <a:schemeClr val="dk1"/>
                </a:solidFill>
                <a:latin typeface="Audiowide"/>
                <a:ea typeface="Audiowide"/>
                <a:cs typeface="Audiowide"/>
                <a:sym typeface="Audiowide"/>
              </a:defRPr>
            </a:lvl1pPr>
            <a:lvl2pPr lvl="1" rtl="0">
              <a:lnSpc>
                <a:spcPct val="100000"/>
              </a:lnSpc>
              <a:spcBef>
                <a:spcPts val="0"/>
              </a:spcBef>
              <a:spcAft>
                <a:spcPts val="0"/>
              </a:spcAft>
              <a:buSzPts val="2000"/>
              <a:buFont typeface="Raleway"/>
              <a:buNone/>
              <a:defRPr b="1" sz="2000">
                <a:latin typeface="Raleway"/>
                <a:ea typeface="Raleway"/>
                <a:cs typeface="Raleway"/>
                <a:sym typeface="Raleway"/>
              </a:defRPr>
            </a:lvl2pPr>
            <a:lvl3pPr lvl="2" rtl="0">
              <a:lnSpc>
                <a:spcPct val="100000"/>
              </a:lnSpc>
              <a:spcBef>
                <a:spcPts val="0"/>
              </a:spcBef>
              <a:spcAft>
                <a:spcPts val="0"/>
              </a:spcAft>
              <a:buSzPts val="2000"/>
              <a:buFont typeface="Raleway"/>
              <a:buNone/>
              <a:defRPr b="1" sz="2000">
                <a:latin typeface="Raleway"/>
                <a:ea typeface="Raleway"/>
                <a:cs typeface="Raleway"/>
                <a:sym typeface="Raleway"/>
              </a:defRPr>
            </a:lvl3pPr>
            <a:lvl4pPr lvl="3" rtl="0">
              <a:lnSpc>
                <a:spcPct val="100000"/>
              </a:lnSpc>
              <a:spcBef>
                <a:spcPts val="0"/>
              </a:spcBef>
              <a:spcAft>
                <a:spcPts val="0"/>
              </a:spcAft>
              <a:buSzPts val="2000"/>
              <a:buFont typeface="Raleway"/>
              <a:buNone/>
              <a:defRPr b="1" sz="2000">
                <a:latin typeface="Raleway"/>
                <a:ea typeface="Raleway"/>
                <a:cs typeface="Raleway"/>
                <a:sym typeface="Raleway"/>
              </a:defRPr>
            </a:lvl4pPr>
            <a:lvl5pPr lvl="4" rtl="0">
              <a:lnSpc>
                <a:spcPct val="100000"/>
              </a:lnSpc>
              <a:spcBef>
                <a:spcPts val="0"/>
              </a:spcBef>
              <a:spcAft>
                <a:spcPts val="0"/>
              </a:spcAft>
              <a:buSzPts val="2000"/>
              <a:buFont typeface="Raleway"/>
              <a:buNone/>
              <a:defRPr b="1" sz="2000">
                <a:latin typeface="Raleway"/>
                <a:ea typeface="Raleway"/>
                <a:cs typeface="Raleway"/>
                <a:sym typeface="Raleway"/>
              </a:defRPr>
            </a:lvl5pPr>
            <a:lvl6pPr lvl="5" rtl="0">
              <a:lnSpc>
                <a:spcPct val="100000"/>
              </a:lnSpc>
              <a:spcBef>
                <a:spcPts val="0"/>
              </a:spcBef>
              <a:spcAft>
                <a:spcPts val="0"/>
              </a:spcAft>
              <a:buSzPts val="2000"/>
              <a:buFont typeface="Raleway"/>
              <a:buNone/>
              <a:defRPr b="1" sz="2000">
                <a:latin typeface="Raleway"/>
                <a:ea typeface="Raleway"/>
                <a:cs typeface="Raleway"/>
                <a:sym typeface="Raleway"/>
              </a:defRPr>
            </a:lvl6pPr>
            <a:lvl7pPr lvl="6" rtl="0">
              <a:lnSpc>
                <a:spcPct val="100000"/>
              </a:lnSpc>
              <a:spcBef>
                <a:spcPts val="0"/>
              </a:spcBef>
              <a:spcAft>
                <a:spcPts val="0"/>
              </a:spcAft>
              <a:buSzPts val="2000"/>
              <a:buFont typeface="Raleway"/>
              <a:buNone/>
              <a:defRPr b="1" sz="2000">
                <a:latin typeface="Raleway"/>
                <a:ea typeface="Raleway"/>
                <a:cs typeface="Raleway"/>
                <a:sym typeface="Raleway"/>
              </a:defRPr>
            </a:lvl7pPr>
            <a:lvl8pPr lvl="7" rtl="0">
              <a:lnSpc>
                <a:spcPct val="100000"/>
              </a:lnSpc>
              <a:spcBef>
                <a:spcPts val="0"/>
              </a:spcBef>
              <a:spcAft>
                <a:spcPts val="0"/>
              </a:spcAft>
              <a:buSzPts val="2000"/>
              <a:buFont typeface="Raleway"/>
              <a:buNone/>
              <a:defRPr b="1" sz="2000">
                <a:latin typeface="Raleway"/>
                <a:ea typeface="Raleway"/>
                <a:cs typeface="Raleway"/>
                <a:sym typeface="Raleway"/>
              </a:defRPr>
            </a:lvl8pPr>
            <a:lvl9pPr lvl="8" rtl="0">
              <a:lnSpc>
                <a:spcPct val="100000"/>
              </a:lnSpc>
              <a:spcBef>
                <a:spcPts val="0"/>
              </a:spcBef>
              <a:spcAft>
                <a:spcPts val="0"/>
              </a:spcAft>
              <a:buSzPts val="2000"/>
              <a:buFont typeface="Raleway"/>
              <a:buNone/>
              <a:defRPr b="1" sz="2000">
                <a:latin typeface="Raleway"/>
                <a:ea typeface="Raleway"/>
                <a:cs typeface="Raleway"/>
                <a:sym typeface="Raleway"/>
              </a:defRPr>
            </a:lvl9pPr>
          </a:lstStyle>
          <a:p/>
        </p:txBody>
      </p:sp>
      <p:grpSp>
        <p:nvGrpSpPr>
          <p:cNvPr id="255" name="Google Shape;255;p13"/>
          <p:cNvGrpSpPr/>
          <p:nvPr/>
        </p:nvGrpSpPr>
        <p:grpSpPr>
          <a:xfrm>
            <a:off x="201817" y="-200679"/>
            <a:ext cx="8666953" cy="5193041"/>
            <a:chOff x="201817" y="-200679"/>
            <a:chExt cx="8666953" cy="5193041"/>
          </a:xfrm>
        </p:grpSpPr>
        <p:grpSp>
          <p:nvGrpSpPr>
            <p:cNvPr id="256" name="Google Shape;256;p13"/>
            <p:cNvGrpSpPr/>
            <p:nvPr/>
          </p:nvGrpSpPr>
          <p:grpSpPr>
            <a:xfrm>
              <a:off x="201817" y="4200790"/>
              <a:ext cx="647682" cy="791550"/>
              <a:chOff x="1594761" y="1818992"/>
              <a:chExt cx="513219" cy="627218"/>
            </a:xfrm>
          </p:grpSpPr>
          <p:sp>
            <p:nvSpPr>
              <p:cNvPr id="257" name="Google Shape;257;p13"/>
              <p:cNvSpPr/>
              <p:nvPr/>
            </p:nvSpPr>
            <p:spPr>
              <a:xfrm>
                <a:off x="1652025" y="1932992"/>
                <a:ext cx="398734" cy="455998"/>
              </a:xfrm>
              <a:custGeom>
                <a:rect b="b" l="l" r="r" t="t"/>
                <a:pathLst>
                  <a:path extrusionOk="0" h="10336" w="9038">
                    <a:moveTo>
                      <a:pt x="3870" y="1298"/>
                    </a:moveTo>
                    <a:lnTo>
                      <a:pt x="3870" y="2584"/>
                    </a:lnTo>
                    <a:lnTo>
                      <a:pt x="2584" y="2584"/>
                    </a:lnTo>
                    <a:lnTo>
                      <a:pt x="2584" y="1298"/>
                    </a:lnTo>
                    <a:close/>
                    <a:moveTo>
                      <a:pt x="1286" y="0"/>
                    </a:moveTo>
                    <a:lnTo>
                      <a:pt x="1286" y="6466"/>
                    </a:lnTo>
                    <a:lnTo>
                      <a:pt x="0" y="6466"/>
                    </a:lnTo>
                    <a:lnTo>
                      <a:pt x="0" y="7751"/>
                    </a:lnTo>
                    <a:lnTo>
                      <a:pt x="1286" y="7751"/>
                    </a:lnTo>
                    <a:lnTo>
                      <a:pt x="1286" y="10335"/>
                    </a:lnTo>
                    <a:lnTo>
                      <a:pt x="2584" y="10335"/>
                    </a:lnTo>
                    <a:lnTo>
                      <a:pt x="2584" y="7751"/>
                    </a:lnTo>
                    <a:lnTo>
                      <a:pt x="3870" y="7751"/>
                    </a:lnTo>
                    <a:lnTo>
                      <a:pt x="3870" y="10335"/>
                    </a:lnTo>
                    <a:lnTo>
                      <a:pt x="5168" y="10335"/>
                    </a:lnTo>
                    <a:lnTo>
                      <a:pt x="5168" y="7751"/>
                    </a:lnTo>
                    <a:lnTo>
                      <a:pt x="6454" y="7751"/>
                    </a:lnTo>
                    <a:lnTo>
                      <a:pt x="6454" y="9049"/>
                    </a:lnTo>
                    <a:lnTo>
                      <a:pt x="7751" y="9049"/>
                    </a:lnTo>
                    <a:lnTo>
                      <a:pt x="7751" y="7751"/>
                    </a:lnTo>
                    <a:lnTo>
                      <a:pt x="9037" y="7751"/>
                    </a:lnTo>
                    <a:lnTo>
                      <a:pt x="9037" y="6466"/>
                    </a:lnTo>
                    <a:lnTo>
                      <a:pt x="7751" y="6466"/>
                    </a:lnTo>
                    <a:lnTo>
                      <a:pt x="7751" y="1298"/>
                    </a:lnTo>
                    <a:lnTo>
                      <a:pt x="7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3"/>
              <p:cNvSpPr/>
              <p:nvPr/>
            </p:nvSpPr>
            <p:spPr>
              <a:xfrm>
                <a:off x="1708761" y="1818992"/>
                <a:ext cx="285264" cy="56779"/>
              </a:xfrm>
              <a:custGeom>
                <a:rect b="b" l="l" r="r" t="t"/>
                <a:pathLst>
                  <a:path extrusionOk="0" h="1287" w="6466">
                    <a:moveTo>
                      <a:pt x="0" y="1"/>
                    </a:moveTo>
                    <a:lnTo>
                      <a:pt x="0" y="1287"/>
                    </a:lnTo>
                    <a:lnTo>
                      <a:pt x="6465" y="1287"/>
                    </a:lnTo>
                    <a:lnTo>
                      <a:pt x="6465"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3"/>
              <p:cNvSpPr/>
              <p:nvPr/>
            </p:nvSpPr>
            <p:spPr>
              <a:xfrm>
                <a:off x="1594761" y="1932992"/>
                <a:ext cx="56779" cy="285264"/>
              </a:xfrm>
              <a:custGeom>
                <a:rect b="b" l="l" r="r" t="t"/>
                <a:pathLst>
                  <a:path extrusionOk="0" h="6466" w="1287">
                    <a:moveTo>
                      <a:pt x="1" y="0"/>
                    </a:moveTo>
                    <a:lnTo>
                      <a:pt x="1" y="6466"/>
                    </a:lnTo>
                    <a:lnTo>
                      <a:pt x="1286" y="6466"/>
                    </a:lnTo>
                    <a:lnTo>
                      <a:pt x="128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3"/>
              <p:cNvSpPr/>
              <p:nvPr/>
            </p:nvSpPr>
            <p:spPr>
              <a:xfrm>
                <a:off x="2050715" y="1932992"/>
                <a:ext cx="57265" cy="285264"/>
              </a:xfrm>
              <a:custGeom>
                <a:rect b="b" l="l" r="r" t="t"/>
                <a:pathLst>
                  <a:path extrusionOk="0" h="6466" w="1298">
                    <a:moveTo>
                      <a:pt x="0" y="0"/>
                    </a:moveTo>
                    <a:lnTo>
                      <a:pt x="0" y="6466"/>
                    </a:lnTo>
                    <a:lnTo>
                      <a:pt x="1298" y="6466"/>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3"/>
              <p:cNvSpPr/>
              <p:nvPr/>
            </p:nvSpPr>
            <p:spPr>
              <a:xfrm>
                <a:off x="1993980" y="2332211"/>
                <a:ext cx="56779" cy="114000"/>
              </a:xfrm>
              <a:custGeom>
                <a:rect b="b" l="l" r="r" t="t"/>
                <a:pathLst>
                  <a:path extrusionOk="0" h="2584" w="1287">
                    <a:moveTo>
                      <a:pt x="0" y="0"/>
                    </a:moveTo>
                    <a:lnTo>
                      <a:pt x="0" y="2584"/>
                    </a:lnTo>
                    <a:lnTo>
                      <a:pt x="1286" y="2584"/>
                    </a:lnTo>
                    <a:lnTo>
                      <a:pt x="128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3"/>
              <p:cNvSpPr/>
              <p:nvPr/>
            </p:nvSpPr>
            <p:spPr>
              <a:xfrm>
                <a:off x="1651496" y="2388946"/>
                <a:ext cx="57309" cy="57265"/>
              </a:xfrm>
              <a:custGeom>
                <a:rect b="b" l="l" r="r" t="t"/>
                <a:pathLst>
                  <a:path extrusionOk="0" h="1298" w="1299">
                    <a:moveTo>
                      <a:pt x="0" y="0"/>
                    </a:moveTo>
                    <a:lnTo>
                      <a:pt x="0" y="1298"/>
                    </a:lnTo>
                    <a:lnTo>
                      <a:pt x="1298" y="1298"/>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3"/>
              <p:cNvSpPr/>
              <p:nvPr/>
            </p:nvSpPr>
            <p:spPr>
              <a:xfrm>
                <a:off x="1879981" y="2388946"/>
                <a:ext cx="56779" cy="57265"/>
              </a:xfrm>
              <a:custGeom>
                <a:rect b="b" l="l" r="r" t="t"/>
                <a:pathLst>
                  <a:path extrusionOk="0" h="1298" w="1287">
                    <a:moveTo>
                      <a:pt x="1" y="0"/>
                    </a:moveTo>
                    <a:lnTo>
                      <a:pt x="1" y="1298"/>
                    </a:lnTo>
                    <a:lnTo>
                      <a:pt x="1287" y="1298"/>
                    </a:lnTo>
                    <a:lnTo>
                      <a:pt x="128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3"/>
              <p:cNvSpPr/>
              <p:nvPr/>
            </p:nvSpPr>
            <p:spPr>
              <a:xfrm>
                <a:off x="1651496" y="1875728"/>
                <a:ext cx="57309" cy="57309"/>
              </a:xfrm>
              <a:custGeom>
                <a:rect b="b" l="l" r="r" t="t"/>
                <a:pathLst>
                  <a:path extrusionOk="0" h="1299" w="1299">
                    <a:moveTo>
                      <a:pt x="0" y="1"/>
                    </a:moveTo>
                    <a:lnTo>
                      <a:pt x="0" y="1298"/>
                    </a:lnTo>
                    <a:lnTo>
                      <a:pt x="1298" y="1298"/>
                    </a:lnTo>
                    <a:lnTo>
                      <a:pt x="129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3"/>
              <p:cNvSpPr/>
              <p:nvPr/>
            </p:nvSpPr>
            <p:spPr>
              <a:xfrm>
                <a:off x="1993980" y="1875728"/>
                <a:ext cx="56779" cy="57309"/>
              </a:xfrm>
              <a:custGeom>
                <a:rect b="b" l="l" r="r" t="t"/>
                <a:pathLst>
                  <a:path extrusionOk="0" h="1299" w="1287">
                    <a:moveTo>
                      <a:pt x="0" y="1"/>
                    </a:moveTo>
                    <a:lnTo>
                      <a:pt x="0" y="1298"/>
                    </a:lnTo>
                    <a:lnTo>
                      <a:pt x="1286" y="1298"/>
                    </a:lnTo>
                    <a:lnTo>
                      <a:pt x="128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6" name="Google Shape;266;p13"/>
            <p:cNvGrpSpPr/>
            <p:nvPr/>
          </p:nvGrpSpPr>
          <p:grpSpPr>
            <a:xfrm rot="2700000">
              <a:off x="1271305" y="4771520"/>
              <a:ext cx="182912" cy="182969"/>
              <a:chOff x="3052932" y="2641078"/>
              <a:chExt cx="616189" cy="616674"/>
            </a:xfrm>
          </p:grpSpPr>
          <p:sp>
            <p:nvSpPr>
              <p:cNvPr id="267" name="Google Shape;267;p13"/>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3"/>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3"/>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3"/>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1" name="Google Shape;271;p13"/>
            <p:cNvGrpSpPr/>
            <p:nvPr/>
          </p:nvGrpSpPr>
          <p:grpSpPr>
            <a:xfrm>
              <a:off x="8337036" y="77421"/>
              <a:ext cx="503917" cy="503917"/>
              <a:chOff x="320471" y="3391693"/>
              <a:chExt cx="615660" cy="615660"/>
            </a:xfrm>
          </p:grpSpPr>
          <p:sp>
            <p:nvSpPr>
              <p:cNvPr id="272" name="Google Shape;272;p13"/>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3"/>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3"/>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3"/>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3"/>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3"/>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3"/>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9" name="Google Shape;279;p13"/>
            <p:cNvGrpSpPr/>
            <p:nvPr/>
          </p:nvGrpSpPr>
          <p:grpSpPr>
            <a:xfrm rot="2700000">
              <a:off x="8620130" y="905645"/>
              <a:ext cx="182912" cy="182969"/>
              <a:chOff x="3052932" y="2641078"/>
              <a:chExt cx="616189" cy="616674"/>
            </a:xfrm>
          </p:grpSpPr>
          <p:sp>
            <p:nvSpPr>
              <p:cNvPr id="280" name="Google Shape;280;p13"/>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3"/>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3"/>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3"/>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4" name="Google Shape;284;p13"/>
            <p:cNvGrpSpPr/>
            <p:nvPr/>
          </p:nvGrpSpPr>
          <p:grpSpPr>
            <a:xfrm rot="2700000">
              <a:off x="7813630" y="279920"/>
              <a:ext cx="182912" cy="182969"/>
              <a:chOff x="3052932" y="2641078"/>
              <a:chExt cx="616189" cy="616674"/>
            </a:xfrm>
          </p:grpSpPr>
          <p:sp>
            <p:nvSpPr>
              <p:cNvPr id="285" name="Google Shape;285;p13"/>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3"/>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3"/>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3"/>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 name="Google Shape;289;p13"/>
            <p:cNvGrpSpPr/>
            <p:nvPr/>
          </p:nvGrpSpPr>
          <p:grpSpPr>
            <a:xfrm>
              <a:off x="313786" y="-200679"/>
              <a:ext cx="503917" cy="503917"/>
              <a:chOff x="320471" y="3391693"/>
              <a:chExt cx="615660" cy="615660"/>
            </a:xfrm>
          </p:grpSpPr>
          <p:sp>
            <p:nvSpPr>
              <p:cNvPr id="290" name="Google Shape;290;p13"/>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3"/>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3"/>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3"/>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3"/>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3"/>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3"/>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7" name="Google Shape;297;p13"/>
            <p:cNvGrpSpPr/>
            <p:nvPr/>
          </p:nvGrpSpPr>
          <p:grpSpPr>
            <a:xfrm rot="2700000">
              <a:off x="8647955" y="4305470"/>
              <a:ext cx="182912" cy="182969"/>
              <a:chOff x="3052932" y="2641078"/>
              <a:chExt cx="616189" cy="616674"/>
            </a:xfrm>
          </p:grpSpPr>
          <p:sp>
            <p:nvSpPr>
              <p:cNvPr id="298" name="Google Shape;298;p13"/>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3"/>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3"/>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3"/>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302" name="Shape 302"/>
        <p:cNvGrpSpPr/>
        <p:nvPr/>
      </p:nvGrpSpPr>
      <p:grpSpPr>
        <a:xfrm>
          <a:off x="0" y="0"/>
          <a:ext cx="0" cy="0"/>
          <a:chOff x="0" y="0"/>
          <a:chExt cx="0" cy="0"/>
        </a:xfrm>
      </p:grpSpPr>
      <p:pic>
        <p:nvPicPr>
          <p:cNvPr id="303" name="Google Shape;303;p14"/>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304" name="Google Shape;304;p14"/>
          <p:cNvSpPr txBox="1"/>
          <p:nvPr>
            <p:ph idx="1" type="subTitle"/>
          </p:nvPr>
        </p:nvSpPr>
        <p:spPr>
          <a:xfrm>
            <a:off x="715100" y="1742750"/>
            <a:ext cx="2982900" cy="940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a:lvl1pPr>
            <a:lvl2pPr lvl="1" rtl="0">
              <a:lnSpc>
                <a:spcPct val="100000"/>
              </a:lnSpc>
              <a:spcBef>
                <a:spcPts val="0"/>
              </a:spcBef>
              <a:spcAft>
                <a:spcPts val="0"/>
              </a:spcAft>
              <a:buSzPts val="1600"/>
              <a:buFont typeface="Raleway"/>
              <a:buNone/>
              <a:defRPr sz="1600">
                <a:latin typeface="Raleway"/>
                <a:ea typeface="Raleway"/>
                <a:cs typeface="Raleway"/>
                <a:sym typeface="Raleway"/>
              </a:defRPr>
            </a:lvl2pPr>
            <a:lvl3pPr lvl="2" rtl="0">
              <a:lnSpc>
                <a:spcPct val="100000"/>
              </a:lnSpc>
              <a:spcBef>
                <a:spcPts val="0"/>
              </a:spcBef>
              <a:spcAft>
                <a:spcPts val="0"/>
              </a:spcAft>
              <a:buSzPts val="1600"/>
              <a:buFont typeface="Raleway"/>
              <a:buNone/>
              <a:defRPr sz="1600">
                <a:latin typeface="Raleway"/>
                <a:ea typeface="Raleway"/>
                <a:cs typeface="Raleway"/>
                <a:sym typeface="Raleway"/>
              </a:defRPr>
            </a:lvl3pPr>
            <a:lvl4pPr lvl="3" rtl="0">
              <a:lnSpc>
                <a:spcPct val="100000"/>
              </a:lnSpc>
              <a:spcBef>
                <a:spcPts val="0"/>
              </a:spcBef>
              <a:spcAft>
                <a:spcPts val="0"/>
              </a:spcAft>
              <a:buSzPts val="1600"/>
              <a:buFont typeface="Raleway"/>
              <a:buNone/>
              <a:defRPr sz="1600">
                <a:latin typeface="Raleway"/>
                <a:ea typeface="Raleway"/>
                <a:cs typeface="Raleway"/>
                <a:sym typeface="Raleway"/>
              </a:defRPr>
            </a:lvl4pPr>
            <a:lvl5pPr lvl="4" rtl="0">
              <a:lnSpc>
                <a:spcPct val="100000"/>
              </a:lnSpc>
              <a:spcBef>
                <a:spcPts val="0"/>
              </a:spcBef>
              <a:spcAft>
                <a:spcPts val="0"/>
              </a:spcAft>
              <a:buSzPts val="1600"/>
              <a:buFont typeface="Raleway"/>
              <a:buNone/>
              <a:defRPr sz="1600">
                <a:latin typeface="Raleway"/>
                <a:ea typeface="Raleway"/>
                <a:cs typeface="Raleway"/>
                <a:sym typeface="Raleway"/>
              </a:defRPr>
            </a:lvl5pPr>
            <a:lvl6pPr lvl="5" rtl="0">
              <a:lnSpc>
                <a:spcPct val="100000"/>
              </a:lnSpc>
              <a:spcBef>
                <a:spcPts val="0"/>
              </a:spcBef>
              <a:spcAft>
                <a:spcPts val="0"/>
              </a:spcAft>
              <a:buSzPts val="1600"/>
              <a:buFont typeface="Raleway"/>
              <a:buNone/>
              <a:defRPr sz="1600">
                <a:latin typeface="Raleway"/>
                <a:ea typeface="Raleway"/>
                <a:cs typeface="Raleway"/>
                <a:sym typeface="Raleway"/>
              </a:defRPr>
            </a:lvl6pPr>
            <a:lvl7pPr lvl="6" rtl="0">
              <a:lnSpc>
                <a:spcPct val="100000"/>
              </a:lnSpc>
              <a:spcBef>
                <a:spcPts val="0"/>
              </a:spcBef>
              <a:spcAft>
                <a:spcPts val="0"/>
              </a:spcAft>
              <a:buSzPts val="1600"/>
              <a:buFont typeface="Raleway"/>
              <a:buNone/>
              <a:defRPr sz="1600">
                <a:latin typeface="Raleway"/>
                <a:ea typeface="Raleway"/>
                <a:cs typeface="Raleway"/>
                <a:sym typeface="Raleway"/>
              </a:defRPr>
            </a:lvl7pPr>
            <a:lvl8pPr lvl="7" rtl="0">
              <a:lnSpc>
                <a:spcPct val="100000"/>
              </a:lnSpc>
              <a:spcBef>
                <a:spcPts val="0"/>
              </a:spcBef>
              <a:spcAft>
                <a:spcPts val="0"/>
              </a:spcAft>
              <a:buSzPts val="1600"/>
              <a:buFont typeface="Raleway"/>
              <a:buNone/>
              <a:defRPr sz="1600">
                <a:latin typeface="Raleway"/>
                <a:ea typeface="Raleway"/>
                <a:cs typeface="Raleway"/>
                <a:sym typeface="Raleway"/>
              </a:defRPr>
            </a:lvl8pPr>
            <a:lvl9pPr lvl="8" rtl="0">
              <a:lnSpc>
                <a:spcPct val="100000"/>
              </a:lnSpc>
              <a:spcBef>
                <a:spcPts val="0"/>
              </a:spcBef>
              <a:spcAft>
                <a:spcPts val="0"/>
              </a:spcAft>
              <a:buSzPts val="1600"/>
              <a:buFont typeface="Raleway"/>
              <a:buNone/>
              <a:defRPr sz="1600">
                <a:latin typeface="Raleway"/>
                <a:ea typeface="Raleway"/>
                <a:cs typeface="Raleway"/>
                <a:sym typeface="Raleway"/>
              </a:defRPr>
            </a:lvl9pPr>
          </a:lstStyle>
          <a:p/>
        </p:txBody>
      </p:sp>
      <p:sp>
        <p:nvSpPr>
          <p:cNvPr id="305" name="Google Shape;305;p14"/>
          <p:cNvSpPr txBox="1"/>
          <p:nvPr>
            <p:ph type="title"/>
          </p:nvPr>
        </p:nvSpPr>
        <p:spPr>
          <a:xfrm>
            <a:off x="715100" y="646250"/>
            <a:ext cx="2982900" cy="10122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06" name="Google Shape;306;p14"/>
          <p:cNvSpPr/>
          <p:nvPr>
            <p:ph idx="2" type="pic"/>
          </p:nvPr>
        </p:nvSpPr>
        <p:spPr>
          <a:xfrm>
            <a:off x="5833950" y="469050"/>
            <a:ext cx="2904600" cy="4196700"/>
          </a:xfrm>
          <a:prstGeom prst="rect">
            <a:avLst/>
          </a:prstGeom>
          <a:noFill/>
          <a:ln>
            <a:noFill/>
          </a:ln>
          <a:effectLst>
            <a:outerShdw blurRad="128588" rotWithShape="0" algn="bl" dir="5400000" dist="57150">
              <a:schemeClr val="lt2">
                <a:alpha val="50000"/>
              </a:schemeClr>
            </a:outerShdw>
          </a:effectLst>
        </p:spPr>
      </p:sp>
      <p:sp>
        <p:nvSpPr>
          <p:cNvPr id="307" name="Google Shape;307;p14"/>
          <p:cNvSpPr/>
          <p:nvPr>
            <p:ph idx="3" type="pic"/>
          </p:nvPr>
        </p:nvSpPr>
        <p:spPr>
          <a:xfrm>
            <a:off x="1283350" y="2906950"/>
            <a:ext cx="4275300" cy="1700700"/>
          </a:xfrm>
          <a:prstGeom prst="rect">
            <a:avLst/>
          </a:prstGeom>
          <a:noFill/>
          <a:ln>
            <a:noFill/>
          </a:ln>
          <a:effectLst>
            <a:outerShdw blurRad="128588" rotWithShape="0" algn="bl" dir="5400000" dist="57150">
              <a:schemeClr val="lt2">
                <a:alpha val="50000"/>
              </a:schemeClr>
            </a:outerShdw>
          </a:effectLst>
        </p:spPr>
      </p:sp>
      <p:sp>
        <p:nvSpPr>
          <p:cNvPr id="308" name="Google Shape;308;p14"/>
          <p:cNvSpPr/>
          <p:nvPr>
            <p:ph idx="4" type="pic"/>
          </p:nvPr>
        </p:nvSpPr>
        <p:spPr>
          <a:xfrm>
            <a:off x="3807700" y="469051"/>
            <a:ext cx="1751100" cy="2121600"/>
          </a:xfrm>
          <a:prstGeom prst="rect">
            <a:avLst/>
          </a:prstGeom>
          <a:noFill/>
          <a:ln>
            <a:noFill/>
          </a:ln>
          <a:effectLst>
            <a:outerShdw blurRad="128588" rotWithShape="0" algn="bl" dir="5400000" dist="57150">
              <a:schemeClr val="lt2">
                <a:alpha val="50000"/>
              </a:schemeClr>
            </a:outerShdw>
          </a:effectLst>
        </p:spPr>
      </p:sp>
      <p:grpSp>
        <p:nvGrpSpPr>
          <p:cNvPr id="309" name="Google Shape;309;p14"/>
          <p:cNvGrpSpPr/>
          <p:nvPr/>
        </p:nvGrpSpPr>
        <p:grpSpPr>
          <a:xfrm flipH="1">
            <a:off x="5704581" y="212818"/>
            <a:ext cx="350074" cy="116600"/>
            <a:chOff x="5661878" y="3821883"/>
            <a:chExt cx="678174" cy="225882"/>
          </a:xfrm>
        </p:grpSpPr>
        <p:sp>
          <p:nvSpPr>
            <p:cNvPr id="310" name="Google Shape;310;p14"/>
            <p:cNvSpPr/>
            <p:nvPr/>
          </p:nvSpPr>
          <p:spPr>
            <a:xfrm>
              <a:off x="5774819" y="3821883"/>
              <a:ext cx="452293" cy="225882"/>
            </a:xfrm>
            <a:custGeom>
              <a:rect b="b" l="l" r="r" t="t"/>
              <a:pathLst>
                <a:path extrusionOk="0" h="5120" w="10252">
                  <a:moveTo>
                    <a:pt x="0" y="0"/>
                  </a:moveTo>
                  <a:lnTo>
                    <a:pt x="0" y="2560"/>
                  </a:lnTo>
                  <a:lnTo>
                    <a:pt x="2560" y="2560"/>
                  </a:lnTo>
                  <a:lnTo>
                    <a:pt x="2560" y="5120"/>
                  </a:lnTo>
                  <a:lnTo>
                    <a:pt x="7692" y="5120"/>
                  </a:lnTo>
                  <a:lnTo>
                    <a:pt x="7692" y="2560"/>
                  </a:lnTo>
                  <a:lnTo>
                    <a:pt x="10252" y="2560"/>
                  </a:lnTo>
                  <a:lnTo>
                    <a:pt x="1025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4"/>
            <p:cNvSpPr/>
            <p:nvPr/>
          </p:nvSpPr>
          <p:spPr>
            <a:xfrm>
              <a:off x="5661878" y="3934824"/>
              <a:ext cx="112985" cy="112941"/>
            </a:xfrm>
            <a:custGeom>
              <a:rect b="b" l="l" r="r" t="t"/>
              <a:pathLst>
                <a:path extrusionOk="0" h="2560" w="2561">
                  <a:moveTo>
                    <a:pt x="0" y="0"/>
                  </a:moveTo>
                  <a:lnTo>
                    <a:pt x="0"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4"/>
            <p:cNvSpPr/>
            <p:nvPr/>
          </p:nvSpPr>
          <p:spPr>
            <a:xfrm>
              <a:off x="6227067" y="3934824"/>
              <a:ext cx="112985" cy="112941"/>
            </a:xfrm>
            <a:custGeom>
              <a:rect b="b" l="l" r="r" t="t"/>
              <a:pathLst>
                <a:path extrusionOk="0" h="2560" w="2561">
                  <a:moveTo>
                    <a:pt x="1" y="0"/>
                  </a:moveTo>
                  <a:lnTo>
                    <a:pt x="1"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3" name="Google Shape;313;p14"/>
          <p:cNvSpPr/>
          <p:nvPr/>
        </p:nvSpPr>
        <p:spPr>
          <a:xfrm flipH="1">
            <a:off x="8572434" y="4775949"/>
            <a:ext cx="479029" cy="479029"/>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4" name="Google Shape;314;p14"/>
          <p:cNvGrpSpPr/>
          <p:nvPr/>
        </p:nvGrpSpPr>
        <p:grpSpPr>
          <a:xfrm flipH="1">
            <a:off x="8572451" y="4023874"/>
            <a:ext cx="844779" cy="367245"/>
            <a:chOff x="1624187" y="402335"/>
            <a:chExt cx="1210805" cy="526366"/>
          </a:xfrm>
        </p:grpSpPr>
        <p:sp>
          <p:nvSpPr>
            <p:cNvPr id="315" name="Google Shape;315;p14"/>
            <p:cNvSpPr/>
            <p:nvPr/>
          </p:nvSpPr>
          <p:spPr>
            <a:xfrm>
              <a:off x="1624187" y="402335"/>
              <a:ext cx="1210805" cy="368249"/>
            </a:xfrm>
            <a:custGeom>
              <a:rect b="b" l="l" r="r" t="t"/>
              <a:pathLst>
                <a:path extrusionOk="0" h="8347" w="27445">
                  <a:moveTo>
                    <a:pt x="9549" y="1"/>
                  </a:moveTo>
                  <a:lnTo>
                    <a:pt x="9549" y="1191"/>
                  </a:lnTo>
                  <a:lnTo>
                    <a:pt x="8359" y="1191"/>
                  </a:lnTo>
                  <a:lnTo>
                    <a:pt x="8359" y="2382"/>
                  </a:lnTo>
                  <a:lnTo>
                    <a:pt x="5965" y="2382"/>
                  </a:lnTo>
                  <a:lnTo>
                    <a:pt x="5965" y="3573"/>
                  </a:lnTo>
                  <a:lnTo>
                    <a:pt x="4775" y="3573"/>
                  </a:lnTo>
                  <a:lnTo>
                    <a:pt x="4775" y="4775"/>
                  </a:lnTo>
                  <a:lnTo>
                    <a:pt x="2394" y="4775"/>
                  </a:lnTo>
                  <a:lnTo>
                    <a:pt x="2394" y="5966"/>
                  </a:lnTo>
                  <a:lnTo>
                    <a:pt x="0" y="5966"/>
                  </a:lnTo>
                  <a:lnTo>
                    <a:pt x="0" y="7156"/>
                  </a:lnTo>
                  <a:lnTo>
                    <a:pt x="3584" y="7156"/>
                  </a:lnTo>
                  <a:lnTo>
                    <a:pt x="3584" y="8347"/>
                  </a:lnTo>
                  <a:lnTo>
                    <a:pt x="10740" y="8347"/>
                  </a:lnTo>
                  <a:lnTo>
                    <a:pt x="10740" y="7156"/>
                  </a:lnTo>
                  <a:lnTo>
                    <a:pt x="9549" y="7156"/>
                  </a:lnTo>
                  <a:lnTo>
                    <a:pt x="9549" y="5966"/>
                  </a:lnTo>
                  <a:lnTo>
                    <a:pt x="8359" y="5966"/>
                  </a:lnTo>
                  <a:lnTo>
                    <a:pt x="8359" y="4775"/>
                  </a:lnTo>
                  <a:lnTo>
                    <a:pt x="11930" y="4775"/>
                  </a:lnTo>
                  <a:lnTo>
                    <a:pt x="11930" y="5966"/>
                  </a:lnTo>
                  <a:lnTo>
                    <a:pt x="10740" y="5966"/>
                  </a:lnTo>
                  <a:lnTo>
                    <a:pt x="10740" y="7156"/>
                  </a:lnTo>
                  <a:lnTo>
                    <a:pt x="27444" y="7156"/>
                  </a:lnTo>
                  <a:lnTo>
                    <a:pt x="27444" y="5966"/>
                  </a:lnTo>
                  <a:lnTo>
                    <a:pt x="25063" y="5966"/>
                  </a:lnTo>
                  <a:lnTo>
                    <a:pt x="25063" y="4775"/>
                  </a:lnTo>
                  <a:lnTo>
                    <a:pt x="21479" y="4775"/>
                  </a:lnTo>
                  <a:lnTo>
                    <a:pt x="21479" y="3573"/>
                  </a:lnTo>
                  <a:lnTo>
                    <a:pt x="19098" y="3573"/>
                  </a:lnTo>
                  <a:lnTo>
                    <a:pt x="19098" y="2382"/>
                  </a:lnTo>
                  <a:lnTo>
                    <a:pt x="16705" y="2382"/>
                  </a:lnTo>
                  <a:lnTo>
                    <a:pt x="16705" y="1191"/>
                  </a:lnTo>
                  <a:lnTo>
                    <a:pt x="14324" y="1191"/>
                  </a:lnTo>
                  <a:lnTo>
                    <a:pt x="1432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4"/>
            <p:cNvSpPr/>
            <p:nvPr/>
          </p:nvSpPr>
          <p:spPr>
            <a:xfrm>
              <a:off x="2122141" y="876157"/>
              <a:ext cx="52588" cy="52544"/>
            </a:xfrm>
            <a:custGeom>
              <a:rect b="b" l="l" r="r" t="t"/>
              <a:pathLst>
                <a:path extrusionOk="0" h="1191" w="1192">
                  <a:moveTo>
                    <a:pt x="0" y="0"/>
                  </a:moveTo>
                  <a:lnTo>
                    <a:pt x="0" y="1191"/>
                  </a:lnTo>
                  <a:lnTo>
                    <a:pt x="1191" y="1191"/>
                  </a:lnTo>
                  <a:lnTo>
                    <a:pt x="119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4"/>
            <p:cNvSpPr/>
            <p:nvPr/>
          </p:nvSpPr>
          <p:spPr>
            <a:xfrm>
              <a:off x="1832731" y="402335"/>
              <a:ext cx="52544" cy="52588"/>
            </a:xfrm>
            <a:custGeom>
              <a:rect b="b" l="l" r="r" t="t"/>
              <a:pathLst>
                <a:path extrusionOk="0" h="1192" w="1191">
                  <a:moveTo>
                    <a:pt x="0" y="1"/>
                  </a:moveTo>
                  <a:lnTo>
                    <a:pt x="0" y="1191"/>
                  </a:lnTo>
                  <a:lnTo>
                    <a:pt x="1191" y="1191"/>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4"/>
            <p:cNvSpPr/>
            <p:nvPr/>
          </p:nvSpPr>
          <p:spPr>
            <a:xfrm>
              <a:off x="1832731" y="876157"/>
              <a:ext cx="157588" cy="52544"/>
            </a:xfrm>
            <a:custGeom>
              <a:rect b="b" l="l" r="r" t="t"/>
              <a:pathLst>
                <a:path extrusionOk="0" h="1191" w="3572">
                  <a:moveTo>
                    <a:pt x="0" y="0"/>
                  </a:moveTo>
                  <a:lnTo>
                    <a:pt x="0" y="1191"/>
                  </a:lnTo>
                  <a:lnTo>
                    <a:pt x="3572" y="1191"/>
                  </a:lnTo>
                  <a:lnTo>
                    <a:pt x="357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9" name="Google Shape;319;p14"/>
          <p:cNvSpPr/>
          <p:nvPr/>
        </p:nvSpPr>
        <p:spPr>
          <a:xfrm flipH="1">
            <a:off x="-113910" y="3730311"/>
            <a:ext cx="800328" cy="228567"/>
          </a:xfrm>
          <a:custGeom>
            <a:rect b="b" l="l" r="r" t="t"/>
            <a:pathLst>
              <a:path extrusionOk="0" h="6883" w="24099">
                <a:moveTo>
                  <a:pt x="6883" y="1"/>
                </a:moveTo>
                <a:lnTo>
                  <a:pt x="6883" y="1715"/>
                </a:lnTo>
                <a:lnTo>
                  <a:pt x="5168" y="1715"/>
                </a:lnTo>
                <a:lnTo>
                  <a:pt x="5168" y="3441"/>
                </a:lnTo>
                <a:lnTo>
                  <a:pt x="3442" y="3441"/>
                </a:lnTo>
                <a:lnTo>
                  <a:pt x="3442" y="5156"/>
                </a:lnTo>
                <a:lnTo>
                  <a:pt x="1" y="5156"/>
                </a:lnTo>
                <a:lnTo>
                  <a:pt x="1" y="6882"/>
                </a:lnTo>
                <a:lnTo>
                  <a:pt x="12050" y="6882"/>
                </a:lnTo>
                <a:lnTo>
                  <a:pt x="12050" y="5156"/>
                </a:lnTo>
                <a:lnTo>
                  <a:pt x="13764" y="5156"/>
                </a:lnTo>
                <a:lnTo>
                  <a:pt x="13764" y="6882"/>
                </a:lnTo>
                <a:lnTo>
                  <a:pt x="24099" y="6882"/>
                </a:lnTo>
                <a:lnTo>
                  <a:pt x="24099" y="5156"/>
                </a:lnTo>
                <a:lnTo>
                  <a:pt x="20658" y="5156"/>
                </a:lnTo>
                <a:lnTo>
                  <a:pt x="20658" y="3441"/>
                </a:lnTo>
                <a:lnTo>
                  <a:pt x="17217" y="3441"/>
                </a:lnTo>
                <a:lnTo>
                  <a:pt x="17217" y="1715"/>
                </a:lnTo>
                <a:lnTo>
                  <a:pt x="13764" y="1715"/>
                </a:lnTo>
                <a:lnTo>
                  <a:pt x="1376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4"/>
          <p:cNvSpPr/>
          <p:nvPr/>
        </p:nvSpPr>
        <p:spPr>
          <a:xfrm flipH="1">
            <a:off x="8273768" y="4775940"/>
            <a:ext cx="103500" cy="52015"/>
          </a:xfrm>
          <a:custGeom>
            <a:rect b="b" l="l" r="r" t="t"/>
            <a:pathLst>
              <a:path extrusionOk="0" h="1179" w="2346">
                <a:moveTo>
                  <a:pt x="0" y="0"/>
                </a:moveTo>
                <a:lnTo>
                  <a:pt x="0" y="1179"/>
                </a:lnTo>
                <a:lnTo>
                  <a:pt x="2346" y="1179"/>
                </a:lnTo>
                <a:lnTo>
                  <a:pt x="234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4"/>
          <p:cNvSpPr/>
          <p:nvPr/>
        </p:nvSpPr>
        <p:spPr>
          <a:xfrm flipH="1">
            <a:off x="8692793" y="3906865"/>
            <a:ext cx="103500" cy="52015"/>
          </a:xfrm>
          <a:custGeom>
            <a:rect b="b" l="l" r="r" t="t"/>
            <a:pathLst>
              <a:path extrusionOk="0" h="1179" w="2346">
                <a:moveTo>
                  <a:pt x="0" y="0"/>
                </a:moveTo>
                <a:lnTo>
                  <a:pt x="0" y="1179"/>
                </a:lnTo>
                <a:lnTo>
                  <a:pt x="2346" y="1179"/>
                </a:lnTo>
                <a:lnTo>
                  <a:pt x="234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2">
    <p:spTree>
      <p:nvGrpSpPr>
        <p:cNvPr id="322" name="Shape 322"/>
        <p:cNvGrpSpPr/>
        <p:nvPr/>
      </p:nvGrpSpPr>
      <p:grpSpPr>
        <a:xfrm>
          <a:off x="0" y="0"/>
          <a:ext cx="0" cy="0"/>
          <a:chOff x="0" y="0"/>
          <a:chExt cx="0" cy="0"/>
        </a:xfrm>
      </p:grpSpPr>
      <p:pic>
        <p:nvPicPr>
          <p:cNvPr id="323" name="Google Shape;323;p15"/>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324" name="Google Shape;324;p1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3000"/>
              <a:buNone/>
              <a:defRPr/>
            </a:lvl1pPr>
            <a:lvl2pPr lvl="1" rtl="0">
              <a:lnSpc>
                <a:spcPct val="100000"/>
              </a:lnSpc>
              <a:spcBef>
                <a:spcPts val="0"/>
              </a:spcBef>
              <a:spcAft>
                <a:spcPts val="0"/>
              </a:spcAft>
              <a:buSzPts val="3000"/>
              <a:buNone/>
              <a:defRPr/>
            </a:lvl2pPr>
            <a:lvl3pPr lvl="2" rtl="0">
              <a:lnSpc>
                <a:spcPct val="100000"/>
              </a:lnSpc>
              <a:spcBef>
                <a:spcPts val="0"/>
              </a:spcBef>
              <a:spcAft>
                <a:spcPts val="0"/>
              </a:spcAft>
              <a:buSzPts val="3000"/>
              <a:buNone/>
              <a:defRPr/>
            </a:lvl3pPr>
            <a:lvl4pPr lvl="3" rtl="0">
              <a:lnSpc>
                <a:spcPct val="100000"/>
              </a:lnSpc>
              <a:spcBef>
                <a:spcPts val="0"/>
              </a:spcBef>
              <a:spcAft>
                <a:spcPts val="0"/>
              </a:spcAft>
              <a:buSzPts val="3000"/>
              <a:buNone/>
              <a:defRPr/>
            </a:lvl4pPr>
            <a:lvl5pPr lvl="4" rtl="0">
              <a:lnSpc>
                <a:spcPct val="100000"/>
              </a:lnSpc>
              <a:spcBef>
                <a:spcPts val="0"/>
              </a:spcBef>
              <a:spcAft>
                <a:spcPts val="0"/>
              </a:spcAft>
              <a:buSzPts val="3000"/>
              <a:buNone/>
              <a:defRPr/>
            </a:lvl5pPr>
            <a:lvl6pPr lvl="5" rtl="0">
              <a:lnSpc>
                <a:spcPct val="100000"/>
              </a:lnSpc>
              <a:spcBef>
                <a:spcPts val="0"/>
              </a:spcBef>
              <a:spcAft>
                <a:spcPts val="0"/>
              </a:spcAft>
              <a:buSzPts val="3000"/>
              <a:buNone/>
              <a:defRPr/>
            </a:lvl6pPr>
            <a:lvl7pPr lvl="6" rtl="0">
              <a:lnSpc>
                <a:spcPct val="100000"/>
              </a:lnSpc>
              <a:spcBef>
                <a:spcPts val="0"/>
              </a:spcBef>
              <a:spcAft>
                <a:spcPts val="0"/>
              </a:spcAft>
              <a:buSzPts val="3000"/>
              <a:buNone/>
              <a:defRPr/>
            </a:lvl7pPr>
            <a:lvl8pPr lvl="7" rtl="0">
              <a:lnSpc>
                <a:spcPct val="100000"/>
              </a:lnSpc>
              <a:spcBef>
                <a:spcPts val="0"/>
              </a:spcBef>
              <a:spcAft>
                <a:spcPts val="0"/>
              </a:spcAft>
              <a:buSzPts val="3000"/>
              <a:buNone/>
              <a:defRPr/>
            </a:lvl8pPr>
            <a:lvl9pPr lvl="8" rtl="0">
              <a:lnSpc>
                <a:spcPct val="100000"/>
              </a:lnSpc>
              <a:spcBef>
                <a:spcPts val="0"/>
              </a:spcBef>
              <a:spcAft>
                <a:spcPts val="0"/>
              </a:spcAft>
              <a:buSzPts val="3000"/>
              <a:buNone/>
              <a:defRPr/>
            </a:lvl9pPr>
          </a:lstStyle>
          <a:p/>
        </p:txBody>
      </p:sp>
      <p:sp>
        <p:nvSpPr>
          <p:cNvPr id="325" name="Google Shape;325;p15"/>
          <p:cNvSpPr txBox="1"/>
          <p:nvPr>
            <p:ph idx="1" type="body"/>
          </p:nvPr>
        </p:nvSpPr>
        <p:spPr>
          <a:xfrm>
            <a:off x="720000" y="1017725"/>
            <a:ext cx="7704000" cy="13347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Char char="■"/>
              <a:defRPr/>
            </a:lvl1pPr>
            <a:lvl2pPr indent="-304800" lvl="1" marL="914400" rtl="0">
              <a:lnSpc>
                <a:spcPct val="100000"/>
              </a:lnSpc>
              <a:spcBef>
                <a:spcPts val="0"/>
              </a:spcBef>
              <a:spcAft>
                <a:spcPts val="0"/>
              </a:spcAft>
              <a:buSzPts val="1200"/>
              <a:buChar char="○"/>
              <a:defRPr/>
            </a:lvl2pPr>
            <a:lvl3pPr indent="-304800" lvl="2" marL="1371600" rtl="0">
              <a:lnSpc>
                <a:spcPct val="100000"/>
              </a:lnSpc>
              <a:spcBef>
                <a:spcPts val="0"/>
              </a:spcBef>
              <a:spcAft>
                <a:spcPts val="0"/>
              </a:spcAft>
              <a:buSzPts val="1200"/>
              <a:buChar char="■"/>
              <a:defRPr/>
            </a:lvl3pPr>
            <a:lvl4pPr indent="-304800" lvl="3" marL="1828800" rtl="0">
              <a:lnSpc>
                <a:spcPct val="100000"/>
              </a:lnSpc>
              <a:spcBef>
                <a:spcPts val="0"/>
              </a:spcBef>
              <a:spcAft>
                <a:spcPts val="0"/>
              </a:spcAft>
              <a:buSzPts val="1200"/>
              <a:buChar char="●"/>
              <a:defRPr/>
            </a:lvl4pPr>
            <a:lvl5pPr indent="-304800" lvl="4" marL="2286000" rtl="0">
              <a:lnSpc>
                <a:spcPct val="100000"/>
              </a:lnSpc>
              <a:spcBef>
                <a:spcPts val="0"/>
              </a:spcBef>
              <a:spcAft>
                <a:spcPts val="0"/>
              </a:spcAft>
              <a:buSzPts val="1200"/>
              <a:buChar char="○"/>
              <a:defRPr/>
            </a:lvl5pPr>
            <a:lvl6pPr indent="-304800" lvl="5" marL="2743200" rtl="0">
              <a:lnSpc>
                <a:spcPct val="100000"/>
              </a:lnSpc>
              <a:spcBef>
                <a:spcPts val="0"/>
              </a:spcBef>
              <a:spcAft>
                <a:spcPts val="0"/>
              </a:spcAft>
              <a:buSzPts val="1200"/>
              <a:buChar char="■"/>
              <a:defRPr/>
            </a:lvl6pPr>
            <a:lvl7pPr indent="-304800" lvl="6" marL="3200400" rtl="0">
              <a:lnSpc>
                <a:spcPct val="100000"/>
              </a:lnSpc>
              <a:spcBef>
                <a:spcPts val="0"/>
              </a:spcBef>
              <a:spcAft>
                <a:spcPts val="0"/>
              </a:spcAft>
              <a:buSzPts val="1200"/>
              <a:buChar char="●"/>
              <a:defRPr/>
            </a:lvl7pPr>
            <a:lvl8pPr indent="-304800" lvl="7" marL="3657600" rtl="0">
              <a:lnSpc>
                <a:spcPct val="100000"/>
              </a:lnSpc>
              <a:spcBef>
                <a:spcPts val="0"/>
              </a:spcBef>
              <a:spcAft>
                <a:spcPts val="0"/>
              </a:spcAft>
              <a:buSzPts val="1200"/>
              <a:buChar char="○"/>
              <a:defRPr/>
            </a:lvl8pPr>
            <a:lvl9pPr indent="-304800" lvl="8" marL="4114800" rtl="0">
              <a:lnSpc>
                <a:spcPct val="100000"/>
              </a:lnSpc>
              <a:spcBef>
                <a:spcPts val="0"/>
              </a:spcBef>
              <a:spcAft>
                <a:spcPts val="0"/>
              </a:spcAft>
              <a:buSzPts val="1200"/>
              <a:buChar char="■"/>
              <a:defRPr/>
            </a:lvl9pPr>
          </a:lstStyle>
          <a:p/>
        </p:txBody>
      </p:sp>
      <p:grpSp>
        <p:nvGrpSpPr>
          <p:cNvPr id="326" name="Google Shape;326;p15"/>
          <p:cNvGrpSpPr/>
          <p:nvPr/>
        </p:nvGrpSpPr>
        <p:grpSpPr>
          <a:xfrm>
            <a:off x="7770504" y="3286571"/>
            <a:ext cx="1274350" cy="1628328"/>
            <a:chOff x="7770504" y="3286571"/>
            <a:chExt cx="1274350" cy="1628328"/>
          </a:xfrm>
        </p:grpSpPr>
        <p:grpSp>
          <p:nvGrpSpPr>
            <p:cNvPr id="327" name="Google Shape;327;p15"/>
            <p:cNvGrpSpPr/>
            <p:nvPr/>
          </p:nvGrpSpPr>
          <p:grpSpPr>
            <a:xfrm>
              <a:off x="8428889" y="3855779"/>
              <a:ext cx="615965" cy="752725"/>
              <a:chOff x="1594761" y="1818992"/>
              <a:chExt cx="513219" cy="627218"/>
            </a:xfrm>
          </p:grpSpPr>
          <p:sp>
            <p:nvSpPr>
              <p:cNvPr id="328" name="Google Shape;328;p15"/>
              <p:cNvSpPr/>
              <p:nvPr/>
            </p:nvSpPr>
            <p:spPr>
              <a:xfrm>
                <a:off x="1652025" y="1932992"/>
                <a:ext cx="398734" cy="455998"/>
              </a:xfrm>
              <a:custGeom>
                <a:rect b="b" l="l" r="r" t="t"/>
                <a:pathLst>
                  <a:path extrusionOk="0" h="10336" w="9038">
                    <a:moveTo>
                      <a:pt x="3870" y="1298"/>
                    </a:moveTo>
                    <a:lnTo>
                      <a:pt x="3870" y="2584"/>
                    </a:lnTo>
                    <a:lnTo>
                      <a:pt x="2584" y="2584"/>
                    </a:lnTo>
                    <a:lnTo>
                      <a:pt x="2584" y="1298"/>
                    </a:lnTo>
                    <a:close/>
                    <a:moveTo>
                      <a:pt x="1286" y="0"/>
                    </a:moveTo>
                    <a:lnTo>
                      <a:pt x="1286" y="6466"/>
                    </a:lnTo>
                    <a:lnTo>
                      <a:pt x="0" y="6466"/>
                    </a:lnTo>
                    <a:lnTo>
                      <a:pt x="0" y="7751"/>
                    </a:lnTo>
                    <a:lnTo>
                      <a:pt x="1286" y="7751"/>
                    </a:lnTo>
                    <a:lnTo>
                      <a:pt x="1286" y="10335"/>
                    </a:lnTo>
                    <a:lnTo>
                      <a:pt x="2584" y="10335"/>
                    </a:lnTo>
                    <a:lnTo>
                      <a:pt x="2584" y="7751"/>
                    </a:lnTo>
                    <a:lnTo>
                      <a:pt x="3870" y="7751"/>
                    </a:lnTo>
                    <a:lnTo>
                      <a:pt x="3870" y="10335"/>
                    </a:lnTo>
                    <a:lnTo>
                      <a:pt x="5168" y="10335"/>
                    </a:lnTo>
                    <a:lnTo>
                      <a:pt x="5168" y="7751"/>
                    </a:lnTo>
                    <a:lnTo>
                      <a:pt x="6454" y="7751"/>
                    </a:lnTo>
                    <a:lnTo>
                      <a:pt x="6454" y="9049"/>
                    </a:lnTo>
                    <a:lnTo>
                      <a:pt x="7751" y="9049"/>
                    </a:lnTo>
                    <a:lnTo>
                      <a:pt x="7751" y="7751"/>
                    </a:lnTo>
                    <a:lnTo>
                      <a:pt x="9037" y="7751"/>
                    </a:lnTo>
                    <a:lnTo>
                      <a:pt x="9037" y="6466"/>
                    </a:lnTo>
                    <a:lnTo>
                      <a:pt x="7751" y="6466"/>
                    </a:lnTo>
                    <a:lnTo>
                      <a:pt x="7751" y="1298"/>
                    </a:lnTo>
                    <a:lnTo>
                      <a:pt x="7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5"/>
              <p:cNvSpPr/>
              <p:nvPr/>
            </p:nvSpPr>
            <p:spPr>
              <a:xfrm>
                <a:off x="1708761" y="1818992"/>
                <a:ext cx="285264" cy="56779"/>
              </a:xfrm>
              <a:custGeom>
                <a:rect b="b" l="l" r="r" t="t"/>
                <a:pathLst>
                  <a:path extrusionOk="0" h="1287" w="6466">
                    <a:moveTo>
                      <a:pt x="0" y="1"/>
                    </a:moveTo>
                    <a:lnTo>
                      <a:pt x="0" y="1287"/>
                    </a:lnTo>
                    <a:lnTo>
                      <a:pt x="6465" y="1287"/>
                    </a:lnTo>
                    <a:lnTo>
                      <a:pt x="6465"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5"/>
              <p:cNvSpPr/>
              <p:nvPr/>
            </p:nvSpPr>
            <p:spPr>
              <a:xfrm>
                <a:off x="1594761" y="1932992"/>
                <a:ext cx="56779" cy="285264"/>
              </a:xfrm>
              <a:custGeom>
                <a:rect b="b" l="l" r="r" t="t"/>
                <a:pathLst>
                  <a:path extrusionOk="0" h="6466" w="1287">
                    <a:moveTo>
                      <a:pt x="1" y="0"/>
                    </a:moveTo>
                    <a:lnTo>
                      <a:pt x="1" y="6466"/>
                    </a:lnTo>
                    <a:lnTo>
                      <a:pt x="1286" y="6466"/>
                    </a:lnTo>
                    <a:lnTo>
                      <a:pt x="128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5"/>
              <p:cNvSpPr/>
              <p:nvPr/>
            </p:nvSpPr>
            <p:spPr>
              <a:xfrm>
                <a:off x="2050715" y="1932992"/>
                <a:ext cx="57265" cy="285264"/>
              </a:xfrm>
              <a:custGeom>
                <a:rect b="b" l="l" r="r" t="t"/>
                <a:pathLst>
                  <a:path extrusionOk="0" h="6466" w="1298">
                    <a:moveTo>
                      <a:pt x="0" y="0"/>
                    </a:moveTo>
                    <a:lnTo>
                      <a:pt x="0" y="6466"/>
                    </a:lnTo>
                    <a:lnTo>
                      <a:pt x="1298" y="6466"/>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5"/>
              <p:cNvSpPr/>
              <p:nvPr/>
            </p:nvSpPr>
            <p:spPr>
              <a:xfrm>
                <a:off x="1993980" y="2332211"/>
                <a:ext cx="56779" cy="114000"/>
              </a:xfrm>
              <a:custGeom>
                <a:rect b="b" l="l" r="r" t="t"/>
                <a:pathLst>
                  <a:path extrusionOk="0" h="2584" w="1287">
                    <a:moveTo>
                      <a:pt x="0" y="0"/>
                    </a:moveTo>
                    <a:lnTo>
                      <a:pt x="0" y="2584"/>
                    </a:lnTo>
                    <a:lnTo>
                      <a:pt x="1286" y="2584"/>
                    </a:lnTo>
                    <a:lnTo>
                      <a:pt x="128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5"/>
              <p:cNvSpPr/>
              <p:nvPr/>
            </p:nvSpPr>
            <p:spPr>
              <a:xfrm>
                <a:off x="1651496" y="2388946"/>
                <a:ext cx="57309" cy="57265"/>
              </a:xfrm>
              <a:custGeom>
                <a:rect b="b" l="l" r="r" t="t"/>
                <a:pathLst>
                  <a:path extrusionOk="0" h="1298" w="1299">
                    <a:moveTo>
                      <a:pt x="0" y="0"/>
                    </a:moveTo>
                    <a:lnTo>
                      <a:pt x="0" y="1298"/>
                    </a:lnTo>
                    <a:lnTo>
                      <a:pt x="1298" y="1298"/>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5"/>
              <p:cNvSpPr/>
              <p:nvPr/>
            </p:nvSpPr>
            <p:spPr>
              <a:xfrm>
                <a:off x="1879981" y="2388946"/>
                <a:ext cx="56779" cy="57265"/>
              </a:xfrm>
              <a:custGeom>
                <a:rect b="b" l="l" r="r" t="t"/>
                <a:pathLst>
                  <a:path extrusionOk="0" h="1298" w="1287">
                    <a:moveTo>
                      <a:pt x="1" y="0"/>
                    </a:moveTo>
                    <a:lnTo>
                      <a:pt x="1" y="1298"/>
                    </a:lnTo>
                    <a:lnTo>
                      <a:pt x="1287" y="1298"/>
                    </a:lnTo>
                    <a:lnTo>
                      <a:pt x="128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5"/>
              <p:cNvSpPr/>
              <p:nvPr/>
            </p:nvSpPr>
            <p:spPr>
              <a:xfrm>
                <a:off x="1651496" y="1875728"/>
                <a:ext cx="57309" cy="57309"/>
              </a:xfrm>
              <a:custGeom>
                <a:rect b="b" l="l" r="r" t="t"/>
                <a:pathLst>
                  <a:path extrusionOk="0" h="1299" w="1299">
                    <a:moveTo>
                      <a:pt x="0" y="1"/>
                    </a:moveTo>
                    <a:lnTo>
                      <a:pt x="0" y="1298"/>
                    </a:lnTo>
                    <a:lnTo>
                      <a:pt x="1298" y="1298"/>
                    </a:lnTo>
                    <a:lnTo>
                      <a:pt x="129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5"/>
              <p:cNvSpPr/>
              <p:nvPr/>
            </p:nvSpPr>
            <p:spPr>
              <a:xfrm>
                <a:off x="1993980" y="1875728"/>
                <a:ext cx="56779" cy="57309"/>
              </a:xfrm>
              <a:custGeom>
                <a:rect b="b" l="l" r="r" t="t"/>
                <a:pathLst>
                  <a:path extrusionOk="0" h="1299" w="1287">
                    <a:moveTo>
                      <a:pt x="0" y="1"/>
                    </a:moveTo>
                    <a:lnTo>
                      <a:pt x="0" y="1298"/>
                    </a:lnTo>
                    <a:lnTo>
                      <a:pt x="1286" y="1298"/>
                    </a:lnTo>
                    <a:lnTo>
                      <a:pt x="128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7" name="Google Shape;337;p15"/>
            <p:cNvSpPr/>
            <p:nvPr/>
          </p:nvSpPr>
          <p:spPr>
            <a:xfrm>
              <a:off x="7770504" y="4757096"/>
              <a:ext cx="157803" cy="157803"/>
            </a:xfrm>
            <a:custGeom>
              <a:rect b="b" l="l" r="r" t="t"/>
              <a:pathLst>
                <a:path extrusionOk="0" h="11014" w="11014">
                  <a:moveTo>
                    <a:pt x="2751" y="0"/>
                  </a:moveTo>
                  <a:lnTo>
                    <a:pt x="2751" y="917"/>
                  </a:lnTo>
                  <a:lnTo>
                    <a:pt x="1834" y="917"/>
                  </a:lnTo>
                  <a:lnTo>
                    <a:pt x="1834" y="1834"/>
                  </a:lnTo>
                  <a:lnTo>
                    <a:pt x="858" y="1834"/>
                  </a:lnTo>
                  <a:lnTo>
                    <a:pt x="858" y="2751"/>
                  </a:lnTo>
                  <a:lnTo>
                    <a:pt x="1" y="2751"/>
                  </a:lnTo>
                  <a:lnTo>
                    <a:pt x="1" y="3667"/>
                  </a:lnTo>
                  <a:lnTo>
                    <a:pt x="1" y="4584"/>
                  </a:lnTo>
                  <a:lnTo>
                    <a:pt x="1" y="5501"/>
                  </a:lnTo>
                  <a:lnTo>
                    <a:pt x="1" y="7346"/>
                  </a:lnTo>
                  <a:lnTo>
                    <a:pt x="1" y="8263"/>
                  </a:lnTo>
                  <a:lnTo>
                    <a:pt x="917" y="8263"/>
                  </a:lnTo>
                  <a:lnTo>
                    <a:pt x="917" y="9180"/>
                  </a:lnTo>
                  <a:lnTo>
                    <a:pt x="1834" y="9180"/>
                  </a:lnTo>
                  <a:lnTo>
                    <a:pt x="1834" y="10097"/>
                  </a:lnTo>
                  <a:lnTo>
                    <a:pt x="2751" y="10097"/>
                  </a:lnTo>
                  <a:lnTo>
                    <a:pt x="2751" y="11014"/>
                  </a:lnTo>
                  <a:lnTo>
                    <a:pt x="8263" y="11014"/>
                  </a:lnTo>
                  <a:lnTo>
                    <a:pt x="8263" y="10097"/>
                  </a:lnTo>
                  <a:lnTo>
                    <a:pt x="9180" y="10097"/>
                  </a:lnTo>
                  <a:lnTo>
                    <a:pt x="9180" y="9180"/>
                  </a:lnTo>
                  <a:lnTo>
                    <a:pt x="10097" y="9180"/>
                  </a:lnTo>
                  <a:lnTo>
                    <a:pt x="10097" y="8263"/>
                  </a:lnTo>
                  <a:lnTo>
                    <a:pt x="11014" y="8263"/>
                  </a:lnTo>
                  <a:lnTo>
                    <a:pt x="11014" y="7346"/>
                  </a:lnTo>
                  <a:lnTo>
                    <a:pt x="11014" y="5501"/>
                  </a:lnTo>
                  <a:lnTo>
                    <a:pt x="11014" y="2751"/>
                  </a:lnTo>
                  <a:lnTo>
                    <a:pt x="10097" y="2751"/>
                  </a:lnTo>
                  <a:lnTo>
                    <a:pt x="10097" y="1834"/>
                  </a:lnTo>
                  <a:lnTo>
                    <a:pt x="9180" y="1834"/>
                  </a:lnTo>
                  <a:lnTo>
                    <a:pt x="9180" y="917"/>
                  </a:lnTo>
                  <a:lnTo>
                    <a:pt x="8263" y="917"/>
                  </a:lnTo>
                  <a:lnTo>
                    <a:pt x="826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5"/>
            <p:cNvSpPr/>
            <p:nvPr/>
          </p:nvSpPr>
          <p:spPr>
            <a:xfrm>
              <a:off x="8657979" y="3286571"/>
              <a:ext cx="157803" cy="157803"/>
            </a:xfrm>
            <a:custGeom>
              <a:rect b="b" l="l" r="r" t="t"/>
              <a:pathLst>
                <a:path extrusionOk="0" h="11014" w="11014">
                  <a:moveTo>
                    <a:pt x="2751" y="0"/>
                  </a:moveTo>
                  <a:lnTo>
                    <a:pt x="2751" y="917"/>
                  </a:lnTo>
                  <a:lnTo>
                    <a:pt x="1834" y="917"/>
                  </a:lnTo>
                  <a:lnTo>
                    <a:pt x="1834" y="1834"/>
                  </a:lnTo>
                  <a:lnTo>
                    <a:pt x="858" y="1834"/>
                  </a:lnTo>
                  <a:lnTo>
                    <a:pt x="858" y="2751"/>
                  </a:lnTo>
                  <a:lnTo>
                    <a:pt x="1" y="2751"/>
                  </a:lnTo>
                  <a:lnTo>
                    <a:pt x="1" y="3667"/>
                  </a:lnTo>
                  <a:lnTo>
                    <a:pt x="1" y="4584"/>
                  </a:lnTo>
                  <a:lnTo>
                    <a:pt x="1" y="5501"/>
                  </a:lnTo>
                  <a:lnTo>
                    <a:pt x="1" y="7346"/>
                  </a:lnTo>
                  <a:lnTo>
                    <a:pt x="1" y="8263"/>
                  </a:lnTo>
                  <a:lnTo>
                    <a:pt x="917" y="8263"/>
                  </a:lnTo>
                  <a:lnTo>
                    <a:pt x="917" y="9180"/>
                  </a:lnTo>
                  <a:lnTo>
                    <a:pt x="1834" y="9180"/>
                  </a:lnTo>
                  <a:lnTo>
                    <a:pt x="1834" y="10097"/>
                  </a:lnTo>
                  <a:lnTo>
                    <a:pt x="2751" y="10097"/>
                  </a:lnTo>
                  <a:lnTo>
                    <a:pt x="2751" y="11014"/>
                  </a:lnTo>
                  <a:lnTo>
                    <a:pt x="8263" y="11014"/>
                  </a:lnTo>
                  <a:lnTo>
                    <a:pt x="8263" y="10097"/>
                  </a:lnTo>
                  <a:lnTo>
                    <a:pt x="9180" y="10097"/>
                  </a:lnTo>
                  <a:lnTo>
                    <a:pt x="9180" y="9180"/>
                  </a:lnTo>
                  <a:lnTo>
                    <a:pt x="10097" y="9180"/>
                  </a:lnTo>
                  <a:lnTo>
                    <a:pt x="10097" y="8263"/>
                  </a:lnTo>
                  <a:lnTo>
                    <a:pt x="11014" y="8263"/>
                  </a:lnTo>
                  <a:lnTo>
                    <a:pt x="11014" y="7346"/>
                  </a:lnTo>
                  <a:lnTo>
                    <a:pt x="11014" y="5501"/>
                  </a:lnTo>
                  <a:lnTo>
                    <a:pt x="11014" y="2751"/>
                  </a:lnTo>
                  <a:lnTo>
                    <a:pt x="10097" y="2751"/>
                  </a:lnTo>
                  <a:lnTo>
                    <a:pt x="10097" y="1834"/>
                  </a:lnTo>
                  <a:lnTo>
                    <a:pt x="9180" y="1834"/>
                  </a:lnTo>
                  <a:lnTo>
                    <a:pt x="9180" y="917"/>
                  </a:lnTo>
                  <a:lnTo>
                    <a:pt x="8263" y="917"/>
                  </a:lnTo>
                  <a:lnTo>
                    <a:pt x="826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
    <p:spTree>
      <p:nvGrpSpPr>
        <p:cNvPr id="339" name="Shape 339"/>
        <p:cNvGrpSpPr/>
        <p:nvPr/>
      </p:nvGrpSpPr>
      <p:grpSpPr>
        <a:xfrm>
          <a:off x="0" y="0"/>
          <a:ext cx="0" cy="0"/>
          <a:chOff x="0" y="0"/>
          <a:chExt cx="0" cy="0"/>
        </a:xfrm>
      </p:grpSpPr>
      <p:pic>
        <p:nvPicPr>
          <p:cNvPr id="340" name="Google Shape;340;p16"/>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341" name="Google Shape;341;p1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grpSp>
        <p:nvGrpSpPr>
          <p:cNvPr id="342" name="Google Shape;342;p16"/>
          <p:cNvGrpSpPr/>
          <p:nvPr/>
        </p:nvGrpSpPr>
        <p:grpSpPr>
          <a:xfrm>
            <a:off x="-160533" y="-200679"/>
            <a:ext cx="9176041" cy="5152828"/>
            <a:chOff x="-160533" y="-200679"/>
            <a:chExt cx="9176041" cy="5152828"/>
          </a:xfrm>
        </p:grpSpPr>
        <p:grpSp>
          <p:nvGrpSpPr>
            <p:cNvPr id="343" name="Google Shape;343;p16"/>
            <p:cNvGrpSpPr/>
            <p:nvPr/>
          </p:nvGrpSpPr>
          <p:grpSpPr>
            <a:xfrm>
              <a:off x="-160524" y="1257915"/>
              <a:ext cx="734380" cy="558925"/>
              <a:chOff x="3000389" y="360865"/>
              <a:chExt cx="734380" cy="558925"/>
            </a:xfrm>
          </p:grpSpPr>
          <p:sp>
            <p:nvSpPr>
              <p:cNvPr id="344" name="Google Shape;344;p16"/>
              <p:cNvSpPr/>
              <p:nvPr/>
            </p:nvSpPr>
            <p:spPr>
              <a:xfrm>
                <a:off x="3073932" y="360865"/>
                <a:ext cx="660836" cy="558925"/>
              </a:xfrm>
              <a:custGeom>
                <a:rect b="b" l="l" r="r" t="t"/>
                <a:pathLst>
                  <a:path extrusionOk="0" h="12669" w="14979">
                    <a:moveTo>
                      <a:pt x="1" y="1155"/>
                    </a:moveTo>
                    <a:lnTo>
                      <a:pt x="1" y="2310"/>
                    </a:lnTo>
                    <a:lnTo>
                      <a:pt x="1156" y="2310"/>
                    </a:lnTo>
                    <a:lnTo>
                      <a:pt x="1156" y="3453"/>
                    </a:lnTo>
                    <a:lnTo>
                      <a:pt x="2310" y="3453"/>
                    </a:lnTo>
                    <a:lnTo>
                      <a:pt x="2310" y="1155"/>
                    </a:lnTo>
                    <a:close/>
                    <a:moveTo>
                      <a:pt x="10371" y="5763"/>
                    </a:moveTo>
                    <a:lnTo>
                      <a:pt x="10371" y="6918"/>
                    </a:lnTo>
                    <a:lnTo>
                      <a:pt x="8073" y="6918"/>
                    </a:lnTo>
                    <a:lnTo>
                      <a:pt x="8073" y="5763"/>
                    </a:lnTo>
                    <a:close/>
                    <a:moveTo>
                      <a:pt x="1156" y="9216"/>
                    </a:moveTo>
                    <a:lnTo>
                      <a:pt x="1156" y="10370"/>
                    </a:lnTo>
                    <a:lnTo>
                      <a:pt x="1" y="10370"/>
                    </a:lnTo>
                    <a:lnTo>
                      <a:pt x="1" y="11525"/>
                    </a:lnTo>
                    <a:lnTo>
                      <a:pt x="2310" y="11525"/>
                    </a:lnTo>
                    <a:lnTo>
                      <a:pt x="2310" y="9216"/>
                    </a:lnTo>
                    <a:close/>
                    <a:moveTo>
                      <a:pt x="2310" y="0"/>
                    </a:moveTo>
                    <a:lnTo>
                      <a:pt x="2310" y="1155"/>
                    </a:lnTo>
                    <a:lnTo>
                      <a:pt x="3453" y="1155"/>
                    </a:lnTo>
                    <a:lnTo>
                      <a:pt x="3453" y="4608"/>
                    </a:lnTo>
                    <a:lnTo>
                      <a:pt x="4608" y="4608"/>
                    </a:lnTo>
                    <a:lnTo>
                      <a:pt x="4608" y="8061"/>
                    </a:lnTo>
                    <a:lnTo>
                      <a:pt x="3453" y="8061"/>
                    </a:lnTo>
                    <a:lnTo>
                      <a:pt x="3453" y="11525"/>
                    </a:lnTo>
                    <a:lnTo>
                      <a:pt x="2310" y="11525"/>
                    </a:lnTo>
                    <a:lnTo>
                      <a:pt x="2310" y="12668"/>
                    </a:lnTo>
                    <a:lnTo>
                      <a:pt x="5763" y="12668"/>
                    </a:lnTo>
                    <a:lnTo>
                      <a:pt x="5763" y="11525"/>
                    </a:lnTo>
                    <a:lnTo>
                      <a:pt x="6918" y="11525"/>
                    </a:lnTo>
                    <a:lnTo>
                      <a:pt x="6918" y="10370"/>
                    </a:lnTo>
                    <a:lnTo>
                      <a:pt x="8061" y="10370"/>
                    </a:lnTo>
                    <a:lnTo>
                      <a:pt x="8061" y="9216"/>
                    </a:lnTo>
                    <a:lnTo>
                      <a:pt x="9216" y="9216"/>
                    </a:lnTo>
                    <a:lnTo>
                      <a:pt x="9216" y="8061"/>
                    </a:lnTo>
                    <a:lnTo>
                      <a:pt x="12669" y="8061"/>
                    </a:lnTo>
                    <a:lnTo>
                      <a:pt x="12669" y="6918"/>
                    </a:lnTo>
                    <a:lnTo>
                      <a:pt x="14979" y="6918"/>
                    </a:lnTo>
                    <a:lnTo>
                      <a:pt x="14979" y="5763"/>
                    </a:lnTo>
                    <a:lnTo>
                      <a:pt x="12669" y="5763"/>
                    </a:lnTo>
                    <a:lnTo>
                      <a:pt x="12669" y="4608"/>
                    </a:lnTo>
                    <a:lnTo>
                      <a:pt x="9216" y="4608"/>
                    </a:lnTo>
                    <a:lnTo>
                      <a:pt x="9216" y="3453"/>
                    </a:lnTo>
                    <a:lnTo>
                      <a:pt x="8061" y="3453"/>
                    </a:lnTo>
                    <a:lnTo>
                      <a:pt x="8061" y="2310"/>
                    </a:lnTo>
                    <a:lnTo>
                      <a:pt x="6918" y="2310"/>
                    </a:lnTo>
                    <a:lnTo>
                      <a:pt x="6918" y="1155"/>
                    </a:lnTo>
                    <a:lnTo>
                      <a:pt x="5763" y="1155"/>
                    </a:lnTo>
                    <a:lnTo>
                      <a:pt x="576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16"/>
              <p:cNvSpPr/>
              <p:nvPr/>
            </p:nvSpPr>
            <p:spPr>
              <a:xfrm>
                <a:off x="3000389" y="411821"/>
                <a:ext cx="51000" cy="50956"/>
              </a:xfrm>
              <a:custGeom>
                <a:rect b="b" l="l" r="r" t="t"/>
                <a:pathLst>
                  <a:path extrusionOk="0" h="1155" w="1156">
                    <a:moveTo>
                      <a:pt x="1" y="0"/>
                    </a:moveTo>
                    <a:lnTo>
                      <a:pt x="1" y="1155"/>
                    </a:lnTo>
                    <a:lnTo>
                      <a:pt x="1156" y="1155"/>
                    </a:lnTo>
                    <a:lnTo>
                      <a:pt x="11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6"/>
              <p:cNvSpPr/>
              <p:nvPr/>
            </p:nvSpPr>
            <p:spPr>
              <a:xfrm>
                <a:off x="3000389" y="818363"/>
                <a:ext cx="51000" cy="50470"/>
              </a:xfrm>
              <a:custGeom>
                <a:rect b="b" l="l" r="r" t="t"/>
                <a:pathLst>
                  <a:path extrusionOk="0" h="1144" w="1156">
                    <a:moveTo>
                      <a:pt x="1" y="0"/>
                    </a:moveTo>
                    <a:lnTo>
                      <a:pt x="1" y="1143"/>
                    </a:lnTo>
                    <a:lnTo>
                      <a:pt x="1156" y="1143"/>
                    </a:lnTo>
                    <a:lnTo>
                      <a:pt x="11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7" name="Google Shape;347;p16"/>
            <p:cNvGrpSpPr/>
            <p:nvPr/>
          </p:nvGrpSpPr>
          <p:grpSpPr>
            <a:xfrm rot="7199631">
              <a:off x="7897744" y="4735676"/>
              <a:ext cx="182919" cy="183010"/>
              <a:chOff x="3052932" y="2641078"/>
              <a:chExt cx="616189" cy="616674"/>
            </a:xfrm>
          </p:grpSpPr>
          <p:sp>
            <p:nvSpPr>
              <p:cNvPr id="348" name="Google Shape;348;p16"/>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6"/>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6"/>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16"/>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2" name="Google Shape;352;p16"/>
            <p:cNvGrpSpPr/>
            <p:nvPr/>
          </p:nvGrpSpPr>
          <p:grpSpPr>
            <a:xfrm rot="7199631">
              <a:off x="8709873" y="3965383"/>
              <a:ext cx="182919" cy="183010"/>
              <a:chOff x="3052932" y="2641078"/>
              <a:chExt cx="616189" cy="616674"/>
            </a:xfrm>
          </p:grpSpPr>
          <p:sp>
            <p:nvSpPr>
              <p:cNvPr id="353" name="Google Shape;353;p16"/>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6"/>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16"/>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6"/>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7" name="Google Shape;357;p16"/>
            <p:cNvSpPr/>
            <p:nvPr/>
          </p:nvSpPr>
          <p:spPr>
            <a:xfrm>
              <a:off x="8533906" y="4578951"/>
              <a:ext cx="288559" cy="288248"/>
            </a:xfrm>
            <a:custGeom>
              <a:rect b="b" l="l" r="r" t="t"/>
              <a:pathLst>
                <a:path extrusionOk="0" h="13490" w="13503">
                  <a:moveTo>
                    <a:pt x="4501" y="0"/>
                  </a:moveTo>
                  <a:lnTo>
                    <a:pt x="4501" y="1500"/>
                  </a:lnTo>
                  <a:lnTo>
                    <a:pt x="3001" y="1500"/>
                  </a:lnTo>
                  <a:lnTo>
                    <a:pt x="3001" y="3000"/>
                  </a:lnTo>
                  <a:lnTo>
                    <a:pt x="1501" y="3000"/>
                  </a:lnTo>
                  <a:lnTo>
                    <a:pt x="1501" y="4501"/>
                  </a:lnTo>
                  <a:lnTo>
                    <a:pt x="0" y="4501"/>
                  </a:lnTo>
                  <a:lnTo>
                    <a:pt x="0" y="8989"/>
                  </a:lnTo>
                  <a:lnTo>
                    <a:pt x="1501" y="8989"/>
                  </a:lnTo>
                  <a:lnTo>
                    <a:pt x="1501" y="10489"/>
                  </a:lnTo>
                  <a:lnTo>
                    <a:pt x="3001" y="10489"/>
                  </a:lnTo>
                  <a:lnTo>
                    <a:pt x="3001" y="11990"/>
                  </a:lnTo>
                  <a:lnTo>
                    <a:pt x="4501" y="11990"/>
                  </a:lnTo>
                  <a:lnTo>
                    <a:pt x="4501" y="13490"/>
                  </a:lnTo>
                  <a:lnTo>
                    <a:pt x="9001" y="13490"/>
                  </a:lnTo>
                  <a:lnTo>
                    <a:pt x="9001" y="11990"/>
                  </a:lnTo>
                  <a:lnTo>
                    <a:pt x="10502" y="11990"/>
                  </a:lnTo>
                  <a:lnTo>
                    <a:pt x="10502" y="10489"/>
                  </a:lnTo>
                  <a:lnTo>
                    <a:pt x="12002" y="10489"/>
                  </a:lnTo>
                  <a:lnTo>
                    <a:pt x="12002" y="8989"/>
                  </a:lnTo>
                  <a:lnTo>
                    <a:pt x="13502" y="8989"/>
                  </a:lnTo>
                  <a:lnTo>
                    <a:pt x="13502" y="7489"/>
                  </a:lnTo>
                  <a:lnTo>
                    <a:pt x="13502" y="4501"/>
                  </a:lnTo>
                  <a:lnTo>
                    <a:pt x="12002" y="4501"/>
                  </a:lnTo>
                  <a:lnTo>
                    <a:pt x="12002" y="3000"/>
                  </a:lnTo>
                  <a:lnTo>
                    <a:pt x="10502" y="3000"/>
                  </a:lnTo>
                  <a:lnTo>
                    <a:pt x="10502" y="1500"/>
                  </a:lnTo>
                  <a:lnTo>
                    <a:pt x="9001" y="1500"/>
                  </a:lnTo>
                  <a:lnTo>
                    <a:pt x="900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8" name="Google Shape;358;p16"/>
            <p:cNvGrpSpPr/>
            <p:nvPr/>
          </p:nvGrpSpPr>
          <p:grpSpPr>
            <a:xfrm flipH="1" rot="-2700000">
              <a:off x="267544" y="905645"/>
              <a:ext cx="182912" cy="182969"/>
              <a:chOff x="3052932" y="2641078"/>
              <a:chExt cx="616189" cy="616674"/>
            </a:xfrm>
          </p:grpSpPr>
          <p:sp>
            <p:nvSpPr>
              <p:cNvPr id="359" name="Google Shape;359;p16"/>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6"/>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6"/>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6"/>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3" name="Google Shape;363;p16"/>
            <p:cNvGrpSpPr/>
            <p:nvPr/>
          </p:nvGrpSpPr>
          <p:grpSpPr>
            <a:xfrm flipH="1" rot="-2700000">
              <a:off x="526244" y="2047120"/>
              <a:ext cx="182912" cy="182969"/>
              <a:chOff x="3052932" y="2641078"/>
              <a:chExt cx="616189" cy="616674"/>
            </a:xfrm>
          </p:grpSpPr>
          <p:sp>
            <p:nvSpPr>
              <p:cNvPr id="364" name="Google Shape;364;p16"/>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6"/>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6"/>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6"/>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8" name="Google Shape;368;p16"/>
            <p:cNvGrpSpPr/>
            <p:nvPr/>
          </p:nvGrpSpPr>
          <p:grpSpPr>
            <a:xfrm flipH="1">
              <a:off x="8252882" y="-200679"/>
              <a:ext cx="503917" cy="503917"/>
              <a:chOff x="320471" y="3391693"/>
              <a:chExt cx="615660" cy="615660"/>
            </a:xfrm>
          </p:grpSpPr>
          <p:sp>
            <p:nvSpPr>
              <p:cNvPr id="369" name="Google Shape;369;p16"/>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6"/>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6"/>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16"/>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16"/>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6"/>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6"/>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6" name="Google Shape;376;p16"/>
            <p:cNvGrpSpPr/>
            <p:nvPr/>
          </p:nvGrpSpPr>
          <p:grpSpPr>
            <a:xfrm flipH="1" rot="-2700000">
              <a:off x="-122631" y="2480270"/>
              <a:ext cx="182912" cy="182969"/>
              <a:chOff x="3052932" y="2641078"/>
              <a:chExt cx="616189" cy="616674"/>
            </a:xfrm>
          </p:grpSpPr>
          <p:sp>
            <p:nvSpPr>
              <p:cNvPr id="377" name="Google Shape;377;p16"/>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16"/>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16"/>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6"/>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1" name="Google Shape;381;p16"/>
            <p:cNvGrpSpPr/>
            <p:nvPr/>
          </p:nvGrpSpPr>
          <p:grpSpPr>
            <a:xfrm flipH="1" rot="-2700000">
              <a:off x="8794694" y="646945"/>
              <a:ext cx="182912" cy="182969"/>
              <a:chOff x="3052932" y="2641078"/>
              <a:chExt cx="616189" cy="616674"/>
            </a:xfrm>
          </p:grpSpPr>
          <p:sp>
            <p:nvSpPr>
              <p:cNvPr id="382" name="Google Shape;382;p16"/>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6"/>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6"/>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16"/>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386" name="Shape 386"/>
        <p:cNvGrpSpPr/>
        <p:nvPr/>
      </p:nvGrpSpPr>
      <p:grpSpPr>
        <a:xfrm>
          <a:off x="0" y="0"/>
          <a:ext cx="0" cy="0"/>
          <a:chOff x="0" y="0"/>
          <a:chExt cx="0" cy="0"/>
        </a:xfrm>
      </p:grpSpPr>
      <p:pic>
        <p:nvPicPr>
          <p:cNvPr id="387" name="Google Shape;387;p17"/>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388" name="Google Shape;388;p1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89" name="Google Shape;389;p17"/>
          <p:cNvSpPr txBox="1"/>
          <p:nvPr>
            <p:ph idx="1" type="subTitle"/>
          </p:nvPr>
        </p:nvSpPr>
        <p:spPr>
          <a:xfrm>
            <a:off x="2339950" y="1173750"/>
            <a:ext cx="5759100" cy="4404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390" name="Google Shape;390;p17"/>
          <p:cNvSpPr txBox="1"/>
          <p:nvPr>
            <p:ph idx="2" type="subTitle"/>
          </p:nvPr>
        </p:nvSpPr>
        <p:spPr>
          <a:xfrm>
            <a:off x="2339950" y="1537875"/>
            <a:ext cx="5759100" cy="6384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91" name="Google Shape;391;p17"/>
          <p:cNvSpPr txBox="1"/>
          <p:nvPr>
            <p:ph idx="3" type="subTitle"/>
          </p:nvPr>
        </p:nvSpPr>
        <p:spPr>
          <a:xfrm>
            <a:off x="2339950" y="2715888"/>
            <a:ext cx="5759100" cy="6384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92" name="Google Shape;392;p17"/>
          <p:cNvSpPr txBox="1"/>
          <p:nvPr>
            <p:ph idx="4" type="subTitle"/>
          </p:nvPr>
        </p:nvSpPr>
        <p:spPr>
          <a:xfrm>
            <a:off x="2339950" y="3893900"/>
            <a:ext cx="5759100" cy="6384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93" name="Google Shape;393;p17"/>
          <p:cNvSpPr txBox="1"/>
          <p:nvPr>
            <p:ph idx="5" type="subTitle"/>
          </p:nvPr>
        </p:nvSpPr>
        <p:spPr>
          <a:xfrm>
            <a:off x="2339950" y="2351688"/>
            <a:ext cx="5759100" cy="4404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394" name="Google Shape;394;p17"/>
          <p:cNvSpPr txBox="1"/>
          <p:nvPr>
            <p:ph idx="6" type="subTitle"/>
          </p:nvPr>
        </p:nvSpPr>
        <p:spPr>
          <a:xfrm>
            <a:off x="2339950" y="3529700"/>
            <a:ext cx="5759100" cy="4404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grpSp>
        <p:nvGrpSpPr>
          <p:cNvPr id="395" name="Google Shape;395;p17"/>
          <p:cNvGrpSpPr/>
          <p:nvPr/>
        </p:nvGrpSpPr>
        <p:grpSpPr>
          <a:xfrm>
            <a:off x="-120162" y="-50349"/>
            <a:ext cx="9264167" cy="5118911"/>
            <a:chOff x="-120162" y="-50349"/>
            <a:chExt cx="9264167" cy="5118911"/>
          </a:xfrm>
        </p:grpSpPr>
        <p:grpSp>
          <p:nvGrpSpPr>
            <p:cNvPr id="396" name="Google Shape;396;p17"/>
            <p:cNvGrpSpPr/>
            <p:nvPr/>
          </p:nvGrpSpPr>
          <p:grpSpPr>
            <a:xfrm rot="10800000">
              <a:off x="182490" y="4564645"/>
              <a:ext cx="503917" cy="503917"/>
              <a:chOff x="320471" y="3391693"/>
              <a:chExt cx="615660" cy="615660"/>
            </a:xfrm>
          </p:grpSpPr>
          <p:sp>
            <p:nvSpPr>
              <p:cNvPr id="397" name="Google Shape;397;p17"/>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7"/>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17"/>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17"/>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17"/>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7"/>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17"/>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4" name="Google Shape;404;p17"/>
            <p:cNvGrpSpPr/>
            <p:nvPr/>
          </p:nvGrpSpPr>
          <p:grpSpPr>
            <a:xfrm rot="-8100000">
              <a:off x="220402" y="4057370"/>
              <a:ext cx="182912" cy="182969"/>
              <a:chOff x="3052932" y="2641078"/>
              <a:chExt cx="616189" cy="616674"/>
            </a:xfrm>
          </p:grpSpPr>
          <p:sp>
            <p:nvSpPr>
              <p:cNvPr id="405" name="Google Shape;405;p17"/>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17"/>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17"/>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7"/>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9" name="Google Shape;409;p17"/>
            <p:cNvGrpSpPr/>
            <p:nvPr/>
          </p:nvGrpSpPr>
          <p:grpSpPr>
            <a:xfrm rot="-8100000">
              <a:off x="1026902" y="4683095"/>
              <a:ext cx="182912" cy="182969"/>
              <a:chOff x="3052932" y="2641078"/>
              <a:chExt cx="616189" cy="616674"/>
            </a:xfrm>
          </p:grpSpPr>
          <p:sp>
            <p:nvSpPr>
              <p:cNvPr id="410" name="Google Shape;410;p17"/>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17"/>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17"/>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17"/>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4" name="Google Shape;414;p17"/>
            <p:cNvGrpSpPr/>
            <p:nvPr/>
          </p:nvGrpSpPr>
          <p:grpSpPr>
            <a:xfrm>
              <a:off x="8564566" y="502970"/>
              <a:ext cx="579439" cy="579439"/>
              <a:chOff x="1785966" y="4166970"/>
              <a:chExt cx="579439" cy="579439"/>
            </a:xfrm>
          </p:grpSpPr>
          <p:sp>
            <p:nvSpPr>
              <p:cNvPr id="415" name="Google Shape;415;p17"/>
              <p:cNvSpPr/>
              <p:nvPr/>
            </p:nvSpPr>
            <p:spPr>
              <a:xfrm>
                <a:off x="1891539" y="4641277"/>
                <a:ext cx="105088" cy="105132"/>
              </a:xfrm>
              <a:custGeom>
                <a:rect b="b" l="l" r="r" t="t"/>
                <a:pathLst>
                  <a:path extrusionOk="0" h="2383" w="2382">
                    <a:moveTo>
                      <a:pt x="1" y="1"/>
                    </a:moveTo>
                    <a:lnTo>
                      <a:pt x="1" y="2382"/>
                    </a:lnTo>
                    <a:lnTo>
                      <a:pt x="2382" y="2382"/>
                    </a:lnTo>
                    <a:lnTo>
                      <a:pt x="2382" y="1192"/>
                    </a:lnTo>
                    <a:lnTo>
                      <a:pt x="1191" y="1192"/>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17"/>
              <p:cNvSpPr/>
              <p:nvPr/>
            </p:nvSpPr>
            <p:spPr>
              <a:xfrm>
                <a:off x="1785966" y="4166970"/>
                <a:ext cx="579439" cy="579439"/>
              </a:xfrm>
              <a:custGeom>
                <a:rect b="b" l="l" r="r" t="t"/>
                <a:pathLst>
                  <a:path extrusionOk="0" h="13134" w="13134">
                    <a:moveTo>
                      <a:pt x="0" y="7168"/>
                    </a:moveTo>
                    <a:lnTo>
                      <a:pt x="0" y="8359"/>
                    </a:lnTo>
                    <a:lnTo>
                      <a:pt x="1191" y="8359"/>
                    </a:lnTo>
                    <a:lnTo>
                      <a:pt x="1191" y="7168"/>
                    </a:lnTo>
                    <a:close/>
                    <a:moveTo>
                      <a:pt x="8359" y="7168"/>
                    </a:moveTo>
                    <a:lnTo>
                      <a:pt x="8359" y="8359"/>
                    </a:lnTo>
                    <a:lnTo>
                      <a:pt x="7168" y="8359"/>
                    </a:lnTo>
                    <a:lnTo>
                      <a:pt x="7168" y="9549"/>
                    </a:lnTo>
                    <a:lnTo>
                      <a:pt x="4775" y="9549"/>
                    </a:lnTo>
                    <a:lnTo>
                      <a:pt x="4775" y="8359"/>
                    </a:lnTo>
                    <a:lnTo>
                      <a:pt x="7168" y="8359"/>
                    </a:lnTo>
                    <a:lnTo>
                      <a:pt x="7168" y="7168"/>
                    </a:lnTo>
                    <a:close/>
                    <a:moveTo>
                      <a:pt x="2394" y="1"/>
                    </a:moveTo>
                    <a:lnTo>
                      <a:pt x="2394" y="3584"/>
                    </a:lnTo>
                    <a:lnTo>
                      <a:pt x="4775" y="3584"/>
                    </a:lnTo>
                    <a:lnTo>
                      <a:pt x="4775" y="5966"/>
                    </a:lnTo>
                    <a:lnTo>
                      <a:pt x="1191" y="5966"/>
                    </a:lnTo>
                    <a:lnTo>
                      <a:pt x="1191" y="7168"/>
                    </a:lnTo>
                    <a:lnTo>
                      <a:pt x="3584" y="7168"/>
                    </a:lnTo>
                    <a:lnTo>
                      <a:pt x="3584" y="10752"/>
                    </a:lnTo>
                    <a:lnTo>
                      <a:pt x="7168" y="10752"/>
                    </a:lnTo>
                    <a:lnTo>
                      <a:pt x="7168" y="13133"/>
                    </a:lnTo>
                    <a:lnTo>
                      <a:pt x="9549" y="13133"/>
                    </a:lnTo>
                    <a:lnTo>
                      <a:pt x="9549" y="11943"/>
                    </a:lnTo>
                    <a:lnTo>
                      <a:pt x="8359" y="11943"/>
                    </a:lnTo>
                    <a:lnTo>
                      <a:pt x="8359" y="10752"/>
                    </a:lnTo>
                    <a:lnTo>
                      <a:pt x="9549" y="10752"/>
                    </a:lnTo>
                    <a:lnTo>
                      <a:pt x="9549" y="7168"/>
                    </a:lnTo>
                    <a:lnTo>
                      <a:pt x="11942" y="7168"/>
                    </a:lnTo>
                    <a:lnTo>
                      <a:pt x="11942" y="8359"/>
                    </a:lnTo>
                    <a:lnTo>
                      <a:pt x="13133" y="8359"/>
                    </a:lnTo>
                    <a:lnTo>
                      <a:pt x="13133" y="7156"/>
                    </a:lnTo>
                    <a:lnTo>
                      <a:pt x="11942" y="7156"/>
                    </a:lnTo>
                    <a:lnTo>
                      <a:pt x="11942" y="5966"/>
                    </a:lnTo>
                    <a:lnTo>
                      <a:pt x="8359" y="5966"/>
                    </a:lnTo>
                    <a:lnTo>
                      <a:pt x="8359" y="3584"/>
                    </a:lnTo>
                    <a:lnTo>
                      <a:pt x="10752" y="3584"/>
                    </a:lnTo>
                    <a:lnTo>
                      <a:pt x="10752" y="1191"/>
                    </a:lnTo>
                    <a:lnTo>
                      <a:pt x="9561" y="1191"/>
                    </a:lnTo>
                    <a:lnTo>
                      <a:pt x="9561" y="2394"/>
                    </a:lnTo>
                    <a:lnTo>
                      <a:pt x="8359" y="2394"/>
                    </a:lnTo>
                    <a:lnTo>
                      <a:pt x="8359" y="1191"/>
                    </a:lnTo>
                    <a:lnTo>
                      <a:pt x="9561" y="1191"/>
                    </a:lnTo>
                    <a:lnTo>
                      <a:pt x="9561" y="1"/>
                    </a:lnTo>
                    <a:lnTo>
                      <a:pt x="7168" y="1"/>
                    </a:lnTo>
                    <a:lnTo>
                      <a:pt x="7168" y="5966"/>
                    </a:lnTo>
                    <a:lnTo>
                      <a:pt x="5977" y="5966"/>
                    </a:lnTo>
                    <a:lnTo>
                      <a:pt x="5977" y="1191"/>
                    </a:lnTo>
                    <a:lnTo>
                      <a:pt x="4775" y="1191"/>
                    </a:lnTo>
                    <a:lnTo>
                      <a:pt x="4775" y="2382"/>
                    </a:lnTo>
                    <a:lnTo>
                      <a:pt x="3584" y="2382"/>
                    </a:lnTo>
                    <a:lnTo>
                      <a:pt x="3584" y="1191"/>
                    </a:lnTo>
                    <a:lnTo>
                      <a:pt x="4775" y="1191"/>
                    </a:lnTo>
                    <a:lnTo>
                      <a:pt x="4775"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7" name="Google Shape;417;p17"/>
            <p:cNvSpPr/>
            <p:nvPr/>
          </p:nvSpPr>
          <p:spPr>
            <a:xfrm>
              <a:off x="7999599" y="-50349"/>
              <a:ext cx="339360" cy="339360"/>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17"/>
            <p:cNvSpPr/>
            <p:nvPr/>
          </p:nvSpPr>
          <p:spPr>
            <a:xfrm>
              <a:off x="9040502" y="1823128"/>
              <a:ext cx="103500" cy="52015"/>
            </a:xfrm>
            <a:custGeom>
              <a:rect b="b" l="l" r="r" t="t"/>
              <a:pathLst>
                <a:path extrusionOk="0" h="1179" w="2346">
                  <a:moveTo>
                    <a:pt x="0" y="0"/>
                  </a:moveTo>
                  <a:lnTo>
                    <a:pt x="0" y="1179"/>
                  </a:lnTo>
                  <a:lnTo>
                    <a:pt x="2346" y="1179"/>
                  </a:lnTo>
                  <a:lnTo>
                    <a:pt x="234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9" name="Google Shape;419;p17"/>
            <p:cNvGrpSpPr/>
            <p:nvPr/>
          </p:nvGrpSpPr>
          <p:grpSpPr>
            <a:xfrm>
              <a:off x="-120162" y="3217149"/>
              <a:ext cx="224337" cy="112456"/>
              <a:chOff x="3585563" y="2029124"/>
              <a:chExt cx="224337" cy="112456"/>
            </a:xfrm>
          </p:grpSpPr>
          <p:sp>
            <p:nvSpPr>
              <p:cNvPr id="420" name="Google Shape;420;p17"/>
              <p:cNvSpPr/>
              <p:nvPr/>
            </p:nvSpPr>
            <p:spPr>
              <a:xfrm>
                <a:off x="3753651" y="2029124"/>
                <a:ext cx="56250" cy="112456"/>
              </a:xfrm>
              <a:custGeom>
                <a:rect b="b" l="l" r="r" t="t"/>
                <a:pathLst>
                  <a:path extrusionOk="0" h="2549" w="1275">
                    <a:moveTo>
                      <a:pt x="0" y="0"/>
                    </a:moveTo>
                    <a:lnTo>
                      <a:pt x="0" y="1274"/>
                    </a:lnTo>
                    <a:lnTo>
                      <a:pt x="0" y="2548"/>
                    </a:lnTo>
                    <a:lnTo>
                      <a:pt x="1274" y="2548"/>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17"/>
              <p:cNvSpPr/>
              <p:nvPr/>
            </p:nvSpPr>
            <p:spPr>
              <a:xfrm>
                <a:off x="3585563" y="2029124"/>
                <a:ext cx="56250" cy="112456"/>
              </a:xfrm>
              <a:custGeom>
                <a:rect b="b" l="l" r="r" t="t"/>
                <a:pathLst>
                  <a:path extrusionOk="0" h="2549" w="1275">
                    <a:moveTo>
                      <a:pt x="0" y="0"/>
                    </a:moveTo>
                    <a:lnTo>
                      <a:pt x="0" y="1274"/>
                    </a:lnTo>
                    <a:lnTo>
                      <a:pt x="0" y="2548"/>
                    </a:lnTo>
                    <a:lnTo>
                      <a:pt x="1274" y="2548"/>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BLANK_1_1_1_2_1">
    <p:spTree>
      <p:nvGrpSpPr>
        <p:cNvPr id="422" name="Shape 422"/>
        <p:cNvGrpSpPr/>
        <p:nvPr/>
      </p:nvGrpSpPr>
      <p:grpSpPr>
        <a:xfrm>
          <a:off x="0" y="0"/>
          <a:ext cx="0" cy="0"/>
          <a:chOff x="0" y="0"/>
          <a:chExt cx="0" cy="0"/>
        </a:xfrm>
      </p:grpSpPr>
      <p:pic>
        <p:nvPicPr>
          <p:cNvPr id="423" name="Google Shape;423;p18"/>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424" name="Google Shape;424;p1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25" name="Google Shape;425;p18"/>
          <p:cNvSpPr txBox="1"/>
          <p:nvPr>
            <p:ph idx="1" type="subTitle"/>
          </p:nvPr>
        </p:nvSpPr>
        <p:spPr>
          <a:xfrm>
            <a:off x="715075" y="3785108"/>
            <a:ext cx="2443500" cy="6774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Raleway"/>
              <a:buNone/>
              <a:defRPr sz="1800">
                <a:latin typeface="Audiowide"/>
                <a:ea typeface="Audiowide"/>
                <a:cs typeface="Audiowide"/>
                <a:sym typeface="Audiowide"/>
              </a:defRPr>
            </a:lvl1pPr>
            <a:lvl2pPr lvl="1" rtl="0">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426" name="Google Shape;426;p18"/>
          <p:cNvSpPr txBox="1"/>
          <p:nvPr>
            <p:ph idx="2" type="subTitle"/>
          </p:nvPr>
        </p:nvSpPr>
        <p:spPr>
          <a:xfrm>
            <a:off x="3350250" y="3785105"/>
            <a:ext cx="2443500" cy="6774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2400"/>
              <a:buFont typeface="Raleway"/>
              <a:buNone/>
              <a:defRPr sz="1800">
                <a:solidFill>
                  <a:schemeClr val="lt1"/>
                </a:solidFill>
                <a:latin typeface="Audiowide"/>
                <a:ea typeface="Audiowide"/>
                <a:cs typeface="Audiowide"/>
                <a:sym typeface="Audiowide"/>
              </a:defRPr>
            </a:lvl1pPr>
            <a:lvl2pPr lvl="1"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2pPr>
            <a:lvl3pPr lvl="2"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3pPr>
            <a:lvl4pPr lvl="3"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4pPr>
            <a:lvl5pPr lvl="4"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5pPr>
            <a:lvl6pPr lvl="5"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6pPr>
            <a:lvl7pPr lvl="6"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7pPr>
            <a:lvl8pPr lvl="7"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8pPr>
            <a:lvl9pPr lvl="8"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9pPr>
          </a:lstStyle>
          <a:p/>
        </p:txBody>
      </p:sp>
      <p:sp>
        <p:nvSpPr>
          <p:cNvPr id="427" name="Google Shape;427;p18"/>
          <p:cNvSpPr txBox="1"/>
          <p:nvPr>
            <p:ph idx="3" type="subTitle"/>
          </p:nvPr>
        </p:nvSpPr>
        <p:spPr>
          <a:xfrm>
            <a:off x="5985425" y="3785101"/>
            <a:ext cx="2443500" cy="6774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2400"/>
              <a:buFont typeface="Raleway"/>
              <a:buNone/>
              <a:defRPr sz="1800">
                <a:solidFill>
                  <a:schemeClr val="lt1"/>
                </a:solidFill>
                <a:latin typeface="Audiowide"/>
                <a:ea typeface="Audiowide"/>
                <a:cs typeface="Audiowide"/>
                <a:sym typeface="Audiowide"/>
              </a:defRPr>
            </a:lvl1pPr>
            <a:lvl2pPr lvl="1"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2pPr>
            <a:lvl3pPr lvl="2"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3pPr>
            <a:lvl4pPr lvl="3"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4pPr>
            <a:lvl5pPr lvl="4"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5pPr>
            <a:lvl6pPr lvl="5"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6pPr>
            <a:lvl7pPr lvl="6"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7pPr>
            <a:lvl8pPr lvl="7"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8pPr>
            <a:lvl9pPr lvl="8" rtl="0">
              <a:lnSpc>
                <a:spcPct val="100000"/>
              </a:lnSpc>
              <a:spcBef>
                <a:spcPts val="0"/>
              </a:spcBef>
              <a:spcAft>
                <a:spcPts val="0"/>
              </a:spcAft>
              <a:buClr>
                <a:schemeClr val="lt1"/>
              </a:buClr>
              <a:buSzPts val="2400"/>
              <a:buFont typeface="Raleway"/>
              <a:buNone/>
              <a:defRPr sz="2400">
                <a:solidFill>
                  <a:schemeClr val="lt1"/>
                </a:solidFill>
                <a:latin typeface="Raleway"/>
                <a:ea typeface="Raleway"/>
                <a:cs typeface="Raleway"/>
                <a:sym typeface="Raleway"/>
              </a:defRPr>
            </a:lvl9pPr>
          </a:lstStyle>
          <a:p/>
        </p:txBody>
      </p:sp>
      <p:sp>
        <p:nvSpPr>
          <p:cNvPr id="428" name="Google Shape;428;p18"/>
          <p:cNvSpPr txBox="1"/>
          <p:nvPr>
            <p:ph idx="4" type="subTitle"/>
          </p:nvPr>
        </p:nvSpPr>
        <p:spPr>
          <a:xfrm>
            <a:off x="715075" y="2571500"/>
            <a:ext cx="2443500" cy="11511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29" name="Google Shape;429;p18"/>
          <p:cNvSpPr txBox="1"/>
          <p:nvPr>
            <p:ph idx="5" type="subTitle"/>
          </p:nvPr>
        </p:nvSpPr>
        <p:spPr>
          <a:xfrm>
            <a:off x="3350250" y="2571500"/>
            <a:ext cx="2443500" cy="11511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30" name="Google Shape;430;p18"/>
          <p:cNvSpPr txBox="1"/>
          <p:nvPr>
            <p:ph idx="6" type="subTitle"/>
          </p:nvPr>
        </p:nvSpPr>
        <p:spPr>
          <a:xfrm>
            <a:off x="5985425" y="2571500"/>
            <a:ext cx="2443500" cy="11511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grpSp>
        <p:nvGrpSpPr>
          <p:cNvPr id="431" name="Google Shape;431;p18"/>
          <p:cNvGrpSpPr/>
          <p:nvPr/>
        </p:nvGrpSpPr>
        <p:grpSpPr>
          <a:xfrm>
            <a:off x="201817" y="-200679"/>
            <a:ext cx="8595353" cy="5193018"/>
            <a:chOff x="201817" y="-200679"/>
            <a:chExt cx="8595353" cy="5193018"/>
          </a:xfrm>
        </p:grpSpPr>
        <p:grpSp>
          <p:nvGrpSpPr>
            <p:cNvPr id="432" name="Google Shape;432;p18"/>
            <p:cNvGrpSpPr/>
            <p:nvPr/>
          </p:nvGrpSpPr>
          <p:grpSpPr>
            <a:xfrm flipH="1">
              <a:off x="8437167" y="4920072"/>
              <a:ext cx="360003" cy="72268"/>
              <a:chOff x="1651496" y="2388946"/>
              <a:chExt cx="285264" cy="57265"/>
            </a:xfrm>
          </p:grpSpPr>
          <p:sp>
            <p:nvSpPr>
              <p:cNvPr id="433" name="Google Shape;433;p18"/>
              <p:cNvSpPr/>
              <p:nvPr/>
            </p:nvSpPr>
            <p:spPr>
              <a:xfrm>
                <a:off x="1651496" y="2388946"/>
                <a:ext cx="57309" cy="57265"/>
              </a:xfrm>
              <a:custGeom>
                <a:rect b="b" l="l" r="r" t="t"/>
                <a:pathLst>
                  <a:path extrusionOk="0" h="1298" w="1299">
                    <a:moveTo>
                      <a:pt x="0" y="0"/>
                    </a:moveTo>
                    <a:lnTo>
                      <a:pt x="0" y="1298"/>
                    </a:lnTo>
                    <a:lnTo>
                      <a:pt x="1298" y="1298"/>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18"/>
              <p:cNvSpPr/>
              <p:nvPr/>
            </p:nvSpPr>
            <p:spPr>
              <a:xfrm>
                <a:off x="1879981" y="2388946"/>
                <a:ext cx="56779" cy="57265"/>
              </a:xfrm>
              <a:custGeom>
                <a:rect b="b" l="l" r="r" t="t"/>
                <a:pathLst>
                  <a:path extrusionOk="0" h="1298" w="1287">
                    <a:moveTo>
                      <a:pt x="1" y="0"/>
                    </a:moveTo>
                    <a:lnTo>
                      <a:pt x="1" y="1298"/>
                    </a:lnTo>
                    <a:lnTo>
                      <a:pt x="1287" y="1298"/>
                    </a:lnTo>
                    <a:lnTo>
                      <a:pt x="128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5" name="Google Shape;435;p18"/>
            <p:cNvGrpSpPr/>
            <p:nvPr/>
          </p:nvGrpSpPr>
          <p:grpSpPr>
            <a:xfrm flipH="1" rot="-2700000">
              <a:off x="8525719" y="4646370"/>
              <a:ext cx="182912" cy="182969"/>
              <a:chOff x="3052932" y="2641078"/>
              <a:chExt cx="616189" cy="616674"/>
            </a:xfrm>
          </p:grpSpPr>
          <p:sp>
            <p:nvSpPr>
              <p:cNvPr id="436" name="Google Shape;436;p18"/>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8"/>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8"/>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18"/>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0" name="Google Shape;440;p18"/>
            <p:cNvGrpSpPr/>
            <p:nvPr/>
          </p:nvGrpSpPr>
          <p:grpSpPr>
            <a:xfrm flipH="1">
              <a:off x="229632" y="77421"/>
              <a:ext cx="503917" cy="503917"/>
              <a:chOff x="320471" y="3391693"/>
              <a:chExt cx="615660" cy="615660"/>
            </a:xfrm>
          </p:grpSpPr>
          <p:sp>
            <p:nvSpPr>
              <p:cNvPr id="441" name="Google Shape;441;p18"/>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18"/>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18"/>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18"/>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18"/>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18"/>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18"/>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8" name="Google Shape;448;p18"/>
            <p:cNvGrpSpPr/>
            <p:nvPr/>
          </p:nvGrpSpPr>
          <p:grpSpPr>
            <a:xfrm flipH="1" rot="-2700000">
              <a:off x="267544" y="905645"/>
              <a:ext cx="182912" cy="182969"/>
              <a:chOff x="3052932" y="2641078"/>
              <a:chExt cx="616189" cy="616674"/>
            </a:xfrm>
          </p:grpSpPr>
          <p:sp>
            <p:nvSpPr>
              <p:cNvPr id="449" name="Google Shape;449;p18"/>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18"/>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18"/>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18"/>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3" name="Google Shape;453;p18"/>
            <p:cNvGrpSpPr/>
            <p:nvPr/>
          </p:nvGrpSpPr>
          <p:grpSpPr>
            <a:xfrm flipH="1" rot="-2700000">
              <a:off x="1074044" y="279920"/>
              <a:ext cx="182912" cy="182969"/>
              <a:chOff x="3052932" y="2641078"/>
              <a:chExt cx="616189" cy="616674"/>
            </a:xfrm>
          </p:grpSpPr>
          <p:sp>
            <p:nvSpPr>
              <p:cNvPr id="454" name="Google Shape;454;p18"/>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18"/>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18"/>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18"/>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8" name="Google Shape;458;p18"/>
            <p:cNvGrpSpPr/>
            <p:nvPr/>
          </p:nvGrpSpPr>
          <p:grpSpPr>
            <a:xfrm flipH="1">
              <a:off x="8252882" y="-200679"/>
              <a:ext cx="503917" cy="503917"/>
              <a:chOff x="320471" y="3391693"/>
              <a:chExt cx="615660" cy="615660"/>
            </a:xfrm>
          </p:grpSpPr>
          <p:sp>
            <p:nvSpPr>
              <p:cNvPr id="459" name="Google Shape;459;p18"/>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18"/>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18"/>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18"/>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18"/>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18"/>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18"/>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6" name="Google Shape;466;p18"/>
            <p:cNvGrpSpPr/>
            <p:nvPr/>
          </p:nvGrpSpPr>
          <p:grpSpPr>
            <a:xfrm flipH="1" rot="-2700000">
              <a:off x="239719" y="4305470"/>
              <a:ext cx="182912" cy="182969"/>
              <a:chOff x="3052932" y="2641078"/>
              <a:chExt cx="616189" cy="616674"/>
            </a:xfrm>
          </p:grpSpPr>
          <p:sp>
            <p:nvSpPr>
              <p:cNvPr id="467" name="Google Shape;467;p18"/>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18"/>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18"/>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18"/>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471" name="Shape 471"/>
        <p:cNvGrpSpPr/>
        <p:nvPr/>
      </p:nvGrpSpPr>
      <p:grpSpPr>
        <a:xfrm>
          <a:off x="0" y="0"/>
          <a:ext cx="0" cy="0"/>
          <a:chOff x="0" y="0"/>
          <a:chExt cx="0" cy="0"/>
        </a:xfrm>
      </p:grpSpPr>
      <p:pic>
        <p:nvPicPr>
          <p:cNvPr id="472" name="Google Shape;472;p19"/>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473" name="Google Shape;473;p1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
        <p:nvSpPr>
          <p:cNvPr id="474" name="Google Shape;474;p19"/>
          <p:cNvSpPr txBox="1"/>
          <p:nvPr>
            <p:ph idx="1" type="subTitle"/>
          </p:nvPr>
        </p:nvSpPr>
        <p:spPr>
          <a:xfrm>
            <a:off x="720000" y="1142775"/>
            <a:ext cx="3114300" cy="642600"/>
          </a:xfrm>
          <a:prstGeom prst="rect">
            <a:avLst/>
          </a:prstGeom>
          <a:ln>
            <a:noFill/>
          </a:ln>
        </p:spPr>
        <p:txBody>
          <a:bodyPr anchorCtr="0" anchor="b" bIns="91425" lIns="91425" spcFirstLastPara="1" rIns="91425" wrap="square" tIns="91425">
            <a:noAutofit/>
          </a:bodyPr>
          <a:lstStyle>
            <a:lvl1pPr lvl="0" rtl="0" algn="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475" name="Google Shape;475;p19"/>
          <p:cNvSpPr txBox="1"/>
          <p:nvPr>
            <p:ph idx="2" type="subTitle"/>
          </p:nvPr>
        </p:nvSpPr>
        <p:spPr>
          <a:xfrm>
            <a:off x="720000" y="1709175"/>
            <a:ext cx="3114300" cy="1027800"/>
          </a:xfrm>
          <a:prstGeom prst="rect">
            <a:avLst/>
          </a:prstGeom>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76" name="Google Shape;476;p19"/>
          <p:cNvSpPr txBox="1"/>
          <p:nvPr>
            <p:ph idx="3" type="subTitle"/>
          </p:nvPr>
        </p:nvSpPr>
        <p:spPr>
          <a:xfrm>
            <a:off x="5309700" y="1709175"/>
            <a:ext cx="3114300" cy="10278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77" name="Google Shape;477;p19"/>
          <p:cNvSpPr txBox="1"/>
          <p:nvPr>
            <p:ph idx="4" type="subTitle"/>
          </p:nvPr>
        </p:nvSpPr>
        <p:spPr>
          <a:xfrm>
            <a:off x="720000" y="3504500"/>
            <a:ext cx="3114300" cy="1027800"/>
          </a:xfrm>
          <a:prstGeom prst="rect">
            <a:avLst/>
          </a:prstGeom>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78" name="Google Shape;478;p19"/>
          <p:cNvSpPr txBox="1"/>
          <p:nvPr>
            <p:ph idx="5" type="subTitle"/>
          </p:nvPr>
        </p:nvSpPr>
        <p:spPr>
          <a:xfrm>
            <a:off x="5309700" y="3504500"/>
            <a:ext cx="3114300" cy="10278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79" name="Google Shape;479;p19"/>
          <p:cNvSpPr txBox="1"/>
          <p:nvPr>
            <p:ph idx="6" type="subTitle"/>
          </p:nvPr>
        </p:nvSpPr>
        <p:spPr>
          <a:xfrm>
            <a:off x="720000" y="2938225"/>
            <a:ext cx="3114300" cy="642600"/>
          </a:xfrm>
          <a:prstGeom prst="rect">
            <a:avLst/>
          </a:prstGeom>
          <a:ln>
            <a:noFill/>
          </a:ln>
        </p:spPr>
        <p:txBody>
          <a:bodyPr anchorCtr="0" anchor="b" bIns="91425" lIns="91425" spcFirstLastPara="1" rIns="91425" wrap="square" tIns="91425">
            <a:noAutofit/>
          </a:bodyPr>
          <a:lstStyle>
            <a:lvl1pPr lvl="0" rtl="0" algn="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480" name="Google Shape;480;p19"/>
          <p:cNvSpPr txBox="1"/>
          <p:nvPr>
            <p:ph idx="7" type="subTitle"/>
          </p:nvPr>
        </p:nvSpPr>
        <p:spPr>
          <a:xfrm>
            <a:off x="5309700" y="1142775"/>
            <a:ext cx="3114300" cy="6426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481" name="Google Shape;481;p19"/>
          <p:cNvSpPr txBox="1"/>
          <p:nvPr>
            <p:ph idx="8" type="subTitle"/>
          </p:nvPr>
        </p:nvSpPr>
        <p:spPr>
          <a:xfrm>
            <a:off x="5309700" y="2938225"/>
            <a:ext cx="3114300" cy="6426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grpSp>
        <p:nvGrpSpPr>
          <p:cNvPr id="482" name="Google Shape;482;p19"/>
          <p:cNvGrpSpPr/>
          <p:nvPr/>
        </p:nvGrpSpPr>
        <p:grpSpPr>
          <a:xfrm>
            <a:off x="-433710" y="2094186"/>
            <a:ext cx="9850940" cy="3160793"/>
            <a:chOff x="-433710" y="2094186"/>
            <a:chExt cx="9850940" cy="3160793"/>
          </a:xfrm>
        </p:grpSpPr>
        <p:grpSp>
          <p:nvGrpSpPr>
            <p:cNvPr id="483" name="Google Shape;483;p19"/>
            <p:cNvGrpSpPr/>
            <p:nvPr/>
          </p:nvGrpSpPr>
          <p:grpSpPr>
            <a:xfrm flipH="1">
              <a:off x="41255" y="2607591"/>
              <a:ext cx="590810" cy="808075"/>
              <a:chOff x="3039785" y="4130220"/>
              <a:chExt cx="476998" cy="652410"/>
            </a:xfrm>
          </p:grpSpPr>
          <p:sp>
            <p:nvSpPr>
              <p:cNvPr id="484" name="Google Shape;484;p19"/>
              <p:cNvSpPr/>
              <p:nvPr/>
            </p:nvSpPr>
            <p:spPr>
              <a:xfrm>
                <a:off x="3348652" y="4698542"/>
                <a:ext cx="42088" cy="42088"/>
              </a:xfrm>
              <a:custGeom>
                <a:rect b="b" l="l" r="r" t="t"/>
                <a:pathLst>
                  <a:path extrusionOk="0" h="954" w="954">
                    <a:moveTo>
                      <a:pt x="1" y="1"/>
                    </a:moveTo>
                    <a:lnTo>
                      <a:pt x="1" y="953"/>
                    </a:lnTo>
                    <a:lnTo>
                      <a:pt x="953" y="953"/>
                    </a:lnTo>
                    <a:lnTo>
                      <a:pt x="953"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19"/>
              <p:cNvSpPr/>
              <p:nvPr/>
            </p:nvSpPr>
            <p:spPr>
              <a:xfrm>
                <a:off x="3062374" y="4656542"/>
                <a:ext cx="42088" cy="84088"/>
              </a:xfrm>
              <a:custGeom>
                <a:rect b="b" l="l" r="r" t="t"/>
                <a:pathLst>
                  <a:path extrusionOk="0" h="1906" w="954">
                    <a:moveTo>
                      <a:pt x="1" y="0"/>
                    </a:moveTo>
                    <a:lnTo>
                      <a:pt x="1" y="1905"/>
                    </a:lnTo>
                    <a:lnTo>
                      <a:pt x="953" y="1905"/>
                    </a:lnTo>
                    <a:lnTo>
                      <a:pt x="95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19"/>
              <p:cNvSpPr/>
              <p:nvPr/>
            </p:nvSpPr>
            <p:spPr>
              <a:xfrm>
                <a:off x="3104418" y="4614498"/>
                <a:ext cx="42044" cy="42088"/>
              </a:xfrm>
              <a:custGeom>
                <a:rect b="b" l="l" r="r" t="t"/>
                <a:pathLst>
                  <a:path extrusionOk="0" h="954" w="953">
                    <a:moveTo>
                      <a:pt x="0" y="1"/>
                    </a:moveTo>
                    <a:lnTo>
                      <a:pt x="0" y="953"/>
                    </a:lnTo>
                    <a:lnTo>
                      <a:pt x="953" y="953"/>
                    </a:lnTo>
                    <a:lnTo>
                      <a:pt x="953"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19"/>
              <p:cNvSpPr/>
              <p:nvPr/>
            </p:nvSpPr>
            <p:spPr>
              <a:xfrm>
                <a:off x="3188991" y="4656542"/>
                <a:ext cx="42044" cy="84088"/>
              </a:xfrm>
              <a:custGeom>
                <a:rect b="b" l="l" r="r" t="t"/>
                <a:pathLst>
                  <a:path extrusionOk="0" h="1906" w="953">
                    <a:moveTo>
                      <a:pt x="0" y="0"/>
                    </a:moveTo>
                    <a:lnTo>
                      <a:pt x="0" y="1905"/>
                    </a:lnTo>
                    <a:lnTo>
                      <a:pt x="953" y="1905"/>
                    </a:lnTo>
                    <a:lnTo>
                      <a:pt x="95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19"/>
              <p:cNvSpPr/>
              <p:nvPr/>
            </p:nvSpPr>
            <p:spPr>
              <a:xfrm>
                <a:off x="3334490" y="4361837"/>
                <a:ext cx="126088" cy="126132"/>
              </a:xfrm>
              <a:custGeom>
                <a:rect b="b" l="l" r="r" t="t"/>
                <a:pathLst>
                  <a:path extrusionOk="0" h="2859" w="2858">
                    <a:moveTo>
                      <a:pt x="953" y="1"/>
                    </a:moveTo>
                    <a:lnTo>
                      <a:pt x="953" y="953"/>
                    </a:lnTo>
                    <a:lnTo>
                      <a:pt x="0" y="953"/>
                    </a:lnTo>
                    <a:lnTo>
                      <a:pt x="0" y="2858"/>
                    </a:lnTo>
                    <a:lnTo>
                      <a:pt x="953" y="2858"/>
                    </a:lnTo>
                    <a:lnTo>
                      <a:pt x="953" y="1906"/>
                    </a:lnTo>
                    <a:lnTo>
                      <a:pt x="1917" y="1906"/>
                    </a:lnTo>
                    <a:lnTo>
                      <a:pt x="1917" y="953"/>
                    </a:lnTo>
                    <a:lnTo>
                      <a:pt x="2858" y="953"/>
                    </a:lnTo>
                    <a:lnTo>
                      <a:pt x="285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19"/>
              <p:cNvSpPr/>
              <p:nvPr/>
            </p:nvSpPr>
            <p:spPr>
              <a:xfrm>
                <a:off x="3390696" y="4740586"/>
                <a:ext cx="84088" cy="42044"/>
              </a:xfrm>
              <a:custGeom>
                <a:rect b="b" l="l" r="r" t="t"/>
                <a:pathLst>
                  <a:path extrusionOk="0" h="953" w="1906">
                    <a:moveTo>
                      <a:pt x="0" y="0"/>
                    </a:moveTo>
                    <a:lnTo>
                      <a:pt x="0" y="953"/>
                    </a:lnTo>
                    <a:lnTo>
                      <a:pt x="1905" y="953"/>
                    </a:lnTo>
                    <a:lnTo>
                      <a:pt x="190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19"/>
              <p:cNvSpPr/>
              <p:nvPr/>
            </p:nvSpPr>
            <p:spPr>
              <a:xfrm>
                <a:off x="3039785" y="4130220"/>
                <a:ext cx="476998" cy="610410"/>
              </a:xfrm>
              <a:custGeom>
                <a:rect b="b" l="l" r="r" t="t"/>
                <a:pathLst>
                  <a:path extrusionOk="0" h="13836" w="10812">
                    <a:moveTo>
                      <a:pt x="4775" y="7632"/>
                    </a:moveTo>
                    <a:lnTo>
                      <a:pt x="4775" y="9537"/>
                    </a:lnTo>
                    <a:lnTo>
                      <a:pt x="3823" y="9537"/>
                    </a:lnTo>
                    <a:lnTo>
                      <a:pt x="3823" y="7632"/>
                    </a:lnTo>
                    <a:close/>
                    <a:moveTo>
                      <a:pt x="1918" y="0"/>
                    </a:moveTo>
                    <a:lnTo>
                      <a:pt x="1918" y="1905"/>
                    </a:lnTo>
                    <a:lnTo>
                      <a:pt x="2870" y="1905"/>
                    </a:lnTo>
                    <a:lnTo>
                      <a:pt x="2870" y="4775"/>
                    </a:lnTo>
                    <a:lnTo>
                      <a:pt x="1918" y="4775"/>
                    </a:lnTo>
                    <a:lnTo>
                      <a:pt x="1918" y="1905"/>
                    </a:lnTo>
                    <a:lnTo>
                      <a:pt x="1" y="1905"/>
                    </a:lnTo>
                    <a:lnTo>
                      <a:pt x="1" y="3822"/>
                    </a:lnTo>
                    <a:lnTo>
                      <a:pt x="953" y="3822"/>
                    </a:lnTo>
                    <a:lnTo>
                      <a:pt x="953" y="9537"/>
                    </a:lnTo>
                    <a:lnTo>
                      <a:pt x="2418" y="9537"/>
                    </a:lnTo>
                    <a:lnTo>
                      <a:pt x="2418" y="10978"/>
                    </a:lnTo>
                    <a:lnTo>
                      <a:pt x="4335" y="10978"/>
                    </a:lnTo>
                    <a:lnTo>
                      <a:pt x="4335" y="11930"/>
                    </a:lnTo>
                    <a:lnTo>
                      <a:pt x="5287" y="11930"/>
                    </a:lnTo>
                    <a:lnTo>
                      <a:pt x="5287" y="10978"/>
                    </a:lnTo>
                    <a:lnTo>
                      <a:pt x="7954" y="10978"/>
                    </a:lnTo>
                    <a:lnTo>
                      <a:pt x="7954" y="11930"/>
                    </a:lnTo>
                    <a:lnTo>
                      <a:pt x="8907" y="11930"/>
                    </a:lnTo>
                    <a:lnTo>
                      <a:pt x="8907" y="12883"/>
                    </a:lnTo>
                    <a:lnTo>
                      <a:pt x="9859" y="12883"/>
                    </a:lnTo>
                    <a:lnTo>
                      <a:pt x="9859" y="13835"/>
                    </a:lnTo>
                    <a:lnTo>
                      <a:pt x="10812" y="13835"/>
                    </a:lnTo>
                    <a:lnTo>
                      <a:pt x="10812" y="11930"/>
                    </a:lnTo>
                    <a:lnTo>
                      <a:pt x="9859" y="11930"/>
                    </a:lnTo>
                    <a:lnTo>
                      <a:pt x="9859" y="10013"/>
                    </a:lnTo>
                    <a:lnTo>
                      <a:pt x="9038" y="10013"/>
                    </a:lnTo>
                    <a:lnTo>
                      <a:pt x="9038" y="8108"/>
                    </a:lnTo>
                    <a:lnTo>
                      <a:pt x="5728" y="8108"/>
                    </a:lnTo>
                    <a:lnTo>
                      <a:pt x="5728" y="3822"/>
                    </a:lnTo>
                    <a:lnTo>
                      <a:pt x="6680" y="3822"/>
                    </a:lnTo>
                    <a:lnTo>
                      <a:pt x="6680" y="1905"/>
                    </a:lnTo>
                    <a:lnTo>
                      <a:pt x="4775" y="1905"/>
                    </a:lnTo>
                    <a:lnTo>
                      <a:pt x="4775" y="4775"/>
                    </a:lnTo>
                    <a:lnTo>
                      <a:pt x="3823" y="4775"/>
                    </a:lnTo>
                    <a:lnTo>
                      <a:pt x="382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1" name="Google Shape;491;p19"/>
            <p:cNvGrpSpPr/>
            <p:nvPr/>
          </p:nvGrpSpPr>
          <p:grpSpPr>
            <a:xfrm flipH="1">
              <a:off x="366631" y="3623118"/>
              <a:ext cx="350074" cy="116600"/>
              <a:chOff x="5661878" y="3821883"/>
              <a:chExt cx="678174" cy="225882"/>
            </a:xfrm>
          </p:grpSpPr>
          <p:sp>
            <p:nvSpPr>
              <p:cNvPr id="492" name="Google Shape;492;p19"/>
              <p:cNvSpPr/>
              <p:nvPr/>
            </p:nvSpPr>
            <p:spPr>
              <a:xfrm>
                <a:off x="5774819" y="3821883"/>
                <a:ext cx="452293" cy="225882"/>
              </a:xfrm>
              <a:custGeom>
                <a:rect b="b" l="l" r="r" t="t"/>
                <a:pathLst>
                  <a:path extrusionOk="0" h="5120" w="10252">
                    <a:moveTo>
                      <a:pt x="0" y="0"/>
                    </a:moveTo>
                    <a:lnTo>
                      <a:pt x="0" y="2560"/>
                    </a:lnTo>
                    <a:lnTo>
                      <a:pt x="2560" y="2560"/>
                    </a:lnTo>
                    <a:lnTo>
                      <a:pt x="2560" y="5120"/>
                    </a:lnTo>
                    <a:lnTo>
                      <a:pt x="7692" y="5120"/>
                    </a:lnTo>
                    <a:lnTo>
                      <a:pt x="7692" y="2560"/>
                    </a:lnTo>
                    <a:lnTo>
                      <a:pt x="10252" y="2560"/>
                    </a:lnTo>
                    <a:lnTo>
                      <a:pt x="1025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19"/>
              <p:cNvSpPr/>
              <p:nvPr/>
            </p:nvSpPr>
            <p:spPr>
              <a:xfrm>
                <a:off x="5661878" y="3934824"/>
                <a:ext cx="112985" cy="112941"/>
              </a:xfrm>
              <a:custGeom>
                <a:rect b="b" l="l" r="r" t="t"/>
                <a:pathLst>
                  <a:path extrusionOk="0" h="2560" w="2561">
                    <a:moveTo>
                      <a:pt x="0" y="0"/>
                    </a:moveTo>
                    <a:lnTo>
                      <a:pt x="0"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19"/>
              <p:cNvSpPr/>
              <p:nvPr/>
            </p:nvSpPr>
            <p:spPr>
              <a:xfrm>
                <a:off x="6227067" y="3934824"/>
                <a:ext cx="112985" cy="112941"/>
              </a:xfrm>
              <a:custGeom>
                <a:rect b="b" l="l" r="r" t="t"/>
                <a:pathLst>
                  <a:path extrusionOk="0" h="2560" w="2561">
                    <a:moveTo>
                      <a:pt x="1" y="0"/>
                    </a:moveTo>
                    <a:lnTo>
                      <a:pt x="1"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5" name="Google Shape;495;p19"/>
            <p:cNvSpPr/>
            <p:nvPr/>
          </p:nvSpPr>
          <p:spPr>
            <a:xfrm flipH="1">
              <a:off x="8572434" y="4775949"/>
              <a:ext cx="479029" cy="479029"/>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6" name="Google Shape;496;p19"/>
            <p:cNvGrpSpPr/>
            <p:nvPr/>
          </p:nvGrpSpPr>
          <p:grpSpPr>
            <a:xfrm flipH="1">
              <a:off x="8572451" y="4023874"/>
              <a:ext cx="844779" cy="367245"/>
              <a:chOff x="1624187" y="402335"/>
              <a:chExt cx="1210805" cy="526366"/>
            </a:xfrm>
          </p:grpSpPr>
          <p:sp>
            <p:nvSpPr>
              <p:cNvPr id="497" name="Google Shape;497;p19"/>
              <p:cNvSpPr/>
              <p:nvPr/>
            </p:nvSpPr>
            <p:spPr>
              <a:xfrm>
                <a:off x="1624187" y="402335"/>
                <a:ext cx="1210805" cy="368249"/>
              </a:xfrm>
              <a:custGeom>
                <a:rect b="b" l="l" r="r" t="t"/>
                <a:pathLst>
                  <a:path extrusionOk="0" h="8347" w="27445">
                    <a:moveTo>
                      <a:pt x="9549" y="1"/>
                    </a:moveTo>
                    <a:lnTo>
                      <a:pt x="9549" y="1191"/>
                    </a:lnTo>
                    <a:lnTo>
                      <a:pt x="8359" y="1191"/>
                    </a:lnTo>
                    <a:lnTo>
                      <a:pt x="8359" y="2382"/>
                    </a:lnTo>
                    <a:lnTo>
                      <a:pt x="5965" y="2382"/>
                    </a:lnTo>
                    <a:lnTo>
                      <a:pt x="5965" y="3573"/>
                    </a:lnTo>
                    <a:lnTo>
                      <a:pt x="4775" y="3573"/>
                    </a:lnTo>
                    <a:lnTo>
                      <a:pt x="4775" y="4775"/>
                    </a:lnTo>
                    <a:lnTo>
                      <a:pt x="2394" y="4775"/>
                    </a:lnTo>
                    <a:lnTo>
                      <a:pt x="2394" y="5966"/>
                    </a:lnTo>
                    <a:lnTo>
                      <a:pt x="0" y="5966"/>
                    </a:lnTo>
                    <a:lnTo>
                      <a:pt x="0" y="7156"/>
                    </a:lnTo>
                    <a:lnTo>
                      <a:pt x="3584" y="7156"/>
                    </a:lnTo>
                    <a:lnTo>
                      <a:pt x="3584" y="8347"/>
                    </a:lnTo>
                    <a:lnTo>
                      <a:pt x="10740" y="8347"/>
                    </a:lnTo>
                    <a:lnTo>
                      <a:pt x="10740" y="7156"/>
                    </a:lnTo>
                    <a:lnTo>
                      <a:pt x="9549" y="7156"/>
                    </a:lnTo>
                    <a:lnTo>
                      <a:pt x="9549" y="5966"/>
                    </a:lnTo>
                    <a:lnTo>
                      <a:pt x="8359" y="5966"/>
                    </a:lnTo>
                    <a:lnTo>
                      <a:pt x="8359" y="4775"/>
                    </a:lnTo>
                    <a:lnTo>
                      <a:pt x="11930" y="4775"/>
                    </a:lnTo>
                    <a:lnTo>
                      <a:pt x="11930" y="5966"/>
                    </a:lnTo>
                    <a:lnTo>
                      <a:pt x="10740" y="5966"/>
                    </a:lnTo>
                    <a:lnTo>
                      <a:pt x="10740" y="7156"/>
                    </a:lnTo>
                    <a:lnTo>
                      <a:pt x="27444" y="7156"/>
                    </a:lnTo>
                    <a:lnTo>
                      <a:pt x="27444" y="5966"/>
                    </a:lnTo>
                    <a:lnTo>
                      <a:pt x="25063" y="5966"/>
                    </a:lnTo>
                    <a:lnTo>
                      <a:pt x="25063" y="4775"/>
                    </a:lnTo>
                    <a:lnTo>
                      <a:pt x="21479" y="4775"/>
                    </a:lnTo>
                    <a:lnTo>
                      <a:pt x="21479" y="3573"/>
                    </a:lnTo>
                    <a:lnTo>
                      <a:pt x="19098" y="3573"/>
                    </a:lnTo>
                    <a:lnTo>
                      <a:pt x="19098" y="2382"/>
                    </a:lnTo>
                    <a:lnTo>
                      <a:pt x="16705" y="2382"/>
                    </a:lnTo>
                    <a:lnTo>
                      <a:pt x="16705" y="1191"/>
                    </a:lnTo>
                    <a:lnTo>
                      <a:pt x="14324" y="1191"/>
                    </a:lnTo>
                    <a:lnTo>
                      <a:pt x="1432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19"/>
              <p:cNvSpPr/>
              <p:nvPr/>
            </p:nvSpPr>
            <p:spPr>
              <a:xfrm>
                <a:off x="2122141" y="876157"/>
                <a:ext cx="52588" cy="52544"/>
              </a:xfrm>
              <a:custGeom>
                <a:rect b="b" l="l" r="r" t="t"/>
                <a:pathLst>
                  <a:path extrusionOk="0" h="1191" w="1192">
                    <a:moveTo>
                      <a:pt x="0" y="0"/>
                    </a:moveTo>
                    <a:lnTo>
                      <a:pt x="0" y="1191"/>
                    </a:lnTo>
                    <a:lnTo>
                      <a:pt x="1191" y="1191"/>
                    </a:lnTo>
                    <a:lnTo>
                      <a:pt x="119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19"/>
              <p:cNvSpPr/>
              <p:nvPr/>
            </p:nvSpPr>
            <p:spPr>
              <a:xfrm>
                <a:off x="1832731" y="402335"/>
                <a:ext cx="52544" cy="52588"/>
              </a:xfrm>
              <a:custGeom>
                <a:rect b="b" l="l" r="r" t="t"/>
                <a:pathLst>
                  <a:path extrusionOk="0" h="1192" w="1191">
                    <a:moveTo>
                      <a:pt x="0" y="1"/>
                    </a:moveTo>
                    <a:lnTo>
                      <a:pt x="0" y="1191"/>
                    </a:lnTo>
                    <a:lnTo>
                      <a:pt x="1191" y="1191"/>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19"/>
              <p:cNvSpPr/>
              <p:nvPr/>
            </p:nvSpPr>
            <p:spPr>
              <a:xfrm>
                <a:off x="1832731" y="876157"/>
                <a:ext cx="157588" cy="52544"/>
              </a:xfrm>
              <a:custGeom>
                <a:rect b="b" l="l" r="r" t="t"/>
                <a:pathLst>
                  <a:path extrusionOk="0" h="1191" w="3572">
                    <a:moveTo>
                      <a:pt x="0" y="0"/>
                    </a:moveTo>
                    <a:lnTo>
                      <a:pt x="0" y="1191"/>
                    </a:lnTo>
                    <a:lnTo>
                      <a:pt x="3572" y="1191"/>
                    </a:lnTo>
                    <a:lnTo>
                      <a:pt x="357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1" name="Google Shape;501;p19"/>
            <p:cNvSpPr/>
            <p:nvPr/>
          </p:nvSpPr>
          <p:spPr>
            <a:xfrm flipH="1">
              <a:off x="-433710" y="2094186"/>
              <a:ext cx="800328" cy="228567"/>
            </a:xfrm>
            <a:custGeom>
              <a:rect b="b" l="l" r="r" t="t"/>
              <a:pathLst>
                <a:path extrusionOk="0" h="6883" w="24099">
                  <a:moveTo>
                    <a:pt x="6883" y="1"/>
                  </a:moveTo>
                  <a:lnTo>
                    <a:pt x="6883" y="1715"/>
                  </a:lnTo>
                  <a:lnTo>
                    <a:pt x="5168" y="1715"/>
                  </a:lnTo>
                  <a:lnTo>
                    <a:pt x="5168" y="3441"/>
                  </a:lnTo>
                  <a:lnTo>
                    <a:pt x="3442" y="3441"/>
                  </a:lnTo>
                  <a:lnTo>
                    <a:pt x="3442" y="5156"/>
                  </a:lnTo>
                  <a:lnTo>
                    <a:pt x="1" y="5156"/>
                  </a:lnTo>
                  <a:lnTo>
                    <a:pt x="1" y="6882"/>
                  </a:lnTo>
                  <a:lnTo>
                    <a:pt x="12050" y="6882"/>
                  </a:lnTo>
                  <a:lnTo>
                    <a:pt x="12050" y="5156"/>
                  </a:lnTo>
                  <a:lnTo>
                    <a:pt x="13764" y="5156"/>
                  </a:lnTo>
                  <a:lnTo>
                    <a:pt x="13764" y="6882"/>
                  </a:lnTo>
                  <a:lnTo>
                    <a:pt x="24099" y="6882"/>
                  </a:lnTo>
                  <a:lnTo>
                    <a:pt x="24099" y="5156"/>
                  </a:lnTo>
                  <a:lnTo>
                    <a:pt x="20658" y="5156"/>
                  </a:lnTo>
                  <a:lnTo>
                    <a:pt x="20658" y="3441"/>
                  </a:lnTo>
                  <a:lnTo>
                    <a:pt x="17217" y="3441"/>
                  </a:lnTo>
                  <a:lnTo>
                    <a:pt x="17217" y="1715"/>
                  </a:lnTo>
                  <a:lnTo>
                    <a:pt x="13764" y="1715"/>
                  </a:lnTo>
                  <a:lnTo>
                    <a:pt x="1376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19"/>
            <p:cNvSpPr/>
            <p:nvPr/>
          </p:nvSpPr>
          <p:spPr>
            <a:xfrm flipH="1">
              <a:off x="8273768" y="4775940"/>
              <a:ext cx="103500" cy="52015"/>
            </a:xfrm>
            <a:custGeom>
              <a:rect b="b" l="l" r="r" t="t"/>
              <a:pathLst>
                <a:path extrusionOk="0" h="1179" w="2346">
                  <a:moveTo>
                    <a:pt x="0" y="0"/>
                  </a:moveTo>
                  <a:lnTo>
                    <a:pt x="0" y="1179"/>
                  </a:lnTo>
                  <a:lnTo>
                    <a:pt x="2346" y="1179"/>
                  </a:lnTo>
                  <a:lnTo>
                    <a:pt x="234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19"/>
            <p:cNvSpPr/>
            <p:nvPr/>
          </p:nvSpPr>
          <p:spPr>
            <a:xfrm flipH="1">
              <a:off x="8692793" y="3906865"/>
              <a:ext cx="103500" cy="52015"/>
            </a:xfrm>
            <a:custGeom>
              <a:rect b="b" l="l" r="r" t="t"/>
              <a:pathLst>
                <a:path extrusionOk="0" h="1179" w="2346">
                  <a:moveTo>
                    <a:pt x="0" y="0"/>
                  </a:moveTo>
                  <a:lnTo>
                    <a:pt x="0" y="1179"/>
                  </a:lnTo>
                  <a:lnTo>
                    <a:pt x="2346" y="1179"/>
                  </a:lnTo>
                  <a:lnTo>
                    <a:pt x="234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504" name="Shape 504"/>
        <p:cNvGrpSpPr/>
        <p:nvPr/>
      </p:nvGrpSpPr>
      <p:grpSpPr>
        <a:xfrm>
          <a:off x="0" y="0"/>
          <a:ext cx="0" cy="0"/>
          <a:chOff x="0" y="0"/>
          <a:chExt cx="0" cy="0"/>
        </a:xfrm>
      </p:grpSpPr>
      <p:pic>
        <p:nvPicPr>
          <p:cNvPr id="505" name="Google Shape;505;p20"/>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sp>
        <p:nvSpPr>
          <p:cNvPr id="506" name="Google Shape;506;p2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07" name="Google Shape;507;p20"/>
          <p:cNvSpPr txBox="1"/>
          <p:nvPr>
            <p:ph idx="1" type="subTitle"/>
          </p:nvPr>
        </p:nvSpPr>
        <p:spPr>
          <a:xfrm>
            <a:off x="725143" y="1735313"/>
            <a:ext cx="2459100" cy="1055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508" name="Google Shape;508;p20"/>
          <p:cNvSpPr txBox="1"/>
          <p:nvPr>
            <p:ph idx="2" type="subTitle"/>
          </p:nvPr>
        </p:nvSpPr>
        <p:spPr>
          <a:xfrm>
            <a:off x="3342142" y="1735325"/>
            <a:ext cx="2459700" cy="1055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509" name="Google Shape;509;p20"/>
          <p:cNvSpPr txBox="1"/>
          <p:nvPr>
            <p:ph idx="3" type="subTitle"/>
          </p:nvPr>
        </p:nvSpPr>
        <p:spPr>
          <a:xfrm>
            <a:off x="5959741" y="1735325"/>
            <a:ext cx="2459700" cy="1055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510" name="Google Shape;510;p20"/>
          <p:cNvSpPr txBox="1"/>
          <p:nvPr>
            <p:ph idx="4" type="subTitle"/>
          </p:nvPr>
        </p:nvSpPr>
        <p:spPr>
          <a:xfrm>
            <a:off x="725143" y="3436425"/>
            <a:ext cx="2459100" cy="1055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511" name="Google Shape;511;p20"/>
          <p:cNvSpPr txBox="1"/>
          <p:nvPr>
            <p:ph idx="5" type="subTitle"/>
          </p:nvPr>
        </p:nvSpPr>
        <p:spPr>
          <a:xfrm>
            <a:off x="3342450" y="3436425"/>
            <a:ext cx="2459100" cy="1055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512" name="Google Shape;512;p20"/>
          <p:cNvSpPr txBox="1"/>
          <p:nvPr>
            <p:ph idx="6" type="subTitle"/>
          </p:nvPr>
        </p:nvSpPr>
        <p:spPr>
          <a:xfrm>
            <a:off x="5962591" y="3436425"/>
            <a:ext cx="2454000" cy="10557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513" name="Google Shape;513;p20"/>
          <p:cNvSpPr txBox="1"/>
          <p:nvPr>
            <p:ph idx="7" type="subTitle"/>
          </p:nvPr>
        </p:nvSpPr>
        <p:spPr>
          <a:xfrm>
            <a:off x="720000" y="1276675"/>
            <a:ext cx="2459100" cy="5373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514" name="Google Shape;514;p20"/>
          <p:cNvSpPr txBox="1"/>
          <p:nvPr>
            <p:ph idx="8" type="subTitle"/>
          </p:nvPr>
        </p:nvSpPr>
        <p:spPr>
          <a:xfrm>
            <a:off x="3342450" y="1276675"/>
            <a:ext cx="2459100" cy="5373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515" name="Google Shape;515;p20"/>
          <p:cNvSpPr txBox="1"/>
          <p:nvPr>
            <p:ph idx="9" type="subTitle"/>
          </p:nvPr>
        </p:nvSpPr>
        <p:spPr>
          <a:xfrm>
            <a:off x="5959741" y="1276675"/>
            <a:ext cx="2459700" cy="5373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516" name="Google Shape;516;p20"/>
          <p:cNvSpPr txBox="1"/>
          <p:nvPr>
            <p:ph idx="13" type="subTitle"/>
          </p:nvPr>
        </p:nvSpPr>
        <p:spPr>
          <a:xfrm>
            <a:off x="720344" y="2973275"/>
            <a:ext cx="2459100" cy="5373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517" name="Google Shape;517;p20"/>
          <p:cNvSpPr txBox="1"/>
          <p:nvPr>
            <p:ph idx="14" type="subTitle"/>
          </p:nvPr>
        </p:nvSpPr>
        <p:spPr>
          <a:xfrm>
            <a:off x="3342450" y="2973275"/>
            <a:ext cx="2459100" cy="5373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sp>
        <p:nvSpPr>
          <p:cNvPr id="518" name="Google Shape;518;p20"/>
          <p:cNvSpPr txBox="1"/>
          <p:nvPr>
            <p:ph idx="15" type="subTitle"/>
          </p:nvPr>
        </p:nvSpPr>
        <p:spPr>
          <a:xfrm>
            <a:off x="5960041" y="2973275"/>
            <a:ext cx="2459100" cy="537300"/>
          </a:xfrm>
          <a:prstGeom prst="rect">
            <a:avLst/>
          </a:prstGeom>
          <a:ln>
            <a:noFill/>
          </a:ln>
        </p:spPr>
        <p:txBody>
          <a:bodyPr anchorCtr="0" anchor="b"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Raleway"/>
              <a:buNone/>
              <a:defRPr sz="1800">
                <a:solidFill>
                  <a:schemeClr val="dk1"/>
                </a:solidFill>
                <a:latin typeface="Audiowide"/>
                <a:ea typeface="Audiowide"/>
                <a:cs typeface="Audiowide"/>
                <a:sym typeface="Audiowide"/>
              </a:defRPr>
            </a:lvl1pPr>
            <a:lvl2pPr lvl="1"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2pPr>
            <a:lvl3pPr lvl="2"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3pPr>
            <a:lvl4pPr lvl="3"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4pPr>
            <a:lvl5pPr lvl="4"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5pPr>
            <a:lvl6pPr lvl="5"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6pPr>
            <a:lvl7pPr lvl="6"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7pPr>
            <a:lvl8pPr lvl="7"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8pPr>
            <a:lvl9pPr lvl="8" rtl="0" algn="ctr">
              <a:lnSpc>
                <a:spcPct val="100000"/>
              </a:lnSpc>
              <a:spcBef>
                <a:spcPts val="0"/>
              </a:spcBef>
              <a:spcAft>
                <a:spcPts val="0"/>
              </a:spcAft>
              <a:buClr>
                <a:schemeClr val="dk1"/>
              </a:buClr>
              <a:buSzPts val="2400"/>
              <a:buFont typeface="Raleway"/>
              <a:buNone/>
              <a:defRPr sz="2400">
                <a:solidFill>
                  <a:schemeClr val="dk1"/>
                </a:solidFill>
                <a:latin typeface="Raleway"/>
                <a:ea typeface="Raleway"/>
                <a:cs typeface="Raleway"/>
                <a:sym typeface="Raleway"/>
              </a:defRPr>
            </a:lvl9pPr>
          </a:lstStyle>
          <a:p/>
        </p:txBody>
      </p:sp>
      <p:grpSp>
        <p:nvGrpSpPr>
          <p:cNvPr id="519" name="Google Shape;519;p20"/>
          <p:cNvGrpSpPr/>
          <p:nvPr/>
        </p:nvGrpSpPr>
        <p:grpSpPr>
          <a:xfrm>
            <a:off x="354217" y="-200679"/>
            <a:ext cx="8666953" cy="5193041"/>
            <a:chOff x="354217" y="-200679"/>
            <a:chExt cx="8666953" cy="5193041"/>
          </a:xfrm>
        </p:grpSpPr>
        <p:grpSp>
          <p:nvGrpSpPr>
            <p:cNvPr id="520" name="Google Shape;520;p20"/>
            <p:cNvGrpSpPr/>
            <p:nvPr/>
          </p:nvGrpSpPr>
          <p:grpSpPr>
            <a:xfrm flipH="1">
              <a:off x="8373487" y="4200790"/>
              <a:ext cx="647682" cy="791550"/>
              <a:chOff x="1594761" y="1818992"/>
              <a:chExt cx="513219" cy="627218"/>
            </a:xfrm>
          </p:grpSpPr>
          <p:sp>
            <p:nvSpPr>
              <p:cNvPr id="521" name="Google Shape;521;p20"/>
              <p:cNvSpPr/>
              <p:nvPr/>
            </p:nvSpPr>
            <p:spPr>
              <a:xfrm>
                <a:off x="1652025" y="1932992"/>
                <a:ext cx="398734" cy="455998"/>
              </a:xfrm>
              <a:custGeom>
                <a:rect b="b" l="l" r="r" t="t"/>
                <a:pathLst>
                  <a:path extrusionOk="0" h="10336" w="9038">
                    <a:moveTo>
                      <a:pt x="3870" y="1298"/>
                    </a:moveTo>
                    <a:lnTo>
                      <a:pt x="3870" y="2584"/>
                    </a:lnTo>
                    <a:lnTo>
                      <a:pt x="2584" y="2584"/>
                    </a:lnTo>
                    <a:lnTo>
                      <a:pt x="2584" y="1298"/>
                    </a:lnTo>
                    <a:close/>
                    <a:moveTo>
                      <a:pt x="1286" y="0"/>
                    </a:moveTo>
                    <a:lnTo>
                      <a:pt x="1286" y="6466"/>
                    </a:lnTo>
                    <a:lnTo>
                      <a:pt x="0" y="6466"/>
                    </a:lnTo>
                    <a:lnTo>
                      <a:pt x="0" y="7751"/>
                    </a:lnTo>
                    <a:lnTo>
                      <a:pt x="1286" y="7751"/>
                    </a:lnTo>
                    <a:lnTo>
                      <a:pt x="1286" y="10335"/>
                    </a:lnTo>
                    <a:lnTo>
                      <a:pt x="2584" y="10335"/>
                    </a:lnTo>
                    <a:lnTo>
                      <a:pt x="2584" y="7751"/>
                    </a:lnTo>
                    <a:lnTo>
                      <a:pt x="3870" y="7751"/>
                    </a:lnTo>
                    <a:lnTo>
                      <a:pt x="3870" y="10335"/>
                    </a:lnTo>
                    <a:lnTo>
                      <a:pt x="5168" y="10335"/>
                    </a:lnTo>
                    <a:lnTo>
                      <a:pt x="5168" y="7751"/>
                    </a:lnTo>
                    <a:lnTo>
                      <a:pt x="6454" y="7751"/>
                    </a:lnTo>
                    <a:lnTo>
                      <a:pt x="6454" y="9049"/>
                    </a:lnTo>
                    <a:lnTo>
                      <a:pt x="7751" y="9049"/>
                    </a:lnTo>
                    <a:lnTo>
                      <a:pt x="7751" y="7751"/>
                    </a:lnTo>
                    <a:lnTo>
                      <a:pt x="9037" y="7751"/>
                    </a:lnTo>
                    <a:lnTo>
                      <a:pt x="9037" y="6466"/>
                    </a:lnTo>
                    <a:lnTo>
                      <a:pt x="7751" y="6466"/>
                    </a:lnTo>
                    <a:lnTo>
                      <a:pt x="7751" y="1298"/>
                    </a:lnTo>
                    <a:lnTo>
                      <a:pt x="7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0"/>
              <p:cNvSpPr/>
              <p:nvPr/>
            </p:nvSpPr>
            <p:spPr>
              <a:xfrm>
                <a:off x="1708761" y="1818992"/>
                <a:ext cx="285264" cy="56779"/>
              </a:xfrm>
              <a:custGeom>
                <a:rect b="b" l="l" r="r" t="t"/>
                <a:pathLst>
                  <a:path extrusionOk="0" h="1287" w="6466">
                    <a:moveTo>
                      <a:pt x="0" y="1"/>
                    </a:moveTo>
                    <a:lnTo>
                      <a:pt x="0" y="1287"/>
                    </a:lnTo>
                    <a:lnTo>
                      <a:pt x="6465" y="1287"/>
                    </a:lnTo>
                    <a:lnTo>
                      <a:pt x="6465"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0"/>
              <p:cNvSpPr/>
              <p:nvPr/>
            </p:nvSpPr>
            <p:spPr>
              <a:xfrm>
                <a:off x="1594761" y="1932992"/>
                <a:ext cx="56779" cy="285264"/>
              </a:xfrm>
              <a:custGeom>
                <a:rect b="b" l="l" r="r" t="t"/>
                <a:pathLst>
                  <a:path extrusionOk="0" h="6466" w="1287">
                    <a:moveTo>
                      <a:pt x="1" y="0"/>
                    </a:moveTo>
                    <a:lnTo>
                      <a:pt x="1" y="6466"/>
                    </a:lnTo>
                    <a:lnTo>
                      <a:pt x="1286" y="6466"/>
                    </a:lnTo>
                    <a:lnTo>
                      <a:pt x="128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0"/>
              <p:cNvSpPr/>
              <p:nvPr/>
            </p:nvSpPr>
            <p:spPr>
              <a:xfrm>
                <a:off x="2050715" y="1932992"/>
                <a:ext cx="57265" cy="285264"/>
              </a:xfrm>
              <a:custGeom>
                <a:rect b="b" l="l" r="r" t="t"/>
                <a:pathLst>
                  <a:path extrusionOk="0" h="6466" w="1298">
                    <a:moveTo>
                      <a:pt x="0" y="0"/>
                    </a:moveTo>
                    <a:lnTo>
                      <a:pt x="0" y="6466"/>
                    </a:lnTo>
                    <a:lnTo>
                      <a:pt x="1298" y="6466"/>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0"/>
              <p:cNvSpPr/>
              <p:nvPr/>
            </p:nvSpPr>
            <p:spPr>
              <a:xfrm>
                <a:off x="1993980" y="2332211"/>
                <a:ext cx="56779" cy="114000"/>
              </a:xfrm>
              <a:custGeom>
                <a:rect b="b" l="l" r="r" t="t"/>
                <a:pathLst>
                  <a:path extrusionOk="0" h="2584" w="1287">
                    <a:moveTo>
                      <a:pt x="0" y="0"/>
                    </a:moveTo>
                    <a:lnTo>
                      <a:pt x="0" y="2584"/>
                    </a:lnTo>
                    <a:lnTo>
                      <a:pt x="1286" y="2584"/>
                    </a:lnTo>
                    <a:lnTo>
                      <a:pt x="128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0"/>
              <p:cNvSpPr/>
              <p:nvPr/>
            </p:nvSpPr>
            <p:spPr>
              <a:xfrm>
                <a:off x="1651496" y="2388946"/>
                <a:ext cx="57309" cy="57265"/>
              </a:xfrm>
              <a:custGeom>
                <a:rect b="b" l="l" r="r" t="t"/>
                <a:pathLst>
                  <a:path extrusionOk="0" h="1298" w="1299">
                    <a:moveTo>
                      <a:pt x="0" y="0"/>
                    </a:moveTo>
                    <a:lnTo>
                      <a:pt x="0" y="1298"/>
                    </a:lnTo>
                    <a:lnTo>
                      <a:pt x="1298" y="1298"/>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0"/>
              <p:cNvSpPr/>
              <p:nvPr/>
            </p:nvSpPr>
            <p:spPr>
              <a:xfrm>
                <a:off x="1879981" y="2388946"/>
                <a:ext cx="56779" cy="57265"/>
              </a:xfrm>
              <a:custGeom>
                <a:rect b="b" l="l" r="r" t="t"/>
                <a:pathLst>
                  <a:path extrusionOk="0" h="1298" w="1287">
                    <a:moveTo>
                      <a:pt x="1" y="0"/>
                    </a:moveTo>
                    <a:lnTo>
                      <a:pt x="1" y="1298"/>
                    </a:lnTo>
                    <a:lnTo>
                      <a:pt x="1287" y="1298"/>
                    </a:lnTo>
                    <a:lnTo>
                      <a:pt x="128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0"/>
              <p:cNvSpPr/>
              <p:nvPr/>
            </p:nvSpPr>
            <p:spPr>
              <a:xfrm>
                <a:off x="1651496" y="1875728"/>
                <a:ext cx="57309" cy="57309"/>
              </a:xfrm>
              <a:custGeom>
                <a:rect b="b" l="l" r="r" t="t"/>
                <a:pathLst>
                  <a:path extrusionOk="0" h="1299" w="1299">
                    <a:moveTo>
                      <a:pt x="0" y="1"/>
                    </a:moveTo>
                    <a:lnTo>
                      <a:pt x="0" y="1298"/>
                    </a:lnTo>
                    <a:lnTo>
                      <a:pt x="1298" y="1298"/>
                    </a:lnTo>
                    <a:lnTo>
                      <a:pt x="129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0"/>
              <p:cNvSpPr/>
              <p:nvPr/>
            </p:nvSpPr>
            <p:spPr>
              <a:xfrm>
                <a:off x="1993980" y="1875728"/>
                <a:ext cx="56779" cy="57309"/>
              </a:xfrm>
              <a:custGeom>
                <a:rect b="b" l="l" r="r" t="t"/>
                <a:pathLst>
                  <a:path extrusionOk="0" h="1299" w="1287">
                    <a:moveTo>
                      <a:pt x="0" y="1"/>
                    </a:moveTo>
                    <a:lnTo>
                      <a:pt x="0" y="1298"/>
                    </a:lnTo>
                    <a:lnTo>
                      <a:pt x="1286" y="1298"/>
                    </a:lnTo>
                    <a:lnTo>
                      <a:pt x="128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0" name="Google Shape;530;p20"/>
            <p:cNvGrpSpPr/>
            <p:nvPr/>
          </p:nvGrpSpPr>
          <p:grpSpPr>
            <a:xfrm flipH="1" rot="-2700000">
              <a:off x="7768769" y="4771520"/>
              <a:ext cx="182912" cy="182969"/>
              <a:chOff x="3052932" y="2641078"/>
              <a:chExt cx="616189" cy="616674"/>
            </a:xfrm>
          </p:grpSpPr>
          <p:sp>
            <p:nvSpPr>
              <p:cNvPr id="531" name="Google Shape;531;p20"/>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0"/>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0"/>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0"/>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5" name="Google Shape;535;p20"/>
            <p:cNvGrpSpPr/>
            <p:nvPr/>
          </p:nvGrpSpPr>
          <p:grpSpPr>
            <a:xfrm flipH="1">
              <a:off x="382032" y="77421"/>
              <a:ext cx="503917" cy="503917"/>
              <a:chOff x="320471" y="3391693"/>
              <a:chExt cx="615660" cy="615660"/>
            </a:xfrm>
          </p:grpSpPr>
          <p:sp>
            <p:nvSpPr>
              <p:cNvPr id="536" name="Google Shape;536;p20"/>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20"/>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0"/>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0"/>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0"/>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0"/>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20"/>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3" name="Google Shape;543;p20"/>
            <p:cNvGrpSpPr/>
            <p:nvPr/>
          </p:nvGrpSpPr>
          <p:grpSpPr>
            <a:xfrm flipH="1" rot="-2700000">
              <a:off x="419944" y="905645"/>
              <a:ext cx="182912" cy="182969"/>
              <a:chOff x="3052932" y="2641078"/>
              <a:chExt cx="616189" cy="616674"/>
            </a:xfrm>
          </p:grpSpPr>
          <p:sp>
            <p:nvSpPr>
              <p:cNvPr id="544" name="Google Shape;544;p20"/>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0"/>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20"/>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0"/>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8" name="Google Shape;548;p20"/>
            <p:cNvGrpSpPr/>
            <p:nvPr/>
          </p:nvGrpSpPr>
          <p:grpSpPr>
            <a:xfrm flipH="1" rot="-2700000">
              <a:off x="1226444" y="279920"/>
              <a:ext cx="182912" cy="182969"/>
              <a:chOff x="3052932" y="2641078"/>
              <a:chExt cx="616189" cy="616674"/>
            </a:xfrm>
          </p:grpSpPr>
          <p:sp>
            <p:nvSpPr>
              <p:cNvPr id="549" name="Google Shape;549;p20"/>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20"/>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20"/>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20"/>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3" name="Google Shape;553;p20"/>
            <p:cNvGrpSpPr/>
            <p:nvPr/>
          </p:nvGrpSpPr>
          <p:grpSpPr>
            <a:xfrm flipH="1">
              <a:off x="8405282" y="-200679"/>
              <a:ext cx="503917" cy="503917"/>
              <a:chOff x="320471" y="3391693"/>
              <a:chExt cx="615660" cy="615660"/>
            </a:xfrm>
          </p:grpSpPr>
          <p:sp>
            <p:nvSpPr>
              <p:cNvPr id="554" name="Google Shape;554;p20"/>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0"/>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0"/>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20"/>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20"/>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0"/>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0"/>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1" name="Google Shape;561;p20"/>
            <p:cNvGrpSpPr/>
            <p:nvPr/>
          </p:nvGrpSpPr>
          <p:grpSpPr>
            <a:xfrm flipH="1" rot="-2700000">
              <a:off x="392119" y="4305470"/>
              <a:ext cx="182912" cy="182969"/>
              <a:chOff x="3052932" y="2641078"/>
              <a:chExt cx="616189" cy="616674"/>
            </a:xfrm>
          </p:grpSpPr>
          <p:sp>
            <p:nvSpPr>
              <p:cNvPr id="562" name="Google Shape;562;p20"/>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0"/>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20"/>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20"/>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566" name="Shape 566"/>
        <p:cNvGrpSpPr/>
        <p:nvPr/>
      </p:nvGrpSpPr>
      <p:grpSpPr>
        <a:xfrm>
          <a:off x="0" y="0"/>
          <a:ext cx="0" cy="0"/>
          <a:chOff x="0" y="0"/>
          <a:chExt cx="0" cy="0"/>
        </a:xfrm>
      </p:grpSpPr>
      <p:pic>
        <p:nvPicPr>
          <p:cNvPr id="567" name="Google Shape;567;p21"/>
          <p:cNvPicPr preferRelativeResize="0"/>
          <p:nvPr/>
        </p:nvPicPr>
        <p:blipFill rotWithShape="1">
          <a:blip r:embed="rId2">
            <a:alphaModFix amt="80000"/>
          </a:blip>
          <a:srcRect b="0" l="19" r="9" t="0"/>
          <a:stretch/>
        </p:blipFill>
        <p:spPr>
          <a:xfrm>
            <a:off x="-44325" y="-875"/>
            <a:ext cx="9144005" cy="5145242"/>
          </a:xfrm>
          <a:prstGeom prst="rect">
            <a:avLst/>
          </a:prstGeom>
          <a:noFill/>
          <a:ln>
            <a:noFill/>
          </a:ln>
          <a:effectLst>
            <a:outerShdw blurRad="57150" rotWithShape="0" algn="bl" dir="5400000" dist="19050">
              <a:schemeClr val="lt1">
                <a:alpha val="45000"/>
              </a:schemeClr>
            </a:outerShdw>
          </a:effectLst>
        </p:spPr>
      </p:pic>
      <p:sp>
        <p:nvSpPr>
          <p:cNvPr id="568" name="Google Shape;568;p21"/>
          <p:cNvSpPr txBox="1"/>
          <p:nvPr>
            <p:ph type="ctrTitle"/>
          </p:nvPr>
        </p:nvSpPr>
        <p:spPr>
          <a:xfrm>
            <a:off x="2382250" y="833975"/>
            <a:ext cx="4379400" cy="10563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5200"/>
              <a:buNone/>
              <a:defRPr sz="7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69" name="Google Shape;569;p21"/>
          <p:cNvSpPr txBox="1"/>
          <p:nvPr>
            <p:ph idx="1" type="subTitle"/>
          </p:nvPr>
        </p:nvSpPr>
        <p:spPr>
          <a:xfrm>
            <a:off x="2382350" y="2027175"/>
            <a:ext cx="4379400" cy="1170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570" name="Google Shape;570;p21"/>
          <p:cNvSpPr txBox="1"/>
          <p:nvPr/>
        </p:nvSpPr>
        <p:spPr>
          <a:xfrm>
            <a:off x="2769300" y="3197475"/>
            <a:ext cx="3605400" cy="734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300"/>
              </a:spcBef>
              <a:spcAft>
                <a:spcPts val="0"/>
              </a:spcAft>
              <a:buNone/>
            </a:pPr>
            <a:r>
              <a:rPr lang="en" sz="1000">
                <a:solidFill>
                  <a:schemeClr val="dk1"/>
                </a:solidFill>
                <a:latin typeface="Open Sans"/>
                <a:ea typeface="Open Sans"/>
                <a:cs typeface="Open Sans"/>
                <a:sym typeface="Open Sans"/>
              </a:rPr>
              <a:t>CREDITS: This presentation template was created by </a:t>
            </a:r>
            <a:r>
              <a:rPr b="1" lang="en" sz="1000" u="sng">
                <a:solidFill>
                  <a:schemeClr val="dk1"/>
                </a:solidFill>
                <a:latin typeface="Open Sans"/>
                <a:ea typeface="Open Sans"/>
                <a:cs typeface="Open Sans"/>
                <a:sym typeface="Open Sans"/>
                <a:hlinkClick r:id="rId3">
                  <a:extLst>
                    <a:ext uri="{A12FA001-AC4F-418D-AE19-62706E023703}">
                      <ahyp:hlinkClr val="tx"/>
                    </a:ext>
                  </a:extLst>
                </a:hlinkClick>
              </a:rPr>
              <a:t>Slidesgo</a:t>
            </a:r>
            <a:r>
              <a:rPr lang="en" sz="1000">
                <a:solidFill>
                  <a:schemeClr val="dk1"/>
                </a:solidFill>
                <a:latin typeface="Open Sans"/>
                <a:ea typeface="Open Sans"/>
                <a:cs typeface="Open Sans"/>
                <a:sym typeface="Open Sans"/>
              </a:rPr>
              <a:t>, and includes icons by </a:t>
            </a:r>
            <a:r>
              <a:rPr b="1" lang="en" sz="1000" u="sng">
                <a:solidFill>
                  <a:schemeClr val="dk1"/>
                </a:solidFill>
                <a:latin typeface="Open Sans"/>
                <a:ea typeface="Open Sans"/>
                <a:cs typeface="Open Sans"/>
                <a:sym typeface="Open Sans"/>
                <a:hlinkClick r:id="rId4">
                  <a:extLst>
                    <a:ext uri="{A12FA001-AC4F-418D-AE19-62706E023703}">
                      <ahyp:hlinkClr val="tx"/>
                    </a:ext>
                  </a:extLst>
                </a:hlinkClick>
              </a:rPr>
              <a:t>Flaticon</a:t>
            </a:r>
            <a:r>
              <a:rPr lang="en" sz="1000">
                <a:solidFill>
                  <a:schemeClr val="dk1"/>
                </a:solidFill>
                <a:latin typeface="Open Sans"/>
                <a:ea typeface="Open Sans"/>
                <a:cs typeface="Open Sans"/>
                <a:sym typeface="Open Sans"/>
              </a:rPr>
              <a:t>, and infographics &amp; images by </a:t>
            </a:r>
            <a:r>
              <a:rPr b="1" lang="en" sz="1000" u="sng">
                <a:solidFill>
                  <a:schemeClr val="dk1"/>
                </a:solidFill>
                <a:latin typeface="Open Sans"/>
                <a:ea typeface="Open Sans"/>
                <a:cs typeface="Open Sans"/>
                <a:sym typeface="Open Sans"/>
                <a:hlinkClick r:id="rId5">
                  <a:extLst>
                    <a:ext uri="{A12FA001-AC4F-418D-AE19-62706E023703}">
                      <ahyp:hlinkClr val="tx"/>
                    </a:ext>
                  </a:extLst>
                </a:hlinkClick>
              </a:rPr>
              <a:t>Freepik</a:t>
            </a:r>
            <a:endParaRPr b="1" sz="1000" u="sng">
              <a:solidFill>
                <a:schemeClr val="dk1"/>
              </a:solidFill>
              <a:latin typeface="Open Sans"/>
              <a:ea typeface="Open Sans"/>
              <a:cs typeface="Open Sans"/>
              <a:sym typeface="Open Sans"/>
            </a:endParaRPr>
          </a:p>
        </p:txBody>
      </p:sp>
      <p:grpSp>
        <p:nvGrpSpPr>
          <p:cNvPr id="571" name="Google Shape;571;p21"/>
          <p:cNvGrpSpPr/>
          <p:nvPr/>
        </p:nvGrpSpPr>
        <p:grpSpPr>
          <a:xfrm>
            <a:off x="-544874" y="120146"/>
            <a:ext cx="9918584" cy="5227864"/>
            <a:chOff x="-544874" y="120146"/>
            <a:chExt cx="9918584" cy="5227864"/>
          </a:xfrm>
        </p:grpSpPr>
        <p:grpSp>
          <p:nvGrpSpPr>
            <p:cNvPr id="572" name="Google Shape;572;p21"/>
            <p:cNvGrpSpPr/>
            <p:nvPr/>
          </p:nvGrpSpPr>
          <p:grpSpPr>
            <a:xfrm flipH="1" rot="-2700000">
              <a:off x="8667329" y="4111995"/>
              <a:ext cx="182912" cy="182969"/>
              <a:chOff x="3052932" y="2641078"/>
              <a:chExt cx="616189" cy="616674"/>
            </a:xfrm>
          </p:grpSpPr>
          <p:sp>
            <p:nvSpPr>
              <p:cNvPr id="573" name="Google Shape;573;p21"/>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21"/>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21"/>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21"/>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7" name="Google Shape;577;p21"/>
            <p:cNvSpPr/>
            <p:nvPr/>
          </p:nvSpPr>
          <p:spPr>
            <a:xfrm flipH="1">
              <a:off x="7653428" y="593657"/>
              <a:ext cx="1063188" cy="303661"/>
            </a:xfrm>
            <a:custGeom>
              <a:rect b="b" l="l" r="r" t="t"/>
              <a:pathLst>
                <a:path extrusionOk="0" h="6883" w="24099">
                  <a:moveTo>
                    <a:pt x="6883" y="1"/>
                  </a:moveTo>
                  <a:lnTo>
                    <a:pt x="6883" y="1715"/>
                  </a:lnTo>
                  <a:lnTo>
                    <a:pt x="5168" y="1715"/>
                  </a:lnTo>
                  <a:lnTo>
                    <a:pt x="5168" y="3441"/>
                  </a:lnTo>
                  <a:lnTo>
                    <a:pt x="3442" y="3441"/>
                  </a:lnTo>
                  <a:lnTo>
                    <a:pt x="3442" y="5156"/>
                  </a:lnTo>
                  <a:lnTo>
                    <a:pt x="1" y="5156"/>
                  </a:lnTo>
                  <a:lnTo>
                    <a:pt x="1" y="6882"/>
                  </a:lnTo>
                  <a:lnTo>
                    <a:pt x="12050" y="6882"/>
                  </a:lnTo>
                  <a:lnTo>
                    <a:pt x="12050" y="5156"/>
                  </a:lnTo>
                  <a:lnTo>
                    <a:pt x="13764" y="5156"/>
                  </a:lnTo>
                  <a:lnTo>
                    <a:pt x="13764" y="6882"/>
                  </a:lnTo>
                  <a:lnTo>
                    <a:pt x="24099" y="6882"/>
                  </a:lnTo>
                  <a:lnTo>
                    <a:pt x="24099" y="5156"/>
                  </a:lnTo>
                  <a:lnTo>
                    <a:pt x="20658" y="5156"/>
                  </a:lnTo>
                  <a:lnTo>
                    <a:pt x="20658" y="3441"/>
                  </a:lnTo>
                  <a:lnTo>
                    <a:pt x="17217" y="3441"/>
                  </a:lnTo>
                  <a:lnTo>
                    <a:pt x="17217" y="1715"/>
                  </a:lnTo>
                  <a:lnTo>
                    <a:pt x="13764" y="1715"/>
                  </a:lnTo>
                  <a:lnTo>
                    <a:pt x="1376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8" name="Google Shape;578;p21"/>
            <p:cNvGrpSpPr/>
            <p:nvPr/>
          </p:nvGrpSpPr>
          <p:grpSpPr>
            <a:xfrm flipH="1">
              <a:off x="-544874" y="3356239"/>
              <a:ext cx="1090011" cy="316808"/>
              <a:chOff x="1689834" y="1191289"/>
              <a:chExt cx="1090011" cy="316808"/>
            </a:xfrm>
          </p:grpSpPr>
          <p:sp>
            <p:nvSpPr>
              <p:cNvPr id="579" name="Google Shape;579;p21"/>
              <p:cNvSpPr/>
              <p:nvPr/>
            </p:nvSpPr>
            <p:spPr>
              <a:xfrm>
                <a:off x="1689834" y="1259053"/>
                <a:ext cx="871982" cy="249043"/>
              </a:xfrm>
              <a:custGeom>
                <a:rect b="b" l="l" r="r" t="t"/>
                <a:pathLst>
                  <a:path extrusionOk="0" h="5645" w="19765">
                    <a:moveTo>
                      <a:pt x="5656" y="1"/>
                    </a:moveTo>
                    <a:lnTo>
                      <a:pt x="5656" y="1406"/>
                    </a:lnTo>
                    <a:lnTo>
                      <a:pt x="4239" y="1406"/>
                    </a:lnTo>
                    <a:lnTo>
                      <a:pt x="4239" y="2823"/>
                    </a:lnTo>
                    <a:lnTo>
                      <a:pt x="2834" y="2823"/>
                    </a:lnTo>
                    <a:lnTo>
                      <a:pt x="2834" y="4239"/>
                    </a:lnTo>
                    <a:lnTo>
                      <a:pt x="1" y="4239"/>
                    </a:lnTo>
                    <a:lnTo>
                      <a:pt x="1" y="5644"/>
                    </a:lnTo>
                    <a:lnTo>
                      <a:pt x="9883" y="5644"/>
                    </a:lnTo>
                    <a:lnTo>
                      <a:pt x="9883" y="4239"/>
                    </a:lnTo>
                    <a:lnTo>
                      <a:pt x="11300" y="4239"/>
                    </a:lnTo>
                    <a:lnTo>
                      <a:pt x="11300" y="5644"/>
                    </a:lnTo>
                    <a:lnTo>
                      <a:pt x="19765" y="5644"/>
                    </a:lnTo>
                    <a:lnTo>
                      <a:pt x="19765" y="4239"/>
                    </a:lnTo>
                    <a:lnTo>
                      <a:pt x="16943" y="4239"/>
                    </a:lnTo>
                    <a:lnTo>
                      <a:pt x="16943" y="2823"/>
                    </a:lnTo>
                    <a:lnTo>
                      <a:pt x="14121" y="2823"/>
                    </a:lnTo>
                    <a:lnTo>
                      <a:pt x="14121" y="1406"/>
                    </a:lnTo>
                    <a:lnTo>
                      <a:pt x="11300" y="1406"/>
                    </a:lnTo>
                    <a:lnTo>
                      <a:pt x="1130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21"/>
              <p:cNvSpPr/>
              <p:nvPr/>
            </p:nvSpPr>
            <p:spPr>
              <a:xfrm>
                <a:off x="2321200" y="1191289"/>
                <a:ext cx="62559" cy="62559"/>
              </a:xfrm>
              <a:custGeom>
                <a:rect b="b" l="l" r="r" t="t"/>
                <a:pathLst>
                  <a:path extrusionOk="0" h="1418" w="1418">
                    <a:moveTo>
                      <a:pt x="1" y="1"/>
                    </a:moveTo>
                    <a:lnTo>
                      <a:pt x="1" y="1418"/>
                    </a:lnTo>
                    <a:lnTo>
                      <a:pt x="1418" y="1418"/>
                    </a:lnTo>
                    <a:lnTo>
                      <a:pt x="141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21"/>
              <p:cNvSpPr/>
              <p:nvPr/>
            </p:nvSpPr>
            <p:spPr>
              <a:xfrm>
                <a:off x="2593316" y="1321038"/>
                <a:ext cx="186529" cy="62559"/>
              </a:xfrm>
              <a:custGeom>
                <a:rect b="b" l="l" r="r" t="t"/>
                <a:pathLst>
                  <a:path extrusionOk="0" h="1418" w="4228">
                    <a:moveTo>
                      <a:pt x="0" y="1"/>
                    </a:moveTo>
                    <a:lnTo>
                      <a:pt x="0" y="1418"/>
                    </a:lnTo>
                    <a:lnTo>
                      <a:pt x="4227" y="1418"/>
                    </a:lnTo>
                    <a:lnTo>
                      <a:pt x="422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2" name="Google Shape;582;p21"/>
            <p:cNvGrpSpPr/>
            <p:nvPr/>
          </p:nvGrpSpPr>
          <p:grpSpPr>
            <a:xfrm flipH="1">
              <a:off x="1090542" y="234538"/>
              <a:ext cx="978694" cy="425409"/>
              <a:chOff x="1624187" y="402335"/>
              <a:chExt cx="1210805" cy="526366"/>
            </a:xfrm>
          </p:grpSpPr>
          <p:sp>
            <p:nvSpPr>
              <p:cNvPr id="583" name="Google Shape;583;p21"/>
              <p:cNvSpPr/>
              <p:nvPr/>
            </p:nvSpPr>
            <p:spPr>
              <a:xfrm>
                <a:off x="1624187" y="402335"/>
                <a:ext cx="1210805" cy="368249"/>
              </a:xfrm>
              <a:custGeom>
                <a:rect b="b" l="l" r="r" t="t"/>
                <a:pathLst>
                  <a:path extrusionOk="0" h="8347" w="27445">
                    <a:moveTo>
                      <a:pt x="9549" y="1"/>
                    </a:moveTo>
                    <a:lnTo>
                      <a:pt x="9549" y="1191"/>
                    </a:lnTo>
                    <a:lnTo>
                      <a:pt x="8359" y="1191"/>
                    </a:lnTo>
                    <a:lnTo>
                      <a:pt x="8359" y="2382"/>
                    </a:lnTo>
                    <a:lnTo>
                      <a:pt x="5965" y="2382"/>
                    </a:lnTo>
                    <a:lnTo>
                      <a:pt x="5965" y="3573"/>
                    </a:lnTo>
                    <a:lnTo>
                      <a:pt x="4775" y="3573"/>
                    </a:lnTo>
                    <a:lnTo>
                      <a:pt x="4775" y="4775"/>
                    </a:lnTo>
                    <a:lnTo>
                      <a:pt x="2394" y="4775"/>
                    </a:lnTo>
                    <a:lnTo>
                      <a:pt x="2394" y="5966"/>
                    </a:lnTo>
                    <a:lnTo>
                      <a:pt x="0" y="5966"/>
                    </a:lnTo>
                    <a:lnTo>
                      <a:pt x="0" y="7156"/>
                    </a:lnTo>
                    <a:lnTo>
                      <a:pt x="3584" y="7156"/>
                    </a:lnTo>
                    <a:lnTo>
                      <a:pt x="3584" y="8347"/>
                    </a:lnTo>
                    <a:lnTo>
                      <a:pt x="10740" y="8347"/>
                    </a:lnTo>
                    <a:lnTo>
                      <a:pt x="10740" y="7156"/>
                    </a:lnTo>
                    <a:lnTo>
                      <a:pt x="9549" y="7156"/>
                    </a:lnTo>
                    <a:lnTo>
                      <a:pt x="9549" y="5966"/>
                    </a:lnTo>
                    <a:lnTo>
                      <a:pt x="8359" y="5966"/>
                    </a:lnTo>
                    <a:lnTo>
                      <a:pt x="8359" y="4775"/>
                    </a:lnTo>
                    <a:lnTo>
                      <a:pt x="11930" y="4775"/>
                    </a:lnTo>
                    <a:lnTo>
                      <a:pt x="11930" y="5966"/>
                    </a:lnTo>
                    <a:lnTo>
                      <a:pt x="10740" y="5966"/>
                    </a:lnTo>
                    <a:lnTo>
                      <a:pt x="10740" y="7156"/>
                    </a:lnTo>
                    <a:lnTo>
                      <a:pt x="27444" y="7156"/>
                    </a:lnTo>
                    <a:lnTo>
                      <a:pt x="27444" y="5966"/>
                    </a:lnTo>
                    <a:lnTo>
                      <a:pt x="25063" y="5966"/>
                    </a:lnTo>
                    <a:lnTo>
                      <a:pt x="25063" y="4775"/>
                    </a:lnTo>
                    <a:lnTo>
                      <a:pt x="21479" y="4775"/>
                    </a:lnTo>
                    <a:lnTo>
                      <a:pt x="21479" y="3573"/>
                    </a:lnTo>
                    <a:lnTo>
                      <a:pt x="19098" y="3573"/>
                    </a:lnTo>
                    <a:lnTo>
                      <a:pt x="19098" y="2382"/>
                    </a:lnTo>
                    <a:lnTo>
                      <a:pt x="16705" y="2382"/>
                    </a:lnTo>
                    <a:lnTo>
                      <a:pt x="16705" y="1191"/>
                    </a:lnTo>
                    <a:lnTo>
                      <a:pt x="14324" y="1191"/>
                    </a:lnTo>
                    <a:lnTo>
                      <a:pt x="14324"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21"/>
              <p:cNvSpPr/>
              <p:nvPr/>
            </p:nvSpPr>
            <p:spPr>
              <a:xfrm>
                <a:off x="2122141" y="876157"/>
                <a:ext cx="52588" cy="52544"/>
              </a:xfrm>
              <a:custGeom>
                <a:rect b="b" l="l" r="r" t="t"/>
                <a:pathLst>
                  <a:path extrusionOk="0" h="1191" w="1192">
                    <a:moveTo>
                      <a:pt x="0" y="0"/>
                    </a:moveTo>
                    <a:lnTo>
                      <a:pt x="0" y="1191"/>
                    </a:lnTo>
                    <a:lnTo>
                      <a:pt x="1191" y="1191"/>
                    </a:lnTo>
                    <a:lnTo>
                      <a:pt x="119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21"/>
              <p:cNvSpPr/>
              <p:nvPr/>
            </p:nvSpPr>
            <p:spPr>
              <a:xfrm>
                <a:off x="1832731" y="402335"/>
                <a:ext cx="52544" cy="52588"/>
              </a:xfrm>
              <a:custGeom>
                <a:rect b="b" l="l" r="r" t="t"/>
                <a:pathLst>
                  <a:path extrusionOk="0" h="1192" w="1191">
                    <a:moveTo>
                      <a:pt x="0" y="1"/>
                    </a:moveTo>
                    <a:lnTo>
                      <a:pt x="0" y="1191"/>
                    </a:lnTo>
                    <a:lnTo>
                      <a:pt x="1191" y="1191"/>
                    </a:lnTo>
                    <a:lnTo>
                      <a:pt x="119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21"/>
              <p:cNvSpPr/>
              <p:nvPr/>
            </p:nvSpPr>
            <p:spPr>
              <a:xfrm>
                <a:off x="1832731" y="876157"/>
                <a:ext cx="157588" cy="52544"/>
              </a:xfrm>
              <a:custGeom>
                <a:rect b="b" l="l" r="r" t="t"/>
                <a:pathLst>
                  <a:path extrusionOk="0" h="1191" w="3572">
                    <a:moveTo>
                      <a:pt x="0" y="0"/>
                    </a:moveTo>
                    <a:lnTo>
                      <a:pt x="0" y="1191"/>
                    </a:lnTo>
                    <a:lnTo>
                      <a:pt x="3572" y="1191"/>
                    </a:lnTo>
                    <a:lnTo>
                      <a:pt x="357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7" name="Google Shape;587;p21"/>
            <p:cNvGrpSpPr/>
            <p:nvPr/>
          </p:nvGrpSpPr>
          <p:grpSpPr>
            <a:xfrm flipH="1" rot="-2700000">
              <a:off x="1279079" y="4792145"/>
              <a:ext cx="182912" cy="182969"/>
              <a:chOff x="3052932" y="2641078"/>
              <a:chExt cx="616189" cy="616674"/>
            </a:xfrm>
          </p:grpSpPr>
          <p:sp>
            <p:nvSpPr>
              <p:cNvPr id="588" name="Google Shape;588;p21"/>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21"/>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21"/>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21"/>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2" name="Google Shape;592;p21"/>
            <p:cNvGrpSpPr/>
            <p:nvPr/>
          </p:nvGrpSpPr>
          <p:grpSpPr>
            <a:xfrm flipH="1" rot="-5400000">
              <a:off x="8653000" y="1169573"/>
              <a:ext cx="616127" cy="825294"/>
              <a:chOff x="409235" y="4100794"/>
              <a:chExt cx="509028" cy="681836"/>
            </a:xfrm>
          </p:grpSpPr>
          <p:sp>
            <p:nvSpPr>
              <p:cNvPr id="593" name="Google Shape;593;p21"/>
              <p:cNvSpPr/>
              <p:nvPr/>
            </p:nvSpPr>
            <p:spPr>
              <a:xfrm>
                <a:off x="409235" y="4100794"/>
                <a:ext cx="509028" cy="547895"/>
              </a:xfrm>
              <a:custGeom>
                <a:rect b="b" l="l" r="r" t="t"/>
                <a:pathLst>
                  <a:path extrusionOk="0" h="12419" w="11538">
                    <a:moveTo>
                      <a:pt x="7108" y="3549"/>
                    </a:moveTo>
                    <a:lnTo>
                      <a:pt x="7108" y="4430"/>
                    </a:lnTo>
                    <a:lnTo>
                      <a:pt x="4441" y="4430"/>
                    </a:lnTo>
                    <a:lnTo>
                      <a:pt x="4441" y="3549"/>
                    </a:lnTo>
                    <a:close/>
                    <a:moveTo>
                      <a:pt x="4441" y="6204"/>
                    </a:moveTo>
                    <a:lnTo>
                      <a:pt x="4441" y="8871"/>
                    </a:lnTo>
                    <a:lnTo>
                      <a:pt x="3560" y="8871"/>
                    </a:lnTo>
                    <a:lnTo>
                      <a:pt x="3560" y="6204"/>
                    </a:lnTo>
                    <a:close/>
                    <a:moveTo>
                      <a:pt x="7989" y="6204"/>
                    </a:moveTo>
                    <a:lnTo>
                      <a:pt x="7989" y="8871"/>
                    </a:lnTo>
                    <a:lnTo>
                      <a:pt x="7108" y="8871"/>
                    </a:lnTo>
                    <a:lnTo>
                      <a:pt x="7108" y="6204"/>
                    </a:lnTo>
                    <a:close/>
                    <a:moveTo>
                      <a:pt x="5322" y="0"/>
                    </a:moveTo>
                    <a:lnTo>
                      <a:pt x="5322" y="1774"/>
                    </a:lnTo>
                    <a:lnTo>
                      <a:pt x="4441" y="1774"/>
                    </a:lnTo>
                    <a:lnTo>
                      <a:pt x="4441" y="2656"/>
                    </a:lnTo>
                    <a:lnTo>
                      <a:pt x="3548" y="2656"/>
                    </a:lnTo>
                    <a:lnTo>
                      <a:pt x="3548" y="4430"/>
                    </a:lnTo>
                    <a:lnTo>
                      <a:pt x="2667" y="4430"/>
                    </a:lnTo>
                    <a:lnTo>
                      <a:pt x="2667" y="5323"/>
                    </a:lnTo>
                    <a:lnTo>
                      <a:pt x="1774" y="5323"/>
                    </a:lnTo>
                    <a:lnTo>
                      <a:pt x="1774" y="6204"/>
                    </a:lnTo>
                    <a:lnTo>
                      <a:pt x="893" y="6204"/>
                    </a:lnTo>
                    <a:lnTo>
                      <a:pt x="893" y="7097"/>
                    </a:lnTo>
                    <a:lnTo>
                      <a:pt x="1774" y="7097"/>
                    </a:lnTo>
                    <a:lnTo>
                      <a:pt x="1774" y="9752"/>
                    </a:lnTo>
                    <a:lnTo>
                      <a:pt x="893" y="9752"/>
                    </a:lnTo>
                    <a:lnTo>
                      <a:pt x="893" y="7097"/>
                    </a:lnTo>
                    <a:lnTo>
                      <a:pt x="0" y="7097"/>
                    </a:lnTo>
                    <a:lnTo>
                      <a:pt x="0" y="12419"/>
                    </a:lnTo>
                    <a:lnTo>
                      <a:pt x="893" y="12419"/>
                    </a:lnTo>
                    <a:lnTo>
                      <a:pt x="893" y="11526"/>
                    </a:lnTo>
                    <a:lnTo>
                      <a:pt x="1774" y="11526"/>
                    </a:lnTo>
                    <a:lnTo>
                      <a:pt x="1774" y="10645"/>
                    </a:lnTo>
                    <a:lnTo>
                      <a:pt x="2667" y="10645"/>
                    </a:lnTo>
                    <a:lnTo>
                      <a:pt x="2667" y="9752"/>
                    </a:lnTo>
                    <a:lnTo>
                      <a:pt x="3548" y="9752"/>
                    </a:lnTo>
                    <a:lnTo>
                      <a:pt x="3548" y="11526"/>
                    </a:lnTo>
                    <a:lnTo>
                      <a:pt x="4441" y="11526"/>
                    </a:lnTo>
                    <a:lnTo>
                      <a:pt x="4441" y="12347"/>
                    </a:lnTo>
                    <a:lnTo>
                      <a:pt x="7096" y="12347"/>
                    </a:lnTo>
                    <a:lnTo>
                      <a:pt x="7096" y="11526"/>
                    </a:lnTo>
                    <a:lnTo>
                      <a:pt x="7989" y="11526"/>
                    </a:lnTo>
                    <a:lnTo>
                      <a:pt x="7989" y="9752"/>
                    </a:lnTo>
                    <a:lnTo>
                      <a:pt x="8870" y="9752"/>
                    </a:lnTo>
                    <a:lnTo>
                      <a:pt x="8870" y="10645"/>
                    </a:lnTo>
                    <a:lnTo>
                      <a:pt x="9763" y="10645"/>
                    </a:lnTo>
                    <a:lnTo>
                      <a:pt x="9763" y="11526"/>
                    </a:lnTo>
                    <a:lnTo>
                      <a:pt x="10656" y="11526"/>
                    </a:lnTo>
                    <a:lnTo>
                      <a:pt x="10656" y="12419"/>
                    </a:lnTo>
                    <a:lnTo>
                      <a:pt x="11537" y="12419"/>
                    </a:lnTo>
                    <a:lnTo>
                      <a:pt x="11537" y="7097"/>
                    </a:lnTo>
                    <a:lnTo>
                      <a:pt x="10656" y="7097"/>
                    </a:lnTo>
                    <a:lnTo>
                      <a:pt x="10656" y="9752"/>
                    </a:lnTo>
                    <a:lnTo>
                      <a:pt x="9763" y="9752"/>
                    </a:lnTo>
                    <a:lnTo>
                      <a:pt x="9763" y="7097"/>
                    </a:lnTo>
                    <a:lnTo>
                      <a:pt x="10656" y="7097"/>
                    </a:lnTo>
                    <a:lnTo>
                      <a:pt x="10656" y="6204"/>
                    </a:lnTo>
                    <a:lnTo>
                      <a:pt x="9763" y="6204"/>
                    </a:lnTo>
                    <a:lnTo>
                      <a:pt x="9763" y="5323"/>
                    </a:lnTo>
                    <a:lnTo>
                      <a:pt x="8882" y="5323"/>
                    </a:lnTo>
                    <a:lnTo>
                      <a:pt x="8882" y="4430"/>
                    </a:lnTo>
                    <a:lnTo>
                      <a:pt x="7989" y="4430"/>
                    </a:lnTo>
                    <a:lnTo>
                      <a:pt x="7989" y="2656"/>
                    </a:lnTo>
                    <a:lnTo>
                      <a:pt x="7108" y="2656"/>
                    </a:lnTo>
                    <a:lnTo>
                      <a:pt x="7108" y="1774"/>
                    </a:lnTo>
                    <a:lnTo>
                      <a:pt x="6215" y="1774"/>
                    </a:lnTo>
                    <a:lnTo>
                      <a:pt x="621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21"/>
              <p:cNvSpPr/>
              <p:nvPr/>
            </p:nvSpPr>
            <p:spPr>
              <a:xfrm>
                <a:off x="605161" y="4665454"/>
                <a:ext cx="117705" cy="117176"/>
              </a:xfrm>
              <a:custGeom>
                <a:rect b="b" l="l" r="r" t="t"/>
                <a:pathLst>
                  <a:path extrusionOk="0" h="2656" w="2668">
                    <a:moveTo>
                      <a:pt x="0" y="1"/>
                    </a:moveTo>
                    <a:lnTo>
                      <a:pt x="0" y="1775"/>
                    </a:lnTo>
                    <a:lnTo>
                      <a:pt x="893" y="1775"/>
                    </a:lnTo>
                    <a:lnTo>
                      <a:pt x="893" y="2656"/>
                    </a:lnTo>
                    <a:lnTo>
                      <a:pt x="1774" y="2656"/>
                    </a:lnTo>
                    <a:lnTo>
                      <a:pt x="1774" y="1775"/>
                    </a:lnTo>
                    <a:lnTo>
                      <a:pt x="2667" y="1775"/>
                    </a:lnTo>
                    <a:lnTo>
                      <a:pt x="266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5" name="Google Shape;595;p21"/>
            <p:cNvGrpSpPr/>
            <p:nvPr/>
          </p:nvGrpSpPr>
          <p:grpSpPr>
            <a:xfrm flipH="1">
              <a:off x="207345" y="491866"/>
              <a:ext cx="552091" cy="739519"/>
              <a:chOff x="409235" y="4100794"/>
              <a:chExt cx="509028" cy="681836"/>
            </a:xfrm>
          </p:grpSpPr>
          <p:sp>
            <p:nvSpPr>
              <p:cNvPr id="596" name="Google Shape;596;p21"/>
              <p:cNvSpPr/>
              <p:nvPr/>
            </p:nvSpPr>
            <p:spPr>
              <a:xfrm>
                <a:off x="409235" y="4100794"/>
                <a:ext cx="509028" cy="547895"/>
              </a:xfrm>
              <a:custGeom>
                <a:rect b="b" l="l" r="r" t="t"/>
                <a:pathLst>
                  <a:path extrusionOk="0" h="12419" w="11538">
                    <a:moveTo>
                      <a:pt x="7108" y="3549"/>
                    </a:moveTo>
                    <a:lnTo>
                      <a:pt x="7108" y="4430"/>
                    </a:lnTo>
                    <a:lnTo>
                      <a:pt x="4441" y="4430"/>
                    </a:lnTo>
                    <a:lnTo>
                      <a:pt x="4441" y="3549"/>
                    </a:lnTo>
                    <a:close/>
                    <a:moveTo>
                      <a:pt x="4441" y="6204"/>
                    </a:moveTo>
                    <a:lnTo>
                      <a:pt x="4441" y="8871"/>
                    </a:lnTo>
                    <a:lnTo>
                      <a:pt x="3560" y="8871"/>
                    </a:lnTo>
                    <a:lnTo>
                      <a:pt x="3560" y="6204"/>
                    </a:lnTo>
                    <a:close/>
                    <a:moveTo>
                      <a:pt x="7989" y="6204"/>
                    </a:moveTo>
                    <a:lnTo>
                      <a:pt x="7989" y="8871"/>
                    </a:lnTo>
                    <a:lnTo>
                      <a:pt x="7108" y="8871"/>
                    </a:lnTo>
                    <a:lnTo>
                      <a:pt x="7108" y="6204"/>
                    </a:lnTo>
                    <a:close/>
                    <a:moveTo>
                      <a:pt x="5322" y="0"/>
                    </a:moveTo>
                    <a:lnTo>
                      <a:pt x="5322" y="1774"/>
                    </a:lnTo>
                    <a:lnTo>
                      <a:pt x="4441" y="1774"/>
                    </a:lnTo>
                    <a:lnTo>
                      <a:pt x="4441" y="2656"/>
                    </a:lnTo>
                    <a:lnTo>
                      <a:pt x="3548" y="2656"/>
                    </a:lnTo>
                    <a:lnTo>
                      <a:pt x="3548" y="4430"/>
                    </a:lnTo>
                    <a:lnTo>
                      <a:pt x="2667" y="4430"/>
                    </a:lnTo>
                    <a:lnTo>
                      <a:pt x="2667" y="5323"/>
                    </a:lnTo>
                    <a:lnTo>
                      <a:pt x="1774" y="5323"/>
                    </a:lnTo>
                    <a:lnTo>
                      <a:pt x="1774" y="6204"/>
                    </a:lnTo>
                    <a:lnTo>
                      <a:pt x="893" y="6204"/>
                    </a:lnTo>
                    <a:lnTo>
                      <a:pt x="893" y="7097"/>
                    </a:lnTo>
                    <a:lnTo>
                      <a:pt x="1774" y="7097"/>
                    </a:lnTo>
                    <a:lnTo>
                      <a:pt x="1774" y="9752"/>
                    </a:lnTo>
                    <a:lnTo>
                      <a:pt x="893" y="9752"/>
                    </a:lnTo>
                    <a:lnTo>
                      <a:pt x="893" y="7097"/>
                    </a:lnTo>
                    <a:lnTo>
                      <a:pt x="0" y="7097"/>
                    </a:lnTo>
                    <a:lnTo>
                      <a:pt x="0" y="12419"/>
                    </a:lnTo>
                    <a:lnTo>
                      <a:pt x="893" y="12419"/>
                    </a:lnTo>
                    <a:lnTo>
                      <a:pt x="893" y="11526"/>
                    </a:lnTo>
                    <a:lnTo>
                      <a:pt x="1774" y="11526"/>
                    </a:lnTo>
                    <a:lnTo>
                      <a:pt x="1774" y="10645"/>
                    </a:lnTo>
                    <a:lnTo>
                      <a:pt x="2667" y="10645"/>
                    </a:lnTo>
                    <a:lnTo>
                      <a:pt x="2667" y="9752"/>
                    </a:lnTo>
                    <a:lnTo>
                      <a:pt x="3548" y="9752"/>
                    </a:lnTo>
                    <a:lnTo>
                      <a:pt x="3548" y="11526"/>
                    </a:lnTo>
                    <a:lnTo>
                      <a:pt x="4441" y="11526"/>
                    </a:lnTo>
                    <a:lnTo>
                      <a:pt x="4441" y="12347"/>
                    </a:lnTo>
                    <a:lnTo>
                      <a:pt x="7096" y="12347"/>
                    </a:lnTo>
                    <a:lnTo>
                      <a:pt x="7096" y="11526"/>
                    </a:lnTo>
                    <a:lnTo>
                      <a:pt x="7989" y="11526"/>
                    </a:lnTo>
                    <a:lnTo>
                      <a:pt x="7989" y="9752"/>
                    </a:lnTo>
                    <a:lnTo>
                      <a:pt x="8870" y="9752"/>
                    </a:lnTo>
                    <a:lnTo>
                      <a:pt x="8870" y="10645"/>
                    </a:lnTo>
                    <a:lnTo>
                      <a:pt x="9763" y="10645"/>
                    </a:lnTo>
                    <a:lnTo>
                      <a:pt x="9763" y="11526"/>
                    </a:lnTo>
                    <a:lnTo>
                      <a:pt x="10656" y="11526"/>
                    </a:lnTo>
                    <a:lnTo>
                      <a:pt x="10656" y="12419"/>
                    </a:lnTo>
                    <a:lnTo>
                      <a:pt x="11537" y="12419"/>
                    </a:lnTo>
                    <a:lnTo>
                      <a:pt x="11537" y="7097"/>
                    </a:lnTo>
                    <a:lnTo>
                      <a:pt x="10656" y="7097"/>
                    </a:lnTo>
                    <a:lnTo>
                      <a:pt x="10656" y="9752"/>
                    </a:lnTo>
                    <a:lnTo>
                      <a:pt x="9763" y="9752"/>
                    </a:lnTo>
                    <a:lnTo>
                      <a:pt x="9763" y="7097"/>
                    </a:lnTo>
                    <a:lnTo>
                      <a:pt x="10656" y="7097"/>
                    </a:lnTo>
                    <a:lnTo>
                      <a:pt x="10656" y="6204"/>
                    </a:lnTo>
                    <a:lnTo>
                      <a:pt x="9763" y="6204"/>
                    </a:lnTo>
                    <a:lnTo>
                      <a:pt x="9763" y="5323"/>
                    </a:lnTo>
                    <a:lnTo>
                      <a:pt x="8882" y="5323"/>
                    </a:lnTo>
                    <a:lnTo>
                      <a:pt x="8882" y="4430"/>
                    </a:lnTo>
                    <a:lnTo>
                      <a:pt x="7989" y="4430"/>
                    </a:lnTo>
                    <a:lnTo>
                      <a:pt x="7989" y="2656"/>
                    </a:lnTo>
                    <a:lnTo>
                      <a:pt x="7108" y="2656"/>
                    </a:lnTo>
                    <a:lnTo>
                      <a:pt x="7108" y="1774"/>
                    </a:lnTo>
                    <a:lnTo>
                      <a:pt x="6215" y="1774"/>
                    </a:lnTo>
                    <a:lnTo>
                      <a:pt x="621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21"/>
              <p:cNvSpPr/>
              <p:nvPr/>
            </p:nvSpPr>
            <p:spPr>
              <a:xfrm>
                <a:off x="605161" y="4665454"/>
                <a:ext cx="117705" cy="117176"/>
              </a:xfrm>
              <a:custGeom>
                <a:rect b="b" l="l" r="r" t="t"/>
                <a:pathLst>
                  <a:path extrusionOk="0" h="2656" w="2668">
                    <a:moveTo>
                      <a:pt x="0" y="1"/>
                    </a:moveTo>
                    <a:lnTo>
                      <a:pt x="0" y="1775"/>
                    </a:lnTo>
                    <a:lnTo>
                      <a:pt x="893" y="1775"/>
                    </a:lnTo>
                    <a:lnTo>
                      <a:pt x="893" y="2656"/>
                    </a:lnTo>
                    <a:lnTo>
                      <a:pt x="1774" y="2656"/>
                    </a:lnTo>
                    <a:lnTo>
                      <a:pt x="1774" y="1775"/>
                    </a:lnTo>
                    <a:lnTo>
                      <a:pt x="2667" y="1775"/>
                    </a:lnTo>
                    <a:lnTo>
                      <a:pt x="266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8" name="Google Shape;598;p21"/>
            <p:cNvGrpSpPr/>
            <p:nvPr/>
          </p:nvGrpSpPr>
          <p:grpSpPr>
            <a:xfrm>
              <a:off x="208786" y="3931759"/>
              <a:ext cx="694080" cy="949321"/>
              <a:chOff x="3039785" y="4130220"/>
              <a:chExt cx="476998" cy="652410"/>
            </a:xfrm>
          </p:grpSpPr>
          <p:sp>
            <p:nvSpPr>
              <p:cNvPr id="599" name="Google Shape;599;p21"/>
              <p:cNvSpPr/>
              <p:nvPr/>
            </p:nvSpPr>
            <p:spPr>
              <a:xfrm>
                <a:off x="3348652" y="4698542"/>
                <a:ext cx="42088" cy="42088"/>
              </a:xfrm>
              <a:custGeom>
                <a:rect b="b" l="l" r="r" t="t"/>
                <a:pathLst>
                  <a:path extrusionOk="0" h="954" w="954">
                    <a:moveTo>
                      <a:pt x="1" y="1"/>
                    </a:moveTo>
                    <a:lnTo>
                      <a:pt x="1" y="953"/>
                    </a:lnTo>
                    <a:lnTo>
                      <a:pt x="953" y="953"/>
                    </a:lnTo>
                    <a:lnTo>
                      <a:pt x="953"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21"/>
              <p:cNvSpPr/>
              <p:nvPr/>
            </p:nvSpPr>
            <p:spPr>
              <a:xfrm>
                <a:off x="3062374" y="4656542"/>
                <a:ext cx="42088" cy="84088"/>
              </a:xfrm>
              <a:custGeom>
                <a:rect b="b" l="l" r="r" t="t"/>
                <a:pathLst>
                  <a:path extrusionOk="0" h="1906" w="954">
                    <a:moveTo>
                      <a:pt x="1" y="0"/>
                    </a:moveTo>
                    <a:lnTo>
                      <a:pt x="1" y="1905"/>
                    </a:lnTo>
                    <a:lnTo>
                      <a:pt x="953" y="1905"/>
                    </a:lnTo>
                    <a:lnTo>
                      <a:pt x="95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21"/>
              <p:cNvSpPr/>
              <p:nvPr/>
            </p:nvSpPr>
            <p:spPr>
              <a:xfrm>
                <a:off x="3104418" y="4614498"/>
                <a:ext cx="42044" cy="42088"/>
              </a:xfrm>
              <a:custGeom>
                <a:rect b="b" l="l" r="r" t="t"/>
                <a:pathLst>
                  <a:path extrusionOk="0" h="954" w="953">
                    <a:moveTo>
                      <a:pt x="0" y="1"/>
                    </a:moveTo>
                    <a:lnTo>
                      <a:pt x="0" y="953"/>
                    </a:lnTo>
                    <a:lnTo>
                      <a:pt x="953" y="953"/>
                    </a:lnTo>
                    <a:lnTo>
                      <a:pt x="953"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21"/>
              <p:cNvSpPr/>
              <p:nvPr/>
            </p:nvSpPr>
            <p:spPr>
              <a:xfrm>
                <a:off x="3188991" y="4656542"/>
                <a:ext cx="42044" cy="84088"/>
              </a:xfrm>
              <a:custGeom>
                <a:rect b="b" l="l" r="r" t="t"/>
                <a:pathLst>
                  <a:path extrusionOk="0" h="1906" w="953">
                    <a:moveTo>
                      <a:pt x="0" y="0"/>
                    </a:moveTo>
                    <a:lnTo>
                      <a:pt x="0" y="1905"/>
                    </a:lnTo>
                    <a:lnTo>
                      <a:pt x="953" y="1905"/>
                    </a:lnTo>
                    <a:lnTo>
                      <a:pt x="95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1"/>
              <p:cNvSpPr/>
              <p:nvPr/>
            </p:nvSpPr>
            <p:spPr>
              <a:xfrm>
                <a:off x="3334490" y="4361837"/>
                <a:ext cx="126088" cy="126132"/>
              </a:xfrm>
              <a:custGeom>
                <a:rect b="b" l="l" r="r" t="t"/>
                <a:pathLst>
                  <a:path extrusionOk="0" h="2859" w="2858">
                    <a:moveTo>
                      <a:pt x="953" y="1"/>
                    </a:moveTo>
                    <a:lnTo>
                      <a:pt x="953" y="953"/>
                    </a:lnTo>
                    <a:lnTo>
                      <a:pt x="0" y="953"/>
                    </a:lnTo>
                    <a:lnTo>
                      <a:pt x="0" y="2858"/>
                    </a:lnTo>
                    <a:lnTo>
                      <a:pt x="953" y="2858"/>
                    </a:lnTo>
                    <a:lnTo>
                      <a:pt x="953" y="1906"/>
                    </a:lnTo>
                    <a:lnTo>
                      <a:pt x="1917" y="1906"/>
                    </a:lnTo>
                    <a:lnTo>
                      <a:pt x="1917" y="953"/>
                    </a:lnTo>
                    <a:lnTo>
                      <a:pt x="2858" y="953"/>
                    </a:lnTo>
                    <a:lnTo>
                      <a:pt x="285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21"/>
              <p:cNvSpPr/>
              <p:nvPr/>
            </p:nvSpPr>
            <p:spPr>
              <a:xfrm>
                <a:off x="3390696" y="4740586"/>
                <a:ext cx="84088" cy="42044"/>
              </a:xfrm>
              <a:custGeom>
                <a:rect b="b" l="l" r="r" t="t"/>
                <a:pathLst>
                  <a:path extrusionOk="0" h="953" w="1906">
                    <a:moveTo>
                      <a:pt x="0" y="0"/>
                    </a:moveTo>
                    <a:lnTo>
                      <a:pt x="0" y="953"/>
                    </a:lnTo>
                    <a:lnTo>
                      <a:pt x="1905" y="953"/>
                    </a:lnTo>
                    <a:lnTo>
                      <a:pt x="190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21"/>
              <p:cNvSpPr/>
              <p:nvPr/>
            </p:nvSpPr>
            <p:spPr>
              <a:xfrm>
                <a:off x="3039785" y="4130220"/>
                <a:ext cx="476998" cy="610410"/>
              </a:xfrm>
              <a:custGeom>
                <a:rect b="b" l="l" r="r" t="t"/>
                <a:pathLst>
                  <a:path extrusionOk="0" h="13836" w="10812">
                    <a:moveTo>
                      <a:pt x="4775" y="7632"/>
                    </a:moveTo>
                    <a:lnTo>
                      <a:pt x="4775" y="9537"/>
                    </a:lnTo>
                    <a:lnTo>
                      <a:pt x="3823" y="9537"/>
                    </a:lnTo>
                    <a:lnTo>
                      <a:pt x="3823" y="7632"/>
                    </a:lnTo>
                    <a:close/>
                    <a:moveTo>
                      <a:pt x="1918" y="0"/>
                    </a:moveTo>
                    <a:lnTo>
                      <a:pt x="1918" y="1905"/>
                    </a:lnTo>
                    <a:lnTo>
                      <a:pt x="2870" y="1905"/>
                    </a:lnTo>
                    <a:lnTo>
                      <a:pt x="2870" y="4775"/>
                    </a:lnTo>
                    <a:lnTo>
                      <a:pt x="1918" y="4775"/>
                    </a:lnTo>
                    <a:lnTo>
                      <a:pt x="1918" y="1905"/>
                    </a:lnTo>
                    <a:lnTo>
                      <a:pt x="1" y="1905"/>
                    </a:lnTo>
                    <a:lnTo>
                      <a:pt x="1" y="3822"/>
                    </a:lnTo>
                    <a:lnTo>
                      <a:pt x="953" y="3822"/>
                    </a:lnTo>
                    <a:lnTo>
                      <a:pt x="953" y="9537"/>
                    </a:lnTo>
                    <a:lnTo>
                      <a:pt x="2418" y="9537"/>
                    </a:lnTo>
                    <a:lnTo>
                      <a:pt x="2418" y="10978"/>
                    </a:lnTo>
                    <a:lnTo>
                      <a:pt x="4335" y="10978"/>
                    </a:lnTo>
                    <a:lnTo>
                      <a:pt x="4335" y="11930"/>
                    </a:lnTo>
                    <a:lnTo>
                      <a:pt x="5287" y="11930"/>
                    </a:lnTo>
                    <a:lnTo>
                      <a:pt x="5287" y="10978"/>
                    </a:lnTo>
                    <a:lnTo>
                      <a:pt x="7954" y="10978"/>
                    </a:lnTo>
                    <a:lnTo>
                      <a:pt x="7954" y="11930"/>
                    </a:lnTo>
                    <a:lnTo>
                      <a:pt x="8907" y="11930"/>
                    </a:lnTo>
                    <a:lnTo>
                      <a:pt x="8907" y="12883"/>
                    </a:lnTo>
                    <a:lnTo>
                      <a:pt x="9859" y="12883"/>
                    </a:lnTo>
                    <a:lnTo>
                      <a:pt x="9859" y="13835"/>
                    </a:lnTo>
                    <a:lnTo>
                      <a:pt x="10812" y="13835"/>
                    </a:lnTo>
                    <a:lnTo>
                      <a:pt x="10812" y="11930"/>
                    </a:lnTo>
                    <a:lnTo>
                      <a:pt x="9859" y="11930"/>
                    </a:lnTo>
                    <a:lnTo>
                      <a:pt x="9859" y="10013"/>
                    </a:lnTo>
                    <a:lnTo>
                      <a:pt x="9038" y="10013"/>
                    </a:lnTo>
                    <a:lnTo>
                      <a:pt x="9038" y="8108"/>
                    </a:lnTo>
                    <a:lnTo>
                      <a:pt x="5728" y="8108"/>
                    </a:lnTo>
                    <a:lnTo>
                      <a:pt x="5728" y="3822"/>
                    </a:lnTo>
                    <a:lnTo>
                      <a:pt x="6680" y="3822"/>
                    </a:lnTo>
                    <a:lnTo>
                      <a:pt x="6680" y="1905"/>
                    </a:lnTo>
                    <a:lnTo>
                      <a:pt x="4775" y="1905"/>
                    </a:lnTo>
                    <a:lnTo>
                      <a:pt x="4775" y="4775"/>
                    </a:lnTo>
                    <a:lnTo>
                      <a:pt x="3823" y="4775"/>
                    </a:lnTo>
                    <a:lnTo>
                      <a:pt x="3823"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6" name="Google Shape;606;p21"/>
            <p:cNvGrpSpPr/>
            <p:nvPr/>
          </p:nvGrpSpPr>
          <p:grpSpPr>
            <a:xfrm>
              <a:off x="8716630" y="120146"/>
              <a:ext cx="258725" cy="258927"/>
              <a:chOff x="1673025" y="3369590"/>
              <a:chExt cx="677645" cy="678174"/>
            </a:xfrm>
          </p:grpSpPr>
          <p:sp>
            <p:nvSpPr>
              <p:cNvPr id="607" name="Google Shape;607;p21"/>
              <p:cNvSpPr/>
              <p:nvPr/>
            </p:nvSpPr>
            <p:spPr>
              <a:xfrm>
                <a:off x="1673025" y="3369590"/>
                <a:ext cx="677645" cy="452337"/>
              </a:xfrm>
              <a:custGeom>
                <a:rect b="b" l="l" r="r" t="t"/>
                <a:pathLst>
                  <a:path extrusionOk="0" h="10253" w="15360">
                    <a:moveTo>
                      <a:pt x="5120" y="1"/>
                    </a:moveTo>
                    <a:lnTo>
                      <a:pt x="5120" y="2561"/>
                    </a:lnTo>
                    <a:lnTo>
                      <a:pt x="2560" y="2561"/>
                    </a:lnTo>
                    <a:lnTo>
                      <a:pt x="2560" y="5121"/>
                    </a:lnTo>
                    <a:lnTo>
                      <a:pt x="1" y="5121"/>
                    </a:lnTo>
                    <a:lnTo>
                      <a:pt x="1" y="10252"/>
                    </a:lnTo>
                    <a:lnTo>
                      <a:pt x="5120" y="10252"/>
                    </a:lnTo>
                    <a:lnTo>
                      <a:pt x="5120" y="5121"/>
                    </a:lnTo>
                    <a:lnTo>
                      <a:pt x="10240" y="5121"/>
                    </a:lnTo>
                    <a:lnTo>
                      <a:pt x="10240" y="10252"/>
                    </a:lnTo>
                    <a:lnTo>
                      <a:pt x="15360" y="10252"/>
                    </a:lnTo>
                    <a:lnTo>
                      <a:pt x="15360" y="5121"/>
                    </a:lnTo>
                    <a:lnTo>
                      <a:pt x="12800" y="5121"/>
                    </a:lnTo>
                    <a:lnTo>
                      <a:pt x="12800" y="2561"/>
                    </a:lnTo>
                    <a:lnTo>
                      <a:pt x="10240" y="2561"/>
                    </a:lnTo>
                    <a:lnTo>
                      <a:pt x="1024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21"/>
              <p:cNvSpPr/>
              <p:nvPr/>
            </p:nvSpPr>
            <p:spPr>
              <a:xfrm>
                <a:off x="1785966" y="3821883"/>
                <a:ext cx="451763" cy="225882"/>
              </a:xfrm>
              <a:custGeom>
                <a:rect b="b" l="l" r="r" t="t"/>
                <a:pathLst>
                  <a:path extrusionOk="0" h="5120" w="10240">
                    <a:moveTo>
                      <a:pt x="0" y="0"/>
                    </a:moveTo>
                    <a:lnTo>
                      <a:pt x="0" y="2560"/>
                    </a:lnTo>
                    <a:lnTo>
                      <a:pt x="2560" y="2560"/>
                    </a:lnTo>
                    <a:lnTo>
                      <a:pt x="2560" y="5120"/>
                    </a:lnTo>
                    <a:lnTo>
                      <a:pt x="7680" y="5120"/>
                    </a:lnTo>
                    <a:lnTo>
                      <a:pt x="7680" y="2560"/>
                    </a:lnTo>
                    <a:lnTo>
                      <a:pt x="10240" y="2560"/>
                    </a:lnTo>
                    <a:lnTo>
                      <a:pt x="1024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21"/>
              <p:cNvSpPr/>
              <p:nvPr/>
            </p:nvSpPr>
            <p:spPr>
              <a:xfrm>
                <a:off x="1673025" y="3369590"/>
                <a:ext cx="112985" cy="112985"/>
              </a:xfrm>
              <a:custGeom>
                <a:rect b="b" l="l" r="r" t="t"/>
                <a:pathLst>
                  <a:path extrusionOk="0" h="2561" w="2561">
                    <a:moveTo>
                      <a:pt x="1" y="1"/>
                    </a:moveTo>
                    <a:lnTo>
                      <a:pt x="1" y="2561"/>
                    </a:lnTo>
                    <a:lnTo>
                      <a:pt x="2560" y="2561"/>
                    </a:lnTo>
                    <a:lnTo>
                      <a:pt x="2560"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21"/>
              <p:cNvSpPr/>
              <p:nvPr/>
            </p:nvSpPr>
            <p:spPr>
              <a:xfrm>
                <a:off x="2237685" y="3369590"/>
                <a:ext cx="112985" cy="112985"/>
              </a:xfrm>
              <a:custGeom>
                <a:rect b="b" l="l" r="r" t="t"/>
                <a:pathLst>
                  <a:path extrusionOk="0" h="2561" w="2561">
                    <a:moveTo>
                      <a:pt x="1" y="1"/>
                    </a:moveTo>
                    <a:lnTo>
                      <a:pt x="1" y="2561"/>
                    </a:lnTo>
                    <a:lnTo>
                      <a:pt x="2561" y="2561"/>
                    </a:lnTo>
                    <a:lnTo>
                      <a:pt x="256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21"/>
              <p:cNvSpPr/>
              <p:nvPr/>
            </p:nvSpPr>
            <p:spPr>
              <a:xfrm>
                <a:off x="1673025" y="3934824"/>
                <a:ext cx="112985" cy="112941"/>
              </a:xfrm>
              <a:custGeom>
                <a:rect b="b" l="l" r="r" t="t"/>
                <a:pathLst>
                  <a:path extrusionOk="0" h="2560" w="2561">
                    <a:moveTo>
                      <a:pt x="1" y="0"/>
                    </a:moveTo>
                    <a:lnTo>
                      <a:pt x="1" y="2560"/>
                    </a:lnTo>
                    <a:lnTo>
                      <a:pt x="2560" y="2560"/>
                    </a:lnTo>
                    <a:lnTo>
                      <a:pt x="2560"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21"/>
              <p:cNvSpPr/>
              <p:nvPr/>
            </p:nvSpPr>
            <p:spPr>
              <a:xfrm>
                <a:off x="2237685" y="3934824"/>
                <a:ext cx="112985" cy="112941"/>
              </a:xfrm>
              <a:custGeom>
                <a:rect b="b" l="l" r="r" t="t"/>
                <a:pathLst>
                  <a:path extrusionOk="0" h="2560" w="2561">
                    <a:moveTo>
                      <a:pt x="1" y="0"/>
                    </a:moveTo>
                    <a:lnTo>
                      <a:pt x="1" y="2560"/>
                    </a:lnTo>
                    <a:lnTo>
                      <a:pt x="2561" y="2560"/>
                    </a:lnTo>
                    <a:lnTo>
                      <a:pt x="256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3" name="Google Shape;613;p21"/>
            <p:cNvGrpSpPr/>
            <p:nvPr/>
          </p:nvGrpSpPr>
          <p:grpSpPr>
            <a:xfrm flipH="1">
              <a:off x="8152858" y="4608491"/>
              <a:ext cx="552091" cy="739519"/>
              <a:chOff x="409235" y="4100794"/>
              <a:chExt cx="509028" cy="681836"/>
            </a:xfrm>
          </p:grpSpPr>
          <p:sp>
            <p:nvSpPr>
              <p:cNvPr id="614" name="Google Shape;614;p21"/>
              <p:cNvSpPr/>
              <p:nvPr/>
            </p:nvSpPr>
            <p:spPr>
              <a:xfrm>
                <a:off x="409235" y="4100794"/>
                <a:ext cx="509028" cy="547895"/>
              </a:xfrm>
              <a:custGeom>
                <a:rect b="b" l="l" r="r" t="t"/>
                <a:pathLst>
                  <a:path extrusionOk="0" h="12419" w="11538">
                    <a:moveTo>
                      <a:pt x="7108" y="3549"/>
                    </a:moveTo>
                    <a:lnTo>
                      <a:pt x="7108" y="4430"/>
                    </a:lnTo>
                    <a:lnTo>
                      <a:pt x="4441" y="4430"/>
                    </a:lnTo>
                    <a:lnTo>
                      <a:pt x="4441" y="3549"/>
                    </a:lnTo>
                    <a:close/>
                    <a:moveTo>
                      <a:pt x="4441" y="6204"/>
                    </a:moveTo>
                    <a:lnTo>
                      <a:pt x="4441" y="8871"/>
                    </a:lnTo>
                    <a:lnTo>
                      <a:pt x="3560" y="8871"/>
                    </a:lnTo>
                    <a:lnTo>
                      <a:pt x="3560" y="6204"/>
                    </a:lnTo>
                    <a:close/>
                    <a:moveTo>
                      <a:pt x="7989" y="6204"/>
                    </a:moveTo>
                    <a:lnTo>
                      <a:pt x="7989" y="8871"/>
                    </a:lnTo>
                    <a:lnTo>
                      <a:pt x="7108" y="8871"/>
                    </a:lnTo>
                    <a:lnTo>
                      <a:pt x="7108" y="6204"/>
                    </a:lnTo>
                    <a:close/>
                    <a:moveTo>
                      <a:pt x="5322" y="0"/>
                    </a:moveTo>
                    <a:lnTo>
                      <a:pt x="5322" y="1774"/>
                    </a:lnTo>
                    <a:lnTo>
                      <a:pt x="4441" y="1774"/>
                    </a:lnTo>
                    <a:lnTo>
                      <a:pt x="4441" y="2656"/>
                    </a:lnTo>
                    <a:lnTo>
                      <a:pt x="3548" y="2656"/>
                    </a:lnTo>
                    <a:lnTo>
                      <a:pt x="3548" y="4430"/>
                    </a:lnTo>
                    <a:lnTo>
                      <a:pt x="2667" y="4430"/>
                    </a:lnTo>
                    <a:lnTo>
                      <a:pt x="2667" y="5323"/>
                    </a:lnTo>
                    <a:lnTo>
                      <a:pt x="1774" y="5323"/>
                    </a:lnTo>
                    <a:lnTo>
                      <a:pt x="1774" y="6204"/>
                    </a:lnTo>
                    <a:lnTo>
                      <a:pt x="893" y="6204"/>
                    </a:lnTo>
                    <a:lnTo>
                      <a:pt x="893" y="7097"/>
                    </a:lnTo>
                    <a:lnTo>
                      <a:pt x="1774" y="7097"/>
                    </a:lnTo>
                    <a:lnTo>
                      <a:pt x="1774" y="9752"/>
                    </a:lnTo>
                    <a:lnTo>
                      <a:pt x="893" y="9752"/>
                    </a:lnTo>
                    <a:lnTo>
                      <a:pt x="893" y="7097"/>
                    </a:lnTo>
                    <a:lnTo>
                      <a:pt x="0" y="7097"/>
                    </a:lnTo>
                    <a:lnTo>
                      <a:pt x="0" y="12419"/>
                    </a:lnTo>
                    <a:lnTo>
                      <a:pt x="893" y="12419"/>
                    </a:lnTo>
                    <a:lnTo>
                      <a:pt x="893" y="11526"/>
                    </a:lnTo>
                    <a:lnTo>
                      <a:pt x="1774" y="11526"/>
                    </a:lnTo>
                    <a:lnTo>
                      <a:pt x="1774" y="10645"/>
                    </a:lnTo>
                    <a:lnTo>
                      <a:pt x="2667" y="10645"/>
                    </a:lnTo>
                    <a:lnTo>
                      <a:pt x="2667" y="9752"/>
                    </a:lnTo>
                    <a:lnTo>
                      <a:pt x="3548" y="9752"/>
                    </a:lnTo>
                    <a:lnTo>
                      <a:pt x="3548" y="11526"/>
                    </a:lnTo>
                    <a:lnTo>
                      <a:pt x="4441" y="11526"/>
                    </a:lnTo>
                    <a:lnTo>
                      <a:pt x="4441" y="12347"/>
                    </a:lnTo>
                    <a:lnTo>
                      <a:pt x="7096" y="12347"/>
                    </a:lnTo>
                    <a:lnTo>
                      <a:pt x="7096" y="11526"/>
                    </a:lnTo>
                    <a:lnTo>
                      <a:pt x="7989" y="11526"/>
                    </a:lnTo>
                    <a:lnTo>
                      <a:pt x="7989" y="9752"/>
                    </a:lnTo>
                    <a:lnTo>
                      <a:pt x="8870" y="9752"/>
                    </a:lnTo>
                    <a:lnTo>
                      <a:pt x="8870" y="10645"/>
                    </a:lnTo>
                    <a:lnTo>
                      <a:pt x="9763" y="10645"/>
                    </a:lnTo>
                    <a:lnTo>
                      <a:pt x="9763" y="11526"/>
                    </a:lnTo>
                    <a:lnTo>
                      <a:pt x="10656" y="11526"/>
                    </a:lnTo>
                    <a:lnTo>
                      <a:pt x="10656" y="12419"/>
                    </a:lnTo>
                    <a:lnTo>
                      <a:pt x="11537" y="12419"/>
                    </a:lnTo>
                    <a:lnTo>
                      <a:pt x="11537" y="7097"/>
                    </a:lnTo>
                    <a:lnTo>
                      <a:pt x="10656" y="7097"/>
                    </a:lnTo>
                    <a:lnTo>
                      <a:pt x="10656" y="9752"/>
                    </a:lnTo>
                    <a:lnTo>
                      <a:pt x="9763" y="9752"/>
                    </a:lnTo>
                    <a:lnTo>
                      <a:pt x="9763" y="7097"/>
                    </a:lnTo>
                    <a:lnTo>
                      <a:pt x="10656" y="7097"/>
                    </a:lnTo>
                    <a:lnTo>
                      <a:pt x="10656" y="6204"/>
                    </a:lnTo>
                    <a:lnTo>
                      <a:pt x="9763" y="6204"/>
                    </a:lnTo>
                    <a:lnTo>
                      <a:pt x="9763" y="5323"/>
                    </a:lnTo>
                    <a:lnTo>
                      <a:pt x="8882" y="5323"/>
                    </a:lnTo>
                    <a:lnTo>
                      <a:pt x="8882" y="4430"/>
                    </a:lnTo>
                    <a:lnTo>
                      <a:pt x="7989" y="4430"/>
                    </a:lnTo>
                    <a:lnTo>
                      <a:pt x="7989" y="2656"/>
                    </a:lnTo>
                    <a:lnTo>
                      <a:pt x="7108" y="2656"/>
                    </a:lnTo>
                    <a:lnTo>
                      <a:pt x="7108" y="1774"/>
                    </a:lnTo>
                    <a:lnTo>
                      <a:pt x="6215" y="1774"/>
                    </a:lnTo>
                    <a:lnTo>
                      <a:pt x="621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21"/>
              <p:cNvSpPr/>
              <p:nvPr/>
            </p:nvSpPr>
            <p:spPr>
              <a:xfrm>
                <a:off x="605161" y="4665454"/>
                <a:ext cx="117705" cy="117176"/>
              </a:xfrm>
              <a:custGeom>
                <a:rect b="b" l="l" r="r" t="t"/>
                <a:pathLst>
                  <a:path extrusionOk="0" h="2656" w="2668">
                    <a:moveTo>
                      <a:pt x="0" y="1"/>
                    </a:moveTo>
                    <a:lnTo>
                      <a:pt x="0" y="1775"/>
                    </a:lnTo>
                    <a:lnTo>
                      <a:pt x="893" y="1775"/>
                    </a:lnTo>
                    <a:lnTo>
                      <a:pt x="893" y="2656"/>
                    </a:lnTo>
                    <a:lnTo>
                      <a:pt x="1774" y="2656"/>
                    </a:lnTo>
                    <a:lnTo>
                      <a:pt x="1774" y="1775"/>
                    </a:lnTo>
                    <a:lnTo>
                      <a:pt x="2667" y="1775"/>
                    </a:lnTo>
                    <a:lnTo>
                      <a:pt x="2667"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616" name="Shape 616"/>
        <p:cNvGrpSpPr/>
        <p:nvPr/>
      </p:nvGrpSpPr>
      <p:grpSpPr>
        <a:xfrm>
          <a:off x="0" y="0"/>
          <a:ext cx="0" cy="0"/>
          <a:chOff x="0" y="0"/>
          <a:chExt cx="0" cy="0"/>
        </a:xfrm>
      </p:grpSpPr>
      <p:pic>
        <p:nvPicPr>
          <p:cNvPr id="617" name="Google Shape;617;p22"/>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grpSp>
        <p:nvGrpSpPr>
          <p:cNvPr id="618" name="Google Shape;618;p22"/>
          <p:cNvGrpSpPr/>
          <p:nvPr/>
        </p:nvGrpSpPr>
        <p:grpSpPr>
          <a:xfrm>
            <a:off x="201817" y="-200679"/>
            <a:ext cx="8595353" cy="5193018"/>
            <a:chOff x="201817" y="-200679"/>
            <a:chExt cx="8595353" cy="5193018"/>
          </a:xfrm>
        </p:grpSpPr>
        <p:grpSp>
          <p:nvGrpSpPr>
            <p:cNvPr id="619" name="Google Shape;619;p22"/>
            <p:cNvGrpSpPr/>
            <p:nvPr/>
          </p:nvGrpSpPr>
          <p:grpSpPr>
            <a:xfrm flipH="1">
              <a:off x="8437167" y="4920072"/>
              <a:ext cx="360003" cy="72268"/>
              <a:chOff x="1651496" y="2388946"/>
              <a:chExt cx="285264" cy="57265"/>
            </a:xfrm>
          </p:grpSpPr>
          <p:sp>
            <p:nvSpPr>
              <p:cNvPr id="620" name="Google Shape;620;p22"/>
              <p:cNvSpPr/>
              <p:nvPr/>
            </p:nvSpPr>
            <p:spPr>
              <a:xfrm>
                <a:off x="1651496" y="2388946"/>
                <a:ext cx="57309" cy="57265"/>
              </a:xfrm>
              <a:custGeom>
                <a:rect b="b" l="l" r="r" t="t"/>
                <a:pathLst>
                  <a:path extrusionOk="0" h="1298" w="1299">
                    <a:moveTo>
                      <a:pt x="0" y="0"/>
                    </a:moveTo>
                    <a:lnTo>
                      <a:pt x="0" y="1298"/>
                    </a:lnTo>
                    <a:lnTo>
                      <a:pt x="1298" y="1298"/>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22"/>
              <p:cNvSpPr/>
              <p:nvPr/>
            </p:nvSpPr>
            <p:spPr>
              <a:xfrm>
                <a:off x="1879981" y="2388946"/>
                <a:ext cx="56779" cy="57265"/>
              </a:xfrm>
              <a:custGeom>
                <a:rect b="b" l="l" r="r" t="t"/>
                <a:pathLst>
                  <a:path extrusionOk="0" h="1298" w="1287">
                    <a:moveTo>
                      <a:pt x="1" y="0"/>
                    </a:moveTo>
                    <a:lnTo>
                      <a:pt x="1" y="1298"/>
                    </a:lnTo>
                    <a:lnTo>
                      <a:pt x="1287" y="1298"/>
                    </a:lnTo>
                    <a:lnTo>
                      <a:pt x="128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2" name="Google Shape;622;p22"/>
            <p:cNvGrpSpPr/>
            <p:nvPr/>
          </p:nvGrpSpPr>
          <p:grpSpPr>
            <a:xfrm flipH="1" rot="-2700000">
              <a:off x="8525719" y="4646370"/>
              <a:ext cx="182912" cy="182969"/>
              <a:chOff x="3052932" y="2641078"/>
              <a:chExt cx="616189" cy="616674"/>
            </a:xfrm>
          </p:grpSpPr>
          <p:sp>
            <p:nvSpPr>
              <p:cNvPr id="623" name="Google Shape;623;p2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2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2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7" name="Google Shape;627;p22"/>
            <p:cNvGrpSpPr/>
            <p:nvPr/>
          </p:nvGrpSpPr>
          <p:grpSpPr>
            <a:xfrm flipH="1">
              <a:off x="229632" y="77421"/>
              <a:ext cx="503917" cy="503917"/>
              <a:chOff x="320471" y="3391693"/>
              <a:chExt cx="615660" cy="615660"/>
            </a:xfrm>
          </p:grpSpPr>
          <p:sp>
            <p:nvSpPr>
              <p:cNvPr id="628" name="Google Shape;628;p22"/>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22"/>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22"/>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22"/>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22"/>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22"/>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22"/>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5" name="Google Shape;635;p22"/>
            <p:cNvGrpSpPr/>
            <p:nvPr/>
          </p:nvGrpSpPr>
          <p:grpSpPr>
            <a:xfrm flipH="1" rot="-2700000">
              <a:off x="267544" y="905645"/>
              <a:ext cx="182912" cy="182969"/>
              <a:chOff x="3052932" y="2641078"/>
              <a:chExt cx="616189" cy="616674"/>
            </a:xfrm>
          </p:grpSpPr>
          <p:sp>
            <p:nvSpPr>
              <p:cNvPr id="636" name="Google Shape;636;p2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2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2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2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0" name="Google Shape;640;p22"/>
            <p:cNvGrpSpPr/>
            <p:nvPr/>
          </p:nvGrpSpPr>
          <p:grpSpPr>
            <a:xfrm flipH="1" rot="-2700000">
              <a:off x="1074044" y="279920"/>
              <a:ext cx="182912" cy="182969"/>
              <a:chOff x="3052932" y="2641078"/>
              <a:chExt cx="616189" cy="616674"/>
            </a:xfrm>
          </p:grpSpPr>
          <p:sp>
            <p:nvSpPr>
              <p:cNvPr id="641" name="Google Shape;641;p2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2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2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2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5" name="Google Shape;645;p22"/>
            <p:cNvGrpSpPr/>
            <p:nvPr/>
          </p:nvGrpSpPr>
          <p:grpSpPr>
            <a:xfrm flipH="1">
              <a:off x="8252882" y="-200679"/>
              <a:ext cx="503917" cy="503917"/>
              <a:chOff x="320471" y="3391693"/>
              <a:chExt cx="615660" cy="615660"/>
            </a:xfrm>
          </p:grpSpPr>
          <p:sp>
            <p:nvSpPr>
              <p:cNvPr id="646" name="Google Shape;646;p22"/>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22"/>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22"/>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22"/>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22"/>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22"/>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22"/>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3" name="Google Shape;653;p22"/>
            <p:cNvGrpSpPr/>
            <p:nvPr/>
          </p:nvGrpSpPr>
          <p:grpSpPr>
            <a:xfrm flipH="1" rot="-2700000">
              <a:off x="239719" y="4305470"/>
              <a:ext cx="182912" cy="182969"/>
              <a:chOff x="3052932" y="2641078"/>
              <a:chExt cx="616189" cy="616674"/>
            </a:xfrm>
          </p:grpSpPr>
          <p:sp>
            <p:nvSpPr>
              <p:cNvPr id="654" name="Google Shape;654;p2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2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2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658" name="Shape 658"/>
        <p:cNvGrpSpPr/>
        <p:nvPr/>
      </p:nvGrpSpPr>
      <p:grpSpPr>
        <a:xfrm>
          <a:off x="0" y="0"/>
          <a:ext cx="0" cy="0"/>
          <a:chOff x="0" y="0"/>
          <a:chExt cx="0" cy="0"/>
        </a:xfrm>
      </p:grpSpPr>
      <p:pic>
        <p:nvPicPr>
          <p:cNvPr id="659" name="Google Shape;659;p23"/>
          <p:cNvPicPr preferRelativeResize="0"/>
          <p:nvPr/>
        </p:nvPicPr>
        <p:blipFill rotWithShape="1">
          <a:blip r:embed="rId2">
            <a:alphaModFix amt="80000"/>
          </a:blip>
          <a:srcRect b="0" l="19" r="9" t="0"/>
          <a:stretch/>
        </p:blipFill>
        <p:spPr>
          <a:xfrm>
            <a:off x="0" y="-875"/>
            <a:ext cx="9144005" cy="5145242"/>
          </a:xfrm>
          <a:prstGeom prst="rect">
            <a:avLst/>
          </a:prstGeom>
          <a:noFill/>
          <a:ln>
            <a:noFill/>
          </a:ln>
          <a:effectLst>
            <a:outerShdw blurRad="57150" rotWithShape="0" algn="bl" dir="5400000" dist="19050">
              <a:schemeClr val="lt1">
                <a:alpha val="45000"/>
              </a:schemeClr>
            </a:outerShdw>
          </a:effectLst>
        </p:spPr>
      </p:pic>
      <p:grpSp>
        <p:nvGrpSpPr>
          <p:cNvPr id="660" name="Google Shape;660;p23"/>
          <p:cNvGrpSpPr/>
          <p:nvPr/>
        </p:nvGrpSpPr>
        <p:grpSpPr>
          <a:xfrm>
            <a:off x="201817" y="-200679"/>
            <a:ext cx="8666953" cy="5193041"/>
            <a:chOff x="201817" y="-200679"/>
            <a:chExt cx="8666953" cy="5193041"/>
          </a:xfrm>
        </p:grpSpPr>
        <p:grpSp>
          <p:nvGrpSpPr>
            <p:cNvPr id="661" name="Google Shape;661;p23"/>
            <p:cNvGrpSpPr/>
            <p:nvPr/>
          </p:nvGrpSpPr>
          <p:grpSpPr>
            <a:xfrm>
              <a:off x="201817" y="4200790"/>
              <a:ext cx="647682" cy="791550"/>
              <a:chOff x="1594761" y="1818992"/>
              <a:chExt cx="513219" cy="627218"/>
            </a:xfrm>
          </p:grpSpPr>
          <p:sp>
            <p:nvSpPr>
              <p:cNvPr id="662" name="Google Shape;662;p23"/>
              <p:cNvSpPr/>
              <p:nvPr/>
            </p:nvSpPr>
            <p:spPr>
              <a:xfrm>
                <a:off x="1652025" y="1932992"/>
                <a:ext cx="398734" cy="455998"/>
              </a:xfrm>
              <a:custGeom>
                <a:rect b="b" l="l" r="r" t="t"/>
                <a:pathLst>
                  <a:path extrusionOk="0" h="10336" w="9038">
                    <a:moveTo>
                      <a:pt x="3870" y="1298"/>
                    </a:moveTo>
                    <a:lnTo>
                      <a:pt x="3870" y="2584"/>
                    </a:lnTo>
                    <a:lnTo>
                      <a:pt x="2584" y="2584"/>
                    </a:lnTo>
                    <a:lnTo>
                      <a:pt x="2584" y="1298"/>
                    </a:lnTo>
                    <a:close/>
                    <a:moveTo>
                      <a:pt x="1286" y="0"/>
                    </a:moveTo>
                    <a:lnTo>
                      <a:pt x="1286" y="6466"/>
                    </a:lnTo>
                    <a:lnTo>
                      <a:pt x="0" y="6466"/>
                    </a:lnTo>
                    <a:lnTo>
                      <a:pt x="0" y="7751"/>
                    </a:lnTo>
                    <a:lnTo>
                      <a:pt x="1286" y="7751"/>
                    </a:lnTo>
                    <a:lnTo>
                      <a:pt x="1286" y="10335"/>
                    </a:lnTo>
                    <a:lnTo>
                      <a:pt x="2584" y="10335"/>
                    </a:lnTo>
                    <a:lnTo>
                      <a:pt x="2584" y="7751"/>
                    </a:lnTo>
                    <a:lnTo>
                      <a:pt x="3870" y="7751"/>
                    </a:lnTo>
                    <a:lnTo>
                      <a:pt x="3870" y="10335"/>
                    </a:lnTo>
                    <a:lnTo>
                      <a:pt x="5168" y="10335"/>
                    </a:lnTo>
                    <a:lnTo>
                      <a:pt x="5168" y="7751"/>
                    </a:lnTo>
                    <a:lnTo>
                      <a:pt x="6454" y="7751"/>
                    </a:lnTo>
                    <a:lnTo>
                      <a:pt x="6454" y="9049"/>
                    </a:lnTo>
                    <a:lnTo>
                      <a:pt x="7751" y="9049"/>
                    </a:lnTo>
                    <a:lnTo>
                      <a:pt x="7751" y="7751"/>
                    </a:lnTo>
                    <a:lnTo>
                      <a:pt x="9037" y="7751"/>
                    </a:lnTo>
                    <a:lnTo>
                      <a:pt x="9037" y="6466"/>
                    </a:lnTo>
                    <a:lnTo>
                      <a:pt x="7751" y="6466"/>
                    </a:lnTo>
                    <a:lnTo>
                      <a:pt x="7751" y="1298"/>
                    </a:lnTo>
                    <a:lnTo>
                      <a:pt x="7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3"/>
              <p:cNvSpPr/>
              <p:nvPr/>
            </p:nvSpPr>
            <p:spPr>
              <a:xfrm>
                <a:off x="1708761" y="1818992"/>
                <a:ext cx="285264" cy="56779"/>
              </a:xfrm>
              <a:custGeom>
                <a:rect b="b" l="l" r="r" t="t"/>
                <a:pathLst>
                  <a:path extrusionOk="0" h="1287" w="6466">
                    <a:moveTo>
                      <a:pt x="0" y="1"/>
                    </a:moveTo>
                    <a:lnTo>
                      <a:pt x="0" y="1287"/>
                    </a:lnTo>
                    <a:lnTo>
                      <a:pt x="6465" y="1287"/>
                    </a:lnTo>
                    <a:lnTo>
                      <a:pt x="6465"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23"/>
              <p:cNvSpPr/>
              <p:nvPr/>
            </p:nvSpPr>
            <p:spPr>
              <a:xfrm>
                <a:off x="1594761" y="1932992"/>
                <a:ext cx="56779" cy="285264"/>
              </a:xfrm>
              <a:custGeom>
                <a:rect b="b" l="l" r="r" t="t"/>
                <a:pathLst>
                  <a:path extrusionOk="0" h="6466" w="1287">
                    <a:moveTo>
                      <a:pt x="1" y="0"/>
                    </a:moveTo>
                    <a:lnTo>
                      <a:pt x="1" y="6466"/>
                    </a:lnTo>
                    <a:lnTo>
                      <a:pt x="1286" y="6466"/>
                    </a:lnTo>
                    <a:lnTo>
                      <a:pt x="128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23"/>
              <p:cNvSpPr/>
              <p:nvPr/>
            </p:nvSpPr>
            <p:spPr>
              <a:xfrm>
                <a:off x="2050715" y="1932992"/>
                <a:ext cx="57265" cy="285264"/>
              </a:xfrm>
              <a:custGeom>
                <a:rect b="b" l="l" r="r" t="t"/>
                <a:pathLst>
                  <a:path extrusionOk="0" h="6466" w="1298">
                    <a:moveTo>
                      <a:pt x="0" y="0"/>
                    </a:moveTo>
                    <a:lnTo>
                      <a:pt x="0" y="6466"/>
                    </a:lnTo>
                    <a:lnTo>
                      <a:pt x="1298" y="6466"/>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23"/>
              <p:cNvSpPr/>
              <p:nvPr/>
            </p:nvSpPr>
            <p:spPr>
              <a:xfrm>
                <a:off x="1993980" y="2332211"/>
                <a:ext cx="56779" cy="114000"/>
              </a:xfrm>
              <a:custGeom>
                <a:rect b="b" l="l" r="r" t="t"/>
                <a:pathLst>
                  <a:path extrusionOk="0" h="2584" w="1287">
                    <a:moveTo>
                      <a:pt x="0" y="0"/>
                    </a:moveTo>
                    <a:lnTo>
                      <a:pt x="0" y="2584"/>
                    </a:lnTo>
                    <a:lnTo>
                      <a:pt x="1286" y="2584"/>
                    </a:lnTo>
                    <a:lnTo>
                      <a:pt x="128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23"/>
              <p:cNvSpPr/>
              <p:nvPr/>
            </p:nvSpPr>
            <p:spPr>
              <a:xfrm>
                <a:off x="1651496" y="2388946"/>
                <a:ext cx="57309" cy="57265"/>
              </a:xfrm>
              <a:custGeom>
                <a:rect b="b" l="l" r="r" t="t"/>
                <a:pathLst>
                  <a:path extrusionOk="0" h="1298" w="1299">
                    <a:moveTo>
                      <a:pt x="0" y="0"/>
                    </a:moveTo>
                    <a:lnTo>
                      <a:pt x="0" y="1298"/>
                    </a:lnTo>
                    <a:lnTo>
                      <a:pt x="1298" y="1298"/>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23"/>
              <p:cNvSpPr/>
              <p:nvPr/>
            </p:nvSpPr>
            <p:spPr>
              <a:xfrm>
                <a:off x="1879981" y="2388946"/>
                <a:ext cx="56779" cy="57265"/>
              </a:xfrm>
              <a:custGeom>
                <a:rect b="b" l="l" r="r" t="t"/>
                <a:pathLst>
                  <a:path extrusionOk="0" h="1298" w="1287">
                    <a:moveTo>
                      <a:pt x="1" y="0"/>
                    </a:moveTo>
                    <a:lnTo>
                      <a:pt x="1" y="1298"/>
                    </a:lnTo>
                    <a:lnTo>
                      <a:pt x="1287" y="1298"/>
                    </a:lnTo>
                    <a:lnTo>
                      <a:pt x="128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23"/>
              <p:cNvSpPr/>
              <p:nvPr/>
            </p:nvSpPr>
            <p:spPr>
              <a:xfrm>
                <a:off x="1651496" y="1875728"/>
                <a:ext cx="57309" cy="57309"/>
              </a:xfrm>
              <a:custGeom>
                <a:rect b="b" l="l" r="r" t="t"/>
                <a:pathLst>
                  <a:path extrusionOk="0" h="1299" w="1299">
                    <a:moveTo>
                      <a:pt x="0" y="1"/>
                    </a:moveTo>
                    <a:lnTo>
                      <a:pt x="0" y="1298"/>
                    </a:lnTo>
                    <a:lnTo>
                      <a:pt x="1298" y="1298"/>
                    </a:lnTo>
                    <a:lnTo>
                      <a:pt x="129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23"/>
              <p:cNvSpPr/>
              <p:nvPr/>
            </p:nvSpPr>
            <p:spPr>
              <a:xfrm>
                <a:off x="1993980" y="1875728"/>
                <a:ext cx="56779" cy="57309"/>
              </a:xfrm>
              <a:custGeom>
                <a:rect b="b" l="l" r="r" t="t"/>
                <a:pathLst>
                  <a:path extrusionOk="0" h="1299" w="1287">
                    <a:moveTo>
                      <a:pt x="0" y="1"/>
                    </a:moveTo>
                    <a:lnTo>
                      <a:pt x="0" y="1298"/>
                    </a:lnTo>
                    <a:lnTo>
                      <a:pt x="1286" y="1298"/>
                    </a:lnTo>
                    <a:lnTo>
                      <a:pt x="128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1" name="Google Shape;671;p23"/>
            <p:cNvGrpSpPr/>
            <p:nvPr/>
          </p:nvGrpSpPr>
          <p:grpSpPr>
            <a:xfrm rot="2700000">
              <a:off x="1271305" y="4771520"/>
              <a:ext cx="182912" cy="182969"/>
              <a:chOff x="3052932" y="2641078"/>
              <a:chExt cx="616189" cy="616674"/>
            </a:xfrm>
          </p:grpSpPr>
          <p:sp>
            <p:nvSpPr>
              <p:cNvPr id="672" name="Google Shape;672;p23"/>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23"/>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23"/>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23"/>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6" name="Google Shape;676;p23"/>
            <p:cNvGrpSpPr/>
            <p:nvPr/>
          </p:nvGrpSpPr>
          <p:grpSpPr>
            <a:xfrm>
              <a:off x="8337036" y="77421"/>
              <a:ext cx="503917" cy="503917"/>
              <a:chOff x="320471" y="3391693"/>
              <a:chExt cx="615660" cy="615660"/>
            </a:xfrm>
          </p:grpSpPr>
          <p:sp>
            <p:nvSpPr>
              <p:cNvPr id="677" name="Google Shape;677;p23"/>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23"/>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23"/>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23"/>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23"/>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23"/>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23"/>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4" name="Google Shape;684;p23"/>
            <p:cNvGrpSpPr/>
            <p:nvPr/>
          </p:nvGrpSpPr>
          <p:grpSpPr>
            <a:xfrm rot="2700000">
              <a:off x="8620130" y="905645"/>
              <a:ext cx="182912" cy="182969"/>
              <a:chOff x="3052932" y="2641078"/>
              <a:chExt cx="616189" cy="616674"/>
            </a:xfrm>
          </p:grpSpPr>
          <p:sp>
            <p:nvSpPr>
              <p:cNvPr id="685" name="Google Shape;685;p23"/>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23"/>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23"/>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23"/>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9" name="Google Shape;689;p23"/>
            <p:cNvGrpSpPr/>
            <p:nvPr/>
          </p:nvGrpSpPr>
          <p:grpSpPr>
            <a:xfrm rot="2700000">
              <a:off x="7813630" y="279920"/>
              <a:ext cx="182912" cy="182969"/>
              <a:chOff x="3052932" y="2641078"/>
              <a:chExt cx="616189" cy="616674"/>
            </a:xfrm>
          </p:grpSpPr>
          <p:sp>
            <p:nvSpPr>
              <p:cNvPr id="690" name="Google Shape;690;p23"/>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23"/>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23"/>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23"/>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4" name="Google Shape;694;p23"/>
            <p:cNvGrpSpPr/>
            <p:nvPr/>
          </p:nvGrpSpPr>
          <p:grpSpPr>
            <a:xfrm>
              <a:off x="313786" y="-200679"/>
              <a:ext cx="503917" cy="503917"/>
              <a:chOff x="320471" y="3391693"/>
              <a:chExt cx="615660" cy="615660"/>
            </a:xfrm>
          </p:grpSpPr>
          <p:sp>
            <p:nvSpPr>
              <p:cNvPr id="695" name="Google Shape;695;p23"/>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23"/>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23"/>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23"/>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23"/>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23"/>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23"/>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2" name="Google Shape;702;p23"/>
            <p:cNvGrpSpPr/>
            <p:nvPr/>
          </p:nvGrpSpPr>
          <p:grpSpPr>
            <a:xfrm rot="2700000">
              <a:off x="8647955" y="4305470"/>
              <a:ext cx="182912" cy="182969"/>
              <a:chOff x="3052932" y="2641078"/>
              <a:chExt cx="616189" cy="616674"/>
            </a:xfrm>
          </p:grpSpPr>
          <p:sp>
            <p:nvSpPr>
              <p:cNvPr id="703" name="Google Shape;703;p23"/>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23"/>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23"/>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23"/>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2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5100" y="445025"/>
            <a:ext cx="77139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1pPr>
            <a:lvl2pPr lvl="1"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2pPr>
            <a:lvl3pPr lvl="2"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3pPr>
            <a:lvl4pPr lvl="3"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4pPr>
            <a:lvl5pPr lvl="4"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5pPr>
            <a:lvl6pPr lvl="5"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6pPr>
            <a:lvl7pPr lvl="6"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7pPr>
            <a:lvl8pPr lvl="7"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8pPr>
            <a:lvl9pPr lvl="8" rtl="0">
              <a:spcBef>
                <a:spcPts val="0"/>
              </a:spcBef>
              <a:spcAft>
                <a:spcPts val="0"/>
              </a:spcAft>
              <a:buClr>
                <a:schemeClr val="dk1"/>
              </a:buClr>
              <a:buSzPts val="3000"/>
              <a:buFont typeface="Audiowide"/>
              <a:buNone/>
              <a:defRPr sz="3000">
                <a:solidFill>
                  <a:schemeClr val="dk1"/>
                </a:solidFill>
                <a:latin typeface="Audiowide"/>
                <a:ea typeface="Audiowide"/>
                <a:cs typeface="Audiowide"/>
                <a:sym typeface="Audiowide"/>
              </a:defRPr>
            </a:lvl9pPr>
          </a:lstStyle>
          <a:p/>
        </p:txBody>
      </p:sp>
      <p:sp>
        <p:nvSpPr>
          <p:cNvPr id="7" name="Google Shape;7;p1"/>
          <p:cNvSpPr txBox="1"/>
          <p:nvPr>
            <p:ph idx="1" type="body"/>
          </p:nvPr>
        </p:nvSpPr>
        <p:spPr>
          <a:xfrm>
            <a:off x="715100" y="1152475"/>
            <a:ext cx="77139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1pPr>
            <a:lvl2pPr indent="-304800" lvl="1" marL="9144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2pPr>
            <a:lvl3pPr indent="-304800" lvl="2" marL="13716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3pPr>
            <a:lvl4pPr indent="-304800" lvl="3" marL="18288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4pPr>
            <a:lvl5pPr indent="-304800" lvl="4" marL="22860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5pPr>
            <a:lvl6pPr indent="-304800" lvl="5" marL="27432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6pPr>
            <a:lvl7pPr indent="-304800" lvl="6" marL="32004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7pPr>
            <a:lvl8pPr indent="-304800" lvl="7" marL="36576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8pPr>
            <a:lvl9pPr indent="-304800" lvl="8" marL="4114800">
              <a:lnSpc>
                <a:spcPct val="100000"/>
              </a:lnSpc>
              <a:spcBef>
                <a:spcPts val="0"/>
              </a:spcBef>
              <a:spcAft>
                <a:spcPts val="0"/>
              </a:spcAft>
              <a:buClr>
                <a:schemeClr val="dk1"/>
              </a:buClr>
              <a:buSzPts val="1200"/>
              <a:buFont typeface="Open Sans"/>
              <a:buChar char="■"/>
              <a:defRPr sz="1200">
                <a:solidFill>
                  <a:schemeClr val="dk1"/>
                </a:solidFill>
                <a:latin typeface="Open Sans"/>
                <a:ea typeface="Open Sans"/>
                <a:cs typeface="Open Sans"/>
                <a:sym typeface="Open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image" Target="../media/image7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8.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 Id="rId3" Type="http://schemas.openxmlformats.org/officeDocument/2006/relationships/image" Target="../media/image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6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1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1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 Id="rId3" Type="http://schemas.openxmlformats.org/officeDocument/2006/relationships/image" Target="../media/image17.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 Id="rId3"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3.xml"/><Relationship Id="rId3" Type="http://schemas.openxmlformats.org/officeDocument/2006/relationships/image" Target="../media/image16.png"/><Relationship Id="rId4" Type="http://schemas.openxmlformats.org/officeDocument/2006/relationships/image" Target="../media/image14.png"/><Relationship Id="rId5" Type="http://schemas.openxmlformats.org/officeDocument/2006/relationships/image" Target="../media/image1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4.xml"/><Relationship Id="rId3" Type="http://schemas.openxmlformats.org/officeDocument/2006/relationships/image" Target="../media/image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 Id="rId3" Type="http://schemas.openxmlformats.org/officeDocument/2006/relationships/image" Target="../media/image25.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6.xml"/><Relationship Id="rId3"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 Id="rId3" Type="http://schemas.openxmlformats.org/officeDocument/2006/relationships/image" Target="../media/image74.png"/><Relationship Id="rId4" Type="http://schemas.openxmlformats.org/officeDocument/2006/relationships/image" Target="../media/image6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 Id="rId3" Type="http://schemas.openxmlformats.org/officeDocument/2006/relationships/image" Target="../media/image20.png"/><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 Id="rId3" Type="http://schemas.openxmlformats.org/officeDocument/2006/relationships/image" Target="../media/image21.png"/><Relationship Id="rId4" Type="http://schemas.openxmlformats.org/officeDocument/2006/relationships/image" Target="../media/image18.png"/><Relationship Id="rId5" Type="http://schemas.openxmlformats.org/officeDocument/2006/relationships/image" Target="../media/image2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2.xml"/><Relationship Id="rId3" Type="http://schemas.openxmlformats.org/officeDocument/2006/relationships/image" Target="../media/image3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9.png"/><Relationship Id="rId4" Type="http://schemas.openxmlformats.org/officeDocument/2006/relationships/image" Target="../media/image28.png"/><Relationship Id="rId5" Type="http://schemas.openxmlformats.org/officeDocument/2006/relationships/image" Target="../media/image31.png"/><Relationship Id="rId6" Type="http://schemas.openxmlformats.org/officeDocument/2006/relationships/image" Target="../media/image37.png"/><Relationship Id="rId7" Type="http://schemas.openxmlformats.org/officeDocument/2006/relationships/image" Target="../media/image3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5.png"/><Relationship Id="rId4" Type="http://schemas.openxmlformats.org/officeDocument/2006/relationships/image" Target="../media/image36.png"/><Relationship Id="rId5" Type="http://schemas.openxmlformats.org/officeDocument/2006/relationships/image" Target="../media/image33.png"/><Relationship Id="rId6" Type="http://schemas.openxmlformats.org/officeDocument/2006/relationships/image" Target="../media/image30.png"/><Relationship Id="rId7" Type="http://schemas.openxmlformats.org/officeDocument/2006/relationships/image" Target="../media/image4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2.png"/><Relationship Id="rId4" Type="http://schemas.openxmlformats.org/officeDocument/2006/relationships/image" Target="../media/image39.png"/><Relationship Id="rId5" Type="http://schemas.openxmlformats.org/officeDocument/2006/relationships/image" Target="../media/image3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hyperlink" Target="https://app.uizard.io/p/7caf15f7/preview"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41.png"/><Relationship Id="rId4" Type="http://schemas.openxmlformats.org/officeDocument/2006/relationships/image" Target="../media/image40.png"/><Relationship Id="rId5" Type="http://schemas.openxmlformats.org/officeDocument/2006/relationships/image" Target="../media/image46.png"/><Relationship Id="rId6" Type="http://schemas.openxmlformats.org/officeDocument/2006/relationships/image" Target="../media/image4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47.png"/><Relationship Id="rId4" Type="http://schemas.openxmlformats.org/officeDocument/2006/relationships/image" Target="../media/image4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52.png"/><Relationship Id="rId4" Type="http://schemas.openxmlformats.org/officeDocument/2006/relationships/image" Target="../media/image50.png"/><Relationship Id="rId9" Type="http://schemas.openxmlformats.org/officeDocument/2006/relationships/image" Target="../media/image49.png"/><Relationship Id="rId5" Type="http://schemas.openxmlformats.org/officeDocument/2006/relationships/image" Target="../media/image59.png"/><Relationship Id="rId6" Type="http://schemas.openxmlformats.org/officeDocument/2006/relationships/image" Target="../media/image56.png"/><Relationship Id="rId7" Type="http://schemas.openxmlformats.org/officeDocument/2006/relationships/image" Target="../media/image53.png"/><Relationship Id="rId8" Type="http://schemas.openxmlformats.org/officeDocument/2006/relationships/image" Target="../media/image5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51.png"/><Relationship Id="rId4" Type="http://schemas.openxmlformats.org/officeDocument/2006/relationships/image" Target="../media/image60.png"/><Relationship Id="rId5" Type="http://schemas.openxmlformats.org/officeDocument/2006/relationships/image" Target="../media/image61.png"/><Relationship Id="rId6" Type="http://schemas.openxmlformats.org/officeDocument/2006/relationships/image" Target="../media/image54.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58.png"/><Relationship Id="rId4" Type="http://schemas.openxmlformats.org/officeDocument/2006/relationships/image" Target="../media/image64.png"/><Relationship Id="rId9" Type="http://schemas.openxmlformats.org/officeDocument/2006/relationships/image" Target="../media/image71.png"/><Relationship Id="rId5" Type="http://schemas.openxmlformats.org/officeDocument/2006/relationships/image" Target="../media/image57.png"/><Relationship Id="rId6" Type="http://schemas.openxmlformats.org/officeDocument/2006/relationships/image" Target="../media/image63.png"/><Relationship Id="rId7" Type="http://schemas.openxmlformats.org/officeDocument/2006/relationships/image" Target="../media/image62.png"/><Relationship Id="rId8" Type="http://schemas.openxmlformats.org/officeDocument/2006/relationships/image" Target="../media/image6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70.png"/><Relationship Id="rId4" Type="http://schemas.openxmlformats.org/officeDocument/2006/relationships/image" Target="../media/image68.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710" name="Shape 710"/>
        <p:cNvGrpSpPr/>
        <p:nvPr/>
      </p:nvGrpSpPr>
      <p:grpSpPr>
        <a:xfrm>
          <a:off x="0" y="0"/>
          <a:ext cx="0" cy="0"/>
          <a:chOff x="0" y="0"/>
          <a:chExt cx="0" cy="0"/>
        </a:xfrm>
      </p:grpSpPr>
      <p:sp>
        <p:nvSpPr>
          <p:cNvPr id="711" name="Google Shape;711;p24"/>
          <p:cNvSpPr txBox="1"/>
          <p:nvPr>
            <p:ph idx="1" type="subTitle"/>
          </p:nvPr>
        </p:nvSpPr>
        <p:spPr>
          <a:xfrm>
            <a:off x="2680050" y="3040400"/>
            <a:ext cx="3783900" cy="80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200"/>
              <a:t>Development of a Digital Product Prototype in UX</a:t>
            </a:r>
            <a:endParaRPr sz="1200"/>
          </a:p>
        </p:txBody>
      </p:sp>
      <p:sp>
        <p:nvSpPr>
          <p:cNvPr id="712" name="Google Shape;712;p24"/>
          <p:cNvSpPr txBox="1"/>
          <p:nvPr>
            <p:ph type="ctrTitle"/>
          </p:nvPr>
        </p:nvSpPr>
        <p:spPr>
          <a:xfrm>
            <a:off x="1166550" y="1499600"/>
            <a:ext cx="6810900" cy="1540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6900"/>
              <a:t>M6X01111</a:t>
            </a:r>
            <a:endParaRPr sz="6900"/>
          </a:p>
          <a:p>
            <a:pPr indent="0" lvl="0" marL="0" rtl="0" algn="ctr">
              <a:spcBef>
                <a:spcPts val="0"/>
              </a:spcBef>
              <a:spcAft>
                <a:spcPts val="0"/>
              </a:spcAft>
              <a:buNone/>
            </a:pPr>
            <a:r>
              <a:rPr lang="en" sz="3800"/>
              <a:t>User Experience Design </a:t>
            </a:r>
            <a:endParaRPr sz="3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6" name="Shape 716"/>
        <p:cNvGrpSpPr/>
        <p:nvPr/>
      </p:nvGrpSpPr>
      <p:grpSpPr>
        <a:xfrm>
          <a:off x="0" y="0"/>
          <a:ext cx="0" cy="0"/>
          <a:chOff x="0" y="0"/>
          <a:chExt cx="0" cy="0"/>
        </a:xfrm>
      </p:grpSpPr>
      <p:sp>
        <p:nvSpPr>
          <p:cNvPr id="717" name="Google Shape;717;p2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Table of contents</a:t>
            </a:r>
            <a:endParaRPr/>
          </a:p>
        </p:txBody>
      </p:sp>
      <p:sp>
        <p:nvSpPr>
          <p:cNvPr id="718" name="Google Shape;718;p25"/>
          <p:cNvSpPr txBox="1"/>
          <p:nvPr>
            <p:ph idx="2" type="title"/>
          </p:nvPr>
        </p:nvSpPr>
        <p:spPr>
          <a:xfrm>
            <a:off x="1426902" y="1560500"/>
            <a:ext cx="6477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719" name="Google Shape;719;p25"/>
          <p:cNvSpPr txBox="1"/>
          <p:nvPr>
            <p:ph idx="3" type="title"/>
          </p:nvPr>
        </p:nvSpPr>
        <p:spPr>
          <a:xfrm>
            <a:off x="4577952" y="1560500"/>
            <a:ext cx="6477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04</a:t>
            </a:r>
            <a:endParaRPr/>
          </a:p>
        </p:txBody>
      </p:sp>
      <p:sp>
        <p:nvSpPr>
          <p:cNvPr id="720" name="Google Shape;720;p25"/>
          <p:cNvSpPr txBox="1"/>
          <p:nvPr>
            <p:ph idx="4" type="title"/>
          </p:nvPr>
        </p:nvSpPr>
        <p:spPr>
          <a:xfrm>
            <a:off x="1426902" y="2381175"/>
            <a:ext cx="6477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721" name="Google Shape;721;p25"/>
          <p:cNvSpPr txBox="1"/>
          <p:nvPr>
            <p:ph idx="5" type="title"/>
          </p:nvPr>
        </p:nvSpPr>
        <p:spPr>
          <a:xfrm>
            <a:off x="4577952" y="2381178"/>
            <a:ext cx="6477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05</a:t>
            </a:r>
            <a:endParaRPr/>
          </a:p>
        </p:txBody>
      </p:sp>
      <p:sp>
        <p:nvSpPr>
          <p:cNvPr id="722" name="Google Shape;722;p25"/>
          <p:cNvSpPr txBox="1"/>
          <p:nvPr>
            <p:ph idx="6" type="title"/>
          </p:nvPr>
        </p:nvSpPr>
        <p:spPr>
          <a:xfrm>
            <a:off x="1426902" y="3201850"/>
            <a:ext cx="6477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723" name="Google Shape;723;p25"/>
          <p:cNvSpPr txBox="1"/>
          <p:nvPr>
            <p:ph idx="7" type="title"/>
          </p:nvPr>
        </p:nvSpPr>
        <p:spPr>
          <a:xfrm>
            <a:off x="4577952" y="3231410"/>
            <a:ext cx="6477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06</a:t>
            </a:r>
            <a:endParaRPr/>
          </a:p>
        </p:txBody>
      </p:sp>
      <p:sp>
        <p:nvSpPr>
          <p:cNvPr id="724" name="Google Shape;724;p25"/>
          <p:cNvSpPr txBox="1"/>
          <p:nvPr>
            <p:ph idx="1" type="subTitle"/>
          </p:nvPr>
        </p:nvSpPr>
        <p:spPr>
          <a:xfrm>
            <a:off x="2242245" y="1560500"/>
            <a:ext cx="21681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Idea </a:t>
            </a:r>
            <a:r>
              <a:rPr lang="en"/>
              <a:t>Generation</a:t>
            </a:r>
            <a:endParaRPr/>
          </a:p>
        </p:txBody>
      </p:sp>
      <p:sp>
        <p:nvSpPr>
          <p:cNvPr id="725" name="Google Shape;725;p25"/>
          <p:cNvSpPr txBox="1"/>
          <p:nvPr>
            <p:ph idx="8" type="subTitle"/>
          </p:nvPr>
        </p:nvSpPr>
        <p:spPr>
          <a:xfrm>
            <a:off x="2242245" y="2381175"/>
            <a:ext cx="21681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User Research</a:t>
            </a:r>
            <a:endParaRPr/>
          </a:p>
        </p:txBody>
      </p:sp>
      <p:sp>
        <p:nvSpPr>
          <p:cNvPr id="726" name="Google Shape;726;p25"/>
          <p:cNvSpPr txBox="1"/>
          <p:nvPr>
            <p:ph idx="9" type="subTitle"/>
          </p:nvPr>
        </p:nvSpPr>
        <p:spPr>
          <a:xfrm>
            <a:off x="2242245" y="3201850"/>
            <a:ext cx="21681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Wireframing</a:t>
            </a:r>
            <a:endParaRPr/>
          </a:p>
        </p:txBody>
      </p:sp>
      <p:sp>
        <p:nvSpPr>
          <p:cNvPr id="727" name="Google Shape;727;p25"/>
          <p:cNvSpPr txBox="1"/>
          <p:nvPr>
            <p:ph idx="13" type="subTitle"/>
          </p:nvPr>
        </p:nvSpPr>
        <p:spPr>
          <a:xfrm>
            <a:off x="5393295" y="1560500"/>
            <a:ext cx="21681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UI design</a:t>
            </a:r>
            <a:endParaRPr/>
          </a:p>
        </p:txBody>
      </p:sp>
      <p:sp>
        <p:nvSpPr>
          <p:cNvPr id="728" name="Google Shape;728;p25"/>
          <p:cNvSpPr txBox="1"/>
          <p:nvPr>
            <p:ph idx="14" type="subTitle"/>
          </p:nvPr>
        </p:nvSpPr>
        <p:spPr>
          <a:xfrm>
            <a:off x="5393287" y="2381175"/>
            <a:ext cx="23238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Usability tester</a:t>
            </a:r>
            <a:endParaRPr/>
          </a:p>
        </p:txBody>
      </p:sp>
      <p:sp>
        <p:nvSpPr>
          <p:cNvPr id="729" name="Google Shape;729;p25"/>
          <p:cNvSpPr txBox="1"/>
          <p:nvPr>
            <p:ph idx="15" type="subTitle"/>
          </p:nvPr>
        </p:nvSpPr>
        <p:spPr>
          <a:xfrm>
            <a:off x="5393295" y="3201850"/>
            <a:ext cx="2168100" cy="6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Final Prototype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3" name="Shape 733"/>
        <p:cNvGrpSpPr/>
        <p:nvPr/>
      </p:nvGrpSpPr>
      <p:grpSpPr>
        <a:xfrm>
          <a:off x="0" y="0"/>
          <a:ext cx="0" cy="0"/>
          <a:chOff x="0" y="0"/>
          <a:chExt cx="0" cy="0"/>
        </a:xfrm>
      </p:grpSpPr>
      <p:sp>
        <p:nvSpPr>
          <p:cNvPr id="734" name="Google Shape;734;p26"/>
          <p:cNvSpPr txBox="1"/>
          <p:nvPr>
            <p:ph type="title"/>
          </p:nvPr>
        </p:nvSpPr>
        <p:spPr>
          <a:xfrm>
            <a:off x="1194150" y="2106000"/>
            <a:ext cx="6755700" cy="93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Idea Generation</a:t>
            </a:r>
            <a:endParaRPr/>
          </a:p>
          <a:p>
            <a:pPr indent="0" lvl="0" marL="0" rtl="0" algn="ctr">
              <a:spcBef>
                <a:spcPts val="0"/>
              </a:spcBef>
              <a:spcAft>
                <a:spcPts val="0"/>
              </a:spcAft>
              <a:buNone/>
            </a:pPr>
            <a:r>
              <a:rPr lang="en" sz="3500"/>
              <a:t>Luke Morgan</a:t>
            </a:r>
            <a:endParaRPr sz="3500"/>
          </a:p>
        </p:txBody>
      </p:sp>
      <p:grpSp>
        <p:nvGrpSpPr>
          <p:cNvPr id="735" name="Google Shape;735;p26"/>
          <p:cNvGrpSpPr/>
          <p:nvPr/>
        </p:nvGrpSpPr>
        <p:grpSpPr>
          <a:xfrm>
            <a:off x="3989851" y="759264"/>
            <a:ext cx="1164319" cy="582188"/>
            <a:chOff x="4701888" y="1924317"/>
            <a:chExt cx="897218" cy="448631"/>
          </a:xfrm>
        </p:grpSpPr>
        <p:sp>
          <p:nvSpPr>
            <p:cNvPr id="736" name="Google Shape;736;p26"/>
            <p:cNvSpPr/>
            <p:nvPr/>
          </p:nvSpPr>
          <p:spPr>
            <a:xfrm>
              <a:off x="5038063"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26"/>
            <p:cNvSpPr/>
            <p:nvPr/>
          </p:nvSpPr>
          <p:spPr>
            <a:xfrm>
              <a:off x="4757564"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26"/>
            <p:cNvSpPr/>
            <p:nvPr/>
          </p:nvSpPr>
          <p:spPr>
            <a:xfrm>
              <a:off x="5486650"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26"/>
            <p:cNvSpPr/>
            <p:nvPr/>
          </p:nvSpPr>
          <p:spPr>
            <a:xfrm>
              <a:off x="5206151"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26"/>
            <p:cNvSpPr/>
            <p:nvPr/>
          </p:nvSpPr>
          <p:spPr>
            <a:xfrm>
              <a:off x="4701888" y="1924317"/>
              <a:ext cx="897218" cy="392425"/>
            </a:xfrm>
            <a:custGeom>
              <a:rect b="b" l="l" r="r" t="t"/>
              <a:pathLst>
                <a:path extrusionOk="0" h="8895" w="20337">
                  <a:moveTo>
                    <a:pt x="8894" y="2536"/>
                  </a:moveTo>
                  <a:lnTo>
                    <a:pt x="8894" y="3810"/>
                  </a:lnTo>
                  <a:lnTo>
                    <a:pt x="8894" y="5084"/>
                  </a:lnTo>
                  <a:lnTo>
                    <a:pt x="7620" y="5084"/>
                  </a:lnTo>
                  <a:lnTo>
                    <a:pt x="7620" y="2536"/>
                  </a:lnTo>
                  <a:close/>
                  <a:moveTo>
                    <a:pt x="12704" y="2536"/>
                  </a:moveTo>
                  <a:lnTo>
                    <a:pt x="12704" y="3810"/>
                  </a:lnTo>
                  <a:lnTo>
                    <a:pt x="12704" y="5084"/>
                  </a:lnTo>
                  <a:lnTo>
                    <a:pt x="11442" y="5084"/>
                  </a:lnTo>
                  <a:lnTo>
                    <a:pt x="11442" y="2536"/>
                  </a:lnTo>
                  <a:close/>
                  <a:moveTo>
                    <a:pt x="0" y="0"/>
                  </a:moveTo>
                  <a:lnTo>
                    <a:pt x="0" y="2536"/>
                  </a:lnTo>
                  <a:lnTo>
                    <a:pt x="2536" y="2536"/>
                  </a:lnTo>
                  <a:lnTo>
                    <a:pt x="2536" y="3810"/>
                  </a:lnTo>
                  <a:lnTo>
                    <a:pt x="5084" y="3810"/>
                  </a:lnTo>
                  <a:lnTo>
                    <a:pt x="5084" y="5084"/>
                  </a:lnTo>
                  <a:lnTo>
                    <a:pt x="2536" y="5084"/>
                  </a:lnTo>
                  <a:lnTo>
                    <a:pt x="2536" y="6346"/>
                  </a:lnTo>
                  <a:lnTo>
                    <a:pt x="6358" y="6346"/>
                  </a:lnTo>
                  <a:lnTo>
                    <a:pt x="6358" y="8894"/>
                  </a:lnTo>
                  <a:lnTo>
                    <a:pt x="7620" y="8894"/>
                  </a:lnTo>
                  <a:lnTo>
                    <a:pt x="7620" y="7620"/>
                  </a:lnTo>
                  <a:lnTo>
                    <a:pt x="12716" y="7620"/>
                  </a:lnTo>
                  <a:lnTo>
                    <a:pt x="12716" y="8894"/>
                  </a:lnTo>
                  <a:lnTo>
                    <a:pt x="13978" y="8894"/>
                  </a:lnTo>
                  <a:lnTo>
                    <a:pt x="13978" y="6346"/>
                  </a:lnTo>
                  <a:lnTo>
                    <a:pt x="17800" y="6346"/>
                  </a:lnTo>
                  <a:lnTo>
                    <a:pt x="17800" y="5084"/>
                  </a:lnTo>
                  <a:lnTo>
                    <a:pt x="15252" y="5084"/>
                  </a:lnTo>
                  <a:lnTo>
                    <a:pt x="15252" y="3810"/>
                  </a:lnTo>
                  <a:lnTo>
                    <a:pt x="17800" y="3810"/>
                  </a:lnTo>
                  <a:lnTo>
                    <a:pt x="17800" y="2536"/>
                  </a:lnTo>
                  <a:lnTo>
                    <a:pt x="20336" y="2536"/>
                  </a:lnTo>
                  <a:lnTo>
                    <a:pt x="20336" y="0"/>
                  </a:lnTo>
                  <a:lnTo>
                    <a:pt x="19062" y="0"/>
                  </a:lnTo>
                  <a:lnTo>
                    <a:pt x="19062" y="1262"/>
                  </a:lnTo>
                  <a:lnTo>
                    <a:pt x="17800" y="1262"/>
                  </a:lnTo>
                  <a:lnTo>
                    <a:pt x="17800" y="0"/>
                  </a:lnTo>
                  <a:lnTo>
                    <a:pt x="16526" y="0"/>
                  </a:lnTo>
                  <a:lnTo>
                    <a:pt x="16526" y="2536"/>
                  </a:lnTo>
                  <a:lnTo>
                    <a:pt x="15252" y="2536"/>
                  </a:lnTo>
                  <a:lnTo>
                    <a:pt x="15252" y="1262"/>
                  </a:lnTo>
                  <a:lnTo>
                    <a:pt x="13978" y="1262"/>
                  </a:lnTo>
                  <a:lnTo>
                    <a:pt x="13978" y="0"/>
                  </a:lnTo>
                  <a:lnTo>
                    <a:pt x="6346" y="0"/>
                  </a:lnTo>
                  <a:lnTo>
                    <a:pt x="6346" y="1262"/>
                  </a:lnTo>
                  <a:lnTo>
                    <a:pt x="5084" y="1262"/>
                  </a:lnTo>
                  <a:lnTo>
                    <a:pt x="5084" y="2536"/>
                  </a:lnTo>
                  <a:lnTo>
                    <a:pt x="3810" y="2536"/>
                  </a:lnTo>
                  <a:lnTo>
                    <a:pt x="3810" y="0"/>
                  </a:lnTo>
                  <a:lnTo>
                    <a:pt x="2536" y="0"/>
                  </a:lnTo>
                  <a:lnTo>
                    <a:pt x="2536" y="1262"/>
                  </a:lnTo>
                  <a:lnTo>
                    <a:pt x="1262" y="1262"/>
                  </a:lnTo>
                  <a:lnTo>
                    <a:pt x="126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sp>
        <p:nvSpPr>
          <p:cNvPr id="745" name="Google Shape;745;p2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Communication</a:t>
            </a:r>
            <a:endParaRPr/>
          </a:p>
        </p:txBody>
      </p:sp>
      <p:sp>
        <p:nvSpPr>
          <p:cNvPr id="746" name="Google Shape;746;p27"/>
          <p:cNvSpPr txBox="1"/>
          <p:nvPr>
            <p:ph idx="2" type="subTitle"/>
          </p:nvPr>
        </p:nvSpPr>
        <p:spPr>
          <a:xfrm>
            <a:off x="2155225" y="2449100"/>
            <a:ext cx="3148200" cy="16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 used a Discord chat to </a:t>
            </a:r>
            <a:r>
              <a:rPr lang="en"/>
              <a:t>communicate</a:t>
            </a:r>
            <a:r>
              <a:rPr lang="en"/>
              <a:t> with </a:t>
            </a:r>
            <a:r>
              <a:rPr lang="en"/>
              <a:t>each other</a:t>
            </a:r>
            <a:endParaRPr/>
          </a:p>
        </p:txBody>
      </p:sp>
      <p:pic>
        <p:nvPicPr>
          <p:cNvPr id="747" name="Google Shape;747;p27"/>
          <p:cNvPicPr preferRelativeResize="0"/>
          <p:nvPr/>
        </p:nvPicPr>
        <p:blipFill>
          <a:blip r:embed="rId3">
            <a:alphaModFix/>
          </a:blip>
          <a:stretch>
            <a:fillRect/>
          </a:stretch>
        </p:blipFill>
        <p:spPr>
          <a:xfrm>
            <a:off x="5303425" y="1579100"/>
            <a:ext cx="2438400" cy="24384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1" name="Shape 751"/>
        <p:cNvGrpSpPr/>
        <p:nvPr/>
      </p:nvGrpSpPr>
      <p:grpSpPr>
        <a:xfrm>
          <a:off x="0" y="0"/>
          <a:ext cx="0" cy="0"/>
          <a:chOff x="0" y="0"/>
          <a:chExt cx="0" cy="0"/>
        </a:xfrm>
      </p:grpSpPr>
      <p:sp>
        <p:nvSpPr>
          <p:cNvPr id="752" name="Google Shape;752;p2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Brainstorming</a:t>
            </a:r>
            <a:endParaRPr/>
          </a:p>
        </p:txBody>
      </p:sp>
      <p:sp>
        <p:nvSpPr>
          <p:cNvPr id="753" name="Google Shape;753;p28"/>
          <p:cNvSpPr txBox="1"/>
          <p:nvPr>
            <p:ph idx="2" type="subTitle"/>
          </p:nvPr>
        </p:nvSpPr>
        <p:spPr>
          <a:xfrm>
            <a:off x="5158950" y="1340175"/>
            <a:ext cx="3148200" cy="16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 started with brainstorming session where we just </a:t>
            </a:r>
            <a:r>
              <a:rPr lang="en"/>
              <a:t>threw out ideas</a:t>
            </a:r>
            <a:endParaRPr/>
          </a:p>
          <a:p>
            <a:pPr indent="0" lvl="0" marL="0" rtl="0" algn="l">
              <a:spcBef>
                <a:spcPts val="0"/>
              </a:spcBef>
              <a:spcAft>
                <a:spcPts val="0"/>
              </a:spcAft>
              <a:buNone/>
            </a:pPr>
            <a:r>
              <a:rPr lang="en"/>
              <a:t>To each other.</a:t>
            </a:r>
            <a:endParaRPr/>
          </a:p>
        </p:txBody>
      </p:sp>
      <p:pic>
        <p:nvPicPr>
          <p:cNvPr id="754" name="Google Shape;754;p28"/>
          <p:cNvPicPr preferRelativeResize="0"/>
          <p:nvPr/>
        </p:nvPicPr>
        <p:blipFill>
          <a:blip r:embed="rId3">
            <a:alphaModFix/>
          </a:blip>
          <a:stretch>
            <a:fillRect/>
          </a:stretch>
        </p:blipFill>
        <p:spPr>
          <a:xfrm rot="-5400000">
            <a:off x="1112701" y="947463"/>
            <a:ext cx="2356174" cy="3141576"/>
          </a:xfrm>
          <a:prstGeom prst="rect">
            <a:avLst/>
          </a:prstGeom>
          <a:noFill/>
          <a:ln>
            <a:noFill/>
          </a:ln>
        </p:spPr>
      </p:pic>
      <p:pic>
        <p:nvPicPr>
          <p:cNvPr id="755" name="Google Shape;755;p28"/>
          <p:cNvPicPr preferRelativeResize="0"/>
          <p:nvPr/>
        </p:nvPicPr>
        <p:blipFill>
          <a:blip r:embed="rId4">
            <a:alphaModFix/>
          </a:blip>
          <a:stretch>
            <a:fillRect/>
          </a:stretch>
        </p:blipFill>
        <p:spPr>
          <a:xfrm rot="-5400000">
            <a:off x="5552464" y="1829688"/>
            <a:ext cx="2361174" cy="31482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sp>
        <p:nvSpPr>
          <p:cNvPr id="760" name="Google Shape;760;p2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Developing the Idea</a:t>
            </a:r>
            <a:endParaRPr/>
          </a:p>
        </p:txBody>
      </p:sp>
      <p:sp>
        <p:nvSpPr>
          <p:cNvPr id="761" name="Google Shape;761;p29"/>
          <p:cNvSpPr txBox="1"/>
          <p:nvPr>
            <p:ph idx="2" type="subTitle"/>
          </p:nvPr>
        </p:nvSpPr>
        <p:spPr>
          <a:xfrm>
            <a:off x="2035500" y="1948050"/>
            <a:ext cx="5073000" cy="124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After we had a few Ideas on paper we decided which one to take forward.</a:t>
            </a:r>
            <a:endParaRPr/>
          </a:p>
          <a:p>
            <a:pPr indent="0" lvl="0" marL="0" rtl="0" algn="l">
              <a:spcBef>
                <a:spcPts val="0"/>
              </a:spcBef>
              <a:spcAft>
                <a:spcPts val="0"/>
              </a:spcAft>
              <a:buNone/>
            </a:pPr>
            <a:r>
              <a:rPr lang="en"/>
              <a:t>After</a:t>
            </a:r>
            <a:r>
              <a:rPr lang="en"/>
              <a:t> I looked at all the ideas we had a lot of them ended up being related to a social gaming app.</a:t>
            </a:r>
            <a:endParaRPr/>
          </a:p>
          <a:p>
            <a:pPr indent="0" lvl="0" marL="0" rtl="0" algn="l">
              <a:spcBef>
                <a:spcPts val="0"/>
              </a:spcBef>
              <a:spcAft>
                <a:spcPts val="0"/>
              </a:spcAft>
              <a:buNone/>
            </a:pPr>
            <a:r>
              <a:rPr lang="en"/>
              <a:t>I managed to combine and </a:t>
            </a:r>
            <a:r>
              <a:rPr lang="en"/>
              <a:t>condense</a:t>
            </a:r>
            <a:r>
              <a:rPr lang="en"/>
              <a:t> a lot of these Ideas down in to a single app Idea we could take </a:t>
            </a:r>
            <a:r>
              <a:rPr lang="en"/>
              <a:t>forward.</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5" name="Shape 765"/>
        <p:cNvGrpSpPr/>
        <p:nvPr/>
      </p:nvGrpSpPr>
      <p:grpSpPr>
        <a:xfrm>
          <a:off x="0" y="0"/>
          <a:ext cx="0" cy="0"/>
          <a:chOff x="0" y="0"/>
          <a:chExt cx="0" cy="0"/>
        </a:xfrm>
      </p:grpSpPr>
      <p:sp>
        <p:nvSpPr>
          <p:cNvPr id="766" name="Google Shape;766;p3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Deciding</a:t>
            </a:r>
            <a:r>
              <a:rPr lang="en"/>
              <a:t> on the content</a:t>
            </a:r>
            <a:endParaRPr/>
          </a:p>
        </p:txBody>
      </p:sp>
      <p:sp>
        <p:nvSpPr>
          <p:cNvPr id="767" name="Google Shape;767;p30"/>
          <p:cNvSpPr txBox="1"/>
          <p:nvPr>
            <p:ph idx="2" type="subTitle"/>
          </p:nvPr>
        </p:nvSpPr>
        <p:spPr>
          <a:xfrm>
            <a:off x="1442563" y="1505300"/>
            <a:ext cx="3627000" cy="255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After we settled on the social gaming app Idea we needed to agree on what </a:t>
            </a:r>
            <a:r>
              <a:rPr lang="en"/>
              <a:t>content</a:t>
            </a:r>
            <a:r>
              <a:rPr lang="en"/>
              <a:t> would actually be on the app.</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We settled on the name ‘Game Force’</a:t>
            </a:r>
            <a:endParaRPr/>
          </a:p>
        </p:txBody>
      </p:sp>
      <p:pic>
        <p:nvPicPr>
          <p:cNvPr id="768" name="Google Shape;768;p30"/>
          <p:cNvPicPr preferRelativeResize="0"/>
          <p:nvPr/>
        </p:nvPicPr>
        <p:blipFill>
          <a:blip r:embed="rId3">
            <a:alphaModFix/>
          </a:blip>
          <a:stretch>
            <a:fillRect/>
          </a:stretch>
        </p:blipFill>
        <p:spPr>
          <a:xfrm>
            <a:off x="5069563" y="1226875"/>
            <a:ext cx="2631875" cy="35091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2" name="Shape 772"/>
        <p:cNvGrpSpPr/>
        <p:nvPr/>
      </p:nvGrpSpPr>
      <p:grpSpPr>
        <a:xfrm>
          <a:off x="0" y="0"/>
          <a:ext cx="0" cy="0"/>
          <a:chOff x="0" y="0"/>
          <a:chExt cx="0" cy="0"/>
        </a:xfrm>
      </p:grpSpPr>
      <p:sp>
        <p:nvSpPr>
          <p:cNvPr id="773" name="Google Shape;773;p31"/>
          <p:cNvSpPr txBox="1"/>
          <p:nvPr>
            <p:ph type="title"/>
          </p:nvPr>
        </p:nvSpPr>
        <p:spPr>
          <a:xfrm>
            <a:off x="1194150" y="2106000"/>
            <a:ext cx="6755700" cy="93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User Research</a:t>
            </a:r>
            <a:endParaRPr/>
          </a:p>
          <a:p>
            <a:pPr indent="0" lvl="0" marL="0" rtl="0" algn="ctr">
              <a:spcBef>
                <a:spcPts val="0"/>
              </a:spcBef>
              <a:spcAft>
                <a:spcPts val="0"/>
              </a:spcAft>
              <a:buNone/>
            </a:pPr>
            <a:r>
              <a:rPr lang="en" sz="3500"/>
              <a:t>Leam Jenkins </a:t>
            </a:r>
            <a:endParaRPr sz="3500"/>
          </a:p>
        </p:txBody>
      </p:sp>
      <p:grpSp>
        <p:nvGrpSpPr>
          <p:cNvPr id="774" name="Google Shape;774;p31"/>
          <p:cNvGrpSpPr/>
          <p:nvPr/>
        </p:nvGrpSpPr>
        <p:grpSpPr>
          <a:xfrm>
            <a:off x="3989851" y="759264"/>
            <a:ext cx="1164319" cy="582188"/>
            <a:chOff x="4701888" y="1924317"/>
            <a:chExt cx="897218" cy="448631"/>
          </a:xfrm>
        </p:grpSpPr>
        <p:sp>
          <p:nvSpPr>
            <p:cNvPr id="775" name="Google Shape;775;p31"/>
            <p:cNvSpPr/>
            <p:nvPr/>
          </p:nvSpPr>
          <p:spPr>
            <a:xfrm>
              <a:off x="5038063"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31"/>
            <p:cNvSpPr/>
            <p:nvPr/>
          </p:nvSpPr>
          <p:spPr>
            <a:xfrm>
              <a:off x="4757564"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31"/>
            <p:cNvSpPr/>
            <p:nvPr/>
          </p:nvSpPr>
          <p:spPr>
            <a:xfrm>
              <a:off x="5486650"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31"/>
            <p:cNvSpPr/>
            <p:nvPr/>
          </p:nvSpPr>
          <p:spPr>
            <a:xfrm>
              <a:off x="5206151"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31"/>
            <p:cNvSpPr/>
            <p:nvPr/>
          </p:nvSpPr>
          <p:spPr>
            <a:xfrm>
              <a:off x="4701888" y="1924317"/>
              <a:ext cx="897218" cy="392425"/>
            </a:xfrm>
            <a:custGeom>
              <a:rect b="b" l="l" r="r" t="t"/>
              <a:pathLst>
                <a:path extrusionOk="0" h="8895" w="20337">
                  <a:moveTo>
                    <a:pt x="8894" y="2536"/>
                  </a:moveTo>
                  <a:lnTo>
                    <a:pt x="8894" y="3810"/>
                  </a:lnTo>
                  <a:lnTo>
                    <a:pt x="8894" y="5084"/>
                  </a:lnTo>
                  <a:lnTo>
                    <a:pt x="7620" y="5084"/>
                  </a:lnTo>
                  <a:lnTo>
                    <a:pt x="7620" y="2536"/>
                  </a:lnTo>
                  <a:close/>
                  <a:moveTo>
                    <a:pt x="12704" y="2536"/>
                  </a:moveTo>
                  <a:lnTo>
                    <a:pt x="12704" y="3810"/>
                  </a:lnTo>
                  <a:lnTo>
                    <a:pt x="12704" y="5084"/>
                  </a:lnTo>
                  <a:lnTo>
                    <a:pt x="11442" y="5084"/>
                  </a:lnTo>
                  <a:lnTo>
                    <a:pt x="11442" y="2536"/>
                  </a:lnTo>
                  <a:close/>
                  <a:moveTo>
                    <a:pt x="0" y="0"/>
                  </a:moveTo>
                  <a:lnTo>
                    <a:pt x="0" y="2536"/>
                  </a:lnTo>
                  <a:lnTo>
                    <a:pt x="2536" y="2536"/>
                  </a:lnTo>
                  <a:lnTo>
                    <a:pt x="2536" y="3810"/>
                  </a:lnTo>
                  <a:lnTo>
                    <a:pt x="5084" y="3810"/>
                  </a:lnTo>
                  <a:lnTo>
                    <a:pt x="5084" y="5084"/>
                  </a:lnTo>
                  <a:lnTo>
                    <a:pt x="2536" y="5084"/>
                  </a:lnTo>
                  <a:lnTo>
                    <a:pt x="2536" y="6346"/>
                  </a:lnTo>
                  <a:lnTo>
                    <a:pt x="6358" y="6346"/>
                  </a:lnTo>
                  <a:lnTo>
                    <a:pt x="6358" y="8894"/>
                  </a:lnTo>
                  <a:lnTo>
                    <a:pt x="7620" y="8894"/>
                  </a:lnTo>
                  <a:lnTo>
                    <a:pt x="7620" y="7620"/>
                  </a:lnTo>
                  <a:lnTo>
                    <a:pt x="12716" y="7620"/>
                  </a:lnTo>
                  <a:lnTo>
                    <a:pt x="12716" y="8894"/>
                  </a:lnTo>
                  <a:lnTo>
                    <a:pt x="13978" y="8894"/>
                  </a:lnTo>
                  <a:lnTo>
                    <a:pt x="13978" y="6346"/>
                  </a:lnTo>
                  <a:lnTo>
                    <a:pt x="17800" y="6346"/>
                  </a:lnTo>
                  <a:lnTo>
                    <a:pt x="17800" y="5084"/>
                  </a:lnTo>
                  <a:lnTo>
                    <a:pt x="15252" y="5084"/>
                  </a:lnTo>
                  <a:lnTo>
                    <a:pt x="15252" y="3810"/>
                  </a:lnTo>
                  <a:lnTo>
                    <a:pt x="17800" y="3810"/>
                  </a:lnTo>
                  <a:lnTo>
                    <a:pt x="17800" y="2536"/>
                  </a:lnTo>
                  <a:lnTo>
                    <a:pt x="20336" y="2536"/>
                  </a:lnTo>
                  <a:lnTo>
                    <a:pt x="20336" y="0"/>
                  </a:lnTo>
                  <a:lnTo>
                    <a:pt x="19062" y="0"/>
                  </a:lnTo>
                  <a:lnTo>
                    <a:pt x="19062" y="1262"/>
                  </a:lnTo>
                  <a:lnTo>
                    <a:pt x="17800" y="1262"/>
                  </a:lnTo>
                  <a:lnTo>
                    <a:pt x="17800" y="0"/>
                  </a:lnTo>
                  <a:lnTo>
                    <a:pt x="16526" y="0"/>
                  </a:lnTo>
                  <a:lnTo>
                    <a:pt x="16526" y="2536"/>
                  </a:lnTo>
                  <a:lnTo>
                    <a:pt x="15252" y="2536"/>
                  </a:lnTo>
                  <a:lnTo>
                    <a:pt x="15252" y="1262"/>
                  </a:lnTo>
                  <a:lnTo>
                    <a:pt x="13978" y="1262"/>
                  </a:lnTo>
                  <a:lnTo>
                    <a:pt x="13978" y="0"/>
                  </a:lnTo>
                  <a:lnTo>
                    <a:pt x="6346" y="0"/>
                  </a:lnTo>
                  <a:lnTo>
                    <a:pt x="6346" y="1262"/>
                  </a:lnTo>
                  <a:lnTo>
                    <a:pt x="5084" y="1262"/>
                  </a:lnTo>
                  <a:lnTo>
                    <a:pt x="5084" y="2536"/>
                  </a:lnTo>
                  <a:lnTo>
                    <a:pt x="3810" y="2536"/>
                  </a:lnTo>
                  <a:lnTo>
                    <a:pt x="3810" y="0"/>
                  </a:lnTo>
                  <a:lnTo>
                    <a:pt x="2536" y="0"/>
                  </a:lnTo>
                  <a:lnTo>
                    <a:pt x="2536" y="1262"/>
                  </a:lnTo>
                  <a:lnTo>
                    <a:pt x="1262" y="1262"/>
                  </a:lnTo>
                  <a:lnTo>
                    <a:pt x="126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3" name="Shape 783"/>
        <p:cNvGrpSpPr/>
        <p:nvPr/>
      </p:nvGrpSpPr>
      <p:grpSpPr>
        <a:xfrm>
          <a:off x="0" y="0"/>
          <a:ext cx="0" cy="0"/>
          <a:chOff x="0" y="0"/>
          <a:chExt cx="0" cy="0"/>
        </a:xfrm>
      </p:grpSpPr>
      <p:pic>
        <p:nvPicPr>
          <p:cNvPr id="784" name="Google Shape;784;p32"/>
          <p:cNvPicPr preferRelativeResize="0"/>
          <p:nvPr/>
        </p:nvPicPr>
        <p:blipFill>
          <a:blip r:embed="rId3">
            <a:alphaModFix/>
          </a:blip>
          <a:stretch>
            <a:fillRect/>
          </a:stretch>
        </p:blipFill>
        <p:spPr>
          <a:xfrm>
            <a:off x="0" y="0"/>
            <a:ext cx="9144000" cy="5143500"/>
          </a:xfrm>
          <a:prstGeom prst="rect">
            <a:avLst/>
          </a:prstGeom>
          <a:noFill/>
          <a:ln>
            <a:noFill/>
          </a:ln>
        </p:spPr>
      </p:pic>
      <p:sp>
        <p:nvSpPr>
          <p:cNvPr id="785" name="Google Shape;785;p32"/>
          <p:cNvSpPr txBox="1"/>
          <p:nvPr>
            <p:ph type="title"/>
          </p:nvPr>
        </p:nvSpPr>
        <p:spPr>
          <a:xfrm>
            <a:off x="720000" y="4104775"/>
            <a:ext cx="7704000" cy="50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SOCIAL NETWORKING GAMING APPS</a:t>
            </a:r>
            <a:endParaRPr/>
          </a:p>
        </p:txBody>
      </p:sp>
      <p:grpSp>
        <p:nvGrpSpPr>
          <p:cNvPr id="786" name="Google Shape;786;p32"/>
          <p:cNvGrpSpPr/>
          <p:nvPr/>
        </p:nvGrpSpPr>
        <p:grpSpPr>
          <a:xfrm flipH="1">
            <a:off x="201817" y="-200679"/>
            <a:ext cx="8595353" cy="5193041"/>
            <a:chOff x="273416" y="-200679"/>
            <a:chExt cx="8595353" cy="5193041"/>
          </a:xfrm>
        </p:grpSpPr>
        <p:grpSp>
          <p:nvGrpSpPr>
            <p:cNvPr id="787" name="Google Shape;787;p32"/>
            <p:cNvGrpSpPr/>
            <p:nvPr/>
          </p:nvGrpSpPr>
          <p:grpSpPr>
            <a:xfrm>
              <a:off x="273416" y="4920072"/>
              <a:ext cx="360003" cy="72268"/>
              <a:chOff x="1651496" y="2388946"/>
              <a:chExt cx="285264" cy="57265"/>
            </a:xfrm>
          </p:grpSpPr>
          <p:sp>
            <p:nvSpPr>
              <p:cNvPr id="788" name="Google Shape;788;p32"/>
              <p:cNvSpPr/>
              <p:nvPr/>
            </p:nvSpPr>
            <p:spPr>
              <a:xfrm>
                <a:off x="1651496" y="2388946"/>
                <a:ext cx="57309" cy="57265"/>
              </a:xfrm>
              <a:custGeom>
                <a:rect b="b" l="l" r="r" t="t"/>
                <a:pathLst>
                  <a:path extrusionOk="0" h="1298" w="1299">
                    <a:moveTo>
                      <a:pt x="0" y="0"/>
                    </a:moveTo>
                    <a:lnTo>
                      <a:pt x="0" y="1298"/>
                    </a:lnTo>
                    <a:lnTo>
                      <a:pt x="1298" y="1298"/>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32"/>
              <p:cNvSpPr/>
              <p:nvPr/>
            </p:nvSpPr>
            <p:spPr>
              <a:xfrm>
                <a:off x="1879981" y="2388946"/>
                <a:ext cx="56779" cy="57265"/>
              </a:xfrm>
              <a:custGeom>
                <a:rect b="b" l="l" r="r" t="t"/>
                <a:pathLst>
                  <a:path extrusionOk="0" h="1298" w="1287">
                    <a:moveTo>
                      <a:pt x="1" y="0"/>
                    </a:moveTo>
                    <a:lnTo>
                      <a:pt x="1" y="1298"/>
                    </a:lnTo>
                    <a:lnTo>
                      <a:pt x="1287" y="1298"/>
                    </a:lnTo>
                    <a:lnTo>
                      <a:pt x="128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0" name="Google Shape;790;p32"/>
            <p:cNvGrpSpPr/>
            <p:nvPr/>
          </p:nvGrpSpPr>
          <p:grpSpPr>
            <a:xfrm rot="2700000">
              <a:off x="1271305" y="4771520"/>
              <a:ext cx="182912" cy="182969"/>
              <a:chOff x="3052932" y="2641078"/>
              <a:chExt cx="616189" cy="616674"/>
            </a:xfrm>
          </p:grpSpPr>
          <p:sp>
            <p:nvSpPr>
              <p:cNvPr id="791" name="Google Shape;791;p3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3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3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3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5" name="Google Shape;795;p32"/>
            <p:cNvGrpSpPr/>
            <p:nvPr/>
          </p:nvGrpSpPr>
          <p:grpSpPr>
            <a:xfrm>
              <a:off x="8337036" y="77421"/>
              <a:ext cx="503917" cy="503917"/>
              <a:chOff x="320471" y="3391693"/>
              <a:chExt cx="615660" cy="615660"/>
            </a:xfrm>
          </p:grpSpPr>
          <p:sp>
            <p:nvSpPr>
              <p:cNvPr id="796" name="Google Shape;796;p32"/>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32"/>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32"/>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32"/>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32"/>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32"/>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32"/>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3" name="Google Shape;803;p32"/>
            <p:cNvGrpSpPr/>
            <p:nvPr/>
          </p:nvGrpSpPr>
          <p:grpSpPr>
            <a:xfrm rot="2700000">
              <a:off x="8620130" y="905645"/>
              <a:ext cx="182912" cy="182969"/>
              <a:chOff x="3052932" y="2641078"/>
              <a:chExt cx="616189" cy="616674"/>
            </a:xfrm>
          </p:grpSpPr>
          <p:sp>
            <p:nvSpPr>
              <p:cNvPr id="804" name="Google Shape;804;p3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3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3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3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8" name="Google Shape;808;p32"/>
            <p:cNvGrpSpPr/>
            <p:nvPr/>
          </p:nvGrpSpPr>
          <p:grpSpPr>
            <a:xfrm rot="2700000">
              <a:off x="7813630" y="279920"/>
              <a:ext cx="182912" cy="182969"/>
              <a:chOff x="3052932" y="2641078"/>
              <a:chExt cx="616189" cy="616674"/>
            </a:xfrm>
          </p:grpSpPr>
          <p:sp>
            <p:nvSpPr>
              <p:cNvPr id="809" name="Google Shape;809;p3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3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3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3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3" name="Google Shape;813;p32"/>
            <p:cNvGrpSpPr/>
            <p:nvPr/>
          </p:nvGrpSpPr>
          <p:grpSpPr>
            <a:xfrm>
              <a:off x="313786" y="-200679"/>
              <a:ext cx="503917" cy="503917"/>
              <a:chOff x="320471" y="3391693"/>
              <a:chExt cx="615660" cy="615660"/>
            </a:xfrm>
          </p:grpSpPr>
          <p:sp>
            <p:nvSpPr>
              <p:cNvPr id="814" name="Google Shape;814;p32"/>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32"/>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32"/>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32"/>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2"/>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32"/>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32"/>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1" name="Google Shape;821;p32"/>
            <p:cNvGrpSpPr/>
            <p:nvPr/>
          </p:nvGrpSpPr>
          <p:grpSpPr>
            <a:xfrm rot="2700000">
              <a:off x="8647955" y="4305470"/>
              <a:ext cx="182912" cy="182969"/>
              <a:chOff x="3052932" y="2641078"/>
              <a:chExt cx="616189" cy="616674"/>
            </a:xfrm>
          </p:grpSpPr>
          <p:sp>
            <p:nvSpPr>
              <p:cNvPr id="822" name="Google Shape;822;p32"/>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32"/>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32"/>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32"/>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9" name="Shape 829"/>
        <p:cNvGrpSpPr/>
        <p:nvPr/>
      </p:nvGrpSpPr>
      <p:grpSpPr>
        <a:xfrm>
          <a:off x="0" y="0"/>
          <a:ext cx="0" cy="0"/>
          <a:chOff x="0" y="0"/>
          <a:chExt cx="0" cy="0"/>
        </a:xfrm>
      </p:grpSpPr>
      <p:sp>
        <p:nvSpPr>
          <p:cNvPr id="830" name="Google Shape;830;p33"/>
          <p:cNvSpPr txBox="1"/>
          <p:nvPr>
            <p:ph idx="1" type="body"/>
          </p:nvPr>
        </p:nvSpPr>
        <p:spPr>
          <a:xfrm>
            <a:off x="720000" y="1121850"/>
            <a:ext cx="4394100" cy="3179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WHAT IS SNAPCHAT?</a:t>
            </a:r>
            <a:endParaRPr b="1"/>
          </a:p>
          <a:p>
            <a:pPr indent="0" lvl="0" marL="0" rtl="0" algn="l">
              <a:spcBef>
                <a:spcPts val="0"/>
              </a:spcBef>
              <a:spcAft>
                <a:spcPts val="0"/>
              </a:spcAft>
              <a:buClr>
                <a:schemeClr val="lt1"/>
              </a:buClr>
              <a:buSzPts val="1100"/>
              <a:buFont typeface="Arial"/>
              <a:buNone/>
            </a:pPr>
            <a:r>
              <a:t/>
            </a:r>
            <a:endParaRPr b="1"/>
          </a:p>
          <a:p>
            <a:pPr indent="0" lvl="0" marL="0" rtl="0" algn="l">
              <a:spcBef>
                <a:spcPts val="0"/>
              </a:spcBef>
              <a:spcAft>
                <a:spcPts val="0"/>
              </a:spcAft>
              <a:buNone/>
            </a:pPr>
            <a:r>
              <a:rPr lang="en"/>
              <a:t>Snapchat is a popular messaging app that lets users exchange pictures and videos (called snaps) that are meant to disappear after they're viewed. It's advertised as a "new type of camera" because the essential function is to take a picture or video, add filters, lenses or other effects and share them with friends.</a:t>
            </a:r>
            <a:endParaRPr/>
          </a:p>
          <a:p>
            <a:pPr indent="0" lvl="0" marL="0" rtl="0" algn="l">
              <a:spcBef>
                <a:spcPts val="0"/>
              </a:spcBef>
              <a:spcAft>
                <a:spcPts val="0"/>
              </a:spcAft>
              <a:buClr>
                <a:schemeClr val="lt1"/>
              </a:buClr>
              <a:buSzPts val="1100"/>
              <a:buFont typeface="Arial"/>
              <a:buNone/>
            </a:pPr>
            <a:r>
              <a:t/>
            </a:r>
            <a:endParaRPr/>
          </a:p>
          <a:p>
            <a:pPr indent="0" lvl="0" marL="0" rtl="0" algn="l">
              <a:spcBef>
                <a:spcPts val="0"/>
              </a:spcBef>
              <a:spcAft>
                <a:spcPts val="0"/>
              </a:spcAft>
              <a:buClr>
                <a:schemeClr val="lt1"/>
              </a:buClr>
              <a:buSzPts val="1100"/>
              <a:buFont typeface="Arial"/>
              <a:buNone/>
            </a:pPr>
            <a:r>
              <a:rPr lang="en"/>
              <a:t>If you have tweens or teens, you know about Snapchat. And if you can't figure out how it works, you're probably over 25. One of the most popular social media apps out there,</a:t>
            </a:r>
            <a:endParaRPr/>
          </a:p>
          <a:p>
            <a:pPr indent="0" lvl="0" marL="0" rtl="0" algn="l">
              <a:spcBef>
                <a:spcPts val="0"/>
              </a:spcBef>
              <a:spcAft>
                <a:spcPts val="0"/>
              </a:spcAft>
              <a:buNone/>
            </a:pPr>
            <a:r>
              <a:t/>
            </a:r>
            <a:endParaRPr/>
          </a:p>
          <a:p>
            <a:pPr indent="0" lvl="0" marL="0" rtl="0" algn="l">
              <a:spcBef>
                <a:spcPts val="0"/>
              </a:spcBef>
              <a:spcAft>
                <a:spcPts val="0"/>
              </a:spcAft>
              <a:buClr>
                <a:schemeClr val="lt1"/>
              </a:buClr>
              <a:buSzPts val="1100"/>
              <a:buFont typeface="Arial"/>
              <a:buNone/>
            </a:pPr>
            <a:r>
              <a:rPr lang="en"/>
              <a:t>Unlike Facebook and Twitter, which record and broadcast everything you do, Snapchat uses messages that are meant to disappear</a:t>
            </a:r>
            <a:endParaRPr/>
          </a:p>
          <a:p>
            <a:pPr indent="0" lvl="0" marL="0" rtl="0" algn="l">
              <a:spcBef>
                <a:spcPts val="0"/>
              </a:spcBef>
              <a:spcAft>
                <a:spcPts val="0"/>
              </a:spcAft>
              <a:buClr>
                <a:schemeClr val="lt1"/>
              </a:buClr>
              <a:buSzPts val="1100"/>
              <a:buFont typeface="Arial"/>
              <a:buNone/>
            </a:pPr>
            <a:r>
              <a:t/>
            </a:r>
            <a:endParaRPr/>
          </a:p>
          <a:p>
            <a:pPr indent="0" lvl="0" marL="0" rtl="0" algn="l">
              <a:spcBef>
                <a:spcPts val="0"/>
              </a:spcBef>
              <a:spcAft>
                <a:spcPts val="0"/>
              </a:spcAft>
              <a:buNone/>
            </a:pPr>
            <a:r>
              <a:t/>
            </a:r>
            <a:endParaRPr/>
          </a:p>
        </p:txBody>
      </p:sp>
      <p:pic>
        <p:nvPicPr>
          <p:cNvPr descr="Snapchat Plus: More Than 1 Million Paying Customers, Four New Features" id="831" name="Google Shape;831;p33"/>
          <p:cNvPicPr preferRelativeResize="0"/>
          <p:nvPr/>
        </p:nvPicPr>
        <p:blipFill>
          <a:blip r:embed="rId3">
            <a:alphaModFix/>
          </a:blip>
          <a:stretch>
            <a:fillRect/>
          </a:stretch>
        </p:blipFill>
        <p:spPr>
          <a:xfrm>
            <a:off x="5177350" y="1631837"/>
            <a:ext cx="3341026" cy="1879825"/>
          </a:xfrm>
          <a:prstGeom prst="rect">
            <a:avLst/>
          </a:prstGeom>
          <a:noFill/>
          <a:ln>
            <a:noFill/>
          </a:ln>
        </p:spPr>
      </p:pic>
      <p:sp>
        <p:nvSpPr>
          <p:cNvPr id="832" name="Google Shape;832;p33"/>
          <p:cNvSpPr txBox="1"/>
          <p:nvPr>
            <p:ph type="title"/>
          </p:nvPr>
        </p:nvSpPr>
        <p:spPr>
          <a:xfrm>
            <a:off x="720000" y="407125"/>
            <a:ext cx="340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SnapChat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6" name="Shape 836"/>
        <p:cNvGrpSpPr/>
        <p:nvPr/>
      </p:nvGrpSpPr>
      <p:grpSpPr>
        <a:xfrm>
          <a:off x="0" y="0"/>
          <a:ext cx="0" cy="0"/>
          <a:chOff x="0" y="0"/>
          <a:chExt cx="0" cy="0"/>
        </a:xfrm>
      </p:grpSpPr>
      <p:sp>
        <p:nvSpPr>
          <p:cNvPr id="837" name="Google Shape;837;p34"/>
          <p:cNvSpPr txBox="1"/>
          <p:nvPr>
            <p:ph type="title"/>
          </p:nvPr>
        </p:nvSpPr>
        <p:spPr>
          <a:xfrm>
            <a:off x="720000" y="407125"/>
            <a:ext cx="49842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SnapChat UX Design</a:t>
            </a:r>
            <a:endParaRPr/>
          </a:p>
        </p:txBody>
      </p:sp>
      <p:sp>
        <p:nvSpPr>
          <p:cNvPr id="838" name="Google Shape;838;p34"/>
          <p:cNvSpPr txBox="1"/>
          <p:nvPr>
            <p:ph idx="1" type="body"/>
          </p:nvPr>
        </p:nvSpPr>
        <p:spPr>
          <a:xfrm>
            <a:off x="720000" y="1100775"/>
            <a:ext cx="4458000" cy="383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HOW DOES SNAPCHAT WORK?</a:t>
            </a:r>
            <a:endParaRPr b="1"/>
          </a:p>
          <a:p>
            <a:pPr indent="0" lvl="0" marL="0" rtl="0" algn="l">
              <a:spcBef>
                <a:spcPts val="0"/>
              </a:spcBef>
              <a:spcAft>
                <a:spcPts val="0"/>
              </a:spcAft>
              <a:buNone/>
            </a:pPr>
            <a:r>
              <a:t/>
            </a:r>
            <a:endParaRPr b="1"/>
          </a:p>
          <a:p>
            <a:pPr indent="0" lvl="0" marL="0" rtl="0" algn="l">
              <a:spcBef>
                <a:spcPts val="0"/>
              </a:spcBef>
              <a:spcAft>
                <a:spcPts val="0"/>
              </a:spcAft>
              <a:buNone/>
            </a:pPr>
            <a:r>
              <a:rPr lang="en"/>
              <a:t>All you need to sign up is your name, an email address and your birth date. On Snapchat, users go by a handle, and Snapchatters gravitate toward silly names. To add friends, you can upload your contacts or search for people you know. You can also automatically add someone by taking a picture of their "Snapcode," a special QR code unique to each user. After that, things get a little confusing. On Snapchat, photos—not text—usually start the communication.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To begin a conversation, you tap the big camera circle and take a snap. There are all sorts of photo-editing tools (you have to experiment to figure out what they do) as well as filters to adorn your images. Once you customize your snap, you can send it to anyone in your friends list or add it to your story, which is a record of the day that your friends can view for 24 hours. Snapchat also offers group texting and group stories that everyone in the group can contribute to.</a:t>
            </a:r>
            <a:endParaRPr/>
          </a:p>
          <a:p>
            <a:pPr indent="0" lvl="0" marL="0" rtl="0" algn="l">
              <a:spcBef>
                <a:spcPts val="0"/>
              </a:spcBef>
              <a:spcAft>
                <a:spcPts val="0"/>
              </a:spcAft>
              <a:buNone/>
            </a:pPr>
            <a:r>
              <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839" name="Google Shape;839;p34"/>
          <p:cNvPicPr preferRelativeResize="0"/>
          <p:nvPr/>
        </p:nvPicPr>
        <p:blipFill>
          <a:blip r:embed="rId3">
            <a:alphaModFix/>
          </a:blip>
          <a:stretch>
            <a:fillRect/>
          </a:stretch>
        </p:blipFill>
        <p:spPr>
          <a:xfrm>
            <a:off x="5177963" y="1631838"/>
            <a:ext cx="3339788" cy="1879825"/>
          </a:xfrm>
          <a:prstGeom prst="rect">
            <a:avLst/>
          </a:prstGeom>
          <a:noFill/>
          <a:ln>
            <a:noFill/>
          </a:ln>
        </p:spPr>
      </p:pic>
      <p:sp>
        <p:nvSpPr>
          <p:cNvPr id="840" name="Google Shape;840;p34"/>
          <p:cNvSpPr txBox="1"/>
          <p:nvPr/>
        </p:nvSpPr>
        <p:spPr>
          <a:xfrm>
            <a:off x="5347863" y="3689400"/>
            <a:ext cx="3000000" cy="554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200">
                <a:solidFill>
                  <a:schemeClr val="dk1"/>
                </a:solidFill>
                <a:latin typeface="Open Sans"/>
                <a:ea typeface="Open Sans"/>
                <a:cs typeface="Open Sans"/>
                <a:sym typeface="Open Sans"/>
              </a:rPr>
              <a:t>They create experience design way make ai face tracker</a:t>
            </a:r>
            <a:endParaRPr sz="1200">
              <a:latin typeface="Open Sans"/>
              <a:ea typeface="Open Sans"/>
              <a:cs typeface="Open Sans"/>
              <a:sym typeface="Open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4" name="Shape 844"/>
        <p:cNvGrpSpPr/>
        <p:nvPr/>
      </p:nvGrpSpPr>
      <p:grpSpPr>
        <a:xfrm>
          <a:off x="0" y="0"/>
          <a:ext cx="0" cy="0"/>
          <a:chOff x="0" y="0"/>
          <a:chExt cx="0" cy="0"/>
        </a:xfrm>
      </p:grpSpPr>
      <p:sp>
        <p:nvSpPr>
          <p:cNvPr id="845" name="Google Shape;845;p35"/>
          <p:cNvSpPr txBox="1"/>
          <p:nvPr>
            <p:ph type="title"/>
          </p:nvPr>
        </p:nvSpPr>
        <p:spPr>
          <a:xfrm>
            <a:off x="720000" y="407125"/>
            <a:ext cx="340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Discord</a:t>
            </a:r>
            <a:endParaRPr/>
          </a:p>
        </p:txBody>
      </p:sp>
      <p:sp>
        <p:nvSpPr>
          <p:cNvPr id="846" name="Google Shape;846;p35"/>
          <p:cNvSpPr txBox="1"/>
          <p:nvPr>
            <p:ph idx="1" type="body"/>
          </p:nvPr>
        </p:nvSpPr>
        <p:spPr>
          <a:xfrm>
            <a:off x="720000" y="1037125"/>
            <a:ext cx="4394100" cy="377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What is Discord? </a:t>
            </a:r>
            <a:endParaRPr b="1"/>
          </a:p>
          <a:p>
            <a:pPr indent="0" lvl="0" marL="0" rtl="0" algn="l">
              <a:spcBef>
                <a:spcPts val="0"/>
              </a:spcBef>
              <a:spcAft>
                <a:spcPts val="0"/>
              </a:spcAft>
              <a:buNone/>
            </a:pPr>
            <a:r>
              <a:t/>
            </a:r>
            <a:endParaRPr b="1"/>
          </a:p>
          <a:p>
            <a:pPr indent="0" lvl="0" marL="0" rtl="0" algn="l">
              <a:spcBef>
                <a:spcPts val="0"/>
              </a:spcBef>
              <a:spcAft>
                <a:spcPts val="0"/>
              </a:spcAft>
              <a:buNone/>
            </a:pPr>
            <a:r>
              <a:rPr lang="en"/>
              <a:t>Discord is an instant messaging and chat platform that allows users to communicate using voice, video or text. It is popular with the gaming community who use it to talk to people during gameplay, and swap tips about different types of games. However, recently it has grown its user base and is now used by others outside the gaming community.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It has an age-rating of </a:t>
            </a:r>
            <a:r>
              <a:rPr b="1" lang="en"/>
              <a:t>13+</a:t>
            </a:r>
            <a:r>
              <a:rPr lang="en"/>
              <a:t>.</a:t>
            </a:r>
            <a:endParaRPr/>
          </a:p>
          <a:p>
            <a:pPr indent="0" lvl="0" marL="0" rtl="0" algn="l">
              <a:spcBef>
                <a:spcPts val="0"/>
              </a:spcBef>
              <a:spcAft>
                <a:spcPts val="0"/>
              </a:spcAft>
              <a:buNone/>
            </a:pPr>
            <a:r>
              <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847" name="Google Shape;847;p35"/>
          <p:cNvPicPr preferRelativeResize="0"/>
          <p:nvPr/>
        </p:nvPicPr>
        <p:blipFill>
          <a:blip r:embed="rId3">
            <a:alphaModFix/>
          </a:blip>
          <a:stretch>
            <a:fillRect/>
          </a:stretch>
        </p:blipFill>
        <p:spPr>
          <a:xfrm>
            <a:off x="5040325" y="1317300"/>
            <a:ext cx="3857541" cy="25088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1" name="Shape 851"/>
        <p:cNvGrpSpPr/>
        <p:nvPr/>
      </p:nvGrpSpPr>
      <p:grpSpPr>
        <a:xfrm>
          <a:off x="0" y="0"/>
          <a:ext cx="0" cy="0"/>
          <a:chOff x="0" y="0"/>
          <a:chExt cx="0" cy="0"/>
        </a:xfrm>
      </p:grpSpPr>
      <p:sp>
        <p:nvSpPr>
          <p:cNvPr id="852" name="Google Shape;852;p36"/>
          <p:cNvSpPr txBox="1"/>
          <p:nvPr>
            <p:ph type="title"/>
          </p:nvPr>
        </p:nvSpPr>
        <p:spPr>
          <a:xfrm>
            <a:off x="720000" y="407125"/>
            <a:ext cx="340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Discord</a:t>
            </a:r>
            <a:endParaRPr/>
          </a:p>
        </p:txBody>
      </p:sp>
      <p:sp>
        <p:nvSpPr>
          <p:cNvPr id="853" name="Google Shape;853;p36"/>
          <p:cNvSpPr txBox="1"/>
          <p:nvPr>
            <p:ph idx="1" type="body"/>
          </p:nvPr>
        </p:nvSpPr>
        <p:spPr>
          <a:xfrm>
            <a:off x="720000" y="1037125"/>
            <a:ext cx="4394100" cy="377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How does Discord work? </a:t>
            </a:r>
            <a:endParaRPr b="1"/>
          </a:p>
          <a:p>
            <a:pPr indent="0" lvl="0" marL="0" rtl="0" algn="l">
              <a:spcBef>
                <a:spcPts val="0"/>
              </a:spcBef>
              <a:spcAft>
                <a:spcPts val="0"/>
              </a:spcAft>
              <a:buNone/>
            </a:pPr>
            <a:r>
              <a:t/>
            </a:r>
            <a:endParaRPr b="1"/>
          </a:p>
          <a:p>
            <a:pPr indent="0" lvl="0" marL="0" rtl="0" algn="l">
              <a:spcBef>
                <a:spcPts val="0"/>
              </a:spcBef>
              <a:spcAft>
                <a:spcPts val="0"/>
              </a:spcAft>
              <a:buNone/>
            </a:pPr>
            <a:r>
              <a:rPr lang="en"/>
              <a:t>Users talk to each other on the platform via servers. A server is like a message board, where people can meet and chat to others who have similar interests to them. Each server is focused on a different theme or topic. There are servers dedicated to discussing anything from Fortnite, to food. Any user can create a server and invite people to it.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There are two different types of servers:</a:t>
            </a:r>
            <a:endParaRPr/>
          </a:p>
          <a:p>
            <a:pPr indent="0" lvl="0" marL="0" rtl="0" algn="l">
              <a:spcBef>
                <a:spcPts val="0"/>
              </a:spcBef>
              <a:spcAft>
                <a:spcPts val="0"/>
              </a:spcAft>
              <a:buNone/>
            </a:pPr>
            <a:r>
              <a:rPr lang="en"/>
              <a:t>text – lets users share text messages and images</a:t>
            </a:r>
            <a:endParaRPr/>
          </a:p>
          <a:p>
            <a:pPr indent="0" lvl="0" marL="0" rtl="0" algn="l">
              <a:spcBef>
                <a:spcPts val="0"/>
              </a:spcBef>
              <a:spcAft>
                <a:spcPts val="0"/>
              </a:spcAft>
              <a:buNone/>
            </a:pPr>
            <a:r>
              <a:rPr lang="en"/>
              <a:t>voice – these are like group voice chats. Anyone can join at any time and listen to the conversation in real-time (except invitation-only servers). Normally there is also a chat function. All voice servers have a speaker icon next to them. You can have private, invite-only servers as well as public, all-access ones.</a:t>
            </a:r>
            <a:endParaRPr/>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854" name="Google Shape;854;p36"/>
          <p:cNvPicPr preferRelativeResize="0"/>
          <p:nvPr/>
        </p:nvPicPr>
        <p:blipFill>
          <a:blip r:embed="rId3">
            <a:alphaModFix/>
          </a:blip>
          <a:stretch>
            <a:fillRect/>
          </a:stretch>
        </p:blipFill>
        <p:spPr>
          <a:xfrm>
            <a:off x="5114100" y="1554438"/>
            <a:ext cx="3875499" cy="203463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8" name="Shape 858"/>
        <p:cNvGrpSpPr/>
        <p:nvPr/>
      </p:nvGrpSpPr>
      <p:grpSpPr>
        <a:xfrm>
          <a:off x="0" y="0"/>
          <a:ext cx="0" cy="0"/>
          <a:chOff x="0" y="0"/>
          <a:chExt cx="0" cy="0"/>
        </a:xfrm>
      </p:grpSpPr>
      <p:sp>
        <p:nvSpPr>
          <p:cNvPr id="859" name="Google Shape;859;p37"/>
          <p:cNvSpPr txBox="1"/>
          <p:nvPr>
            <p:ph type="title"/>
          </p:nvPr>
        </p:nvSpPr>
        <p:spPr>
          <a:xfrm>
            <a:off x="720000" y="407125"/>
            <a:ext cx="340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Discord</a:t>
            </a:r>
            <a:endParaRPr/>
          </a:p>
        </p:txBody>
      </p:sp>
      <p:sp>
        <p:nvSpPr>
          <p:cNvPr id="860" name="Google Shape;860;p37"/>
          <p:cNvSpPr txBox="1"/>
          <p:nvPr>
            <p:ph idx="1" type="body"/>
          </p:nvPr>
        </p:nvSpPr>
        <p:spPr>
          <a:xfrm>
            <a:off x="720000" y="1037125"/>
            <a:ext cx="4394100" cy="377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What do young people think about Discord? </a:t>
            </a:r>
            <a:endParaRPr b="1"/>
          </a:p>
          <a:p>
            <a:pPr indent="0" lvl="0" marL="0" rtl="0" algn="l">
              <a:spcBef>
                <a:spcPts val="0"/>
              </a:spcBef>
              <a:spcAft>
                <a:spcPts val="0"/>
              </a:spcAft>
              <a:buNone/>
            </a:pPr>
            <a:r>
              <a:t/>
            </a:r>
            <a:endParaRPr b="1"/>
          </a:p>
          <a:p>
            <a:pPr indent="0" lvl="0" marL="0" rtl="0" algn="l">
              <a:spcBef>
                <a:spcPts val="0"/>
              </a:spcBef>
              <a:spcAft>
                <a:spcPts val="0"/>
              </a:spcAft>
              <a:buNone/>
            </a:pPr>
            <a:r>
              <a:rPr lang="en"/>
              <a:t>Young people who have contacted Childline have described the platform as being a good place to meet new people outside of their normal social circle. Some also spoke about it being somewhere they can explore romantic connections and talk to others with similar interests to them.</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However, they also reported experiencing abuse and harassment on the platform. Some also shared that they had been exposed to harmful and inappropriate content on the app.</a:t>
            </a:r>
            <a:endParaRPr/>
          </a:p>
          <a:p>
            <a:pPr indent="0" lvl="0" marL="0" rtl="0" algn="l">
              <a:spcBef>
                <a:spcPts val="0"/>
              </a:spcBef>
              <a:spcAft>
                <a:spcPts val="0"/>
              </a:spcAft>
              <a:buNone/>
            </a:pPr>
            <a:r>
              <a:rPr lang="en"/>
              <a:t>(NSPCC, 2024)</a:t>
            </a:r>
            <a:endParaRPr/>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861" name="Google Shape;861;p37"/>
          <p:cNvPicPr preferRelativeResize="0"/>
          <p:nvPr/>
        </p:nvPicPr>
        <p:blipFill>
          <a:blip r:embed="rId3">
            <a:alphaModFix/>
          </a:blip>
          <a:stretch>
            <a:fillRect/>
          </a:stretch>
        </p:blipFill>
        <p:spPr>
          <a:xfrm>
            <a:off x="5114088" y="1806088"/>
            <a:ext cx="3828325" cy="15313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5" name="Shape 865"/>
        <p:cNvGrpSpPr/>
        <p:nvPr/>
      </p:nvGrpSpPr>
      <p:grpSpPr>
        <a:xfrm>
          <a:off x="0" y="0"/>
          <a:ext cx="0" cy="0"/>
          <a:chOff x="0" y="0"/>
          <a:chExt cx="0" cy="0"/>
        </a:xfrm>
      </p:grpSpPr>
      <p:sp>
        <p:nvSpPr>
          <p:cNvPr id="866" name="Google Shape;866;p38"/>
          <p:cNvSpPr txBox="1"/>
          <p:nvPr>
            <p:ph type="title"/>
          </p:nvPr>
        </p:nvSpPr>
        <p:spPr>
          <a:xfrm>
            <a:off x="720000" y="407125"/>
            <a:ext cx="340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Steam</a:t>
            </a:r>
            <a:endParaRPr/>
          </a:p>
        </p:txBody>
      </p:sp>
      <p:sp>
        <p:nvSpPr>
          <p:cNvPr id="867" name="Google Shape;867;p38"/>
          <p:cNvSpPr txBox="1"/>
          <p:nvPr>
            <p:ph idx="1" type="body"/>
          </p:nvPr>
        </p:nvSpPr>
        <p:spPr>
          <a:xfrm>
            <a:off x="720000" y="1037125"/>
            <a:ext cx="4394100" cy="377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What is it? </a:t>
            </a:r>
            <a:endParaRPr b="1"/>
          </a:p>
          <a:p>
            <a:pPr indent="0" lvl="0" marL="0" rtl="0" algn="l">
              <a:spcBef>
                <a:spcPts val="0"/>
              </a:spcBef>
              <a:spcAft>
                <a:spcPts val="0"/>
              </a:spcAft>
              <a:buNone/>
            </a:pPr>
            <a:r>
              <a:t/>
            </a:r>
            <a:endParaRPr b="1"/>
          </a:p>
          <a:p>
            <a:pPr indent="0" lvl="0" marL="0" rtl="0" algn="l">
              <a:spcBef>
                <a:spcPts val="0"/>
              </a:spcBef>
              <a:spcAft>
                <a:spcPts val="0"/>
              </a:spcAft>
              <a:buNone/>
            </a:pPr>
            <a:r>
              <a:rPr lang="en"/>
              <a:t>Steam offers mostly Windows games along with some mac OS titles. Steam Machines may not have taken off, but you'll find Linux titles, which is great for Steam Deck owners who don't want to rely solely on the Proton compatibility layer for Windows games (more on that in a bit). The Mac and Linux versions have been updated to more closely resemble their Windows counterpart, thanks to hardware acceleration. The free Steam app is a terrific way to buy new releases or preorder upcoming releases. If there's a significant new PC game, Steam likely has the title—provided that the game's publisher isn't selling it exclusively via another store. For example, you can only buy Diablo IV from Battle.net and Fortnite from the Epic Games Store.</a:t>
            </a:r>
            <a:endParaRPr/>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868" name="Google Shape;868;p38"/>
          <p:cNvPicPr preferRelativeResize="0"/>
          <p:nvPr/>
        </p:nvPicPr>
        <p:blipFill rotWithShape="1">
          <a:blip r:embed="rId3">
            <a:alphaModFix/>
          </a:blip>
          <a:srcRect b="13622" l="0" r="0" t="12739"/>
          <a:stretch/>
        </p:blipFill>
        <p:spPr>
          <a:xfrm>
            <a:off x="5114100" y="1735450"/>
            <a:ext cx="3028450" cy="16726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2" name="Shape 872"/>
        <p:cNvGrpSpPr/>
        <p:nvPr/>
      </p:nvGrpSpPr>
      <p:grpSpPr>
        <a:xfrm>
          <a:off x="0" y="0"/>
          <a:ext cx="0" cy="0"/>
          <a:chOff x="0" y="0"/>
          <a:chExt cx="0" cy="0"/>
        </a:xfrm>
      </p:grpSpPr>
      <p:sp>
        <p:nvSpPr>
          <p:cNvPr id="873" name="Google Shape;873;p39"/>
          <p:cNvSpPr txBox="1"/>
          <p:nvPr>
            <p:ph type="title"/>
          </p:nvPr>
        </p:nvSpPr>
        <p:spPr>
          <a:xfrm>
            <a:off x="720000" y="407125"/>
            <a:ext cx="340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Steam</a:t>
            </a:r>
            <a:endParaRPr/>
          </a:p>
        </p:txBody>
      </p:sp>
      <p:sp>
        <p:nvSpPr>
          <p:cNvPr id="874" name="Google Shape;874;p39"/>
          <p:cNvSpPr txBox="1"/>
          <p:nvPr>
            <p:ph idx="1" type="body"/>
          </p:nvPr>
        </p:nvSpPr>
        <p:spPr>
          <a:xfrm>
            <a:off x="720000" y="1037125"/>
            <a:ext cx="4394100" cy="377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What it offers? </a:t>
            </a:r>
            <a:endParaRPr b="1"/>
          </a:p>
          <a:p>
            <a:pPr indent="0" lvl="0" marL="0" rtl="0" algn="l">
              <a:spcBef>
                <a:spcPts val="0"/>
              </a:spcBef>
              <a:spcAft>
                <a:spcPts val="0"/>
              </a:spcAft>
              <a:buNone/>
            </a:pPr>
            <a:r>
              <a:t/>
            </a:r>
            <a:endParaRPr b="1"/>
          </a:p>
          <a:p>
            <a:pPr indent="0" lvl="0" marL="0" rtl="0" algn="l">
              <a:spcBef>
                <a:spcPts val="0"/>
              </a:spcBef>
              <a:spcAft>
                <a:spcPts val="0"/>
              </a:spcAft>
              <a:buClr>
                <a:schemeClr val="lt1"/>
              </a:buClr>
              <a:buSzPts val="1100"/>
              <a:buFont typeface="Arial"/>
              <a:buNone/>
            </a:pPr>
            <a:r>
              <a:rPr lang="en"/>
              <a:t>Steam currently offers thousands of titles, ranging from simple arcade-like games (Pac-Man Championship Edition DX+) to simulations (Football Manager) to AAA behemoths (Monster Hunter World). Of course, as Steam is a Valve product, it has titles you won't find in other PC game stores, such as Counter-Strike: Global Offensive, Half-Life: Alyx, and Portal. In addition, Valve produces one of the finest VR headsets on the market, so you'll find many VR games on Steam. It has a variety that its competitors can't match. Even competitors with their own digital game stores, like EA and Microsoft, now sell games on Steam.</a:t>
            </a:r>
            <a:endParaRPr/>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875" name="Google Shape;875;p39"/>
          <p:cNvPicPr preferRelativeResize="0"/>
          <p:nvPr/>
        </p:nvPicPr>
        <p:blipFill>
          <a:blip r:embed="rId3">
            <a:alphaModFix/>
          </a:blip>
          <a:stretch>
            <a:fillRect/>
          </a:stretch>
        </p:blipFill>
        <p:spPr>
          <a:xfrm>
            <a:off x="5114100" y="1657313"/>
            <a:ext cx="3251332" cy="182887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9" name="Shape 879"/>
        <p:cNvGrpSpPr/>
        <p:nvPr/>
      </p:nvGrpSpPr>
      <p:grpSpPr>
        <a:xfrm>
          <a:off x="0" y="0"/>
          <a:ext cx="0" cy="0"/>
          <a:chOff x="0" y="0"/>
          <a:chExt cx="0" cy="0"/>
        </a:xfrm>
      </p:grpSpPr>
      <p:sp>
        <p:nvSpPr>
          <p:cNvPr id="880" name="Google Shape;880;p40"/>
          <p:cNvSpPr txBox="1"/>
          <p:nvPr>
            <p:ph type="title"/>
          </p:nvPr>
        </p:nvSpPr>
        <p:spPr>
          <a:xfrm>
            <a:off x="720000" y="407125"/>
            <a:ext cx="340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Steam</a:t>
            </a:r>
            <a:endParaRPr/>
          </a:p>
        </p:txBody>
      </p:sp>
      <p:sp>
        <p:nvSpPr>
          <p:cNvPr id="881" name="Google Shape;881;p40"/>
          <p:cNvSpPr txBox="1"/>
          <p:nvPr>
            <p:ph idx="1" type="body"/>
          </p:nvPr>
        </p:nvSpPr>
        <p:spPr>
          <a:xfrm>
            <a:off x="720000" y="1037125"/>
            <a:ext cx="5532300" cy="377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Are there any risks</a:t>
            </a:r>
            <a:r>
              <a:rPr b="1" lang="en"/>
              <a:t>? </a:t>
            </a:r>
            <a:endParaRPr b="1"/>
          </a:p>
          <a:p>
            <a:pPr indent="0" lvl="0" marL="0" rtl="0" algn="l">
              <a:spcBef>
                <a:spcPts val="0"/>
              </a:spcBef>
              <a:spcAft>
                <a:spcPts val="0"/>
              </a:spcAft>
              <a:buNone/>
            </a:pPr>
            <a:r>
              <a:t/>
            </a:r>
            <a:endParaRPr b="1"/>
          </a:p>
          <a:p>
            <a:pPr indent="0" lvl="0" marL="0" rtl="0" algn="l">
              <a:spcBef>
                <a:spcPts val="0"/>
              </a:spcBef>
              <a:spcAft>
                <a:spcPts val="0"/>
              </a:spcAft>
              <a:buNone/>
            </a:pPr>
            <a:r>
              <a:rPr lang="en"/>
              <a:t>There are potential dangers for kids using the Steam app. One of the main risks is exposure to inappropriate content, including violence, sexual content, and other adult themes. Many games on Steam are not suitable for children, and it is up to parents to monitor their child's use of the app and restrict access to these games if necessary.</a:t>
            </a:r>
            <a:endParaRPr/>
          </a:p>
          <a:p>
            <a:pPr indent="0" lvl="0" marL="0" rtl="0" algn="l">
              <a:spcBef>
                <a:spcPts val="0"/>
              </a:spcBef>
              <a:spcAft>
                <a:spcPts val="0"/>
              </a:spcAft>
              <a:buNone/>
            </a:pPr>
            <a:r>
              <a:rPr lang="en"/>
              <a:t>Another potential danger is online harassment. Steam has a large community of users, and while the platform has taken steps to mitigate this, bullying and harassment can still occur. Kids may be exposed to abusive language, hate speech, and other forms of bullying while playing games on the app. Additionally, kids may be targeted by predators who use the platform to groom or exploit minors.</a:t>
            </a:r>
            <a:endParaRPr/>
          </a:p>
          <a:p>
            <a:pPr indent="0" lvl="0" marL="0" rtl="0" algn="l">
              <a:spcBef>
                <a:spcPts val="0"/>
              </a:spcBef>
              <a:spcAft>
                <a:spcPts val="0"/>
              </a:spcAft>
              <a:buNone/>
            </a:pPr>
            <a:r>
              <a:rPr lang="en"/>
              <a:t>Finally, there is a risk of addiction with the Steam app. Games on the platform can be incredibly engaging, and kids may spend hours playing them, leading to neglect of other important activities, such as school work or physical activity. Additionally, some games may be designed to be addictive, using tactics such as loot boxes and micro-transactions to encourage players to spend more time and money on the app.</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882" name="Google Shape;882;p40"/>
          <p:cNvPicPr preferRelativeResize="0"/>
          <p:nvPr/>
        </p:nvPicPr>
        <p:blipFill>
          <a:blip r:embed="rId3">
            <a:alphaModFix/>
          </a:blip>
          <a:stretch>
            <a:fillRect/>
          </a:stretch>
        </p:blipFill>
        <p:spPr>
          <a:xfrm>
            <a:off x="6252300" y="1657313"/>
            <a:ext cx="2743313" cy="18288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6" name="Shape 886"/>
        <p:cNvGrpSpPr/>
        <p:nvPr/>
      </p:nvGrpSpPr>
      <p:grpSpPr>
        <a:xfrm>
          <a:off x="0" y="0"/>
          <a:ext cx="0" cy="0"/>
          <a:chOff x="0" y="0"/>
          <a:chExt cx="0" cy="0"/>
        </a:xfrm>
      </p:grpSpPr>
      <p:sp>
        <p:nvSpPr>
          <p:cNvPr id="887" name="Google Shape;887;p41"/>
          <p:cNvSpPr txBox="1"/>
          <p:nvPr>
            <p:ph type="title"/>
          </p:nvPr>
        </p:nvSpPr>
        <p:spPr>
          <a:xfrm>
            <a:off x="720000" y="407125"/>
            <a:ext cx="46557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Selected Others</a:t>
            </a:r>
            <a:endParaRPr/>
          </a:p>
        </p:txBody>
      </p:sp>
      <p:sp>
        <p:nvSpPr>
          <p:cNvPr id="888" name="Google Shape;888;p41"/>
          <p:cNvSpPr txBox="1"/>
          <p:nvPr>
            <p:ph idx="1" type="body"/>
          </p:nvPr>
        </p:nvSpPr>
        <p:spPr>
          <a:xfrm>
            <a:off x="720000" y="1037125"/>
            <a:ext cx="4394100" cy="377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Twitch </a:t>
            </a:r>
            <a:br>
              <a:rPr b="1" lang="en"/>
            </a:br>
            <a:endParaRPr b="1"/>
          </a:p>
          <a:p>
            <a:pPr indent="0" lvl="0" marL="0" rtl="0" algn="l">
              <a:spcBef>
                <a:spcPts val="0"/>
              </a:spcBef>
              <a:spcAft>
                <a:spcPts val="0"/>
              </a:spcAft>
              <a:buNone/>
            </a:pPr>
            <a:r>
              <a:rPr lang="en"/>
              <a:t>Created as a social media for gamers engaged in video streaming. If you like to watch others play or want to try yourself as a streamer, this social network is for you. Also, here, you will find various gaming channels that you can subscribe to. You can communicate with other players in comments or private messages.</a:t>
            </a:r>
            <a:br>
              <a:rPr lang="en"/>
            </a:br>
            <a:endParaRPr/>
          </a:p>
          <a:p>
            <a:pPr indent="0" lvl="0" marL="0" rtl="0" algn="l">
              <a:spcBef>
                <a:spcPts val="0"/>
              </a:spcBef>
              <a:spcAft>
                <a:spcPts val="0"/>
              </a:spcAft>
              <a:buNone/>
            </a:pPr>
            <a:r>
              <a:rPr b="1" lang="en"/>
              <a:t>Playstation Network</a:t>
            </a:r>
            <a:br>
              <a:rPr b="1" lang="en"/>
            </a:br>
            <a:endParaRPr b="1"/>
          </a:p>
          <a:p>
            <a:pPr indent="0" lvl="0" marL="0" rtl="0" algn="l">
              <a:spcBef>
                <a:spcPts val="0"/>
              </a:spcBef>
              <a:spcAft>
                <a:spcPts val="0"/>
              </a:spcAft>
              <a:buNone/>
            </a:pPr>
            <a:r>
              <a:rPr lang="en"/>
              <a:t>If you play games mostly on your PlayStation, then you should check out the PlayStation Network. In this gamer social networking service, you can send invitations to join the game session and communicate with friends using chat and voice. You can also buy new games and additional content here. Yet, I must say that the PlayStation Network is a bit outdated and not as convenient for chatting as GameTree or Discord, for example.</a:t>
            </a:r>
            <a:endParaRPr/>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descr="Select Who?&quot; - Fun &amp; easy Android app for randomly selecting a person (e.g.  start player) - Is there an app like this for iOS? : r/boardgames" id="889" name="Google Shape;889;p41"/>
          <p:cNvPicPr preferRelativeResize="0"/>
          <p:nvPr/>
        </p:nvPicPr>
        <p:blipFill>
          <a:blip r:embed="rId3">
            <a:alphaModFix/>
          </a:blip>
          <a:stretch>
            <a:fillRect/>
          </a:stretch>
        </p:blipFill>
        <p:spPr>
          <a:xfrm>
            <a:off x="5114087" y="1657313"/>
            <a:ext cx="3745536" cy="18288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3" name="Shape 893"/>
        <p:cNvGrpSpPr/>
        <p:nvPr/>
      </p:nvGrpSpPr>
      <p:grpSpPr>
        <a:xfrm>
          <a:off x="0" y="0"/>
          <a:ext cx="0" cy="0"/>
          <a:chOff x="0" y="0"/>
          <a:chExt cx="0" cy="0"/>
        </a:xfrm>
      </p:grpSpPr>
      <p:sp>
        <p:nvSpPr>
          <p:cNvPr id="894" name="Google Shape;894;p42"/>
          <p:cNvSpPr txBox="1"/>
          <p:nvPr>
            <p:ph type="title"/>
          </p:nvPr>
        </p:nvSpPr>
        <p:spPr>
          <a:xfrm>
            <a:off x="720000" y="407125"/>
            <a:ext cx="73347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Conclusion &amp; References</a:t>
            </a:r>
            <a:endParaRPr/>
          </a:p>
        </p:txBody>
      </p:sp>
      <p:sp>
        <p:nvSpPr>
          <p:cNvPr id="895" name="Google Shape;895;p42"/>
          <p:cNvSpPr txBox="1"/>
          <p:nvPr>
            <p:ph idx="1" type="body"/>
          </p:nvPr>
        </p:nvSpPr>
        <p:spPr>
          <a:xfrm>
            <a:off x="720000" y="1037125"/>
            <a:ext cx="7334700" cy="1981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Conclusion</a:t>
            </a:r>
            <a:r>
              <a:rPr b="1" lang="en"/>
              <a:t> </a:t>
            </a:r>
            <a:br>
              <a:rPr b="1" lang="en"/>
            </a:br>
            <a:endParaRPr b="1"/>
          </a:p>
          <a:p>
            <a:pPr indent="0" lvl="0" marL="0" rtl="0" algn="l">
              <a:spcBef>
                <a:spcPts val="0"/>
              </a:spcBef>
              <a:spcAft>
                <a:spcPts val="0"/>
              </a:spcAft>
              <a:buNone/>
            </a:pPr>
            <a:r>
              <a:rPr lang="en"/>
              <a:t>In this article, I described popular gamer social networks and services. However, there are actually many more of them, and everyone can find a community to their liking. Whatever your choice, you will surely enjoy plunging into the gaming world and meeting other players from different parts of the world!</a:t>
            </a:r>
            <a:endParaRPr/>
          </a:p>
          <a:p>
            <a:pPr indent="0" lvl="0" marL="0" rtl="0" algn="l">
              <a:spcBef>
                <a:spcPts val="0"/>
              </a:spcBef>
              <a:spcAft>
                <a:spcPts val="0"/>
              </a:spcAft>
              <a:buNone/>
            </a:pPr>
            <a:r>
              <a:t/>
            </a:r>
            <a:endParaRPr/>
          </a:p>
        </p:txBody>
      </p:sp>
      <p:sp>
        <p:nvSpPr>
          <p:cNvPr id="896" name="Google Shape;896;p42"/>
          <p:cNvSpPr txBox="1"/>
          <p:nvPr>
            <p:ph idx="1" type="body"/>
          </p:nvPr>
        </p:nvSpPr>
        <p:spPr>
          <a:xfrm>
            <a:off x="720000" y="3075925"/>
            <a:ext cx="7334700" cy="1731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References</a:t>
            </a:r>
            <a:r>
              <a:rPr b="1" lang="en"/>
              <a:t> </a:t>
            </a:r>
            <a:br>
              <a:rPr b="1" lang="en"/>
            </a:br>
            <a:endParaRPr b="1"/>
          </a:p>
          <a:p>
            <a:pPr indent="0" lvl="0" marL="0" rtl="0" algn="l">
              <a:spcBef>
                <a:spcPts val="0"/>
              </a:spcBef>
              <a:spcAft>
                <a:spcPts val="0"/>
              </a:spcAft>
              <a:buClr>
                <a:schemeClr val="lt1"/>
              </a:buClr>
              <a:buSzPts val="1100"/>
              <a:buFont typeface="Arial"/>
              <a:buNone/>
            </a:pPr>
            <a:r>
              <a:rPr lang="en"/>
              <a:t>NSPCC, 2024</a:t>
            </a:r>
            <a:endParaRPr/>
          </a:p>
          <a:p>
            <a:pPr indent="0" lvl="0" marL="0" rtl="0" algn="l">
              <a:spcBef>
                <a:spcPts val="0"/>
              </a:spcBef>
              <a:spcAft>
                <a:spcPts val="0"/>
              </a:spcAft>
              <a:buClr>
                <a:schemeClr val="lt1"/>
              </a:buClr>
              <a:buSzPts val="1100"/>
              <a:buFont typeface="Arial"/>
              <a:buNone/>
            </a:pPr>
            <a:r>
              <a:rPr lang="en"/>
              <a:t>www.gamertree.com</a:t>
            </a:r>
            <a:endParaRPr/>
          </a:p>
          <a:p>
            <a:pPr indent="0" lvl="0" marL="0" rtl="0" algn="l">
              <a:spcBef>
                <a:spcPts val="0"/>
              </a:spcBef>
              <a:spcAft>
                <a:spcPts val="0"/>
              </a:spcAft>
              <a:buClr>
                <a:schemeClr val="lt1"/>
              </a:buClr>
              <a:buSzPts val="1100"/>
              <a:buFont typeface="Arial"/>
              <a:buNone/>
            </a:pPr>
            <a:r>
              <a:rPr lang="en"/>
              <a:t>www.bark.com</a:t>
            </a:r>
            <a:endParaRPr/>
          </a:p>
          <a:p>
            <a:pPr indent="0" lvl="0" marL="0" rtl="0" algn="l">
              <a:spcBef>
                <a:spcPts val="0"/>
              </a:spcBef>
              <a:spcAft>
                <a:spcPts val="0"/>
              </a:spcAft>
              <a:buClr>
                <a:schemeClr val="lt1"/>
              </a:buClr>
              <a:buSzPts val="1100"/>
              <a:buFont typeface="Arial"/>
              <a:buNone/>
            </a:pPr>
            <a:r>
              <a:rPr lang="en"/>
              <a:t>www.pcreview.co.uk</a:t>
            </a:r>
            <a:endParaRPr/>
          </a:p>
          <a:p>
            <a:pPr indent="0" lvl="0" marL="0" rtl="0" algn="l">
              <a:spcBef>
                <a:spcPts val="0"/>
              </a:spcBef>
              <a:spcAft>
                <a:spcPts val="0"/>
              </a:spcAft>
              <a:buClr>
                <a:schemeClr val="lt1"/>
              </a:buClr>
              <a:buSzPts val="1100"/>
              <a:buFont typeface="Arial"/>
              <a:buNone/>
            </a:pPr>
            <a:r>
              <a:rPr lang="en"/>
              <a:t>www.digitaltrends.com</a:t>
            </a:r>
            <a:endParaRPr/>
          </a:p>
          <a:p>
            <a:pPr indent="0" lvl="0" marL="0" rtl="0" algn="l">
              <a:spcBef>
                <a:spcPts val="0"/>
              </a:spcBef>
              <a:spcAft>
                <a:spcPts val="0"/>
              </a:spcAft>
              <a:buNone/>
            </a:pPr>
            <a:r>
              <a:rPr lang="en"/>
              <a:t>www.ukpcmag.com</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0" name="Shape 900"/>
        <p:cNvGrpSpPr/>
        <p:nvPr/>
      </p:nvGrpSpPr>
      <p:grpSpPr>
        <a:xfrm>
          <a:off x="0" y="0"/>
          <a:ext cx="0" cy="0"/>
          <a:chOff x="0" y="0"/>
          <a:chExt cx="0" cy="0"/>
        </a:xfrm>
      </p:grpSpPr>
      <p:sp>
        <p:nvSpPr>
          <p:cNvPr id="901" name="Google Shape;901;p43"/>
          <p:cNvSpPr txBox="1"/>
          <p:nvPr>
            <p:ph type="title"/>
          </p:nvPr>
        </p:nvSpPr>
        <p:spPr>
          <a:xfrm>
            <a:off x="1194150" y="2106000"/>
            <a:ext cx="6755700" cy="93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Wireframing</a:t>
            </a:r>
            <a:endParaRPr/>
          </a:p>
          <a:p>
            <a:pPr indent="0" lvl="0" marL="0" rtl="0" algn="ctr">
              <a:spcBef>
                <a:spcPts val="0"/>
              </a:spcBef>
              <a:spcAft>
                <a:spcPts val="0"/>
              </a:spcAft>
              <a:buNone/>
            </a:pPr>
            <a:r>
              <a:rPr lang="en" sz="3500"/>
              <a:t>Shaun Tierney</a:t>
            </a:r>
            <a:endParaRPr sz="3500"/>
          </a:p>
        </p:txBody>
      </p:sp>
      <p:grpSp>
        <p:nvGrpSpPr>
          <p:cNvPr id="902" name="Google Shape;902;p43"/>
          <p:cNvGrpSpPr/>
          <p:nvPr/>
        </p:nvGrpSpPr>
        <p:grpSpPr>
          <a:xfrm>
            <a:off x="3989851" y="759264"/>
            <a:ext cx="1164319" cy="582188"/>
            <a:chOff x="4701888" y="1924317"/>
            <a:chExt cx="897218" cy="448631"/>
          </a:xfrm>
        </p:grpSpPr>
        <p:sp>
          <p:nvSpPr>
            <p:cNvPr id="903" name="Google Shape;903;p43"/>
            <p:cNvSpPr/>
            <p:nvPr/>
          </p:nvSpPr>
          <p:spPr>
            <a:xfrm>
              <a:off x="5038063"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43"/>
            <p:cNvSpPr/>
            <p:nvPr/>
          </p:nvSpPr>
          <p:spPr>
            <a:xfrm>
              <a:off x="4757564"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43"/>
            <p:cNvSpPr/>
            <p:nvPr/>
          </p:nvSpPr>
          <p:spPr>
            <a:xfrm>
              <a:off x="5486650"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43"/>
            <p:cNvSpPr/>
            <p:nvPr/>
          </p:nvSpPr>
          <p:spPr>
            <a:xfrm>
              <a:off x="5206151"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43"/>
            <p:cNvSpPr/>
            <p:nvPr/>
          </p:nvSpPr>
          <p:spPr>
            <a:xfrm>
              <a:off x="4701888" y="1924317"/>
              <a:ext cx="897218" cy="392425"/>
            </a:xfrm>
            <a:custGeom>
              <a:rect b="b" l="l" r="r" t="t"/>
              <a:pathLst>
                <a:path extrusionOk="0" h="8895" w="20337">
                  <a:moveTo>
                    <a:pt x="8894" y="2536"/>
                  </a:moveTo>
                  <a:lnTo>
                    <a:pt x="8894" y="3810"/>
                  </a:lnTo>
                  <a:lnTo>
                    <a:pt x="8894" y="5084"/>
                  </a:lnTo>
                  <a:lnTo>
                    <a:pt x="7620" y="5084"/>
                  </a:lnTo>
                  <a:lnTo>
                    <a:pt x="7620" y="2536"/>
                  </a:lnTo>
                  <a:close/>
                  <a:moveTo>
                    <a:pt x="12704" y="2536"/>
                  </a:moveTo>
                  <a:lnTo>
                    <a:pt x="12704" y="3810"/>
                  </a:lnTo>
                  <a:lnTo>
                    <a:pt x="12704" y="5084"/>
                  </a:lnTo>
                  <a:lnTo>
                    <a:pt x="11442" y="5084"/>
                  </a:lnTo>
                  <a:lnTo>
                    <a:pt x="11442" y="2536"/>
                  </a:lnTo>
                  <a:close/>
                  <a:moveTo>
                    <a:pt x="0" y="0"/>
                  </a:moveTo>
                  <a:lnTo>
                    <a:pt x="0" y="2536"/>
                  </a:lnTo>
                  <a:lnTo>
                    <a:pt x="2536" y="2536"/>
                  </a:lnTo>
                  <a:lnTo>
                    <a:pt x="2536" y="3810"/>
                  </a:lnTo>
                  <a:lnTo>
                    <a:pt x="5084" y="3810"/>
                  </a:lnTo>
                  <a:lnTo>
                    <a:pt x="5084" y="5084"/>
                  </a:lnTo>
                  <a:lnTo>
                    <a:pt x="2536" y="5084"/>
                  </a:lnTo>
                  <a:lnTo>
                    <a:pt x="2536" y="6346"/>
                  </a:lnTo>
                  <a:lnTo>
                    <a:pt x="6358" y="6346"/>
                  </a:lnTo>
                  <a:lnTo>
                    <a:pt x="6358" y="8894"/>
                  </a:lnTo>
                  <a:lnTo>
                    <a:pt x="7620" y="8894"/>
                  </a:lnTo>
                  <a:lnTo>
                    <a:pt x="7620" y="7620"/>
                  </a:lnTo>
                  <a:lnTo>
                    <a:pt x="12716" y="7620"/>
                  </a:lnTo>
                  <a:lnTo>
                    <a:pt x="12716" y="8894"/>
                  </a:lnTo>
                  <a:lnTo>
                    <a:pt x="13978" y="8894"/>
                  </a:lnTo>
                  <a:lnTo>
                    <a:pt x="13978" y="6346"/>
                  </a:lnTo>
                  <a:lnTo>
                    <a:pt x="17800" y="6346"/>
                  </a:lnTo>
                  <a:lnTo>
                    <a:pt x="17800" y="5084"/>
                  </a:lnTo>
                  <a:lnTo>
                    <a:pt x="15252" y="5084"/>
                  </a:lnTo>
                  <a:lnTo>
                    <a:pt x="15252" y="3810"/>
                  </a:lnTo>
                  <a:lnTo>
                    <a:pt x="17800" y="3810"/>
                  </a:lnTo>
                  <a:lnTo>
                    <a:pt x="17800" y="2536"/>
                  </a:lnTo>
                  <a:lnTo>
                    <a:pt x="20336" y="2536"/>
                  </a:lnTo>
                  <a:lnTo>
                    <a:pt x="20336" y="0"/>
                  </a:lnTo>
                  <a:lnTo>
                    <a:pt x="19062" y="0"/>
                  </a:lnTo>
                  <a:lnTo>
                    <a:pt x="19062" y="1262"/>
                  </a:lnTo>
                  <a:lnTo>
                    <a:pt x="17800" y="1262"/>
                  </a:lnTo>
                  <a:lnTo>
                    <a:pt x="17800" y="0"/>
                  </a:lnTo>
                  <a:lnTo>
                    <a:pt x="16526" y="0"/>
                  </a:lnTo>
                  <a:lnTo>
                    <a:pt x="16526" y="2536"/>
                  </a:lnTo>
                  <a:lnTo>
                    <a:pt x="15252" y="2536"/>
                  </a:lnTo>
                  <a:lnTo>
                    <a:pt x="15252" y="1262"/>
                  </a:lnTo>
                  <a:lnTo>
                    <a:pt x="13978" y="1262"/>
                  </a:lnTo>
                  <a:lnTo>
                    <a:pt x="13978" y="0"/>
                  </a:lnTo>
                  <a:lnTo>
                    <a:pt x="6346" y="0"/>
                  </a:lnTo>
                  <a:lnTo>
                    <a:pt x="6346" y="1262"/>
                  </a:lnTo>
                  <a:lnTo>
                    <a:pt x="5084" y="1262"/>
                  </a:lnTo>
                  <a:lnTo>
                    <a:pt x="5084" y="2536"/>
                  </a:lnTo>
                  <a:lnTo>
                    <a:pt x="3810" y="2536"/>
                  </a:lnTo>
                  <a:lnTo>
                    <a:pt x="3810" y="0"/>
                  </a:lnTo>
                  <a:lnTo>
                    <a:pt x="2536" y="0"/>
                  </a:lnTo>
                  <a:lnTo>
                    <a:pt x="2536" y="1262"/>
                  </a:lnTo>
                  <a:lnTo>
                    <a:pt x="1262" y="1262"/>
                  </a:lnTo>
                  <a:lnTo>
                    <a:pt x="126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1" name="Shape 911"/>
        <p:cNvGrpSpPr/>
        <p:nvPr/>
      </p:nvGrpSpPr>
      <p:grpSpPr>
        <a:xfrm>
          <a:off x="0" y="0"/>
          <a:ext cx="0" cy="0"/>
          <a:chOff x="0" y="0"/>
          <a:chExt cx="0" cy="0"/>
        </a:xfrm>
      </p:grpSpPr>
      <p:sp>
        <p:nvSpPr>
          <p:cNvPr id="912" name="Google Shape;912;p44"/>
          <p:cNvSpPr txBox="1"/>
          <p:nvPr>
            <p:ph idx="2" type="subTitle"/>
          </p:nvPr>
        </p:nvSpPr>
        <p:spPr>
          <a:xfrm>
            <a:off x="3182425" y="1552650"/>
            <a:ext cx="2914500" cy="16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Messy representation of the layout and tabs that would be.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Deciding on colours.</a:t>
            </a:r>
            <a:endParaRPr/>
          </a:p>
        </p:txBody>
      </p:sp>
      <p:pic>
        <p:nvPicPr>
          <p:cNvPr id="913" name="Google Shape;913;p44"/>
          <p:cNvPicPr preferRelativeResize="0"/>
          <p:nvPr/>
        </p:nvPicPr>
        <p:blipFill>
          <a:blip r:embed="rId3">
            <a:alphaModFix/>
          </a:blip>
          <a:stretch>
            <a:fillRect/>
          </a:stretch>
        </p:blipFill>
        <p:spPr>
          <a:xfrm>
            <a:off x="248475" y="1074050"/>
            <a:ext cx="2865731" cy="3820974"/>
          </a:xfrm>
          <a:prstGeom prst="rect">
            <a:avLst/>
          </a:prstGeom>
          <a:noFill/>
          <a:ln>
            <a:noFill/>
          </a:ln>
        </p:spPr>
      </p:pic>
      <p:pic>
        <p:nvPicPr>
          <p:cNvPr id="914" name="Google Shape;914;p44"/>
          <p:cNvPicPr preferRelativeResize="0"/>
          <p:nvPr/>
        </p:nvPicPr>
        <p:blipFill rotWithShape="1">
          <a:blip r:embed="rId4">
            <a:alphaModFix/>
          </a:blip>
          <a:srcRect b="0" l="0" r="7475" t="2162"/>
          <a:stretch/>
        </p:blipFill>
        <p:spPr>
          <a:xfrm>
            <a:off x="6252200" y="1074050"/>
            <a:ext cx="2771101" cy="3907226"/>
          </a:xfrm>
          <a:prstGeom prst="rect">
            <a:avLst/>
          </a:prstGeom>
          <a:noFill/>
          <a:ln>
            <a:noFill/>
          </a:ln>
        </p:spPr>
      </p:pic>
      <p:sp>
        <p:nvSpPr>
          <p:cNvPr id="915" name="Google Shape;915;p4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Starting Point</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9" name="Shape 919"/>
        <p:cNvGrpSpPr/>
        <p:nvPr/>
      </p:nvGrpSpPr>
      <p:grpSpPr>
        <a:xfrm>
          <a:off x="0" y="0"/>
          <a:ext cx="0" cy="0"/>
          <a:chOff x="0" y="0"/>
          <a:chExt cx="0" cy="0"/>
        </a:xfrm>
      </p:grpSpPr>
      <p:sp>
        <p:nvSpPr>
          <p:cNvPr id="920" name="Google Shape;920;p4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Home Page</a:t>
            </a:r>
            <a:endParaRPr/>
          </a:p>
        </p:txBody>
      </p:sp>
      <p:sp>
        <p:nvSpPr>
          <p:cNvPr id="921" name="Google Shape;921;p45"/>
          <p:cNvSpPr txBox="1"/>
          <p:nvPr>
            <p:ph idx="2" type="subTitle"/>
          </p:nvPr>
        </p:nvSpPr>
        <p:spPr>
          <a:xfrm>
            <a:off x="5473350" y="2498575"/>
            <a:ext cx="2914500" cy="16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News and Updates from your played games and studios. Friend’s stories.</a:t>
            </a:r>
            <a:endParaRPr/>
          </a:p>
          <a:p>
            <a:pPr indent="0" lvl="0" marL="0" rtl="0" algn="l">
              <a:spcBef>
                <a:spcPts val="0"/>
              </a:spcBef>
              <a:spcAft>
                <a:spcPts val="0"/>
              </a:spcAft>
              <a:buNone/>
            </a:pPr>
            <a:r>
              <a:rPr lang="en"/>
              <a:t>Hamburger corner.</a:t>
            </a:r>
            <a:endParaRPr/>
          </a:p>
        </p:txBody>
      </p:sp>
      <p:pic>
        <p:nvPicPr>
          <p:cNvPr id="922" name="Google Shape;922;p45"/>
          <p:cNvPicPr preferRelativeResize="0"/>
          <p:nvPr/>
        </p:nvPicPr>
        <p:blipFill rotWithShape="1">
          <a:blip r:embed="rId3">
            <a:alphaModFix/>
          </a:blip>
          <a:srcRect b="33516" l="16227" r="2918" t="3412"/>
          <a:stretch/>
        </p:blipFill>
        <p:spPr>
          <a:xfrm rot="-5400000">
            <a:off x="1883487" y="1218812"/>
            <a:ext cx="2898501" cy="301442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6" name="Shape 926"/>
        <p:cNvGrpSpPr/>
        <p:nvPr/>
      </p:nvGrpSpPr>
      <p:grpSpPr>
        <a:xfrm>
          <a:off x="0" y="0"/>
          <a:ext cx="0" cy="0"/>
          <a:chOff x="0" y="0"/>
          <a:chExt cx="0" cy="0"/>
        </a:xfrm>
      </p:grpSpPr>
      <p:sp>
        <p:nvSpPr>
          <p:cNvPr id="927" name="Google Shape;927;p46"/>
          <p:cNvSpPr txBox="1"/>
          <p:nvPr>
            <p:ph idx="2" type="subTitle"/>
          </p:nvPr>
        </p:nvSpPr>
        <p:spPr>
          <a:xfrm>
            <a:off x="425925" y="1279200"/>
            <a:ext cx="4215000" cy="16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Profile Pic. Bio. Favourite Games. Recent Activity. Posts. Link Accounts (Steam, Xbox, etc.)</a:t>
            </a:r>
            <a:endParaRPr/>
          </a:p>
        </p:txBody>
      </p:sp>
      <p:pic>
        <p:nvPicPr>
          <p:cNvPr id="928" name="Google Shape;928;p46"/>
          <p:cNvPicPr preferRelativeResize="0"/>
          <p:nvPr/>
        </p:nvPicPr>
        <p:blipFill>
          <a:blip r:embed="rId3">
            <a:alphaModFix/>
          </a:blip>
          <a:stretch>
            <a:fillRect/>
          </a:stretch>
        </p:blipFill>
        <p:spPr>
          <a:xfrm rot="-5400000">
            <a:off x="775921" y="1519706"/>
            <a:ext cx="2272723" cy="3150065"/>
          </a:xfrm>
          <a:prstGeom prst="rect">
            <a:avLst/>
          </a:prstGeom>
          <a:noFill/>
          <a:ln>
            <a:noFill/>
          </a:ln>
        </p:spPr>
      </p:pic>
      <p:pic>
        <p:nvPicPr>
          <p:cNvPr id="929" name="Google Shape;929;p46"/>
          <p:cNvPicPr preferRelativeResize="0"/>
          <p:nvPr/>
        </p:nvPicPr>
        <p:blipFill>
          <a:blip r:embed="rId4">
            <a:alphaModFix/>
          </a:blip>
          <a:stretch>
            <a:fillRect/>
          </a:stretch>
        </p:blipFill>
        <p:spPr>
          <a:xfrm rot="-5400000">
            <a:off x="4136021" y="1521553"/>
            <a:ext cx="2270066" cy="3146368"/>
          </a:xfrm>
          <a:prstGeom prst="rect">
            <a:avLst/>
          </a:prstGeom>
          <a:noFill/>
          <a:ln>
            <a:noFill/>
          </a:ln>
        </p:spPr>
      </p:pic>
      <p:pic>
        <p:nvPicPr>
          <p:cNvPr id="930" name="Google Shape;930;p46"/>
          <p:cNvPicPr preferRelativeResize="0"/>
          <p:nvPr/>
        </p:nvPicPr>
        <p:blipFill rotWithShape="1">
          <a:blip r:embed="rId5">
            <a:alphaModFix/>
          </a:blip>
          <a:srcRect b="6001" l="0" r="29308" t="5993"/>
          <a:stretch/>
        </p:blipFill>
        <p:spPr>
          <a:xfrm>
            <a:off x="7054775" y="1958375"/>
            <a:ext cx="1369225" cy="2272727"/>
          </a:xfrm>
          <a:prstGeom prst="rect">
            <a:avLst/>
          </a:prstGeom>
          <a:noFill/>
          <a:ln>
            <a:noFill/>
          </a:ln>
        </p:spPr>
      </p:pic>
      <p:sp>
        <p:nvSpPr>
          <p:cNvPr id="931" name="Google Shape;931;p4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Profile Page &amp; Settings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5" name="Shape 935"/>
        <p:cNvGrpSpPr/>
        <p:nvPr/>
      </p:nvGrpSpPr>
      <p:grpSpPr>
        <a:xfrm>
          <a:off x="0" y="0"/>
          <a:ext cx="0" cy="0"/>
          <a:chOff x="0" y="0"/>
          <a:chExt cx="0" cy="0"/>
        </a:xfrm>
      </p:grpSpPr>
      <p:sp>
        <p:nvSpPr>
          <p:cNvPr id="936" name="Google Shape;936;p47"/>
          <p:cNvSpPr txBox="1"/>
          <p:nvPr>
            <p:ph idx="2" type="subTitle"/>
          </p:nvPr>
        </p:nvSpPr>
        <p:spPr>
          <a:xfrm>
            <a:off x="5783750" y="1160950"/>
            <a:ext cx="2914500" cy="16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Game List. Genre selection. Dropdown Wish List.</a:t>
            </a:r>
            <a:endParaRPr/>
          </a:p>
        </p:txBody>
      </p:sp>
      <p:pic>
        <p:nvPicPr>
          <p:cNvPr id="937" name="Google Shape;937;p47"/>
          <p:cNvPicPr preferRelativeResize="0"/>
          <p:nvPr/>
        </p:nvPicPr>
        <p:blipFill>
          <a:blip r:embed="rId3">
            <a:alphaModFix/>
          </a:blip>
          <a:stretch>
            <a:fillRect/>
          </a:stretch>
        </p:blipFill>
        <p:spPr>
          <a:xfrm rot="-5400000">
            <a:off x="1462976" y="531251"/>
            <a:ext cx="3604474" cy="4805975"/>
          </a:xfrm>
          <a:prstGeom prst="rect">
            <a:avLst/>
          </a:prstGeom>
          <a:noFill/>
          <a:ln>
            <a:noFill/>
          </a:ln>
        </p:spPr>
      </p:pic>
      <p:sp>
        <p:nvSpPr>
          <p:cNvPr id="938" name="Google Shape;938;p4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Game List</a:t>
            </a:r>
            <a:endParaRPr/>
          </a:p>
          <a:p>
            <a:pPr indent="0" lvl="0" marL="0" rtl="0" algn="ctr">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2" name="Shape 942"/>
        <p:cNvGrpSpPr/>
        <p:nvPr/>
      </p:nvGrpSpPr>
      <p:grpSpPr>
        <a:xfrm>
          <a:off x="0" y="0"/>
          <a:ext cx="0" cy="0"/>
          <a:chOff x="0" y="0"/>
          <a:chExt cx="0" cy="0"/>
        </a:xfrm>
      </p:grpSpPr>
      <p:pic>
        <p:nvPicPr>
          <p:cNvPr id="943" name="Google Shape;943;p48"/>
          <p:cNvPicPr preferRelativeResize="0"/>
          <p:nvPr/>
        </p:nvPicPr>
        <p:blipFill>
          <a:blip r:embed="rId3">
            <a:alphaModFix/>
          </a:blip>
          <a:stretch>
            <a:fillRect/>
          </a:stretch>
        </p:blipFill>
        <p:spPr>
          <a:xfrm rot="-5400000">
            <a:off x="3388588" y="628737"/>
            <a:ext cx="2790102" cy="3720125"/>
          </a:xfrm>
          <a:prstGeom prst="rect">
            <a:avLst/>
          </a:prstGeom>
          <a:noFill/>
          <a:ln>
            <a:noFill/>
          </a:ln>
        </p:spPr>
      </p:pic>
      <p:sp>
        <p:nvSpPr>
          <p:cNvPr id="944" name="Google Shape;944;p48"/>
          <p:cNvSpPr txBox="1"/>
          <p:nvPr>
            <p:ph idx="2" type="subTitle"/>
          </p:nvPr>
        </p:nvSpPr>
        <p:spPr>
          <a:xfrm>
            <a:off x="97800" y="1347025"/>
            <a:ext cx="2914500" cy="16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List of Achievements. Game % List. Recent Achievements.</a:t>
            </a:r>
            <a:r>
              <a:rPr lang="en"/>
              <a:t> Genre selection.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Different % for each platform you own the game on.</a:t>
            </a:r>
            <a:endParaRPr/>
          </a:p>
        </p:txBody>
      </p:sp>
      <p:pic>
        <p:nvPicPr>
          <p:cNvPr id="945" name="Google Shape;945;p48"/>
          <p:cNvPicPr preferRelativeResize="0"/>
          <p:nvPr/>
        </p:nvPicPr>
        <p:blipFill>
          <a:blip r:embed="rId4">
            <a:alphaModFix/>
          </a:blip>
          <a:stretch>
            <a:fillRect/>
          </a:stretch>
        </p:blipFill>
        <p:spPr>
          <a:xfrm>
            <a:off x="6790325" y="1093750"/>
            <a:ext cx="2092573" cy="2790098"/>
          </a:xfrm>
          <a:prstGeom prst="rect">
            <a:avLst/>
          </a:prstGeom>
          <a:noFill/>
          <a:ln>
            <a:noFill/>
          </a:ln>
        </p:spPr>
      </p:pic>
      <p:sp>
        <p:nvSpPr>
          <p:cNvPr id="946" name="Google Shape;946;p48"/>
          <p:cNvSpPr txBox="1"/>
          <p:nvPr>
            <p:ph type="title"/>
          </p:nvPr>
        </p:nvSpPr>
        <p:spPr>
          <a:xfrm>
            <a:off x="-2457725" y="3492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Achievement</a:t>
            </a:r>
            <a:endParaRPr/>
          </a:p>
          <a:p>
            <a:pPr indent="0" lvl="0" marL="0" rtl="0" algn="ctr">
              <a:spcBef>
                <a:spcPts val="0"/>
              </a:spcBef>
              <a:spcAft>
                <a:spcPts val="0"/>
              </a:spcAft>
              <a:buNone/>
            </a:pPr>
            <a:r>
              <a:rPr lang="en"/>
              <a:t>List</a:t>
            </a:r>
            <a:endParaRPr/>
          </a:p>
          <a:p>
            <a:pPr indent="0" lvl="0" marL="0" rtl="0" algn="ctr">
              <a:spcBef>
                <a:spcPts val="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0" name="Shape 950"/>
        <p:cNvGrpSpPr/>
        <p:nvPr/>
      </p:nvGrpSpPr>
      <p:grpSpPr>
        <a:xfrm>
          <a:off x="0" y="0"/>
          <a:ext cx="0" cy="0"/>
          <a:chOff x="0" y="0"/>
          <a:chExt cx="0" cy="0"/>
        </a:xfrm>
      </p:grpSpPr>
      <p:sp>
        <p:nvSpPr>
          <p:cNvPr id="951" name="Google Shape;951;p49"/>
          <p:cNvSpPr txBox="1"/>
          <p:nvPr>
            <p:ph idx="2" type="subTitle"/>
          </p:nvPr>
        </p:nvSpPr>
        <p:spPr>
          <a:xfrm>
            <a:off x="97800" y="1701200"/>
            <a:ext cx="2914500" cy="167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DM list. Click Online (top-center), drop down of friends and activity. + to add friend (pop-up search bar). Friend’s Profile.</a:t>
            </a:r>
            <a:endParaRPr/>
          </a:p>
        </p:txBody>
      </p:sp>
      <p:pic>
        <p:nvPicPr>
          <p:cNvPr id="952" name="Google Shape;952;p49"/>
          <p:cNvPicPr preferRelativeResize="0"/>
          <p:nvPr/>
        </p:nvPicPr>
        <p:blipFill rotWithShape="1">
          <a:blip r:embed="rId3">
            <a:alphaModFix/>
          </a:blip>
          <a:srcRect b="0" l="14324" r="0" t="0"/>
          <a:stretch/>
        </p:blipFill>
        <p:spPr>
          <a:xfrm rot="-5400000">
            <a:off x="4267251" y="-81676"/>
            <a:ext cx="3693101" cy="5747251"/>
          </a:xfrm>
          <a:prstGeom prst="rect">
            <a:avLst/>
          </a:prstGeom>
          <a:noFill/>
          <a:ln>
            <a:noFill/>
          </a:ln>
        </p:spPr>
      </p:pic>
      <p:sp>
        <p:nvSpPr>
          <p:cNvPr id="953" name="Google Shape;953;p4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Friends List &amp; Messages</a:t>
            </a:r>
            <a:endParaRPr/>
          </a:p>
          <a:p>
            <a:pPr indent="0" lvl="0" marL="0" rtl="0" algn="ctr">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7" name="Shape 957"/>
        <p:cNvGrpSpPr/>
        <p:nvPr/>
      </p:nvGrpSpPr>
      <p:grpSpPr>
        <a:xfrm>
          <a:off x="0" y="0"/>
          <a:ext cx="0" cy="0"/>
          <a:chOff x="0" y="0"/>
          <a:chExt cx="0" cy="0"/>
        </a:xfrm>
      </p:grpSpPr>
      <p:sp>
        <p:nvSpPr>
          <p:cNvPr id="958" name="Google Shape;958;p5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Real Time</a:t>
            </a:r>
            <a:r>
              <a:rPr lang="en"/>
              <a:t> Feedback</a:t>
            </a:r>
            <a:endParaRPr/>
          </a:p>
        </p:txBody>
      </p:sp>
      <p:sp>
        <p:nvSpPr>
          <p:cNvPr id="959" name="Google Shape;959;p50"/>
          <p:cNvSpPr txBox="1"/>
          <p:nvPr>
            <p:ph idx="1" type="subTitle"/>
          </p:nvPr>
        </p:nvSpPr>
        <p:spPr>
          <a:xfrm>
            <a:off x="2339950" y="1173750"/>
            <a:ext cx="5759100" cy="440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Feedback From Group Members</a:t>
            </a:r>
            <a:endParaRPr/>
          </a:p>
        </p:txBody>
      </p:sp>
      <p:sp>
        <p:nvSpPr>
          <p:cNvPr id="960" name="Google Shape;960;p50"/>
          <p:cNvSpPr txBox="1"/>
          <p:nvPr>
            <p:ph idx="5" type="subTitle"/>
          </p:nvPr>
        </p:nvSpPr>
        <p:spPr>
          <a:xfrm>
            <a:off x="2339950" y="2351688"/>
            <a:ext cx="5759100" cy="440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Back and forth</a:t>
            </a:r>
            <a:endParaRPr/>
          </a:p>
        </p:txBody>
      </p:sp>
      <p:sp>
        <p:nvSpPr>
          <p:cNvPr id="961" name="Google Shape;961;p50"/>
          <p:cNvSpPr txBox="1"/>
          <p:nvPr>
            <p:ph idx="6" type="subTitle"/>
          </p:nvPr>
        </p:nvSpPr>
        <p:spPr>
          <a:xfrm>
            <a:off x="2339950" y="3529700"/>
            <a:ext cx="5759100" cy="440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Design Still </a:t>
            </a:r>
            <a:r>
              <a:rPr lang="en"/>
              <a:t>available</a:t>
            </a:r>
            <a:r>
              <a:rPr lang="en"/>
              <a:t> to change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5" name="Shape 965"/>
        <p:cNvGrpSpPr/>
        <p:nvPr/>
      </p:nvGrpSpPr>
      <p:grpSpPr>
        <a:xfrm>
          <a:off x="0" y="0"/>
          <a:ext cx="0" cy="0"/>
          <a:chOff x="0" y="0"/>
          <a:chExt cx="0" cy="0"/>
        </a:xfrm>
      </p:grpSpPr>
      <p:sp>
        <p:nvSpPr>
          <p:cNvPr id="966" name="Google Shape;966;p51"/>
          <p:cNvSpPr txBox="1"/>
          <p:nvPr>
            <p:ph type="title"/>
          </p:nvPr>
        </p:nvSpPr>
        <p:spPr>
          <a:xfrm>
            <a:off x="1194150" y="2106000"/>
            <a:ext cx="6755700" cy="93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UI Design (DD)</a:t>
            </a:r>
            <a:endParaRPr/>
          </a:p>
          <a:p>
            <a:pPr indent="0" lvl="0" marL="0" rtl="0" algn="ctr">
              <a:spcBef>
                <a:spcPts val="0"/>
              </a:spcBef>
              <a:spcAft>
                <a:spcPts val="0"/>
              </a:spcAft>
              <a:buNone/>
            </a:pPr>
            <a:r>
              <a:rPr lang="en" sz="3500"/>
              <a:t>Hamza Qasim</a:t>
            </a:r>
            <a:endParaRPr sz="3500"/>
          </a:p>
        </p:txBody>
      </p:sp>
      <p:grpSp>
        <p:nvGrpSpPr>
          <p:cNvPr id="967" name="Google Shape;967;p51"/>
          <p:cNvGrpSpPr/>
          <p:nvPr/>
        </p:nvGrpSpPr>
        <p:grpSpPr>
          <a:xfrm>
            <a:off x="3989851" y="759264"/>
            <a:ext cx="1164319" cy="582188"/>
            <a:chOff x="4701888" y="1924317"/>
            <a:chExt cx="897218" cy="448631"/>
          </a:xfrm>
        </p:grpSpPr>
        <p:sp>
          <p:nvSpPr>
            <p:cNvPr id="968" name="Google Shape;968;p51"/>
            <p:cNvSpPr/>
            <p:nvPr/>
          </p:nvSpPr>
          <p:spPr>
            <a:xfrm>
              <a:off x="5038063"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51"/>
            <p:cNvSpPr/>
            <p:nvPr/>
          </p:nvSpPr>
          <p:spPr>
            <a:xfrm>
              <a:off x="4757564"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51"/>
            <p:cNvSpPr/>
            <p:nvPr/>
          </p:nvSpPr>
          <p:spPr>
            <a:xfrm>
              <a:off x="5486650"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51"/>
            <p:cNvSpPr/>
            <p:nvPr/>
          </p:nvSpPr>
          <p:spPr>
            <a:xfrm>
              <a:off x="5206151"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51"/>
            <p:cNvSpPr/>
            <p:nvPr/>
          </p:nvSpPr>
          <p:spPr>
            <a:xfrm>
              <a:off x="4701888" y="1924317"/>
              <a:ext cx="897218" cy="392425"/>
            </a:xfrm>
            <a:custGeom>
              <a:rect b="b" l="l" r="r" t="t"/>
              <a:pathLst>
                <a:path extrusionOk="0" h="8895" w="20337">
                  <a:moveTo>
                    <a:pt x="8894" y="2536"/>
                  </a:moveTo>
                  <a:lnTo>
                    <a:pt x="8894" y="3810"/>
                  </a:lnTo>
                  <a:lnTo>
                    <a:pt x="8894" y="5084"/>
                  </a:lnTo>
                  <a:lnTo>
                    <a:pt x="7620" y="5084"/>
                  </a:lnTo>
                  <a:lnTo>
                    <a:pt x="7620" y="2536"/>
                  </a:lnTo>
                  <a:close/>
                  <a:moveTo>
                    <a:pt x="12704" y="2536"/>
                  </a:moveTo>
                  <a:lnTo>
                    <a:pt x="12704" y="3810"/>
                  </a:lnTo>
                  <a:lnTo>
                    <a:pt x="12704" y="5084"/>
                  </a:lnTo>
                  <a:lnTo>
                    <a:pt x="11442" y="5084"/>
                  </a:lnTo>
                  <a:lnTo>
                    <a:pt x="11442" y="2536"/>
                  </a:lnTo>
                  <a:close/>
                  <a:moveTo>
                    <a:pt x="0" y="0"/>
                  </a:moveTo>
                  <a:lnTo>
                    <a:pt x="0" y="2536"/>
                  </a:lnTo>
                  <a:lnTo>
                    <a:pt x="2536" y="2536"/>
                  </a:lnTo>
                  <a:lnTo>
                    <a:pt x="2536" y="3810"/>
                  </a:lnTo>
                  <a:lnTo>
                    <a:pt x="5084" y="3810"/>
                  </a:lnTo>
                  <a:lnTo>
                    <a:pt x="5084" y="5084"/>
                  </a:lnTo>
                  <a:lnTo>
                    <a:pt x="2536" y="5084"/>
                  </a:lnTo>
                  <a:lnTo>
                    <a:pt x="2536" y="6346"/>
                  </a:lnTo>
                  <a:lnTo>
                    <a:pt x="6358" y="6346"/>
                  </a:lnTo>
                  <a:lnTo>
                    <a:pt x="6358" y="8894"/>
                  </a:lnTo>
                  <a:lnTo>
                    <a:pt x="7620" y="8894"/>
                  </a:lnTo>
                  <a:lnTo>
                    <a:pt x="7620" y="7620"/>
                  </a:lnTo>
                  <a:lnTo>
                    <a:pt x="12716" y="7620"/>
                  </a:lnTo>
                  <a:lnTo>
                    <a:pt x="12716" y="8894"/>
                  </a:lnTo>
                  <a:lnTo>
                    <a:pt x="13978" y="8894"/>
                  </a:lnTo>
                  <a:lnTo>
                    <a:pt x="13978" y="6346"/>
                  </a:lnTo>
                  <a:lnTo>
                    <a:pt x="17800" y="6346"/>
                  </a:lnTo>
                  <a:lnTo>
                    <a:pt x="17800" y="5084"/>
                  </a:lnTo>
                  <a:lnTo>
                    <a:pt x="15252" y="5084"/>
                  </a:lnTo>
                  <a:lnTo>
                    <a:pt x="15252" y="3810"/>
                  </a:lnTo>
                  <a:lnTo>
                    <a:pt x="17800" y="3810"/>
                  </a:lnTo>
                  <a:lnTo>
                    <a:pt x="17800" y="2536"/>
                  </a:lnTo>
                  <a:lnTo>
                    <a:pt x="20336" y="2536"/>
                  </a:lnTo>
                  <a:lnTo>
                    <a:pt x="20336" y="0"/>
                  </a:lnTo>
                  <a:lnTo>
                    <a:pt x="19062" y="0"/>
                  </a:lnTo>
                  <a:lnTo>
                    <a:pt x="19062" y="1262"/>
                  </a:lnTo>
                  <a:lnTo>
                    <a:pt x="17800" y="1262"/>
                  </a:lnTo>
                  <a:lnTo>
                    <a:pt x="17800" y="0"/>
                  </a:lnTo>
                  <a:lnTo>
                    <a:pt x="16526" y="0"/>
                  </a:lnTo>
                  <a:lnTo>
                    <a:pt x="16526" y="2536"/>
                  </a:lnTo>
                  <a:lnTo>
                    <a:pt x="15252" y="2536"/>
                  </a:lnTo>
                  <a:lnTo>
                    <a:pt x="15252" y="1262"/>
                  </a:lnTo>
                  <a:lnTo>
                    <a:pt x="13978" y="1262"/>
                  </a:lnTo>
                  <a:lnTo>
                    <a:pt x="13978" y="0"/>
                  </a:lnTo>
                  <a:lnTo>
                    <a:pt x="6346" y="0"/>
                  </a:lnTo>
                  <a:lnTo>
                    <a:pt x="6346" y="1262"/>
                  </a:lnTo>
                  <a:lnTo>
                    <a:pt x="5084" y="1262"/>
                  </a:lnTo>
                  <a:lnTo>
                    <a:pt x="5084" y="2536"/>
                  </a:lnTo>
                  <a:lnTo>
                    <a:pt x="3810" y="2536"/>
                  </a:lnTo>
                  <a:lnTo>
                    <a:pt x="3810" y="0"/>
                  </a:lnTo>
                  <a:lnTo>
                    <a:pt x="2536" y="0"/>
                  </a:lnTo>
                  <a:lnTo>
                    <a:pt x="2536" y="1262"/>
                  </a:lnTo>
                  <a:lnTo>
                    <a:pt x="1262" y="1262"/>
                  </a:lnTo>
                  <a:lnTo>
                    <a:pt x="126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6" name="Shape 976"/>
        <p:cNvGrpSpPr/>
        <p:nvPr/>
      </p:nvGrpSpPr>
      <p:grpSpPr>
        <a:xfrm>
          <a:off x="0" y="0"/>
          <a:ext cx="0" cy="0"/>
          <a:chOff x="0" y="0"/>
          <a:chExt cx="0" cy="0"/>
        </a:xfrm>
      </p:grpSpPr>
      <p:sp>
        <p:nvSpPr>
          <p:cNvPr id="977" name="Google Shape;977;p52"/>
          <p:cNvSpPr txBox="1"/>
          <p:nvPr>
            <p:ph type="title"/>
          </p:nvPr>
        </p:nvSpPr>
        <p:spPr>
          <a:xfrm>
            <a:off x="720000" y="881425"/>
            <a:ext cx="340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Colours</a:t>
            </a:r>
            <a:endParaRPr/>
          </a:p>
        </p:txBody>
      </p:sp>
      <p:sp>
        <p:nvSpPr>
          <p:cNvPr id="978" name="Google Shape;978;p52"/>
          <p:cNvSpPr txBox="1"/>
          <p:nvPr>
            <p:ph idx="1" type="body"/>
          </p:nvPr>
        </p:nvSpPr>
        <p:spPr>
          <a:xfrm>
            <a:off x="720000" y="1627775"/>
            <a:ext cx="3405300" cy="2664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Colour Theory.</a:t>
            </a:r>
            <a:endParaRPr/>
          </a:p>
          <a:p>
            <a:pPr indent="-304800" lvl="0" marL="457200" rtl="0" algn="l">
              <a:spcBef>
                <a:spcPts val="1000"/>
              </a:spcBef>
              <a:spcAft>
                <a:spcPts val="0"/>
              </a:spcAft>
              <a:buSzPts val="1200"/>
              <a:buChar char="■"/>
            </a:pPr>
            <a:r>
              <a:rPr lang="en"/>
              <a:t>Enhance usability</a:t>
            </a:r>
            <a:endParaRPr/>
          </a:p>
          <a:p>
            <a:pPr indent="-304800" lvl="0" marL="457200" rtl="0" algn="l">
              <a:spcBef>
                <a:spcPts val="0"/>
              </a:spcBef>
              <a:spcAft>
                <a:spcPts val="0"/>
              </a:spcAft>
              <a:buSzPts val="1200"/>
              <a:buChar char="■"/>
            </a:pPr>
            <a:r>
              <a:rPr lang="en"/>
              <a:t>Guide attention</a:t>
            </a:r>
            <a:endParaRPr/>
          </a:p>
          <a:p>
            <a:pPr indent="-304800" lvl="0" marL="457200" rtl="0" algn="l">
              <a:spcBef>
                <a:spcPts val="0"/>
              </a:spcBef>
              <a:spcAft>
                <a:spcPts val="0"/>
              </a:spcAft>
              <a:buSzPts val="1200"/>
              <a:buChar char="■"/>
            </a:pPr>
            <a:r>
              <a:rPr lang="en"/>
              <a:t>Evoke specific moods</a:t>
            </a:r>
            <a:endParaRPr/>
          </a:p>
          <a:p>
            <a:pPr indent="-304800" lvl="0" marL="457200" rtl="0" algn="l">
              <a:spcBef>
                <a:spcPts val="0"/>
              </a:spcBef>
              <a:spcAft>
                <a:spcPts val="0"/>
              </a:spcAft>
              <a:buSzPts val="1200"/>
              <a:buChar char="■"/>
            </a:pPr>
            <a:r>
              <a:rPr lang="en"/>
              <a:t>Ensure Accessibility</a:t>
            </a:r>
            <a:endParaRPr/>
          </a:p>
          <a:p>
            <a:pPr indent="0" lvl="0" marL="0" rtl="0" algn="l">
              <a:spcBef>
                <a:spcPts val="1000"/>
              </a:spcBef>
              <a:spcAft>
                <a:spcPts val="0"/>
              </a:spcAft>
              <a:buNone/>
            </a:pPr>
            <a:r>
              <a:rPr lang="en"/>
              <a:t>Understanding the psychology of colour and its impact on user perception and experience is crucial for creating interfaces that are not only aesthetically pleasing </a:t>
            </a:r>
            <a:endParaRPr/>
          </a:p>
          <a:p>
            <a:pPr indent="0" lvl="0" marL="0" rtl="0" algn="l">
              <a:spcBef>
                <a:spcPts val="0"/>
              </a:spcBef>
              <a:spcAft>
                <a:spcPts val="0"/>
              </a:spcAft>
              <a:buNone/>
            </a:pPr>
            <a:r>
              <a:rPr lang="en"/>
              <a:t>but also effective in communicating and engaging with users.</a:t>
            </a:r>
            <a:endParaRPr/>
          </a:p>
        </p:txBody>
      </p:sp>
      <p:pic>
        <p:nvPicPr>
          <p:cNvPr id="979" name="Google Shape;979;p52"/>
          <p:cNvPicPr preferRelativeResize="0"/>
          <p:nvPr/>
        </p:nvPicPr>
        <p:blipFill>
          <a:blip r:embed="rId3">
            <a:alphaModFix amt="60000"/>
          </a:blip>
          <a:stretch>
            <a:fillRect/>
          </a:stretch>
        </p:blipFill>
        <p:spPr>
          <a:xfrm>
            <a:off x="4320175" y="1258475"/>
            <a:ext cx="4207048" cy="2877398"/>
          </a:xfrm>
          <a:prstGeom prst="rect">
            <a:avLst/>
          </a:prstGeom>
          <a:noFill/>
          <a:ln>
            <a:noFill/>
          </a:ln>
          <a:effectLst>
            <a:outerShdw blurRad="57150" rotWithShape="0" algn="bl" dir="5400000" dist="19050">
              <a:srgbClr val="000000">
                <a:alpha val="50000"/>
              </a:srgbClr>
            </a:outerShdw>
          </a:effectLst>
        </p:spPr>
      </p:pic>
      <p:pic>
        <p:nvPicPr>
          <p:cNvPr id="980" name="Google Shape;980;p52"/>
          <p:cNvPicPr preferRelativeResize="0"/>
          <p:nvPr>
            <p:ph idx="2" type="pic"/>
          </p:nvPr>
        </p:nvPicPr>
        <p:blipFill rotWithShape="1">
          <a:blip r:embed="rId4">
            <a:alphaModFix/>
          </a:blip>
          <a:srcRect b="0" l="0" r="0" t="0"/>
          <a:stretch/>
        </p:blipFill>
        <p:spPr>
          <a:xfrm>
            <a:off x="4286135" y="981184"/>
            <a:ext cx="4241100" cy="31797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4" name="Shape 984"/>
        <p:cNvGrpSpPr/>
        <p:nvPr/>
      </p:nvGrpSpPr>
      <p:grpSpPr>
        <a:xfrm>
          <a:off x="0" y="0"/>
          <a:ext cx="0" cy="0"/>
          <a:chOff x="0" y="0"/>
          <a:chExt cx="0" cy="0"/>
        </a:xfrm>
      </p:grpSpPr>
      <p:sp>
        <p:nvSpPr>
          <p:cNvPr id="985" name="Google Shape;985;p53"/>
          <p:cNvSpPr txBox="1"/>
          <p:nvPr>
            <p:ph type="title"/>
          </p:nvPr>
        </p:nvSpPr>
        <p:spPr>
          <a:xfrm>
            <a:off x="720000" y="881425"/>
            <a:ext cx="73767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Dark Mode vs Light Mode</a:t>
            </a:r>
            <a:endParaRPr/>
          </a:p>
        </p:txBody>
      </p:sp>
      <p:sp>
        <p:nvSpPr>
          <p:cNvPr id="986" name="Google Shape;986;p53"/>
          <p:cNvSpPr txBox="1"/>
          <p:nvPr>
            <p:ph idx="1" type="body"/>
          </p:nvPr>
        </p:nvSpPr>
        <p:spPr>
          <a:xfrm>
            <a:off x="1895263" y="4473575"/>
            <a:ext cx="1042200" cy="3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Dark Mode</a:t>
            </a:r>
            <a:endParaRPr b="1"/>
          </a:p>
        </p:txBody>
      </p:sp>
      <p:pic>
        <p:nvPicPr>
          <p:cNvPr id="987" name="Google Shape;987;p53"/>
          <p:cNvPicPr preferRelativeResize="0"/>
          <p:nvPr/>
        </p:nvPicPr>
        <p:blipFill rotWithShape="1">
          <a:blip r:embed="rId3">
            <a:alphaModFix/>
          </a:blip>
          <a:srcRect b="7209" l="0" r="0" t="0"/>
          <a:stretch/>
        </p:blipFill>
        <p:spPr>
          <a:xfrm>
            <a:off x="720000" y="1783288"/>
            <a:ext cx="3392752" cy="2361111"/>
          </a:xfrm>
          <a:prstGeom prst="rect">
            <a:avLst/>
          </a:prstGeom>
          <a:noFill/>
          <a:ln>
            <a:noFill/>
          </a:ln>
        </p:spPr>
      </p:pic>
      <p:pic>
        <p:nvPicPr>
          <p:cNvPr id="988" name="Google Shape;988;p53"/>
          <p:cNvPicPr preferRelativeResize="0"/>
          <p:nvPr/>
        </p:nvPicPr>
        <p:blipFill rotWithShape="1">
          <a:blip r:embed="rId4">
            <a:alphaModFix/>
          </a:blip>
          <a:srcRect b="8071" l="0" r="0" t="0"/>
          <a:stretch/>
        </p:blipFill>
        <p:spPr>
          <a:xfrm>
            <a:off x="4703950" y="1794238"/>
            <a:ext cx="3392752" cy="2339199"/>
          </a:xfrm>
          <a:prstGeom prst="rect">
            <a:avLst/>
          </a:prstGeom>
          <a:noFill/>
          <a:ln>
            <a:noFill/>
          </a:ln>
        </p:spPr>
      </p:pic>
      <p:sp>
        <p:nvSpPr>
          <p:cNvPr id="989" name="Google Shape;989;p53"/>
          <p:cNvSpPr txBox="1"/>
          <p:nvPr>
            <p:ph idx="1" type="body"/>
          </p:nvPr>
        </p:nvSpPr>
        <p:spPr>
          <a:xfrm>
            <a:off x="5879213" y="4473550"/>
            <a:ext cx="1042200" cy="3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Light</a:t>
            </a:r>
            <a:r>
              <a:rPr b="1" lang="en"/>
              <a:t> Mode</a:t>
            </a:r>
            <a:endParaRPr b="1"/>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3" name="Shape 993"/>
        <p:cNvGrpSpPr/>
        <p:nvPr/>
      </p:nvGrpSpPr>
      <p:grpSpPr>
        <a:xfrm>
          <a:off x="0" y="0"/>
          <a:ext cx="0" cy="0"/>
          <a:chOff x="0" y="0"/>
          <a:chExt cx="0" cy="0"/>
        </a:xfrm>
      </p:grpSpPr>
      <p:sp>
        <p:nvSpPr>
          <p:cNvPr id="994" name="Google Shape;994;p54"/>
          <p:cNvSpPr txBox="1"/>
          <p:nvPr>
            <p:ph type="title"/>
          </p:nvPr>
        </p:nvSpPr>
        <p:spPr>
          <a:xfrm>
            <a:off x="720000" y="881425"/>
            <a:ext cx="73767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Programs Used</a:t>
            </a:r>
            <a:endParaRPr/>
          </a:p>
        </p:txBody>
      </p:sp>
      <p:pic>
        <p:nvPicPr>
          <p:cNvPr id="995" name="Google Shape;995;p54"/>
          <p:cNvPicPr preferRelativeResize="0"/>
          <p:nvPr/>
        </p:nvPicPr>
        <p:blipFill>
          <a:blip r:embed="rId3">
            <a:alphaModFix/>
          </a:blip>
          <a:stretch>
            <a:fillRect/>
          </a:stretch>
        </p:blipFill>
        <p:spPr>
          <a:xfrm>
            <a:off x="652650" y="2726903"/>
            <a:ext cx="1794297" cy="1749425"/>
          </a:xfrm>
          <a:prstGeom prst="rect">
            <a:avLst/>
          </a:prstGeom>
          <a:noFill/>
          <a:ln>
            <a:noFill/>
          </a:ln>
        </p:spPr>
      </p:pic>
      <p:pic>
        <p:nvPicPr>
          <p:cNvPr id="996" name="Google Shape;996;p54"/>
          <p:cNvPicPr preferRelativeResize="0"/>
          <p:nvPr/>
        </p:nvPicPr>
        <p:blipFill>
          <a:blip r:embed="rId4">
            <a:alphaModFix/>
          </a:blip>
          <a:stretch>
            <a:fillRect/>
          </a:stretch>
        </p:blipFill>
        <p:spPr>
          <a:xfrm>
            <a:off x="6697050" y="2726899"/>
            <a:ext cx="1794300" cy="1749425"/>
          </a:xfrm>
          <a:prstGeom prst="rect">
            <a:avLst/>
          </a:prstGeom>
          <a:noFill/>
          <a:ln>
            <a:noFill/>
          </a:ln>
        </p:spPr>
      </p:pic>
      <p:pic>
        <p:nvPicPr>
          <p:cNvPr id="997" name="Google Shape;997;p54"/>
          <p:cNvPicPr preferRelativeResize="0"/>
          <p:nvPr/>
        </p:nvPicPr>
        <p:blipFill>
          <a:blip r:embed="rId5">
            <a:alphaModFix/>
          </a:blip>
          <a:stretch>
            <a:fillRect/>
          </a:stretch>
        </p:blipFill>
        <p:spPr>
          <a:xfrm>
            <a:off x="2622412" y="1553225"/>
            <a:ext cx="3899187" cy="2037059"/>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1" name="Shape 1001"/>
        <p:cNvGrpSpPr/>
        <p:nvPr/>
      </p:nvGrpSpPr>
      <p:grpSpPr>
        <a:xfrm>
          <a:off x="0" y="0"/>
          <a:ext cx="0" cy="0"/>
          <a:chOff x="0" y="0"/>
          <a:chExt cx="0" cy="0"/>
        </a:xfrm>
      </p:grpSpPr>
      <p:pic>
        <p:nvPicPr>
          <p:cNvPr id="1002" name="Google Shape;1002;p55"/>
          <p:cNvPicPr preferRelativeResize="0"/>
          <p:nvPr>
            <p:ph idx="2" type="pic"/>
          </p:nvPr>
        </p:nvPicPr>
        <p:blipFill rotWithShape="1">
          <a:blip r:embed="rId3">
            <a:alphaModFix/>
          </a:blip>
          <a:srcRect b="21877" l="0" r="0" t="21882"/>
          <a:stretch/>
        </p:blipFill>
        <p:spPr>
          <a:xfrm>
            <a:off x="0" y="0"/>
            <a:ext cx="9144003" cy="5143501"/>
          </a:xfrm>
          <a:prstGeom prst="rect">
            <a:avLst/>
          </a:prstGeom>
        </p:spPr>
      </p:pic>
      <p:sp>
        <p:nvSpPr>
          <p:cNvPr id="1003" name="Google Shape;1003;p55"/>
          <p:cNvSpPr txBox="1"/>
          <p:nvPr>
            <p:ph type="title"/>
          </p:nvPr>
        </p:nvSpPr>
        <p:spPr>
          <a:xfrm>
            <a:off x="720000" y="4104775"/>
            <a:ext cx="7704000" cy="50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LOGO DESIGN</a:t>
            </a:r>
            <a:endParaRPr/>
          </a:p>
        </p:txBody>
      </p:sp>
      <p:grpSp>
        <p:nvGrpSpPr>
          <p:cNvPr id="1004" name="Google Shape;1004;p55"/>
          <p:cNvGrpSpPr/>
          <p:nvPr/>
        </p:nvGrpSpPr>
        <p:grpSpPr>
          <a:xfrm flipH="1">
            <a:off x="201817" y="-200679"/>
            <a:ext cx="8595353" cy="5193041"/>
            <a:chOff x="273416" y="-200679"/>
            <a:chExt cx="8595353" cy="5193041"/>
          </a:xfrm>
        </p:grpSpPr>
        <p:grpSp>
          <p:nvGrpSpPr>
            <p:cNvPr id="1005" name="Google Shape;1005;p55"/>
            <p:cNvGrpSpPr/>
            <p:nvPr/>
          </p:nvGrpSpPr>
          <p:grpSpPr>
            <a:xfrm>
              <a:off x="273416" y="4920072"/>
              <a:ext cx="360003" cy="72268"/>
              <a:chOff x="1651496" y="2388946"/>
              <a:chExt cx="285264" cy="57265"/>
            </a:xfrm>
          </p:grpSpPr>
          <p:sp>
            <p:nvSpPr>
              <p:cNvPr id="1006" name="Google Shape;1006;p55"/>
              <p:cNvSpPr/>
              <p:nvPr/>
            </p:nvSpPr>
            <p:spPr>
              <a:xfrm>
                <a:off x="1651496" y="2388946"/>
                <a:ext cx="57309" cy="57265"/>
              </a:xfrm>
              <a:custGeom>
                <a:rect b="b" l="l" r="r" t="t"/>
                <a:pathLst>
                  <a:path extrusionOk="0" h="1298" w="1299">
                    <a:moveTo>
                      <a:pt x="0" y="0"/>
                    </a:moveTo>
                    <a:lnTo>
                      <a:pt x="0" y="1298"/>
                    </a:lnTo>
                    <a:lnTo>
                      <a:pt x="1298" y="1298"/>
                    </a:lnTo>
                    <a:lnTo>
                      <a:pt x="129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55"/>
              <p:cNvSpPr/>
              <p:nvPr/>
            </p:nvSpPr>
            <p:spPr>
              <a:xfrm>
                <a:off x="1879981" y="2388946"/>
                <a:ext cx="56779" cy="57265"/>
              </a:xfrm>
              <a:custGeom>
                <a:rect b="b" l="l" r="r" t="t"/>
                <a:pathLst>
                  <a:path extrusionOk="0" h="1298" w="1287">
                    <a:moveTo>
                      <a:pt x="1" y="0"/>
                    </a:moveTo>
                    <a:lnTo>
                      <a:pt x="1" y="1298"/>
                    </a:lnTo>
                    <a:lnTo>
                      <a:pt x="1287" y="1298"/>
                    </a:lnTo>
                    <a:lnTo>
                      <a:pt x="128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8" name="Google Shape;1008;p55"/>
            <p:cNvGrpSpPr/>
            <p:nvPr/>
          </p:nvGrpSpPr>
          <p:grpSpPr>
            <a:xfrm rot="2700000">
              <a:off x="1271305" y="4771520"/>
              <a:ext cx="182912" cy="182969"/>
              <a:chOff x="3052932" y="2641078"/>
              <a:chExt cx="616189" cy="616674"/>
            </a:xfrm>
          </p:grpSpPr>
          <p:sp>
            <p:nvSpPr>
              <p:cNvPr id="1009" name="Google Shape;1009;p55"/>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55"/>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55"/>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55"/>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3" name="Google Shape;1013;p55"/>
            <p:cNvGrpSpPr/>
            <p:nvPr/>
          </p:nvGrpSpPr>
          <p:grpSpPr>
            <a:xfrm>
              <a:off x="8337036" y="77421"/>
              <a:ext cx="503917" cy="503917"/>
              <a:chOff x="320471" y="3391693"/>
              <a:chExt cx="615660" cy="615660"/>
            </a:xfrm>
          </p:grpSpPr>
          <p:sp>
            <p:nvSpPr>
              <p:cNvPr id="1014" name="Google Shape;1014;p55"/>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55"/>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55"/>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55"/>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55"/>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55"/>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55"/>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1" name="Google Shape;1021;p55"/>
            <p:cNvGrpSpPr/>
            <p:nvPr/>
          </p:nvGrpSpPr>
          <p:grpSpPr>
            <a:xfrm rot="2700000">
              <a:off x="8620130" y="905645"/>
              <a:ext cx="182912" cy="182969"/>
              <a:chOff x="3052932" y="2641078"/>
              <a:chExt cx="616189" cy="616674"/>
            </a:xfrm>
          </p:grpSpPr>
          <p:sp>
            <p:nvSpPr>
              <p:cNvPr id="1022" name="Google Shape;1022;p55"/>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55"/>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55"/>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55"/>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6" name="Google Shape;1026;p55"/>
            <p:cNvGrpSpPr/>
            <p:nvPr/>
          </p:nvGrpSpPr>
          <p:grpSpPr>
            <a:xfrm rot="2700000">
              <a:off x="7813630" y="279920"/>
              <a:ext cx="182912" cy="182969"/>
              <a:chOff x="3052932" y="2641078"/>
              <a:chExt cx="616189" cy="616674"/>
            </a:xfrm>
          </p:grpSpPr>
          <p:sp>
            <p:nvSpPr>
              <p:cNvPr id="1027" name="Google Shape;1027;p55"/>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55"/>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55"/>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55"/>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1" name="Google Shape;1031;p55"/>
            <p:cNvGrpSpPr/>
            <p:nvPr/>
          </p:nvGrpSpPr>
          <p:grpSpPr>
            <a:xfrm>
              <a:off x="313786" y="-200679"/>
              <a:ext cx="503917" cy="503917"/>
              <a:chOff x="320471" y="3391693"/>
              <a:chExt cx="615660" cy="615660"/>
            </a:xfrm>
          </p:grpSpPr>
          <p:sp>
            <p:nvSpPr>
              <p:cNvPr id="1032" name="Google Shape;1032;p55"/>
              <p:cNvSpPr/>
              <p:nvPr/>
            </p:nvSpPr>
            <p:spPr>
              <a:xfrm>
                <a:off x="320471" y="3391693"/>
                <a:ext cx="76720" cy="76720"/>
              </a:xfrm>
              <a:custGeom>
                <a:rect b="b" l="l" r="r" t="t"/>
                <a:pathLst>
                  <a:path extrusionOk="0" h="1739" w="1739">
                    <a:moveTo>
                      <a:pt x="0" y="0"/>
                    </a:moveTo>
                    <a:lnTo>
                      <a:pt x="0" y="1738"/>
                    </a:lnTo>
                    <a:lnTo>
                      <a:pt x="1738" y="1738"/>
                    </a:lnTo>
                    <a:lnTo>
                      <a:pt x="1738"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55"/>
              <p:cNvSpPr/>
              <p:nvPr/>
            </p:nvSpPr>
            <p:spPr>
              <a:xfrm>
                <a:off x="858837" y="3391693"/>
                <a:ext cx="77294" cy="76720"/>
              </a:xfrm>
              <a:custGeom>
                <a:rect b="b" l="l" r="r" t="t"/>
                <a:pathLst>
                  <a:path extrusionOk="0" h="1739" w="1752">
                    <a:moveTo>
                      <a:pt x="1" y="0"/>
                    </a:moveTo>
                    <a:lnTo>
                      <a:pt x="1" y="1738"/>
                    </a:lnTo>
                    <a:lnTo>
                      <a:pt x="1751" y="1738"/>
                    </a:lnTo>
                    <a:lnTo>
                      <a:pt x="1751"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55"/>
              <p:cNvSpPr/>
              <p:nvPr/>
            </p:nvSpPr>
            <p:spPr>
              <a:xfrm>
                <a:off x="397147" y="3468369"/>
                <a:ext cx="461734" cy="461734"/>
              </a:xfrm>
              <a:custGeom>
                <a:rect b="b" l="l" r="r" t="t"/>
                <a:pathLst>
                  <a:path extrusionOk="0" h="10466" w="10466">
                    <a:moveTo>
                      <a:pt x="0" y="0"/>
                    </a:moveTo>
                    <a:lnTo>
                      <a:pt x="0" y="1739"/>
                    </a:lnTo>
                    <a:lnTo>
                      <a:pt x="1751" y="1739"/>
                    </a:lnTo>
                    <a:lnTo>
                      <a:pt x="1751" y="0"/>
                    </a:lnTo>
                    <a:close/>
                    <a:moveTo>
                      <a:pt x="8728" y="0"/>
                    </a:moveTo>
                    <a:lnTo>
                      <a:pt x="8728" y="1739"/>
                    </a:lnTo>
                    <a:lnTo>
                      <a:pt x="10466" y="1739"/>
                    </a:lnTo>
                    <a:lnTo>
                      <a:pt x="10466" y="0"/>
                    </a:lnTo>
                    <a:close/>
                    <a:moveTo>
                      <a:pt x="6977" y="3489"/>
                    </a:moveTo>
                    <a:lnTo>
                      <a:pt x="6977" y="6977"/>
                    </a:lnTo>
                    <a:lnTo>
                      <a:pt x="3489" y="6977"/>
                    </a:lnTo>
                    <a:lnTo>
                      <a:pt x="3489" y="3489"/>
                    </a:lnTo>
                    <a:close/>
                    <a:moveTo>
                      <a:pt x="3489" y="0"/>
                    </a:moveTo>
                    <a:lnTo>
                      <a:pt x="3489" y="1739"/>
                    </a:lnTo>
                    <a:lnTo>
                      <a:pt x="1751" y="1739"/>
                    </a:lnTo>
                    <a:lnTo>
                      <a:pt x="1751" y="3489"/>
                    </a:lnTo>
                    <a:lnTo>
                      <a:pt x="0" y="3489"/>
                    </a:lnTo>
                    <a:lnTo>
                      <a:pt x="0" y="6977"/>
                    </a:lnTo>
                    <a:lnTo>
                      <a:pt x="1751" y="6977"/>
                    </a:lnTo>
                    <a:lnTo>
                      <a:pt x="1751" y="8728"/>
                    </a:lnTo>
                    <a:lnTo>
                      <a:pt x="3489" y="8728"/>
                    </a:lnTo>
                    <a:lnTo>
                      <a:pt x="3489" y="10466"/>
                    </a:lnTo>
                    <a:lnTo>
                      <a:pt x="6977" y="10466"/>
                    </a:lnTo>
                    <a:lnTo>
                      <a:pt x="6977" y="8728"/>
                    </a:lnTo>
                    <a:lnTo>
                      <a:pt x="8728" y="8728"/>
                    </a:lnTo>
                    <a:lnTo>
                      <a:pt x="8728" y="6977"/>
                    </a:lnTo>
                    <a:lnTo>
                      <a:pt x="10466" y="6977"/>
                    </a:lnTo>
                    <a:lnTo>
                      <a:pt x="10466" y="3489"/>
                    </a:lnTo>
                    <a:lnTo>
                      <a:pt x="8728" y="3489"/>
                    </a:lnTo>
                    <a:lnTo>
                      <a:pt x="8728" y="1739"/>
                    </a:lnTo>
                    <a:lnTo>
                      <a:pt x="6977" y="1739"/>
                    </a:lnTo>
                    <a:lnTo>
                      <a:pt x="6977"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55"/>
              <p:cNvSpPr/>
              <p:nvPr/>
            </p:nvSpPr>
            <p:spPr>
              <a:xfrm>
                <a:off x="397147" y="3852853"/>
                <a:ext cx="77250" cy="77250"/>
              </a:xfrm>
              <a:custGeom>
                <a:rect b="b" l="l" r="r" t="t"/>
                <a:pathLst>
                  <a:path extrusionOk="0" h="1751" w="1751">
                    <a:moveTo>
                      <a:pt x="0" y="1"/>
                    </a:moveTo>
                    <a:lnTo>
                      <a:pt x="0"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55"/>
              <p:cNvSpPr/>
              <p:nvPr/>
            </p:nvSpPr>
            <p:spPr>
              <a:xfrm>
                <a:off x="320471" y="3930059"/>
                <a:ext cx="76720" cy="77294"/>
              </a:xfrm>
              <a:custGeom>
                <a:rect b="b" l="l" r="r" t="t"/>
                <a:pathLst>
                  <a:path extrusionOk="0" h="1752" w="1739">
                    <a:moveTo>
                      <a:pt x="0" y="1"/>
                    </a:moveTo>
                    <a:lnTo>
                      <a:pt x="0" y="1751"/>
                    </a:lnTo>
                    <a:lnTo>
                      <a:pt x="1738" y="1751"/>
                    </a:lnTo>
                    <a:lnTo>
                      <a:pt x="1738"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55"/>
              <p:cNvSpPr/>
              <p:nvPr/>
            </p:nvSpPr>
            <p:spPr>
              <a:xfrm>
                <a:off x="858837" y="3930059"/>
                <a:ext cx="77294" cy="77294"/>
              </a:xfrm>
              <a:custGeom>
                <a:rect b="b" l="l" r="r" t="t"/>
                <a:pathLst>
                  <a:path extrusionOk="0" h="1752" w="1752">
                    <a:moveTo>
                      <a:pt x="1" y="1"/>
                    </a:moveTo>
                    <a:lnTo>
                      <a:pt x="1" y="1751"/>
                    </a:lnTo>
                    <a:lnTo>
                      <a:pt x="1751" y="1751"/>
                    </a:lnTo>
                    <a:lnTo>
                      <a:pt x="1751"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55"/>
              <p:cNvSpPr/>
              <p:nvPr/>
            </p:nvSpPr>
            <p:spPr>
              <a:xfrm>
                <a:off x="782161" y="3852853"/>
                <a:ext cx="76720" cy="77250"/>
              </a:xfrm>
              <a:custGeom>
                <a:rect b="b" l="l" r="r" t="t"/>
                <a:pathLst>
                  <a:path extrusionOk="0" h="1751" w="1739">
                    <a:moveTo>
                      <a:pt x="1" y="1"/>
                    </a:moveTo>
                    <a:lnTo>
                      <a:pt x="1" y="1751"/>
                    </a:lnTo>
                    <a:lnTo>
                      <a:pt x="1739" y="1751"/>
                    </a:lnTo>
                    <a:lnTo>
                      <a:pt x="1739"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9" name="Google Shape;1039;p55"/>
            <p:cNvGrpSpPr/>
            <p:nvPr/>
          </p:nvGrpSpPr>
          <p:grpSpPr>
            <a:xfrm rot="2700000">
              <a:off x="8647955" y="4305470"/>
              <a:ext cx="182912" cy="182969"/>
              <a:chOff x="3052932" y="2641078"/>
              <a:chExt cx="616189" cy="616674"/>
            </a:xfrm>
          </p:grpSpPr>
          <p:sp>
            <p:nvSpPr>
              <p:cNvPr id="1040" name="Google Shape;1040;p55"/>
              <p:cNvSpPr/>
              <p:nvPr/>
            </p:nvSpPr>
            <p:spPr>
              <a:xfrm>
                <a:off x="3258299" y="2641078"/>
                <a:ext cx="205455" cy="205411"/>
              </a:xfrm>
              <a:custGeom>
                <a:rect b="b" l="l" r="r" t="t"/>
                <a:pathLst>
                  <a:path extrusionOk="0" h="4656" w="4657">
                    <a:moveTo>
                      <a:pt x="1" y="0"/>
                    </a:moveTo>
                    <a:lnTo>
                      <a:pt x="1" y="4655"/>
                    </a:lnTo>
                    <a:lnTo>
                      <a:pt x="4656" y="4655"/>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55"/>
              <p:cNvSpPr/>
              <p:nvPr/>
            </p:nvSpPr>
            <p:spPr>
              <a:xfrm>
                <a:off x="3463711" y="2846445"/>
                <a:ext cx="205411" cy="205940"/>
              </a:xfrm>
              <a:custGeom>
                <a:rect b="b" l="l" r="r" t="t"/>
                <a:pathLst>
                  <a:path extrusionOk="0" h="4668" w="4656">
                    <a:moveTo>
                      <a:pt x="0" y="0"/>
                    </a:moveTo>
                    <a:lnTo>
                      <a:pt x="0" y="4668"/>
                    </a:lnTo>
                    <a:lnTo>
                      <a:pt x="4655" y="4668"/>
                    </a:lnTo>
                    <a:lnTo>
                      <a:pt x="4655"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55"/>
              <p:cNvSpPr/>
              <p:nvPr/>
            </p:nvSpPr>
            <p:spPr>
              <a:xfrm>
                <a:off x="3052932" y="2846445"/>
                <a:ext cx="205411" cy="205940"/>
              </a:xfrm>
              <a:custGeom>
                <a:rect b="b" l="l" r="r" t="t"/>
                <a:pathLst>
                  <a:path extrusionOk="0" h="4668" w="4656">
                    <a:moveTo>
                      <a:pt x="0" y="0"/>
                    </a:moveTo>
                    <a:lnTo>
                      <a:pt x="0" y="4668"/>
                    </a:lnTo>
                    <a:lnTo>
                      <a:pt x="4656" y="4668"/>
                    </a:lnTo>
                    <a:lnTo>
                      <a:pt x="4656"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55"/>
              <p:cNvSpPr/>
              <p:nvPr/>
            </p:nvSpPr>
            <p:spPr>
              <a:xfrm>
                <a:off x="3258299" y="3051812"/>
                <a:ext cx="205455" cy="205940"/>
              </a:xfrm>
              <a:custGeom>
                <a:rect b="b" l="l" r="r" t="t"/>
                <a:pathLst>
                  <a:path extrusionOk="0" h="4668" w="4657">
                    <a:moveTo>
                      <a:pt x="1" y="1"/>
                    </a:moveTo>
                    <a:lnTo>
                      <a:pt x="1" y="4668"/>
                    </a:lnTo>
                    <a:lnTo>
                      <a:pt x="4656" y="4668"/>
                    </a:lnTo>
                    <a:lnTo>
                      <a:pt x="4656" y="1"/>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7" name="Shape 1047"/>
        <p:cNvGrpSpPr/>
        <p:nvPr/>
      </p:nvGrpSpPr>
      <p:grpSpPr>
        <a:xfrm>
          <a:off x="0" y="0"/>
          <a:ext cx="0" cy="0"/>
          <a:chOff x="0" y="0"/>
          <a:chExt cx="0" cy="0"/>
        </a:xfrm>
      </p:grpSpPr>
      <p:sp>
        <p:nvSpPr>
          <p:cNvPr id="1048" name="Google Shape;1048;p56"/>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t>LIGHT MODE LOGOS</a:t>
            </a:r>
            <a:endParaRPr sz="2400"/>
          </a:p>
        </p:txBody>
      </p:sp>
      <p:pic>
        <p:nvPicPr>
          <p:cNvPr id="1049" name="Google Shape;1049;p56"/>
          <p:cNvPicPr preferRelativeResize="0"/>
          <p:nvPr/>
        </p:nvPicPr>
        <p:blipFill>
          <a:blip r:embed="rId3">
            <a:alphaModFix/>
          </a:blip>
          <a:stretch>
            <a:fillRect/>
          </a:stretch>
        </p:blipFill>
        <p:spPr>
          <a:xfrm>
            <a:off x="1618775" y="264825"/>
            <a:ext cx="1817800" cy="1817800"/>
          </a:xfrm>
          <a:prstGeom prst="rect">
            <a:avLst/>
          </a:prstGeom>
          <a:noFill/>
          <a:ln>
            <a:noFill/>
          </a:ln>
        </p:spPr>
      </p:pic>
      <p:pic>
        <p:nvPicPr>
          <p:cNvPr id="1050" name="Google Shape;1050;p56"/>
          <p:cNvPicPr preferRelativeResize="0"/>
          <p:nvPr/>
        </p:nvPicPr>
        <p:blipFill>
          <a:blip r:embed="rId4">
            <a:alphaModFix/>
          </a:blip>
          <a:stretch>
            <a:fillRect/>
          </a:stretch>
        </p:blipFill>
        <p:spPr>
          <a:xfrm>
            <a:off x="3663101" y="1662850"/>
            <a:ext cx="1817800" cy="1817800"/>
          </a:xfrm>
          <a:prstGeom prst="rect">
            <a:avLst/>
          </a:prstGeom>
          <a:noFill/>
          <a:ln>
            <a:noFill/>
          </a:ln>
        </p:spPr>
      </p:pic>
      <p:pic>
        <p:nvPicPr>
          <p:cNvPr id="1051" name="Google Shape;1051;p56"/>
          <p:cNvPicPr preferRelativeResize="0"/>
          <p:nvPr/>
        </p:nvPicPr>
        <p:blipFill>
          <a:blip r:embed="rId5">
            <a:alphaModFix/>
          </a:blip>
          <a:stretch>
            <a:fillRect/>
          </a:stretch>
        </p:blipFill>
        <p:spPr>
          <a:xfrm>
            <a:off x="6606200" y="2235888"/>
            <a:ext cx="1817800" cy="1817800"/>
          </a:xfrm>
          <a:prstGeom prst="rect">
            <a:avLst/>
          </a:prstGeom>
          <a:noFill/>
          <a:ln>
            <a:noFill/>
          </a:ln>
        </p:spPr>
      </p:pic>
      <p:pic>
        <p:nvPicPr>
          <p:cNvPr id="1052" name="Google Shape;1052;p56"/>
          <p:cNvPicPr preferRelativeResize="0"/>
          <p:nvPr/>
        </p:nvPicPr>
        <p:blipFill>
          <a:blip r:embed="rId6">
            <a:alphaModFix/>
          </a:blip>
          <a:stretch>
            <a:fillRect/>
          </a:stretch>
        </p:blipFill>
        <p:spPr>
          <a:xfrm>
            <a:off x="720000" y="2184800"/>
            <a:ext cx="1817800" cy="1817800"/>
          </a:xfrm>
          <a:prstGeom prst="rect">
            <a:avLst/>
          </a:prstGeom>
          <a:noFill/>
          <a:ln>
            <a:noFill/>
          </a:ln>
        </p:spPr>
      </p:pic>
      <p:pic>
        <p:nvPicPr>
          <p:cNvPr id="1053" name="Google Shape;1053;p56"/>
          <p:cNvPicPr preferRelativeResize="0"/>
          <p:nvPr/>
        </p:nvPicPr>
        <p:blipFill>
          <a:blip r:embed="rId7">
            <a:alphaModFix/>
          </a:blip>
          <a:stretch>
            <a:fillRect/>
          </a:stretch>
        </p:blipFill>
        <p:spPr>
          <a:xfrm>
            <a:off x="5707425" y="367000"/>
            <a:ext cx="1817800" cy="18178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7" name="Shape 1057"/>
        <p:cNvGrpSpPr/>
        <p:nvPr/>
      </p:nvGrpSpPr>
      <p:grpSpPr>
        <a:xfrm>
          <a:off x="0" y="0"/>
          <a:ext cx="0" cy="0"/>
          <a:chOff x="0" y="0"/>
          <a:chExt cx="0" cy="0"/>
        </a:xfrm>
      </p:grpSpPr>
      <p:sp>
        <p:nvSpPr>
          <p:cNvPr id="1058" name="Google Shape;1058;p57"/>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rPr>
              <a:t>DARK MODE LOGOS</a:t>
            </a:r>
            <a:endParaRPr sz="2400">
              <a:solidFill>
                <a:schemeClr val="lt1"/>
              </a:solidFill>
            </a:endParaRPr>
          </a:p>
        </p:txBody>
      </p:sp>
      <p:pic>
        <p:nvPicPr>
          <p:cNvPr id="1059" name="Google Shape;1059;p57"/>
          <p:cNvPicPr preferRelativeResize="0"/>
          <p:nvPr/>
        </p:nvPicPr>
        <p:blipFill>
          <a:blip r:embed="rId3">
            <a:alphaModFix/>
          </a:blip>
          <a:stretch>
            <a:fillRect/>
          </a:stretch>
        </p:blipFill>
        <p:spPr>
          <a:xfrm>
            <a:off x="1626700" y="292938"/>
            <a:ext cx="1817800" cy="1817800"/>
          </a:xfrm>
          <a:prstGeom prst="rect">
            <a:avLst/>
          </a:prstGeom>
          <a:noFill/>
          <a:ln>
            <a:noFill/>
          </a:ln>
        </p:spPr>
      </p:pic>
      <p:pic>
        <p:nvPicPr>
          <p:cNvPr id="1060" name="Google Shape;1060;p57"/>
          <p:cNvPicPr preferRelativeResize="0"/>
          <p:nvPr/>
        </p:nvPicPr>
        <p:blipFill>
          <a:blip r:embed="rId4">
            <a:alphaModFix/>
          </a:blip>
          <a:stretch>
            <a:fillRect/>
          </a:stretch>
        </p:blipFill>
        <p:spPr>
          <a:xfrm>
            <a:off x="3663100" y="1662850"/>
            <a:ext cx="1817800" cy="1817800"/>
          </a:xfrm>
          <a:prstGeom prst="rect">
            <a:avLst/>
          </a:prstGeom>
          <a:noFill/>
          <a:ln>
            <a:noFill/>
          </a:ln>
        </p:spPr>
      </p:pic>
      <p:pic>
        <p:nvPicPr>
          <p:cNvPr id="1061" name="Google Shape;1061;p57"/>
          <p:cNvPicPr preferRelativeResize="0"/>
          <p:nvPr/>
        </p:nvPicPr>
        <p:blipFill>
          <a:blip r:embed="rId5">
            <a:alphaModFix/>
          </a:blip>
          <a:stretch>
            <a:fillRect/>
          </a:stretch>
        </p:blipFill>
        <p:spPr>
          <a:xfrm>
            <a:off x="6606200" y="2198862"/>
            <a:ext cx="1817800" cy="1817800"/>
          </a:xfrm>
          <a:prstGeom prst="rect">
            <a:avLst/>
          </a:prstGeom>
          <a:noFill/>
          <a:ln>
            <a:noFill/>
          </a:ln>
        </p:spPr>
      </p:pic>
      <p:pic>
        <p:nvPicPr>
          <p:cNvPr id="1062" name="Google Shape;1062;p57"/>
          <p:cNvPicPr preferRelativeResize="0"/>
          <p:nvPr/>
        </p:nvPicPr>
        <p:blipFill>
          <a:blip r:embed="rId6">
            <a:alphaModFix/>
          </a:blip>
          <a:stretch>
            <a:fillRect/>
          </a:stretch>
        </p:blipFill>
        <p:spPr>
          <a:xfrm>
            <a:off x="720000" y="2198860"/>
            <a:ext cx="1817800" cy="1817779"/>
          </a:xfrm>
          <a:prstGeom prst="rect">
            <a:avLst/>
          </a:prstGeom>
          <a:noFill/>
          <a:ln>
            <a:noFill/>
          </a:ln>
        </p:spPr>
      </p:pic>
      <p:pic>
        <p:nvPicPr>
          <p:cNvPr id="1063" name="Google Shape;1063;p57"/>
          <p:cNvPicPr preferRelativeResize="0"/>
          <p:nvPr/>
        </p:nvPicPr>
        <p:blipFill>
          <a:blip r:embed="rId7">
            <a:alphaModFix/>
          </a:blip>
          <a:stretch>
            <a:fillRect/>
          </a:stretch>
        </p:blipFill>
        <p:spPr>
          <a:xfrm>
            <a:off x="5699498" y="292938"/>
            <a:ext cx="1817800" cy="18178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7" name="Shape 1067"/>
        <p:cNvGrpSpPr/>
        <p:nvPr/>
      </p:nvGrpSpPr>
      <p:grpSpPr>
        <a:xfrm>
          <a:off x="0" y="0"/>
          <a:ext cx="0" cy="0"/>
          <a:chOff x="0" y="0"/>
          <a:chExt cx="0" cy="0"/>
        </a:xfrm>
      </p:grpSpPr>
      <p:sp>
        <p:nvSpPr>
          <p:cNvPr id="1068" name="Google Shape;1068;p58"/>
          <p:cNvSpPr txBox="1"/>
          <p:nvPr>
            <p:ph type="title"/>
          </p:nvPr>
        </p:nvSpPr>
        <p:spPr>
          <a:xfrm>
            <a:off x="726588" y="4092825"/>
            <a:ext cx="76974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rPr>
              <a:t>   FINAL LO</a:t>
            </a:r>
            <a:r>
              <a:rPr lang="en" sz="2400"/>
              <a:t>GO DESIGN</a:t>
            </a:r>
            <a:endParaRPr sz="2400"/>
          </a:p>
        </p:txBody>
      </p:sp>
      <p:pic>
        <p:nvPicPr>
          <p:cNvPr id="1069" name="Google Shape;1069;p58"/>
          <p:cNvPicPr preferRelativeResize="0"/>
          <p:nvPr/>
        </p:nvPicPr>
        <p:blipFill>
          <a:blip r:embed="rId3">
            <a:alphaModFix/>
          </a:blip>
          <a:stretch>
            <a:fillRect/>
          </a:stretch>
        </p:blipFill>
        <p:spPr>
          <a:xfrm>
            <a:off x="993450" y="1489350"/>
            <a:ext cx="2164823" cy="2164823"/>
          </a:xfrm>
          <a:prstGeom prst="rect">
            <a:avLst/>
          </a:prstGeom>
          <a:noFill/>
          <a:ln>
            <a:noFill/>
          </a:ln>
        </p:spPr>
      </p:pic>
      <p:pic>
        <p:nvPicPr>
          <p:cNvPr id="1070" name="Google Shape;1070;p58"/>
          <p:cNvPicPr preferRelativeResize="0"/>
          <p:nvPr/>
        </p:nvPicPr>
        <p:blipFill>
          <a:blip r:embed="rId4">
            <a:alphaModFix/>
          </a:blip>
          <a:stretch>
            <a:fillRect/>
          </a:stretch>
        </p:blipFill>
        <p:spPr>
          <a:xfrm>
            <a:off x="3492873" y="1489350"/>
            <a:ext cx="2164823" cy="2164797"/>
          </a:xfrm>
          <a:prstGeom prst="rect">
            <a:avLst/>
          </a:prstGeom>
          <a:noFill/>
          <a:ln>
            <a:noFill/>
          </a:ln>
        </p:spPr>
      </p:pic>
      <p:pic>
        <p:nvPicPr>
          <p:cNvPr id="1071" name="Google Shape;1071;p58"/>
          <p:cNvPicPr preferRelativeResize="0"/>
          <p:nvPr/>
        </p:nvPicPr>
        <p:blipFill>
          <a:blip r:embed="rId5">
            <a:alphaModFix/>
          </a:blip>
          <a:stretch>
            <a:fillRect/>
          </a:stretch>
        </p:blipFill>
        <p:spPr>
          <a:xfrm>
            <a:off x="5992300" y="1489337"/>
            <a:ext cx="2164823" cy="2164823"/>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5" name="Shape 1075"/>
        <p:cNvGrpSpPr/>
        <p:nvPr/>
      </p:nvGrpSpPr>
      <p:grpSpPr>
        <a:xfrm>
          <a:off x="0" y="0"/>
          <a:ext cx="0" cy="0"/>
          <a:chOff x="0" y="0"/>
          <a:chExt cx="0" cy="0"/>
        </a:xfrm>
      </p:grpSpPr>
      <p:sp>
        <p:nvSpPr>
          <p:cNvPr id="1076" name="Google Shape;1076;p59"/>
          <p:cNvSpPr txBox="1"/>
          <p:nvPr>
            <p:ph type="title"/>
          </p:nvPr>
        </p:nvSpPr>
        <p:spPr>
          <a:xfrm>
            <a:off x="1194150" y="1834850"/>
            <a:ext cx="6755700" cy="93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Usability tester</a:t>
            </a:r>
            <a:endParaRPr/>
          </a:p>
          <a:p>
            <a:pPr indent="0" lvl="0" marL="0" rtl="0" algn="ctr">
              <a:spcBef>
                <a:spcPts val="0"/>
              </a:spcBef>
              <a:spcAft>
                <a:spcPts val="0"/>
              </a:spcAft>
              <a:buNone/>
            </a:pPr>
            <a:r>
              <a:rPr lang="en" sz="3500"/>
              <a:t>Phoenix Webb</a:t>
            </a:r>
            <a:endParaRPr sz="3500"/>
          </a:p>
        </p:txBody>
      </p:sp>
      <p:grpSp>
        <p:nvGrpSpPr>
          <p:cNvPr id="1077" name="Google Shape;1077;p59"/>
          <p:cNvGrpSpPr/>
          <p:nvPr/>
        </p:nvGrpSpPr>
        <p:grpSpPr>
          <a:xfrm>
            <a:off x="3989851" y="759264"/>
            <a:ext cx="1164319" cy="582188"/>
            <a:chOff x="4701888" y="1924317"/>
            <a:chExt cx="897218" cy="448631"/>
          </a:xfrm>
        </p:grpSpPr>
        <p:sp>
          <p:nvSpPr>
            <p:cNvPr id="1078" name="Google Shape;1078;p59"/>
            <p:cNvSpPr/>
            <p:nvPr/>
          </p:nvSpPr>
          <p:spPr>
            <a:xfrm>
              <a:off x="5038063"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59"/>
            <p:cNvSpPr/>
            <p:nvPr/>
          </p:nvSpPr>
          <p:spPr>
            <a:xfrm>
              <a:off x="4757564"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59"/>
            <p:cNvSpPr/>
            <p:nvPr/>
          </p:nvSpPr>
          <p:spPr>
            <a:xfrm>
              <a:off x="5486650"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59"/>
            <p:cNvSpPr/>
            <p:nvPr/>
          </p:nvSpPr>
          <p:spPr>
            <a:xfrm>
              <a:off x="5206151"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59"/>
            <p:cNvSpPr/>
            <p:nvPr/>
          </p:nvSpPr>
          <p:spPr>
            <a:xfrm>
              <a:off x="4701888" y="1924317"/>
              <a:ext cx="897218" cy="392425"/>
            </a:xfrm>
            <a:custGeom>
              <a:rect b="b" l="l" r="r" t="t"/>
              <a:pathLst>
                <a:path extrusionOk="0" h="8895" w="20337">
                  <a:moveTo>
                    <a:pt x="8894" y="2536"/>
                  </a:moveTo>
                  <a:lnTo>
                    <a:pt x="8894" y="3810"/>
                  </a:lnTo>
                  <a:lnTo>
                    <a:pt x="8894" y="5084"/>
                  </a:lnTo>
                  <a:lnTo>
                    <a:pt x="7620" y="5084"/>
                  </a:lnTo>
                  <a:lnTo>
                    <a:pt x="7620" y="2536"/>
                  </a:lnTo>
                  <a:close/>
                  <a:moveTo>
                    <a:pt x="12704" y="2536"/>
                  </a:moveTo>
                  <a:lnTo>
                    <a:pt x="12704" y="3810"/>
                  </a:lnTo>
                  <a:lnTo>
                    <a:pt x="12704" y="5084"/>
                  </a:lnTo>
                  <a:lnTo>
                    <a:pt x="11442" y="5084"/>
                  </a:lnTo>
                  <a:lnTo>
                    <a:pt x="11442" y="2536"/>
                  </a:lnTo>
                  <a:close/>
                  <a:moveTo>
                    <a:pt x="0" y="0"/>
                  </a:moveTo>
                  <a:lnTo>
                    <a:pt x="0" y="2536"/>
                  </a:lnTo>
                  <a:lnTo>
                    <a:pt x="2536" y="2536"/>
                  </a:lnTo>
                  <a:lnTo>
                    <a:pt x="2536" y="3810"/>
                  </a:lnTo>
                  <a:lnTo>
                    <a:pt x="5084" y="3810"/>
                  </a:lnTo>
                  <a:lnTo>
                    <a:pt x="5084" y="5084"/>
                  </a:lnTo>
                  <a:lnTo>
                    <a:pt x="2536" y="5084"/>
                  </a:lnTo>
                  <a:lnTo>
                    <a:pt x="2536" y="6346"/>
                  </a:lnTo>
                  <a:lnTo>
                    <a:pt x="6358" y="6346"/>
                  </a:lnTo>
                  <a:lnTo>
                    <a:pt x="6358" y="8894"/>
                  </a:lnTo>
                  <a:lnTo>
                    <a:pt x="7620" y="8894"/>
                  </a:lnTo>
                  <a:lnTo>
                    <a:pt x="7620" y="7620"/>
                  </a:lnTo>
                  <a:lnTo>
                    <a:pt x="12716" y="7620"/>
                  </a:lnTo>
                  <a:lnTo>
                    <a:pt x="12716" y="8894"/>
                  </a:lnTo>
                  <a:lnTo>
                    <a:pt x="13978" y="8894"/>
                  </a:lnTo>
                  <a:lnTo>
                    <a:pt x="13978" y="6346"/>
                  </a:lnTo>
                  <a:lnTo>
                    <a:pt x="17800" y="6346"/>
                  </a:lnTo>
                  <a:lnTo>
                    <a:pt x="17800" y="5084"/>
                  </a:lnTo>
                  <a:lnTo>
                    <a:pt x="15252" y="5084"/>
                  </a:lnTo>
                  <a:lnTo>
                    <a:pt x="15252" y="3810"/>
                  </a:lnTo>
                  <a:lnTo>
                    <a:pt x="17800" y="3810"/>
                  </a:lnTo>
                  <a:lnTo>
                    <a:pt x="17800" y="2536"/>
                  </a:lnTo>
                  <a:lnTo>
                    <a:pt x="20336" y="2536"/>
                  </a:lnTo>
                  <a:lnTo>
                    <a:pt x="20336" y="0"/>
                  </a:lnTo>
                  <a:lnTo>
                    <a:pt x="19062" y="0"/>
                  </a:lnTo>
                  <a:lnTo>
                    <a:pt x="19062" y="1262"/>
                  </a:lnTo>
                  <a:lnTo>
                    <a:pt x="17800" y="1262"/>
                  </a:lnTo>
                  <a:lnTo>
                    <a:pt x="17800" y="0"/>
                  </a:lnTo>
                  <a:lnTo>
                    <a:pt x="16526" y="0"/>
                  </a:lnTo>
                  <a:lnTo>
                    <a:pt x="16526" y="2536"/>
                  </a:lnTo>
                  <a:lnTo>
                    <a:pt x="15252" y="2536"/>
                  </a:lnTo>
                  <a:lnTo>
                    <a:pt x="15252" y="1262"/>
                  </a:lnTo>
                  <a:lnTo>
                    <a:pt x="13978" y="1262"/>
                  </a:lnTo>
                  <a:lnTo>
                    <a:pt x="13978" y="0"/>
                  </a:lnTo>
                  <a:lnTo>
                    <a:pt x="6346" y="0"/>
                  </a:lnTo>
                  <a:lnTo>
                    <a:pt x="6346" y="1262"/>
                  </a:lnTo>
                  <a:lnTo>
                    <a:pt x="5084" y="1262"/>
                  </a:lnTo>
                  <a:lnTo>
                    <a:pt x="5084" y="2536"/>
                  </a:lnTo>
                  <a:lnTo>
                    <a:pt x="3810" y="2536"/>
                  </a:lnTo>
                  <a:lnTo>
                    <a:pt x="3810" y="0"/>
                  </a:lnTo>
                  <a:lnTo>
                    <a:pt x="2536" y="0"/>
                  </a:lnTo>
                  <a:lnTo>
                    <a:pt x="2536" y="1262"/>
                  </a:lnTo>
                  <a:lnTo>
                    <a:pt x="1262" y="1262"/>
                  </a:lnTo>
                  <a:lnTo>
                    <a:pt x="126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6" name="Shape 1086"/>
        <p:cNvGrpSpPr/>
        <p:nvPr/>
      </p:nvGrpSpPr>
      <p:grpSpPr>
        <a:xfrm>
          <a:off x="0" y="0"/>
          <a:ext cx="0" cy="0"/>
          <a:chOff x="0" y="0"/>
          <a:chExt cx="0" cy="0"/>
        </a:xfrm>
      </p:grpSpPr>
      <p:sp>
        <p:nvSpPr>
          <p:cNvPr id="1087" name="Google Shape;1087;p60"/>
          <p:cNvSpPr txBox="1"/>
          <p:nvPr>
            <p:ph type="title"/>
          </p:nvPr>
        </p:nvSpPr>
        <p:spPr>
          <a:xfrm>
            <a:off x="720000" y="6736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400"/>
              <a:t>What is?</a:t>
            </a:r>
            <a:endParaRPr sz="3400"/>
          </a:p>
        </p:txBody>
      </p:sp>
      <p:sp>
        <p:nvSpPr>
          <p:cNvPr id="1088" name="Google Shape;1088;p60"/>
          <p:cNvSpPr txBox="1"/>
          <p:nvPr/>
        </p:nvSpPr>
        <p:spPr>
          <a:xfrm>
            <a:off x="1470625" y="1919850"/>
            <a:ext cx="4160700" cy="7614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Open Sans"/>
              <a:buChar char="●"/>
            </a:pPr>
            <a:r>
              <a:rPr lang="en">
                <a:solidFill>
                  <a:schemeClr val="dk1"/>
                </a:solidFill>
                <a:latin typeface="Open Sans"/>
                <a:ea typeface="Open Sans"/>
                <a:cs typeface="Open Sans"/>
                <a:sym typeface="Open Sans"/>
              </a:rPr>
              <a:t>A usability tester improves the user experience of products through real-user testing.</a:t>
            </a:r>
            <a:endParaRPr>
              <a:solidFill>
                <a:schemeClr val="dk1"/>
              </a:solidFill>
              <a:latin typeface="Open Sans"/>
              <a:ea typeface="Open Sans"/>
              <a:cs typeface="Open Sans"/>
              <a:sym typeface="Open Sans"/>
            </a:endParaRPr>
          </a:p>
        </p:txBody>
      </p:sp>
      <p:cxnSp>
        <p:nvCxnSpPr>
          <p:cNvPr id="1089" name="Google Shape;1089;p60"/>
          <p:cNvCxnSpPr/>
          <p:nvPr/>
        </p:nvCxnSpPr>
        <p:spPr>
          <a:xfrm>
            <a:off x="1271100" y="2801650"/>
            <a:ext cx="5461200" cy="0"/>
          </a:xfrm>
          <a:prstGeom prst="straightConnector1">
            <a:avLst/>
          </a:prstGeom>
          <a:noFill/>
          <a:ln cap="flat" cmpd="sng" w="9525">
            <a:solidFill>
              <a:schemeClr val="dk2"/>
            </a:solidFill>
            <a:prstDash val="solid"/>
            <a:round/>
            <a:headEnd len="med" w="med" type="none"/>
            <a:tailEnd len="med" w="med" type="none"/>
          </a:ln>
        </p:spPr>
      </p:cxnSp>
      <p:sp>
        <p:nvSpPr>
          <p:cNvPr id="1090" name="Google Shape;1090;p60"/>
          <p:cNvSpPr txBox="1"/>
          <p:nvPr/>
        </p:nvSpPr>
        <p:spPr>
          <a:xfrm>
            <a:off x="1470625" y="2851100"/>
            <a:ext cx="4687800" cy="5394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Open Sans"/>
              <a:buChar char="●"/>
            </a:pPr>
            <a:r>
              <a:rPr lang="en">
                <a:solidFill>
                  <a:schemeClr val="dk1"/>
                </a:solidFill>
                <a:latin typeface="Open Sans"/>
                <a:ea typeface="Open Sans"/>
                <a:cs typeface="Open Sans"/>
                <a:sym typeface="Open Sans"/>
              </a:rPr>
              <a:t>My job is to assign a task to the tester and evaluate their behavior with the app.</a:t>
            </a:r>
            <a:endParaRPr>
              <a:solidFill>
                <a:schemeClr val="dk1"/>
              </a:solidFill>
              <a:latin typeface="Open Sans"/>
              <a:ea typeface="Open Sans"/>
              <a:cs typeface="Open Sans"/>
              <a:sym typeface="Open Sans"/>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4" name="Shape 1094"/>
        <p:cNvGrpSpPr/>
        <p:nvPr/>
      </p:nvGrpSpPr>
      <p:grpSpPr>
        <a:xfrm>
          <a:off x="0" y="0"/>
          <a:ext cx="0" cy="0"/>
          <a:chOff x="0" y="0"/>
          <a:chExt cx="0" cy="0"/>
        </a:xfrm>
      </p:grpSpPr>
      <p:sp>
        <p:nvSpPr>
          <p:cNvPr id="1095" name="Google Shape;1095;p61"/>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Target Audience</a:t>
            </a:r>
            <a:endParaRPr/>
          </a:p>
        </p:txBody>
      </p:sp>
      <p:sp>
        <p:nvSpPr>
          <p:cNvPr id="1096" name="Google Shape;1096;p61"/>
          <p:cNvSpPr txBox="1"/>
          <p:nvPr/>
        </p:nvSpPr>
        <p:spPr>
          <a:xfrm>
            <a:off x="1108525" y="1477950"/>
            <a:ext cx="5298600" cy="1093800"/>
          </a:xfrm>
          <a:prstGeom prst="rect">
            <a:avLst/>
          </a:prstGeom>
          <a:noFill/>
          <a:ln>
            <a:noFill/>
          </a:ln>
        </p:spPr>
        <p:txBody>
          <a:bodyPr anchorCtr="0" anchor="t" bIns="91425" lIns="91425" spcFirstLastPara="1" rIns="91425" wrap="square" tIns="91425">
            <a:noAutofit/>
          </a:bodyPr>
          <a:lstStyle/>
          <a:p>
            <a:pPr indent="-317500" lvl="0" marL="457200" rtl="0" algn="l">
              <a:lnSpc>
                <a:spcPct val="115000"/>
              </a:lnSpc>
              <a:spcBef>
                <a:spcPts val="1500"/>
              </a:spcBef>
              <a:spcAft>
                <a:spcPts val="0"/>
              </a:spcAft>
              <a:buClr>
                <a:schemeClr val="dk1"/>
              </a:buClr>
              <a:buSzPts val="1400"/>
              <a:buFont typeface="Open Sans"/>
              <a:buChar char="●"/>
            </a:pPr>
            <a:r>
              <a:rPr lang="en">
                <a:solidFill>
                  <a:schemeClr val="dk1"/>
                </a:solidFill>
                <a:latin typeface="Open Sans"/>
                <a:ea typeface="Open Sans"/>
                <a:cs typeface="Open Sans"/>
                <a:sym typeface="Open Sans"/>
              </a:rPr>
              <a:t>Testers are young individuals who enjoy the world of video games and regularly use social media platforms such as Instagram, Snapchat, and Discord.</a:t>
            </a:r>
            <a:endParaRPr sz="1500">
              <a:solidFill>
                <a:schemeClr val="dk1"/>
              </a:solidFill>
              <a:latin typeface="Open Sans"/>
              <a:ea typeface="Open Sans"/>
              <a:cs typeface="Open Sans"/>
              <a:sym typeface="Open Sans"/>
            </a:endParaRPr>
          </a:p>
        </p:txBody>
      </p:sp>
      <p:sp>
        <p:nvSpPr>
          <p:cNvPr id="1097" name="Google Shape;1097;p61"/>
          <p:cNvSpPr txBox="1"/>
          <p:nvPr/>
        </p:nvSpPr>
        <p:spPr>
          <a:xfrm>
            <a:off x="1108525" y="2639509"/>
            <a:ext cx="5298600" cy="1093800"/>
          </a:xfrm>
          <a:prstGeom prst="rect">
            <a:avLst/>
          </a:prstGeom>
          <a:noFill/>
          <a:ln>
            <a:noFill/>
          </a:ln>
        </p:spPr>
        <p:txBody>
          <a:bodyPr anchorCtr="0" anchor="t" bIns="91425" lIns="91425" spcFirstLastPara="1" rIns="91425" wrap="square" tIns="91425">
            <a:noAutofit/>
          </a:bodyPr>
          <a:lstStyle/>
          <a:p>
            <a:pPr indent="-330200" lvl="0" marL="457200" rtl="0" algn="l">
              <a:lnSpc>
                <a:spcPct val="115000"/>
              </a:lnSpc>
              <a:spcBef>
                <a:spcPts val="1500"/>
              </a:spcBef>
              <a:spcAft>
                <a:spcPts val="0"/>
              </a:spcAft>
              <a:buClr>
                <a:schemeClr val="dk1"/>
              </a:buClr>
              <a:buSzPts val="1600"/>
              <a:buFont typeface="Open Sans"/>
              <a:buChar char="●"/>
            </a:pPr>
            <a:r>
              <a:rPr lang="en">
                <a:solidFill>
                  <a:schemeClr val="dk1"/>
                </a:solidFill>
                <a:latin typeface="Open Sans"/>
                <a:ea typeface="Open Sans"/>
                <a:cs typeface="Open Sans"/>
                <a:sym typeface="Open Sans"/>
              </a:rPr>
              <a:t>This kind of persons can be very useful as they can compare experiences with apps that have been successful and functional.</a:t>
            </a:r>
            <a:endParaRPr sz="1700">
              <a:solidFill>
                <a:schemeClr val="dk1"/>
              </a:solidFill>
              <a:latin typeface="Open Sans"/>
              <a:ea typeface="Open Sans"/>
              <a:cs typeface="Open Sans"/>
              <a:sym typeface="Open Sans"/>
            </a:endParaRPr>
          </a:p>
        </p:txBody>
      </p:sp>
      <p:grpSp>
        <p:nvGrpSpPr>
          <p:cNvPr id="1098" name="Google Shape;1098;p61"/>
          <p:cNvGrpSpPr/>
          <p:nvPr/>
        </p:nvGrpSpPr>
        <p:grpSpPr>
          <a:xfrm>
            <a:off x="3311598" y="3902508"/>
            <a:ext cx="578886" cy="572713"/>
            <a:chOff x="581525" y="3254850"/>
            <a:chExt cx="297750" cy="294575"/>
          </a:xfrm>
        </p:grpSpPr>
        <p:sp>
          <p:nvSpPr>
            <p:cNvPr id="1099" name="Google Shape;1099;p61"/>
            <p:cNvSpPr/>
            <p:nvPr/>
          </p:nvSpPr>
          <p:spPr>
            <a:xfrm>
              <a:off x="616950" y="3358025"/>
              <a:ext cx="89025" cy="86650"/>
            </a:xfrm>
            <a:custGeom>
              <a:rect b="b" l="l" r="r" t="t"/>
              <a:pathLst>
                <a:path extrusionOk="0" h="3466" w="3561">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61"/>
            <p:cNvSpPr/>
            <p:nvPr/>
          </p:nvSpPr>
          <p:spPr>
            <a:xfrm>
              <a:off x="721725" y="3254850"/>
              <a:ext cx="157550" cy="155975"/>
            </a:xfrm>
            <a:custGeom>
              <a:rect b="b" l="l" r="r" t="t"/>
              <a:pathLst>
                <a:path extrusionOk="0" h="6239" w="6302">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61"/>
            <p:cNvSpPr/>
            <p:nvPr/>
          </p:nvSpPr>
          <p:spPr>
            <a:xfrm>
              <a:off x="581525" y="3440725"/>
              <a:ext cx="157550" cy="108700"/>
            </a:xfrm>
            <a:custGeom>
              <a:rect b="b" l="l" r="r" t="t"/>
              <a:pathLst>
                <a:path extrusionOk="0" h="4348" w="6302">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2" name="Google Shape;1102;p61"/>
          <p:cNvGrpSpPr/>
          <p:nvPr/>
        </p:nvGrpSpPr>
        <p:grpSpPr>
          <a:xfrm>
            <a:off x="5185398" y="3971150"/>
            <a:ext cx="511553" cy="511583"/>
            <a:chOff x="583100" y="3982600"/>
            <a:chExt cx="296175" cy="296175"/>
          </a:xfrm>
        </p:grpSpPr>
        <p:sp>
          <p:nvSpPr>
            <p:cNvPr id="1103" name="Google Shape;1103;p61"/>
            <p:cNvSpPr/>
            <p:nvPr/>
          </p:nvSpPr>
          <p:spPr>
            <a:xfrm>
              <a:off x="694925" y="3982600"/>
              <a:ext cx="70925" cy="68550"/>
            </a:xfrm>
            <a:custGeom>
              <a:rect b="b" l="l" r="r" t="t"/>
              <a:pathLst>
                <a:path extrusionOk="0" h="2742" w="2837">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61"/>
            <p:cNvSpPr/>
            <p:nvPr/>
          </p:nvSpPr>
          <p:spPr>
            <a:xfrm>
              <a:off x="609075" y="4139350"/>
              <a:ext cx="69350" cy="68525"/>
            </a:xfrm>
            <a:custGeom>
              <a:rect b="b" l="l" r="r" t="t"/>
              <a:pathLst>
                <a:path extrusionOk="0" h="2741" w="2774">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61"/>
            <p:cNvSpPr/>
            <p:nvPr/>
          </p:nvSpPr>
          <p:spPr>
            <a:xfrm>
              <a:off x="783925" y="4140125"/>
              <a:ext cx="68550" cy="68550"/>
            </a:xfrm>
            <a:custGeom>
              <a:rect b="b" l="l" r="r" t="t"/>
              <a:pathLst>
                <a:path extrusionOk="0" h="2742" w="2742">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61"/>
            <p:cNvSpPr/>
            <p:nvPr/>
          </p:nvSpPr>
          <p:spPr>
            <a:xfrm>
              <a:off x="583100" y="4207075"/>
              <a:ext cx="122100" cy="71700"/>
            </a:xfrm>
            <a:custGeom>
              <a:rect b="b" l="l" r="r" t="t"/>
              <a:pathLst>
                <a:path extrusionOk="0" h="2868" w="4884">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61"/>
            <p:cNvSpPr/>
            <p:nvPr/>
          </p:nvSpPr>
          <p:spPr>
            <a:xfrm>
              <a:off x="669725" y="4049550"/>
              <a:ext cx="122900" cy="72475"/>
            </a:xfrm>
            <a:custGeom>
              <a:rect b="b" l="l" r="r" t="t"/>
              <a:pathLst>
                <a:path extrusionOk="0" h="2899" w="4916">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61"/>
            <p:cNvSpPr/>
            <p:nvPr/>
          </p:nvSpPr>
          <p:spPr>
            <a:xfrm>
              <a:off x="757150" y="4207075"/>
              <a:ext cx="122125" cy="71700"/>
            </a:xfrm>
            <a:custGeom>
              <a:rect b="b" l="l" r="r" t="t"/>
              <a:pathLst>
                <a:path extrusionOk="0" h="2868" w="4885">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61"/>
            <p:cNvSpPr/>
            <p:nvPr/>
          </p:nvSpPr>
          <p:spPr>
            <a:xfrm>
              <a:off x="691775" y="4139350"/>
              <a:ext cx="77225" cy="64600"/>
            </a:xfrm>
            <a:custGeom>
              <a:rect b="b" l="l" r="r" t="t"/>
              <a:pathLst>
                <a:path extrusionOk="0" h="2584" w="3089">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3" name="Shape 1113"/>
        <p:cNvGrpSpPr/>
        <p:nvPr/>
      </p:nvGrpSpPr>
      <p:grpSpPr>
        <a:xfrm>
          <a:off x="0" y="0"/>
          <a:ext cx="0" cy="0"/>
          <a:chOff x="0" y="0"/>
          <a:chExt cx="0" cy="0"/>
        </a:xfrm>
      </p:grpSpPr>
      <p:sp>
        <p:nvSpPr>
          <p:cNvPr id="1114" name="Google Shape;1114;p62"/>
          <p:cNvSpPr txBox="1"/>
          <p:nvPr>
            <p:ph type="title"/>
          </p:nvPr>
        </p:nvSpPr>
        <p:spPr>
          <a:xfrm>
            <a:off x="720000" y="6736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400"/>
              <a:t>Tasks</a:t>
            </a:r>
            <a:endParaRPr sz="3400"/>
          </a:p>
        </p:txBody>
      </p:sp>
      <p:sp>
        <p:nvSpPr>
          <p:cNvPr id="1115" name="Google Shape;1115;p62"/>
          <p:cNvSpPr txBox="1"/>
          <p:nvPr/>
        </p:nvSpPr>
        <p:spPr>
          <a:xfrm>
            <a:off x="1470625" y="1919850"/>
            <a:ext cx="4160700" cy="761400"/>
          </a:xfrm>
          <a:prstGeom prst="rect">
            <a:avLst/>
          </a:prstGeom>
          <a:noFill/>
          <a:ln>
            <a:noFill/>
          </a:ln>
        </p:spPr>
        <p:txBody>
          <a:bodyPr anchorCtr="0" anchor="t" bIns="91425" lIns="91425" spcFirstLastPara="1" rIns="91425" wrap="square" tIns="91425">
            <a:noAutofit/>
          </a:bodyPr>
          <a:lstStyle/>
          <a:p>
            <a:pPr indent="-336550" lvl="0" marL="457200" rtl="0" algn="l">
              <a:lnSpc>
                <a:spcPct val="115000"/>
              </a:lnSpc>
              <a:spcBef>
                <a:spcPts val="0"/>
              </a:spcBef>
              <a:spcAft>
                <a:spcPts val="0"/>
              </a:spcAft>
              <a:buClr>
                <a:schemeClr val="dk1"/>
              </a:buClr>
              <a:buSzPts val="1700"/>
              <a:buFont typeface="Open Sans"/>
              <a:buChar char="●"/>
            </a:pPr>
            <a:r>
              <a:rPr lang="en">
                <a:solidFill>
                  <a:schemeClr val="dk1"/>
                </a:solidFill>
                <a:latin typeface="Open Sans"/>
                <a:ea typeface="Open Sans"/>
                <a:cs typeface="Open Sans"/>
                <a:sym typeface="Open Sans"/>
              </a:rPr>
              <a:t>What would you add to the app to improve the user experience?</a:t>
            </a:r>
            <a:endParaRPr sz="1700">
              <a:solidFill>
                <a:schemeClr val="dk1"/>
              </a:solidFill>
              <a:latin typeface="Open Sans"/>
              <a:ea typeface="Open Sans"/>
              <a:cs typeface="Open Sans"/>
              <a:sym typeface="Open Sans"/>
            </a:endParaRPr>
          </a:p>
        </p:txBody>
      </p:sp>
      <p:sp>
        <p:nvSpPr>
          <p:cNvPr id="1116" name="Google Shape;1116;p62"/>
          <p:cNvSpPr txBox="1"/>
          <p:nvPr/>
        </p:nvSpPr>
        <p:spPr>
          <a:xfrm>
            <a:off x="1467833" y="2679058"/>
            <a:ext cx="4160700" cy="761400"/>
          </a:xfrm>
          <a:prstGeom prst="rect">
            <a:avLst/>
          </a:prstGeom>
          <a:noFill/>
          <a:ln>
            <a:noFill/>
          </a:ln>
        </p:spPr>
        <p:txBody>
          <a:bodyPr anchorCtr="0" anchor="t" bIns="91425" lIns="91425" spcFirstLastPara="1" rIns="91425" wrap="square" tIns="91425">
            <a:noAutofit/>
          </a:bodyPr>
          <a:lstStyle/>
          <a:p>
            <a:pPr indent="-355600" lvl="0" marL="457200" rtl="0" algn="l">
              <a:lnSpc>
                <a:spcPct val="115000"/>
              </a:lnSpc>
              <a:spcBef>
                <a:spcPts val="1500"/>
              </a:spcBef>
              <a:spcAft>
                <a:spcPts val="0"/>
              </a:spcAft>
              <a:buClr>
                <a:schemeClr val="dk1"/>
              </a:buClr>
              <a:buSzPts val="2000"/>
              <a:buFont typeface="Open Sans"/>
              <a:buChar char="●"/>
            </a:pPr>
            <a:r>
              <a:rPr lang="en">
                <a:solidFill>
                  <a:schemeClr val="dk1"/>
                </a:solidFill>
                <a:latin typeface="Open Sans"/>
                <a:ea typeface="Open Sans"/>
                <a:cs typeface="Open Sans"/>
                <a:sym typeface="Open Sans"/>
              </a:rPr>
              <a:t>Do you think the app functions intuitively?</a:t>
            </a:r>
            <a:endParaRPr sz="2000">
              <a:solidFill>
                <a:schemeClr val="dk1"/>
              </a:solidFill>
              <a:latin typeface="Open Sans"/>
              <a:ea typeface="Open Sans"/>
              <a:cs typeface="Open Sans"/>
              <a:sym typeface="Open Sans"/>
            </a:endParaRPr>
          </a:p>
        </p:txBody>
      </p:sp>
      <p:sp>
        <p:nvSpPr>
          <p:cNvPr id="1117" name="Google Shape;1117;p62"/>
          <p:cNvSpPr txBox="1"/>
          <p:nvPr/>
        </p:nvSpPr>
        <p:spPr>
          <a:xfrm>
            <a:off x="1111801" y="1455250"/>
            <a:ext cx="4955400" cy="761400"/>
          </a:xfrm>
          <a:prstGeom prst="rect">
            <a:avLst/>
          </a:prstGeom>
          <a:noFill/>
          <a:ln>
            <a:noFill/>
          </a:ln>
        </p:spPr>
        <p:txBody>
          <a:bodyPr anchorCtr="0" anchor="t" bIns="91425" lIns="91425" spcFirstLastPara="1" rIns="91425" wrap="square" tIns="91425">
            <a:noAutofit/>
          </a:bodyPr>
          <a:lstStyle/>
          <a:p>
            <a:pPr indent="0" lvl="0" marL="457200" rtl="0" algn="l">
              <a:lnSpc>
                <a:spcPct val="115000"/>
              </a:lnSpc>
              <a:spcBef>
                <a:spcPts val="0"/>
              </a:spcBef>
              <a:spcAft>
                <a:spcPts val="0"/>
              </a:spcAft>
              <a:buNone/>
            </a:pPr>
            <a:r>
              <a:rPr lang="en">
                <a:solidFill>
                  <a:schemeClr val="dk1"/>
                </a:solidFill>
                <a:latin typeface="Open Sans"/>
                <a:ea typeface="Open Sans"/>
                <a:cs typeface="Open Sans"/>
                <a:sym typeface="Open Sans"/>
              </a:rPr>
              <a:t>These were the main questions to the testers:</a:t>
            </a:r>
            <a:endParaRPr sz="1700">
              <a:solidFill>
                <a:schemeClr val="dk1"/>
              </a:solidFill>
              <a:latin typeface="Open Sans"/>
              <a:ea typeface="Open Sans"/>
              <a:cs typeface="Open Sans"/>
              <a:sym typeface="Open Sans"/>
            </a:endParaRPr>
          </a:p>
        </p:txBody>
      </p:sp>
      <p:sp>
        <p:nvSpPr>
          <p:cNvPr id="1118" name="Google Shape;1118;p62"/>
          <p:cNvSpPr txBox="1"/>
          <p:nvPr/>
        </p:nvSpPr>
        <p:spPr>
          <a:xfrm>
            <a:off x="1111800" y="3512650"/>
            <a:ext cx="6884400" cy="761400"/>
          </a:xfrm>
          <a:prstGeom prst="rect">
            <a:avLst/>
          </a:prstGeom>
          <a:noFill/>
          <a:ln>
            <a:noFill/>
          </a:ln>
        </p:spPr>
        <p:txBody>
          <a:bodyPr anchorCtr="0" anchor="t" bIns="91425" lIns="91425" spcFirstLastPara="1" rIns="91425" wrap="square" tIns="91425">
            <a:noAutofit/>
          </a:bodyPr>
          <a:lstStyle/>
          <a:p>
            <a:pPr indent="0" lvl="0" marL="457200" rtl="0" algn="l">
              <a:lnSpc>
                <a:spcPct val="115000"/>
              </a:lnSpc>
              <a:spcBef>
                <a:spcPts val="0"/>
              </a:spcBef>
              <a:spcAft>
                <a:spcPts val="0"/>
              </a:spcAft>
              <a:buNone/>
            </a:pPr>
            <a:r>
              <a:rPr lang="en">
                <a:solidFill>
                  <a:schemeClr val="dk1"/>
                </a:solidFill>
                <a:latin typeface="Open Sans"/>
                <a:ea typeface="Open Sans"/>
                <a:cs typeface="Open Sans"/>
                <a:sym typeface="Open Sans"/>
              </a:rPr>
              <a:t>I also asked questions about ease of use, social interaction, visual design, and technical issues.</a:t>
            </a:r>
            <a:endParaRPr sz="1900">
              <a:solidFill>
                <a:schemeClr val="dk1"/>
              </a:solidFill>
              <a:latin typeface="Open Sans"/>
              <a:ea typeface="Open Sans"/>
              <a:cs typeface="Open Sans"/>
              <a:sym typeface="Open Sans"/>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2" name="Shape 1122"/>
        <p:cNvGrpSpPr/>
        <p:nvPr/>
      </p:nvGrpSpPr>
      <p:grpSpPr>
        <a:xfrm>
          <a:off x="0" y="0"/>
          <a:ext cx="0" cy="0"/>
          <a:chOff x="0" y="0"/>
          <a:chExt cx="0" cy="0"/>
        </a:xfrm>
      </p:grpSpPr>
      <p:sp>
        <p:nvSpPr>
          <p:cNvPr id="1123" name="Google Shape;1123;p63"/>
          <p:cNvSpPr txBox="1"/>
          <p:nvPr>
            <p:ph type="title"/>
          </p:nvPr>
        </p:nvSpPr>
        <p:spPr>
          <a:xfrm>
            <a:off x="720000" y="2926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Feedback Analysis</a:t>
            </a:r>
            <a:endParaRPr/>
          </a:p>
        </p:txBody>
      </p:sp>
      <p:sp>
        <p:nvSpPr>
          <p:cNvPr id="1124" name="Google Shape;1124;p63"/>
          <p:cNvSpPr txBox="1"/>
          <p:nvPr/>
        </p:nvSpPr>
        <p:spPr>
          <a:xfrm>
            <a:off x="1152875" y="1103912"/>
            <a:ext cx="2268900" cy="28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Open Sans"/>
                <a:ea typeface="Open Sans"/>
                <a:cs typeface="Open Sans"/>
                <a:sym typeface="Open Sans"/>
              </a:rPr>
              <a:t>Changes or add suggestions:</a:t>
            </a:r>
            <a:endParaRPr sz="1200">
              <a:solidFill>
                <a:schemeClr val="dk1"/>
              </a:solidFill>
              <a:latin typeface="Open Sans"/>
              <a:ea typeface="Open Sans"/>
              <a:cs typeface="Open Sans"/>
              <a:sym typeface="Open Sans"/>
            </a:endParaRPr>
          </a:p>
        </p:txBody>
      </p:sp>
      <p:sp>
        <p:nvSpPr>
          <p:cNvPr id="1125" name="Google Shape;1125;p63"/>
          <p:cNvSpPr txBox="1"/>
          <p:nvPr/>
        </p:nvSpPr>
        <p:spPr>
          <a:xfrm>
            <a:off x="1271100" y="1586572"/>
            <a:ext cx="5313600" cy="960600"/>
          </a:xfrm>
          <a:prstGeom prst="rect">
            <a:avLst/>
          </a:prstGeom>
          <a:noFill/>
          <a:ln>
            <a:noFill/>
          </a:ln>
        </p:spPr>
        <p:txBody>
          <a:bodyPr anchorCtr="0" anchor="t" bIns="91425" lIns="91425" spcFirstLastPara="1" rIns="91425" wrap="square" tIns="91425">
            <a:noAutofit/>
          </a:bodyPr>
          <a:lstStyle/>
          <a:p>
            <a:pPr indent="-285750" lvl="0" marL="457200" rtl="0" algn="l">
              <a:lnSpc>
                <a:spcPct val="150000"/>
              </a:lnSpc>
              <a:spcBef>
                <a:spcPts val="1500"/>
              </a:spcBef>
              <a:spcAft>
                <a:spcPts val="0"/>
              </a:spcAft>
              <a:buClr>
                <a:schemeClr val="dk1"/>
              </a:buClr>
              <a:buSzPts val="900"/>
              <a:buFont typeface="Open Sans"/>
              <a:buChar char="-"/>
            </a:pPr>
            <a:r>
              <a:rPr lang="en" sz="900">
                <a:solidFill>
                  <a:schemeClr val="dk1"/>
                </a:solidFill>
                <a:latin typeface="Open Sans"/>
                <a:ea typeface="Open Sans"/>
                <a:cs typeface="Open Sans"/>
                <a:sym typeface="Open Sans"/>
              </a:rPr>
              <a:t>Games list on each profile: It is important to know which games your friends have to play with people whenever you want.</a:t>
            </a:r>
            <a:endParaRPr sz="900">
              <a:solidFill>
                <a:schemeClr val="dk1"/>
              </a:solidFill>
              <a:latin typeface="Open Sans"/>
              <a:ea typeface="Open Sans"/>
              <a:cs typeface="Open Sans"/>
              <a:sym typeface="Open Sans"/>
            </a:endParaRPr>
          </a:p>
          <a:p>
            <a:pPr indent="-285750" lvl="0" marL="457200" rtl="0" algn="l">
              <a:lnSpc>
                <a:spcPct val="150000"/>
              </a:lnSpc>
              <a:spcBef>
                <a:spcPts val="0"/>
              </a:spcBef>
              <a:spcAft>
                <a:spcPts val="0"/>
              </a:spcAft>
              <a:buClr>
                <a:schemeClr val="dk1"/>
              </a:buClr>
              <a:buSzPts val="900"/>
              <a:buFont typeface="Open Sans"/>
              <a:buChar char="-"/>
            </a:pPr>
            <a:r>
              <a:rPr lang="en" sz="900">
                <a:solidFill>
                  <a:schemeClr val="dk1"/>
                </a:solidFill>
                <a:latin typeface="Open Sans"/>
                <a:ea typeface="Open Sans"/>
                <a:cs typeface="Open Sans"/>
                <a:sym typeface="Open Sans"/>
              </a:rPr>
              <a:t>Add stories: can be used for more daily and spontaneous posts.</a:t>
            </a:r>
            <a:endParaRPr sz="900">
              <a:solidFill>
                <a:schemeClr val="dk1"/>
              </a:solidFill>
              <a:latin typeface="Open Sans"/>
              <a:ea typeface="Open Sans"/>
              <a:cs typeface="Open Sans"/>
              <a:sym typeface="Open Sans"/>
            </a:endParaRPr>
          </a:p>
          <a:p>
            <a:pPr indent="-285750" lvl="0" marL="457200" rtl="0" algn="l">
              <a:lnSpc>
                <a:spcPct val="150000"/>
              </a:lnSpc>
              <a:spcBef>
                <a:spcPts val="0"/>
              </a:spcBef>
              <a:spcAft>
                <a:spcPts val="0"/>
              </a:spcAft>
              <a:buClr>
                <a:schemeClr val="dk1"/>
              </a:buClr>
              <a:buSzPts val="900"/>
              <a:buFont typeface="Open Sans"/>
              <a:buChar char="-"/>
            </a:pPr>
            <a:r>
              <a:rPr lang="en" sz="900">
                <a:solidFill>
                  <a:schemeClr val="dk1"/>
                </a:solidFill>
                <a:latin typeface="Open Sans"/>
                <a:ea typeface="Open Sans"/>
                <a:cs typeface="Open Sans"/>
                <a:sym typeface="Open Sans"/>
              </a:rPr>
              <a:t>Add a news window, including updates, release dates…</a:t>
            </a:r>
            <a:endParaRPr sz="900">
              <a:solidFill>
                <a:schemeClr val="dk1"/>
              </a:solidFill>
              <a:latin typeface="Open Sans"/>
              <a:ea typeface="Open Sans"/>
              <a:cs typeface="Open Sans"/>
              <a:sym typeface="Open Sans"/>
            </a:endParaRPr>
          </a:p>
          <a:p>
            <a:pPr indent="-285750" lvl="0" marL="457200" rtl="0" algn="l">
              <a:lnSpc>
                <a:spcPct val="150000"/>
              </a:lnSpc>
              <a:spcBef>
                <a:spcPts val="0"/>
              </a:spcBef>
              <a:spcAft>
                <a:spcPts val="0"/>
              </a:spcAft>
              <a:buClr>
                <a:schemeClr val="dk1"/>
              </a:buClr>
              <a:buSzPts val="900"/>
              <a:buFont typeface="Open Sans"/>
              <a:buChar char="-"/>
            </a:pPr>
            <a:r>
              <a:rPr lang="en" sz="900">
                <a:solidFill>
                  <a:schemeClr val="dk1"/>
                </a:solidFill>
                <a:latin typeface="Open Sans"/>
                <a:ea typeface="Open Sans"/>
                <a:cs typeface="Open Sans"/>
                <a:sym typeface="Open Sans"/>
              </a:rPr>
              <a:t>Include more advanced privacy options to allow users to control who can see certain elements of their profile and activity.</a:t>
            </a:r>
            <a:endParaRPr sz="700">
              <a:solidFill>
                <a:schemeClr val="dk1"/>
              </a:solidFill>
              <a:latin typeface="Open Sans"/>
              <a:ea typeface="Open Sans"/>
              <a:cs typeface="Open Sans"/>
              <a:sym typeface="Open Sans"/>
            </a:endParaRPr>
          </a:p>
        </p:txBody>
      </p:sp>
      <p:sp>
        <p:nvSpPr>
          <p:cNvPr id="1126" name="Google Shape;1126;p63"/>
          <p:cNvSpPr txBox="1"/>
          <p:nvPr/>
        </p:nvSpPr>
        <p:spPr>
          <a:xfrm>
            <a:off x="1152875" y="2979351"/>
            <a:ext cx="2268900" cy="280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500"/>
              </a:spcBef>
              <a:spcAft>
                <a:spcPts val="1500"/>
              </a:spcAft>
              <a:buClr>
                <a:schemeClr val="lt1"/>
              </a:buClr>
              <a:buSzPts val="1100"/>
              <a:buFont typeface="Arial"/>
              <a:buNone/>
            </a:pPr>
            <a:r>
              <a:rPr lang="en" sz="1200">
                <a:solidFill>
                  <a:schemeClr val="dk1"/>
                </a:solidFill>
                <a:latin typeface="Open Sans"/>
                <a:ea typeface="Open Sans"/>
                <a:cs typeface="Open Sans"/>
                <a:sym typeface="Open Sans"/>
              </a:rPr>
              <a:t>Positive Aspects:</a:t>
            </a:r>
            <a:endParaRPr sz="1300">
              <a:solidFill>
                <a:schemeClr val="dk1"/>
              </a:solidFill>
              <a:latin typeface="Open Sans"/>
              <a:ea typeface="Open Sans"/>
              <a:cs typeface="Open Sans"/>
              <a:sym typeface="Open Sans"/>
            </a:endParaRPr>
          </a:p>
        </p:txBody>
      </p:sp>
      <p:sp>
        <p:nvSpPr>
          <p:cNvPr id="1127" name="Google Shape;1127;p63"/>
          <p:cNvSpPr txBox="1"/>
          <p:nvPr/>
        </p:nvSpPr>
        <p:spPr>
          <a:xfrm>
            <a:off x="1271100" y="3447231"/>
            <a:ext cx="5313600" cy="960600"/>
          </a:xfrm>
          <a:prstGeom prst="rect">
            <a:avLst/>
          </a:prstGeom>
          <a:noFill/>
          <a:ln>
            <a:noFill/>
          </a:ln>
        </p:spPr>
        <p:txBody>
          <a:bodyPr anchorCtr="0" anchor="t" bIns="91425" lIns="91425" spcFirstLastPara="1" rIns="91425" wrap="square" tIns="91425">
            <a:noAutofit/>
          </a:bodyPr>
          <a:lstStyle/>
          <a:p>
            <a:pPr indent="-285750" lvl="0" marL="457200" rtl="0" algn="l">
              <a:lnSpc>
                <a:spcPct val="150000"/>
              </a:lnSpc>
              <a:spcBef>
                <a:spcPts val="1500"/>
              </a:spcBef>
              <a:spcAft>
                <a:spcPts val="0"/>
              </a:spcAft>
              <a:buClr>
                <a:schemeClr val="dk1"/>
              </a:buClr>
              <a:buSzPts val="900"/>
              <a:buFont typeface="Open Sans"/>
              <a:buChar char="-"/>
            </a:pPr>
            <a:r>
              <a:rPr lang="en" sz="900">
                <a:solidFill>
                  <a:schemeClr val="dk1"/>
                </a:solidFill>
                <a:latin typeface="Open Sans"/>
                <a:ea typeface="Open Sans"/>
                <a:cs typeface="Open Sans"/>
                <a:sym typeface="Open Sans"/>
              </a:rPr>
              <a:t>The interface is intuitive and easy to navigate.</a:t>
            </a:r>
            <a:endParaRPr sz="700">
              <a:solidFill>
                <a:schemeClr val="dk1"/>
              </a:solidFill>
              <a:latin typeface="Open Sans"/>
              <a:ea typeface="Open Sans"/>
              <a:cs typeface="Open Sans"/>
              <a:sym typeface="Open Sans"/>
            </a:endParaRPr>
          </a:p>
          <a:p>
            <a:pPr indent="-285750" lvl="0" marL="457200" rtl="0" algn="l">
              <a:lnSpc>
                <a:spcPct val="150000"/>
              </a:lnSpc>
              <a:spcBef>
                <a:spcPts val="0"/>
              </a:spcBef>
              <a:spcAft>
                <a:spcPts val="0"/>
              </a:spcAft>
              <a:buClr>
                <a:schemeClr val="dk1"/>
              </a:buClr>
              <a:buSzPts val="900"/>
              <a:buFont typeface="Open Sans"/>
              <a:buChar char="-"/>
            </a:pPr>
            <a:r>
              <a:rPr lang="en" sz="900">
                <a:solidFill>
                  <a:schemeClr val="dk1"/>
                </a:solidFill>
                <a:latin typeface="Open Sans"/>
                <a:ea typeface="Open Sans"/>
                <a:cs typeface="Open Sans"/>
                <a:sym typeface="Open Sans"/>
              </a:rPr>
              <a:t>The theme centered around video games and gamers is clear from the beginning.</a:t>
            </a:r>
            <a:endParaRPr sz="700">
              <a:solidFill>
                <a:schemeClr val="dk1"/>
              </a:solidFill>
              <a:latin typeface="Open Sans"/>
              <a:ea typeface="Open Sans"/>
              <a:cs typeface="Open Sans"/>
              <a:sym typeface="Open Sans"/>
            </a:endParaRPr>
          </a:p>
          <a:p>
            <a:pPr indent="-285750" lvl="0" marL="457200" rtl="0" algn="l">
              <a:lnSpc>
                <a:spcPct val="150000"/>
              </a:lnSpc>
              <a:spcBef>
                <a:spcPts val="0"/>
              </a:spcBef>
              <a:spcAft>
                <a:spcPts val="0"/>
              </a:spcAft>
              <a:buClr>
                <a:schemeClr val="dk1"/>
              </a:buClr>
              <a:buSzPts val="900"/>
              <a:buFont typeface="Open Sans"/>
              <a:buChar char="-"/>
            </a:pPr>
            <a:r>
              <a:rPr lang="en" sz="900">
                <a:solidFill>
                  <a:schemeClr val="dk1"/>
                </a:solidFill>
                <a:latin typeface="Open Sans"/>
                <a:ea typeface="Open Sans"/>
                <a:cs typeface="Open Sans"/>
                <a:sym typeface="Open Sans"/>
              </a:rPr>
              <a:t>The ability to share game clips and screenshots directly from the application is a welcome addition.</a:t>
            </a:r>
            <a:endParaRPr sz="700">
              <a:solidFill>
                <a:schemeClr val="dk1"/>
              </a:solidFill>
              <a:latin typeface="Open Sans"/>
              <a:ea typeface="Open Sans"/>
              <a:cs typeface="Open Sans"/>
              <a:sym typeface="Open Sans"/>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1" name="Shape 1131"/>
        <p:cNvGrpSpPr/>
        <p:nvPr/>
      </p:nvGrpSpPr>
      <p:grpSpPr>
        <a:xfrm>
          <a:off x="0" y="0"/>
          <a:ext cx="0" cy="0"/>
          <a:chOff x="0" y="0"/>
          <a:chExt cx="0" cy="0"/>
        </a:xfrm>
      </p:grpSpPr>
      <p:sp>
        <p:nvSpPr>
          <p:cNvPr id="1132" name="Google Shape;1132;p64"/>
          <p:cNvSpPr txBox="1"/>
          <p:nvPr>
            <p:ph type="title"/>
          </p:nvPr>
        </p:nvSpPr>
        <p:spPr>
          <a:xfrm>
            <a:off x="1194150" y="1834850"/>
            <a:ext cx="6755700" cy="2280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Final Prototype</a:t>
            </a:r>
            <a:br>
              <a:rPr lang="en"/>
            </a:br>
            <a:endParaRPr/>
          </a:p>
          <a:p>
            <a:pPr indent="0" lvl="0" marL="0" rtl="0" algn="ctr">
              <a:spcBef>
                <a:spcPts val="0"/>
              </a:spcBef>
              <a:spcAft>
                <a:spcPts val="0"/>
              </a:spcAft>
              <a:buNone/>
            </a:pPr>
            <a:r>
              <a:rPr lang="en" sz="2700" u="sng">
                <a:solidFill>
                  <a:schemeClr val="hlink"/>
                </a:solidFill>
                <a:hlinkClick r:id="rId3"/>
              </a:rPr>
              <a:t>(CLICK HERE)</a:t>
            </a:r>
            <a:endParaRPr sz="2700"/>
          </a:p>
        </p:txBody>
      </p:sp>
      <p:grpSp>
        <p:nvGrpSpPr>
          <p:cNvPr id="1133" name="Google Shape;1133;p64"/>
          <p:cNvGrpSpPr/>
          <p:nvPr/>
        </p:nvGrpSpPr>
        <p:grpSpPr>
          <a:xfrm>
            <a:off x="3989851" y="759264"/>
            <a:ext cx="1164319" cy="582188"/>
            <a:chOff x="4701888" y="1924317"/>
            <a:chExt cx="897218" cy="448631"/>
          </a:xfrm>
        </p:grpSpPr>
        <p:sp>
          <p:nvSpPr>
            <p:cNvPr id="1134" name="Google Shape;1134;p64"/>
            <p:cNvSpPr/>
            <p:nvPr/>
          </p:nvSpPr>
          <p:spPr>
            <a:xfrm>
              <a:off x="5038063"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64"/>
            <p:cNvSpPr/>
            <p:nvPr/>
          </p:nvSpPr>
          <p:spPr>
            <a:xfrm>
              <a:off x="4757564"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64"/>
            <p:cNvSpPr/>
            <p:nvPr/>
          </p:nvSpPr>
          <p:spPr>
            <a:xfrm>
              <a:off x="5486650" y="2204287"/>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64"/>
            <p:cNvSpPr/>
            <p:nvPr/>
          </p:nvSpPr>
          <p:spPr>
            <a:xfrm>
              <a:off x="5206151" y="2316698"/>
              <a:ext cx="56250" cy="56250"/>
            </a:xfrm>
            <a:custGeom>
              <a:rect b="b" l="l" r="r" t="t"/>
              <a:pathLst>
                <a:path extrusionOk="0" h="1275" w="1275">
                  <a:moveTo>
                    <a:pt x="0" y="0"/>
                  </a:moveTo>
                  <a:lnTo>
                    <a:pt x="0" y="1274"/>
                  </a:lnTo>
                  <a:lnTo>
                    <a:pt x="1274" y="1274"/>
                  </a:lnTo>
                  <a:lnTo>
                    <a:pt x="1274"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64"/>
            <p:cNvSpPr/>
            <p:nvPr/>
          </p:nvSpPr>
          <p:spPr>
            <a:xfrm>
              <a:off x="4701888" y="1924317"/>
              <a:ext cx="897218" cy="392425"/>
            </a:xfrm>
            <a:custGeom>
              <a:rect b="b" l="l" r="r" t="t"/>
              <a:pathLst>
                <a:path extrusionOk="0" h="8895" w="20337">
                  <a:moveTo>
                    <a:pt x="8894" y="2536"/>
                  </a:moveTo>
                  <a:lnTo>
                    <a:pt x="8894" y="3810"/>
                  </a:lnTo>
                  <a:lnTo>
                    <a:pt x="8894" y="5084"/>
                  </a:lnTo>
                  <a:lnTo>
                    <a:pt x="7620" y="5084"/>
                  </a:lnTo>
                  <a:lnTo>
                    <a:pt x="7620" y="2536"/>
                  </a:lnTo>
                  <a:close/>
                  <a:moveTo>
                    <a:pt x="12704" y="2536"/>
                  </a:moveTo>
                  <a:lnTo>
                    <a:pt x="12704" y="3810"/>
                  </a:lnTo>
                  <a:lnTo>
                    <a:pt x="12704" y="5084"/>
                  </a:lnTo>
                  <a:lnTo>
                    <a:pt x="11442" y="5084"/>
                  </a:lnTo>
                  <a:lnTo>
                    <a:pt x="11442" y="2536"/>
                  </a:lnTo>
                  <a:close/>
                  <a:moveTo>
                    <a:pt x="0" y="0"/>
                  </a:moveTo>
                  <a:lnTo>
                    <a:pt x="0" y="2536"/>
                  </a:lnTo>
                  <a:lnTo>
                    <a:pt x="2536" y="2536"/>
                  </a:lnTo>
                  <a:lnTo>
                    <a:pt x="2536" y="3810"/>
                  </a:lnTo>
                  <a:lnTo>
                    <a:pt x="5084" y="3810"/>
                  </a:lnTo>
                  <a:lnTo>
                    <a:pt x="5084" y="5084"/>
                  </a:lnTo>
                  <a:lnTo>
                    <a:pt x="2536" y="5084"/>
                  </a:lnTo>
                  <a:lnTo>
                    <a:pt x="2536" y="6346"/>
                  </a:lnTo>
                  <a:lnTo>
                    <a:pt x="6358" y="6346"/>
                  </a:lnTo>
                  <a:lnTo>
                    <a:pt x="6358" y="8894"/>
                  </a:lnTo>
                  <a:lnTo>
                    <a:pt x="7620" y="8894"/>
                  </a:lnTo>
                  <a:lnTo>
                    <a:pt x="7620" y="7620"/>
                  </a:lnTo>
                  <a:lnTo>
                    <a:pt x="12716" y="7620"/>
                  </a:lnTo>
                  <a:lnTo>
                    <a:pt x="12716" y="8894"/>
                  </a:lnTo>
                  <a:lnTo>
                    <a:pt x="13978" y="8894"/>
                  </a:lnTo>
                  <a:lnTo>
                    <a:pt x="13978" y="6346"/>
                  </a:lnTo>
                  <a:lnTo>
                    <a:pt x="17800" y="6346"/>
                  </a:lnTo>
                  <a:lnTo>
                    <a:pt x="17800" y="5084"/>
                  </a:lnTo>
                  <a:lnTo>
                    <a:pt x="15252" y="5084"/>
                  </a:lnTo>
                  <a:lnTo>
                    <a:pt x="15252" y="3810"/>
                  </a:lnTo>
                  <a:lnTo>
                    <a:pt x="17800" y="3810"/>
                  </a:lnTo>
                  <a:lnTo>
                    <a:pt x="17800" y="2536"/>
                  </a:lnTo>
                  <a:lnTo>
                    <a:pt x="20336" y="2536"/>
                  </a:lnTo>
                  <a:lnTo>
                    <a:pt x="20336" y="0"/>
                  </a:lnTo>
                  <a:lnTo>
                    <a:pt x="19062" y="0"/>
                  </a:lnTo>
                  <a:lnTo>
                    <a:pt x="19062" y="1262"/>
                  </a:lnTo>
                  <a:lnTo>
                    <a:pt x="17800" y="1262"/>
                  </a:lnTo>
                  <a:lnTo>
                    <a:pt x="17800" y="0"/>
                  </a:lnTo>
                  <a:lnTo>
                    <a:pt x="16526" y="0"/>
                  </a:lnTo>
                  <a:lnTo>
                    <a:pt x="16526" y="2536"/>
                  </a:lnTo>
                  <a:lnTo>
                    <a:pt x="15252" y="2536"/>
                  </a:lnTo>
                  <a:lnTo>
                    <a:pt x="15252" y="1262"/>
                  </a:lnTo>
                  <a:lnTo>
                    <a:pt x="13978" y="1262"/>
                  </a:lnTo>
                  <a:lnTo>
                    <a:pt x="13978" y="0"/>
                  </a:lnTo>
                  <a:lnTo>
                    <a:pt x="6346" y="0"/>
                  </a:lnTo>
                  <a:lnTo>
                    <a:pt x="6346" y="1262"/>
                  </a:lnTo>
                  <a:lnTo>
                    <a:pt x="5084" y="1262"/>
                  </a:lnTo>
                  <a:lnTo>
                    <a:pt x="5084" y="2536"/>
                  </a:lnTo>
                  <a:lnTo>
                    <a:pt x="3810" y="2536"/>
                  </a:lnTo>
                  <a:lnTo>
                    <a:pt x="3810" y="0"/>
                  </a:lnTo>
                  <a:lnTo>
                    <a:pt x="2536" y="0"/>
                  </a:lnTo>
                  <a:lnTo>
                    <a:pt x="2536" y="1262"/>
                  </a:lnTo>
                  <a:lnTo>
                    <a:pt x="1262" y="1262"/>
                  </a:lnTo>
                  <a:lnTo>
                    <a:pt x="1262" y="0"/>
                  </a:lnTo>
                  <a:close/>
                </a:path>
              </a:pathLst>
            </a:custGeom>
            <a:solidFill>
              <a:srgbClr val="44F6A5">
                <a:alpha val="86880"/>
              </a:srgbClr>
            </a:solidFill>
            <a:ln>
              <a:noFill/>
            </a:ln>
            <a:effectLst>
              <a:outerShdw blurRad="85725" rotWithShape="0" algn="bl" dir="5400000" dist="57150">
                <a:schemeClr val="lt2">
                  <a:alpha val="5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2" name="Shape 1142"/>
        <p:cNvGrpSpPr/>
        <p:nvPr/>
      </p:nvGrpSpPr>
      <p:grpSpPr>
        <a:xfrm>
          <a:off x="0" y="0"/>
          <a:ext cx="0" cy="0"/>
          <a:chOff x="0" y="0"/>
          <a:chExt cx="0" cy="0"/>
        </a:xfrm>
      </p:grpSpPr>
      <p:sp>
        <p:nvSpPr>
          <p:cNvPr id="1143" name="Google Shape;1143;p65"/>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t>LIGHT MODE PROTOTYPING</a:t>
            </a:r>
            <a:endParaRPr sz="2400"/>
          </a:p>
        </p:txBody>
      </p:sp>
      <p:pic>
        <p:nvPicPr>
          <p:cNvPr id="1144" name="Google Shape;1144;p65"/>
          <p:cNvPicPr preferRelativeResize="0"/>
          <p:nvPr/>
        </p:nvPicPr>
        <p:blipFill>
          <a:blip r:embed="rId3">
            <a:alphaModFix/>
          </a:blip>
          <a:stretch>
            <a:fillRect/>
          </a:stretch>
        </p:blipFill>
        <p:spPr>
          <a:xfrm>
            <a:off x="4632400" y="1294875"/>
            <a:ext cx="1435222" cy="2553723"/>
          </a:xfrm>
          <a:prstGeom prst="rect">
            <a:avLst/>
          </a:prstGeom>
          <a:noFill/>
          <a:ln>
            <a:noFill/>
          </a:ln>
        </p:spPr>
      </p:pic>
      <p:pic>
        <p:nvPicPr>
          <p:cNvPr id="1145" name="Google Shape;1145;p65"/>
          <p:cNvPicPr preferRelativeResize="0"/>
          <p:nvPr/>
        </p:nvPicPr>
        <p:blipFill>
          <a:blip r:embed="rId4">
            <a:alphaModFix/>
          </a:blip>
          <a:stretch>
            <a:fillRect/>
          </a:stretch>
        </p:blipFill>
        <p:spPr>
          <a:xfrm>
            <a:off x="3045198" y="1294863"/>
            <a:ext cx="1435225" cy="2553733"/>
          </a:xfrm>
          <a:prstGeom prst="rect">
            <a:avLst/>
          </a:prstGeom>
          <a:noFill/>
          <a:ln>
            <a:noFill/>
          </a:ln>
        </p:spPr>
      </p:pic>
      <p:pic>
        <p:nvPicPr>
          <p:cNvPr id="1146" name="Google Shape;1146;p65"/>
          <p:cNvPicPr preferRelativeResize="0"/>
          <p:nvPr/>
        </p:nvPicPr>
        <p:blipFill>
          <a:blip r:embed="rId5">
            <a:alphaModFix/>
          </a:blip>
          <a:stretch>
            <a:fillRect/>
          </a:stretch>
        </p:blipFill>
        <p:spPr>
          <a:xfrm>
            <a:off x="6219600" y="1294875"/>
            <a:ext cx="1435225" cy="2553723"/>
          </a:xfrm>
          <a:prstGeom prst="rect">
            <a:avLst/>
          </a:prstGeom>
          <a:noFill/>
          <a:ln>
            <a:noFill/>
          </a:ln>
        </p:spPr>
      </p:pic>
      <p:pic>
        <p:nvPicPr>
          <p:cNvPr id="1147" name="Google Shape;1147;p65"/>
          <p:cNvPicPr preferRelativeResize="0"/>
          <p:nvPr/>
        </p:nvPicPr>
        <p:blipFill>
          <a:blip r:embed="rId6">
            <a:alphaModFix/>
          </a:blip>
          <a:stretch>
            <a:fillRect/>
          </a:stretch>
        </p:blipFill>
        <p:spPr>
          <a:xfrm>
            <a:off x="1457998" y="1294863"/>
            <a:ext cx="1435225" cy="2553733"/>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1" name="Shape 1151"/>
        <p:cNvGrpSpPr/>
        <p:nvPr/>
      </p:nvGrpSpPr>
      <p:grpSpPr>
        <a:xfrm>
          <a:off x="0" y="0"/>
          <a:ext cx="0" cy="0"/>
          <a:chOff x="0" y="0"/>
          <a:chExt cx="0" cy="0"/>
        </a:xfrm>
      </p:grpSpPr>
      <p:sp>
        <p:nvSpPr>
          <p:cNvPr id="1152" name="Google Shape;1152;p66"/>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t>LIGHT MODE PROTOTYPING</a:t>
            </a:r>
            <a:endParaRPr sz="2400"/>
          </a:p>
        </p:txBody>
      </p:sp>
      <p:pic>
        <p:nvPicPr>
          <p:cNvPr id="1153" name="Google Shape;1153;p66"/>
          <p:cNvPicPr preferRelativeResize="0"/>
          <p:nvPr/>
        </p:nvPicPr>
        <p:blipFill rotWithShape="1">
          <a:blip r:embed="rId3">
            <a:alphaModFix/>
          </a:blip>
          <a:srcRect b="50024" l="0" r="0" t="0"/>
          <a:stretch/>
        </p:blipFill>
        <p:spPr>
          <a:xfrm>
            <a:off x="4690825" y="459575"/>
            <a:ext cx="1423500" cy="3510548"/>
          </a:xfrm>
          <a:prstGeom prst="rect">
            <a:avLst/>
          </a:prstGeom>
          <a:noFill/>
          <a:ln>
            <a:noFill/>
          </a:ln>
        </p:spPr>
      </p:pic>
      <p:pic>
        <p:nvPicPr>
          <p:cNvPr id="1154" name="Google Shape;1154;p66"/>
          <p:cNvPicPr preferRelativeResize="0"/>
          <p:nvPr/>
        </p:nvPicPr>
        <p:blipFill rotWithShape="1">
          <a:blip r:embed="rId3">
            <a:alphaModFix/>
          </a:blip>
          <a:srcRect b="0" l="0" r="0" t="50024"/>
          <a:stretch/>
        </p:blipFill>
        <p:spPr>
          <a:xfrm>
            <a:off x="6352000" y="459575"/>
            <a:ext cx="1423500" cy="3510538"/>
          </a:xfrm>
          <a:prstGeom prst="rect">
            <a:avLst/>
          </a:prstGeom>
          <a:noFill/>
          <a:ln>
            <a:noFill/>
          </a:ln>
        </p:spPr>
      </p:pic>
      <p:pic>
        <p:nvPicPr>
          <p:cNvPr id="1155" name="Google Shape;1155;p66"/>
          <p:cNvPicPr preferRelativeResize="0"/>
          <p:nvPr/>
        </p:nvPicPr>
        <p:blipFill rotWithShape="1">
          <a:blip r:embed="rId4">
            <a:alphaModFix/>
          </a:blip>
          <a:srcRect b="0" l="0" r="0" t="49954"/>
          <a:stretch/>
        </p:blipFill>
        <p:spPr>
          <a:xfrm>
            <a:off x="3029650" y="457025"/>
            <a:ext cx="1423500" cy="3515658"/>
          </a:xfrm>
          <a:prstGeom prst="rect">
            <a:avLst/>
          </a:prstGeom>
          <a:noFill/>
          <a:ln>
            <a:noFill/>
          </a:ln>
        </p:spPr>
      </p:pic>
      <p:pic>
        <p:nvPicPr>
          <p:cNvPr id="1156" name="Google Shape;1156;p66"/>
          <p:cNvPicPr preferRelativeResize="0"/>
          <p:nvPr/>
        </p:nvPicPr>
        <p:blipFill rotWithShape="1">
          <a:blip r:embed="rId4">
            <a:alphaModFix/>
          </a:blip>
          <a:srcRect b="49954" l="0" r="0" t="0"/>
          <a:stretch/>
        </p:blipFill>
        <p:spPr>
          <a:xfrm>
            <a:off x="1368500" y="457050"/>
            <a:ext cx="1423475" cy="3515597"/>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0" name="Shape 1160"/>
        <p:cNvGrpSpPr/>
        <p:nvPr/>
      </p:nvGrpSpPr>
      <p:grpSpPr>
        <a:xfrm>
          <a:off x="0" y="0"/>
          <a:ext cx="0" cy="0"/>
          <a:chOff x="0" y="0"/>
          <a:chExt cx="0" cy="0"/>
        </a:xfrm>
      </p:grpSpPr>
      <p:sp>
        <p:nvSpPr>
          <p:cNvPr id="1161" name="Google Shape;1161;p67"/>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t>LIGHT MODE PROTOTYPING</a:t>
            </a:r>
            <a:endParaRPr sz="2400"/>
          </a:p>
        </p:txBody>
      </p:sp>
      <p:pic>
        <p:nvPicPr>
          <p:cNvPr id="1162" name="Google Shape;1162;p67"/>
          <p:cNvPicPr preferRelativeResize="0"/>
          <p:nvPr/>
        </p:nvPicPr>
        <p:blipFill>
          <a:blip r:embed="rId3">
            <a:alphaModFix/>
          </a:blip>
          <a:stretch>
            <a:fillRect/>
          </a:stretch>
        </p:blipFill>
        <p:spPr>
          <a:xfrm>
            <a:off x="4250966" y="1131678"/>
            <a:ext cx="1020351" cy="1776942"/>
          </a:xfrm>
          <a:prstGeom prst="rect">
            <a:avLst/>
          </a:prstGeom>
          <a:noFill/>
          <a:ln>
            <a:noFill/>
          </a:ln>
        </p:spPr>
      </p:pic>
      <p:pic>
        <p:nvPicPr>
          <p:cNvPr id="1163" name="Google Shape;1163;p67"/>
          <p:cNvPicPr preferRelativeResize="0"/>
          <p:nvPr/>
        </p:nvPicPr>
        <p:blipFill>
          <a:blip r:embed="rId4">
            <a:alphaModFix/>
          </a:blip>
          <a:stretch>
            <a:fillRect/>
          </a:stretch>
        </p:blipFill>
        <p:spPr>
          <a:xfrm>
            <a:off x="1655413" y="170301"/>
            <a:ext cx="1275400" cy="3699702"/>
          </a:xfrm>
          <a:prstGeom prst="rect">
            <a:avLst/>
          </a:prstGeom>
          <a:noFill/>
          <a:ln>
            <a:noFill/>
          </a:ln>
        </p:spPr>
      </p:pic>
      <p:pic>
        <p:nvPicPr>
          <p:cNvPr id="1164" name="Google Shape;1164;p67"/>
          <p:cNvPicPr preferRelativeResize="0"/>
          <p:nvPr/>
        </p:nvPicPr>
        <p:blipFill>
          <a:blip r:embed="rId5">
            <a:alphaModFix/>
          </a:blip>
          <a:stretch>
            <a:fillRect/>
          </a:stretch>
        </p:blipFill>
        <p:spPr>
          <a:xfrm>
            <a:off x="6468225" y="170300"/>
            <a:ext cx="1020350" cy="1815552"/>
          </a:xfrm>
          <a:prstGeom prst="rect">
            <a:avLst/>
          </a:prstGeom>
          <a:noFill/>
          <a:ln>
            <a:noFill/>
          </a:ln>
        </p:spPr>
      </p:pic>
      <p:pic>
        <p:nvPicPr>
          <p:cNvPr id="1165" name="Google Shape;1165;p67"/>
          <p:cNvPicPr preferRelativeResize="0"/>
          <p:nvPr/>
        </p:nvPicPr>
        <p:blipFill>
          <a:blip r:embed="rId6">
            <a:alphaModFix/>
          </a:blip>
          <a:stretch>
            <a:fillRect/>
          </a:stretch>
        </p:blipFill>
        <p:spPr>
          <a:xfrm>
            <a:off x="5359600" y="208917"/>
            <a:ext cx="1020351" cy="1776932"/>
          </a:xfrm>
          <a:prstGeom prst="rect">
            <a:avLst/>
          </a:prstGeom>
          <a:noFill/>
          <a:ln>
            <a:noFill/>
          </a:ln>
        </p:spPr>
      </p:pic>
      <p:pic>
        <p:nvPicPr>
          <p:cNvPr id="1166" name="Google Shape;1166;p67"/>
          <p:cNvPicPr preferRelativeResize="0"/>
          <p:nvPr/>
        </p:nvPicPr>
        <p:blipFill>
          <a:blip r:embed="rId7">
            <a:alphaModFix/>
          </a:blip>
          <a:stretch>
            <a:fillRect/>
          </a:stretch>
        </p:blipFill>
        <p:spPr>
          <a:xfrm>
            <a:off x="6468228" y="2137544"/>
            <a:ext cx="1020350" cy="1815532"/>
          </a:xfrm>
          <a:prstGeom prst="rect">
            <a:avLst/>
          </a:prstGeom>
          <a:noFill/>
          <a:ln>
            <a:noFill/>
          </a:ln>
        </p:spPr>
      </p:pic>
      <p:pic>
        <p:nvPicPr>
          <p:cNvPr id="1167" name="Google Shape;1167;p67"/>
          <p:cNvPicPr preferRelativeResize="0"/>
          <p:nvPr/>
        </p:nvPicPr>
        <p:blipFill>
          <a:blip r:embed="rId8">
            <a:alphaModFix/>
          </a:blip>
          <a:stretch>
            <a:fillRect/>
          </a:stretch>
        </p:blipFill>
        <p:spPr>
          <a:xfrm>
            <a:off x="3080712" y="1112379"/>
            <a:ext cx="1020350" cy="1815547"/>
          </a:xfrm>
          <a:prstGeom prst="rect">
            <a:avLst/>
          </a:prstGeom>
          <a:noFill/>
          <a:ln>
            <a:noFill/>
          </a:ln>
        </p:spPr>
      </p:pic>
      <p:pic>
        <p:nvPicPr>
          <p:cNvPr id="1168" name="Google Shape;1168;p67"/>
          <p:cNvPicPr preferRelativeResize="0"/>
          <p:nvPr/>
        </p:nvPicPr>
        <p:blipFill>
          <a:blip r:embed="rId9">
            <a:alphaModFix/>
          </a:blip>
          <a:stretch>
            <a:fillRect/>
          </a:stretch>
        </p:blipFill>
        <p:spPr>
          <a:xfrm>
            <a:off x="5359316" y="2137550"/>
            <a:ext cx="1020350" cy="1815526"/>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2" name="Shape 1172"/>
        <p:cNvGrpSpPr/>
        <p:nvPr/>
      </p:nvGrpSpPr>
      <p:grpSpPr>
        <a:xfrm>
          <a:off x="0" y="0"/>
          <a:ext cx="0" cy="0"/>
          <a:chOff x="0" y="0"/>
          <a:chExt cx="0" cy="0"/>
        </a:xfrm>
      </p:grpSpPr>
      <p:sp>
        <p:nvSpPr>
          <p:cNvPr id="1173" name="Google Shape;1173;p68"/>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rPr>
              <a:t>DARK MODE PROTOTYPING</a:t>
            </a:r>
            <a:endParaRPr sz="2400">
              <a:solidFill>
                <a:schemeClr val="lt1"/>
              </a:solidFill>
            </a:endParaRPr>
          </a:p>
        </p:txBody>
      </p:sp>
      <p:pic>
        <p:nvPicPr>
          <p:cNvPr id="1174" name="Google Shape;1174;p68"/>
          <p:cNvPicPr preferRelativeResize="0"/>
          <p:nvPr/>
        </p:nvPicPr>
        <p:blipFill>
          <a:blip r:embed="rId3">
            <a:alphaModFix/>
          </a:blip>
          <a:stretch>
            <a:fillRect/>
          </a:stretch>
        </p:blipFill>
        <p:spPr>
          <a:xfrm>
            <a:off x="4632400" y="1294875"/>
            <a:ext cx="1435225" cy="2553728"/>
          </a:xfrm>
          <a:prstGeom prst="rect">
            <a:avLst/>
          </a:prstGeom>
          <a:noFill/>
          <a:ln>
            <a:noFill/>
          </a:ln>
        </p:spPr>
      </p:pic>
      <p:pic>
        <p:nvPicPr>
          <p:cNvPr id="1175" name="Google Shape;1175;p68"/>
          <p:cNvPicPr preferRelativeResize="0"/>
          <p:nvPr/>
        </p:nvPicPr>
        <p:blipFill>
          <a:blip r:embed="rId4">
            <a:alphaModFix/>
          </a:blip>
          <a:stretch>
            <a:fillRect/>
          </a:stretch>
        </p:blipFill>
        <p:spPr>
          <a:xfrm>
            <a:off x="1458000" y="1294875"/>
            <a:ext cx="1435225" cy="2553728"/>
          </a:xfrm>
          <a:prstGeom prst="rect">
            <a:avLst/>
          </a:prstGeom>
          <a:noFill/>
          <a:ln>
            <a:noFill/>
          </a:ln>
        </p:spPr>
      </p:pic>
      <p:pic>
        <p:nvPicPr>
          <p:cNvPr id="1176" name="Google Shape;1176;p68"/>
          <p:cNvPicPr preferRelativeResize="0"/>
          <p:nvPr/>
        </p:nvPicPr>
        <p:blipFill>
          <a:blip r:embed="rId5">
            <a:alphaModFix/>
          </a:blip>
          <a:stretch>
            <a:fillRect/>
          </a:stretch>
        </p:blipFill>
        <p:spPr>
          <a:xfrm>
            <a:off x="6219600" y="1294888"/>
            <a:ext cx="1435225" cy="2553728"/>
          </a:xfrm>
          <a:prstGeom prst="rect">
            <a:avLst/>
          </a:prstGeom>
          <a:noFill/>
          <a:ln>
            <a:noFill/>
          </a:ln>
        </p:spPr>
      </p:pic>
      <p:pic>
        <p:nvPicPr>
          <p:cNvPr id="1177" name="Google Shape;1177;p68"/>
          <p:cNvPicPr preferRelativeResize="0"/>
          <p:nvPr/>
        </p:nvPicPr>
        <p:blipFill>
          <a:blip r:embed="rId6">
            <a:alphaModFix/>
          </a:blip>
          <a:stretch>
            <a:fillRect/>
          </a:stretch>
        </p:blipFill>
        <p:spPr>
          <a:xfrm>
            <a:off x="3045202" y="1294866"/>
            <a:ext cx="1435225" cy="2553733"/>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1" name="Shape 1181"/>
        <p:cNvGrpSpPr/>
        <p:nvPr/>
      </p:nvGrpSpPr>
      <p:grpSpPr>
        <a:xfrm>
          <a:off x="0" y="0"/>
          <a:ext cx="0" cy="0"/>
          <a:chOff x="0" y="0"/>
          <a:chExt cx="0" cy="0"/>
        </a:xfrm>
      </p:grpSpPr>
      <p:sp>
        <p:nvSpPr>
          <p:cNvPr id="1182" name="Google Shape;1182;p69"/>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rPr>
              <a:t>DARK MODE PROTOTYPING</a:t>
            </a:r>
            <a:endParaRPr sz="2400">
              <a:solidFill>
                <a:schemeClr val="lt1"/>
              </a:solidFill>
            </a:endParaRPr>
          </a:p>
        </p:txBody>
      </p:sp>
      <p:pic>
        <p:nvPicPr>
          <p:cNvPr id="1183" name="Google Shape;1183;p69"/>
          <p:cNvPicPr preferRelativeResize="0"/>
          <p:nvPr/>
        </p:nvPicPr>
        <p:blipFill>
          <a:blip r:embed="rId3">
            <a:alphaModFix/>
          </a:blip>
          <a:stretch>
            <a:fillRect/>
          </a:stretch>
        </p:blipFill>
        <p:spPr>
          <a:xfrm>
            <a:off x="6468229" y="168915"/>
            <a:ext cx="1020350" cy="1815537"/>
          </a:xfrm>
          <a:prstGeom prst="rect">
            <a:avLst/>
          </a:prstGeom>
          <a:noFill/>
          <a:ln>
            <a:noFill/>
          </a:ln>
        </p:spPr>
      </p:pic>
      <p:pic>
        <p:nvPicPr>
          <p:cNvPr id="1184" name="Google Shape;1184;p69"/>
          <p:cNvPicPr preferRelativeResize="0"/>
          <p:nvPr/>
        </p:nvPicPr>
        <p:blipFill>
          <a:blip r:embed="rId4">
            <a:alphaModFix/>
          </a:blip>
          <a:stretch>
            <a:fillRect/>
          </a:stretch>
        </p:blipFill>
        <p:spPr>
          <a:xfrm>
            <a:off x="5359600" y="170325"/>
            <a:ext cx="1020350" cy="1815526"/>
          </a:xfrm>
          <a:prstGeom prst="rect">
            <a:avLst/>
          </a:prstGeom>
          <a:noFill/>
          <a:ln>
            <a:noFill/>
          </a:ln>
        </p:spPr>
      </p:pic>
      <p:pic>
        <p:nvPicPr>
          <p:cNvPr id="1185" name="Google Shape;1185;p69"/>
          <p:cNvPicPr preferRelativeResize="0"/>
          <p:nvPr/>
        </p:nvPicPr>
        <p:blipFill>
          <a:blip r:embed="rId5">
            <a:alphaModFix/>
          </a:blip>
          <a:stretch>
            <a:fillRect/>
          </a:stretch>
        </p:blipFill>
        <p:spPr>
          <a:xfrm>
            <a:off x="6468225" y="2136850"/>
            <a:ext cx="1020350" cy="1815526"/>
          </a:xfrm>
          <a:prstGeom prst="rect">
            <a:avLst/>
          </a:prstGeom>
          <a:noFill/>
          <a:ln>
            <a:noFill/>
          </a:ln>
        </p:spPr>
      </p:pic>
      <p:pic>
        <p:nvPicPr>
          <p:cNvPr id="1186" name="Google Shape;1186;p69"/>
          <p:cNvPicPr preferRelativeResize="0"/>
          <p:nvPr/>
        </p:nvPicPr>
        <p:blipFill>
          <a:blip r:embed="rId6">
            <a:alphaModFix/>
          </a:blip>
          <a:stretch>
            <a:fillRect/>
          </a:stretch>
        </p:blipFill>
        <p:spPr>
          <a:xfrm>
            <a:off x="5359603" y="2137539"/>
            <a:ext cx="1020350" cy="1815537"/>
          </a:xfrm>
          <a:prstGeom prst="rect">
            <a:avLst/>
          </a:prstGeom>
          <a:noFill/>
          <a:ln>
            <a:noFill/>
          </a:ln>
        </p:spPr>
      </p:pic>
      <p:pic>
        <p:nvPicPr>
          <p:cNvPr id="1187" name="Google Shape;1187;p69"/>
          <p:cNvPicPr preferRelativeResize="0"/>
          <p:nvPr/>
        </p:nvPicPr>
        <p:blipFill>
          <a:blip r:embed="rId7">
            <a:alphaModFix/>
          </a:blip>
          <a:stretch>
            <a:fillRect/>
          </a:stretch>
        </p:blipFill>
        <p:spPr>
          <a:xfrm>
            <a:off x="4250425" y="1112373"/>
            <a:ext cx="1020350" cy="1815532"/>
          </a:xfrm>
          <a:prstGeom prst="rect">
            <a:avLst/>
          </a:prstGeom>
          <a:noFill/>
          <a:ln>
            <a:noFill/>
          </a:ln>
        </p:spPr>
      </p:pic>
      <p:pic>
        <p:nvPicPr>
          <p:cNvPr id="1188" name="Google Shape;1188;p69"/>
          <p:cNvPicPr preferRelativeResize="0"/>
          <p:nvPr/>
        </p:nvPicPr>
        <p:blipFill>
          <a:blip r:embed="rId8">
            <a:alphaModFix/>
          </a:blip>
          <a:stretch>
            <a:fillRect/>
          </a:stretch>
        </p:blipFill>
        <p:spPr>
          <a:xfrm>
            <a:off x="1655950" y="170314"/>
            <a:ext cx="1275375" cy="3699676"/>
          </a:xfrm>
          <a:prstGeom prst="rect">
            <a:avLst/>
          </a:prstGeom>
          <a:noFill/>
          <a:ln>
            <a:noFill/>
          </a:ln>
        </p:spPr>
      </p:pic>
      <p:pic>
        <p:nvPicPr>
          <p:cNvPr id="1189" name="Google Shape;1189;p69"/>
          <p:cNvPicPr preferRelativeResize="0"/>
          <p:nvPr/>
        </p:nvPicPr>
        <p:blipFill>
          <a:blip r:embed="rId9">
            <a:alphaModFix/>
          </a:blip>
          <a:stretch>
            <a:fillRect/>
          </a:stretch>
        </p:blipFill>
        <p:spPr>
          <a:xfrm>
            <a:off x="3080700" y="1131675"/>
            <a:ext cx="1020350" cy="1815542"/>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3" name="Shape 1193"/>
        <p:cNvGrpSpPr/>
        <p:nvPr/>
      </p:nvGrpSpPr>
      <p:grpSpPr>
        <a:xfrm>
          <a:off x="0" y="0"/>
          <a:ext cx="0" cy="0"/>
          <a:chOff x="0" y="0"/>
          <a:chExt cx="0" cy="0"/>
        </a:xfrm>
      </p:grpSpPr>
      <p:sp>
        <p:nvSpPr>
          <p:cNvPr id="1194" name="Google Shape;1194;p70"/>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rPr>
              <a:t>DARK MODE PROTOTYPING</a:t>
            </a:r>
            <a:endParaRPr sz="2400">
              <a:solidFill>
                <a:schemeClr val="lt1"/>
              </a:solidFill>
            </a:endParaRPr>
          </a:p>
        </p:txBody>
      </p:sp>
      <p:pic>
        <p:nvPicPr>
          <p:cNvPr id="1195" name="Google Shape;1195;p70"/>
          <p:cNvPicPr preferRelativeResize="0"/>
          <p:nvPr/>
        </p:nvPicPr>
        <p:blipFill rotWithShape="1">
          <a:blip r:embed="rId3">
            <a:alphaModFix/>
          </a:blip>
          <a:srcRect b="0" l="0" r="0" t="49781"/>
          <a:stretch/>
        </p:blipFill>
        <p:spPr>
          <a:xfrm>
            <a:off x="1368504" y="457025"/>
            <a:ext cx="1423475" cy="3527767"/>
          </a:xfrm>
          <a:prstGeom prst="rect">
            <a:avLst/>
          </a:prstGeom>
          <a:noFill/>
          <a:ln>
            <a:noFill/>
          </a:ln>
        </p:spPr>
      </p:pic>
      <p:pic>
        <p:nvPicPr>
          <p:cNvPr id="1196" name="Google Shape;1196;p70"/>
          <p:cNvPicPr preferRelativeResize="0"/>
          <p:nvPr/>
        </p:nvPicPr>
        <p:blipFill rotWithShape="1">
          <a:blip r:embed="rId3">
            <a:alphaModFix/>
          </a:blip>
          <a:srcRect b="49781" l="0" r="0" t="0"/>
          <a:stretch/>
        </p:blipFill>
        <p:spPr>
          <a:xfrm>
            <a:off x="3029654" y="457025"/>
            <a:ext cx="1423475" cy="3527767"/>
          </a:xfrm>
          <a:prstGeom prst="rect">
            <a:avLst/>
          </a:prstGeom>
          <a:noFill/>
          <a:ln>
            <a:noFill/>
          </a:ln>
        </p:spPr>
      </p:pic>
      <p:pic>
        <p:nvPicPr>
          <p:cNvPr id="1197" name="Google Shape;1197;p70"/>
          <p:cNvPicPr preferRelativeResize="0"/>
          <p:nvPr/>
        </p:nvPicPr>
        <p:blipFill rotWithShape="1">
          <a:blip r:embed="rId4">
            <a:alphaModFix/>
          </a:blip>
          <a:srcRect b="0" l="0" r="0" t="50000"/>
          <a:stretch/>
        </p:blipFill>
        <p:spPr>
          <a:xfrm>
            <a:off x="6351950" y="464700"/>
            <a:ext cx="1423475" cy="3512422"/>
          </a:xfrm>
          <a:prstGeom prst="rect">
            <a:avLst/>
          </a:prstGeom>
          <a:noFill/>
          <a:ln>
            <a:noFill/>
          </a:ln>
        </p:spPr>
      </p:pic>
      <p:pic>
        <p:nvPicPr>
          <p:cNvPr id="1198" name="Google Shape;1198;p70"/>
          <p:cNvPicPr preferRelativeResize="0"/>
          <p:nvPr/>
        </p:nvPicPr>
        <p:blipFill rotWithShape="1">
          <a:blip r:embed="rId4">
            <a:alphaModFix/>
          </a:blip>
          <a:srcRect b="50000" l="0" r="0" t="0"/>
          <a:stretch/>
        </p:blipFill>
        <p:spPr>
          <a:xfrm>
            <a:off x="4690800" y="464700"/>
            <a:ext cx="1423475" cy="3512422"/>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2" name="Shape 1202"/>
        <p:cNvGrpSpPr/>
        <p:nvPr/>
      </p:nvGrpSpPr>
      <p:grpSpPr>
        <a:xfrm>
          <a:off x="0" y="0"/>
          <a:ext cx="0" cy="0"/>
          <a:chOff x="0" y="0"/>
          <a:chExt cx="0" cy="0"/>
        </a:xfrm>
      </p:grpSpPr>
      <p:sp>
        <p:nvSpPr>
          <p:cNvPr id="1203" name="Google Shape;1203;p71"/>
          <p:cNvSpPr txBox="1"/>
          <p:nvPr>
            <p:ph type="title"/>
          </p:nvPr>
        </p:nvSpPr>
        <p:spPr>
          <a:xfrm>
            <a:off x="720000" y="4104775"/>
            <a:ext cx="7704000" cy="503700"/>
          </a:xfrm>
          <a:prstGeom prst="rect">
            <a:avLst/>
          </a:prstGeom>
          <a:solidFill>
            <a:schemeClr val="lt2"/>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lt1"/>
                </a:solidFill>
              </a:rPr>
              <a:t>PROTOTYPING INTERACTIONS</a:t>
            </a:r>
            <a:endParaRPr sz="2400">
              <a:solidFill>
                <a:schemeClr val="lt1"/>
              </a:solidFill>
            </a:endParaRPr>
          </a:p>
        </p:txBody>
      </p:sp>
      <p:pic>
        <p:nvPicPr>
          <p:cNvPr id="1204" name="Google Shape;1204;p71"/>
          <p:cNvPicPr preferRelativeResize="0"/>
          <p:nvPr/>
        </p:nvPicPr>
        <p:blipFill>
          <a:blip r:embed="rId3">
            <a:alphaModFix/>
          </a:blip>
          <a:stretch>
            <a:fillRect/>
          </a:stretch>
        </p:blipFill>
        <p:spPr>
          <a:xfrm>
            <a:off x="699988" y="212875"/>
            <a:ext cx="7744025" cy="37999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Arcade Fantasy Aesthetic Agency by Slidesgo">
  <a:themeElements>
    <a:clrScheme name="Simple Light">
      <a:dk1>
        <a:srgbClr val="FFFFFF"/>
      </a:dk1>
      <a:lt1>
        <a:srgbClr val="000000"/>
      </a:lt1>
      <a:dk2>
        <a:srgbClr val="00D987"/>
      </a:dk2>
      <a:lt2>
        <a:srgbClr val="44F6A5"/>
      </a:lt2>
      <a:accent1>
        <a:srgbClr val="BBFFE4"/>
      </a:accent1>
      <a:accent2>
        <a:srgbClr val="11E2D0"/>
      </a:accent2>
      <a:accent3>
        <a:srgbClr val="FFFFFF"/>
      </a:accent3>
      <a:accent4>
        <a:srgbClr val="FFFFFF"/>
      </a:accent4>
      <a:accent5>
        <a:srgbClr val="FFFFFF"/>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