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4"/>
  </p:sldMasterIdLst>
  <p:notesMasterIdLst>
    <p:notesMasterId r:id="rId13"/>
  </p:notesMasterIdLst>
  <p:handoutMasterIdLst>
    <p:handoutMasterId r:id="rId14"/>
  </p:handoutMasterIdLst>
  <p:sldIdLst>
    <p:sldId id="289" r:id="rId5"/>
    <p:sldId id="288" r:id="rId6"/>
    <p:sldId id="276" r:id="rId7"/>
    <p:sldId id="283" r:id="rId8"/>
    <p:sldId id="261" r:id="rId9"/>
    <p:sldId id="257" r:id="rId10"/>
    <p:sldId id="263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15CADC-F1EA-D11D-63FA-DB24EADB4FC0}" v="1191" dt="2026-03-16T00:02:53.983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658" autoAdjust="0"/>
    <p:restoredTop sz="94694" autoAdjust="0"/>
  </p:normalViewPr>
  <p:slideViewPr>
    <p:cSldViewPr snapToGrid="0">
      <p:cViewPr varScale="1">
        <p:scale>
          <a:sx n="110" d="100"/>
          <a:sy n="110" d="100"/>
        </p:scale>
        <p:origin x="72" y="3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alin-Constantin Avram (2422877)" userId="S::2422877@student.uwtsd.ac.uk::fcb4eba8-df27-4d09-9876-9038f6f10939" providerId="AD" clId="Web-{6615CADC-F1EA-D11D-63FA-DB24EADB4FC0}"/>
    <pc:docChg chg="delSld modSld">
      <pc:chgData name="Catalin-Constantin Avram (2422877)" userId="S::2422877@student.uwtsd.ac.uk::fcb4eba8-df27-4d09-9876-9038f6f10939" providerId="AD" clId="Web-{6615CADC-F1EA-D11D-63FA-DB24EADB4FC0}" dt="2026-03-16T00:02:53.983" v="1779"/>
      <pc:docMkLst>
        <pc:docMk/>
      </pc:docMkLst>
      <pc:sldChg chg="modSp modTransition">
        <pc:chgData name="Catalin-Constantin Avram (2422877)" userId="S::2422877@student.uwtsd.ac.uk::fcb4eba8-df27-4d09-9876-9038f6f10939" providerId="AD" clId="Web-{6615CADC-F1EA-D11D-63FA-DB24EADB4FC0}" dt="2026-03-15T23:59:01.805" v="1772"/>
        <pc:sldMkLst>
          <pc:docMk/>
          <pc:sldMk cId="435195399" sldId="257"/>
        </pc:sldMkLst>
        <pc:spChg chg="mod">
          <ac:chgData name="Catalin-Constantin Avram (2422877)" userId="S::2422877@student.uwtsd.ac.uk::fcb4eba8-df27-4d09-9876-9038f6f10939" providerId="AD" clId="Web-{6615CADC-F1EA-D11D-63FA-DB24EADB4FC0}" dt="2026-03-15T23:40:33.636" v="1425" actId="20577"/>
          <ac:spMkLst>
            <pc:docMk/>
            <pc:sldMk cId="435195399" sldId="257"/>
            <ac:spMk id="2" creationId="{BF463CB3-2956-E8D2-C23D-A3BAA7295DEC}"/>
          </ac:spMkLst>
        </pc:spChg>
        <pc:spChg chg="mod">
          <ac:chgData name="Catalin-Constantin Avram (2422877)" userId="S::2422877@student.uwtsd.ac.uk::fcb4eba8-df27-4d09-9876-9038f6f10939" providerId="AD" clId="Web-{6615CADC-F1EA-D11D-63FA-DB24EADB4FC0}" dt="2026-03-15T23:46:09.931" v="1537" actId="20577"/>
          <ac:spMkLst>
            <pc:docMk/>
            <pc:sldMk cId="435195399" sldId="257"/>
            <ac:spMk id="3" creationId="{FEECEBD4-35BF-26BB-D438-DA43EBD5EE89}"/>
          </ac:spMkLst>
        </pc:spChg>
      </pc:sldChg>
      <pc:sldChg chg="modSp modTransition">
        <pc:chgData name="Catalin-Constantin Avram (2422877)" userId="S::2422877@student.uwtsd.ac.uk::fcb4eba8-df27-4d09-9876-9038f6f10939" providerId="AD" clId="Web-{6615CADC-F1EA-D11D-63FA-DB24EADB4FC0}" dt="2026-03-15T23:59:20.415" v="1773"/>
        <pc:sldMkLst>
          <pc:docMk/>
          <pc:sldMk cId="3666674671" sldId="261"/>
        </pc:sldMkLst>
        <pc:spChg chg="mod">
          <ac:chgData name="Catalin-Constantin Avram (2422877)" userId="S::2422877@student.uwtsd.ac.uk::fcb4eba8-df27-4d09-9876-9038f6f10939" providerId="AD" clId="Web-{6615CADC-F1EA-D11D-63FA-DB24EADB4FC0}" dt="2026-03-15T23:33:26.680" v="1321" actId="20577"/>
          <ac:spMkLst>
            <pc:docMk/>
            <pc:sldMk cId="3666674671" sldId="261"/>
            <ac:spMk id="2" creationId="{9635F5E3-2B1C-7C0A-8581-67A9052D13AA}"/>
          </ac:spMkLst>
        </pc:spChg>
        <pc:spChg chg="mod">
          <ac:chgData name="Catalin-Constantin Avram (2422877)" userId="S::2422877@student.uwtsd.ac.uk::fcb4eba8-df27-4d09-9876-9038f6f10939" providerId="AD" clId="Web-{6615CADC-F1EA-D11D-63FA-DB24EADB4FC0}" dt="2026-03-15T23:38:03.752" v="1400" actId="20577"/>
          <ac:spMkLst>
            <pc:docMk/>
            <pc:sldMk cId="3666674671" sldId="261"/>
            <ac:spMk id="3" creationId="{A6A33159-D030-2F82-A142-F75940728319}"/>
          </ac:spMkLst>
        </pc:spChg>
      </pc:sldChg>
      <pc:sldChg chg="delSp modSp modTransition">
        <pc:chgData name="Catalin-Constantin Avram (2422877)" userId="S::2422877@student.uwtsd.ac.uk::fcb4eba8-df27-4d09-9876-9038f6f10939" providerId="AD" clId="Web-{6615CADC-F1EA-D11D-63FA-DB24EADB4FC0}" dt="2026-03-16T00:02:53.983" v="1779"/>
        <pc:sldMkLst>
          <pc:docMk/>
          <pc:sldMk cId="1210802199" sldId="262"/>
        </pc:sldMkLst>
        <pc:spChg chg="mod">
          <ac:chgData name="Catalin-Constantin Avram (2422877)" userId="S::2422877@student.uwtsd.ac.uk::fcb4eba8-df27-4d09-9876-9038f6f10939" providerId="AD" clId="Web-{6615CADC-F1EA-D11D-63FA-DB24EADB4FC0}" dt="2026-03-15T23:51:40.796" v="1579" actId="14100"/>
          <ac:spMkLst>
            <pc:docMk/>
            <pc:sldMk cId="1210802199" sldId="262"/>
            <ac:spMk id="2" creationId="{28BAC361-0D7A-DC05-86B5-6DD77D322F5B}"/>
          </ac:spMkLst>
        </pc:spChg>
        <pc:spChg chg="del mod">
          <ac:chgData name="Catalin-Constantin Avram (2422877)" userId="S::2422877@student.uwtsd.ac.uk::fcb4eba8-df27-4d09-9876-9038f6f10939" providerId="AD" clId="Web-{6615CADC-F1EA-D11D-63FA-DB24EADB4FC0}" dt="2026-03-15T23:52:24.004" v="1582"/>
          <ac:spMkLst>
            <pc:docMk/>
            <pc:sldMk cId="1210802199" sldId="262"/>
            <ac:spMk id="3" creationId="{1BE98EFF-197D-3136-70B9-7BBD30A48931}"/>
          </ac:spMkLst>
        </pc:spChg>
      </pc:sldChg>
      <pc:sldChg chg="modSp modTransition">
        <pc:chgData name="Catalin-Constantin Avram (2422877)" userId="S::2422877@student.uwtsd.ac.uk::fcb4eba8-df27-4d09-9876-9038f6f10939" providerId="AD" clId="Web-{6615CADC-F1EA-D11D-63FA-DB24EADB4FC0}" dt="2026-03-16T00:02:36.374" v="1778"/>
        <pc:sldMkLst>
          <pc:docMk/>
          <pc:sldMk cId="2737241225" sldId="263"/>
        </pc:sldMkLst>
        <pc:spChg chg="mod">
          <ac:chgData name="Catalin-Constantin Avram (2422877)" userId="S::2422877@student.uwtsd.ac.uk::fcb4eba8-df27-4d09-9876-9038f6f10939" providerId="AD" clId="Web-{6615CADC-F1EA-D11D-63FA-DB24EADB4FC0}" dt="2026-03-15T23:58:29.867" v="1770" actId="20577"/>
          <ac:spMkLst>
            <pc:docMk/>
            <pc:sldMk cId="2737241225" sldId="263"/>
            <ac:spMk id="3" creationId="{ECC8AA23-D8D0-93BE-5C5F-103A750B0D2F}"/>
          </ac:spMkLst>
        </pc:spChg>
      </pc:sldChg>
      <pc:sldChg chg="del">
        <pc:chgData name="Catalin-Constantin Avram (2422877)" userId="S::2422877@student.uwtsd.ac.uk::fcb4eba8-df27-4d09-9876-9038f6f10939" providerId="AD" clId="Web-{6615CADC-F1EA-D11D-63FA-DB24EADB4FC0}" dt="2026-03-15T23:48:57.372" v="1538"/>
        <pc:sldMkLst>
          <pc:docMk/>
          <pc:sldMk cId="837402205" sldId="264"/>
        </pc:sldMkLst>
      </pc:sldChg>
      <pc:sldChg chg="del">
        <pc:chgData name="Catalin-Constantin Avram (2422877)" userId="S::2422877@student.uwtsd.ac.uk::fcb4eba8-df27-4d09-9876-9038f6f10939" providerId="AD" clId="Web-{6615CADC-F1EA-D11D-63FA-DB24EADB4FC0}" dt="2026-03-15T23:49:19.372" v="1539"/>
        <pc:sldMkLst>
          <pc:docMk/>
          <pc:sldMk cId="729609147" sldId="265"/>
        </pc:sldMkLst>
      </pc:sldChg>
      <pc:sldChg chg="del">
        <pc:chgData name="Catalin-Constantin Avram (2422877)" userId="S::2422877@student.uwtsd.ac.uk::fcb4eba8-df27-4d09-9876-9038f6f10939" providerId="AD" clId="Web-{6615CADC-F1EA-D11D-63FA-DB24EADB4FC0}" dt="2026-03-15T23:50:26.076" v="1541"/>
        <pc:sldMkLst>
          <pc:docMk/>
          <pc:sldMk cId="643777997" sldId="266"/>
        </pc:sldMkLst>
      </pc:sldChg>
      <pc:sldChg chg="del">
        <pc:chgData name="Catalin-Constantin Avram (2422877)" userId="S::2422877@student.uwtsd.ac.uk::fcb4eba8-df27-4d09-9876-9038f6f10939" providerId="AD" clId="Web-{6615CADC-F1EA-D11D-63FA-DB24EADB4FC0}" dt="2026-03-15T23:49:31.763" v="1540"/>
        <pc:sldMkLst>
          <pc:docMk/>
          <pc:sldMk cId="3604630649" sldId="267"/>
        </pc:sldMkLst>
      </pc:sldChg>
      <pc:sldChg chg="del">
        <pc:chgData name="Catalin-Constantin Avram (2422877)" userId="S::2422877@student.uwtsd.ac.uk::fcb4eba8-df27-4d09-9876-9038f6f10939" providerId="AD" clId="Web-{6615CADC-F1EA-D11D-63FA-DB24EADB4FC0}" dt="2026-03-15T23:50:32.842" v="1542"/>
        <pc:sldMkLst>
          <pc:docMk/>
          <pc:sldMk cId="4259977132" sldId="268"/>
        </pc:sldMkLst>
      </pc:sldChg>
      <pc:sldChg chg="addSp modSp modTransition">
        <pc:chgData name="Catalin-Constantin Avram (2422877)" userId="S::2422877@student.uwtsd.ac.uk::fcb4eba8-df27-4d09-9876-9038f6f10939" providerId="AD" clId="Web-{6615CADC-F1EA-D11D-63FA-DB24EADB4FC0}" dt="2026-03-15T23:59:49.401" v="1775"/>
        <pc:sldMkLst>
          <pc:docMk/>
          <pc:sldMk cId="821088003" sldId="276"/>
        </pc:sldMkLst>
        <pc:spChg chg="mod">
          <ac:chgData name="Catalin-Constantin Avram (2422877)" userId="S::2422877@student.uwtsd.ac.uk::fcb4eba8-df27-4d09-9876-9038f6f10939" providerId="AD" clId="Web-{6615CADC-F1EA-D11D-63FA-DB24EADB4FC0}" dt="2026-03-15T22:52:16.375" v="742" actId="14100"/>
          <ac:spMkLst>
            <pc:docMk/>
            <pc:sldMk cId="821088003" sldId="276"/>
            <ac:spMk id="3" creationId="{A0034E89-1952-5288-08A0-70A4A73BE39E}"/>
          </ac:spMkLst>
        </pc:spChg>
        <pc:graphicFrameChg chg="add mod modGraphic">
          <ac:chgData name="Catalin-Constantin Avram (2422877)" userId="S::2422877@student.uwtsd.ac.uk::fcb4eba8-df27-4d09-9876-9038f6f10939" providerId="AD" clId="Web-{6615CADC-F1EA-D11D-63FA-DB24EADB4FC0}" dt="2026-03-15T23:11:28.363" v="1008" actId="20577"/>
          <ac:graphicFrameMkLst>
            <pc:docMk/>
            <pc:sldMk cId="821088003" sldId="276"/>
            <ac:graphicFrameMk id="2" creationId="{E9A065C1-3F30-7207-9736-16EB38133E6A}"/>
          </ac:graphicFrameMkLst>
        </pc:graphicFrameChg>
      </pc:sldChg>
      <pc:sldChg chg="addSp modSp modTransition">
        <pc:chgData name="Catalin-Constantin Avram (2422877)" userId="S::2422877@student.uwtsd.ac.uk::fcb4eba8-df27-4d09-9876-9038f6f10939" providerId="AD" clId="Web-{6615CADC-F1EA-D11D-63FA-DB24EADB4FC0}" dt="2026-03-15T23:59:39.213" v="1774"/>
        <pc:sldMkLst>
          <pc:docMk/>
          <pc:sldMk cId="4242039281" sldId="283"/>
        </pc:sldMkLst>
        <pc:spChg chg="mod">
          <ac:chgData name="Catalin-Constantin Avram (2422877)" userId="S::2422877@student.uwtsd.ac.uk::fcb4eba8-df27-4d09-9876-9038f6f10939" providerId="AD" clId="Web-{6615CADC-F1EA-D11D-63FA-DB24EADB4FC0}" dt="2026-03-15T23:21:00.814" v="1043" actId="14100"/>
          <ac:spMkLst>
            <pc:docMk/>
            <pc:sldMk cId="4242039281" sldId="283"/>
            <ac:spMk id="2" creationId="{954ABE40-AA00-F366-A36A-B3F1AADBF025}"/>
          </ac:spMkLst>
        </pc:spChg>
        <pc:spChg chg="mod">
          <ac:chgData name="Catalin-Constantin Avram (2422877)" userId="S::2422877@student.uwtsd.ac.uk::fcb4eba8-df27-4d09-9876-9038f6f10939" providerId="AD" clId="Web-{6615CADC-F1EA-D11D-63FA-DB24EADB4FC0}" dt="2026-03-15T23:20:34.562" v="1040" actId="14100"/>
          <ac:spMkLst>
            <pc:docMk/>
            <pc:sldMk cId="4242039281" sldId="283"/>
            <ac:spMk id="3" creationId="{72446868-83F0-CEEF-5E60-6D55C93B523F}"/>
          </ac:spMkLst>
        </pc:spChg>
        <pc:graphicFrameChg chg="add mod modGraphic">
          <ac:chgData name="Catalin-Constantin Avram (2422877)" userId="S::2422877@student.uwtsd.ac.uk::fcb4eba8-df27-4d09-9876-9038f6f10939" providerId="AD" clId="Web-{6615CADC-F1EA-D11D-63FA-DB24EADB4FC0}" dt="2026-03-15T23:31:37.288" v="1222" actId="20577"/>
          <ac:graphicFrameMkLst>
            <pc:docMk/>
            <pc:sldMk cId="4242039281" sldId="283"/>
            <ac:graphicFrameMk id="4" creationId="{29789FFC-F153-624B-57BA-31CC141CF045}"/>
          </ac:graphicFrameMkLst>
        </pc:graphicFrameChg>
      </pc:sldChg>
      <pc:sldChg chg="addSp delSp modSp modTransition">
        <pc:chgData name="Catalin-Constantin Avram (2422877)" userId="S::2422877@student.uwtsd.ac.uk::fcb4eba8-df27-4d09-9876-9038f6f10939" providerId="AD" clId="Web-{6615CADC-F1EA-D11D-63FA-DB24EADB4FC0}" dt="2026-03-15T23:59:57.057" v="1776"/>
        <pc:sldMkLst>
          <pc:docMk/>
          <pc:sldMk cId="1038351183" sldId="288"/>
        </pc:sldMkLst>
        <pc:spChg chg="del mod">
          <ac:chgData name="Catalin-Constantin Avram (2422877)" userId="S::2422877@student.uwtsd.ac.uk::fcb4eba8-df27-4d09-9876-9038f6f10939" providerId="AD" clId="Web-{6615CADC-F1EA-D11D-63FA-DB24EADB4FC0}" dt="2026-03-15T22:36:36.013" v="533"/>
          <ac:spMkLst>
            <pc:docMk/>
            <pc:sldMk cId="1038351183" sldId="288"/>
            <ac:spMk id="3" creationId="{9BEA8735-F1DC-1DE6-0A38-429B2F660F8A}"/>
          </ac:spMkLst>
        </pc:spChg>
        <pc:spChg chg="add del mod">
          <ac:chgData name="Catalin-Constantin Avram (2422877)" userId="S::2422877@student.uwtsd.ac.uk::fcb4eba8-df27-4d09-9876-9038f6f10939" providerId="AD" clId="Web-{6615CADC-F1EA-D11D-63FA-DB24EADB4FC0}" dt="2026-03-15T22:38:18.754" v="536"/>
          <ac:spMkLst>
            <pc:docMk/>
            <pc:sldMk cId="1038351183" sldId="288"/>
            <ac:spMk id="12" creationId="{DCDE7709-9A5C-D76D-1E51-80F3D5B17D63}"/>
          </ac:spMkLst>
        </pc:spChg>
        <pc:graphicFrameChg chg="add del mod ord modGraphic">
          <ac:chgData name="Catalin-Constantin Avram (2422877)" userId="S::2422877@student.uwtsd.ac.uk::fcb4eba8-df27-4d09-9876-9038f6f10939" providerId="AD" clId="Web-{6615CADC-F1EA-D11D-63FA-DB24EADB4FC0}" dt="2026-03-15T22:37:10.440" v="534"/>
          <ac:graphicFrameMkLst>
            <pc:docMk/>
            <pc:sldMk cId="1038351183" sldId="288"/>
            <ac:graphicFrameMk id="4" creationId="{D9BF729A-B541-CB1F-660A-97AB0589141D}"/>
          </ac:graphicFrameMkLst>
        </pc:graphicFrameChg>
        <pc:graphicFrameChg chg="add mod ord modGraphic">
          <ac:chgData name="Catalin-Constantin Avram (2422877)" userId="S::2422877@student.uwtsd.ac.uk::fcb4eba8-df27-4d09-9876-9038f6f10939" providerId="AD" clId="Web-{6615CADC-F1EA-D11D-63FA-DB24EADB4FC0}" dt="2026-03-15T22:50:39.825" v="731" actId="14100"/>
          <ac:graphicFrameMkLst>
            <pc:docMk/>
            <pc:sldMk cId="1038351183" sldId="288"/>
            <ac:graphicFrameMk id="13" creationId="{82FAA3BA-65C9-3B92-6E1F-9EE9332B1BA3}"/>
          </ac:graphicFrameMkLst>
        </pc:graphicFrameChg>
      </pc:sldChg>
      <pc:sldChg chg="addSp delSp modSp mod modTransition setBg">
        <pc:chgData name="Catalin-Constantin Avram (2422877)" userId="S::2422877@student.uwtsd.ac.uk::fcb4eba8-df27-4d09-9876-9038f6f10939" providerId="AD" clId="Web-{6615CADC-F1EA-D11D-63FA-DB24EADB4FC0}" dt="2026-03-16T00:00:35.511" v="1777"/>
        <pc:sldMkLst>
          <pc:docMk/>
          <pc:sldMk cId="3078994387" sldId="289"/>
        </pc:sldMkLst>
        <pc:spChg chg="add del">
          <ac:chgData name="Catalin-Constantin Avram (2422877)" userId="S::2422877@student.uwtsd.ac.uk::fcb4eba8-df27-4d09-9876-9038f6f10939" providerId="AD" clId="Web-{6615CADC-F1EA-D11D-63FA-DB24EADB4FC0}" dt="2026-03-15T22:04:43.682" v="2"/>
          <ac:spMkLst>
            <pc:docMk/>
            <pc:sldMk cId="3078994387" sldId="289"/>
            <ac:spMk id="2" creationId="{F26BBA8B-61DE-0722-A449-0D1F84E52C11}"/>
          </ac:spMkLst>
        </pc:spChg>
        <pc:spChg chg="add del mod">
          <ac:chgData name="Catalin-Constantin Avram (2422877)" userId="S::2422877@student.uwtsd.ac.uk::fcb4eba8-df27-4d09-9876-9038f6f10939" providerId="AD" clId="Web-{6615CADC-F1EA-D11D-63FA-DB24EADB4FC0}" dt="2026-03-15T22:09:03.497" v="25"/>
          <ac:spMkLst>
            <pc:docMk/>
            <pc:sldMk cId="3078994387" sldId="289"/>
            <ac:spMk id="3" creationId="{385387A4-C627-9857-A0D0-4965CB4CAE3E}"/>
          </ac:spMkLst>
        </pc:spChg>
        <pc:spChg chg="add del mod">
          <ac:chgData name="Catalin-Constantin Avram (2422877)" userId="S::2422877@student.uwtsd.ac.uk::fcb4eba8-df27-4d09-9876-9038f6f10939" providerId="AD" clId="Web-{6615CADC-F1EA-D11D-63FA-DB24EADB4FC0}" dt="2026-03-15T22:09:59.701" v="31"/>
          <ac:spMkLst>
            <pc:docMk/>
            <pc:sldMk cId="3078994387" sldId="289"/>
            <ac:spMk id="4" creationId="{50E30DA6-909F-765F-870C-3D6AACE61DCB}"/>
          </ac:spMkLst>
        </pc:spChg>
        <pc:spChg chg="add mod">
          <ac:chgData name="Catalin-Constantin Avram (2422877)" userId="S::2422877@student.uwtsd.ac.uk::fcb4eba8-df27-4d09-9876-9038f6f10939" providerId="AD" clId="Web-{6615CADC-F1EA-D11D-63FA-DB24EADB4FC0}" dt="2026-03-15T22:14:30.700" v="83" actId="1076"/>
          <ac:spMkLst>
            <pc:docMk/>
            <pc:sldMk cId="3078994387" sldId="289"/>
            <ac:spMk id="5" creationId="{3B87271D-2A6F-CF0E-E116-8EF52C19D483}"/>
          </ac:spMkLst>
        </pc:spChg>
        <pc:spChg chg="mod ord">
          <ac:chgData name="Catalin-Constantin Avram (2422877)" userId="S::2422877@student.uwtsd.ac.uk::fcb4eba8-df27-4d09-9876-9038f6f10939" providerId="AD" clId="Web-{6615CADC-F1EA-D11D-63FA-DB24EADB4FC0}" dt="2026-03-15T22:33:57.884" v="488" actId="20577"/>
          <ac:spMkLst>
            <pc:docMk/>
            <pc:sldMk cId="3078994387" sldId="289"/>
            <ac:spMk id="9" creationId="{6FEC93CF-2672-7D78-F278-58C5E012E0DF}"/>
          </ac:spMkLst>
        </pc:spChg>
        <pc:spChg chg="add">
          <ac:chgData name="Catalin-Constantin Avram (2422877)" userId="S::2422877@student.uwtsd.ac.uk::fcb4eba8-df27-4d09-9876-9038f6f10939" providerId="AD" clId="Web-{6615CADC-F1EA-D11D-63FA-DB24EADB4FC0}" dt="2026-03-15T22:02:52.930" v="0"/>
          <ac:spMkLst>
            <pc:docMk/>
            <pc:sldMk cId="3078994387" sldId="289"/>
            <ac:spMk id="28" creationId="{5E4165CA-2930-4841-AFB7-DD41E95F2DE1}"/>
          </ac:spMkLst>
        </pc:spChg>
        <pc:spChg chg="add">
          <ac:chgData name="Catalin-Constantin Avram (2422877)" userId="S::2422877@student.uwtsd.ac.uk::fcb4eba8-df27-4d09-9876-9038f6f10939" providerId="AD" clId="Web-{6615CADC-F1EA-D11D-63FA-DB24EADB4FC0}" dt="2026-03-15T22:02:52.930" v="0"/>
          <ac:spMkLst>
            <pc:docMk/>
            <pc:sldMk cId="3078994387" sldId="289"/>
            <ac:spMk id="30" creationId="{D8BE8C52-9C3E-4691-A186-7582BDF4BE54}"/>
          </ac:spMkLst>
        </pc:spChg>
        <pc:picChg chg="mod">
          <ac:chgData name="Catalin-Constantin Avram (2422877)" userId="S::2422877@student.uwtsd.ac.uk::fcb4eba8-df27-4d09-9876-9038f6f10939" providerId="AD" clId="Web-{6615CADC-F1EA-D11D-63FA-DB24EADB4FC0}" dt="2026-03-15T22:09:16.810" v="27" actId="1076"/>
          <ac:picMkLst>
            <pc:docMk/>
            <pc:sldMk cId="3078994387" sldId="289"/>
            <ac:picMk id="7" creationId="{ED21B7CD-3D69-26B5-8A0B-52A19A6B0A26}"/>
          </ac:picMkLst>
        </pc:picChg>
        <pc:cxnChg chg="add">
          <ac:chgData name="Catalin-Constantin Avram (2422877)" userId="S::2422877@student.uwtsd.ac.uk::fcb4eba8-df27-4d09-9876-9038f6f10939" providerId="AD" clId="Web-{6615CADC-F1EA-D11D-63FA-DB24EADB4FC0}" dt="2026-03-15T22:02:52.930" v="0"/>
          <ac:cxnSpMkLst>
            <pc:docMk/>
            <pc:sldMk cId="3078994387" sldId="289"/>
            <ac:cxnSpMk id="14" creationId="{4436E0F2-A64B-471E-93C0-8DFE08CC57C8}"/>
          </ac:cxnSpMkLst>
        </pc:cxnChg>
        <pc:cxnChg chg="add">
          <ac:chgData name="Catalin-Constantin Avram (2422877)" userId="S::2422877@student.uwtsd.ac.uk::fcb4eba8-df27-4d09-9876-9038f6f10939" providerId="AD" clId="Web-{6615CADC-F1EA-D11D-63FA-DB24EADB4FC0}" dt="2026-03-15T22:02:52.930" v="0"/>
          <ac:cxnSpMkLst>
            <pc:docMk/>
            <pc:sldMk cId="3078994387" sldId="289"/>
            <ac:cxnSpMk id="18" creationId="{26D66059-832F-40B6-A35F-F56C8F38A1E7}"/>
          </ac:cxnSpMkLst>
        </pc:cxnChg>
        <pc:cxnChg chg="add">
          <ac:chgData name="Catalin-Constantin Avram (2422877)" userId="S::2422877@student.uwtsd.ac.uk::fcb4eba8-df27-4d09-9876-9038f6f10939" providerId="AD" clId="Web-{6615CADC-F1EA-D11D-63FA-DB24EADB4FC0}" dt="2026-03-15T22:02:52.930" v="0"/>
          <ac:cxnSpMkLst>
            <pc:docMk/>
            <pc:sldMk cId="3078994387" sldId="289"/>
            <ac:cxnSpMk id="20" creationId="{A515E2ED-7EA9-448D-83FA-54C3DF9723BD}"/>
          </ac:cxnSpMkLst>
        </pc:cxnChg>
        <pc:cxnChg chg="add">
          <ac:chgData name="Catalin-Constantin Avram (2422877)" userId="S::2422877@student.uwtsd.ac.uk::fcb4eba8-df27-4d09-9876-9038f6f10939" providerId="AD" clId="Web-{6615CADC-F1EA-D11D-63FA-DB24EADB4FC0}" dt="2026-03-15T22:02:52.930" v="0"/>
          <ac:cxnSpMkLst>
            <pc:docMk/>
            <pc:sldMk cId="3078994387" sldId="289"/>
            <ac:cxnSpMk id="22" creationId="{20595356-EABD-4767-AC9D-EA21FF115EC0}"/>
          </ac:cxnSpMkLst>
        </pc:cxnChg>
        <pc:cxnChg chg="add">
          <ac:chgData name="Catalin-Constantin Avram (2422877)" userId="S::2422877@student.uwtsd.ac.uk::fcb4eba8-df27-4d09-9876-9038f6f10939" providerId="AD" clId="Web-{6615CADC-F1EA-D11D-63FA-DB24EADB4FC0}" dt="2026-03-15T22:02:52.930" v="0"/>
          <ac:cxnSpMkLst>
            <pc:docMk/>
            <pc:sldMk cId="3078994387" sldId="289"/>
            <ac:cxnSpMk id="24" creationId="{28CD9F06-9628-469C-B788-A894E3E08281}"/>
          </ac:cxnSpMkLst>
        </pc:cxnChg>
        <pc:cxnChg chg="add">
          <ac:chgData name="Catalin-Constantin Avram (2422877)" userId="S::2422877@student.uwtsd.ac.uk::fcb4eba8-df27-4d09-9876-9038f6f10939" providerId="AD" clId="Web-{6615CADC-F1EA-D11D-63FA-DB24EADB4FC0}" dt="2026-03-15T22:02:52.930" v="0"/>
          <ac:cxnSpMkLst>
            <pc:docMk/>
            <pc:sldMk cId="3078994387" sldId="289"/>
            <ac:cxnSpMk id="26" creationId="{8550A431-0B61-421B-B4B7-24C0CFF0F938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D11BB6-E5AB-49F7-B7FE-ED55E6362562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EDAB98-C587-482C-9D7A-BB599CB6EB6D}">
      <dgm:prSet phldrT="[Text]" phldr="0" custT="1"/>
      <dgm:spPr/>
      <dgm:t>
        <a:bodyPr/>
        <a:lstStyle/>
        <a:p>
          <a:pPr rtl="0"/>
          <a:r>
            <a:rPr lang="en-GB" sz="1200" dirty="0">
              <a:latin typeface="Walbaum Display Light"/>
            </a:rPr>
            <a:t>ONLINE TUTORING PLATFORM</a:t>
          </a:r>
          <a:endParaRPr lang="en-GB" sz="1200" dirty="0"/>
        </a:p>
      </dgm:t>
    </dgm:pt>
    <dgm:pt modelId="{E83E5131-5EF6-4B4E-A30C-F03CF50279C2}" type="parTrans" cxnId="{50457A9F-1960-4947-95AB-29691E6385AF}">
      <dgm:prSet/>
      <dgm:spPr/>
      <dgm:t>
        <a:bodyPr/>
        <a:lstStyle/>
        <a:p>
          <a:endParaRPr lang="en-GB"/>
        </a:p>
      </dgm:t>
    </dgm:pt>
    <dgm:pt modelId="{E0C2FB11-D8DE-4E8F-9172-14CE608D9F27}" type="sibTrans" cxnId="{50457A9F-1960-4947-95AB-29691E6385AF}">
      <dgm:prSet/>
      <dgm:spPr/>
      <dgm:t>
        <a:bodyPr/>
        <a:lstStyle/>
        <a:p>
          <a:endParaRPr lang="en-GB"/>
        </a:p>
      </dgm:t>
    </dgm:pt>
    <dgm:pt modelId="{4814C781-A2F0-4A60-B76A-11BEF8A64688}">
      <dgm:prSet phldrT="[Text]" phldr="0"/>
      <dgm:spPr/>
      <dgm:t>
        <a:bodyPr/>
        <a:lstStyle/>
        <a:p>
          <a:pPr rtl="0"/>
          <a:r>
            <a:rPr lang="en-GB" dirty="0">
              <a:latin typeface="Walbaum Display Light"/>
            </a:rPr>
            <a:t>CONNECTS STUDENTS WITH VERIFIED TUTORS</a:t>
          </a:r>
          <a:endParaRPr lang="en-GB" dirty="0"/>
        </a:p>
      </dgm:t>
    </dgm:pt>
    <dgm:pt modelId="{011818F3-B0E8-44F7-ABA1-815940879F39}" type="parTrans" cxnId="{58E54ABB-01A1-40E7-AB3B-8F2A19347D11}">
      <dgm:prSet/>
      <dgm:spPr/>
      <dgm:t>
        <a:bodyPr/>
        <a:lstStyle/>
        <a:p>
          <a:endParaRPr lang="en-GB"/>
        </a:p>
      </dgm:t>
    </dgm:pt>
    <dgm:pt modelId="{6F34ED23-186A-4F0C-9D37-471F87C3632A}" type="sibTrans" cxnId="{58E54ABB-01A1-40E7-AB3B-8F2A19347D11}">
      <dgm:prSet/>
      <dgm:spPr/>
      <dgm:t>
        <a:bodyPr/>
        <a:lstStyle/>
        <a:p>
          <a:endParaRPr lang="en-GB"/>
        </a:p>
      </dgm:t>
    </dgm:pt>
    <dgm:pt modelId="{6D3DE65D-AB73-4C1D-BD7F-08B287C95AA9}">
      <dgm:prSet phldrT="[Text]" phldr="0"/>
      <dgm:spPr/>
      <dgm:t>
        <a:bodyPr/>
        <a:lstStyle/>
        <a:p>
          <a:pPr rtl="0"/>
          <a:r>
            <a:rPr lang="en-GB" dirty="0">
              <a:latin typeface="Walbaum Display Light"/>
            </a:rPr>
            <a:t>SUBJECTS: MATHS, ENGLISH, SCIENCE, BUSINESS AND IT</a:t>
          </a:r>
          <a:endParaRPr lang="en-GB" dirty="0"/>
        </a:p>
      </dgm:t>
    </dgm:pt>
    <dgm:pt modelId="{5DE36EEF-6E7E-4A81-9E15-63BEB6B745D8}" type="parTrans" cxnId="{8112DC38-F218-438A-8999-FDDD1AA88286}">
      <dgm:prSet/>
      <dgm:spPr/>
      <dgm:t>
        <a:bodyPr/>
        <a:lstStyle/>
        <a:p>
          <a:endParaRPr lang="en-GB"/>
        </a:p>
      </dgm:t>
    </dgm:pt>
    <dgm:pt modelId="{12884627-4278-43B2-BA64-DB3523CC7E6D}" type="sibTrans" cxnId="{8112DC38-F218-438A-8999-FDDD1AA88286}">
      <dgm:prSet/>
      <dgm:spPr/>
      <dgm:t>
        <a:bodyPr/>
        <a:lstStyle/>
        <a:p>
          <a:endParaRPr lang="en-GB"/>
        </a:p>
      </dgm:t>
    </dgm:pt>
    <dgm:pt modelId="{78284E82-C20D-4073-B418-AD1BB3D30E0F}">
      <dgm:prSet phldrT="[Text]" phldr="0"/>
      <dgm:spPr/>
      <dgm:t>
        <a:bodyPr/>
        <a:lstStyle/>
        <a:p>
          <a:pPr rtl="0"/>
          <a:r>
            <a:rPr lang="en-GB">
              <a:latin typeface="Walbaum Display Light"/>
            </a:rPr>
            <a:t>LIVE VIDEO LESSONS</a:t>
          </a:r>
          <a:endParaRPr lang="en-GB"/>
        </a:p>
      </dgm:t>
    </dgm:pt>
    <dgm:pt modelId="{4BFD9542-3A6C-4ACE-92B7-B89AEA034F36}" type="parTrans" cxnId="{73C6BE16-EBD5-404E-BC86-5774F15086B8}">
      <dgm:prSet/>
      <dgm:spPr/>
      <dgm:t>
        <a:bodyPr/>
        <a:lstStyle/>
        <a:p>
          <a:endParaRPr lang="en-GB"/>
        </a:p>
      </dgm:t>
    </dgm:pt>
    <dgm:pt modelId="{CE04BB6A-CC03-4990-B47B-0F0BCF7D1C61}" type="sibTrans" cxnId="{73C6BE16-EBD5-404E-BC86-5774F15086B8}">
      <dgm:prSet/>
      <dgm:spPr/>
      <dgm:t>
        <a:bodyPr/>
        <a:lstStyle/>
        <a:p>
          <a:endParaRPr lang="en-GB"/>
        </a:p>
      </dgm:t>
    </dgm:pt>
    <dgm:pt modelId="{E4797DF1-3246-4DCA-A219-0CA7D1BD8CF4}">
      <dgm:prSet phldrT="[Text]" phldr="0"/>
      <dgm:spPr/>
      <dgm:t>
        <a:bodyPr/>
        <a:lstStyle/>
        <a:p>
          <a:pPr rtl="0"/>
          <a:r>
            <a:rPr lang="en-GB">
              <a:latin typeface="Walbaum Display Light"/>
            </a:rPr>
            <a:t>HOMEWORK &amp; EXAM SUPPORT</a:t>
          </a:r>
          <a:endParaRPr lang="en-GB"/>
        </a:p>
      </dgm:t>
    </dgm:pt>
    <dgm:pt modelId="{83919AAD-77CE-4F0A-B17C-D3B46FA9D097}" type="parTrans" cxnId="{375A8E48-E712-492C-8F75-6E9D5B14BC00}">
      <dgm:prSet/>
      <dgm:spPr/>
      <dgm:t>
        <a:bodyPr/>
        <a:lstStyle/>
        <a:p>
          <a:endParaRPr lang="en-GB"/>
        </a:p>
      </dgm:t>
    </dgm:pt>
    <dgm:pt modelId="{F0AD1B70-CDD6-40C9-B4FF-E619AEE0FA27}" type="sibTrans" cxnId="{375A8E48-E712-492C-8F75-6E9D5B14BC00}">
      <dgm:prSet/>
      <dgm:spPr/>
      <dgm:t>
        <a:bodyPr/>
        <a:lstStyle/>
        <a:p>
          <a:endParaRPr lang="en-GB"/>
        </a:p>
      </dgm:t>
    </dgm:pt>
    <dgm:pt modelId="{FA262834-13BE-4B2B-A24B-A487C477A3F1}">
      <dgm:prSet phldrT="[Text]" phldr="0"/>
      <dgm:spPr/>
      <dgm:t>
        <a:bodyPr/>
        <a:lstStyle/>
        <a:p>
          <a:pPr rtl="0"/>
          <a:r>
            <a:rPr lang="en-GB">
              <a:latin typeface="Walbaum Display Light"/>
            </a:rPr>
            <a:t>RECORDED LESSONS LIBRARY</a:t>
          </a:r>
          <a:endParaRPr lang="en-GB"/>
        </a:p>
      </dgm:t>
    </dgm:pt>
    <dgm:pt modelId="{9AA471A8-184C-4EA0-9695-D97DD19D9578}" type="parTrans" cxnId="{7B044AF2-129A-440B-A6EB-8A5E345FCB1E}">
      <dgm:prSet/>
      <dgm:spPr/>
      <dgm:t>
        <a:bodyPr/>
        <a:lstStyle/>
        <a:p>
          <a:endParaRPr lang="en-GB"/>
        </a:p>
      </dgm:t>
    </dgm:pt>
    <dgm:pt modelId="{B6DB6C57-890C-4E03-B4BF-C2D8DD9E42CA}" type="sibTrans" cxnId="{7B044AF2-129A-440B-A6EB-8A5E345FCB1E}">
      <dgm:prSet/>
      <dgm:spPr/>
      <dgm:t>
        <a:bodyPr/>
        <a:lstStyle/>
        <a:p>
          <a:endParaRPr lang="en-GB"/>
        </a:p>
      </dgm:t>
    </dgm:pt>
    <dgm:pt modelId="{14266B76-1BFF-487F-AF5B-E0C7EA03E071}">
      <dgm:prSet phldrT="[Text]" phldr="0"/>
      <dgm:spPr/>
      <dgm:t>
        <a:bodyPr/>
        <a:lstStyle/>
        <a:p>
          <a:pPr rtl="0"/>
          <a:r>
            <a:rPr lang="en-GB">
              <a:latin typeface="Walbaum Display Light"/>
            </a:rPr>
            <a:t>PROGRESS TRACKING FOR STUDENTS</a:t>
          </a:r>
          <a:endParaRPr lang="en-GB"/>
        </a:p>
      </dgm:t>
    </dgm:pt>
    <dgm:pt modelId="{AD5B426D-6F94-4FB3-BBB1-5F6FAC3C1517}" type="parTrans" cxnId="{7FDDA543-9023-4D61-AF67-3CAF870505E3}">
      <dgm:prSet/>
      <dgm:spPr/>
      <dgm:t>
        <a:bodyPr/>
        <a:lstStyle/>
        <a:p>
          <a:endParaRPr lang="en-GB"/>
        </a:p>
      </dgm:t>
    </dgm:pt>
    <dgm:pt modelId="{E62E31D7-292F-4CDE-A9E0-D4018BB0C07B}" type="sibTrans" cxnId="{7FDDA543-9023-4D61-AF67-3CAF870505E3}">
      <dgm:prSet/>
      <dgm:spPr/>
      <dgm:t>
        <a:bodyPr/>
        <a:lstStyle/>
        <a:p>
          <a:endParaRPr lang="en-GB"/>
        </a:p>
      </dgm:t>
    </dgm:pt>
    <dgm:pt modelId="{73A6A398-F49C-4ECC-A04D-49E7CED7A868}">
      <dgm:prSet phldrT="[Text]" phldr="0"/>
      <dgm:spPr/>
      <dgm:t>
        <a:bodyPr/>
        <a:lstStyle/>
        <a:p>
          <a:r>
            <a:rPr lang="en-GB">
              <a:latin typeface="Walbaum Display Light"/>
            </a:rPr>
            <a:t>TC</a:t>
          </a:r>
          <a:endParaRPr lang="en-GB"/>
        </a:p>
      </dgm:t>
    </dgm:pt>
    <dgm:pt modelId="{32D77B81-2D83-4C68-912E-30719B7C0862}" type="parTrans" cxnId="{647B090A-0ECB-46C9-8C80-7DFE611150D8}">
      <dgm:prSet/>
      <dgm:spPr/>
      <dgm:t>
        <a:bodyPr/>
        <a:lstStyle/>
        <a:p>
          <a:endParaRPr lang="en-GB"/>
        </a:p>
      </dgm:t>
    </dgm:pt>
    <dgm:pt modelId="{442C3BCC-4E62-45EB-A30E-445782815115}" type="sibTrans" cxnId="{647B090A-0ECB-46C9-8C80-7DFE611150D8}">
      <dgm:prSet/>
      <dgm:spPr/>
      <dgm:t>
        <a:bodyPr/>
        <a:lstStyle/>
        <a:p>
          <a:endParaRPr lang="en-GB"/>
        </a:p>
      </dgm:t>
    </dgm:pt>
    <dgm:pt modelId="{E9E71FF6-184B-431B-A896-F6138DC7FAB5}">
      <dgm:prSet phldrT="[Text]" phldr="0"/>
      <dgm:spPr/>
      <dgm:t>
        <a:bodyPr/>
        <a:lstStyle/>
        <a:p>
          <a:r>
            <a:rPr lang="en-GB">
              <a:latin typeface="Walbaum Display Light"/>
            </a:rPr>
            <a:t>TCOTP</a:t>
          </a:r>
          <a:endParaRPr lang="en-GB"/>
        </a:p>
      </dgm:t>
    </dgm:pt>
    <dgm:pt modelId="{000A3413-40A0-4848-B689-AC23447939C2}" type="parTrans" cxnId="{113F2447-15A3-445B-A1DA-D362A1BD7671}">
      <dgm:prSet/>
      <dgm:spPr/>
      <dgm:t>
        <a:bodyPr/>
        <a:lstStyle/>
        <a:p>
          <a:endParaRPr lang="en-GB"/>
        </a:p>
      </dgm:t>
    </dgm:pt>
    <dgm:pt modelId="{9C214D38-DF7E-4516-9843-456383148997}" type="sibTrans" cxnId="{113F2447-15A3-445B-A1DA-D362A1BD7671}">
      <dgm:prSet/>
      <dgm:spPr/>
      <dgm:t>
        <a:bodyPr/>
        <a:lstStyle/>
        <a:p>
          <a:endParaRPr lang="en-GB"/>
        </a:p>
      </dgm:t>
    </dgm:pt>
    <dgm:pt modelId="{6A1ADCB2-4554-431F-9EF3-64263F58F3FE}" type="pres">
      <dgm:prSet presAssocID="{C4D11BB6-E5AB-49F7-B7FE-ED55E6362562}" presName="Name0" presStyleCnt="0">
        <dgm:presLayoutVars>
          <dgm:dir/>
          <dgm:resizeHandles/>
        </dgm:presLayoutVars>
      </dgm:prSet>
      <dgm:spPr/>
    </dgm:pt>
    <dgm:pt modelId="{C5210F44-C416-4EEA-8C64-8FF32D78952F}" type="pres">
      <dgm:prSet presAssocID="{29EDAB98-C587-482C-9D7A-BB599CB6EB6D}" presName="compNode" presStyleCnt="0"/>
      <dgm:spPr/>
    </dgm:pt>
    <dgm:pt modelId="{9D6B7E1F-65E7-41C2-A6B0-A65B266DF967}" type="pres">
      <dgm:prSet presAssocID="{29EDAB98-C587-482C-9D7A-BB599CB6EB6D}" presName="dummyConnPt" presStyleCnt="0"/>
      <dgm:spPr/>
    </dgm:pt>
    <dgm:pt modelId="{0D8C7F33-73A1-45E3-8AC8-2F8B978BB3B8}" type="pres">
      <dgm:prSet presAssocID="{29EDAB98-C587-482C-9D7A-BB599CB6EB6D}" presName="node" presStyleLbl="node1" presStyleIdx="0" presStyleCnt="9">
        <dgm:presLayoutVars>
          <dgm:bulletEnabled val="1"/>
        </dgm:presLayoutVars>
      </dgm:prSet>
      <dgm:spPr/>
    </dgm:pt>
    <dgm:pt modelId="{778F6405-7D77-4CA1-8EE0-D7AA2448C30F}" type="pres">
      <dgm:prSet presAssocID="{E0C2FB11-D8DE-4E8F-9172-14CE608D9F27}" presName="sibTrans" presStyleLbl="bgSibTrans2D1" presStyleIdx="0" presStyleCnt="8"/>
      <dgm:spPr/>
    </dgm:pt>
    <dgm:pt modelId="{AF4441D7-1D6F-46D4-A26A-B88D59CA3841}" type="pres">
      <dgm:prSet presAssocID="{4814C781-A2F0-4A60-B76A-11BEF8A64688}" presName="compNode" presStyleCnt="0"/>
      <dgm:spPr/>
    </dgm:pt>
    <dgm:pt modelId="{55528500-AB47-4FBB-BF8A-9BE95BE547B1}" type="pres">
      <dgm:prSet presAssocID="{4814C781-A2F0-4A60-B76A-11BEF8A64688}" presName="dummyConnPt" presStyleCnt="0"/>
      <dgm:spPr/>
    </dgm:pt>
    <dgm:pt modelId="{D8C84158-AB4C-49C2-8704-50EB797AF573}" type="pres">
      <dgm:prSet presAssocID="{4814C781-A2F0-4A60-B76A-11BEF8A64688}" presName="node" presStyleLbl="node1" presStyleIdx="1" presStyleCnt="9">
        <dgm:presLayoutVars>
          <dgm:bulletEnabled val="1"/>
        </dgm:presLayoutVars>
      </dgm:prSet>
      <dgm:spPr/>
    </dgm:pt>
    <dgm:pt modelId="{19C06107-B60C-41AE-BB22-5ACF8F5DDC20}" type="pres">
      <dgm:prSet presAssocID="{6F34ED23-186A-4F0C-9D37-471F87C3632A}" presName="sibTrans" presStyleLbl="bgSibTrans2D1" presStyleIdx="1" presStyleCnt="8"/>
      <dgm:spPr/>
    </dgm:pt>
    <dgm:pt modelId="{97377551-DD64-495C-9374-681D424AE9EA}" type="pres">
      <dgm:prSet presAssocID="{6D3DE65D-AB73-4C1D-BD7F-08B287C95AA9}" presName="compNode" presStyleCnt="0"/>
      <dgm:spPr/>
    </dgm:pt>
    <dgm:pt modelId="{32993F09-04EF-4F3D-BDED-7A0DF5EEF9E1}" type="pres">
      <dgm:prSet presAssocID="{6D3DE65D-AB73-4C1D-BD7F-08B287C95AA9}" presName="dummyConnPt" presStyleCnt="0"/>
      <dgm:spPr/>
    </dgm:pt>
    <dgm:pt modelId="{DA9141ED-4DA0-4B0A-9367-33AFAA9EDE97}" type="pres">
      <dgm:prSet presAssocID="{6D3DE65D-AB73-4C1D-BD7F-08B287C95AA9}" presName="node" presStyleLbl="node1" presStyleIdx="2" presStyleCnt="9">
        <dgm:presLayoutVars>
          <dgm:bulletEnabled val="1"/>
        </dgm:presLayoutVars>
      </dgm:prSet>
      <dgm:spPr/>
    </dgm:pt>
    <dgm:pt modelId="{44692F56-1547-47F7-B5D8-C592DBE5AF58}" type="pres">
      <dgm:prSet presAssocID="{12884627-4278-43B2-BA64-DB3523CC7E6D}" presName="sibTrans" presStyleLbl="bgSibTrans2D1" presStyleIdx="2" presStyleCnt="8"/>
      <dgm:spPr/>
    </dgm:pt>
    <dgm:pt modelId="{D6726421-CBEF-4274-9406-7262B74B4F21}" type="pres">
      <dgm:prSet presAssocID="{78284E82-C20D-4073-B418-AD1BB3D30E0F}" presName="compNode" presStyleCnt="0"/>
      <dgm:spPr/>
    </dgm:pt>
    <dgm:pt modelId="{28E3BC41-2046-4372-B84B-1F1C1932B1D6}" type="pres">
      <dgm:prSet presAssocID="{78284E82-C20D-4073-B418-AD1BB3D30E0F}" presName="dummyConnPt" presStyleCnt="0"/>
      <dgm:spPr/>
    </dgm:pt>
    <dgm:pt modelId="{8CE4CE39-C1AA-4A17-B2D3-ADC6A510E5BE}" type="pres">
      <dgm:prSet presAssocID="{78284E82-C20D-4073-B418-AD1BB3D30E0F}" presName="node" presStyleLbl="node1" presStyleIdx="3" presStyleCnt="9">
        <dgm:presLayoutVars>
          <dgm:bulletEnabled val="1"/>
        </dgm:presLayoutVars>
      </dgm:prSet>
      <dgm:spPr/>
    </dgm:pt>
    <dgm:pt modelId="{4DDCF654-B5ED-4221-BAF4-6050A1BE0752}" type="pres">
      <dgm:prSet presAssocID="{CE04BB6A-CC03-4990-B47B-0F0BCF7D1C61}" presName="sibTrans" presStyleLbl="bgSibTrans2D1" presStyleIdx="3" presStyleCnt="8"/>
      <dgm:spPr/>
    </dgm:pt>
    <dgm:pt modelId="{E5908F29-B44F-4CBC-89C0-892B69663360}" type="pres">
      <dgm:prSet presAssocID="{E4797DF1-3246-4DCA-A219-0CA7D1BD8CF4}" presName="compNode" presStyleCnt="0"/>
      <dgm:spPr/>
    </dgm:pt>
    <dgm:pt modelId="{1058BB73-F889-43B8-A977-1B3D1CEAA616}" type="pres">
      <dgm:prSet presAssocID="{E4797DF1-3246-4DCA-A219-0CA7D1BD8CF4}" presName="dummyConnPt" presStyleCnt="0"/>
      <dgm:spPr/>
    </dgm:pt>
    <dgm:pt modelId="{D119318F-1D69-4630-A98D-D427E6391D5C}" type="pres">
      <dgm:prSet presAssocID="{E4797DF1-3246-4DCA-A219-0CA7D1BD8CF4}" presName="node" presStyleLbl="node1" presStyleIdx="4" presStyleCnt="9">
        <dgm:presLayoutVars>
          <dgm:bulletEnabled val="1"/>
        </dgm:presLayoutVars>
      </dgm:prSet>
      <dgm:spPr/>
    </dgm:pt>
    <dgm:pt modelId="{45D9F365-1DB5-46B9-A1DD-0C9CE93B0685}" type="pres">
      <dgm:prSet presAssocID="{F0AD1B70-CDD6-40C9-B4FF-E619AEE0FA27}" presName="sibTrans" presStyleLbl="bgSibTrans2D1" presStyleIdx="4" presStyleCnt="8"/>
      <dgm:spPr/>
    </dgm:pt>
    <dgm:pt modelId="{ADE3B441-05C7-4A0B-97CA-75DA9A8EBCC8}" type="pres">
      <dgm:prSet presAssocID="{FA262834-13BE-4B2B-A24B-A487C477A3F1}" presName="compNode" presStyleCnt="0"/>
      <dgm:spPr/>
    </dgm:pt>
    <dgm:pt modelId="{E285472F-16EE-4D0C-BF61-85826FEA20E7}" type="pres">
      <dgm:prSet presAssocID="{FA262834-13BE-4B2B-A24B-A487C477A3F1}" presName="dummyConnPt" presStyleCnt="0"/>
      <dgm:spPr/>
    </dgm:pt>
    <dgm:pt modelId="{FF4214E2-510B-4D1D-B8B4-B025A032636A}" type="pres">
      <dgm:prSet presAssocID="{FA262834-13BE-4B2B-A24B-A487C477A3F1}" presName="node" presStyleLbl="node1" presStyleIdx="5" presStyleCnt="9">
        <dgm:presLayoutVars>
          <dgm:bulletEnabled val="1"/>
        </dgm:presLayoutVars>
      </dgm:prSet>
      <dgm:spPr/>
    </dgm:pt>
    <dgm:pt modelId="{EE9D4285-2C2F-4640-B19A-98CAD364EF07}" type="pres">
      <dgm:prSet presAssocID="{B6DB6C57-890C-4E03-B4BF-C2D8DD9E42CA}" presName="sibTrans" presStyleLbl="bgSibTrans2D1" presStyleIdx="5" presStyleCnt="8"/>
      <dgm:spPr/>
    </dgm:pt>
    <dgm:pt modelId="{AE427DC7-348B-4834-9318-267067D3B9D1}" type="pres">
      <dgm:prSet presAssocID="{14266B76-1BFF-487F-AF5B-E0C7EA03E071}" presName="compNode" presStyleCnt="0"/>
      <dgm:spPr/>
    </dgm:pt>
    <dgm:pt modelId="{E6D6D02B-E77C-41FC-A640-476396E6AB7A}" type="pres">
      <dgm:prSet presAssocID="{14266B76-1BFF-487F-AF5B-E0C7EA03E071}" presName="dummyConnPt" presStyleCnt="0"/>
      <dgm:spPr/>
    </dgm:pt>
    <dgm:pt modelId="{EEDA9721-2CB3-4524-A618-0539EA984F0B}" type="pres">
      <dgm:prSet presAssocID="{14266B76-1BFF-487F-AF5B-E0C7EA03E071}" presName="node" presStyleLbl="node1" presStyleIdx="6" presStyleCnt="9">
        <dgm:presLayoutVars>
          <dgm:bulletEnabled val="1"/>
        </dgm:presLayoutVars>
      </dgm:prSet>
      <dgm:spPr/>
    </dgm:pt>
    <dgm:pt modelId="{FF9DF93D-04D9-48FA-A160-965E4D417AC5}" type="pres">
      <dgm:prSet presAssocID="{E62E31D7-292F-4CDE-A9E0-D4018BB0C07B}" presName="sibTrans" presStyleLbl="bgSibTrans2D1" presStyleIdx="6" presStyleCnt="8"/>
      <dgm:spPr/>
    </dgm:pt>
    <dgm:pt modelId="{EAA1A117-BB74-484C-AFDB-6ACDEA7E00B0}" type="pres">
      <dgm:prSet presAssocID="{73A6A398-F49C-4ECC-A04D-49E7CED7A868}" presName="compNode" presStyleCnt="0"/>
      <dgm:spPr/>
    </dgm:pt>
    <dgm:pt modelId="{61F4C132-D12E-434A-8670-5D58EC81C208}" type="pres">
      <dgm:prSet presAssocID="{73A6A398-F49C-4ECC-A04D-49E7CED7A868}" presName="dummyConnPt" presStyleCnt="0"/>
      <dgm:spPr/>
    </dgm:pt>
    <dgm:pt modelId="{3DCF63F6-71BD-40DD-84D1-618E2BEB9087}" type="pres">
      <dgm:prSet presAssocID="{73A6A398-F49C-4ECC-A04D-49E7CED7A868}" presName="node" presStyleLbl="node1" presStyleIdx="7" presStyleCnt="9">
        <dgm:presLayoutVars>
          <dgm:bulletEnabled val="1"/>
        </dgm:presLayoutVars>
      </dgm:prSet>
      <dgm:spPr/>
    </dgm:pt>
    <dgm:pt modelId="{5375DD27-DCD7-4C7D-B187-475E7487325A}" type="pres">
      <dgm:prSet presAssocID="{442C3BCC-4E62-45EB-A30E-445782815115}" presName="sibTrans" presStyleLbl="bgSibTrans2D1" presStyleIdx="7" presStyleCnt="8"/>
      <dgm:spPr/>
    </dgm:pt>
    <dgm:pt modelId="{EF6507F7-302B-4DC7-AA54-05EBDAEDAF0C}" type="pres">
      <dgm:prSet presAssocID="{E9E71FF6-184B-431B-A896-F6138DC7FAB5}" presName="compNode" presStyleCnt="0"/>
      <dgm:spPr/>
    </dgm:pt>
    <dgm:pt modelId="{85C1C0B2-8236-4241-8CAD-A70878542C6F}" type="pres">
      <dgm:prSet presAssocID="{E9E71FF6-184B-431B-A896-F6138DC7FAB5}" presName="dummyConnPt" presStyleCnt="0"/>
      <dgm:spPr/>
    </dgm:pt>
    <dgm:pt modelId="{72BBB13E-3510-4192-B53C-2F11D56665E8}" type="pres">
      <dgm:prSet presAssocID="{E9E71FF6-184B-431B-A896-F6138DC7FAB5}" presName="node" presStyleLbl="node1" presStyleIdx="8" presStyleCnt="9">
        <dgm:presLayoutVars>
          <dgm:bulletEnabled val="1"/>
        </dgm:presLayoutVars>
      </dgm:prSet>
      <dgm:spPr/>
    </dgm:pt>
  </dgm:ptLst>
  <dgm:cxnLst>
    <dgm:cxn modelId="{6B270D01-33C5-4B8F-B04C-597E3A7FC817}" type="presOf" srcId="{CE04BB6A-CC03-4990-B47B-0F0BCF7D1C61}" destId="{4DDCF654-B5ED-4221-BAF4-6050A1BE0752}" srcOrd="0" destOrd="0" presId="urn:microsoft.com/office/officeart/2005/8/layout/bProcess4"/>
    <dgm:cxn modelId="{647B090A-0ECB-46C9-8C80-7DFE611150D8}" srcId="{C4D11BB6-E5AB-49F7-B7FE-ED55E6362562}" destId="{73A6A398-F49C-4ECC-A04D-49E7CED7A868}" srcOrd="7" destOrd="0" parTransId="{32D77B81-2D83-4C68-912E-30719B7C0862}" sibTransId="{442C3BCC-4E62-45EB-A30E-445782815115}"/>
    <dgm:cxn modelId="{6B5CB40B-B454-4C65-B594-E6D24B5B4F54}" type="presOf" srcId="{E0C2FB11-D8DE-4E8F-9172-14CE608D9F27}" destId="{778F6405-7D77-4CA1-8EE0-D7AA2448C30F}" srcOrd="0" destOrd="0" presId="urn:microsoft.com/office/officeart/2005/8/layout/bProcess4"/>
    <dgm:cxn modelId="{41D4AF11-38AE-4139-926B-4D96F19E49D1}" type="presOf" srcId="{C4D11BB6-E5AB-49F7-B7FE-ED55E6362562}" destId="{6A1ADCB2-4554-431F-9EF3-64263F58F3FE}" srcOrd="0" destOrd="0" presId="urn:microsoft.com/office/officeart/2005/8/layout/bProcess4"/>
    <dgm:cxn modelId="{FFD4B311-5C33-4523-81F2-2439882C2569}" type="presOf" srcId="{29EDAB98-C587-482C-9D7A-BB599CB6EB6D}" destId="{0D8C7F33-73A1-45E3-8AC8-2F8B978BB3B8}" srcOrd="0" destOrd="0" presId="urn:microsoft.com/office/officeart/2005/8/layout/bProcess4"/>
    <dgm:cxn modelId="{73C6BE16-EBD5-404E-BC86-5774F15086B8}" srcId="{C4D11BB6-E5AB-49F7-B7FE-ED55E6362562}" destId="{78284E82-C20D-4073-B418-AD1BB3D30E0F}" srcOrd="3" destOrd="0" parTransId="{4BFD9542-3A6C-4ACE-92B7-B89AEA034F36}" sibTransId="{CE04BB6A-CC03-4990-B47B-0F0BCF7D1C61}"/>
    <dgm:cxn modelId="{5074832A-2B65-4D79-BE95-B42145776F11}" type="presOf" srcId="{78284E82-C20D-4073-B418-AD1BB3D30E0F}" destId="{8CE4CE39-C1AA-4A17-B2D3-ADC6A510E5BE}" srcOrd="0" destOrd="0" presId="urn:microsoft.com/office/officeart/2005/8/layout/bProcess4"/>
    <dgm:cxn modelId="{4E76642F-9079-40CD-A2CE-00E6F282E1BE}" type="presOf" srcId="{14266B76-1BFF-487F-AF5B-E0C7EA03E071}" destId="{EEDA9721-2CB3-4524-A618-0539EA984F0B}" srcOrd="0" destOrd="0" presId="urn:microsoft.com/office/officeart/2005/8/layout/bProcess4"/>
    <dgm:cxn modelId="{BBAF5A35-0DF6-4FE3-A752-12926363E59A}" type="presOf" srcId="{F0AD1B70-CDD6-40C9-B4FF-E619AEE0FA27}" destId="{45D9F365-1DB5-46B9-A1DD-0C9CE93B0685}" srcOrd="0" destOrd="0" presId="urn:microsoft.com/office/officeart/2005/8/layout/bProcess4"/>
    <dgm:cxn modelId="{8112DC38-F218-438A-8999-FDDD1AA88286}" srcId="{C4D11BB6-E5AB-49F7-B7FE-ED55E6362562}" destId="{6D3DE65D-AB73-4C1D-BD7F-08B287C95AA9}" srcOrd="2" destOrd="0" parTransId="{5DE36EEF-6E7E-4A81-9E15-63BEB6B745D8}" sibTransId="{12884627-4278-43B2-BA64-DB3523CC7E6D}"/>
    <dgm:cxn modelId="{7FDDA543-9023-4D61-AF67-3CAF870505E3}" srcId="{C4D11BB6-E5AB-49F7-B7FE-ED55E6362562}" destId="{14266B76-1BFF-487F-AF5B-E0C7EA03E071}" srcOrd="6" destOrd="0" parTransId="{AD5B426D-6F94-4FB3-BBB1-5F6FAC3C1517}" sibTransId="{E62E31D7-292F-4CDE-A9E0-D4018BB0C07B}"/>
    <dgm:cxn modelId="{113F2447-15A3-445B-A1DA-D362A1BD7671}" srcId="{C4D11BB6-E5AB-49F7-B7FE-ED55E6362562}" destId="{E9E71FF6-184B-431B-A896-F6138DC7FAB5}" srcOrd="8" destOrd="0" parTransId="{000A3413-40A0-4848-B689-AC23447939C2}" sibTransId="{9C214D38-DF7E-4516-9843-456383148997}"/>
    <dgm:cxn modelId="{375A8E48-E712-492C-8F75-6E9D5B14BC00}" srcId="{C4D11BB6-E5AB-49F7-B7FE-ED55E6362562}" destId="{E4797DF1-3246-4DCA-A219-0CA7D1BD8CF4}" srcOrd="4" destOrd="0" parTransId="{83919AAD-77CE-4F0A-B17C-D3B46FA9D097}" sibTransId="{F0AD1B70-CDD6-40C9-B4FF-E619AEE0FA27}"/>
    <dgm:cxn modelId="{C415406B-1D75-4F70-9EE3-9BCA9B907D1C}" type="presOf" srcId="{12884627-4278-43B2-BA64-DB3523CC7E6D}" destId="{44692F56-1547-47F7-B5D8-C592DBE5AF58}" srcOrd="0" destOrd="0" presId="urn:microsoft.com/office/officeart/2005/8/layout/bProcess4"/>
    <dgm:cxn modelId="{0C4FE982-8500-407B-8833-9E179B2DD139}" type="presOf" srcId="{4814C781-A2F0-4A60-B76A-11BEF8A64688}" destId="{D8C84158-AB4C-49C2-8704-50EB797AF573}" srcOrd="0" destOrd="0" presId="urn:microsoft.com/office/officeart/2005/8/layout/bProcess4"/>
    <dgm:cxn modelId="{A7966A8E-FD0C-4861-A61C-AA860CAD44BC}" type="presOf" srcId="{442C3BCC-4E62-45EB-A30E-445782815115}" destId="{5375DD27-DCD7-4C7D-B187-475E7487325A}" srcOrd="0" destOrd="0" presId="urn:microsoft.com/office/officeart/2005/8/layout/bProcess4"/>
    <dgm:cxn modelId="{CBA31E97-3906-468F-AD26-5CFAAF1EB362}" type="presOf" srcId="{6D3DE65D-AB73-4C1D-BD7F-08B287C95AA9}" destId="{DA9141ED-4DA0-4B0A-9367-33AFAA9EDE97}" srcOrd="0" destOrd="0" presId="urn:microsoft.com/office/officeart/2005/8/layout/bProcess4"/>
    <dgm:cxn modelId="{50457A9F-1960-4947-95AB-29691E6385AF}" srcId="{C4D11BB6-E5AB-49F7-B7FE-ED55E6362562}" destId="{29EDAB98-C587-482C-9D7A-BB599CB6EB6D}" srcOrd="0" destOrd="0" parTransId="{E83E5131-5EF6-4B4E-A30C-F03CF50279C2}" sibTransId="{E0C2FB11-D8DE-4E8F-9172-14CE608D9F27}"/>
    <dgm:cxn modelId="{52A2A5A0-E753-4BFC-B014-D69021B45CC0}" type="presOf" srcId="{73A6A398-F49C-4ECC-A04D-49E7CED7A868}" destId="{3DCF63F6-71BD-40DD-84D1-618E2BEB9087}" srcOrd="0" destOrd="0" presId="urn:microsoft.com/office/officeart/2005/8/layout/bProcess4"/>
    <dgm:cxn modelId="{DFBDD5B5-D65C-47E1-8928-CDD83C18B980}" type="presOf" srcId="{E9E71FF6-184B-431B-A896-F6138DC7FAB5}" destId="{72BBB13E-3510-4192-B53C-2F11D56665E8}" srcOrd="0" destOrd="0" presId="urn:microsoft.com/office/officeart/2005/8/layout/bProcess4"/>
    <dgm:cxn modelId="{406C4ABB-91CB-4F5D-BD5E-A1FD9EA2F9BD}" type="presOf" srcId="{B6DB6C57-890C-4E03-B4BF-C2D8DD9E42CA}" destId="{EE9D4285-2C2F-4640-B19A-98CAD364EF07}" srcOrd="0" destOrd="0" presId="urn:microsoft.com/office/officeart/2005/8/layout/bProcess4"/>
    <dgm:cxn modelId="{58E54ABB-01A1-40E7-AB3B-8F2A19347D11}" srcId="{C4D11BB6-E5AB-49F7-B7FE-ED55E6362562}" destId="{4814C781-A2F0-4A60-B76A-11BEF8A64688}" srcOrd="1" destOrd="0" parTransId="{011818F3-B0E8-44F7-ABA1-815940879F39}" sibTransId="{6F34ED23-186A-4F0C-9D37-471F87C3632A}"/>
    <dgm:cxn modelId="{501AC7C5-F5A4-44D2-80FE-833ED20C7240}" type="presOf" srcId="{E62E31D7-292F-4CDE-A9E0-D4018BB0C07B}" destId="{FF9DF93D-04D9-48FA-A160-965E4D417AC5}" srcOrd="0" destOrd="0" presId="urn:microsoft.com/office/officeart/2005/8/layout/bProcess4"/>
    <dgm:cxn modelId="{E0C84CD5-C429-4604-9B38-364D5EC95F71}" type="presOf" srcId="{6F34ED23-186A-4F0C-9D37-471F87C3632A}" destId="{19C06107-B60C-41AE-BB22-5ACF8F5DDC20}" srcOrd="0" destOrd="0" presId="urn:microsoft.com/office/officeart/2005/8/layout/bProcess4"/>
    <dgm:cxn modelId="{5FFF5BE8-ECD6-4B1A-8019-96B651C106F6}" type="presOf" srcId="{E4797DF1-3246-4DCA-A219-0CA7D1BD8CF4}" destId="{D119318F-1D69-4630-A98D-D427E6391D5C}" srcOrd="0" destOrd="0" presId="urn:microsoft.com/office/officeart/2005/8/layout/bProcess4"/>
    <dgm:cxn modelId="{7B044AF2-129A-440B-A6EB-8A5E345FCB1E}" srcId="{C4D11BB6-E5AB-49F7-B7FE-ED55E6362562}" destId="{FA262834-13BE-4B2B-A24B-A487C477A3F1}" srcOrd="5" destOrd="0" parTransId="{9AA471A8-184C-4EA0-9695-D97DD19D9578}" sibTransId="{B6DB6C57-890C-4E03-B4BF-C2D8DD9E42CA}"/>
    <dgm:cxn modelId="{DA011AF4-DA93-4843-86DA-389331A6B015}" type="presOf" srcId="{FA262834-13BE-4B2B-A24B-A487C477A3F1}" destId="{FF4214E2-510B-4D1D-B8B4-B025A032636A}" srcOrd="0" destOrd="0" presId="urn:microsoft.com/office/officeart/2005/8/layout/bProcess4"/>
    <dgm:cxn modelId="{3B29B944-7F42-4156-97DE-2E4AD605A9C0}" type="presParOf" srcId="{6A1ADCB2-4554-431F-9EF3-64263F58F3FE}" destId="{C5210F44-C416-4EEA-8C64-8FF32D78952F}" srcOrd="0" destOrd="0" presId="urn:microsoft.com/office/officeart/2005/8/layout/bProcess4"/>
    <dgm:cxn modelId="{122D4515-4387-4803-9255-F785960E4B4F}" type="presParOf" srcId="{C5210F44-C416-4EEA-8C64-8FF32D78952F}" destId="{9D6B7E1F-65E7-41C2-A6B0-A65B266DF967}" srcOrd="0" destOrd="0" presId="urn:microsoft.com/office/officeart/2005/8/layout/bProcess4"/>
    <dgm:cxn modelId="{8BDB996A-719F-451C-912C-E58F6071EA66}" type="presParOf" srcId="{C5210F44-C416-4EEA-8C64-8FF32D78952F}" destId="{0D8C7F33-73A1-45E3-8AC8-2F8B978BB3B8}" srcOrd="1" destOrd="0" presId="urn:microsoft.com/office/officeart/2005/8/layout/bProcess4"/>
    <dgm:cxn modelId="{2BFFD0CA-73B5-41DA-B713-FD2F0B8BF3DA}" type="presParOf" srcId="{6A1ADCB2-4554-431F-9EF3-64263F58F3FE}" destId="{778F6405-7D77-4CA1-8EE0-D7AA2448C30F}" srcOrd="1" destOrd="0" presId="urn:microsoft.com/office/officeart/2005/8/layout/bProcess4"/>
    <dgm:cxn modelId="{87970445-A786-42BF-A6FF-CDD33D159CB0}" type="presParOf" srcId="{6A1ADCB2-4554-431F-9EF3-64263F58F3FE}" destId="{AF4441D7-1D6F-46D4-A26A-B88D59CA3841}" srcOrd="2" destOrd="0" presId="urn:microsoft.com/office/officeart/2005/8/layout/bProcess4"/>
    <dgm:cxn modelId="{8C38FC02-9954-47E0-A01E-085F1182690B}" type="presParOf" srcId="{AF4441D7-1D6F-46D4-A26A-B88D59CA3841}" destId="{55528500-AB47-4FBB-BF8A-9BE95BE547B1}" srcOrd="0" destOrd="0" presId="urn:microsoft.com/office/officeart/2005/8/layout/bProcess4"/>
    <dgm:cxn modelId="{B4C7BECA-ED7E-4687-B335-BA0889797355}" type="presParOf" srcId="{AF4441D7-1D6F-46D4-A26A-B88D59CA3841}" destId="{D8C84158-AB4C-49C2-8704-50EB797AF573}" srcOrd="1" destOrd="0" presId="urn:microsoft.com/office/officeart/2005/8/layout/bProcess4"/>
    <dgm:cxn modelId="{F1FCCBC2-A402-4DDB-A731-8414224C0063}" type="presParOf" srcId="{6A1ADCB2-4554-431F-9EF3-64263F58F3FE}" destId="{19C06107-B60C-41AE-BB22-5ACF8F5DDC20}" srcOrd="3" destOrd="0" presId="urn:microsoft.com/office/officeart/2005/8/layout/bProcess4"/>
    <dgm:cxn modelId="{C9CA27AF-C60D-45D4-A807-F0E9744EA561}" type="presParOf" srcId="{6A1ADCB2-4554-431F-9EF3-64263F58F3FE}" destId="{97377551-DD64-495C-9374-681D424AE9EA}" srcOrd="4" destOrd="0" presId="urn:microsoft.com/office/officeart/2005/8/layout/bProcess4"/>
    <dgm:cxn modelId="{F1F81B2A-BE80-466D-84AE-88104E160DBB}" type="presParOf" srcId="{97377551-DD64-495C-9374-681D424AE9EA}" destId="{32993F09-04EF-4F3D-BDED-7A0DF5EEF9E1}" srcOrd="0" destOrd="0" presId="urn:microsoft.com/office/officeart/2005/8/layout/bProcess4"/>
    <dgm:cxn modelId="{17994EDB-BFBB-492D-B9B3-0FF8AAC99E20}" type="presParOf" srcId="{97377551-DD64-495C-9374-681D424AE9EA}" destId="{DA9141ED-4DA0-4B0A-9367-33AFAA9EDE97}" srcOrd="1" destOrd="0" presId="urn:microsoft.com/office/officeart/2005/8/layout/bProcess4"/>
    <dgm:cxn modelId="{794304DF-E405-4B75-802A-3148EAC9E7FD}" type="presParOf" srcId="{6A1ADCB2-4554-431F-9EF3-64263F58F3FE}" destId="{44692F56-1547-47F7-B5D8-C592DBE5AF58}" srcOrd="5" destOrd="0" presId="urn:microsoft.com/office/officeart/2005/8/layout/bProcess4"/>
    <dgm:cxn modelId="{772BFDFD-D286-4623-AE94-9C2F7B1D41C0}" type="presParOf" srcId="{6A1ADCB2-4554-431F-9EF3-64263F58F3FE}" destId="{D6726421-CBEF-4274-9406-7262B74B4F21}" srcOrd="6" destOrd="0" presId="urn:microsoft.com/office/officeart/2005/8/layout/bProcess4"/>
    <dgm:cxn modelId="{60FE955D-EE8B-4754-B66A-C7D9FF1B4BE2}" type="presParOf" srcId="{D6726421-CBEF-4274-9406-7262B74B4F21}" destId="{28E3BC41-2046-4372-B84B-1F1C1932B1D6}" srcOrd="0" destOrd="0" presId="urn:microsoft.com/office/officeart/2005/8/layout/bProcess4"/>
    <dgm:cxn modelId="{92733564-357A-4E07-8923-E6BFBD07B7F3}" type="presParOf" srcId="{D6726421-CBEF-4274-9406-7262B74B4F21}" destId="{8CE4CE39-C1AA-4A17-B2D3-ADC6A510E5BE}" srcOrd="1" destOrd="0" presId="urn:microsoft.com/office/officeart/2005/8/layout/bProcess4"/>
    <dgm:cxn modelId="{A2466CD6-B257-4264-89B2-2D882A59CBB2}" type="presParOf" srcId="{6A1ADCB2-4554-431F-9EF3-64263F58F3FE}" destId="{4DDCF654-B5ED-4221-BAF4-6050A1BE0752}" srcOrd="7" destOrd="0" presId="urn:microsoft.com/office/officeart/2005/8/layout/bProcess4"/>
    <dgm:cxn modelId="{A5FCFC85-07AA-4E3A-8D1A-4626A7EAEE4E}" type="presParOf" srcId="{6A1ADCB2-4554-431F-9EF3-64263F58F3FE}" destId="{E5908F29-B44F-4CBC-89C0-892B69663360}" srcOrd="8" destOrd="0" presId="urn:microsoft.com/office/officeart/2005/8/layout/bProcess4"/>
    <dgm:cxn modelId="{EE9B7C0C-17F4-4004-8537-94CB97E41DCA}" type="presParOf" srcId="{E5908F29-B44F-4CBC-89C0-892B69663360}" destId="{1058BB73-F889-43B8-A977-1B3D1CEAA616}" srcOrd="0" destOrd="0" presId="urn:microsoft.com/office/officeart/2005/8/layout/bProcess4"/>
    <dgm:cxn modelId="{714D4140-F836-4944-809C-DEE35FF9B966}" type="presParOf" srcId="{E5908F29-B44F-4CBC-89C0-892B69663360}" destId="{D119318F-1D69-4630-A98D-D427E6391D5C}" srcOrd="1" destOrd="0" presId="urn:microsoft.com/office/officeart/2005/8/layout/bProcess4"/>
    <dgm:cxn modelId="{A6B29565-994E-498C-A9DF-CC71EAB04F92}" type="presParOf" srcId="{6A1ADCB2-4554-431F-9EF3-64263F58F3FE}" destId="{45D9F365-1DB5-46B9-A1DD-0C9CE93B0685}" srcOrd="9" destOrd="0" presId="urn:microsoft.com/office/officeart/2005/8/layout/bProcess4"/>
    <dgm:cxn modelId="{60B462CA-FBEB-4B19-A5FC-CB42478205F1}" type="presParOf" srcId="{6A1ADCB2-4554-431F-9EF3-64263F58F3FE}" destId="{ADE3B441-05C7-4A0B-97CA-75DA9A8EBCC8}" srcOrd="10" destOrd="0" presId="urn:microsoft.com/office/officeart/2005/8/layout/bProcess4"/>
    <dgm:cxn modelId="{2337064B-4ECD-4915-9900-6AAED44F8FB9}" type="presParOf" srcId="{ADE3B441-05C7-4A0B-97CA-75DA9A8EBCC8}" destId="{E285472F-16EE-4D0C-BF61-85826FEA20E7}" srcOrd="0" destOrd="0" presId="urn:microsoft.com/office/officeart/2005/8/layout/bProcess4"/>
    <dgm:cxn modelId="{EEBE93F9-97F1-42B4-BF5B-A0814367702D}" type="presParOf" srcId="{ADE3B441-05C7-4A0B-97CA-75DA9A8EBCC8}" destId="{FF4214E2-510B-4D1D-B8B4-B025A032636A}" srcOrd="1" destOrd="0" presId="urn:microsoft.com/office/officeart/2005/8/layout/bProcess4"/>
    <dgm:cxn modelId="{053D95F4-5327-45F6-B6DC-DA86DFA95F42}" type="presParOf" srcId="{6A1ADCB2-4554-431F-9EF3-64263F58F3FE}" destId="{EE9D4285-2C2F-4640-B19A-98CAD364EF07}" srcOrd="11" destOrd="0" presId="urn:microsoft.com/office/officeart/2005/8/layout/bProcess4"/>
    <dgm:cxn modelId="{B0FEEF8E-4647-40C7-AE94-7C402B9A63AA}" type="presParOf" srcId="{6A1ADCB2-4554-431F-9EF3-64263F58F3FE}" destId="{AE427DC7-348B-4834-9318-267067D3B9D1}" srcOrd="12" destOrd="0" presId="urn:microsoft.com/office/officeart/2005/8/layout/bProcess4"/>
    <dgm:cxn modelId="{A366A620-436D-470D-9AEA-0A2B5E3E023F}" type="presParOf" srcId="{AE427DC7-348B-4834-9318-267067D3B9D1}" destId="{E6D6D02B-E77C-41FC-A640-476396E6AB7A}" srcOrd="0" destOrd="0" presId="urn:microsoft.com/office/officeart/2005/8/layout/bProcess4"/>
    <dgm:cxn modelId="{284D499A-2F39-4091-AA2F-4ADFB329F585}" type="presParOf" srcId="{AE427DC7-348B-4834-9318-267067D3B9D1}" destId="{EEDA9721-2CB3-4524-A618-0539EA984F0B}" srcOrd="1" destOrd="0" presId="urn:microsoft.com/office/officeart/2005/8/layout/bProcess4"/>
    <dgm:cxn modelId="{42AFB549-DBEE-4FBB-BA26-2103E04CA26A}" type="presParOf" srcId="{6A1ADCB2-4554-431F-9EF3-64263F58F3FE}" destId="{FF9DF93D-04D9-48FA-A160-965E4D417AC5}" srcOrd="13" destOrd="0" presId="urn:microsoft.com/office/officeart/2005/8/layout/bProcess4"/>
    <dgm:cxn modelId="{F36949A7-CA72-46AB-93D6-005F831D0F80}" type="presParOf" srcId="{6A1ADCB2-4554-431F-9EF3-64263F58F3FE}" destId="{EAA1A117-BB74-484C-AFDB-6ACDEA7E00B0}" srcOrd="14" destOrd="0" presId="urn:microsoft.com/office/officeart/2005/8/layout/bProcess4"/>
    <dgm:cxn modelId="{70E643ED-3F25-4BC9-A3F0-0E77B874472E}" type="presParOf" srcId="{EAA1A117-BB74-484C-AFDB-6ACDEA7E00B0}" destId="{61F4C132-D12E-434A-8670-5D58EC81C208}" srcOrd="0" destOrd="0" presId="urn:microsoft.com/office/officeart/2005/8/layout/bProcess4"/>
    <dgm:cxn modelId="{85D0865E-23CA-4E58-8D54-5A5F09028FFD}" type="presParOf" srcId="{EAA1A117-BB74-484C-AFDB-6ACDEA7E00B0}" destId="{3DCF63F6-71BD-40DD-84D1-618E2BEB9087}" srcOrd="1" destOrd="0" presId="urn:microsoft.com/office/officeart/2005/8/layout/bProcess4"/>
    <dgm:cxn modelId="{8F5CD4AB-13D6-4D47-A8E8-63FDAF371665}" type="presParOf" srcId="{6A1ADCB2-4554-431F-9EF3-64263F58F3FE}" destId="{5375DD27-DCD7-4C7D-B187-475E7487325A}" srcOrd="15" destOrd="0" presId="urn:microsoft.com/office/officeart/2005/8/layout/bProcess4"/>
    <dgm:cxn modelId="{36CDD9F7-720D-4AFD-B08F-985C75AF5A25}" type="presParOf" srcId="{6A1ADCB2-4554-431F-9EF3-64263F58F3FE}" destId="{EF6507F7-302B-4DC7-AA54-05EBDAEDAF0C}" srcOrd="16" destOrd="0" presId="urn:microsoft.com/office/officeart/2005/8/layout/bProcess4"/>
    <dgm:cxn modelId="{8F8B4764-11D7-4480-8D9E-F2246F1DB39E}" type="presParOf" srcId="{EF6507F7-302B-4DC7-AA54-05EBDAEDAF0C}" destId="{85C1C0B2-8236-4241-8CAD-A70878542C6F}" srcOrd="0" destOrd="0" presId="urn:microsoft.com/office/officeart/2005/8/layout/bProcess4"/>
    <dgm:cxn modelId="{830E7A13-5833-42AE-9A51-C4B47F43222F}" type="presParOf" srcId="{EF6507F7-302B-4DC7-AA54-05EBDAEDAF0C}" destId="{72BBB13E-3510-4192-B53C-2F11D56665E8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B12191-623A-4128-9A6B-2D057C0F2D7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6C8BBB1-DE8B-4047-B4EB-400020C87DD8}">
      <dgm:prSet phldrT="[Text]" phldr="0" custT="1"/>
      <dgm:spPr/>
      <dgm:t>
        <a:bodyPr/>
        <a:lstStyle/>
        <a:p>
          <a:pPr rtl="0"/>
          <a:r>
            <a:rPr lang="en-GB" sz="2000" dirty="0">
              <a:latin typeface="Walbaum Display Light"/>
            </a:rPr>
            <a:t>UNIQUE SELLING POINTS &amp; MANAGEMENT</a:t>
          </a:r>
          <a:endParaRPr lang="en-GB" sz="2000" dirty="0"/>
        </a:p>
      </dgm:t>
    </dgm:pt>
    <dgm:pt modelId="{F09CAB34-7DB4-45CD-A39E-1BDF87174634}" type="parTrans" cxnId="{023366A9-1BCC-4740-BB70-8E17DC0A47CD}">
      <dgm:prSet/>
      <dgm:spPr/>
      <dgm:t>
        <a:bodyPr/>
        <a:lstStyle/>
        <a:p>
          <a:endParaRPr lang="en-GB"/>
        </a:p>
      </dgm:t>
    </dgm:pt>
    <dgm:pt modelId="{4BB2D2BD-83F3-4E84-80E7-92BEA821C1B6}" type="sibTrans" cxnId="{023366A9-1BCC-4740-BB70-8E17DC0A47CD}">
      <dgm:prSet/>
      <dgm:spPr/>
      <dgm:t>
        <a:bodyPr/>
        <a:lstStyle/>
        <a:p>
          <a:endParaRPr lang="en-GB"/>
        </a:p>
      </dgm:t>
    </dgm:pt>
    <dgm:pt modelId="{A874B66F-7728-4127-9FB6-07C182107EC4}">
      <dgm:prSet phldrT="[Text]" phldr="0" custT="1"/>
      <dgm:spPr/>
      <dgm:t>
        <a:bodyPr/>
        <a:lstStyle/>
        <a:p>
          <a:pPr rtl="0"/>
          <a:r>
            <a:rPr lang="en-GB" sz="1400" dirty="0">
              <a:latin typeface="Walbaum Display Light"/>
            </a:rPr>
            <a:t>UNIQUE SELLING POINTS</a:t>
          </a:r>
          <a:br>
            <a:rPr lang="en-GB" sz="1400" dirty="0">
              <a:solidFill>
                <a:srgbClr val="000000"/>
              </a:solidFill>
              <a:latin typeface="Walbaum Display Light"/>
            </a:rPr>
          </a:br>
          <a:br>
            <a:rPr lang="en-GB" sz="1400" dirty="0">
              <a:solidFill>
                <a:srgbClr val="000000"/>
              </a:solidFill>
              <a:latin typeface="Walbaum Display Light"/>
            </a:rPr>
          </a:br>
          <a:r>
            <a:rPr lang="en-GB" sz="1400" dirty="0">
              <a:solidFill>
                <a:srgbClr val="000000"/>
              </a:solidFill>
              <a:latin typeface="Walbaum Display Light"/>
            </a:rPr>
            <a:t>AFFORDABLE TUTORING</a:t>
          </a:r>
          <a:br>
            <a:rPr lang="en-GB" sz="1400" dirty="0">
              <a:solidFill>
                <a:srgbClr val="000000"/>
              </a:solidFill>
              <a:latin typeface="Walbaum Display Light"/>
            </a:rPr>
          </a:br>
          <a:r>
            <a:rPr lang="en-GB" sz="1400" dirty="0">
              <a:solidFill>
                <a:srgbClr val="000000"/>
              </a:solidFill>
              <a:latin typeface="Walbaum Display Light"/>
            </a:rPr>
            <a:t>VERIFIED QUALIFIED TUTORS</a:t>
          </a:r>
          <a:br>
            <a:rPr lang="en-GB" sz="1400" dirty="0">
              <a:solidFill>
                <a:srgbClr val="000000"/>
              </a:solidFill>
              <a:latin typeface="Walbaum Display Light"/>
            </a:rPr>
          </a:br>
          <a:r>
            <a:rPr lang="en-GB" sz="1400" dirty="0">
              <a:solidFill>
                <a:srgbClr val="000000"/>
              </a:solidFill>
              <a:latin typeface="Walbaum Display Light"/>
            </a:rPr>
            <a:t>EASY BOOKING SYSTEM</a:t>
          </a:r>
          <a:br>
            <a:rPr lang="en-GB" sz="1400" dirty="0">
              <a:solidFill>
                <a:srgbClr val="000000"/>
              </a:solidFill>
              <a:latin typeface="Walbaum Display Light"/>
            </a:rPr>
          </a:br>
          <a:r>
            <a:rPr lang="en-GB" sz="1400" dirty="0">
              <a:solidFill>
                <a:srgbClr val="000000"/>
              </a:solidFill>
              <a:latin typeface="Walbaum Display Light"/>
            </a:rPr>
            <a:t>FLEXIBLE LEARNING</a:t>
          </a:r>
          <a:endParaRPr lang="en-GB" sz="1400" dirty="0">
            <a:solidFill>
              <a:srgbClr val="000000"/>
            </a:solidFill>
          </a:endParaRPr>
        </a:p>
      </dgm:t>
    </dgm:pt>
    <dgm:pt modelId="{7FEBF6B9-FA6A-4FE8-91A2-7DA0E6E9582D}" type="parTrans" cxnId="{BC81D26E-282D-427C-98B7-F2F40D306DB6}">
      <dgm:prSet/>
      <dgm:spPr/>
      <dgm:t>
        <a:bodyPr/>
        <a:lstStyle/>
        <a:p>
          <a:endParaRPr lang="en-GB"/>
        </a:p>
      </dgm:t>
    </dgm:pt>
    <dgm:pt modelId="{F61E2E3D-9650-4D27-AC45-6E9C57C6C435}" type="sibTrans" cxnId="{BC81D26E-282D-427C-98B7-F2F40D306DB6}">
      <dgm:prSet/>
      <dgm:spPr/>
      <dgm:t>
        <a:bodyPr/>
        <a:lstStyle/>
        <a:p>
          <a:endParaRPr lang="en-GB"/>
        </a:p>
      </dgm:t>
    </dgm:pt>
    <dgm:pt modelId="{40D5276C-FE8A-43CD-B962-6F1F9136343E}">
      <dgm:prSet phldrT="[Text]" phldr="0" custT="1"/>
      <dgm:spPr/>
      <dgm:t>
        <a:bodyPr/>
        <a:lstStyle/>
        <a:p>
          <a:pPr rtl="0"/>
          <a:r>
            <a:rPr lang="en-GB" sz="1400" dirty="0">
              <a:latin typeface="Walbaum Display Light"/>
            </a:rPr>
            <a:t>MANAGEMENT STRUCTURE</a:t>
          </a:r>
          <a:br>
            <a:rPr lang="en-GB" sz="1400" dirty="0">
              <a:latin typeface="Walbaum Display Light"/>
            </a:rPr>
          </a:br>
          <a:br>
            <a:rPr lang="en-GB" sz="1400" dirty="0">
              <a:latin typeface="Walbaum Display Light"/>
            </a:rPr>
          </a:br>
          <a:r>
            <a:rPr lang="en-GB" sz="1400" b="0" dirty="0">
              <a:highlight>
                <a:srgbClr val="000000"/>
              </a:highlight>
              <a:latin typeface="Walbaum Display Light"/>
            </a:rPr>
            <a:t>FOUNDER/CEO</a:t>
          </a:r>
          <a:br>
            <a:rPr lang="en-GB" sz="1400" b="0" dirty="0">
              <a:highlight>
                <a:srgbClr val="000000"/>
              </a:highlight>
              <a:latin typeface="Walbaum Display Light"/>
            </a:rPr>
          </a:br>
          <a:r>
            <a:rPr lang="en-GB" sz="1400" b="0" dirty="0">
              <a:highlight>
                <a:srgbClr val="000000"/>
              </a:highlight>
              <a:latin typeface="Walbaum Display Light"/>
            </a:rPr>
            <a:t>IT MANAGER</a:t>
          </a:r>
          <a:br>
            <a:rPr lang="en-GB" sz="1400" b="0" dirty="0">
              <a:highlight>
                <a:srgbClr val="000000"/>
              </a:highlight>
              <a:latin typeface="Walbaum Display Light"/>
            </a:rPr>
          </a:br>
          <a:r>
            <a:rPr lang="en-GB" sz="1400" b="0" dirty="0">
              <a:highlight>
                <a:srgbClr val="000000"/>
              </a:highlight>
              <a:latin typeface="Walbaum Display Light"/>
            </a:rPr>
            <a:t>MARKETING MANAGER</a:t>
          </a:r>
          <a:br>
            <a:rPr lang="en-GB" sz="1400" b="0" dirty="0">
              <a:highlight>
                <a:srgbClr val="000000"/>
              </a:highlight>
              <a:latin typeface="Walbaum Display Light"/>
            </a:rPr>
          </a:br>
          <a:r>
            <a:rPr lang="en-GB" sz="1400" b="0" dirty="0">
              <a:highlight>
                <a:srgbClr val="000000"/>
              </a:highlight>
              <a:latin typeface="Walbaum Display Light"/>
            </a:rPr>
            <a:t>CUSTOMER SUPPORT OFFICER</a:t>
          </a:r>
          <a:endParaRPr lang="en-GB" sz="1400" b="0" dirty="0">
            <a:highlight>
              <a:srgbClr val="000000"/>
            </a:highlight>
          </a:endParaRPr>
        </a:p>
      </dgm:t>
    </dgm:pt>
    <dgm:pt modelId="{BB4127F4-D7EB-417E-8BF1-54A8C0E11DF5}" type="parTrans" cxnId="{8DE05528-AA23-46B5-AB26-241448CE3BDD}">
      <dgm:prSet/>
      <dgm:spPr/>
      <dgm:t>
        <a:bodyPr/>
        <a:lstStyle/>
        <a:p>
          <a:endParaRPr lang="en-GB"/>
        </a:p>
      </dgm:t>
    </dgm:pt>
    <dgm:pt modelId="{841F125C-0C7D-4F68-937B-B0790BD36C80}" type="sibTrans" cxnId="{8DE05528-AA23-46B5-AB26-241448CE3BDD}">
      <dgm:prSet/>
      <dgm:spPr/>
      <dgm:t>
        <a:bodyPr/>
        <a:lstStyle/>
        <a:p>
          <a:endParaRPr lang="en-GB"/>
        </a:p>
      </dgm:t>
    </dgm:pt>
    <dgm:pt modelId="{8A445C9A-0518-4E73-B24D-480A991FBBC7}">
      <dgm:prSet phldrT="[Text]" phldr="0" custT="1"/>
      <dgm:spPr/>
      <dgm:t>
        <a:bodyPr/>
        <a:lstStyle/>
        <a:p>
          <a:pPr rtl="0"/>
          <a:r>
            <a:rPr lang="en-GB" sz="1400" dirty="0">
              <a:latin typeface="Walbaum Display Light"/>
            </a:rPr>
            <a:t>LEGAL FORM</a:t>
          </a:r>
          <a:br>
            <a:rPr lang="en-GB" sz="1400" dirty="0">
              <a:latin typeface="Walbaum Display Light"/>
            </a:rPr>
          </a:br>
          <a:br>
            <a:rPr lang="en-GB" sz="1400" dirty="0">
              <a:latin typeface="Walbaum Display Light"/>
            </a:rPr>
          </a:br>
          <a:r>
            <a:rPr lang="en-GB" sz="1400" dirty="0">
              <a:highlight>
                <a:srgbClr val="000000"/>
              </a:highlight>
              <a:latin typeface="Walbaum Display Light"/>
            </a:rPr>
            <a:t>PRIVATE LIMITED COMPANY (LTD)</a:t>
          </a:r>
          <a:endParaRPr lang="en-GB" sz="1400" dirty="0">
            <a:highlight>
              <a:srgbClr val="000000"/>
            </a:highlight>
          </a:endParaRPr>
        </a:p>
      </dgm:t>
    </dgm:pt>
    <dgm:pt modelId="{CEF77B4A-24FB-43BC-B167-33F623A226F8}" type="parTrans" cxnId="{8C193CBB-3E67-4061-A70E-713F61B0E528}">
      <dgm:prSet/>
      <dgm:spPr/>
      <dgm:t>
        <a:bodyPr/>
        <a:lstStyle/>
        <a:p>
          <a:endParaRPr lang="en-GB"/>
        </a:p>
      </dgm:t>
    </dgm:pt>
    <dgm:pt modelId="{77531174-775F-4600-B343-D132DB1894E1}" type="sibTrans" cxnId="{8C193CBB-3E67-4061-A70E-713F61B0E528}">
      <dgm:prSet/>
      <dgm:spPr/>
      <dgm:t>
        <a:bodyPr/>
        <a:lstStyle/>
        <a:p>
          <a:endParaRPr lang="en-GB"/>
        </a:p>
      </dgm:t>
    </dgm:pt>
    <dgm:pt modelId="{83AC579E-6AE6-475D-B6F9-1E5B5E0A411A}" type="pres">
      <dgm:prSet presAssocID="{CEB12191-623A-4128-9A6B-2D057C0F2D7B}" presName="composite" presStyleCnt="0">
        <dgm:presLayoutVars>
          <dgm:chMax val="1"/>
          <dgm:dir/>
          <dgm:resizeHandles val="exact"/>
        </dgm:presLayoutVars>
      </dgm:prSet>
      <dgm:spPr/>
    </dgm:pt>
    <dgm:pt modelId="{14070B96-293C-477F-B31E-6E2B940A9641}" type="pres">
      <dgm:prSet presAssocID="{86C8BBB1-DE8B-4047-B4EB-400020C87DD8}" presName="roof" presStyleLbl="dkBgShp" presStyleIdx="0" presStyleCnt="2"/>
      <dgm:spPr/>
    </dgm:pt>
    <dgm:pt modelId="{5ED86B45-391A-4D16-9EF4-F1BF3C194F95}" type="pres">
      <dgm:prSet presAssocID="{86C8BBB1-DE8B-4047-B4EB-400020C87DD8}" presName="pillars" presStyleCnt="0"/>
      <dgm:spPr/>
    </dgm:pt>
    <dgm:pt modelId="{735F49B0-8332-4241-AF07-D54920323128}" type="pres">
      <dgm:prSet presAssocID="{86C8BBB1-DE8B-4047-B4EB-400020C87DD8}" presName="pillar1" presStyleLbl="node1" presStyleIdx="0" presStyleCnt="3">
        <dgm:presLayoutVars>
          <dgm:bulletEnabled val="1"/>
        </dgm:presLayoutVars>
      </dgm:prSet>
      <dgm:spPr/>
    </dgm:pt>
    <dgm:pt modelId="{83DA41FA-A420-4F26-B45D-5DF3B185988F}" type="pres">
      <dgm:prSet presAssocID="{40D5276C-FE8A-43CD-B962-6F1F9136343E}" presName="pillarX" presStyleLbl="node1" presStyleIdx="1" presStyleCnt="3">
        <dgm:presLayoutVars>
          <dgm:bulletEnabled val="1"/>
        </dgm:presLayoutVars>
      </dgm:prSet>
      <dgm:spPr/>
    </dgm:pt>
    <dgm:pt modelId="{BE3AC36E-5381-4AE1-BF57-740B34A1CDF3}" type="pres">
      <dgm:prSet presAssocID="{8A445C9A-0518-4E73-B24D-480A991FBBC7}" presName="pillarX" presStyleLbl="node1" presStyleIdx="2" presStyleCnt="3">
        <dgm:presLayoutVars>
          <dgm:bulletEnabled val="1"/>
        </dgm:presLayoutVars>
      </dgm:prSet>
      <dgm:spPr/>
    </dgm:pt>
    <dgm:pt modelId="{9B7FEDED-5201-485E-90FC-FD344DD97F97}" type="pres">
      <dgm:prSet presAssocID="{86C8BBB1-DE8B-4047-B4EB-400020C87DD8}" presName="base" presStyleLbl="dkBgShp" presStyleIdx="1" presStyleCnt="2"/>
      <dgm:spPr/>
    </dgm:pt>
  </dgm:ptLst>
  <dgm:cxnLst>
    <dgm:cxn modelId="{8DE05528-AA23-46B5-AB26-241448CE3BDD}" srcId="{86C8BBB1-DE8B-4047-B4EB-400020C87DD8}" destId="{40D5276C-FE8A-43CD-B962-6F1F9136343E}" srcOrd="1" destOrd="0" parTransId="{BB4127F4-D7EB-417E-8BF1-54A8C0E11DF5}" sibTransId="{841F125C-0C7D-4F68-937B-B0790BD36C80}"/>
    <dgm:cxn modelId="{5449BF3B-991A-4A39-8F14-2AA79DBA1647}" type="presOf" srcId="{8A445C9A-0518-4E73-B24D-480A991FBBC7}" destId="{BE3AC36E-5381-4AE1-BF57-740B34A1CDF3}" srcOrd="0" destOrd="0" presId="urn:microsoft.com/office/officeart/2005/8/layout/hList3"/>
    <dgm:cxn modelId="{BC81D26E-282D-427C-98B7-F2F40D306DB6}" srcId="{86C8BBB1-DE8B-4047-B4EB-400020C87DD8}" destId="{A874B66F-7728-4127-9FB6-07C182107EC4}" srcOrd="0" destOrd="0" parTransId="{7FEBF6B9-FA6A-4FE8-91A2-7DA0E6E9582D}" sibTransId="{F61E2E3D-9650-4D27-AC45-6E9C57C6C435}"/>
    <dgm:cxn modelId="{8FE747A2-89AA-4A06-BE15-55A7840230D1}" type="presOf" srcId="{86C8BBB1-DE8B-4047-B4EB-400020C87DD8}" destId="{14070B96-293C-477F-B31E-6E2B940A9641}" srcOrd="0" destOrd="0" presId="urn:microsoft.com/office/officeart/2005/8/layout/hList3"/>
    <dgm:cxn modelId="{023366A9-1BCC-4740-BB70-8E17DC0A47CD}" srcId="{CEB12191-623A-4128-9A6B-2D057C0F2D7B}" destId="{86C8BBB1-DE8B-4047-B4EB-400020C87DD8}" srcOrd="0" destOrd="0" parTransId="{F09CAB34-7DB4-45CD-A39E-1BDF87174634}" sibTransId="{4BB2D2BD-83F3-4E84-80E7-92BEA821C1B6}"/>
    <dgm:cxn modelId="{E1069EB3-1479-42DE-80C8-788ADCFE5467}" type="presOf" srcId="{A874B66F-7728-4127-9FB6-07C182107EC4}" destId="{735F49B0-8332-4241-AF07-D54920323128}" srcOrd="0" destOrd="0" presId="urn:microsoft.com/office/officeart/2005/8/layout/hList3"/>
    <dgm:cxn modelId="{8C193CBB-3E67-4061-A70E-713F61B0E528}" srcId="{86C8BBB1-DE8B-4047-B4EB-400020C87DD8}" destId="{8A445C9A-0518-4E73-B24D-480A991FBBC7}" srcOrd="2" destOrd="0" parTransId="{CEF77B4A-24FB-43BC-B167-33F623A226F8}" sibTransId="{77531174-775F-4600-B343-D132DB1894E1}"/>
    <dgm:cxn modelId="{841926DD-95F5-4C2C-971E-2540585801E9}" type="presOf" srcId="{CEB12191-623A-4128-9A6B-2D057C0F2D7B}" destId="{83AC579E-6AE6-475D-B6F9-1E5B5E0A411A}" srcOrd="0" destOrd="0" presId="urn:microsoft.com/office/officeart/2005/8/layout/hList3"/>
    <dgm:cxn modelId="{F14D2DF1-8327-49F3-BBD9-B2FA116DB597}" type="presOf" srcId="{40D5276C-FE8A-43CD-B962-6F1F9136343E}" destId="{83DA41FA-A420-4F26-B45D-5DF3B185988F}" srcOrd="0" destOrd="0" presId="urn:microsoft.com/office/officeart/2005/8/layout/hList3"/>
    <dgm:cxn modelId="{A29229B2-9D26-481C-8EF4-5B391709A418}" type="presParOf" srcId="{83AC579E-6AE6-475D-B6F9-1E5B5E0A411A}" destId="{14070B96-293C-477F-B31E-6E2B940A9641}" srcOrd="0" destOrd="0" presId="urn:microsoft.com/office/officeart/2005/8/layout/hList3"/>
    <dgm:cxn modelId="{21F985B7-17AC-480A-9C56-10187CA6A217}" type="presParOf" srcId="{83AC579E-6AE6-475D-B6F9-1E5B5E0A411A}" destId="{5ED86B45-391A-4D16-9EF4-F1BF3C194F95}" srcOrd="1" destOrd="0" presId="urn:microsoft.com/office/officeart/2005/8/layout/hList3"/>
    <dgm:cxn modelId="{D2619DA6-53AA-4CA4-8457-D31D3A953CC1}" type="presParOf" srcId="{5ED86B45-391A-4D16-9EF4-F1BF3C194F95}" destId="{735F49B0-8332-4241-AF07-D54920323128}" srcOrd="0" destOrd="0" presId="urn:microsoft.com/office/officeart/2005/8/layout/hList3"/>
    <dgm:cxn modelId="{7ED2CB2D-C95B-489F-9A44-355CC65987FE}" type="presParOf" srcId="{5ED86B45-391A-4D16-9EF4-F1BF3C194F95}" destId="{83DA41FA-A420-4F26-B45D-5DF3B185988F}" srcOrd="1" destOrd="0" presId="urn:microsoft.com/office/officeart/2005/8/layout/hList3"/>
    <dgm:cxn modelId="{9FD0134C-DFCC-43D4-B1C1-FAFF6C4BD3B1}" type="presParOf" srcId="{5ED86B45-391A-4D16-9EF4-F1BF3C194F95}" destId="{BE3AC36E-5381-4AE1-BF57-740B34A1CDF3}" srcOrd="2" destOrd="0" presId="urn:microsoft.com/office/officeart/2005/8/layout/hList3"/>
    <dgm:cxn modelId="{D8E36E9E-326D-453C-B73F-F3EE1080F98D}" type="presParOf" srcId="{83AC579E-6AE6-475D-B6F9-1E5B5E0A411A}" destId="{9B7FEDED-5201-485E-90FC-FD344DD97F97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45392D-15F6-41BD-8CDC-1494BD6EECB7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16803E-37F0-41B9-9745-4E720442959F}">
      <dgm:prSet phldrT="[Text]" phldr="0" custT="1"/>
      <dgm:spPr/>
      <dgm:t>
        <a:bodyPr/>
        <a:lstStyle/>
        <a:p>
          <a:pPr rtl="0"/>
          <a:r>
            <a:rPr lang="en-GB" sz="1800" dirty="0">
              <a:latin typeface="Walbaum Display Light"/>
            </a:rPr>
            <a:t>PESTEL ANALYSIS</a:t>
          </a:r>
          <a:endParaRPr lang="en-GB" sz="1800" dirty="0"/>
        </a:p>
      </dgm:t>
    </dgm:pt>
    <dgm:pt modelId="{3650A3AB-536C-4252-B052-2FB7760DF516}" type="parTrans" cxnId="{349B5CC1-F067-45EC-ABDC-348AF279CA98}">
      <dgm:prSet/>
      <dgm:spPr/>
      <dgm:t>
        <a:bodyPr/>
        <a:lstStyle/>
        <a:p>
          <a:endParaRPr lang="en-GB"/>
        </a:p>
      </dgm:t>
    </dgm:pt>
    <dgm:pt modelId="{9FCA90C1-B496-46B4-82B4-11125A6C668E}" type="sibTrans" cxnId="{349B5CC1-F067-45EC-ABDC-348AF279CA98}">
      <dgm:prSet/>
      <dgm:spPr/>
      <dgm:t>
        <a:bodyPr/>
        <a:lstStyle/>
        <a:p>
          <a:endParaRPr lang="en-GB"/>
        </a:p>
      </dgm:t>
    </dgm:pt>
    <dgm:pt modelId="{B74EB404-59E8-4F65-A465-E742923B54A7}">
      <dgm:prSet phldrT="[Text]" phldr="0" custT="1"/>
      <dgm:spPr/>
      <dgm:t>
        <a:bodyPr/>
        <a:lstStyle/>
        <a:p>
          <a:pPr rtl="0"/>
          <a:r>
            <a:rPr lang="en-GB" sz="1400" dirty="0">
              <a:latin typeface="Walbaum Display Light"/>
            </a:rPr>
            <a:t>TECHNOLOGICAL</a:t>
          </a:r>
          <a:br>
            <a:rPr lang="en-GB" sz="1400" dirty="0">
              <a:latin typeface="Walbaum Display Light"/>
            </a:rPr>
          </a:br>
          <a:br>
            <a:rPr lang="en-GB" sz="1400" dirty="0">
              <a:latin typeface="Walbaum Display Light"/>
            </a:rPr>
          </a:br>
          <a:r>
            <a:rPr lang="en-GB" sz="1400" dirty="0">
              <a:latin typeface="Walbaum Display Light"/>
            </a:rPr>
            <a:t>GROWTH OF DIGITAL LEARNING PLATFORMS</a:t>
          </a:r>
          <a:br>
            <a:rPr lang="en-GB" sz="1400" dirty="0">
              <a:latin typeface="Walbaum Display Light"/>
            </a:rPr>
          </a:br>
          <a:br>
            <a:rPr lang="en-GB" sz="1400" dirty="0">
              <a:latin typeface="Walbaum Display Light"/>
            </a:rPr>
          </a:br>
          <a:r>
            <a:rPr lang="en-GB" sz="1400" dirty="0">
              <a:latin typeface="Walbaum Display Light"/>
            </a:rPr>
            <a:t>INCREASED INTERNET ACCESS</a:t>
          </a:r>
          <a:endParaRPr lang="en-GB" sz="1400" dirty="0"/>
        </a:p>
      </dgm:t>
    </dgm:pt>
    <dgm:pt modelId="{7C1591B5-FC9D-415D-BF72-0558998B6918}" type="parTrans" cxnId="{9A67BECD-EFDA-4EAB-9890-F88F16EB9DB8}">
      <dgm:prSet/>
      <dgm:spPr/>
      <dgm:t>
        <a:bodyPr/>
        <a:lstStyle/>
        <a:p>
          <a:endParaRPr lang="en-GB"/>
        </a:p>
      </dgm:t>
    </dgm:pt>
    <dgm:pt modelId="{59D0F61C-368B-4011-B99F-4B04EF85812A}" type="sibTrans" cxnId="{9A67BECD-EFDA-4EAB-9890-F88F16EB9DB8}">
      <dgm:prSet/>
      <dgm:spPr/>
      <dgm:t>
        <a:bodyPr/>
        <a:lstStyle/>
        <a:p>
          <a:endParaRPr lang="en-GB"/>
        </a:p>
      </dgm:t>
    </dgm:pt>
    <dgm:pt modelId="{1E91244A-4F14-4890-B383-83ACD1851E2B}">
      <dgm:prSet phldrT="[Text]" phldr="0" custT="1"/>
      <dgm:spPr/>
      <dgm:t>
        <a:bodyPr/>
        <a:lstStyle/>
        <a:p>
          <a:pPr rtl="0"/>
          <a:r>
            <a:rPr lang="en-GB" sz="1400" dirty="0">
              <a:latin typeface="Walbaum Display Light"/>
            </a:rPr>
            <a:t>SOCIAL</a:t>
          </a:r>
          <a:br>
            <a:rPr lang="en-GB" sz="1400" dirty="0">
              <a:latin typeface="Walbaum Display Light"/>
            </a:rPr>
          </a:br>
          <a:br>
            <a:rPr lang="en-GB" sz="1400" dirty="0">
              <a:latin typeface="Walbaum Display Light"/>
            </a:rPr>
          </a:br>
          <a:r>
            <a:rPr lang="en-GB" sz="1400" dirty="0">
              <a:latin typeface="Walbaum Display Light"/>
            </a:rPr>
            <a:t>HIGH DEMAND FOR FLEXIBLE EDUCATION</a:t>
          </a:r>
          <a:br>
            <a:rPr lang="en-GB" sz="1400" dirty="0">
              <a:latin typeface="Walbaum Display Light"/>
            </a:rPr>
          </a:br>
          <a:br>
            <a:rPr lang="en-GB" sz="1400" dirty="0">
              <a:latin typeface="Walbaum Display Light"/>
            </a:rPr>
          </a:br>
          <a:r>
            <a:rPr lang="en-GB" sz="1400" dirty="0">
              <a:latin typeface="Walbaum Display Light"/>
            </a:rPr>
            <a:t>STUDENTS PREFER ONLINE LEARNING</a:t>
          </a:r>
          <a:endParaRPr lang="en-GB" sz="1400" dirty="0"/>
        </a:p>
      </dgm:t>
    </dgm:pt>
    <dgm:pt modelId="{DE70D158-A1EA-4BE5-9ADA-B54D0D40532F}" type="parTrans" cxnId="{3C9DB625-1926-475E-A02E-819949F3356B}">
      <dgm:prSet/>
      <dgm:spPr/>
      <dgm:t>
        <a:bodyPr/>
        <a:lstStyle/>
        <a:p>
          <a:endParaRPr lang="en-GB"/>
        </a:p>
      </dgm:t>
    </dgm:pt>
    <dgm:pt modelId="{B1E0DE1E-EAE3-41EB-9204-806935FE348D}" type="sibTrans" cxnId="{3C9DB625-1926-475E-A02E-819949F3356B}">
      <dgm:prSet/>
      <dgm:spPr/>
      <dgm:t>
        <a:bodyPr/>
        <a:lstStyle/>
        <a:p>
          <a:endParaRPr lang="en-GB"/>
        </a:p>
      </dgm:t>
    </dgm:pt>
    <dgm:pt modelId="{C289B0ED-B389-4F35-85FC-0C5428F7553B}">
      <dgm:prSet phldrT="[Text]" phldr="0" custT="1"/>
      <dgm:spPr/>
      <dgm:t>
        <a:bodyPr/>
        <a:lstStyle/>
        <a:p>
          <a:pPr rtl="0"/>
          <a:r>
            <a:rPr lang="en-GB" sz="1400" dirty="0">
              <a:latin typeface="Walbaum Display Light"/>
            </a:rPr>
            <a:t>ECONOMIC</a:t>
          </a:r>
          <a:br>
            <a:rPr lang="en-GB" sz="1400" dirty="0">
              <a:latin typeface="Walbaum Display Light"/>
            </a:rPr>
          </a:br>
          <a:br>
            <a:rPr lang="en-GB" sz="1400" dirty="0">
              <a:latin typeface="Walbaum Display Light"/>
            </a:rPr>
          </a:br>
          <a:r>
            <a:rPr lang="en-GB" sz="1400" dirty="0">
              <a:latin typeface="Walbaum Display Light"/>
            </a:rPr>
            <a:t>AFFORDABLE ALTERNATIVE TO PRIVATE TUTORING</a:t>
          </a:r>
          <a:endParaRPr lang="en-GB" sz="1400" dirty="0"/>
        </a:p>
      </dgm:t>
    </dgm:pt>
    <dgm:pt modelId="{B779890B-A74B-4267-875C-C40F0F5B1E10}" type="parTrans" cxnId="{4D9FA0CD-DB82-47DD-97AB-B4CD76421925}">
      <dgm:prSet/>
      <dgm:spPr/>
      <dgm:t>
        <a:bodyPr/>
        <a:lstStyle/>
        <a:p>
          <a:endParaRPr lang="en-GB"/>
        </a:p>
      </dgm:t>
    </dgm:pt>
    <dgm:pt modelId="{54C27A76-E2DC-422D-8981-087AB4A63DB8}" type="sibTrans" cxnId="{4D9FA0CD-DB82-47DD-97AB-B4CD76421925}">
      <dgm:prSet/>
      <dgm:spPr/>
      <dgm:t>
        <a:bodyPr/>
        <a:lstStyle/>
        <a:p>
          <a:endParaRPr lang="en-GB"/>
        </a:p>
      </dgm:t>
    </dgm:pt>
    <dgm:pt modelId="{72428FC9-3D27-418F-93B8-07C4AD24C80A}" type="pres">
      <dgm:prSet presAssocID="{AD45392D-15F6-41BD-8CDC-1494BD6EECB7}" presName="composite" presStyleCnt="0">
        <dgm:presLayoutVars>
          <dgm:chMax val="1"/>
          <dgm:dir/>
          <dgm:resizeHandles val="exact"/>
        </dgm:presLayoutVars>
      </dgm:prSet>
      <dgm:spPr/>
    </dgm:pt>
    <dgm:pt modelId="{FB25FDC5-39B4-4B6F-9011-465B98385B23}" type="pres">
      <dgm:prSet presAssocID="{C616803E-37F0-41B9-9745-4E720442959F}" presName="roof" presStyleLbl="dkBgShp" presStyleIdx="0" presStyleCnt="2"/>
      <dgm:spPr/>
    </dgm:pt>
    <dgm:pt modelId="{1AEF3DEA-0AA4-4F5C-BB9D-A1610A18D2F7}" type="pres">
      <dgm:prSet presAssocID="{C616803E-37F0-41B9-9745-4E720442959F}" presName="pillars" presStyleCnt="0"/>
      <dgm:spPr/>
    </dgm:pt>
    <dgm:pt modelId="{8BCCA95D-FC71-4545-805A-416033679504}" type="pres">
      <dgm:prSet presAssocID="{C616803E-37F0-41B9-9745-4E720442959F}" presName="pillar1" presStyleLbl="node1" presStyleIdx="0" presStyleCnt="3">
        <dgm:presLayoutVars>
          <dgm:bulletEnabled val="1"/>
        </dgm:presLayoutVars>
      </dgm:prSet>
      <dgm:spPr/>
    </dgm:pt>
    <dgm:pt modelId="{5D0538C3-92D5-48E4-9EA2-D3D3C1CE5796}" type="pres">
      <dgm:prSet presAssocID="{1E91244A-4F14-4890-B383-83ACD1851E2B}" presName="pillarX" presStyleLbl="node1" presStyleIdx="1" presStyleCnt="3">
        <dgm:presLayoutVars>
          <dgm:bulletEnabled val="1"/>
        </dgm:presLayoutVars>
      </dgm:prSet>
      <dgm:spPr/>
    </dgm:pt>
    <dgm:pt modelId="{3CC494F6-4A3E-445D-BC4F-55898BC695FE}" type="pres">
      <dgm:prSet presAssocID="{C289B0ED-B389-4F35-85FC-0C5428F7553B}" presName="pillarX" presStyleLbl="node1" presStyleIdx="2" presStyleCnt="3">
        <dgm:presLayoutVars>
          <dgm:bulletEnabled val="1"/>
        </dgm:presLayoutVars>
      </dgm:prSet>
      <dgm:spPr/>
    </dgm:pt>
    <dgm:pt modelId="{DC09A9FC-86A3-4186-86C2-9D3E80F57B39}" type="pres">
      <dgm:prSet presAssocID="{C616803E-37F0-41B9-9745-4E720442959F}" presName="base" presStyleLbl="dkBgShp" presStyleIdx="1" presStyleCnt="2"/>
      <dgm:spPr/>
    </dgm:pt>
  </dgm:ptLst>
  <dgm:cxnLst>
    <dgm:cxn modelId="{F0CE8715-23B9-4A9E-8457-CF985C4C87C5}" type="presOf" srcId="{1E91244A-4F14-4890-B383-83ACD1851E2B}" destId="{5D0538C3-92D5-48E4-9EA2-D3D3C1CE5796}" srcOrd="0" destOrd="0" presId="urn:microsoft.com/office/officeart/2005/8/layout/hList3"/>
    <dgm:cxn modelId="{3C9DB625-1926-475E-A02E-819949F3356B}" srcId="{C616803E-37F0-41B9-9745-4E720442959F}" destId="{1E91244A-4F14-4890-B383-83ACD1851E2B}" srcOrd="1" destOrd="0" parTransId="{DE70D158-A1EA-4BE5-9ADA-B54D0D40532F}" sibTransId="{B1E0DE1E-EAE3-41EB-9204-806935FE348D}"/>
    <dgm:cxn modelId="{6A247C29-464D-4B52-923B-D9CFBB31CE14}" type="presOf" srcId="{C616803E-37F0-41B9-9745-4E720442959F}" destId="{FB25FDC5-39B4-4B6F-9011-465B98385B23}" srcOrd="0" destOrd="0" presId="urn:microsoft.com/office/officeart/2005/8/layout/hList3"/>
    <dgm:cxn modelId="{58DF2566-2AFB-4D5E-A58E-AFE4C6A3666C}" type="presOf" srcId="{C289B0ED-B389-4F35-85FC-0C5428F7553B}" destId="{3CC494F6-4A3E-445D-BC4F-55898BC695FE}" srcOrd="0" destOrd="0" presId="urn:microsoft.com/office/officeart/2005/8/layout/hList3"/>
    <dgm:cxn modelId="{4D54AE6D-A50C-4EFF-9BBB-46396E812F35}" type="presOf" srcId="{B74EB404-59E8-4F65-A465-E742923B54A7}" destId="{8BCCA95D-FC71-4545-805A-416033679504}" srcOrd="0" destOrd="0" presId="urn:microsoft.com/office/officeart/2005/8/layout/hList3"/>
    <dgm:cxn modelId="{A5A63EA7-17D6-4A48-957B-38D41B116CC7}" type="presOf" srcId="{AD45392D-15F6-41BD-8CDC-1494BD6EECB7}" destId="{72428FC9-3D27-418F-93B8-07C4AD24C80A}" srcOrd="0" destOrd="0" presId="urn:microsoft.com/office/officeart/2005/8/layout/hList3"/>
    <dgm:cxn modelId="{349B5CC1-F067-45EC-ABDC-348AF279CA98}" srcId="{AD45392D-15F6-41BD-8CDC-1494BD6EECB7}" destId="{C616803E-37F0-41B9-9745-4E720442959F}" srcOrd="0" destOrd="0" parTransId="{3650A3AB-536C-4252-B052-2FB7760DF516}" sibTransId="{9FCA90C1-B496-46B4-82B4-11125A6C668E}"/>
    <dgm:cxn modelId="{4D9FA0CD-DB82-47DD-97AB-B4CD76421925}" srcId="{C616803E-37F0-41B9-9745-4E720442959F}" destId="{C289B0ED-B389-4F35-85FC-0C5428F7553B}" srcOrd="2" destOrd="0" parTransId="{B779890B-A74B-4267-875C-C40F0F5B1E10}" sibTransId="{54C27A76-E2DC-422D-8981-087AB4A63DB8}"/>
    <dgm:cxn modelId="{9A67BECD-EFDA-4EAB-9890-F88F16EB9DB8}" srcId="{C616803E-37F0-41B9-9745-4E720442959F}" destId="{B74EB404-59E8-4F65-A465-E742923B54A7}" srcOrd="0" destOrd="0" parTransId="{7C1591B5-FC9D-415D-BF72-0558998B6918}" sibTransId="{59D0F61C-368B-4011-B99F-4B04EF85812A}"/>
    <dgm:cxn modelId="{A04FFDD3-8047-4D1A-A9A0-FAC093A501F1}" type="presParOf" srcId="{72428FC9-3D27-418F-93B8-07C4AD24C80A}" destId="{FB25FDC5-39B4-4B6F-9011-465B98385B23}" srcOrd="0" destOrd="0" presId="urn:microsoft.com/office/officeart/2005/8/layout/hList3"/>
    <dgm:cxn modelId="{4CF72735-8674-4059-8414-0C106A18FCD6}" type="presParOf" srcId="{72428FC9-3D27-418F-93B8-07C4AD24C80A}" destId="{1AEF3DEA-0AA4-4F5C-BB9D-A1610A18D2F7}" srcOrd="1" destOrd="0" presId="urn:microsoft.com/office/officeart/2005/8/layout/hList3"/>
    <dgm:cxn modelId="{F925C5C0-7251-4FC4-8F6D-7E8E0BC2CAB5}" type="presParOf" srcId="{1AEF3DEA-0AA4-4F5C-BB9D-A1610A18D2F7}" destId="{8BCCA95D-FC71-4545-805A-416033679504}" srcOrd="0" destOrd="0" presId="urn:microsoft.com/office/officeart/2005/8/layout/hList3"/>
    <dgm:cxn modelId="{9E609AC9-9342-4190-9FE0-F85356643DB6}" type="presParOf" srcId="{1AEF3DEA-0AA4-4F5C-BB9D-A1610A18D2F7}" destId="{5D0538C3-92D5-48E4-9EA2-D3D3C1CE5796}" srcOrd="1" destOrd="0" presId="urn:microsoft.com/office/officeart/2005/8/layout/hList3"/>
    <dgm:cxn modelId="{395ED298-3230-48D9-A739-AF8C8F5C4EAA}" type="presParOf" srcId="{1AEF3DEA-0AA4-4F5C-BB9D-A1610A18D2F7}" destId="{3CC494F6-4A3E-445D-BC4F-55898BC695FE}" srcOrd="2" destOrd="0" presId="urn:microsoft.com/office/officeart/2005/8/layout/hList3"/>
    <dgm:cxn modelId="{163C31A3-C40E-4643-A6A7-45DAE4EA6352}" type="presParOf" srcId="{72428FC9-3D27-418F-93B8-07C4AD24C80A}" destId="{DC09A9FC-86A3-4186-86C2-9D3E80F57B39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F6405-7D77-4CA1-8EE0-D7AA2448C30F}">
      <dsp:nvSpPr>
        <dsp:cNvPr id="0" name=""/>
        <dsp:cNvSpPr/>
      </dsp:nvSpPr>
      <dsp:spPr>
        <a:xfrm rot="5400000">
          <a:off x="-291273" y="1813346"/>
          <a:ext cx="1294331" cy="156498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C7F33-73A1-45E3-8AC8-2F8B978BB3B8}">
      <dsp:nvSpPr>
        <dsp:cNvPr id="0" name=""/>
        <dsp:cNvSpPr/>
      </dsp:nvSpPr>
      <dsp:spPr>
        <a:xfrm>
          <a:off x="3204" y="982466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Walbaum Display Light"/>
            </a:rPr>
            <a:t>ONLINE TUTORING PLATFORM</a:t>
          </a:r>
          <a:endParaRPr lang="en-GB" sz="1200" kern="1200" dirty="0"/>
        </a:p>
      </dsp:txBody>
      <dsp:txXfrm>
        <a:off x="33762" y="1013024"/>
        <a:ext cx="1677760" cy="982210"/>
      </dsp:txXfrm>
    </dsp:sp>
    <dsp:sp modelId="{19C06107-B60C-41AE-BB22-5ACF8F5DDC20}">
      <dsp:nvSpPr>
        <dsp:cNvPr id="0" name=""/>
        <dsp:cNvSpPr/>
      </dsp:nvSpPr>
      <dsp:spPr>
        <a:xfrm rot="5400000">
          <a:off x="-291273" y="3117504"/>
          <a:ext cx="1294331" cy="156498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84158-AB4C-49C2-8704-50EB797AF573}">
      <dsp:nvSpPr>
        <dsp:cNvPr id="0" name=""/>
        <dsp:cNvSpPr/>
      </dsp:nvSpPr>
      <dsp:spPr>
        <a:xfrm>
          <a:off x="3204" y="2286624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Walbaum Display Light"/>
            </a:rPr>
            <a:t>CONNECTS STUDENTS WITH VERIFIED TUTORS</a:t>
          </a:r>
          <a:endParaRPr lang="en-GB" sz="1400" kern="1200" dirty="0"/>
        </a:p>
      </dsp:txBody>
      <dsp:txXfrm>
        <a:off x="33762" y="2317182"/>
        <a:ext cx="1677760" cy="982210"/>
      </dsp:txXfrm>
    </dsp:sp>
    <dsp:sp modelId="{44692F56-1547-47F7-B5D8-C592DBE5AF58}">
      <dsp:nvSpPr>
        <dsp:cNvPr id="0" name=""/>
        <dsp:cNvSpPr/>
      </dsp:nvSpPr>
      <dsp:spPr>
        <a:xfrm>
          <a:off x="360805" y="3769582"/>
          <a:ext cx="2302879" cy="156498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141ED-4DA0-4B0A-9367-33AFAA9EDE97}">
      <dsp:nvSpPr>
        <dsp:cNvPr id="0" name=""/>
        <dsp:cNvSpPr/>
      </dsp:nvSpPr>
      <dsp:spPr>
        <a:xfrm>
          <a:off x="3204" y="3590782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Walbaum Display Light"/>
            </a:rPr>
            <a:t>SUBJECTS: MATHS, ENGLISH, SCIENCE, BUSINESS AND IT</a:t>
          </a:r>
          <a:endParaRPr lang="en-GB" sz="1400" kern="1200" dirty="0"/>
        </a:p>
      </dsp:txBody>
      <dsp:txXfrm>
        <a:off x="33762" y="3621340"/>
        <a:ext cx="1677760" cy="982210"/>
      </dsp:txXfrm>
    </dsp:sp>
    <dsp:sp modelId="{4DDCF654-B5ED-4221-BAF4-6050A1BE0752}">
      <dsp:nvSpPr>
        <dsp:cNvPr id="0" name=""/>
        <dsp:cNvSpPr/>
      </dsp:nvSpPr>
      <dsp:spPr>
        <a:xfrm rot="16200000">
          <a:off x="2021432" y="3117504"/>
          <a:ext cx="1294331" cy="156498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E4CE39-C1AA-4A17-B2D3-ADC6A510E5BE}">
      <dsp:nvSpPr>
        <dsp:cNvPr id="0" name=""/>
        <dsp:cNvSpPr/>
      </dsp:nvSpPr>
      <dsp:spPr>
        <a:xfrm>
          <a:off x="2315910" y="3590782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Walbaum Display Light"/>
            </a:rPr>
            <a:t>LIVE VIDEO LESSONS</a:t>
          </a:r>
          <a:endParaRPr lang="en-GB" sz="1400" kern="1200"/>
        </a:p>
      </dsp:txBody>
      <dsp:txXfrm>
        <a:off x="2346468" y="3621340"/>
        <a:ext cx="1677760" cy="982210"/>
      </dsp:txXfrm>
    </dsp:sp>
    <dsp:sp modelId="{45D9F365-1DB5-46B9-A1DD-0C9CE93B0685}">
      <dsp:nvSpPr>
        <dsp:cNvPr id="0" name=""/>
        <dsp:cNvSpPr/>
      </dsp:nvSpPr>
      <dsp:spPr>
        <a:xfrm rot="16200000">
          <a:off x="2021432" y="1813346"/>
          <a:ext cx="1294331" cy="156498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19318F-1D69-4630-A98D-D427E6391D5C}">
      <dsp:nvSpPr>
        <dsp:cNvPr id="0" name=""/>
        <dsp:cNvSpPr/>
      </dsp:nvSpPr>
      <dsp:spPr>
        <a:xfrm>
          <a:off x="2315910" y="2286624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Walbaum Display Light"/>
            </a:rPr>
            <a:t>HOMEWORK &amp; EXAM SUPPORT</a:t>
          </a:r>
          <a:endParaRPr lang="en-GB" sz="1400" kern="1200"/>
        </a:p>
      </dsp:txBody>
      <dsp:txXfrm>
        <a:off x="2346468" y="2317182"/>
        <a:ext cx="1677760" cy="982210"/>
      </dsp:txXfrm>
    </dsp:sp>
    <dsp:sp modelId="{EE9D4285-2C2F-4640-B19A-98CAD364EF07}">
      <dsp:nvSpPr>
        <dsp:cNvPr id="0" name=""/>
        <dsp:cNvSpPr/>
      </dsp:nvSpPr>
      <dsp:spPr>
        <a:xfrm>
          <a:off x="2673511" y="1161267"/>
          <a:ext cx="2302879" cy="156498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214E2-510B-4D1D-B8B4-B025A032636A}">
      <dsp:nvSpPr>
        <dsp:cNvPr id="0" name=""/>
        <dsp:cNvSpPr/>
      </dsp:nvSpPr>
      <dsp:spPr>
        <a:xfrm>
          <a:off x="2315910" y="982466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Walbaum Display Light"/>
            </a:rPr>
            <a:t>RECORDED LESSONS LIBRARY</a:t>
          </a:r>
          <a:endParaRPr lang="en-GB" sz="1400" kern="1200"/>
        </a:p>
      </dsp:txBody>
      <dsp:txXfrm>
        <a:off x="2346468" y="1013024"/>
        <a:ext cx="1677760" cy="982210"/>
      </dsp:txXfrm>
    </dsp:sp>
    <dsp:sp modelId="{FF9DF93D-04D9-48FA-A160-965E4D417AC5}">
      <dsp:nvSpPr>
        <dsp:cNvPr id="0" name=""/>
        <dsp:cNvSpPr/>
      </dsp:nvSpPr>
      <dsp:spPr>
        <a:xfrm rot="5400000">
          <a:off x="4334138" y="1813346"/>
          <a:ext cx="1294331" cy="156498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A9721-2CB3-4524-A618-0539EA984F0B}">
      <dsp:nvSpPr>
        <dsp:cNvPr id="0" name=""/>
        <dsp:cNvSpPr/>
      </dsp:nvSpPr>
      <dsp:spPr>
        <a:xfrm>
          <a:off x="4628616" y="982466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Walbaum Display Light"/>
            </a:rPr>
            <a:t>PROGRESS TRACKING FOR STUDENTS</a:t>
          </a:r>
          <a:endParaRPr lang="en-GB" sz="1400" kern="1200"/>
        </a:p>
      </dsp:txBody>
      <dsp:txXfrm>
        <a:off x="4659174" y="1013024"/>
        <a:ext cx="1677760" cy="982210"/>
      </dsp:txXfrm>
    </dsp:sp>
    <dsp:sp modelId="{5375DD27-DCD7-4C7D-B187-475E7487325A}">
      <dsp:nvSpPr>
        <dsp:cNvPr id="0" name=""/>
        <dsp:cNvSpPr/>
      </dsp:nvSpPr>
      <dsp:spPr>
        <a:xfrm rot="5400000">
          <a:off x="4334138" y="3117504"/>
          <a:ext cx="1294331" cy="156498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F63F6-71BD-40DD-84D1-618E2BEB9087}">
      <dsp:nvSpPr>
        <dsp:cNvPr id="0" name=""/>
        <dsp:cNvSpPr/>
      </dsp:nvSpPr>
      <dsp:spPr>
        <a:xfrm>
          <a:off x="4628616" y="2286624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Walbaum Display Light"/>
            </a:rPr>
            <a:t>TC</a:t>
          </a:r>
          <a:endParaRPr lang="en-GB" sz="1400" kern="1200"/>
        </a:p>
      </dsp:txBody>
      <dsp:txXfrm>
        <a:off x="4659174" y="2317182"/>
        <a:ext cx="1677760" cy="982210"/>
      </dsp:txXfrm>
    </dsp:sp>
    <dsp:sp modelId="{72BBB13E-3510-4192-B53C-2F11D56665E8}">
      <dsp:nvSpPr>
        <dsp:cNvPr id="0" name=""/>
        <dsp:cNvSpPr/>
      </dsp:nvSpPr>
      <dsp:spPr>
        <a:xfrm>
          <a:off x="4628616" y="3590782"/>
          <a:ext cx="1738876" cy="10433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Walbaum Display Light"/>
            </a:rPr>
            <a:t>TCOTP</a:t>
          </a:r>
          <a:endParaRPr lang="en-GB" sz="1400" kern="1200"/>
        </a:p>
      </dsp:txBody>
      <dsp:txXfrm>
        <a:off x="4659174" y="3621340"/>
        <a:ext cx="1677760" cy="982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070B96-293C-477F-B31E-6E2B940A9641}">
      <dsp:nvSpPr>
        <dsp:cNvPr id="0" name=""/>
        <dsp:cNvSpPr/>
      </dsp:nvSpPr>
      <dsp:spPr>
        <a:xfrm>
          <a:off x="0" y="0"/>
          <a:ext cx="8999837" cy="1347504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Walbaum Display Light"/>
            </a:rPr>
            <a:t>UNIQUE SELLING POINTS &amp; MANAGEMENT</a:t>
          </a:r>
          <a:endParaRPr lang="en-GB" sz="2000" kern="1200" dirty="0"/>
        </a:p>
      </dsp:txBody>
      <dsp:txXfrm>
        <a:off x="0" y="0"/>
        <a:ext cx="8999837" cy="1347504"/>
      </dsp:txXfrm>
    </dsp:sp>
    <dsp:sp modelId="{735F49B0-8332-4241-AF07-D54920323128}">
      <dsp:nvSpPr>
        <dsp:cNvPr id="0" name=""/>
        <dsp:cNvSpPr/>
      </dsp:nvSpPr>
      <dsp:spPr>
        <a:xfrm>
          <a:off x="4394" y="1347504"/>
          <a:ext cx="2997016" cy="2829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Walbaum Display Light"/>
            </a:rPr>
            <a:t>UNIQUE SELLING POINTS</a:t>
          </a:r>
          <a:br>
            <a:rPr lang="en-GB" sz="1400" kern="1200" dirty="0">
              <a:solidFill>
                <a:srgbClr val="000000"/>
              </a:solidFill>
              <a:latin typeface="Walbaum Display Light"/>
            </a:rPr>
          </a:br>
          <a:br>
            <a:rPr lang="en-GB" sz="1400" kern="1200" dirty="0">
              <a:solidFill>
                <a:srgbClr val="000000"/>
              </a:solidFill>
              <a:latin typeface="Walbaum Display Light"/>
            </a:rPr>
          </a:br>
          <a:r>
            <a:rPr lang="en-GB" sz="1400" kern="1200" dirty="0">
              <a:solidFill>
                <a:srgbClr val="000000"/>
              </a:solidFill>
              <a:latin typeface="Walbaum Display Light"/>
            </a:rPr>
            <a:t>AFFORDABLE TUTORING</a:t>
          </a:r>
          <a:br>
            <a:rPr lang="en-GB" sz="1400" kern="1200" dirty="0">
              <a:solidFill>
                <a:srgbClr val="000000"/>
              </a:solidFill>
              <a:latin typeface="Walbaum Display Light"/>
            </a:rPr>
          </a:br>
          <a:r>
            <a:rPr lang="en-GB" sz="1400" kern="1200" dirty="0">
              <a:solidFill>
                <a:srgbClr val="000000"/>
              </a:solidFill>
              <a:latin typeface="Walbaum Display Light"/>
            </a:rPr>
            <a:t>VERIFIED QUALIFIED TUTORS</a:t>
          </a:r>
          <a:br>
            <a:rPr lang="en-GB" sz="1400" kern="1200" dirty="0">
              <a:solidFill>
                <a:srgbClr val="000000"/>
              </a:solidFill>
              <a:latin typeface="Walbaum Display Light"/>
            </a:rPr>
          </a:br>
          <a:r>
            <a:rPr lang="en-GB" sz="1400" kern="1200" dirty="0">
              <a:solidFill>
                <a:srgbClr val="000000"/>
              </a:solidFill>
              <a:latin typeface="Walbaum Display Light"/>
            </a:rPr>
            <a:t>EASY BOOKING SYSTEM</a:t>
          </a:r>
          <a:br>
            <a:rPr lang="en-GB" sz="1400" kern="1200" dirty="0">
              <a:solidFill>
                <a:srgbClr val="000000"/>
              </a:solidFill>
              <a:latin typeface="Walbaum Display Light"/>
            </a:rPr>
          </a:br>
          <a:r>
            <a:rPr lang="en-GB" sz="1400" kern="1200" dirty="0">
              <a:solidFill>
                <a:srgbClr val="000000"/>
              </a:solidFill>
              <a:latin typeface="Walbaum Display Light"/>
            </a:rPr>
            <a:t>FLEXIBLE LEARNING</a:t>
          </a:r>
          <a:endParaRPr lang="en-GB" sz="1400" kern="1200" dirty="0">
            <a:solidFill>
              <a:srgbClr val="000000"/>
            </a:solidFill>
          </a:endParaRPr>
        </a:p>
      </dsp:txBody>
      <dsp:txXfrm>
        <a:off x="4394" y="1347504"/>
        <a:ext cx="2997016" cy="2829759"/>
      </dsp:txXfrm>
    </dsp:sp>
    <dsp:sp modelId="{83DA41FA-A420-4F26-B45D-5DF3B185988F}">
      <dsp:nvSpPr>
        <dsp:cNvPr id="0" name=""/>
        <dsp:cNvSpPr/>
      </dsp:nvSpPr>
      <dsp:spPr>
        <a:xfrm>
          <a:off x="3001410" y="1347504"/>
          <a:ext cx="2997016" cy="2829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Walbaum Display Light"/>
            </a:rPr>
            <a:t>MANAGEMENT STRUCTURE</a:t>
          </a:r>
          <a:br>
            <a:rPr lang="en-GB" sz="1400" kern="1200" dirty="0">
              <a:latin typeface="Walbaum Display Light"/>
            </a:rPr>
          </a:br>
          <a:br>
            <a:rPr lang="en-GB" sz="1400" kern="1200" dirty="0">
              <a:latin typeface="Walbaum Display Light"/>
            </a:rPr>
          </a:br>
          <a:r>
            <a:rPr lang="en-GB" sz="1400" b="0" kern="1200" dirty="0">
              <a:highlight>
                <a:srgbClr val="000000"/>
              </a:highlight>
              <a:latin typeface="Walbaum Display Light"/>
            </a:rPr>
            <a:t>FOUNDER/CEO</a:t>
          </a:r>
          <a:br>
            <a:rPr lang="en-GB" sz="1400" b="0" kern="1200" dirty="0">
              <a:highlight>
                <a:srgbClr val="000000"/>
              </a:highlight>
              <a:latin typeface="Walbaum Display Light"/>
            </a:rPr>
          </a:br>
          <a:r>
            <a:rPr lang="en-GB" sz="1400" b="0" kern="1200" dirty="0">
              <a:highlight>
                <a:srgbClr val="000000"/>
              </a:highlight>
              <a:latin typeface="Walbaum Display Light"/>
            </a:rPr>
            <a:t>IT MANAGER</a:t>
          </a:r>
          <a:br>
            <a:rPr lang="en-GB" sz="1400" b="0" kern="1200" dirty="0">
              <a:highlight>
                <a:srgbClr val="000000"/>
              </a:highlight>
              <a:latin typeface="Walbaum Display Light"/>
            </a:rPr>
          </a:br>
          <a:r>
            <a:rPr lang="en-GB" sz="1400" b="0" kern="1200" dirty="0">
              <a:highlight>
                <a:srgbClr val="000000"/>
              </a:highlight>
              <a:latin typeface="Walbaum Display Light"/>
            </a:rPr>
            <a:t>MARKETING MANAGER</a:t>
          </a:r>
          <a:br>
            <a:rPr lang="en-GB" sz="1400" b="0" kern="1200" dirty="0">
              <a:highlight>
                <a:srgbClr val="000000"/>
              </a:highlight>
              <a:latin typeface="Walbaum Display Light"/>
            </a:rPr>
          </a:br>
          <a:r>
            <a:rPr lang="en-GB" sz="1400" b="0" kern="1200" dirty="0">
              <a:highlight>
                <a:srgbClr val="000000"/>
              </a:highlight>
              <a:latin typeface="Walbaum Display Light"/>
            </a:rPr>
            <a:t>CUSTOMER SUPPORT OFFICER</a:t>
          </a:r>
          <a:endParaRPr lang="en-GB" sz="1400" b="0" kern="1200" dirty="0">
            <a:highlight>
              <a:srgbClr val="000000"/>
            </a:highlight>
          </a:endParaRPr>
        </a:p>
      </dsp:txBody>
      <dsp:txXfrm>
        <a:off x="3001410" y="1347504"/>
        <a:ext cx="2997016" cy="2829759"/>
      </dsp:txXfrm>
    </dsp:sp>
    <dsp:sp modelId="{BE3AC36E-5381-4AE1-BF57-740B34A1CDF3}">
      <dsp:nvSpPr>
        <dsp:cNvPr id="0" name=""/>
        <dsp:cNvSpPr/>
      </dsp:nvSpPr>
      <dsp:spPr>
        <a:xfrm>
          <a:off x="5998426" y="1347504"/>
          <a:ext cx="2997016" cy="2829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Walbaum Display Light"/>
            </a:rPr>
            <a:t>LEGAL FORM</a:t>
          </a:r>
          <a:br>
            <a:rPr lang="en-GB" sz="1400" kern="1200" dirty="0">
              <a:latin typeface="Walbaum Display Light"/>
            </a:rPr>
          </a:br>
          <a:br>
            <a:rPr lang="en-GB" sz="1400" kern="1200" dirty="0">
              <a:latin typeface="Walbaum Display Light"/>
            </a:rPr>
          </a:br>
          <a:r>
            <a:rPr lang="en-GB" sz="1400" kern="1200" dirty="0">
              <a:highlight>
                <a:srgbClr val="000000"/>
              </a:highlight>
              <a:latin typeface="Walbaum Display Light"/>
            </a:rPr>
            <a:t>PRIVATE LIMITED COMPANY (LTD)</a:t>
          </a:r>
          <a:endParaRPr lang="en-GB" sz="1400" kern="1200" dirty="0">
            <a:highlight>
              <a:srgbClr val="000000"/>
            </a:highlight>
          </a:endParaRPr>
        </a:p>
      </dsp:txBody>
      <dsp:txXfrm>
        <a:off x="5998426" y="1347504"/>
        <a:ext cx="2997016" cy="2829759"/>
      </dsp:txXfrm>
    </dsp:sp>
    <dsp:sp modelId="{9B7FEDED-5201-485E-90FC-FD344DD97F97}">
      <dsp:nvSpPr>
        <dsp:cNvPr id="0" name=""/>
        <dsp:cNvSpPr/>
      </dsp:nvSpPr>
      <dsp:spPr>
        <a:xfrm>
          <a:off x="0" y="4177264"/>
          <a:ext cx="8999837" cy="3144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25FDC5-39B4-4B6F-9011-465B98385B23}">
      <dsp:nvSpPr>
        <dsp:cNvPr id="0" name=""/>
        <dsp:cNvSpPr/>
      </dsp:nvSpPr>
      <dsp:spPr>
        <a:xfrm>
          <a:off x="0" y="0"/>
          <a:ext cx="6727371" cy="157734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Walbaum Display Light"/>
            </a:rPr>
            <a:t>PESTEL ANALYSIS</a:t>
          </a:r>
          <a:endParaRPr lang="en-GB" sz="1800" kern="1200" dirty="0"/>
        </a:p>
      </dsp:txBody>
      <dsp:txXfrm>
        <a:off x="0" y="0"/>
        <a:ext cx="6727371" cy="1577340"/>
      </dsp:txXfrm>
    </dsp:sp>
    <dsp:sp modelId="{8BCCA95D-FC71-4545-805A-416033679504}">
      <dsp:nvSpPr>
        <dsp:cNvPr id="0" name=""/>
        <dsp:cNvSpPr/>
      </dsp:nvSpPr>
      <dsp:spPr>
        <a:xfrm>
          <a:off x="3284" y="1577340"/>
          <a:ext cx="2240267" cy="33124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Walbaum Display Light"/>
            </a:rPr>
            <a:t>TECHNOLOGICAL</a:t>
          </a:r>
          <a:br>
            <a:rPr lang="en-GB" sz="1400" kern="1200" dirty="0">
              <a:latin typeface="Walbaum Display Light"/>
            </a:rPr>
          </a:br>
          <a:br>
            <a:rPr lang="en-GB" sz="1400" kern="1200" dirty="0">
              <a:latin typeface="Walbaum Display Light"/>
            </a:rPr>
          </a:br>
          <a:r>
            <a:rPr lang="en-GB" sz="1400" kern="1200" dirty="0">
              <a:latin typeface="Walbaum Display Light"/>
            </a:rPr>
            <a:t>GROWTH OF DIGITAL LEARNING PLATFORMS</a:t>
          </a:r>
          <a:br>
            <a:rPr lang="en-GB" sz="1400" kern="1200" dirty="0">
              <a:latin typeface="Walbaum Display Light"/>
            </a:rPr>
          </a:br>
          <a:br>
            <a:rPr lang="en-GB" sz="1400" kern="1200" dirty="0">
              <a:latin typeface="Walbaum Display Light"/>
            </a:rPr>
          </a:br>
          <a:r>
            <a:rPr lang="en-GB" sz="1400" kern="1200" dirty="0">
              <a:latin typeface="Walbaum Display Light"/>
            </a:rPr>
            <a:t>INCREASED INTERNET ACCESS</a:t>
          </a:r>
          <a:endParaRPr lang="en-GB" sz="1400" kern="1200" dirty="0"/>
        </a:p>
      </dsp:txBody>
      <dsp:txXfrm>
        <a:off x="3284" y="1577340"/>
        <a:ext cx="2240267" cy="3312414"/>
      </dsp:txXfrm>
    </dsp:sp>
    <dsp:sp modelId="{5D0538C3-92D5-48E4-9EA2-D3D3C1CE5796}">
      <dsp:nvSpPr>
        <dsp:cNvPr id="0" name=""/>
        <dsp:cNvSpPr/>
      </dsp:nvSpPr>
      <dsp:spPr>
        <a:xfrm>
          <a:off x="2243551" y="1577340"/>
          <a:ext cx="2240267" cy="33124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Walbaum Display Light"/>
            </a:rPr>
            <a:t>SOCIAL</a:t>
          </a:r>
          <a:br>
            <a:rPr lang="en-GB" sz="1400" kern="1200" dirty="0">
              <a:latin typeface="Walbaum Display Light"/>
            </a:rPr>
          </a:br>
          <a:br>
            <a:rPr lang="en-GB" sz="1400" kern="1200" dirty="0">
              <a:latin typeface="Walbaum Display Light"/>
            </a:rPr>
          </a:br>
          <a:r>
            <a:rPr lang="en-GB" sz="1400" kern="1200" dirty="0">
              <a:latin typeface="Walbaum Display Light"/>
            </a:rPr>
            <a:t>HIGH DEMAND FOR FLEXIBLE EDUCATION</a:t>
          </a:r>
          <a:br>
            <a:rPr lang="en-GB" sz="1400" kern="1200" dirty="0">
              <a:latin typeface="Walbaum Display Light"/>
            </a:rPr>
          </a:br>
          <a:br>
            <a:rPr lang="en-GB" sz="1400" kern="1200" dirty="0">
              <a:latin typeface="Walbaum Display Light"/>
            </a:rPr>
          </a:br>
          <a:r>
            <a:rPr lang="en-GB" sz="1400" kern="1200" dirty="0">
              <a:latin typeface="Walbaum Display Light"/>
            </a:rPr>
            <a:t>STUDENTS PREFER ONLINE LEARNING</a:t>
          </a:r>
          <a:endParaRPr lang="en-GB" sz="1400" kern="1200" dirty="0"/>
        </a:p>
      </dsp:txBody>
      <dsp:txXfrm>
        <a:off x="2243551" y="1577340"/>
        <a:ext cx="2240267" cy="3312414"/>
      </dsp:txXfrm>
    </dsp:sp>
    <dsp:sp modelId="{3CC494F6-4A3E-445D-BC4F-55898BC695FE}">
      <dsp:nvSpPr>
        <dsp:cNvPr id="0" name=""/>
        <dsp:cNvSpPr/>
      </dsp:nvSpPr>
      <dsp:spPr>
        <a:xfrm>
          <a:off x="4483819" y="1577340"/>
          <a:ext cx="2240267" cy="33124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Walbaum Display Light"/>
            </a:rPr>
            <a:t>ECONOMIC</a:t>
          </a:r>
          <a:br>
            <a:rPr lang="en-GB" sz="1400" kern="1200" dirty="0">
              <a:latin typeface="Walbaum Display Light"/>
            </a:rPr>
          </a:br>
          <a:br>
            <a:rPr lang="en-GB" sz="1400" kern="1200" dirty="0">
              <a:latin typeface="Walbaum Display Light"/>
            </a:rPr>
          </a:br>
          <a:r>
            <a:rPr lang="en-GB" sz="1400" kern="1200" dirty="0">
              <a:latin typeface="Walbaum Display Light"/>
            </a:rPr>
            <a:t>AFFORDABLE ALTERNATIVE TO PRIVATE TUTORING</a:t>
          </a:r>
          <a:endParaRPr lang="en-GB" sz="1400" kern="1200" dirty="0"/>
        </a:p>
      </dsp:txBody>
      <dsp:txXfrm>
        <a:off x="4483819" y="1577340"/>
        <a:ext cx="2240267" cy="3312414"/>
      </dsp:txXfrm>
    </dsp:sp>
    <dsp:sp modelId="{DC09A9FC-86A3-4186-86C2-9D3E80F57B39}">
      <dsp:nvSpPr>
        <dsp:cNvPr id="0" name=""/>
        <dsp:cNvSpPr/>
      </dsp:nvSpPr>
      <dsp:spPr>
        <a:xfrm>
          <a:off x="0" y="4889754"/>
          <a:ext cx="6727371" cy="368046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76AB79-C677-3DB7-78CF-9305D58614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3AB137-CEA6-0244-F12B-1ECC21172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994AA-C437-4EF4-8BEF-0B832D7FA42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8EC96-C6CC-F2AF-D90F-143F4D20A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02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B16356-3B28-4AAF-8099-7941810E2475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5DA344-5FA2-43F7-9D95-CA56C82B08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762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444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6347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0452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852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402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047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083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415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817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968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767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209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053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767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602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131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143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446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3593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4AAEB19-4B49-2801-9B15-7682CDF04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D23C3EC-28B3-4644-8BE5-3288734B4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2E8C189B-2E00-67DA-E342-3440F5EBB4C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57468" y="486137"/>
            <a:ext cx="5427584" cy="3599727"/>
          </a:xfrm>
        </p:spPr>
        <p:txBody>
          <a:bodyPr anchor="b" anchorCtr="0">
            <a:noAutofit/>
          </a:bodyPr>
          <a:lstStyle>
            <a:lvl1pPr algn="l">
              <a:defRPr sz="44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64FCBF4-90E6-FFAA-143D-3A01CE52569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624774" y="-6713"/>
            <a:ext cx="6578801" cy="6894576"/>
          </a:xfrm>
          <a:custGeom>
            <a:avLst/>
            <a:gdLst>
              <a:gd name="connsiteX0" fmla="*/ 0 w 6613525"/>
              <a:gd name="connsiteY0" fmla="*/ 0 h 6858000"/>
              <a:gd name="connsiteX1" fmla="*/ 6613525 w 6613525"/>
              <a:gd name="connsiteY1" fmla="*/ 0 h 6858000"/>
              <a:gd name="connsiteX2" fmla="*/ 6613525 w 6613525"/>
              <a:gd name="connsiteY2" fmla="*/ 6858000 h 6858000"/>
              <a:gd name="connsiteX3" fmla="*/ 0 w 6613525"/>
              <a:gd name="connsiteY3" fmla="*/ 6858000 h 6858000"/>
              <a:gd name="connsiteX4" fmla="*/ 0 w 6613525"/>
              <a:gd name="connsiteY4" fmla="*/ 0 h 6858000"/>
              <a:gd name="connsiteX0" fmla="*/ 1875099 w 6613525"/>
              <a:gd name="connsiteY0" fmla="*/ 0 h 6858000"/>
              <a:gd name="connsiteX1" fmla="*/ 6613525 w 6613525"/>
              <a:gd name="connsiteY1" fmla="*/ 0 h 6858000"/>
              <a:gd name="connsiteX2" fmla="*/ 6613525 w 6613525"/>
              <a:gd name="connsiteY2" fmla="*/ 6858000 h 6858000"/>
              <a:gd name="connsiteX3" fmla="*/ 0 w 6613525"/>
              <a:gd name="connsiteY3" fmla="*/ 6858000 h 6858000"/>
              <a:gd name="connsiteX4" fmla="*/ 1875099 w 6613525"/>
              <a:gd name="connsiteY4" fmla="*/ 0 h 6858000"/>
              <a:gd name="connsiteX0" fmla="*/ 1840375 w 6578801"/>
              <a:gd name="connsiteY0" fmla="*/ 0 h 6869575"/>
              <a:gd name="connsiteX1" fmla="*/ 6578801 w 6578801"/>
              <a:gd name="connsiteY1" fmla="*/ 0 h 6869575"/>
              <a:gd name="connsiteX2" fmla="*/ 6578801 w 6578801"/>
              <a:gd name="connsiteY2" fmla="*/ 6858000 h 6869575"/>
              <a:gd name="connsiteX3" fmla="*/ 0 w 6578801"/>
              <a:gd name="connsiteY3" fmla="*/ 6869575 h 6869575"/>
              <a:gd name="connsiteX4" fmla="*/ 1840375 w 6578801"/>
              <a:gd name="connsiteY4" fmla="*/ 0 h 686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8801" h="6869575">
                <a:moveTo>
                  <a:pt x="1840375" y="0"/>
                </a:moveTo>
                <a:lnTo>
                  <a:pt x="6578801" y="0"/>
                </a:lnTo>
                <a:lnTo>
                  <a:pt x="6578801" y="6858000"/>
                </a:lnTo>
                <a:lnTo>
                  <a:pt x="0" y="6869575"/>
                </a:lnTo>
                <a:lnTo>
                  <a:pt x="1840375" y="0"/>
                </a:lnTo>
                <a:close/>
              </a:path>
            </a:pathLst>
          </a:custGeom>
        </p:spPr>
        <p:txBody>
          <a:bodyPr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546702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E1BBEEFE-AE8A-8083-54B6-DBE9BC0E9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42863" y="0"/>
            <a:ext cx="4658392" cy="6858000"/>
          </a:xfrm>
          <a:custGeom>
            <a:avLst/>
            <a:gdLst>
              <a:gd name="connsiteX0" fmla="*/ 0 w 4658392"/>
              <a:gd name="connsiteY0" fmla="*/ 0 h 6858000"/>
              <a:gd name="connsiteX1" fmla="*/ 4658392 w 4658392"/>
              <a:gd name="connsiteY1" fmla="*/ 0 h 6858000"/>
              <a:gd name="connsiteX2" fmla="*/ 2820797 w 4658392"/>
              <a:gd name="connsiteY2" fmla="*/ 6858000 h 6858000"/>
              <a:gd name="connsiteX3" fmla="*/ 0 w 4658392"/>
              <a:gd name="connsiteY3" fmla="*/ 6858000 h 6858000"/>
              <a:gd name="connsiteX4" fmla="*/ 0 w 4658392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58392" h="6858000">
                <a:moveTo>
                  <a:pt x="0" y="0"/>
                </a:moveTo>
                <a:lnTo>
                  <a:pt x="4658392" y="0"/>
                </a:lnTo>
                <a:lnTo>
                  <a:pt x="2820797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64FF31D-04D7-B1F4-53B1-AA4170602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F040EF-92FF-AEA1-BBA6-A4B739E11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CA59A84-C321-FDF9-555F-1FB322EB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09286"/>
            <a:ext cx="3200400" cy="5617193"/>
          </a:xfrm>
        </p:spPr>
        <p:txBody>
          <a:bodyPr>
            <a:noAutofit/>
          </a:bodyPr>
          <a:lstStyle/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023412" y="509286"/>
            <a:ext cx="4328932" cy="5617194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sz="1800"/>
            </a:lvl1pPr>
            <a:lvl2pPr marL="457200" indent="0">
              <a:lnSpc>
                <a:spcPct val="150000"/>
              </a:lnSpc>
              <a:spcBef>
                <a:spcPts val="1000"/>
              </a:spcBef>
              <a:buNone/>
              <a:defRPr sz="1600"/>
            </a:lvl2pPr>
            <a:lvl3pPr marL="914400" indent="0">
              <a:lnSpc>
                <a:spcPct val="150000"/>
              </a:lnSpc>
              <a:spcBef>
                <a:spcPts val="1000"/>
              </a:spcBef>
              <a:buNone/>
              <a:defRPr sz="1400"/>
            </a:lvl3pPr>
            <a:lvl4pPr marL="1371600" indent="0">
              <a:lnSpc>
                <a:spcPct val="150000"/>
              </a:lnSpc>
              <a:spcBef>
                <a:spcPts val="1000"/>
              </a:spcBef>
              <a:buNone/>
              <a:defRPr sz="1200"/>
            </a:lvl4pPr>
            <a:lvl5pPr marL="1828800" indent="0">
              <a:lnSpc>
                <a:spcPct val="150000"/>
              </a:lnSpc>
              <a:spcBef>
                <a:spcPts val="100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60CD5A6-A0E4-A658-65B1-0D6C0533166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48813" y="-22860"/>
            <a:ext cx="2651760" cy="6903720"/>
          </a:xfrm>
        </p:spPr>
        <p:txBody>
          <a:bodyPr lIns="182880" tIns="274320" rIns="18288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917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6EC6AF9-CC07-5258-9160-8C6391530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BC6DCCE-3025-75FB-9405-8D51DCD63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516CCC3-736F-49AC-F079-9A090DAA8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3BF578A-ADDB-6713-E5AD-0FF27EDC2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076C4EAC-BBDE-1963-BD72-3BD2A47DC5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743671"/>
            <a:ext cx="9144000" cy="3361254"/>
          </a:xfrm>
        </p:spPr>
        <p:txBody>
          <a:bodyPr anchor="b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592AF4F-2F83-7005-B3AC-6FCC7FB191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7620" y="4766434"/>
            <a:ext cx="12207240" cy="2121408"/>
          </a:xfrm>
        </p:spPr>
        <p:txBody>
          <a:bodyPr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146060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3CF0EA4-D201-44E7-3558-D05CB4233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A643EA3-ACAA-539C-A041-266A895A2B1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81E18B-2347-8DB6-2A7F-3EAC100A4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5072" y="528320"/>
            <a:ext cx="5028566" cy="3354992"/>
          </a:xfrm>
        </p:spPr>
        <p:txBody>
          <a:bodyPr anchor="b">
            <a:noAutofit/>
          </a:bodyPr>
          <a:lstStyle>
            <a:lvl1pPr algn="l">
              <a:defRPr sz="4400"/>
            </a:lvl1pPr>
          </a:lstStyle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15072" y="4027992"/>
            <a:ext cx="5028565" cy="1894972"/>
          </a:xfrm>
        </p:spPr>
        <p:txBody>
          <a:bodyPr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AA872EE9-FDFB-95A7-3547-DCAA0B51FE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57326" y="-11576"/>
            <a:ext cx="4946249" cy="6903720"/>
          </a:xfrm>
          <a:custGeom>
            <a:avLst/>
            <a:gdLst>
              <a:gd name="connsiteX0" fmla="*/ 0 w 4977139"/>
              <a:gd name="connsiteY0" fmla="*/ 0 h 6858000"/>
              <a:gd name="connsiteX1" fmla="*/ 4977139 w 4977139"/>
              <a:gd name="connsiteY1" fmla="*/ 0 h 6858000"/>
              <a:gd name="connsiteX2" fmla="*/ 4977139 w 4977139"/>
              <a:gd name="connsiteY2" fmla="*/ 6858000 h 6858000"/>
              <a:gd name="connsiteX3" fmla="*/ 0 w 4977139"/>
              <a:gd name="connsiteY3" fmla="*/ 6858000 h 6858000"/>
              <a:gd name="connsiteX4" fmla="*/ 0 w 4977139"/>
              <a:gd name="connsiteY4" fmla="*/ 0 h 6858000"/>
              <a:gd name="connsiteX0" fmla="*/ 0 w 4977139"/>
              <a:gd name="connsiteY0" fmla="*/ 0 h 6892724"/>
              <a:gd name="connsiteX1" fmla="*/ 4977139 w 4977139"/>
              <a:gd name="connsiteY1" fmla="*/ 0 h 6892724"/>
              <a:gd name="connsiteX2" fmla="*/ 4977139 w 4977139"/>
              <a:gd name="connsiteY2" fmla="*/ 6858000 h 6892724"/>
              <a:gd name="connsiteX3" fmla="*/ 1863524 w 4977139"/>
              <a:gd name="connsiteY3" fmla="*/ 6892724 h 6892724"/>
              <a:gd name="connsiteX4" fmla="*/ 0 w 4977139"/>
              <a:gd name="connsiteY4" fmla="*/ 0 h 6892724"/>
              <a:gd name="connsiteX0" fmla="*/ 0 w 4977139"/>
              <a:gd name="connsiteY0" fmla="*/ 0 h 6892724"/>
              <a:gd name="connsiteX1" fmla="*/ 4977139 w 4977139"/>
              <a:gd name="connsiteY1" fmla="*/ 0 h 6892724"/>
              <a:gd name="connsiteX2" fmla="*/ 4977139 w 4977139"/>
              <a:gd name="connsiteY2" fmla="*/ 6892724 h 6892724"/>
              <a:gd name="connsiteX3" fmla="*/ 1863524 w 4977139"/>
              <a:gd name="connsiteY3" fmla="*/ 6892724 h 6892724"/>
              <a:gd name="connsiteX4" fmla="*/ 0 w 4977139"/>
              <a:gd name="connsiteY4" fmla="*/ 0 h 68927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7139" h="6892724">
                <a:moveTo>
                  <a:pt x="0" y="0"/>
                </a:moveTo>
                <a:lnTo>
                  <a:pt x="4977139" y="0"/>
                </a:lnTo>
                <a:lnTo>
                  <a:pt x="4977139" y="6892724"/>
                </a:lnTo>
                <a:lnTo>
                  <a:pt x="1863524" y="6892724"/>
                </a:lnTo>
                <a:lnTo>
                  <a:pt x="0" y="0"/>
                </a:lnTo>
                <a:close/>
              </a:path>
            </a:pathLst>
          </a:custGeom>
        </p:spPr>
        <p:txBody>
          <a:bodyPr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18350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6CBD635-4863-B127-5668-D2C7DA8CDE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629720-DD91-8012-686D-AABA43987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0911820" y="0"/>
            <a:ext cx="913577" cy="68580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70117" y="185195"/>
            <a:ext cx="6930838" cy="1505493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FB27827-7491-B1C2-D9C5-975A9FF66EC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18788" y="-22860"/>
            <a:ext cx="3291840" cy="6903720"/>
          </a:xfrm>
        </p:spPr>
        <p:txBody>
          <a:bodyPr lIns="182880" tIns="274320" rIns="18288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7D4D4555-A25D-09B6-36AF-5977189F2DD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970116" y="2022395"/>
            <a:ext cx="6941703" cy="4297680"/>
          </a:xfrm>
        </p:spPr>
        <p:txBody>
          <a:bodyPr>
            <a:normAutofit/>
          </a:bodyPr>
          <a:lstStyle>
            <a:lvl1pPr marL="228600" indent="-228600">
              <a:spcBef>
                <a:spcPts val="1000"/>
              </a:spcBef>
              <a:spcAft>
                <a:spcPts val="1500"/>
              </a:spcAft>
              <a:buFont typeface="Arial" panose="020B0604020202020204" pitchFamily="34" charset="0"/>
              <a:buChar char="•"/>
              <a:defRPr sz="1800"/>
            </a:lvl1pPr>
            <a:lvl2pPr>
              <a:spcBef>
                <a:spcPts val="1000"/>
              </a:spcBef>
              <a:spcAft>
                <a:spcPts val="1500"/>
              </a:spcAft>
              <a:defRPr sz="1800"/>
            </a:lvl2pPr>
            <a:lvl3pPr>
              <a:spcBef>
                <a:spcPts val="1000"/>
              </a:spcBef>
              <a:spcAft>
                <a:spcPts val="1500"/>
              </a:spcAft>
              <a:defRPr sz="1800"/>
            </a:lvl3pPr>
            <a:lvl4pPr>
              <a:spcBef>
                <a:spcPts val="1000"/>
              </a:spcBef>
              <a:spcAft>
                <a:spcPts val="1500"/>
              </a:spcAft>
              <a:defRPr sz="1800"/>
            </a:lvl4pPr>
            <a:lvl5pPr>
              <a:spcBef>
                <a:spcPts val="1000"/>
              </a:spcBef>
              <a:spcAft>
                <a:spcPts val="1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1133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0">
            <a:extLst>
              <a:ext uri="{FF2B5EF4-FFF2-40B4-BE49-F238E27FC236}">
                <a16:creationId xmlns:a16="http://schemas.microsoft.com/office/drawing/2014/main" id="{C4293765-78A6-5206-26C2-E8817B283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7470792" cy="6858000"/>
          </a:xfrm>
          <a:custGeom>
            <a:avLst/>
            <a:gdLst>
              <a:gd name="connsiteX0" fmla="*/ 0 w 7470792"/>
              <a:gd name="connsiteY0" fmla="*/ 0 h 6858000"/>
              <a:gd name="connsiteX1" fmla="*/ 7470792 w 7470792"/>
              <a:gd name="connsiteY1" fmla="*/ 0 h 6858000"/>
              <a:gd name="connsiteX2" fmla="*/ 5633197 w 7470792"/>
              <a:gd name="connsiteY2" fmla="*/ 6858000 h 6858000"/>
              <a:gd name="connsiteX3" fmla="*/ 0 w 747079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70792" h="6858000">
                <a:moveTo>
                  <a:pt x="0" y="0"/>
                </a:moveTo>
                <a:lnTo>
                  <a:pt x="7470792" y="0"/>
                </a:lnTo>
                <a:lnTo>
                  <a:pt x="56331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ln>
                <a:noFill/>
              </a:ln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B4E351F-7451-86A3-5271-0D00B9EFA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A860223-A40E-30ED-6832-0825A930B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B6907E-F17B-783E-D454-DFC62D097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B12211-7E94-9534-6F2D-2AFD2EBE3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6580245-E985-EC3F-9385-D0F517F0C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5A82A3-E3DF-978F-4BD7-10E0F1075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DC40AE-D1CB-7535-22E2-E6D910FB8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685800"/>
            <a:ext cx="9144000" cy="3136738"/>
          </a:xfrm>
        </p:spPr>
        <p:txBody>
          <a:bodyPr anchor="b">
            <a:noAutofit/>
          </a:bodyPr>
          <a:lstStyle>
            <a:lvl1pPr algn="ctr">
              <a:defRPr sz="44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978800"/>
            <a:ext cx="9144000" cy="1965960"/>
          </a:xfrm>
        </p:spPr>
        <p:txBody>
          <a:bodyPr>
            <a:noAutofit/>
          </a:bodyPr>
          <a:lstStyle>
            <a:lvl1pPr marL="0" indent="0" algn="ctr">
              <a:buNone/>
              <a:defRPr sz="1800" b="1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711713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9E49FCE-658C-FF5A-6405-3D10F1AC1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03C516-D418-5E3E-1E4E-1DF846433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7BF5B15-0E8A-A82C-6E9C-FCF3FBAAD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54B33CA-9490-C8E1-FE4F-06367AF29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86824F-3198-FE44-5A4A-70312048D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058CD71-6E97-B6A9-11B6-867ED408D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E9FDAA6-BDE8-D6C3-17CD-F87BFB54F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42A0738D-E9A9-14B7-4739-62E402B0C2D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834961" y="2032663"/>
            <a:ext cx="4463005" cy="406749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 marL="0">
              <a:spcBef>
                <a:spcPts val="1000"/>
              </a:spcBef>
              <a:spcAft>
                <a:spcPts val="500"/>
              </a:spcAft>
              <a:defRPr sz="1800"/>
            </a:lvl2pPr>
            <a:lvl3pPr marL="457200">
              <a:spcBef>
                <a:spcPts val="1000"/>
              </a:spcBef>
              <a:spcAft>
                <a:spcPts val="500"/>
              </a:spcAft>
              <a:defRPr sz="1800"/>
            </a:lvl3pPr>
            <a:lvl4pPr marL="685800">
              <a:spcBef>
                <a:spcPts val="1000"/>
              </a:spcBef>
              <a:spcAft>
                <a:spcPts val="500"/>
              </a:spcAft>
              <a:defRPr sz="1800"/>
            </a:lvl4pPr>
            <a:lvl5pPr marL="914400">
              <a:spcBef>
                <a:spcPts val="1000"/>
              </a:spcBef>
              <a:spcAft>
                <a:spcPts val="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A766D4CB-8BCE-C6EE-EF57-A8A819EBD366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141720" y="2032663"/>
            <a:ext cx="5212080" cy="406749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 marL="0">
              <a:spcBef>
                <a:spcPts val="1000"/>
              </a:spcBef>
              <a:spcAft>
                <a:spcPts val="500"/>
              </a:spcAft>
              <a:defRPr sz="1800"/>
            </a:lvl2pPr>
            <a:lvl3pPr marL="457200">
              <a:spcBef>
                <a:spcPts val="1000"/>
              </a:spcBef>
              <a:spcAft>
                <a:spcPts val="500"/>
              </a:spcAft>
              <a:defRPr sz="1800"/>
            </a:lvl3pPr>
            <a:lvl4pPr marL="685800">
              <a:spcBef>
                <a:spcPts val="1000"/>
              </a:spcBef>
              <a:spcAft>
                <a:spcPts val="500"/>
              </a:spcAft>
              <a:defRPr sz="1800"/>
            </a:lvl4pPr>
            <a:lvl5pPr marL="914400">
              <a:spcBef>
                <a:spcPts val="1000"/>
              </a:spcBef>
              <a:spcAft>
                <a:spcPts val="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5481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DD9208B-0FD2-A7E3-5202-0F18392AE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04010E2-9C6F-C582-1E3A-F5D43D0FF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D2B8AF-94DE-C211-EAE7-0971C111B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247A2AC-F284-077E-9A14-EB7D1DE62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0E91F1F-5151-2442-2B89-CE0AB1178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FBD82AC-3C5B-819E-E0FF-157D74B84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299648-2E6E-FA0D-85E4-8884BE34A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07BD0263-5D42-E696-F170-1F9CF5FF2A74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838199" y="2078963"/>
            <a:ext cx="3435628" cy="4067492"/>
          </a:xfrm>
        </p:spPr>
        <p:txBody>
          <a:bodyPr>
            <a:normAutofit/>
          </a:bodyPr>
          <a:lstStyle>
            <a:lvl1pPr marL="457200" indent="-457200">
              <a:spcBef>
                <a:spcPts val="1000"/>
              </a:spcBef>
              <a:spcAft>
                <a:spcPts val="500"/>
              </a:spcAft>
              <a:buFont typeface="+mj-lt"/>
              <a:buAutoNum type="arabicPeriod"/>
              <a:defRPr sz="1800"/>
            </a:lvl1pPr>
            <a:lvl2pPr marL="914400" indent="-457200">
              <a:spcBef>
                <a:spcPts val="1000"/>
              </a:spcBef>
              <a:spcAft>
                <a:spcPts val="500"/>
              </a:spcAft>
              <a:buFont typeface="+mj-lt"/>
              <a:buAutoNum type="alphaLcPeriod"/>
              <a:defRPr sz="1800"/>
            </a:lvl2pPr>
            <a:lvl3pPr marL="1371600" indent="-457200">
              <a:spcBef>
                <a:spcPts val="1000"/>
              </a:spcBef>
              <a:spcAft>
                <a:spcPts val="500"/>
              </a:spcAft>
              <a:buFont typeface="+mj-lt"/>
              <a:buAutoNum type="arabicParenR"/>
              <a:defRPr sz="1800"/>
            </a:lvl3pPr>
            <a:lvl4pPr marL="1828800" indent="-457200">
              <a:spcBef>
                <a:spcPts val="1000"/>
              </a:spcBef>
              <a:spcAft>
                <a:spcPts val="500"/>
              </a:spcAft>
              <a:buFont typeface="+mj-lt"/>
              <a:buAutoNum type="alphaLcParenR"/>
              <a:defRPr sz="1800"/>
            </a:lvl4pPr>
            <a:lvl5pPr marL="2228850" indent="-457200">
              <a:spcBef>
                <a:spcPts val="1000"/>
              </a:spcBef>
              <a:spcAft>
                <a:spcPts val="500"/>
              </a:spcAft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1BEE7174-135F-6F9F-11B9-3C3F2F9CDEAA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65539" y="2087315"/>
            <a:ext cx="6007261" cy="406749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None/>
              <a:defRPr sz="1800"/>
            </a:lvl1pPr>
            <a:lvl2pPr marL="0">
              <a:spcBef>
                <a:spcPts val="1000"/>
              </a:spcBef>
              <a:spcAft>
                <a:spcPts val="500"/>
              </a:spcAft>
              <a:defRPr sz="1800"/>
            </a:lvl2pPr>
            <a:lvl3pPr marL="457200">
              <a:spcBef>
                <a:spcPts val="1000"/>
              </a:spcBef>
              <a:spcAft>
                <a:spcPts val="500"/>
              </a:spcAft>
              <a:defRPr sz="1800"/>
            </a:lvl3pPr>
            <a:lvl4pPr marL="685800">
              <a:spcBef>
                <a:spcPts val="1000"/>
              </a:spcBef>
              <a:spcAft>
                <a:spcPts val="500"/>
              </a:spcAft>
              <a:defRPr sz="1800"/>
            </a:lvl4pPr>
            <a:lvl5pPr marL="914400">
              <a:spcBef>
                <a:spcPts val="1000"/>
              </a:spcBef>
              <a:spcAft>
                <a:spcPts val="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5297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00B3A65-BB60-F2B4-4CF4-19A7C53F1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F1DB8D5-B954-BFC9-C8D8-F0491CCBE2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07D69F-27D7-2C68-A17D-3F1399C8B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6645965" cy="1325563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1" y="2055813"/>
            <a:ext cx="5781261" cy="406749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>
              <a:spcBef>
                <a:spcPts val="1000"/>
              </a:spcBef>
              <a:spcAft>
                <a:spcPts val="500"/>
              </a:spcAft>
              <a:defRPr sz="1600"/>
            </a:lvl2pPr>
            <a:lvl3pPr>
              <a:spcBef>
                <a:spcPts val="1000"/>
              </a:spcBef>
              <a:spcAft>
                <a:spcPts val="500"/>
              </a:spcAft>
              <a:defRPr sz="1400"/>
            </a:lvl3pPr>
            <a:lvl4pPr>
              <a:spcBef>
                <a:spcPts val="1000"/>
              </a:spcBef>
              <a:spcAft>
                <a:spcPts val="500"/>
              </a:spcAft>
              <a:defRPr sz="1200"/>
            </a:lvl4pPr>
            <a:lvl5pPr>
              <a:spcBef>
                <a:spcPts val="1000"/>
              </a:spcBef>
              <a:spcAft>
                <a:spcPts val="500"/>
              </a:spcAft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C013AD6-0EF3-2B25-DDBD-2DF706123A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6991" y="-22860"/>
            <a:ext cx="4625008" cy="6903720"/>
          </a:xfrm>
        </p:spPr>
        <p:txBody>
          <a:bodyPr tIns="27432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3283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C45A11E-9896-BD8B-8CC6-A79C124D8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11575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386022B-53D6-6CE0-2093-873FC64A5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11575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D4BD8F-684C-A145-3376-9E69B0E5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802775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E7C1DA9-2A25-EE21-085B-8857DC1AD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59925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236BB3-E567-A8A9-5EC2-BCEF79CFC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59400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4A87C9F-C765-C63C-951E-70721DDAC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11575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425665-0C9C-3899-9DB9-ED05D91E2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6812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330405" cy="1325563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2137059"/>
            <a:ext cx="2816352" cy="3986246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>
              <a:spcBef>
                <a:spcPts val="1000"/>
              </a:spcBef>
              <a:spcAft>
                <a:spcPts val="500"/>
              </a:spcAft>
              <a:defRPr sz="1600"/>
            </a:lvl2pPr>
            <a:lvl3pPr>
              <a:spcBef>
                <a:spcPts val="1000"/>
              </a:spcBef>
              <a:spcAft>
                <a:spcPts val="500"/>
              </a:spcAft>
              <a:defRPr sz="1400"/>
            </a:lvl3pPr>
            <a:lvl4pPr>
              <a:spcBef>
                <a:spcPts val="1000"/>
              </a:spcBef>
              <a:spcAft>
                <a:spcPts val="500"/>
              </a:spcAft>
              <a:defRPr sz="1200"/>
            </a:lvl4pPr>
            <a:lvl5pPr>
              <a:spcBef>
                <a:spcPts val="1000"/>
              </a:spcBef>
              <a:spcAft>
                <a:spcPts val="500"/>
              </a:spcAft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109014" y="2137059"/>
            <a:ext cx="7059592" cy="398624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dirty="0"/>
            </a:lvl1pPr>
          </a:lstStyle>
          <a:p>
            <a:r>
              <a:rPr lang="en-US" dirty="0"/>
              <a:t>Click icon to add table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9173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9C8ABD-000F-7A94-A7B0-9589F4FEF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11575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DC3A554-E5A9-B3CB-913D-45DBFBA79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11575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3A8DF3-F55A-2494-C55D-8FB94BBC6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802775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9DC86E-6F8A-B036-5CB2-AA8A79837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59925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B9E0C03-C633-9356-4E28-678BAB7A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59400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0C8A4F7-6C4C-719B-298F-3B81223D1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11575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E7E5D8B-D6BC-19AE-C0C9-249A55617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6812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7A6C5266-7ECA-B150-2C0F-8670F43AC82D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838200" y="1987669"/>
            <a:ext cx="6974711" cy="4297679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None/>
              <a:defRPr sz="1800"/>
            </a:lvl1pPr>
            <a:lvl2pPr>
              <a:spcBef>
                <a:spcPts val="1000"/>
              </a:spcBef>
              <a:spcAft>
                <a:spcPts val="500"/>
              </a:spcAft>
              <a:defRPr sz="1800"/>
            </a:lvl2pPr>
            <a:lvl3pPr>
              <a:spcBef>
                <a:spcPts val="1000"/>
              </a:spcBef>
              <a:spcAft>
                <a:spcPts val="500"/>
              </a:spcAft>
              <a:defRPr sz="1800"/>
            </a:lvl3pPr>
            <a:lvl4pPr>
              <a:spcBef>
                <a:spcPts val="1000"/>
              </a:spcBef>
              <a:spcAft>
                <a:spcPts val="500"/>
              </a:spcAft>
              <a:defRPr sz="1800"/>
            </a:lvl4pPr>
            <a:lvl5pPr>
              <a:spcBef>
                <a:spcPts val="1000"/>
              </a:spcBef>
              <a:spcAft>
                <a:spcPts val="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917085" y="1987670"/>
            <a:ext cx="3436716" cy="429768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>
              <a:spcBef>
                <a:spcPts val="1000"/>
              </a:spcBef>
              <a:spcAft>
                <a:spcPts val="500"/>
              </a:spcAft>
              <a:defRPr sz="1600"/>
            </a:lvl2pPr>
            <a:lvl3pPr>
              <a:spcBef>
                <a:spcPts val="1000"/>
              </a:spcBef>
              <a:spcAft>
                <a:spcPts val="500"/>
              </a:spcAft>
              <a:defRPr sz="1400"/>
            </a:lvl3pPr>
            <a:lvl4pPr>
              <a:spcBef>
                <a:spcPts val="1000"/>
              </a:spcBef>
              <a:spcAft>
                <a:spcPts val="500"/>
              </a:spcAft>
              <a:defRPr sz="1200"/>
            </a:lvl4pPr>
            <a:lvl5pPr>
              <a:spcBef>
                <a:spcPts val="1000"/>
              </a:spcBef>
              <a:spcAft>
                <a:spcPts val="500"/>
              </a:spcAft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2737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7588714-FE55-FCEF-78C2-2A4D11ECD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11575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AF6BF02-4CD8-261B-BE58-05677EB9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11575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AF1F17-7A1F-BCA2-15C0-417928B4E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802775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F0ADE0B-D150-E72B-EE9A-E5EFDBC6F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59925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BBCDD5A-A3C4-DF4F-74AD-CAF0F465B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59400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430AE4-C878-DFAB-EDA5-36B97176D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11575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1487B2-0348-2FFC-03FB-6508B6FD3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6812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838199" y="2125262"/>
            <a:ext cx="10515600" cy="3675944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add table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7785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3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1843C0D-8C0B-0B3C-7014-7B7217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7B715CF-E60F-DDAE-369E-BCC2CE4FF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2BD8F5F-4228-6BB9-5EA6-553590898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721F95-97C0-7151-B9F6-C088CEA1A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78AD50A-9C6A-454B-0CAD-EAB51844014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810" y="0"/>
            <a:ext cx="7816995" cy="6858000"/>
          </a:xfrm>
          <a:custGeom>
            <a:avLst/>
            <a:gdLst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0 w 7813675"/>
              <a:gd name="connsiteY3" fmla="*/ 6903720 h 6903720"/>
              <a:gd name="connsiteX4" fmla="*/ 0 w 7813675"/>
              <a:gd name="connsiteY4" fmla="*/ 0 h 6903720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798854 w 7813675"/>
              <a:gd name="connsiteY3" fmla="*/ 686716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7803"/>
              <a:gd name="connsiteX1" fmla="*/ 7813675 w 7813675"/>
              <a:gd name="connsiteY1" fmla="*/ 0 h 6907803"/>
              <a:gd name="connsiteX2" fmla="*/ 7813675 w 7813675"/>
              <a:gd name="connsiteY2" fmla="*/ 6903720 h 6907803"/>
              <a:gd name="connsiteX3" fmla="*/ 809014 w 7813675"/>
              <a:gd name="connsiteY3" fmla="*/ 6907803 h 6907803"/>
              <a:gd name="connsiteX4" fmla="*/ 0 w 7813675"/>
              <a:gd name="connsiteY4" fmla="*/ 6903720 h 6907803"/>
              <a:gd name="connsiteX5" fmla="*/ 0 w 7813675"/>
              <a:gd name="connsiteY5" fmla="*/ 0 h 6907803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809014 w 7813675"/>
              <a:gd name="connsiteY3" fmla="*/ 688748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809014 w 7813675"/>
              <a:gd name="connsiteY3" fmla="*/ 688748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809014 w 7813675"/>
              <a:gd name="connsiteY3" fmla="*/ 689891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740434 w 7813675"/>
              <a:gd name="connsiteY3" fmla="*/ 689891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7385"/>
              <a:gd name="connsiteX1" fmla="*/ 7813675 w 7813675"/>
              <a:gd name="connsiteY1" fmla="*/ 0 h 6907385"/>
              <a:gd name="connsiteX2" fmla="*/ 7813675 w 7813675"/>
              <a:gd name="connsiteY2" fmla="*/ 6903720 h 6907385"/>
              <a:gd name="connsiteX3" fmla="*/ 6359380 w 7813675"/>
              <a:gd name="connsiteY3" fmla="*/ 6907385 h 6907385"/>
              <a:gd name="connsiteX4" fmla="*/ 740434 w 7813675"/>
              <a:gd name="connsiteY4" fmla="*/ 6898913 h 6907385"/>
              <a:gd name="connsiteX5" fmla="*/ 0 w 7813675"/>
              <a:gd name="connsiteY5" fmla="*/ 6903720 h 6907385"/>
              <a:gd name="connsiteX6" fmla="*/ 0 w 7813675"/>
              <a:gd name="connsiteY6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7816995 w 7816995"/>
              <a:gd name="connsiteY2" fmla="*/ 690372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3320 w 7816995"/>
              <a:gd name="connsiteY5" fmla="*/ 690372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7816995 w 7816995"/>
              <a:gd name="connsiteY2" fmla="*/ 690372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2876060 w 7816995"/>
              <a:gd name="connsiteY5" fmla="*/ 464439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7816995 w 7816995"/>
              <a:gd name="connsiteY2" fmla="*/ 690372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2876060 w 7816995"/>
              <a:gd name="connsiteY5" fmla="*/ 464439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7816995 w 7816995"/>
              <a:gd name="connsiteY2" fmla="*/ 690372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2876060 w 7816995"/>
              <a:gd name="connsiteY5" fmla="*/ 464439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2899555 w 7816995"/>
              <a:gd name="connsiteY2" fmla="*/ 464820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2876060 w 7816995"/>
              <a:gd name="connsiteY5" fmla="*/ 464439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16995" h="6907385">
                <a:moveTo>
                  <a:pt x="3320" y="0"/>
                </a:moveTo>
                <a:lnTo>
                  <a:pt x="7816995" y="0"/>
                </a:lnTo>
                <a:lnTo>
                  <a:pt x="2899555" y="4648200"/>
                </a:lnTo>
                <a:lnTo>
                  <a:pt x="6362700" y="6907385"/>
                </a:lnTo>
                <a:lnTo>
                  <a:pt x="743754" y="6898913"/>
                </a:lnTo>
                <a:lnTo>
                  <a:pt x="2876060" y="4644390"/>
                </a:lnTo>
                <a:cubicBezTo>
                  <a:pt x="1610033" y="3689302"/>
                  <a:pt x="1117437" y="3324763"/>
                  <a:pt x="0" y="2510645"/>
                </a:cubicBezTo>
                <a:cubicBezTo>
                  <a:pt x="1107" y="1673763"/>
                  <a:pt x="2213" y="836882"/>
                  <a:pt x="3320" y="0"/>
                </a:cubicBezTo>
                <a:close/>
              </a:path>
            </a:pathLst>
          </a:custGeom>
          <a:solidFill>
            <a:schemeClr val="tx2"/>
          </a:solidFill>
          <a:ln w="22225">
            <a:noFill/>
          </a:ln>
        </p:spPr>
        <p:txBody>
          <a:bodyPr lIns="274320" tIns="274320"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992" y="731562"/>
            <a:ext cx="4902843" cy="3526778"/>
          </a:xfrm>
          <a:noFill/>
        </p:spPr>
        <p:txBody>
          <a:bodyPr anchor="b">
            <a:noAutofit/>
          </a:bodyPr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80992" y="4373217"/>
            <a:ext cx="4902843" cy="1753221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1000"/>
              </a:spcBef>
              <a:buNone/>
              <a:defRPr sz="1800">
                <a:solidFill>
                  <a:schemeClr val="tx1"/>
                </a:solidFill>
              </a:defRPr>
            </a:lvl1pPr>
            <a:lvl2pPr>
              <a:spcBef>
                <a:spcPts val="1000"/>
              </a:spcBef>
              <a:defRPr sz="1600">
                <a:solidFill>
                  <a:schemeClr val="tx1"/>
                </a:solidFill>
              </a:defRPr>
            </a:lvl2pPr>
            <a:lvl3pPr>
              <a:spcBef>
                <a:spcPts val="1000"/>
              </a:spcBef>
              <a:defRPr sz="1400">
                <a:solidFill>
                  <a:schemeClr val="tx1"/>
                </a:solidFill>
              </a:defRPr>
            </a:lvl3pPr>
            <a:lvl4pPr>
              <a:spcBef>
                <a:spcPts val="1000"/>
              </a:spcBef>
              <a:defRPr sz="1200">
                <a:solidFill>
                  <a:schemeClr val="tx1"/>
                </a:solidFill>
              </a:defRPr>
            </a:lvl4pPr>
            <a:lvl5pPr>
              <a:spcBef>
                <a:spcPts val="100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21373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D6D8061D-18C3-4F4F-85EF-561633F5875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391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  <p:sldLayoutId id="2147483686" r:id="rId19"/>
    <p:sldLayoutId id="2147483687" r:id="rId20"/>
    <p:sldLayoutId id="2147483688" r:id="rId21"/>
    <p:sldLayoutId id="2147483689" r:id="rId22"/>
    <p:sldLayoutId id="2147483690" r:id="rId23"/>
    <p:sldLayoutId id="2147483691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E4165CA-2930-4841-AFB7-DD41E95F2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Placeholder 6" descr="Looking up view of a city with skyscrapers">
            <a:extLst>
              <a:ext uri="{FF2B5EF4-FFF2-40B4-BE49-F238E27FC236}">
                <a16:creationId xmlns:a16="http://schemas.microsoft.com/office/drawing/2014/main" id="{ED21B7CD-3D69-26B5-8A0B-52A19A6B0A2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13" r="-1" b="29368"/>
          <a:stretch>
            <a:fillRect/>
          </a:stretch>
        </p:blipFill>
        <p:spPr>
          <a:xfrm>
            <a:off x="-49381" y="-48217"/>
            <a:ext cx="12211290" cy="6867635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8BE8C52-9C3E-4691-A186-7582BDF4B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0" y="696037"/>
            <a:ext cx="12188952" cy="5172500"/>
          </a:xfrm>
          <a:prstGeom prst="rect">
            <a:avLst/>
          </a:prstGeom>
          <a:gradFill>
            <a:gsLst>
              <a:gs pos="42000">
                <a:srgbClr val="000000">
                  <a:alpha val="23000"/>
                </a:srgbClr>
              </a:gs>
              <a:gs pos="0">
                <a:srgbClr val="000000">
                  <a:alpha val="0"/>
                </a:srgbClr>
              </a:gs>
              <a:gs pos="71000">
                <a:srgbClr val="000000">
                  <a:alpha val="24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6FEC93CF-2672-7D78-F278-58C5E012E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3758" y="1713507"/>
            <a:ext cx="9780606" cy="44581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/>
            </a:b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r>
              <a:rPr lang="en-US" sz="2000">
                <a:solidFill>
                  <a:schemeClr val="bg1"/>
                </a:solidFill>
              </a:rPr>
              <a:t>TUTORCONNECT – ONLINE TUTORING PLATFORM</a:t>
            </a: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/>
            </a:br>
            <a:r>
              <a:rPr lang="en-US" sz="2000">
                <a:solidFill>
                  <a:schemeClr val="bg1"/>
                </a:solidFill>
              </a:rPr>
              <a:t>CATALIN-CONSTANTIN AVRAM(2422877)</a:t>
            </a: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/>
            </a:br>
            <a:r>
              <a:rPr lang="en-US" sz="2000">
                <a:solidFill>
                  <a:schemeClr val="bg1"/>
                </a:solidFill>
              </a:rPr>
              <a:t>CERTIFICATE IN HIGHER EDUCATION BUSINESS SKILLS FOR THE WORKPLACE</a:t>
            </a: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/>
            </a:br>
            <a:r>
              <a:rPr lang="en-US" sz="2000">
                <a:solidFill>
                  <a:schemeClr val="bg1"/>
                </a:solidFill>
              </a:rPr>
              <a:t>ENTERPRISE AND ENTREPRENEURSHIP LCLM4006</a:t>
            </a: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/>
            </a:br>
            <a:r>
              <a:rPr lang="en-US" sz="2000">
                <a:solidFill>
                  <a:schemeClr val="bg1"/>
                </a:solidFill>
              </a:rPr>
              <a:t>FOUZIYA FARHEEN</a:t>
            </a: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/>
            </a:br>
            <a:r>
              <a:rPr lang="en-US" sz="2000">
                <a:solidFill>
                  <a:schemeClr val="bg1"/>
                </a:solidFill>
              </a:rPr>
              <a:t>UNIVERSITY (UWTSD BIRMINGHAM)</a:t>
            </a:r>
            <a:br>
              <a:rPr lang="en-US" sz="1800" dirty="0"/>
            </a:br>
            <a:endParaRPr lang="en-US" sz="1800" i="1" kern="1200" cap="all" baseline="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87271D-2A6F-CF0E-E116-8EF52C19D483}"/>
              </a:ext>
            </a:extLst>
          </p:cNvPr>
          <p:cNvSpPr txBox="1"/>
          <p:nvPr/>
        </p:nvSpPr>
        <p:spPr>
          <a:xfrm>
            <a:off x="3271156" y="-2722"/>
            <a:ext cx="5660571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sz="6000" dirty="0" err="1">
                <a:solidFill>
                  <a:srgbClr val="002060"/>
                </a:solidFill>
              </a:rPr>
              <a:t>TutorConnect</a:t>
            </a:r>
          </a:p>
        </p:txBody>
      </p:sp>
    </p:spTree>
    <p:extLst>
      <p:ext uri="{BB962C8B-B14F-4D97-AF65-F5344CB8AC3E}">
        <p14:creationId xmlns:p14="http://schemas.microsoft.com/office/powerpoint/2010/main" val="3078994387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Autofit/>
          </a:bodyPr>
          <a:lstStyle/>
          <a:p>
            <a:r>
              <a:rPr lang="en-US" dirty="0"/>
              <a:t>AGENDA</a:t>
            </a:r>
          </a:p>
        </p:txBody>
      </p:sp>
      <p:pic>
        <p:nvPicPr>
          <p:cNvPr id="25" name="Picture Placeholder 6" descr="A city skyline">
            <a:extLst>
              <a:ext uri="{FF2B5EF4-FFF2-40B4-BE49-F238E27FC236}">
                <a16:creationId xmlns:a16="http://schemas.microsoft.com/office/drawing/2014/main" id="{086C9520-C924-5732-CC82-F0C4A533D4E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" r="38"/>
          <a:stretch/>
        </p:blipFill>
        <p:spPr/>
      </p:pic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82FAA3BA-65C9-3B92-6E1F-9EE9332B1B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1122550"/>
              </p:ext>
            </p:extLst>
          </p:nvPr>
        </p:nvGraphicFramePr>
        <p:xfrm>
          <a:off x="3182548" y="164531"/>
          <a:ext cx="6370697" cy="5616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383511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034E89-1952-5288-08A0-70A4A73BE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5568" y="156726"/>
            <a:ext cx="9782432" cy="4504253"/>
          </a:xfrm>
          <a:noFill/>
        </p:spPr>
        <p:txBody>
          <a:bodyPr anchor="b"/>
          <a:lstStyle/>
          <a:p>
            <a:endParaRPr lang="en-US" dirty="0"/>
          </a:p>
        </p:txBody>
      </p:sp>
      <p:pic>
        <p:nvPicPr>
          <p:cNvPr id="17" name="Picture Placeholder 16" descr="A city with tall buildings">
            <a:extLst>
              <a:ext uri="{FF2B5EF4-FFF2-40B4-BE49-F238E27FC236}">
                <a16:creationId xmlns:a16="http://schemas.microsoft.com/office/drawing/2014/main" id="{4D6EE8D1-247A-B95F-BD1A-A2D76964CF3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" r="13"/>
          <a:stretch/>
        </p:blipFill>
        <p:spPr/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9A065C1-3F30-7207-9736-16EB38133E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6218925"/>
              </p:ext>
            </p:extLst>
          </p:nvPr>
        </p:nvGraphicFramePr>
        <p:xfrm>
          <a:off x="1276865" y="282146"/>
          <a:ext cx="8999837" cy="4491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210880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444" y="528320"/>
            <a:ext cx="6987994" cy="5259992"/>
          </a:xfrm>
          <a:noFill/>
        </p:spPr>
        <p:txBody>
          <a:bodyPr>
            <a:noAutofit/>
          </a:bodyPr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46868-83F0-CEEF-5E60-6D55C93B52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6672" y="6085392"/>
            <a:ext cx="1817280" cy="490715"/>
          </a:xfrm>
          <a:noFill/>
        </p:spPr>
        <p:txBody>
          <a:bodyPr anchor="t"/>
          <a:lstStyle/>
          <a:p>
            <a:endParaRPr lang="en-US" dirty="0"/>
          </a:p>
        </p:txBody>
      </p:sp>
      <p:pic>
        <p:nvPicPr>
          <p:cNvPr id="43" name="Picture Placeholder 42" descr="A plane flying over a city">
            <a:extLst>
              <a:ext uri="{FF2B5EF4-FFF2-40B4-BE49-F238E27FC236}">
                <a16:creationId xmlns:a16="http://schemas.microsoft.com/office/drawing/2014/main" id="{9100BC91-12A3-DE75-3F38-9C17D39DC5E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" r="39"/>
          <a:stretch/>
        </p:blipFill>
        <p:spPr/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9789FFC-F153-624B-57BA-31CC141CF0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2196672"/>
              </p:ext>
            </p:extLst>
          </p:nvPr>
        </p:nvGraphicFramePr>
        <p:xfrm>
          <a:off x="587829" y="533400"/>
          <a:ext cx="6727371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42039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/>
              <a:t>MARKETING STRATEGIES</a:t>
            </a:r>
            <a:endParaRPr lang="en-US" dirty="0"/>
          </a:p>
        </p:txBody>
      </p:sp>
      <p:pic>
        <p:nvPicPr>
          <p:cNvPr id="24" name="Picture Placeholder 7" descr="Looking up view of tall buildings">
            <a:extLst>
              <a:ext uri="{FF2B5EF4-FFF2-40B4-BE49-F238E27FC236}">
                <a16:creationId xmlns:a16="http://schemas.microsoft.com/office/drawing/2014/main" id="{A672B903-78EE-718A-C122-69D51207883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" b="61"/>
          <a:stretch/>
        </p:blipFill>
        <p:spPr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US"/>
              <a:t>SOCIAL MEDIA MARKETING</a:t>
            </a:r>
            <a:br>
              <a:rPr lang="en-US" dirty="0"/>
            </a:br>
            <a:r>
              <a:rPr lang="en-US" sz="1400"/>
              <a:t>INSTAGRAM</a:t>
            </a:r>
            <a:br>
              <a:rPr lang="en-US" sz="1400" dirty="0"/>
            </a:br>
            <a:r>
              <a:rPr lang="en-US" sz="1400"/>
              <a:t>TIKTOK</a:t>
            </a:r>
            <a:br>
              <a:rPr lang="en-US" sz="1400" dirty="0"/>
            </a:br>
            <a:r>
              <a:rPr lang="en-US" sz="1400"/>
              <a:t>FACEBOOK ADS</a:t>
            </a:r>
          </a:p>
          <a:p>
            <a:pPr marL="342900" indent="-342900">
              <a:buAutoNum type="arabicPeriod"/>
            </a:pPr>
            <a:r>
              <a:rPr lang="en-US"/>
              <a:t>PARTNERSHIPS</a:t>
            </a:r>
            <a:br>
              <a:rPr lang="en-US" dirty="0"/>
            </a:br>
            <a:r>
              <a:rPr lang="en-US" sz="1400"/>
              <a:t>SCHOOLS</a:t>
            </a:r>
            <a:br>
              <a:rPr lang="en-US" sz="1400" dirty="0"/>
            </a:br>
            <a:r>
              <a:rPr lang="en-US" sz="1400"/>
              <a:t>COLLEGES</a:t>
            </a:r>
            <a:br>
              <a:rPr lang="en-US" sz="1400" dirty="0"/>
            </a:br>
            <a:r>
              <a:rPr lang="en-US" sz="1400"/>
              <a:t>STUDENT COMMUNITIES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85800"/>
            <a:ext cx="9144000" cy="1221441"/>
          </a:xfrm>
          <a:noFill/>
        </p:spPr>
        <p:txBody>
          <a:bodyPr/>
          <a:lstStyle/>
          <a:p>
            <a:r>
              <a:rPr lang="en-US"/>
              <a:t>FUNDING REQUIREMENTS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ECEBD4-35BF-26BB-D438-DA43EBD5EE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650449"/>
            <a:ext cx="9144000" cy="3294311"/>
          </a:xfrm>
          <a:noFill/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TOTAL FUNDING NEEDED: £50,000</a:t>
            </a:r>
            <a:br>
              <a:rPr lang="en-US" dirty="0"/>
            </a:br>
            <a:r>
              <a:rPr lang="en-US" dirty="0"/>
              <a:t>ALLOCATION:</a:t>
            </a:r>
            <a:br>
              <a:rPr lang="en-US" dirty="0"/>
            </a:br>
            <a:r>
              <a:rPr lang="en-US"/>
              <a:t>PLATFORM DEVELOPMENT - £25,000</a:t>
            </a:r>
            <a:br>
              <a:rPr lang="en-US" dirty="0"/>
            </a:br>
            <a:r>
              <a:rPr lang="en-US"/>
              <a:t>MARKETING - £10,000</a:t>
            </a:r>
            <a:br>
              <a:rPr lang="en-US" dirty="0"/>
            </a:br>
            <a:r>
              <a:rPr lang="en-US"/>
              <a:t>STAFF SALARIES - £10,000</a:t>
            </a:r>
            <a:br>
              <a:rPr lang="en-US" dirty="0"/>
            </a:br>
            <a:r>
              <a:rPr lang="en-US"/>
              <a:t>OPERATIONS AND SETUP - £5,000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dirty="0"/>
              <a:t>SPEAKING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8AA23-D8D0-93BE-5C5F-103A750B0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conclusion, </a:t>
            </a:r>
            <a:r>
              <a:rPr lang="en-US" dirty="0" err="1"/>
              <a:t>TutorConnect</a:t>
            </a:r>
            <a:r>
              <a:rPr lang="en-US" dirty="0"/>
              <a:t> aims to provide accessible, affordable, and high-quality tutoring through an innovative online platform with strong growth potential in the digital education market. </a:t>
            </a:r>
          </a:p>
        </p:txBody>
      </p:sp>
      <p:pic>
        <p:nvPicPr>
          <p:cNvPr id="20" name="Picture Placeholder 19" descr="City lights at night">
            <a:extLst>
              <a:ext uri="{FF2B5EF4-FFF2-40B4-BE49-F238E27FC236}">
                <a16:creationId xmlns:a16="http://schemas.microsoft.com/office/drawing/2014/main" id="{E5D7764F-CE06-1A00-3555-ACAE6ACDFE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" b="52"/>
          <a:stretch/>
        </p:blipFill>
        <p:spPr/>
      </p:pic>
    </p:spTree>
    <p:extLst>
      <p:ext uri="{BB962C8B-B14F-4D97-AF65-F5344CB8AC3E}">
        <p14:creationId xmlns:p14="http://schemas.microsoft.com/office/powerpoint/2010/main" val="2737241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Placeholder 5" descr="Close-up of a bridge with wires">
            <a:extLst>
              <a:ext uri="{FF2B5EF4-FFF2-40B4-BE49-F238E27FC236}">
                <a16:creationId xmlns:a16="http://schemas.microsoft.com/office/drawing/2014/main" id="{E461669C-A7BA-D639-22CB-B5FBBE698B3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" r="20"/>
          <a:stretch/>
        </p:blipFill>
        <p:spPr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BAC361-0D7A-DC05-86B5-6DD77D322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763" y="731562"/>
            <a:ext cx="6884043" cy="3439692"/>
          </a:xfrm>
          <a:noFill/>
        </p:spPr>
        <p:txBody>
          <a:bodyPr anchor="b"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108021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4D4B218-C04B-41F5-949D-06E9DAE96B0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283731-47E9-4F14-86D1-57C1EA2672A1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1846AD4-435D-4592-8088-FE2831A30D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AngleLinesVTI</Template>
  <TotalTime>0</TotalTime>
  <Words>428</Words>
  <Application>Microsoft Office PowerPoint</Application>
  <PresentationFormat>Widescreen</PresentationFormat>
  <Paragraphs>123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AngleLinesVTI</vt:lpstr>
      <vt:lpstr>          TUTORCONNECT – ONLINE TUTORING PLATFORM  CATALIN-CONSTANTIN AVRAM(2422877)  CERTIFICATE IN HIGHER EDUCATION BUSINESS SKILLS FOR THE WORKPLACE  ENTERPRISE AND ENTREPRENEURSHIP LCLM4006  FOUZIYA FARHEEN  UNIVERSITY (UWTSD BIRMINGHAM) </vt:lpstr>
      <vt:lpstr>AGENDA</vt:lpstr>
      <vt:lpstr>PowerPoint Presentation</vt:lpstr>
      <vt:lpstr>PowerPoint Presentation</vt:lpstr>
      <vt:lpstr>MARKETING STRATEGIES</vt:lpstr>
      <vt:lpstr>FUNDING REQUIREMENTS</vt:lpstr>
      <vt:lpstr>SPEAKING IMPACT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577</cp:revision>
  <dcterms:created xsi:type="dcterms:W3CDTF">2026-03-15T22:01:14Z</dcterms:created>
  <dcterms:modified xsi:type="dcterms:W3CDTF">2026-03-16T00:03:02Z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