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79" r:id="rId3"/>
    <p:sldId id="280" r:id="rId4"/>
    <p:sldId id="285" r:id="rId5"/>
    <p:sldId id="284" r:id="rId6"/>
    <p:sldId id="281" r:id="rId7"/>
    <p:sldId id="282" r:id="rId8"/>
    <p:sldId id="283" r:id="rId9"/>
    <p:sldId id="286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Times New Roman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2787"/>
    <p:restoredTop sz="90929"/>
  </p:normalViewPr>
  <p:slideViewPr>
    <p:cSldViewPr>
      <p:cViewPr varScale="1">
        <p:scale>
          <a:sx n="61" d="100"/>
          <a:sy n="61" d="100"/>
        </p:scale>
        <p:origin x="-366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717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A00E09C-95A9-4BAD-97B1-7E6ACA68D27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8931D4-6D9B-4AC9-B104-99C3381234EA}" type="slidenum">
              <a:rPr lang="en-GB"/>
              <a:pPr/>
              <a:t>1</a:t>
            </a:fld>
            <a:endParaRPr lang="en-GB"/>
          </a:p>
        </p:txBody>
      </p:sp>
      <p:sp>
        <p:nvSpPr>
          <p:cNvPr id="70658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4828F6-9647-4CCE-BEF5-B7E0FBFA9407}" type="slidenum">
              <a:rPr lang="en-GB"/>
              <a:pPr/>
              <a:t>2</a:t>
            </a:fld>
            <a:endParaRPr lang="en-GB"/>
          </a:p>
        </p:txBody>
      </p:sp>
      <p:sp>
        <p:nvSpPr>
          <p:cNvPr id="72706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212DB85-A77E-4C89-B860-88142051B16B}" type="slidenum">
              <a:rPr lang="en-GB"/>
              <a:pPr/>
              <a:t>3</a:t>
            </a:fld>
            <a:endParaRPr lang="en-GB"/>
          </a:p>
        </p:txBody>
      </p:sp>
      <p:sp>
        <p:nvSpPr>
          <p:cNvPr id="74754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A3B038-942F-4431-B481-6E1AD54C8E4F}" type="slidenum">
              <a:rPr lang="en-GB"/>
              <a:pPr/>
              <a:t>4</a:t>
            </a:fld>
            <a:endParaRPr lang="en-GB"/>
          </a:p>
        </p:txBody>
      </p:sp>
      <p:sp>
        <p:nvSpPr>
          <p:cNvPr id="84994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5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284C5D-A223-4639-8CC9-147F6C77FB3F}" type="slidenum">
              <a:rPr lang="en-GB"/>
              <a:pPr/>
              <a:t>5</a:t>
            </a:fld>
            <a:endParaRPr lang="en-GB"/>
          </a:p>
        </p:txBody>
      </p:sp>
      <p:sp>
        <p:nvSpPr>
          <p:cNvPr id="82946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1F5C81-1CD3-4C85-9A44-0F37AC3A4B4A}" type="slidenum">
              <a:rPr lang="en-GB"/>
              <a:pPr/>
              <a:t>6</a:t>
            </a:fld>
            <a:endParaRPr lang="en-GB"/>
          </a:p>
        </p:txBody>
      </p:sp>
      <p:sp>
        <p:nvSpPr>
          <p:cNvPr id="76802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3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CA9F70-CC9D-4C00-9EA6-7E5736A6DCD1}" type="slidenum">
              <a:rPr lang="en-GB"/>
              <a:pPr/>
              <a:t>7</a:t>
            </a:fld>
            <a:endParaRPr lang="en-GB"/>
          </a:p>
        </p:txBody>
      </p:sp>
      <p:sp>
        <p:nvSpPr>
          <p:cNvPr id="78850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1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B535F06-E73E-46F6-B26E-A6A8AB409390}" type="slidenum">
              <a:rPr lang="en-GB"/>
              <a:pPr/>
              <a:t>8</a:t>
            </a:fld>
            <a:endParaRPr lang="en-GB"/>
          </a:p>
        </p:txBody>
      </p:sp>
      <p:sp>
        <p:nvSpPr>
          <p:cNvPr id="80898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9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1CE178-1CB4-42E2-8CF2-8D79D8E143F4}" type="slidenum">
              <a:rPr lang="en-GB"/>
              <a:pPr/>
              <a:t>9</a:t>
            </a:fld>
            <a:endParaRPr lang="en-GB"/>
          </a:p>
        </p:txBody>
      </p:sp>
      <p:sp>
        <p:nvSpPr>
          <p:cNvPr id="123906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7" name="Rectangle 3"/>
          <p:cNvSpPr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8498E-2270-4FD1-8B74-C09B79E772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C5766-F646-48D8-84E9-51A2CE0BF2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107E0A-C4E1-45CA-B41D-C6B8D8BD573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114AF0-54F9-4A7C-82B4-105A01CB811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3852E1-9C9B-4812-A6B1-2DFCAB6DAE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8FE975-D82B-43BE-A840-5DC339B0F18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94B0ED-8DD4-45C9-A5C7-81AFDD5571E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7EF83A-5772-4124-B44E-C1BAEA34ECF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7443E2-CC23-47F8-9347-AFC289423D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145890-BD90-4108-AFAD-C09C1C3BB1B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28F21A-8330-4416-B874-18E3E89B3D7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132627D-B9B8-445C-8C5D-B1A667AAD96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http://en.wikipedia.org/images/wikiEditor/toolbar/arrow-right.png?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://upload.wikimedia.org/wikipedia/en/d/db/DooSabin_mesh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are they?</a:t>
            </a:r>
          </a:p>
          <a:p>
            <a:pPr lvl="1"/>
            <a:r>
              <a:rPr lang="en-GB"/>
              <a:t>Mechanism for increasing / decreasing mesh complexity.</a:t>
            </a:r>
          </a:p>
          <a:p>
            <a:pPr lvl="1"/>
            <a:r>
              <a:rPr lang="en-GB"/>
              <a:t>Can be used by the engine to increase performance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Sub-division meshes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9638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9639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9640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Types:</a:t>
            </a:r>
          </a:p>
          <a:p>
            <a:pPr lvl="1"/>
            <a:r>
              <a:rPr lang="en-GB"/>
              <a:t>Chaikin’s corner cutting algorithm</a:t>
            </a:r>
          </a:p>
          <a:p>
            <a:pPr lvl="1"/>
            <a:r>
              <a:rPr lang="en-GB"/>
              <a:t>Catmull-Clark</a:t>
            </a:r>
          </a:p>
          <a:p>
            <a:pPr lvl="1"/>
            <a:r>
              <a:rPr lang="en-GB"/>
              <a:t>Loop</a:t>
            </a:r>
          </a:p>
          <a:p>
            <a:pPr lvl="1"/>
            <a:r>
              <a:rPr lang="en-GB"/>
              <a:t>Doo Sabin</a:t>
            </a:r>
          </a:p>
          <a:p>
            <a:pPr lvl="1"/>
            <a:r>
              <a:rPr lang="en-GB"/>
              <a:t>Adaptive Subdivision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Sub-division meshes</a:t>
            </a:r>
          </a:p>
        </p:txBody>
      </p:sp>
      <p:sp>
        <p:nvSpPr>
          <p:cNvPr id="71684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1687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1688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41" name="Picture 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76400" y="4243388"/>
            <a:ext cx="5638800" cy="2600325"/>
          </a:xfrm>
          <a:prstGeom prst="rect">
            <a:avLst/>
          </a:prstGeom>
          <a:noFill/>
        </p:spPr>
      </p:pic>
      <p:sp>
        <p:nvSpPr>
          <p:cNvPr id="73730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Basic corner-cutting algorithm</a:t>
            </a:r>
          </a:p>
          <a:p>
            <a:pPr lvl="1"/>
            <a:r>
              <a:rPr lang="en-GB"/>
              <a:t>Taking a set of control points (P</a:t>
            </a:r>
            <a:r>
              <a:rPr lang="en-GB" baseline="-25000"/>
              <a:t>0</a:t>
            </a:r>
            <a:r>
              <a:rPr lang="en-GB"/>
              <a:t>, P</a:t>
            </a:r>
            <a:r>
              <a:rPr lang="en-GB" baseline="-25000"/>
              <a:t>1</a:t>
            </a:r>
            <a:r>
              <a:rPr lang="en-GB"/>
              <a:t>,…. P</a:t>
            </a:r>
            <a:r>
              <a:rPr lang="en-GB" baseline="-25000"/>
              <a:t>n</a:t>
            </a:r>
            <a:r>
              <a:rPr lang="en-GB"/>
              <a:t>)</a:t>
            </a:r>
          </a:p>
          <a:p>
            <a:pPr lvl="1"/>
            <a:r>
              <a:rPr lang="en-GB"/>
              <a:t>each line segment is divided into a new line segment using the fixed ratio ¼ and ¾ between each set of endpoints</a:t>
            </a:r>
          </a:p>
          <a:p>
            <a:endParaRPr lang="en-GB"/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Chaikin’s Algorithm</a:t>
            </a:r>
          </a:p>
        </p:txBody>
      </p:sp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3733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3734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3735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3736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3738" name="Rectangle 10"/>
          <p:cNvSpPr>
            <a:spLocks noChangeArrowheads="1"/>
          </p:cNvSpPr>
          <p:nvPr/>
        </p:nvSpPr>
        <p:spPr bwMode="auto">
          <a:xfrm>
            <a:off x="3486150" y="24050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3740" name="Rectangle 12"/>
          <p:cNvSpPr>
            <a:spLocks noChangeArrowheads="1"/>
          </p:cNvSpPr>
          <p:nvPr/>
        </p:nvSpPr>
        <p:spPr bwMode="auto">
          <a:xfrm>
            <a:off x="3714750" y="26050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corner cutting algorithm is repeated to generate a smooth curve </a:t>
            </a:r>
          </a:p>
          <a:p>
            <a:endParaRPr lang="en-GB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Chaikin’s Algorithm</a:t>
            </a:r>
          </a:p>
        </p:txBody>
      </p:sp>
      <p:sp>
        <p:nvSpPr>
          <p:cNvPr id="83972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77" name="Rectangle 9"/>
          <p:cNvSpPr>
            <a:spLocks noChangeArrowheads="1"/>
          </p:cNvSpPr>
          <p:nvPr/>
        </p:nvSpPr>
        <p:spPr bwMode="auto">
          <a:xfrm>
            <a:off x="3486150" y="24050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79" name="Rectangle 11"/>
          <p:cNvSpPr>
            <a:spLocks noChangeArrowheads="1"/>
          </p:cNvSpPr>
          <p:nvPr/>
        </p:nvSpPr>
        <p:spPr bwMode="auto">
          <a:xfrm>
            <a:off x="3714750" y="26050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81" name="Rectangle 13"/>
          <p:cNvSpPr>
            <a:spLocks noChangeArrowheads="1"/>
          </p:cNvSpPr>
          <p:nvPr/>
        </p:nvSpPr>
        <p:spPr bwMode="auto">
          <a:xfrm>
            <a:off x="2857500" y="2638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83" name="Rectangle 15"/>
          <p:cNvSpPr>
            <a:spLocks noChangeArrowheads="1"/>
          </p:cNvSpPr>
          <p:nvPr/>
        </p:nvSpPr>
        <p:spPr bwMode="auto">
          <a:xfrm>
            <a:off x="3714750" y="2647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3985" name="Rectangle 17"/>
          <p:cNvSpPr>
            <a:spLocks noChangeArrowheads="1"/>
          </p:cNvSpPr>
          <p:nvPr/>
        </p:nvSpPr>
        <p:spPr bwMode="auto">
          <a:xfrm>
            <a:off x="3714750" y="2647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3984" name="Picture 1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9350" y="3090863"/>
            <a:ext cx="4133850" cy="37671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1752600"/>
          </a:xfrm>
        </p:spPr>
        <p:txBody>
          <a:bodyPr/>
          <a:lstStyle/>
          <a:p>
            <a:r>
              <a:rPr lang="en-GB"/>
              <a:t>Developed by Catmull &amp; Clark in 1978</a:t>
            </a:r>
          </a:p>
          <a:p>
            <a:r>
              <a:rPr lang="en-GB"/>
              <a:t>A Generalization of bi-cubic uniform B-spline surfaces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Catmull-Clark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1933" name="Picture 13" descr="http://upload.wikimedia.org/wikipedia/commons/a/a0/Catmull-Clark_subdivision_of_4_planes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638550"/>
            <a:ext cx="3962400" cy="2971800"/>
          </a:xfrm>
          <a:prstGeom prst="rect">
            <a:avLst/>
          </a:prstGeom>
          <a:noFill/>
        </p:spPr>
      </p:pic>
      <p:sp>
        <p:nvSpPr>
          <p:cNvPr id="81934" name="Rectangle 14"/>
          <p:cNvSpPr>
            <a:spLocks noChangeArrowheads="1"/>
          </p:cNvSpPr>
          <p:nvPr/>
        </p:nvSpPr>
        <p:spPr bwMode="auto">
          <a:xfrm>
            <a:off x="685800" y="3657600"/>
            <a:ext cx="38100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/>
              <a:t>Each quad is divided into 4 sub-quads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Developed by Charles Loop in 1987</a:t>
            </a:r>
          </a:p>
          <a:p>
            <a:r>
              <a:rPr lang="en-GB"/>
              <a:t>Each triangle is divided in 4 sub-triangles, adding new vertices to each edge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Loop</a:t>
            </a: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5790" name="Picture 14" descr="http://graphics.stanford.edu/~mdfisher/TutorialData/Subdiv1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3325" y="4267200"/>
            <a:ext cx="6340475" cy="23129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link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1752600"/>
          </a:xfrm>
        </p:spPr>
        <p:txBody>
          <a:bodyPr/>
          <a:lstStyle/>
          <a:p>
            <a:r>
              <a:rPr lang="en-GB"/>
              <a:t>Developed by Daniel Doo &amp; Malcolm Sabin in 1978</a:t>
            </a:r>
          </a:p>
          <a:p>
            <a:r>
              <a:rPr lang="en-GB"/>
              <a:t>Adds a new face at every vertex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Doo Sabin</a:t>
            </a:r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782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7830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7831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7832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7837" name="Picture 13" descr="File:DooSabin mesh.pn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57800" y="3636963"/>
            <a:ext cx="3505200" cy="2827337"/>
          </a:xfrm>
          <a:prstGeom prst="rect">
            <a:avLst/>
          </a:prstGeom>
          <a:noFill/>
        </p:spPr>
      </p:pic>
      <p:sp>
        <p:nvSpPr>
          <p:cNvPr id="77840" name="Rectangle 16"/>
          <p:cNvSpPr>
            <a:spLocks noChangeArrowheads="1"/>
          </p:cNvSpPr>
          <p:nvPr/>
        </p:nvSpPr>
        <p:spPr bwMode="auto">
          <a:xfrm>
            <a:off x="685800" y="3733800"/>
            <a:ext cx="45720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/>
              <a:t>Creates four new faces around every vertex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/>
              <a:t>Not as efficient as the Catmull-Clark algorithm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Advantages:</a:t>
            </a:r>
          </a:p>
          <a:p>
            <a:pPr lvl="1"/>
            <a:r>
              <a:rPr lang="en-GB"/>
              <a:t>Throws all your polygons where they are most needed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Adaptive Subdivision</a:t>
            </a:r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9878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9879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79880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9882" name="Picture 10" descr="http://api.ning.com/files/KANSu4JPFa4nYsjgDRzXfAKv3TT8KqjxkNbTM3c082x60NsDiwaPupgOnhKZzrGe7Tx-z0tNimLPgBKOS3kekSVbdPhJMjwS/ScreenHunter_08May.0119.0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4200" y="3227388"/>
            <a:ext cx="5029200" cy="3454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/>
              <a:t>Apply Chaikin’s corner cutting algorithm (using graph paper) to the following 2D shapes: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Square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Triangle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Star</a:t>
            </a:r>
          </a:p>
          <a:p>
            <a:pPr>
              <a:lnSpc>
                <a:spcPct val="90000"/>
              </a:lnSpc>
            </a:pPr>
            <a:r>
              <a:rPr lang="en-GB" sz="2800"/>
              <a:t>Suggest a suitable modification to Chaikin’s algorithm that allows the user to control how sharp / smooth the corners appear?</a:t>
            </a:r>
          </a:p>
          <a:p>
            <a:pPr lvl="1">
              <a:lnSpc>
                <a:spcPct val="90000"/>
              </a:lnSpc>
            </a:pPr>
            <a:r>
              <a:rPr lang="en-GB" sz="2400"/>
              <a:t>Demonstrate that your suggested modifications work on the above shapes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/>
              <a:t> 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Exercises</a:t>
            </a:r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885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886" name="Rectangle 6"/>
          <p:cNvSpPr>
            <a:spLocks noChangeArrowheads="1"/>
          </p:cNvSpPr>
          <p:nvPr/>
        </p:nvSpPr>
        <p:spPr bwMode="auto">
          <a:xfrm>
            <a:off x="2033588" y="2000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887" name="Rectangle 7"/>
          <p:cNvSpPr>
            <a:spLocks noChangeArrowheads="1"/>
          </p:cNvSpPr>
          <p:nvPr/>
        </p:nvSpPr>
        <p:spPr bwMode="auto">
          <a:xfrm>
            <a:off x="2347913" y="19954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22888" name="Rectangle 8"/>
          <p:cNvSpPr>
            <a:spLocks noChangeArrowheads="1"/>
          </p:cNvSpPr>
          <p:nvPr/>
        </p:nvSpPr>
        <p:spPr bwMode="auto">
          <a:xfrm>
            <a:off x="2338388" y="20526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806</TotalTime>
  <Words>239</Words>
  <Application>Microsoft PowerPoint</Application>
  <PresentationFormat>On-screen Show (4:3)</PresentationFormat>
  <Paragraphs>49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Times New Roman</vt:lpstr>
      <vt:lpstr>Default Design</vt:lpstr>
      <vt:lpstr>Sub-division meshes</vt:lpstr>
      <vt:lpstr>Sub-division meshes</vt:lpstr>
      <vt:lpstr>Chaikin’s Algorithm</vt:lpstr>
      <vt:lpstr>Chaikin’s Algorithm</vt:lpstr>
      <vt:lpstr>Catmull-Clark</vt:lpstr>
      <vt:lpstr>Loop</vt:lpstr>
      <vt:lpstr>Doo Sabin</vt:lpstr>
      <vt:lpstr>Adaptive Subdivision</vt:lpstr>
      <vt:lpstr>Exercises</vt:lpstr>
    </vt:vector>
  </TitlesOfParts>
  <Company>DWP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XGRA</dc:title>
  <dc:creator>andy</dc:creator>
  <cp:lastModifiedBy>sc-ab</cp:lastModifiedBy>
  <cp:revision>17</cp:revision>
  <dcterms:created xsi:type="dcterms:W3CDTF">2010-07-16T12:30:01Z</dcterms:created>
  <dcterms:modified xsi:type="dcterms:W3CDTF">2012-03-06T15:35:05Z</dcterms:modified>
</cp:coreProperties>
</file>