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4"/>
  </p:sldMasterIdLst>
  <p:notesMasterIdLst>
    <p:notesMasterId r:id="rId11"/>
  </p:notesMasterIdLst>
  <p:sldIdLst>
    <p:sldId id="303" r:id="rId5"/>
    <p:sldId id="304" r:id="rId6"/>
    <p:sldId id="305" r:id="rId7"/>
    <p:sldId id="306" r:id="rId8"/>
    <p:sldId id="307" r:id="rId9"/>
    <p:sldId id="308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Layouts" id="{687C4ACC-695A-42DD-8A18-124B506377F8}">
          <p14:sldIdLst>
            <p14:sldId id="303"/>
            <p14:sldId id="304"/>
            <p14:sldId id="305"/>
            <p14:sldId id="306"/>
            <p14:sldId id="307"/>
            <p14:sldId id="308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6517EE06-C87E-BCEF-3E90-BCFA3055D95E}" name="Markus Klingelfuss" initials="MK" userId="S::m.klingelfuss@uwtsd.ac.uk::bd76eaf9-c4ae-4be9-b963-4e8bfdef57a8" providerId="AD"/>
  <p188:author id="{2561A52C-F3F5-41A4-8598-3C876AB7FBC8}" name="Errietta Bissa" initials="EB" userId="S::e.bissa@uwtsd.ac.uk::81ffec9e-7d76-4710-b828-fc34ea58d3af" providerId="AD"/>
  <p188:author id="{FA5CAFAC-0378-9C54-C736-A73ACA962818}" name="Caroline Walsh" initials="CW" userId="S::c.walsh@uwtsd.ac.uk::46cd07fb-211c-451a-a5f1-3b85afd872da" providerId="AD"/>
  <p188:author id="{217007F5-17CB-9D53-668D-04ED43F9B0BD}" name="Alice De Angeli" initials="AD" userId="S::alice.de.angeli@uwtsd.ac.uk::18af2c47-c64d-479a-81e6-b33e396a0e01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8235D"/>
    <a:srgbClr val="DB2461"/>
    <a:srgbClr val="004C92"/>
    <a:srgbClr val="F1F1F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67433" autoAdjust="0"/>
  </p:normalViewPr>
  <p:slideViewPr>
    <p:cSldViewPr snapToGrid="0">
      <p:cViewPr varScale="1">
        <p:scale>
          <a:sx n="55" d="100"/>
          <a:sy n="55" d="100"/>
        </p:scale>
        <p:origin x="1714" y="53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microsoft.com/office/2018/10/relationships/authors" Target="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0CD0E1-BAE0-499A-A1B4-6E4B5A061BAE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697777-AA71-4FEA-8726-D9F7C99D48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9633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05086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23182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97668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AFC6-8F75-43C1-9FB0-D2FAD5848B9E}" type="datetime1">
              <a:rPr lang="en-GB" smtClean="0"/>
              <a:t>20/07/2026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8160517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AFC6-8F75-43C1-9FB0-D2FAD5848B9E}" type="datetime1">
              <a:rPr lang="en-GB" smtClean="0"/>
              <a:t>20/07/2026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5660459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AFC6-8F75-43C1-9FB0-D2FAD5848B9E}" type="datetime1">
              <a:rPr lang="en-GB" smtClean="0"/>
              <a:t>20/07/2026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7814097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AFC6-8F75-43C1-9FB0-D2FAD5848B9E}" type="datetime1">
              <a:rPr lang="en-GB" smtClean="0"/>
              <a:t>20/07/2026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8510921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AFC6-8F75-43C1-9FB0-D2FAD5848B9E}" type="datetime1">
              <a:rPr lang="en-GB" smtClean="0"/>
              <a:t>20/07/2026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523740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AFC6-8F75-43C1-9FB0-D2FAD5848B9E}" type="datetime1">
              <a:rPr lang="en-GB" smtClean="0"/>
              <a:t>20/07/2026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9594527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AFC6-8F75-43C1-9FB0-D2FAD5848B9E}" type="datetime1">
              <a:rPr lang="en-GB" smtClean="0"/>
              <a:t>20/07/2026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0361365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AFC6-8F75-43C1-9FB0-D2FAD5848B9E}" type="datetime1">
              <a:rPr lang="en-GB" smtClean="0"/>
              <a:t>20/07/2026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961638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AFC6-8F75-43C1-9FB0-D2FAD5848B9E}" type="datetime1">
              <a:rPr lang="en-GB" smtClean="0"/>
              <a:t>20/07/2026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1731710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AFC6-8F75-43C1-9FB0-D2FAD5848B9E}" type="datetime1">
              <a:rPr lang="en-GB" smtClean="0"/>
              <a:t>20/07/2026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8060983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AFC6-8F75-43C1-9FB0-D2FAD5848B9E}" type="datetime1">
              <a:rPr lang="en-GB" smtClean="0"/>
              <a:t>20/07/2026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5654433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AFC6-8F75-43C1-9FB0-D2FAD5848B9E}" type="datetime1">
              <a:rPr lang="en-GB" smtClean="0"/>
              <a:t>20/07/2026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66389860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AFC6-8F75-43C1-9FB0-D2FAD5848B9E}" type="datetime1">
              <a:rPr lang="en-GB" smtClean="0"/>
              <a:t>20/07/2026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209546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AFC6-8F75-43C1-9FB0-D2FAD5848B9E}" type="datetime1">
              <a:rPr lang="en-GB" smtClean="0"/>
              <a:t>20/07/2026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841330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AFC6-8F75-43C1-9FB0-D2FAD5848B9E}" type="datetime1">
              <a:rPr lang="en-GB" smtClean="0"/>
              <a:t>20/07/2026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264755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AFC6-8F75-43C1-9FB0-D2FAD5848B9E}" type="datetime1">
              <a:rPr lang="en-GB" smtClean="0"/>
              <a:t>20/07/2026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6060649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AFC6-8F75-43C1-9FB0-D2FAD5848B9E}" type="datetime1">
              <a:rPr lang="en-GB" smtClean="0"/>
              <a:t>20/07/2026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6279198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>
            <a:extLst>
              <a:ext uri="{FF2B5EF4-FFF2-40B4-BE49-F238E27FC236}">
                <a16:creationId xmlns:a16="http://schemas.microsoft.com/office/drawing/2014/main" id="{06394A36-6167-E340-70AE-46462D0A16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-1" y="1673"/>
            <a:ext cx="6862711" cy="6854653"/>
          </a:xfrm>
          <a:prstGeom prst="rect">
            <a:avLst/>
          </a:prstGeom>
        </p:spPr>
      </p:pic>
      <p:pic>
        <p:nvPicPr>
          <p:cNvPr id="9" name="Picture 8" descr="UWTSD logo.&#10;">
            <a:extLst>
              <a:ext uri="{FF2B5EF4-FFF2-40B4-BE49-F238E27FC236}">
                <a16:creationId xmlns:a16="http://schemas.microsoft.com/office/drawing/2014/main" id="{A2ECE847-C5DA-31A9-3BA9-95864901A73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2450" y="493335"/>
            <a:ext cx="1675851" cy="64014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CE1B8DB-EBBC-F507-0C56-3B00D1948D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Autofit/>
          </a:bodyPr>
          <a:lstStyle>
            <a:lvl1pPr algn="l"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FC0295-C5D0-D004-18F4-143A9D9516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/>
          <a:lstStyle>
            <a:lvl1pPr marL="0" indent="0" algn="l">
              <a:buNone/>
              <a:defRPr sz="2400" b="1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84E2A0F4-D381-E71C-B473-624257C2DE8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862713" y="0"/>
            <a:ext cx="5329287" cy="685800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76258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83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divi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1F6ECBA2-7B1A-5874-5EDA-56F5305EE7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-1" y="1488438"/>
            <a:ext cx="12192001" cy="388112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BB205ED-3519-915D-3530-D78E731740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8712" y="1835135"/>
            <a:ext cx="10225088" cy="1928993"/>
          </a:xfrm>
        </p:spPr>
        <p:txBody>
          <a:bodyPr anchor="b">
            <a:normAutofit/>
          </a:bodyPr>
          <a:lstStyle>
            <a:lvl1pPr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C64CA0-3FD3-6273-865A-64775B9F2B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8712" y="3956247"/>
            <a:ext cx="10225088" cy="946677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CC6F0D-E5E4-DC19-CB40-715098C6FE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B0EF4-AB50-41F8-9673-8AFD186DF8D7}" type="datetime1">
              <a:rPr lang="en-GB" smtClean="0"/>
              <a:t>20/07/2026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99F172-3A65-6F45-30E6-9C59CD6854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21194D-0642-D8B3-F117-4BFAB6BAB8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505839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2B5652-1BFC-67CB-A991-38213EAC65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C9672A-FB89-B22D-E7D9-FBB671D18B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914A97-6F25-7E30-CBB8-6802757506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BEBD8-4EAA-4030-9C01-F6EC13ABE2FD}" type="datetime1">
              <a:rPr lang="en-GB" smtClean="0"/>
              <a:t>20/07/2026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49404D-9DF4-5AEF-40E0-B3108B50AE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2FA95F-DBAF-A43C-0669-EE74B2AB22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82195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tivity: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5">
            <a:extLst>
              <a:ext uri="{FF2B5EF4-FFF2-40B4-BE49-F238E27FC236}">
                <a16:creationId xmlns:a16="http://schemas.microsoft.com/office/drawing/2014/main" id="{BFFBDA65-0AA2-D597-AD4A-0AB9C72CD2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-42439"/>
            <a:ext cx="12192000" cy="173312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A0EF50C-B99E-4E2C-5F80-9F815392B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3" cy="13255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1E59FFBC-0485-7258-3109-B1A997C3F5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7124" y="2012231"/>
            <a:ext cx="10226676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40E309-F6EB-6B9A-5D1D-A34342B8EF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AFC6-8F75-43C1-9FB0-D2FAD5848B9E}" type="datetime1">
              <a:rPr lang="en-GB" smtClean="0"/>
              <a:t>20/07/2026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4E9E97-1A33-BE38-8D30-4ECCB4519F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6D2659-EBE7-518F-61E3-E45C5C85DA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  <p:pic>
        <p:nvPicPr>
          <p:cNvPr id="14" name="Graphic 13">
            <a:extLst>
              <a:ext uri="{FF2B5EF4-FFF2-40B4-BE49-F238E27FC236}">
                <a16:creationId xmlns:a16="http://schemas.microsoft.com/office/drawing/2014/main" id="{8A9DD6E2-22FA-830E-6587-3C15BA4D5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0700000">
            <a:off x="235142" y="434751"/>
            <a:ext cx="1007427" cy="1007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753991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B50CF-9D72-6E0B-725C-0536765E1D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CE2898-9729-08B8-DA00-4F98754F97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AFC6-8F75-43C1-9FB0-D2FAD5848B9E}" type="datetime1">
              <a:rPr lang="en-GB" smtClean="0"/>
              <a:t>20/07/2026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EF75C2-5F9F-D316-3EC7-2358CDCF0E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E68FBED-252A-7CB8-694A-EB7876038D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249674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Video full scre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78E97AE-48C5-C901-058B-652F570758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592011"/>
            <a:ext cx="10226674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3FE5407-63D6-2F09-21F5-F6DFBDB07CA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6F28D2F-7541-4FDD-4D54-1D2994D87B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D93A5E-0BB6-4C5D-9645-848C0A017328}" type="datetime1">
              <a:rPr lang="en-GB" smtClean="0"/>
              <a:t>20/07/2026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9055F64-8256-2E85-7451-791447C2A9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A72610-C6F9-9D57-4F12-2DF13E7327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65387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>
            <a:extLst>
              <a:ext uri="{FF2B5EF4-FFF2-40B4-BE49-F238E27FC236}">
                <a16:creationId xmlns:a16="http://schemas.microsoft.com/office/drawing/2014/main" id="{E84D31E3-5C6D-8737-08BC-3EFF2F53C1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592011"/>
            <a:ext cx="10226674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00C75D-9DDB-B3FF-39D5-215040F971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03BE0-0E39-4D64-8491-6B5986B7C52C}" type="datetime1">
              <a:rPr lang="en-GB" smtClean="0"/>
              <a:t>20/07/2026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F17838-ABB1-4A47-780A-75AE7CD9F1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D52192A-0D3D-D817-0AD9-51DF0B1ED3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7892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image" Target="../media/image4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image" Target="../media/image3.png"/><Relationship Id="rId30" Type="http://schemas.openxmlformats.org/officeDocument/2006/relationships/image" Target="../media/image6.sv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684EAFC6-8F75-43C1-9FB0-D2FAD5848B9E}" type="datetime1">
              <a:rPr lang="en-GB" smtClean="0"/>
              <a:t>20/07/2026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F8688565-D55C-D66F-8310-6F5E72E59E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0"/>
              </a:ext>
            </a:extLst>
          </a:blip>
          <a:stretch>
            <a:fillRect/>
          </a:stretch>
        </p:blipFill>
        <p:spPr>
          <a:xfrm rot="16200000" flipH="1">
            <a:off x="-3009900" y="3009900"/>
            <a:ext cx="6858000" cy="838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984872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49" r:id="rId18"/>
    <p:sldLayoutId id="2147483651" r:id="rId19"/>
    <p:sldLayoutId id="2147483650" r:id="rId20"/>
    <p:sldLayoutId id="2147483658" r:id="rId21"/>
    <p:sldLayoutId id="2147483657" r:id="rId22"/>
    <p:sldLayoutId id="2147483655" r:id="rId23"/>
    <p:sldLayoutId id="2147483656" r:id="rId2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710" userDrawn="1">
          <p15:clr>
            <a:srgbClr val="F26B43"/>
          </p15:clr>
        </p15:guide>
        <p15:guide id="4" pos="7151" userDrawn="1">
          <p15:clr>
            <a:srgbClr val="F26B43"/>
          </p15:clr>
        </p15:guide>
        <p15:guide id="5" orient="horz" pos="3997" userDrawn="1">
          <p15:clr>
            <a:srgbClr val="F26B43"/>
          </p15:clr>
        </p15:guide>
        <p15:guide id="6" orient="horz" pos="21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5A9185-A5F9-368E-B397-508C53BADD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0291" y="1"/>
            <a:ext cx="8333508" cy="1094508"/>
          </a:xfrm>
        </p:spPr>
        <p:txBody>
          <a:bodyPr/>
          <a:lstStyle/>
          <a:p>
            <a:r>
              <a:rPr lang="en-US" dirty="0"/>
              <a:t>My digital portfolio -1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E612D5-683D-7518-1D62-4C6FBE2B6A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1" y="1094509"/>
            <a:ext cx="5839690" cy="5763490"/>
          </a:xfrm>
        </p:spPr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en-US" sz="3200" b="1" dirty="0"/>
              <a:t>What the work shows </a:t>
            </a:r>
            <a:r>
              <a:rPr lang="en-US" b="1" dirty="0"/>
              <a:t>: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2400" dirty="0"/>
              <a:t>This shows that I use Moodle to study.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2400" dirty="0"/>
              <a:t>Moodle is where I find all my information for learning.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2400" dirty="0"/>
              <a:t>I learned to navigate my way around Moodle in class. This is important because I can now access videos, audio, lessons and interactive media. I can also update lessons at any time.</a:t>
            </a:r>
          </a:p>
          <a:p>
            <a:pPr marL="0" indent="0">
              <a:buNone/>
            </a:pPr>
            <a:endParaRPr lang="en-US" sz="2400" b="1" dirty="0"/>
          </a:p>
          <a:p>
            <a:pPr>
              <a:buFont typeface="Wingdings" panose="05000000000000000000" pitchFamily="2" charset="2"/>
              <a:buChar char="v"/>
            </a:pPr>
            <a:endParaRPr lang="en-US" b="1" dirty="0"/>
          </a:p>
          <a:p>
            <a:pPr marL="0" indent="0">
              <a:buNone/>
            </a:pPr>
            <a:endParaRPr lang="en-US" b="1" dirty="0"/>
          </a:p>
          <a:p>
            <a:endParaRPr lang="en-GB" b="1" dirty="0"/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92E306B4-B76F-41C3-2BC9-99ABF4C4582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24256" y="969818"/>
            <a:ext cx="5167744" cy="5888181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0D07E56-B1AB-63BF-484B-E92BE94B7D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677891" y="858983"/>
            <a:ext cx="5514109" cy="5763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86333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EB05FF-1389-BF1A-2974-2D66DBC30E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78727" y="2"/>
            <a:ext cx="8375072" cy="1080654"/>
          </a:xfrm>
        </p:spPr>
        <p:txBody>
          <a:bodyPr/>
          <a:lstStyle/>
          <a:p>
            <a:r>
              <a:rPr lang="en-US" dirty="0"/>
              <a:t>My digital portfolio -2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8F2130-DFC3-473C-BC90-7F8DE322FF6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55963" y="886691"/>
            <a:ext cx="5735782" cy="5971309"/>
          </a:xfrm>
        </p:spPr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en-US" sz="3200" b="1" dirty="0"/>
              <a:t>What the work shows</a:t>
            </a:r>
            <a:r>
              <a:rPr lang="en-US" b="1" dirty="0"/>
              <a:t>: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2400" dirty="0"/>
              <a:t>This shows that I can use AI as a support aid.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2400" dirty="0"/>
              <a:t>I also learned that it is my responsibility to use AI legally and responsibly to support my work.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2400" dirty="0"/>
              <a:t>In week nine, I demonstrated several AI skills to help me </a:t>
            </a:r>
            <a:r>
              <a:rPr lang="en-US" sz="2400" dirty="0" err="1"/>
              <a:t>organise</a:t>
            </a:r>
            <a:r>
              <a:rPr lang="en-US" sz="2400" dirty="0"/>
              <a:t> my reports clearly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2400" dirty="0"/>
              <a:t>AI as helped me to improve and to be more confident in my digital life.</a:t>
            </a:r>
          </a:p>
          <a:p>
            <a:pPr>
              <a:buFont typeface="Wingdings" panose="05000000000000000000" pitchFamily="2" charset="2"/>
              <a:buChar char="v"/>
            </a:pPr>
            <a:endParaRPr lang="en-US" sz="2400" dirty="0"/>
          </a:p>
          <a:p>
            <a:pPr marL="0" indent="0">
              <a:buNone/>
            </a:pPr>
            <a:endParaRPr lang="en-GB" b="1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6E35481-DE2F-3582-BEC3-081EBA5D99E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7162800" y="775854"/>
            <a:ext cx="4896571" cy="5832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43884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B6DA37-6B9A-4343-694D-5ADDBD6529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32909" y="1"/>
            <a:ext cx="7820890" cy="955964"/>
          </a:xfrm>
        </p:spPr>
        <p:txBody>
          <a:bodyPr>
            <a:normAutofit/>
          </a:bodyPr>
          <a:lstStyle/>
          <a:p>
            <a:r>
              <a:rPr lang="en-US" dirty="0"/>
              <a:t>My digital portfolio -3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C32F61-2E1F-88A7-37FA-1B1EB8482B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1" y="858982"/>
            <a:ext cx="5728854" cy="5999017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sz="2800" b="1" dirty="0"/>
              <a:t>What the work shows</a:t>
            </a:r>
            <a:r>
              <a:rPr lang="en-US" b="1" dirty="0"/>
              <a:t>: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2400" dirty="0"/>
              <a:t>This shows that I use Microsoft Word to improve a short document.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2400" dirty="0"/>
              <a:t>I learned how to fix a messy document so that it looks more professional.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2400" dirty="0"/>
              <a:t>This is important because before, I used my phone to write emails without proper formatting and structure. Now I’m feeling confident enough to use this practice at work and when necessary</a:t>
            </a:r>
            <a:endParaRPr lang="en-GB" sz="2400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4558DFAA-8A02-98E4-653C-DC475E508D1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67488" y="858982"/>
            <a:ext cx="5527675" cy="5667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23448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87EAA6-C37E-9E67-EEBF-8BFB6FDDA1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0399" y="2"/>
            <a:ext cx="8153399" cy="789708"/>
          </a:xfrm>
        </p:spPr>
        <p:txBody>
          <a:bodyPr/>
          <a:lstStyle/>
          <a:p>
            <a:r>
              <a:rPr lang="en-US" dirty="0"/>
              <a:t>My digital portfolio- 4</a:t>
            </a:r>
            <a:endParaRPr lang="en-GB" dirty="0"/>
          </a:p>
        </p:txBody>
      </p:sp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92EC18F2-662D-B273-4436-CD8877967C8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2" y="789710"/>
            <a:ext cx="5839689" cy="7232072"/>
          </a:xfrm>
        </p:spPr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en-US" b="1" dirty="0"/>
              <a:t>What this work shows: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2800" dirty="0"/>
              <a:t>This shows a clear and simple slide that reveals one main point.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2800" dirty="0"/>
              <a:t>In class 8, I learned how I can use PowerPoint to improve slides and make them clearer and easier to read.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2800" dirty="0"/>
              <a:t>This is important because clear slides help businesses to communicate clearly and fairly. It can also help people with difficulties to access the information more easily.</a:t>
            </a:r>
          </a:p>
          <a:p>
            <a:pPr>
              <a:buFont typeface="Wingdings" panose="05000000000000000000" pitchFamily="2" charset="2"/>
              <a:buChar char="v"/>
            </a:pPr>
            <a:endParaRPr lang="en-US" sz="2800" dirty="0"/>
          </a:p>
          <a:p>
            <a:pPr>
              <a:buFont typeface="Wingdings" panose="05000000000000000000" pitchFamily="2" charset="2"/>
              <a:buChar char="v"/>
            </a:pPr>
            <a:endParaRPr lang="en-GB" b="1" dirty="0"/>
          </a:p>
        </p:txBody>
      </p:sp>
      <p:pic>
        <p:nvPicPr>
          <p:cNvPr id="14" name="Content Placeholder 13">
            <a:extLst>
              <a:ext uri="{FF2B5EF4-FFF2-40B4-BE49-F238E27FC236}">
                <a16:creationId xmlns:a16="http://schemas.microsoft.com/office/drawing/2014/main" id="{172BE021-068F-501F-163F-C82BFCF4FB7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785780" y="789710"/>
            <a:ext cx="5156838" cy="5638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05944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B7C4EF-0BF0-1F4E-67DE-04E5FC72A6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5088" y="1"/>
            <a:ext cx="10226674" cy="1077506"/>
          </a:xfrm>
        </p:spPr>
        <p:txBody>
          <a:bodyPr/>
          <a:lstStyle/>
          <a:p>
            <a:r>
              <a:rPr lang="en-US" dirty="0"/>
              <a:t>My digital portfolio - 5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0B3B04-8DB9-BAD3-0C89-ADACB0E40FD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91596" y="900543"/>
            <a:ext cx="5855567" cy="5957455"/>
          </a:xfrm>
        </p:spPr>
        <p:txBody>
          <a:bodyPr>
            <a:normAutofit fontScale="925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b="1" dirty="0"/>
              <a:t>What this work shows :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2400" dirty="0"/>
              <a:t>This shows that I use Excel to create a spreadsheet.  Here it shows a bar chart and a table.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2400" dirty="0"/>
              <a:t>This has helped me to present my ideas with evidence.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2400" dirty="0"/>
              <a:t> Spreadsheets are important in business; as a team leader it can help me to be more </a:t>
            </a:r>
            <a:r>
              <a:rPr lang="en-US" sz="2400" dirty="0" err="1"/>
              <a:t>orgonize</a:t>
            </a:r>
            <a:r>
              <a:rPr lang="en-US" sz="2400" dirty="0"/>
              <a:t>, it also support clear communication and good </a:t>
            </a:r>
            <a:r>
              <a:rPr lang="en-US" sz="2400" dirty="0" err="1"/>
              <a:t>organisation</a:t>
            </a:r>
            <a:r>
              <a:rPr lang="en-US" sz="2400" dirty="0"/>
              <a:t>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2400" dirty="0"/>
              <a:t>Creating this spreadsheet in class shows that I have improved my skills.  I am determined to continue </a:t>
            </a:r>
            <a:r>
              <a:rPr lang="en-US" sz="2400" dirty="0" err="1"/>
              <a:t>practising</a:t>
            </a:r>
            <a:r>
              <a:rPr lang="en-US" sz="2400" dirty="0"/>
              <a:t> to perfection so that I can confidently display my ability at work.</a:t>
            </a:r>
          </a:p>
          <a:p>
            <a:pPr>
              <a:buFont typeface="Wingdings" panose="05000000000000000000" pitchFamily="2" charset="2"/>
              <a:buChar char="v"/>
            </a:pPr>
            <a:endParaRPr lang="en-US" sz="2400" dirty="0"/>
          </a:p>
          <a:p>
            <a:pPr marL="0" indent="0">
              <a:buNone/>
            </a:pPr>
            <a:endParaRPr lang="en-GB" b="1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D59FD83-87C9-066C-0168-A14B8D206A4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691" y="900544"/>
            <a:ext cx="5070764" cy="5694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15410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DE886C-F4E0-69D1-BC97-C59EF0D9B5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Source for presentation 4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B3C565-7ACF-C613-C4A7-924BAA8DD3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(27 February 2026)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https//business disability forum .</a:t>
            </a:r>
            <a:r>
              <a:rPr lang="en-US" dirty="0" err="1"/>
              <a:t>orguk</a:t>
            </a:r>
            <a:r>
              <a:rPr lang="en-US" dirty="0"/>
              <a:t>/resource/report-what-disabled-consumers-choose-to-buy and-why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28797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51F859B94CFC845B087B0DB7D051B15" ma:contentTypeVersion="11" ma:contentTypeDescription="Create a new document." ma:contentTypeScope="" ma:versionID="b682a174f304e2d9a092434e3733bd87">
  <xsd:schema xmlns:xsd="http://www.w3.org/2001/XMLSchema" xmlns:xs="http://www.w3.org/2001/XMLSchema" xmlns:p="http://schemas.microsoft.com/office/2006/metadata/properties" xmlns:ns2="20412d98-6c36-457e-a543-06e3d82144c9" xmlns:ns3="826e5e0b-69f2-41be-b336-f8a1ad71dd1e" targetNamespace="http://schemas.microsoft.com/office/2006/metadata/properties" ma:root="true" ma:fieldsID="ef014b9327c5b0be5c8d7e8aeddd47a1" ns2:_="" ns3:_="">
    <xsd:import namespace="20412d98-6c36-457e-a543-06e3d82144c9"/>
    <xsd:import namespace="826e5e0b-69f2-41be-b336-f8a1ad71dd1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0412d98-6c36-457e-a543-06e3d82144c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26e5e0b-69f2-41be-b336-f8a1ad71dd1e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6c829dfa-1299-43d7-abeb-0146064b29fb}" ma:internalName="TaxCatchAll" ma:showField="CatchAllData" ma:web="826e5e0b-69f2-41be-b336-f8a1ad71dd1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20412d98-6c36-457e-a543-06e3d82144c9">
      <Terms xmlns="http://schemas.microsoft.com/office/infopath/2007/PartnerControls"/>
    </lcf76f155ced4ddcb4097134ff3c332f>
    <TaxCatchAll xmlns="826e5e0b-69f2-41be-b336-f8a1ad71dd1e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D0362E5-E8DD-4E79-8519-D2A6F972535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0412d98-6c36-457e-a543-06e3d82144c9"/>
    <ds:schemaRef ds:uri="826e5e0b-69f2-41be-b336-f8a1ad71dd1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09BC4D6-635D-497F-A5C0-C4159952C8B4}">
  <ds:schemaRefs>
    <ds:schemaRef ds:uri="http://www.w3.org/XML/1998/namespace"/>
    <ds:schemaRef ds:uri="826e5e0b-69f2-41be-b336-f8a1ad71dd1e"/>
    <ds:schemaRef ds:uri="http://schemas.microsoft.com/office/infopath/2007/PartnerControls"/>
    <ds:schemaRef ds:uri="http://purl.org/dc/elements/1.1/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20412d98-6c36-457e-a543-06e3d82144c9"/>
    <ds:schemaRef ds:uri="http://schemas.microsoft.com/office/2006/metadata/propertie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7209D74D-F7DC-422E-B0B7-BDA2F7C8D7DA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192</TotalTime>
  <Words>411</Words>
  <Application>Microsoft Office PowerPoint</Application>
  <PresentationFormat>Widescreen</PresentationFormat>
  <Paragraphs>35</Paragraphs>
  <Slides>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Aptos</vt:lpstr>
      <vt:lpstr>Century Gothic</vt:lpstr>
      <vt:lpstr>Wingdings</vt:lpstr>
      <vt:lpstr>Wingdings 3</vt:lpstr>
      <vt:lpstr>Ion</vt:lpstr>
      <vt:lpstr>My digital portfolio -1</vt:lpstr>
      <vt:lpstr>My digital portfolio -2</vt:lpstr>
      <vt:lpstr>My digital portfolio -3</vt:lpstr>
      <vt:lpstr>My digital portfolio- 4</vt:lpstr>
      <vt:lpstr>My digital portfolio - 5</vt:lpstr>
      <vt:lpstr>Source for presentation 4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Alice De Angeli</dc:creator>
  <cp:lastModifiedBy>Teneen Manning (2538630)</cp:lastModifiedBy>
  <cp:revision>40</cp:revision>
  <dcterms:created xsi:type="dcterms:W3CDTF">2026-02-06T13:25:12Z</dcterms:created>
  <dcterms:modified xsi:type="dcterms:W3CDTF">2026-07-20T11:39:27Z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0x010100451F859B94CFC845B087B0DB7D051B15</vt:lpwstr>
  </property>
  <property fmtid="{D5CDD505-2E9C-101B-9397-08002B2CF9AE}" pid="3" name="MediaServiceImageTags">
    <vt:lpwstr/>
  </property>
</Properties>
</file>