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820" r:id="rId5"/>
    <p:sldId id="838" r:id="rId6"/>
    <p:sldId id="821" r:id="rId7"/>
    <p:sldId id="837" r:id="rId8"/>
    <p:sldId id="836" r:id="rId9"/>
    <p:sldId id="841" r:id="rId10"/>
    <p:sldId id="839" r:id="rId11"/>
    <p:sldId id="832" r:id="rId12"/>
    <p:sldId id="840" r:id="rId13"/>
    <p:sldId id="826" r:id="rId14"/>
    <p:sldId id="822" r:id="rId15"/>
    <p:sldId id="83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0" userDrawn="1">
          <p15:clr>
            <a:srgbClr val="A4A3A4"/>
          </p15:clr>
        </p15:guide>
        <p15:guide id="3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CBBA"/>
    <a:srgbClr val="562F08"/>
    <a:srgbClr val="713824"/>
    <a:srgbClr val="003366"/>
    <a:srgbClr val="165880"/>
    <a:srgbClr val="853F00"/>
    <a:srgbClr val="F7F7F7"/>
    <a:srgbClr val="E6E6E6"/>
    <a:srgbClr val="1C1E26"/>
    <a:srgbClr val="3033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F859C6-9520-4B3B-ACD1-3D2BB33B8AD2}" v="272" dt="2026-07-11T11:24:55.892"/>
  </p1510:revLst>
</p1510:revInfo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268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>
        <p:guide orient="horz" pos="4080"/>
        <p:guide pos="3840"/>
      </p:guideLst>
    </p:cSldViewPr>
  </p:slideViewPr>
  <p:outlineViewPr>
    <p:cViewPr>
      <p:scale>
        <a:sx n="75" d="100"/>
        <a:sy n="75" d="100"/>
      </p:scale>
      <p:origin x="0" y="-18576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1757"/>
    </p:cViewPr>
  </p:sorter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ustafa Choudhry (2508098)" userId="S::2508098@student.uwtsd.ac.uk::46bb8f76-6843-4fbd-8e66-64ada06f06fa" providerId="AD" clId="Web-{78EB5AD0-EFDD-D69B-3A11-2C8BD27987E0}"/>
    <pc:docChg chg="modSld">
      <pc:chgData name="Mohammed Mustafa Choudhry (2508098)" userId="S::2508098@student.uwtsd.ac.uk::46bb8f76-6843-4fbd-8e66-64ada06f06fa" providerId="AD" clId="Web-{78EB5AD0-EFDD-D69B-3A11-2C8BD27987E0}" dt="2026-07-11T11:30:54.310" v="5"/>
      <pc:docMkLst>
        <pc:docMk/>
      </pc:docMkLst>
      <pc:sldChg chg="modNotes">
        <pc:chgData name="Mohammed Mustafa Choudhry (2508098)" userId="S::2508098@student.uwtsd.ac.uk::46bb8f76-6843-4fbd-8e66-64ada06f06fa" providerId="AD" clId="Web-{78EB5AD0-EFDD-D69B-3A11-2C8BD27987E0}" dt="2026-07-11T11:30:54.310" v="5"/>
        <pc:sldMkLst>
          <pc:docMk/>
          <pc:sldMk cId="1486426469" sldId="836"/>
        </pc:sldMkLst>
      </pc:sldChg>
    </pc:docChg>
  </pc:docChgLst>
  <pc:docChgLst>
    <pc:chgData name="Mohammed Mustafa Choudhry (2508098)" userId="46bb8f76-6843-4fbd-8e66-64ada06f06fa" providerId="ADAL" clId="{4F81DB6B-1D9A-4CE0-B212-196A066257B6}"/>
    <pc:docChg chg="undo redo custSel addSld delSld modSld sldOrd">
      <pc:chgData name="Mohammed Mustafa Choudhry (2508098)" userId="46bb8f76-6843-4fbd-8e66-64ada06f06fa" providerId="ADAL" clId="{4F81DB6B-1D9A-4CE0-B212-196A066257B6}" dt="2026-07-11T11:27:08.243" v="5595" actId="20577"/>
      <pc:docMkLst>
        <pc:docMk/>
      </pc:docMkLst>
      <pc:sldChg chg="addSp delSp modSp mod modNotesTx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3958848762" sldId="820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958848762" sldId="820"/>
            <ac:spMk id="14" creationId="{9B9E7D9B-9F62-FD23-417A-4C9F49361A96}"/>
          </ac:spMkLst>
        </pc:spChg>
        <pc:picChg chg="mod">
          <ac:chgData name="Mohammed Mustafa Choudhry (2508098)" userId="46bb8f76-6843-4fbd-8e66-64ada06f06fa" providerId="ADAL" clId="{4F81DB6B-1D9A-4CE0-B212-196A066257B6}" dt="2026-07-05T10:46:30.635" v="3905" actId="14861"/>
          <ac:picMkLst>
            <pc:docMk/>
            <pc:sldMk cId="3958848762" sldId="820"/>
            <ac:picMk id="17" creationId="{6C18FD92-AE5B-6806-E611-A87FC4A9D7D4}"/>
          </ac:picMkLst>
        </pc:picChg>
        <pc:picChg chg="add mod">
          <ac:chgData name="Mohammed Mustafa Choudhry (2508098)" userId="46bb8f76-6843-4fbd-8e66-64ada06f06fa" providerId="ADAL" clId="{4F81DB6B-1D9A-4CE0-B212-196A066257B6}" dt="2026-07-11T10:32:27.987" v="4053" actId="1076"/>
          <ac:picMkLst>
            <pc:docMk/>
            <pc:sldMk cId="3958848762" sldId="820"/>
            <ac:picMk id="19" creationId="{245642EE-2921-C4DE-C819-A6434EE225E5}"/>
          </ac:picMkLst>
        </pc:picChg>
      </pc:sldChg>
      <pc:sldChg chg="addSp delSp modSp mod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3075258501" sldId="821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075258501" sldId="821"/>
            <ac:spMk id="24" creationId="{93EAB8EC-D2F4-0861-F661-E81208B5C649}"/>
          </ac:spMkLst>
        </pc:spChg>
        <pc:spChg chg="add 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075258501" sldId="821"/>
            <ac:spMk id="31" creationId="{8568D5AF-DD1E-E194-6214-D71C005348EB}"/>
          </ac:spMkLst>
        </pc:spChg>
      </pc:sldChg>
      <pc:sldChg chg="addSp delSp modSp mod ord modAnim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3703418498" sldId="822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3" creationId="{95982566-9AEB-7B28-7CC1-3610F0EFAA84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4" creationId="{E91892D5-F499-DB6E-1D16-113450615496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5" creationId="{CCDEE6EF-1B83-603B-44C2-57FCB9E9B630}"/>
          </ac:spMkLst>
        </pc:spChg>
        <pc:spChg chg="mod">
          <ac:chgData name="Mohammed Mustafa Choudhry (2508098)" userId="46bb8f76-6843-4fbd-8e66-64ada06f06fa" providerId="ADAL" clId="{4F81DB6B-1D9A-4CE0-B212-196A066257B6}" dt="2026-07-11T10:33:17.688" v="4138" actId="1076"/>
          <ac:spMkLst>
            <pc:docMk/>
            <pc:sldMk cId="3703418498" sldId="822"/>
            <ac:spMk id="6" creationId="{68490954-5966-CBA7-DF18-47B31EB009D9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7" creationId="{B0ADBCDE-3BEB-BBD0-CCF1-B1320A36C70A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8" creationId="{CF8D2BD5-4135-1DC7-7C53-88B437151D50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9" creationId="{AD14AE28-405D-2EF5-92E9-CF2B64C42483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10" creationId="{246D3144-A5E2-64E7-7122-828DE091B645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11" creationId="{2E257CF8-2F8F-7CA9-AD4E-10607334939D}"/>
          </ac:spMkLst>
        </pc:spChg>
        <pc:spChg chg="mod">
          <ac:chgData name="Mohammed Mustafa Choudhry (2508098)" userId="46bb8f76-6843-4fbd-8e66-64ada06f06fa" providerId="ADAL" clId="{4F81DB6B-1D9A-4CE0-B212-196A066257B6}" dt="2026-07-11T10:33:17.688" v="4138" actId="1076"/>
          <ac:spMkLst>
            <pc:docMk/>
            <pc:sldMk cId="3703418498" sldId="822"/>
            <ac:spMk id="12" creationId="{52E7A77A-D7D9-A81C-34CD-598EC2FFCDD4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13" creationId="{539045B7-E28C-F975-071D-8EE458ECBEFC}"/>
          </ac:spMkLst>
        </pc:spChg>
        <pc:spChg chg="add del mod">
          <ac:chgData name="Mohammed Mustafa Choudhry (2508098)" userId="46bb8f76-6843-4fbd-8e66-64ada06f06fa" providerId="ADAL" clId="{4F81DB6B-1D9A-4CE0-B212-196A066257B6}" dt="2026-07-11T10:32:25.119" v="4044" actId="20577"/>
          <ac:spMkLst>
            <pc:docMk/>
            <pc:sldMk cId="3703418498" sldId="822"/>
            <ac:spMk id="25" creationId="{C14C279A-2303-AC2D-9883-C083990DF4CC}"/>
          </ac:spMkLst>
        </pc:spChg>
        <pc:spChg chg="add mod">
          <ac:chgData name="Mohammed Mustafa Choudhry (2508098)" userId="46bb8f76-6843-4fbd-8e66-64ada06f06fa" providerId="ADAL" clId="{4F81DB6B-1D9A-4CE0-B212-196A066257B6}" dt="2026-07-11T10:32:25.119" v="4041"/>
          <ac:spMkLst>
            <pc:docMk/>
            <pc:sldMk cId="3703418498" sldId="822"/>
            <ac:spMk id="26" creationId="{BB61A5BB-41F8-CF23-B13B-B603893AB0B5}"/>
          </ac:spMkLst>
        </pc:spChg>
        <pc:spChg chg="add 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3703418498" sldId="822"/>
            <ac:spMk id="28" creationId="{540A656B-E56B-3297-A5B1-A244FA980F2C}"/>
          </ac:spMkLst>
        </pc:spChg>
        <pc:spChg chg="mod">
          <ac:chgData name="Mohammed Mustafa Choudhry (2508098)" userId="46bb8f76-6843-4fbd-8e66-64ada06f06fa" providerId="ADAL" clId="{4F81DB6B-1D9A-4CE0-B212-196A066257B6}" dt="2026-07-11T10:33:17.688" v="4138" actId="1076"/>
          <ac:spMkLst>
            <pc:docMk/>
            <pc:sldMk cId="3703418498" sldId="822"/>
            <ac:spMk id="42" creationId="{F4796296-75F1-0FE9-65C3-6AB5C263B221}"/>
          </ac:spMkLst>
        </pc:spChg>
        <pc:spChg chg="mod">
          <ac:chgData name="Mohammed Mustafa Choudhry (2508098)" userId="46bb8f76-6843-4fbd-8e66-64ada06f06fa" providerId="ADAL" clId="{4F81DB6B-1D9A-4CE0-B212-196A066257B6}" dt="2026-07-11T10:32:25.097" v="4035" actId="20577"/>
          <ac:spMkLst>
            <pc:docMk/>
            <pc:sldMk cId="3703418498" sldId="822"/>
            <ac:spMk id="111" creationId="{080B51CA-F9BC-278D-27A5-6FB10343733E}"/>
          </ac:spMkLst>
        </pc:spChg>
      </pc:sldChg>
      <pc:sldChg chg="addSp delSp modSp mod ord delAnim modAnim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1982980292" sldId="826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982980292" sldId="826"/>
            <ac:spMk id="3" creationId="{2F161A49-9842-86A1-86FC-9089C2F1A9B7}"/>
          </ac:spMkLst>
        </pc:spChg>
        <pc:spChg chg="add del mod">
          <ac:chgData name="Mohammed Mustafa Choudhry (2508098)" userId="46bb8f76-6843-4fbd-8e66-64ada06f06fa" providerId="ADAL" clId="{4F81DB6B-1D9A-4CE0-B212-196A066257B6}" dt="2026-07-11T10:39:59.822" v="4339" actId="478"/>
          <ac:spMkLst>
            <pc:docMk/>
            <pc:sldMk cId="1982980292" sldId="826"/>
            <ac:spMk id="26" creationId="{AB898136-61EF-4B6A-EA25-7C12B7149EBE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982980292" sldId="826"/>
            <ac:spMk id="37" creationId="{6DC43BA7-4DF3-6EDE-0553-2217AFEC7065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982980292" sldId="826"/>
            <ac:spMk id="38" creationId="{ED4F134A-78ED-5AB1-7F4B-C5589C66EFA3}"/>
          </ac:spMkLst>
        </pc:spChg>
        <pc:graphicFrameChg chg="mod modGraphic">
          <ac:chgData name="Mohammed Mustafa Choudhry (2508098)" userId="46bb8f76-6843-4fbd-8e66-64ada06f06fa" providerId="ADAL" clId="{4F81DB6B-1D9A-4CE0-B212-196A066257B6}" dt="2026-07-11T11:14:32.206" v="5155" actId="790"/>
          <ac:graphicFrameMkLst>
            <pc:docMk/>
            <pc:sldMk cId="1982980292" sldId="826"/>
            <ac:graphicFrameMk id="6" creationId="{C983E6EB-052D-505D-4E6F-1EE1C1EE2A66}"/>
          </ac:graphicFrameMkLst>
        </pc:graphicFrameChg>
        <pc:graphicFrameChg chg="add del mod">
          <ac:chgData name="Mohammed Mustafa Choudhry (2508098)" userId="46bb8f76-6843-4fbd-8e66-64ada06f06fa" providerId="ADAL" clId="{4F81DB6B-1D9A-4CE0-B212-196A066257B6}" dt="2026-07-11T10:39:57.681" v="4338" actId="478"/>
          <ac:graphicFrameMkLst>
            <pc:docMk/>
            <pc:sldMk cId="1982980292" sldId="826"/>
            <ac:graphicFrameMk id="24" creationId="{48A9AB4E-6D18-DC4E-A6B8-CCAA29088E75}"/>
          </ac:graphicFrameMkLst>
        </pc:graphicFrameChg>
      </pc:sldChg>
      <pc:sldChg chg="addSp delSp modSp mod ord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2375683534" sldId="832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3" creationId="{F11717D3-45FB-3FDC-814D-A973FB07E4C4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4" creationId="{CB0BEF13-579A-BF62-19B4-1C51DB8BD483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5" creationId="{BD7A9880-2FF6-6ECE-2B65-F8BD7A9D3E3A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7" creationId="{C4FCC0D4-610E-06C3-A2E3-45EC78B1168F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16" creationId="{86EE153A-0231-319B-8687-B29B7EFAA4F6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28" creationId="{D73ADAD9-C8AE-7308-F14E-7EF4A1CCD97A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375683534" sldId="832"/>
            <ac:spMk id="29" creationId="{58462C6F-3FE0-B7FC-EA44-514D19D4A3B1}"/>
          </ac:spMkLst>
        </pc:spChg>
        <pc:picChg chg="add mod ord">
          <ac:chgData name="Mohammed Mustafa Choudhry (2508098)" userId="46bb8f76-6843-4fbd-8e66-64ada06f06fa" providerId="ADAL" clId="{4F81DB6B-1D9A-4CE0-B212-196A066257B6}" dt="2026-07-05T09:28:23.811" v="2180"/>
          <ac:picMkLst>
            <pc:docMk/>
            <pc:sldMk cId="2375683534" sldId="832"/>
            <ac:picMk id="10" creationId="{D1FCD9EF-A687-90C7-60C8-732E7E6FA6B1}"/>
          </ac:picMkLst>
        </pc:picChg>
      </pc:sldChg>
      <pc:sldChg chg="addSp delSp modSp mod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1181920779" sldId="833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181920779" sldId="833"/>
            <ac:spMk id="6" creationId="{D733A49E-B51D-1395-EC68-B125A03571C4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181920779" sldId="833"/>
            <ac:spMk id="31" creationId="{8805850E-5CFC-6B9C-18D3-4C2F45AC54DA}"/>
          </ac:spMkLst>
        </pc:spChg>
        <pc:spChg chg="add 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181920779" sldId="833"/>
            <ac:spMk id="34" creationId="{154EC240-5718-ECAC-6546-E5A1ED1C5165}"/>
          </ac:spMkLst>
        </pc:spChg>
        <pc:picChg chg="add mod ord">
          <ac:chgData name="Mohammed Mustafa Choudhry (2508098)" userId="46bb8f76-6843-4fbd-8e66-64ada06f06fa" providerId="ADAL" clId="{4F81DB6B-1D9A-4CE0-B212-196A066257B6}" dt="2026-07-05T09:34:52.638" v="2381"/>
          <ac:picMkLst>
            <pc:docMk/>
            <pc:sldMk cId="1181920779" sldId="833"/>
            <ac:picMk id="28" creationId="{D68BFBC5-F8DD-B620-9609-87AF425209FE}"/>
          </ac:picMkLst>
        </pc:picChg>
        <pc:picChg chg="add mod ord">
          <ac:chgData name="Mohammed Mustafa Choudhry (2508098)" userId="46bb8f76-6843-4fbd-8e66-64ada06f06fa" providerId="ADAL" clId="{4F81DB6B-1D9A-4CE0-B212-196A066257B6}" dt="2026-07-04T11:01:44.487" v="524" actId="22"/>
          <ac:picMkLst>
            <pc:docMk/>
            <pc:sldMk cId="1181920779" sldId="833"/>
            <ac:picMk id="33" creationId="{F285C19D-EFDD-87E8-2B6B-EBEFBF9E9D8E}"/>
          </ac:picMkLst>
        </pc:picChg>
      </pc:sldChg>
      <pc:sldChg chg="modSp mod modNotesTx">
        <pc:chgData name="Mohammed Mustafa Choudhry (2508098)" userId="46bb8f76-6843-4fbd-8e66-64ada06f06fa" providerId="ADAL" clId="{4F81DB6B-1D9A-4CE0-B212-196A066257B6}" dt="2026-07-11T11:27:08.243" v="5595" actId="20577"/>
        <pc:sldMkLst>
          <pc:docMk/>
          <pc:sldMk cId="1486426469" sldId="836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486426469" sldId="836"/>
            <ac:spMk id="2" creationId="{02607997-8086-FE05-E0BB-BC4C9A3D3BEE}"/>
          </ac:spMkLst>
        </pc:spChg>
        <pc:spChg chg="mod">
          <ac:chgData name="Mohammed Mustafa Choudhry (2508098)" userId="46bb8f76-6843-4fbd-8e66-64ada06f06fa" providerId="ADAL" clId="{4F81DB6B-1D9A-4CE0-B212-196A066257B6}" dt="2026-07-11T11:20:02.697" v="5288" actId="20577"/>
          <ac:spMkLst>
            <pc:docMk/>
            <pc:sldMk cId="1486426469" sldId="836"/>
            <ac:spMk id="13" creationId="{68C71976-6E88-7846-F327-06C056CAE375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486426469" sldId="836"/>
            <ac:spMk id="16" creationId="{01ED2C44-6B43-A468-C8B2-620D996E33CF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486426469" sldId="836"/>
            <ac:spMk id="19" creationId="{6A66DF3C-7843-C4AE-D69D-BE8752C1CE75}"/>
          </ac:spMkLst>
        </pc:spChg>
        <pc:picChg chg="mod">
          <ac:chgData name="Mohammed Mustafa Choudhry (2508098)" userId="46bb8f76-6843-4fbd-8e66-64ada06f06fa" providerId="ADAL" clId="{4F81DB6B-1D9A-4CE0-B212-196A066257B6}" dt="2026-07-04T10:43:58.095" v="317"/>
          <ac:picMkLst>
            <pc:docMk/>
            <pc:sldMk cId="1486426469" sldId="836"/>
            <ac:picMk id="12" creationId="{679A4E65-8456-C7E3-1212-4F1D4CB7E42B}"/>
          </ac:picMkLst>
        </pc:picChg>
        <pc:picChg chg="mod">
          <ac:chgData name="Mohammed Mustafa Choudhry (2508098)" userId="46bb8f76-6843-4fbd-8e66-64ada06f06fa" providerId="ADAL" clId="{4F81DB6B-1D9A-4CE0-B212-196A066257B6}" dt="2026-07-04T10:43:51.274" v="316"/>
          <ac:picMkLst>
            <pc:docMk/>
            <pc:sldMk cId="1486426469" sldId="836"/>
            <ac:picMk id="15" creationId="{C0132D3C-B85F-CC77-4943-29D71BE2F585}"/>
          </ac:picMkLst>
        </pc:picChg>
        <pc:picChg chg="mod">
          <ac:chgData name="Mohammed Mustafa Choudhry (2508098)" userId="46bb8f76-6843-4fbd-8e66-64ada06f06fa" providerId="ADAL" clId="{4F81DB6B-1D9A-4CE0-B212-196A066257B6}" dt="2026-07-04T10:43:16.610" v="315"/>
          <ac:picMkLst>
            <pc:docMk/>
            <pc:sldMk cId="1486426469" sldId="836"/>
            <ac:picMk id="18" creationId="{81A89447-185E-292F-3C9C-515BD9F9EB4B}"/>
          </ac:picMkLst>
        </pc:picChg>
      </pc:sldChg>
      <pc:sldChg chg="addSp delSp modSp add mod ord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1720841880" sldId="837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4" creationId="{34354D14-87B7-EFFE-D0A5-BAF814D8E649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5" creationId="{D8F1A667-2C56-8AE3-2DBF-8C9B7A5BEB0C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6" creationId="{B791D6DB-4D08-3808-4FED-CBFDA3684C0D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7" creationId="{532B2F74-902A-772D-A1E6-7DA8B14E42AC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16" creationId="{B54AB7BB-88D1-E31E-9B46-3D99B8477FEC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28" creationId="{66EE0842-E01D-5554-C6F3-2462A33B814E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20841880" sldId="837"/>
            <ac:spMk id="29" creationId="{AB6DBCE3-81B6-4743-D1EF-411EEB246744}"/>
          </ac:spMkLst>
        </pc:spChg>
        <pc:picChg chg="add mod ord">
          <ac:chgData name="Mohammed Mustafa Choudhry (2508098)" userId="46bb8f76-6843-4fbd-8e66-64ada06f06fa" providerId="ADAL" clId="{4F81DB6B-1D9A-4CE0-B212-196A066257B6}" dt="2026-07-04T10:51:05.777" v="373" actId="22"/>
          <ac:picMkLst>
            <pc:docMk/>
            <pc:sldMk cId="1720841880" sldId="837"/>
            <ac:picMk id="10" creationId="{A2EFCA93-7E19-1B69-DF74-FEB6C13920AD}"/>
          </ac:picMkLst>
        </pc:picChg>
        <pc:picChg chg="add mod ord">
          <ac:chgData name="Mohammed Mustafa Choudhry (2508098)" userId="46bb8f76-6843-4fbd-8e66-64ada06f06fa" providerId="ADAL" clId="{4F81DB6B-1D9A-4CE0-B212-196A066257B6}" dt="2026-07-04T11:24:22.991" v="1069" actId="167"/>
          <ac:picMkLst>
            <pc:docMk/>
            <pc:sldMk cId="1720841880" sldId="837"/>
            <ac:picMk id="14" creationId="{C905BF64-FBEF-5248-3431-4A53B08874B3}"/>
          </ac:picMkLst>
        </pc:picChg>
      </pc:sldChg>
      <pc:sldChg chg="addSp delSp modSp add mod ord delAnim">
        <pc:chgData name="Mohammed Mustafa Choudhry (2508098)" userId="46bb8f76-6843-4fbd-8e66-64ada06f06fa" providerId="ADAL" clId="{4F81DB6B-1D9A-4CE0-B212-196A066257B6}" dt="2026-07-11T11:17:47.993" v="5283" actId="1076"/>
        <pc:sldMkLst>
          <pc:docMk/>
          <pc:sldMk cId="2897054358" sldId="838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897054358" sldId="838"/>
            <ac:spMk id="3" creationId="{A857859F-CD46-6AD1-46B9-928C87EBC69B}"/>
          </ac:spMkLst>
        </pc:spChg>
        <pc:spChg chg="add mod">
          <ac:chgData name="Mohammed Mustafa Choudhry (2508098)" userId="46bb8f76-6843-4fbd-8e66-64ada06f06fa" providerId="ADAL" clId="{4F81DB6B-1D9A-4CE0-B212-196A066257B6}" dt="2026-07-11T11:17:19.962" v="5273" actId="20577"/>
          <ac:spMkLst>
            <pc:docMk/>
            <pc:sldMk cId="2897054358" sldId="838"/>
            <ac:spMk id="46" creationId="{73881E36-E846-EC6C-A36E-35C7589F1135}"/>
          </ac:spMkLst>
        </pc:spChg>
        <pc:spChg chg="add mod">
          <ac:chgData name="Mohammed Mustafa Choudhry (2508098)" userId="46bb8f76-6843-4fbd-8e66-64ada06f06fa" providerId="ADAL" clId="{4F81DB6B-1D9A-4CE0-B212-196A066257B6}" dt="2026-07-11T11:17:26.302" v="5277" actId="20577"/>
          <ac:spMkLst>
            <pc:docMk/>
            <pc:sldMk cId="2897054358" sldId="838"/>
            <ac:spMk id="47" creationId="{D9A29457-209F-1A68-35B9-98F16B461B3C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897054358" sldId="838"/>
            <ac:spMk id="111" creationId="{F7FF49C3-1379-5FD7-EC58-53FC7E73ADED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897054358" sldId="838"/>
            <ac:spMk id="112" creationId="{E911B963-EE49-0300-12DF-592780206512}"/>
          </ac:spMkLst>
        </pc:spChg>
        <pc:picChg chg="add mod ord">
          <ac:chgData name="Mohammed Mustafa Choudhry (2508098)" userId="46bb8f76-6843-4fbd-8e66-64ada06f06fa" providerId="ADAL" clId="{4F81DB6B-1D9A-4CE0-B212-196A066257B6}" dt="2026-07-04T10:42:23.851" v="312"/>
          <ac:picMkLst>
            <pc:docMk/>
            <pc:sldMk cId="2897054358" sldId="838"/>
            <ac:picMk id="43" creationId="{F28451B0-8C34-2A0E-66F5-38CB69B443E4}"/>
          </ac:picMkLst>
        </pc:picChg>
        <pc:picChg chg="add mod">
          <ac:chgData name="Mohammed Mustafa Choudhry (2508098)" userId="46bb8f76-6843-4fbd-8e66-64ada06f06fa" providerId="ADAL" clId="{4F81DB6B-1D9A-4CE0-B212-196A066257B6}" dt="2026-07-11T11:17:47.993" v="5283" actId="1076"/>
          <ac:picMkLst>
            <pc:docMk/>
            <pc:sldMk cId="2897054358" sldId="838"/>
            <ac:picMk id="48" creationId="{1DF9EE7A-D11D-19D5-1883-C134C765D835}"/>
          </ac:picMkLst>
        </pc:picChg>
      </pc:sldChg>
      <pc:sldChg chg="addSp delSp modSp add mod ord modClrScheme delAnim chgLayout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1701409486" sldId="839"/>
        </pc:sldMkLst>
        <pc:spChg chg="mod or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01409486" sldId="839"/>
            <ac:spMk id="3" creationId="{AE77A951-10DF-0292-1C91-C382BC8DCEB7}"/>
          </ac:spMkLst>
        </pc:spChg>
        <pc:spChg chg="add 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01409486" sldId="839"/>
            <ac:spMk id="8" creationId="{DD5228BC-274C-DAEC-8CC1-F5F81244401F}"/>
          </ac:spMkLst>
        </pc:spChg>
        <pc:spChg chg="mod or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01409486" sldId="839"/>
            <ac:spMk id="37" creationId="{38762BC0-9CC8-2372-D36F-026472F00707}"/>
          </ac:spMkLst>
        </pc:spChg>
        <pc:spChg chg="mod ord modVis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701409486" sldId="839"/>
            <ac:spMk id="38" creationId="{ACADB4E8-F360-9E44-0B3F-731A104BF40F}"/>
          </ac:spMkLst>
        </pc:spChg>
        <pc:picChg chg="add mod">
          <ac:chgData name="Mohammed Mustafa Choudhry (2508098)" userId="46bb8f76-6843-4fbd-8e66-64ada06f06fa" providerId="ADAL" clId="{4F81DB6B-1D9A-4CE0-B212-196A066257B6}" dt="2026-07-05T09:34:28.006" v="2380"/>
          <ac:picMkLst>
            <pc:docMk/>
            <pc:sldMk cId="1701409486" sldId="839"/>
            <ac:picMk id="9" creationId="{372171B0-06E3-EFF0-5556-F451EEFBA2B8}"/>
          </ac:picMkLst>
        </pc:picChg>
      </pc:sldChg>
      <pc:sldChg chg="addSp delSp modSp add mod ord modClrScheme chgLayout">
        <pc:chgData name="Mohammed Mustafa Choudhry (2508098)" userId="46bb8f76-6843-4fbd-8e66-64ada06f06fa" providerId="ADAL" clId="{4F81DB6B-1D9A-4CE0-B212-196A066257B6}" dt="2026-07-11T11:14:32.206" v="5155" actId="790"/>
        <pc:sldMkLst>
          <pc:docMk/>
          <pc:sldMk cId="1062905828" sldId="840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062905828" sldId="840"/>
            <ac:spMk id="3" creationId="{AF2B68EF-4D14-3910-766B-DDCB8ACA51BF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062905828" sldId="840"/>
            <ac:spMk id="8" creationId="{0E9E8297-790F-EF08-FD3A-52C551C19E55}"/>
          </ac:spMkLst>
        </pc:spChg>
        <pc:spChg chg="mod or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062905828" sldId="840"/>
            <ac:spMk id="37" creationId="{F905A64D-A788-9D62-1F6B-6240684BFFB4}"/>
          </ac:spMkLst>
        </pc:spChg>
        <pc:spChg chg="mod or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1062905828" sldId="840"/>
            <ac:spMk id="38" creationId="{7604A54C-691E-3259-DB77-A8AC41C58FEB}"/>
          </ac:spMkLst>
        </pc:spChg>
        <pc:picChg chg="add mod">
          <ac:chgData name="Mohammed Mustafa Choudhry (2508098)" userId="46bb8f76-6843-4fbd-8e66-64ada06f06fa" providerId="ADAL" clId="{4F81DB6B-1D9A-4CE0-B212-196A066257B6}" dt="2026-07-05T09:51:00.801" v="2842" actId="26606"/>
          <ac:picMkLst>
            <pc:docMk/>
            <pc:sldMk cId="1062905828" sldId="840"/>
            <ac:picMk id="2" creationId="{E5DA7081-8AD9-7820-83D9-5D8F951E80E8}"/>
          </ac:picMkLst>
        </pc:picChg>
      </pc:sldChg>
      <pc:sldChg chg="addSp delSp modSp add mod ord">
        <pc:chgData name="Mohammed Mustafa Choudhry (2508098)" userId="46bb8f76-6843-4fbd-8e66-64ada06f06fa" providerId="ADAL" clId="{4F81DB6B-1D9A-4CE0-B212-196A066257B6}" dt="2026-07-11T11:16:42.259" v="5256" actId="571"/>
        <pc:sldMkLst>
          <pc:docMk/>
          <pc:sldMk cId="2438575072" sldId="841"/>
        </pc:sldMkLst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438575072" sldId="841"/>
            <ac:spMk id="3" creationId="{C5FF8D39-3AC3-1E8A-36BE-885699B4B247}"/>
          </ac:spMkLst>
        </pc:spChg>
        <pc:spChg chg="add del mod">
          <ac:chgData name="Mohammed Mustafa Choudhry (2508098)" userId="46bb8f76-6843-4fbd-8e66-64ada06f06fa" providerId="ADAL" clId="{4F81DB6B-1D9A-4CE0-B212-196A066257B6}" dt="2026-07-11T11:02:10.463" v="4591" actId="478"/>
          <ac:spMkLst>
            <pc:docMk/>
            <pc:sldMk cId="2438575072" sldId="841"/>
            <ac:spMk id="4" creationId="{F4AA71F5-7AE8-0463-1018-53613FA452E1}"/>
          </ac:spMkLst>
        </pc:spChg>
        <pc:spChg chg="mod">
          <ac:chgData name="Mohammed Mustafa Choudhry (2508098)" userId="46bb8f76-6843-4fbd-8e66-64ada06f06fa" providerId="ADAL" clId="{4F81DB6B-1D9A-4CE0-B212-196A066257B6}" dt="2026-07-11T11:15:53.290" v="5247" actId="1076"/>
          <ac:spMkLst>
            <pc:docMk/>
            <pc:sldMk cId="2438575072" sldId="841"/>
            <ac:spMk id="5" creationId="{7394EF6C-04B7-A133-BE88-1D36CC94DCDB}"/>
          </ac:spMkLst>
        </pc:spChg>
        <pc:spChg chg="add del mod">
          <ac:chgData name="Mohammed Mustafa Choudhry (2508098)" userId="46bb8f76-6843-4fbd-8e66-64ada06f06fa" providerId="ADAL" clId="{4F81DB6B-1D9A-4CE0-B212-196A066257B6}" dt="2026-07-11T10:44:59.212" v="4437" actId="22"/>
          <ac:spMkLst>
            <pc:docMk/>
            <pc:sldMk cId="2438575072" sldId="841"/>
            <ac:spMk id="6" creationId="{BA72D07C-7783-7CF5-04CD-F0588E7FD624}"/>
          </ac:spMkLst>
        </pc:spChg>
        <pc:spChg chg="del mod">
          <ac:chgData name="Mohammed Mustafa Choudhry (2508098)" userId="46bb8f76-6843-4fbd-8e66-64ada06f06fa" providerId="ADAL" clId="{4F81DB6B-1D9A-4CE0-B212-196A066257B6}" dt="2026-07-11T11:02:14.460" v="4593" actId="478"/>
          <ac:spMkLst>
            <pc:docMk/>
            <pc:sldMk cId="2438575072" sldId="841"/>
            <ac:spMk id="7" creationId="{8F335AFB-21E3-82D5-1634-379221E0CFF5}"/>
          </ac:spMkLst>
        </pc:spChg>
        <pc:spChg chg="add del mod">
          <ac:chgData name="Mohammed Mustafa Choudhry (2508098)" userId="46bb8f76-6843-4fbd-8e66-64ada06f06fa" providerId="ADAL" clId="{4F81DB6B-1D9A-4CE0-B212-196A066257B6}" dt="2026-07-11T10:47:10.789" v="4441" actId="478"/>
          <ac:spMkLst>
            <pc:docMk/>
            <pc:sldMk cId="2438575072" sldId="841"/>
            <ac:spMk id="12" creationId="{D7EFAAA6-EF4F-3B1C-395F-F4C692DEE0A4}"/>
          </ac:spMkLst>
        </pc:spChg>
        <pc:spChg chg="add del">
          <ac:chgData name="Mohammed Mustafa Choudhry (2508098)" userId="46bb8f76-6843-4fbd-8e66-64ada06f06fa" providerId="ADAL" clId="{4F81DB6B-1D9A-4CE0-B212-196A066257B6}" dt="2026-07-11T10:57:22.956" v="4553" actId="22"/>
          <ac:spMkLst>
            <pc:docMk/>
            <pc:sldMk cId="2438575072" sldId="841"/>
            <ac:spMk id="15" creationId="{E2366B9A-7AB5-FEEA-B535-D2242B201942}"/>
          </ac:spMkLst>
        </pc:spChg>
        <pc:spChg chg="mod">
          <ac:chgData name="Mohammed Mustafa Choudhry (2508098)" userId="46bb8f76-6843-4fbd-8e66-64ada06f06fa" providerId="ADAL" clId="{4F81DB6B-1D9A-4CE0-B212-196A066257B6}" dt="2026-07-11T11:15:53.290" v="5247" actId="1076"/>
          <ac:spMkLst>
            <pc:docMk/>
            <pc:sldMk cId="2438575072" sldId="841"/>
            <ac:spMk id="16" creationId="{3534B23A-2F3C-C7CB-84B6-CD632E324718}"/>
          </ac:spMkLst>
        </pc:spChg>
        <pc:spChg chg="add mod">
          <ac:chgData name="Mohammed Mustafa Choudhry (2508098)" userId="46bb8f76-6843-4fbd-8e66-64ada06f06fa" providerId="ADAL" clId="{4F81DB6B-1D9A-4CE0-B212-196A066257B6}" dt="2026-07-11T10:57:46.725" v="4555"/>
          <ac:spMkLst>
            <pc:docMk/>
            <pc:sldMk cId="2438575072" sldId="841"/>
            <ac:spMk id="18" creationId="{8F7F0260-8D61-B52B-B329-E7708FFBB666}"/>
          </ac:spMkLst>
        </pc:spChg>
        <pc:spChg chg="add del">
          <ac:chgData name="Mohammed Mustafa Choudhry (2508098)" userId="46bb8f76-6843-4fbd-8e66-64ada06f06fa" providerId="ADAL" clId="{4F81DB6B-1D9A-4CE0-B212-196A066257B6}" dt="2026-07-11T10:58:00.153" v="4558" actId="22"/>
          <ac:spMkLst>
            <pc:docMk/>
            <pc:sldMk cId="2438575072" sldId="841"/>
            <ac:spMk id="21" creationId="{48FA7BD7-CE01-B5C1-497E-81108BAE652D}"/>
          </ac:spMkLst>
        </pc:spChg>
        <pc:spChg chg="add del mod">
          <ac:chgData name="Mohammed Mustafa Choudhry (2508098)" userId="46bb8f76-6843-4fbd-8e66-64ada06f06fa" providerId="ADAL" clId="{4F81DB6B-1D9A-4CE0-B212-196A066257B6}" dt="2026-07-11T11:02:12.636" v="4592" actId="478"/>
          <ac:spMkLst>
            <pc:docMk/>
            <pc:sldMk cId="2438575072" sldId="841"/>
            <ac:spMk id="23" creationId="{38D4CE05-FA69-1734-E7C0-996298B04506}"/>
          </ac:spMkLst>
        </pc:spChg>
        <pc:spChg chg="add del mod">
          <ac:chgData name="Mohammed Mustafa Choudhry (2508098)" userId="46bb8f76-6843-4fbd-8e66-64ada06f06fa" providerId="ADAL" clId="{4F81DB6B-1D9A-4CE0-B212-196A066257B6}" dt="2026-07-11T11:02:18.705" v="4594" actId="478"/>
          <ac:spMkLst>
            <pc:docMk/>
            <pc:sldMk cId="2438575072" sldId="841"/>
            <ac:spMk id="25" creationId="{2DA18FD6-A93D-D9EF-FDE1-5DCE71A4341A}"/>
          </ac:spMkLst>
        </pc:spChg>
        <pc:spChg chg="add mod">
          <ac:chgData name="Mohammed Mustafa Choudhry (2508098)" userId="46bb8f76-6843-4fbd-8e66-64ada06f06fa" providerId="ADAL" clId="{4F81DB6B-1D9A-4CE0-B212-196A066257B6}" dt="2026-07-11T11:16:04.492" v="5250" actId="1076"/>
          <ac:spMkLst>
            <pc:docMk/>
            <pc:sldMk cId="2438575072" sldId="841"/>
            <ac:spMk id="26" creationId="{4BCAC6B6-5B92-7CAC-D3B7-1419688C3B3D}"/>
          </ac:spMkLst>
        </pc:spChg>
        <pc:spChg chg="add mod">
          <ac:chgData name="Mohammed Mustafa Choudhry (2508098)" userId="46bb8f76-6843-4fbd-8e66-64ada06f06fa" providerId="ADAL" clId="{4F81DB6B-1D9A-4CE0-B212-196A066257B6}" dt="2026-07-11T11:16:04.492" v="5250" actId="1076"/>
          <ac:spMkLst>
            <pc:docMk/>
            <pc:sldMk cId="2438575072" sldId="841"/>
            <ac:spMk id="27" creationId="{9AB776FA-37BB-6EC1-9EFF-66C2D621B0B8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438575072" sldId="841"/>
            <ac:spMk id="28" creationId="{0ACD83E9-CC0C-5C03-E0DC-E54BF1036AE3}"/>
          </ac:spMkLst>
        </pc:spChg>
        <pc:spChg chg="mod">
          <ac:chgData name="Mohammed Mustafa Choudhry (2508098)" userId="46bb8f76-6843-4fbd-8e66-64ada06f06fa" providerId="ADAL" clId="{4F81DB6B-1D9A-4CE0-B212-196A066257B6}" dt="2026-07-11T11:14:32.206" v="5155" actId="790"/>
          <ac:spMkLst>
            <pc:docMk/>
            <pc:sldMk cId="2438575072" sldId="841"/>
            <ac:spMk id="29" creationId="{022227E5-5138-D216-D7C3-CD21D0323A09}"/>
          </ac:spMkLst>
        </pc:spChg>
        <pc:spChg chg="add mod">
          <ac:chgData name="Mohammed Mustafa Choudhry (2508098)" userId="46bb8f76-6843-4fbd-8e66-64ada06f06fa" providerId="ADAL" clId="{4F81DB6B-1D9A-4CE0-B212-196A066257B6}" dt="2026-07-11T11:16:16.793" v="5253" actId="1076"/>
          <ac:spMkLst>
            <pc:docMk/>
            <pc:sldMk cId="2438575072" sldId="841"/>
            <ac:spMk id="30" creationId="{A4893437-7714-97C1-D982-A42DB2C018C1}"/>
          </ac:spMkLst>
        </pc:spChg>
        <pc:spChg chg="add mod">
          <ac:chgData name="Mohammed Mustafa Choudhry (2508098)" userId="46bb8f76-6843-4fbd-8e66-64ada06f06fa" providerId="ADAL" clId="{4F81DB6B-1D9A-4CE0-B212-196A066257B6}" dt="2026-07-11T11:16:16.793" v="5253" actId="1076"/>
          <ac:spMkLst>
            <pc:docMk/>
            <pc:sldMk cId="2438575072" sldId="841"/>
            <ac:spMk id="31" creationId="{C238515F-5C50-D80E-EDAB-68C29CA3E200}"/>
          </ac:spMkLst>
        </pc:spChg>
        <pc:spChg chg="add mod">
          <ac:chgData name="Mohammed Mustafa Choudhry (2508098)" userId="46bb8f76-6843-4fbd-8e66-64ada06f06fa" providerId="ADAL" clId="{4F81DB6B-1D9A-4CE0-B212-196A066257B6}" dt="2026-07-11T11:16:32.043" v="5254" actId="1076"/>
          <ac:spMkLst>
            <pc:docMk/>
            <pc:sldMk cId="2438575072" sldId="841"/>
            <ac:spMk id="32" creationId="{B2FB2152-BD2E-AEAA-96F7-9D5FFBC17192}"/>
          </ac:spMkLst>
        </pc:spChg>
        <pc:spChg chg="add mod">
          <ac:chgData name="Mohammed Mustafa Choudhry (2508098)" userId="46bb8f76-6843-4fbd-8e66-64ada06f06fa" providerId="ADAL" clId="{4F81DB6B-1D9A-4CE0-B212-196A066257B6}" dt="2026-07-11T11:16:32.043" v="5254" actId="1076"/>
          <ac:spMkLst>
            <pc:docMk/>
            <pc:sldMk cId="2438575072" sldId="841"/>
            <ac:spMk id="33" creationId="{C718EED4-39F6-C52A-60C5-765BB9F12F4E}"/>
          </ac:spMkLst>
        </pc:spChg>
        <pc:spChg chg="add mod">
          <ac:chgData name="Mohammed Mustafa Choudhry (2508098)" userId="46bb8f76-6843-4fbd-8e66-64ada06f06fa" providerId="ADAL" clId="{4F81DB6B-1D9A-4CE0-B212-196A066257B6}" dt="2026-07-11T11:16:09.058" v="5252" actId="571"/>
          <ac:spMkLst>
            <pc:docMk/>
            <pc:sldMk cId="2438575072" sldId="841"/>
            <ac:spMk id="34" creationId="{F222282D-661B-04C9-EEE6-FC7EAB8AF90A}"/>
          </ac:spMkLst>
        </pc:spChg>
        <pc:spChg chg="add mod">
          <ac:chgData name="Mohammed Mustafa Choudhry (2508098)" userId="46bb8f76-6843-4fbd-8e66-64ada06f06fa" providerId="ADAL" clId="{4F81DB6B-1D9A-4CE0-B212-196A066257B6}" dt="2026-07-11T11:16:42.259" v="5256" actId="571"/>
          <ac:spMkLst>
            <pc:docMk/>
            <pc:sldMk cId="2438575072" sldId="841"/>
            <ac:spMk id="35" creationId="{A11F635D-F0D0-8104-8505-E480F2B89106}"/>
          </ac:spMkLst>
        </pc:spChg>
        <pc:picChg chg="add mod ord">
          <ac:chgData name="Mohammed Mustafa Choudhry (2508098)" userId="46bb8f76-6843-4fbd-8e66-64ada06f06fa" providerId="ADAL" clId="{4F81DB6B-1D9A-4CE0-B212-196A066257B6}" dt="2026-07-11T10:44:59.212" v="4437" actId="22"/>
          <ac:picMkLst>
            <pc:docMk/>
            <pc:sldMk cId="2438575072" sldId="841"/>
            <ac:picMk id="9" creationId="{0EE2B0C6-190C-3DA5-ED4C-EE8D88DAC13E}"/>
          </ac:picMkLst>
        </pc:picChg>
        <pc:picChg chg="del">
          <ac:chgData name="Mohammed Mustafa Choudhry (2508098)" userId="46bb8f76-6843-4fbd-8e66-64ada06f06fa" providerId="ADAL" clId="{4F81DB6B-1D9A-4CE0-B212-196A066257B6}" dt="2026-07-11T10:44:02.939" v="4436" actId="478"/>
          <ac:picMkLst>
            <pc:docMk/>
            <pc:sldMk cId="2438575072" sldId="841"/>
            <ac:picMk id="10" creationId="{EAA5169D-5CC5-44B7-A4A5-F196A56C3703}"/>
          </ac:picMkLst>
        </pc:picChg>
        <pc:picChg chg="add mod">
          <ac:chgData name="Mohammed Mustafa Choudhry (2508098)" userId="46bb8f76-6843-4fbd-8e66-64ada06f06fa" providerId="ADAL" clId="{4F81DB6B-1D9A-4CE0-B212-196A066257B6}" dt="2026-07-11T10:56:47.247" v="4551"/>
          <ac:picMkLst>
            <pc:docMk/>
            <pc:sldMk cId="2438575072" sldId="841"/>
            <ac:picMk id="13" creationId="{9E93CD40-C970-E5FE-9F17-46BE2B2C8621}"/>
          </ac:picMkLst>
        </pc:picChg>
        <pc:picChg chg="add mod">
          <ac:chgData name="Mohammed Mustafa Choudhry (2508098)" userId="46bb8f76-6843-4fbd-8e66-64ada06f06fa" providerId="ADAL" clId="{4F81DB6B-1D9A-4CE0-B212-196A066257B6}" dt="2026-07-11T10:57:28.299" v="4554"/>
          <ac:picMkLst>
            <pc:docMk/>
            <pc:sldMk cId="2438575072" sldId="841"/>
            <ac:picMk id="17" creationId="{89DB8BB1-BABA-8ECE-E414-5EE0B6F965A9}"/>
          </ac:picMkLst>
        </pc:picChg>
        <pc:picChg chg="add mod">
          <ac:chgData name="Mohammed Mustafa Choudhry (2508098)" userId="46bb8f76-6843-4fbd-8e66-64ada06f06fa" providerId="ADAL" clId="{4F81DB6B-1D9A-4CE0-B212-196A066257B6}" dt="2026-07-11T10:57:55.872" v="4556"/>
          <ac:picMkLst>
            <pc:docMk/>
            <pc:sldMk cId="2438575072" sldId="841"/>
            <ac:picMk id="19" creationId="{8A0AF785-3089-B050-3638-E0EFAF07CA0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1421010-3731-422F-8CF1-CD47B2D7C9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656080-143A-4905-932A-5C7754887A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920ABC-E11D-42B4-A428-76B2C5BC0052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9276-DB8D-43B4-8029-4A695209B9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8278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3EED04-A4F0-49ED-B42E-211B56474E8D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20CB7-DCA5-4E5B-97F1-300CDD8D2A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183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UK Population: roughly 70 million </a:t>
            </a:r>
          </a:p>
          <a:p>
            <a:r>
              <a:rPr lang="en-GB" dirty="0"/>
              <a:t>Approx. 80% of the population regularly consume desserts (every week/2 weeks)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20CB7-DCA5-4E5B-97F1-300CDD8D2AA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853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20CB7-DCA5-4E5B-97F1-300CDD8D2AA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756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Children's daily sugar consumption exceeds the NHS-recommended intake by more than twofold, highlighting a significant public health concern (NHS)</a:t>
            </a:r>
          </a:p>
          <a:p>
            <a:endParaRPr lang="en-GB" dirty="0"/>
          </a:p>
          <a:p>
            <a:r>
              <a:rPr lang="en-GB" dirty="0"/>
              <a:t>6% of the UK population is </a:t>
            </a:r>
            <a:r>
              <a:rPr lang="en-GB"/>
              <a:t>vegetarian</a:t>
            </a:r>
            <a:endParaRPr lang="en-GB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/>
              <a:t>Just in the last year, inflation has increased by 3% (Office for National Statistics) 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20CB7-DCA5-4E5B-97F1-300CDD8D2AA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33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accent1">
              <a:lumMod val="10000"/>
            </a:schemeClr>
          </a:solidFill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848351"/>
            <a:ext cx="10515600" cy="762338"/>
          </a:xfrm>
        </p:spPr>
        <p:txBody>
          <a:bodyPr>
            <a:normAutofit/>
          </a:bodyPr>
          <a:lstStyle>
            <a:lvl1pPr algn="ctr">
              <a:defRPr sz="1800" b="1" cap="all" spc="600" normalizeH="0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30BD47C-1743-A31A-6F2A-BEBB24F22AB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81500" y="1500330"/>
            <a:ext cx="3429000" cy="3255264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583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93784" y="1017127"/>
            <a:ext cx="3259239" cy="638050"/>
          </a:xfrm>
        </p:spPr>
        <p:txBody>
          <a:bodyPr tIns="0" bIns="0" anchor="b">
            <a:normAutofit/>
          </a:bodyPr>
          <a:lstStyle>
            <a:lvl1pPr algn="l">
              <a:lnSpc>
                <a:spcPct val="7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1C420D7-C2DD-AA2E-0967-246BCAC712C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3784" y="1667337"/>
            <a:ext cx="3259138" cy="1635155"/>
          </a:xfrm>
        </p:spPr>
        <p:txBody>
          <a:bodyPr tIns="0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5400" b="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826643" y="-1"/>
            <a:ext cx="6146157" cy="3452149"/>
          </a:xfrm>
          <a:noFill/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CA433-95E2-FC02-373D-296793B74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59533" y="1"/>
            <a:ext cx="1232467" cy="34521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734D26-5CDD-1D72-F4F5-4E8F2E8A7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52149"/>
            <a:ext cx="1232467" cy="34058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30BD47C-1743-A31A-6F2A-BEBB24F22AB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96049" y="3452149"/>
            <a:ext cx="6146157" cy="3423213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38165" y="3831219"/>
            <a:ext cx="2719830" cy="2638706"/>
          </a:xfrm>
        </p:spPr>
        <p:txBody>
          <a:bodyPr anchor="ctr">
            <a:norm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7313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1999" cy="1649977"/>
          </a:xfrm>
          <a:noFill/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52012" y="482812"/>
            <a:ext cx="9002215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23E7ECCC-BD1E-CBCA-E8C4-9C7A044050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52012" y="2494034"/>
            <a:ext cx="1849061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52012" y="3151488"/>
            <a:ext cx="1849061" cy="1076446"/>
          </a:xfrm>
          <a:solidFill>
            <a:schemeClr val="accent1">
              <a:alpha val="25000"/>
            </a:schemeClr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BFEE9A33-86BC-1ACB-FD12-3D125D7AC62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067529" y="2494034"/>
            <a:ext cx="1849061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079A1158-8509-9A92-5B8F-B87303ABC5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67529" y="3151488"/>
            <a:ext cx="1849061" cy="1076446"/>
          </a:xfrm>
          <a:solidFill>
            <a:schemeClr val="accent1">
              <a:alpha val="25000"/>
            </a:schemeClr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4C8324F-73B9-5F50-2F8B-86B0683A48C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83046" y="2494034"/>
            <a:ext cx="1849061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B64B4E6B-794C-37E8-8DD5-B0398329502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83046" y="3151488"/>
            <a:ext cx="1849061" cy="1076446"/>
          </a:xfrm>
          <a:solidFill>
            <a:schemeClr val="accent1">
              <a:alpha val="25000"/>
            </a:schemeClr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30371E6D-BAFA-5426-4D03-3E4D6EA4E03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8563" y="2494034"/>
            <a:ext cx="1849061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B8342D6-37CA-33AA-29B9-2FEB0015048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298563" y="3151488"/>
            <a:ext cx="1849061" cy="1076446"/>
          </a:xfrm>
          <a:solidFill>
            <a:schemeClr val="accent1">
              <a:alpha val="25000"/>
            </a:schemeClr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ED35E594-AF24-811C-7ECB-E0BC86C3A3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14079" y="2494034"/>
            <a:ext cx="1849061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0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BDADD4CA-04B2-8363-1058-E2EEB4A1BBC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414079" y="3151488"/>
            <a:ext cx="1849061" cy="1076446"/>
          </a:xfrm>
          <a:solidFill>
            <a:schemeClr val="accent1">
              <a:alpha val="25000"/>
            </a:schemeClr>
          </a:solidFill>
        </p:spPr>
        <p:txBody>
          <a:bodyPr lIns="182880" tIns="0" rIns="182880" bIns="0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accent3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FED80DC6-E45B-98F5-D668-F7E0728080D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433104" y="4942244"/>
            <a:ext cx="3345083" cy="642687"/>
          </a:xfrm>
          <a:solidFill>
            <a:schemeClr val="accent1"/>
          </a:solidFill>
        </p:spPr>
        <p:txBody>
          <a:bodyPr lIns="274320" tIns="0" rIns="27432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cap="all" baseline="0">
                <a:solidFill>
                  <a:schemeClr val="tx1"/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748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52012" y="482812"/>
            <a:ext cx="9002215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706FB3F8-975F-CDE6-AD5A-41A6C4AEFA0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52011" y="1204943"/>
            <a:ext cx="10252763" cy="356556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subtitle here</a:t>
            </a:r>
          </a:p>
        </p:txBody>
      </p:sp>
      <p:sp>
        <p:nvSpPr>
          <p:cNvPr id="24" name="Chart Placeholder 23">
            <a:extLst>
              <a:ext uri="{FF2B5EF4-FFF2-40B4-BE49-F238E27FC236}">
                <a16:creationId xmlns:a16="http://schemas.microsoft.com/office/drawing/2014/main" id="{70E058DD-8D94-446E-787F-5F2A17EA2196}"/>
              </a:ext>
            </a:extLst>
          </p:cNvPr>
          <p:cNvSpPr>
            <a:spLocks noGrp="1"/>
          </p:cNvSpPr>
          <p:nvPr>
            <p:ph type="chart" sz="quarter" idx="23"/>
          </p:nvPr>
        </p:nvSpPr>
        <p:spPr>
          <a:xfrm>
            <a:off x="838306" y="1701800"/>
            <a:ext cx="1700784" cy="153619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23E7ECCC-BD1E-CBCA-E8C4-9C7A044050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24504" y="2139357"/>
            <a:ext cx="928389" cy="642687"/>
          </a:xfrm>
          <a:noFill/>
        </p:spPr>
        <p:txBody>
          <a:bodyPr lIns="0" tIns="0" rIns="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baseline="0">
                <a:solidFill>
                  <a:schemeClr val="tx1"/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##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4168" y="3174638"/>
            <a:ext cx="1849061" cy="459076"/>
          </a:xfrm>
          <a:noFill/>
        </p:spPr>
        <p:txBody>
          <a:bodyPr lIns="91440" tIns="9144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8" name="Chart Placeholder 23">
            <a:extLst>
              <a:ext uri="{FF2B5EF4-FFF2-40B4-BE49-F238E27FC236}">
                <a16:creationId xmlns:a16="http://schemas.microsoft.com/office/drawing/2014/main" id="{EAFEEDA8-9219-BD40-C230-E92998E15A23}"/>
              </a:ext>
            </a:extLst>
          </p:cNvPr>
          <p:cNvSpPr>
            <a:spLocks noGrp="1"/>
          </p:cNvSpPr>
          <p:nvPr>
            <p:ph type="chart" sz="quarter" idx="26"/>
          </p:nvPr>
        </p:nvSpPr>
        <p:spPr>
          <a:xfrm>
            <a:off x="3025009" y="1701800"/>
            <a:ext cx="1700784" cy="153619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920430E8-C9E5-7571-B3E8-A14938C6E4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15617" y="2139357"/>
            <a:ext cx="928389" cy="642687"/>
          </a:xfrm>
          <a:noFill/>
        </p:spPr>
        <p:txBody>
          <a:bodyPr lIns="0" tIns="0" rIns="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baseline="0">
                <a:solidFill>
                  <a:schemeClr val="tx1"/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##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079A1158-8509-9A92-5B8F-B87303ABC5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955280" y="3174638"/>
            <a:ext cx="1849061" cy="459076"/>
          </a:xfrm>
          <a:noFill/>
        </p:spPr>
        <p:txBody>
          <a:bodyPr lIns="91440" tIns="9144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9" name="Chart Placeholder 23">
            <a:extLst>
              <a:ext uri="{FF2B5EF4-FFF2-40B4-BE49-F238E27FC236}">
                <a16:creationId xmlns:a16="http://schemas.microsoft.com/office/drawing/2014/main" id="{9C9FDEE4-E778-B309-F78A-B097A62D3B10}"/>
              </a:ext>
            </a:extLst>
          </p:cNvPr>
          <p:cNvSpPr>
            <a:spLocks noGrp="1"/>
          </p:cNvSpPr>
          <p:nvPr>
            <p:ph type="chart" sz="quarter" idx="27"/>
          </p:nvPr>
        </p:nvSpPr>
        <p:spPr>
          <a:xfrm>
            <a:off x="5216862" y="1701800"/>
            <a:ext cx="1700784" cy="153619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20D3608-9448-F8A1-E942-E798931A980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606729" y="2139357"/>
            <a:ext cx="928389" cy="642687"/>
          </a:xfrm>
          <a:noFill/>
        </p:spPr>
        <p:txBody>
          <a:bodyPr lIns="0" tIns="0" rIns="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baseline="0">
                <a:solidFill>
                  <a:schemeClr val="tx1"/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##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B64B4E6B-794C-37E8-8DD5-B0398329502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46392" y="3174638"/>
            <a:ext cx="1849061" cy="459076"/>
          </a:xfrm>
          <a:noFill/>
        </p:spPr>
        <p:txBody>
          <a:bodyPr lIns="91440" tIns="9144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0" name="Chart Placeholder 23">
            <a:extLst>
              <a:ext uri="{FF2B5EF4-FFF2-40B4-BE49-F238E27FC236}">
                <a16:creationId xmlns:a16="http://schemas.microsoft.com/office/drawing/2014/main" id="{4B5D9EAC-E1E4-971C-4DCF-F4BA495E30D6}"/>
              </a:ext>
            </a:extLst>
          </p:cNvPr>
          <p:cNvSpPr>
            <a:spLocks noGrp="1"/>
          </p:cNvSpPr>
          <p:nvPr>
            <p:ph type="chart" sz="quarter" idx="28"/>
          </p:nvPr>
        </p:nvSpPr>
        <p:spPr>
          <a:xfrm>
            <a:off x="7403565" y="1701800"/>
            <a:ext cx="1700784" cy="153619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8052DFEB-4583-7D49-EB81-F63A70289A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97841" y="2139357"/>
            <a:ext cx="928389" cy="642687"/>
          </a:xfrm>
          <a:noFill/>
        </p:spPr>
        <p:txBody>
          <a:bodyPr lIns="0" tIns="0" rIns="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baseline="0">
                <a:solidFill>
                  <a:schemeClr val="tx1"/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##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B8342D6-37CA-33AA-29B9-2FEB0015048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337504" y="3174638"/>
            <a:ext cx="1849061" cy="459076"/>
          </a:xfrm>
          <a:noFill/>
        </p:spPr>
        <p:txBody>
          <a:bodyPr lIns="91440" tIns="9144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1" name="Chart Placeholder 23">
            <a:extLst>
              <a:ext uri="{FF2B5EF4-FFF2-40B4-BE49-F238E27FC236}">
                <a16:creationId xmlns:a16="http://schemas.microsoft.com/office/drawing/2014/main" id="{8D104B7B-2C5C-79FE-3E90-69E9EE2BD36B}"/>
              </a:ext>
            </a:extLst>
          </p:cNvPr>
          <p:cNvSpPr>
            <a:spLocks noGrp="1"/>
          </p:cNvSpPr>
          <p:nvPr>
            <p:ph type="chart" sz="quarter" idx="29"/>
          </p:nvPr>
        </p:nvSpPr>
        <p:spPr>
          <a:xfrm>
            <a:off x="9602753" y="1692604"/>
            <a:ext cx="1700784" cy="153619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60F91EA5-D9F1-14B5-2383-469320ED893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988952" y="2139357"/>
            <a:ext cx="928389" cy="642687"/>
          </a:xfrm>
          <a:noFill/>
        </p:spPr>
        <p:txBody>
          <a:bodyPr lIns="0" tIns="0" rIns="0" bIns="0"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400" b="1" baseline="0">
                <a:solidFill>
                  <a:schemeClr val="tx1"/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##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BDADD4CA-04B2-8363-1058-E2EEB4A1BBC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28615" y="3174638"/>
            <a:ext cx="1849061" cy="459076"/>
          </a:xfrm>
          <a:noFill/>
        </p:spPr>
        <p:txBody>
          <a:bodyPr lIns="91440" tIns="9144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>
                <a:solidFill>
                  <a:schemeClr val="tx1"/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able Placeholder 25">
            <a:extLst>
              <a:ext uri="{FF2B5EF4-FFF2-40B4-BE49-F238E27FC236}">
                <a16:creationId xmlns:a16="http://schemas.microsoft.com/office/drawing/2014/main" id="{02AD8594-3E96-3F20-90D7-01C001D40C26}"/>
              </a:ext>
            </a:extLst>
          </p:cNvPr>
          <p:cNvSpPr>
            <a:spLocks noGrp="1"/>
          </p:cNvSpPr>
          <p:nvPr>
            <p:ph type="tbl" sz="quarter" idx="24"/>
          </p:nvPr>
        </p:nvSpPr>
        <p:spPr>
          <a:xfrm>
            <a:off x="1018570" y="3865563"/>
            <a:ext cx="10186205" cy="2246312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635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cus Points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5188" y="1806487"/>
            <a:ext cx="4932625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2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26F2423-DF97-D100-BE6D-29D9EE15BA97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9613" y="2821450"/>
            <a:ext cx="484632" cy="484632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51312" y="2809756"/>
            <a:ext cx="4286501" cy="538223"/>
          </a:xfrm>
          <a:noFill/>
        </p:spPr>
        <p:txBody>
          <a:bodyPr lIns="91440" tIns="0" rIns="91440" bIns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768E93BF-5DA7-33DE-7DBC-0C6057C3B37F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39613" y="3437926"/>
            <a:ext cx="484632" cy="484632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0EBD26BC-C603-AEA2-3415-24A8A100591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651312" y="3418079"/>
            <a:ext cx="4286501" cy="538223"/>
          </a:xfrm>
          <a:noFill/>
        </p:spPr>
        <p:txBody>
          <a:bodyPr lIns="91440" tIns="0" rIns="91440" bIns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AFC2E8B1-029D-44E0-1893-3916B1006011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1039613" y="4054403"/>
            <a:ext cx="484632" cy="484632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09ACA4C2-F939-8D8C-98EF-A61C8B760F9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651312" y="4026402"/>
            <a:ext cx="4286501" cy="538223"/>
          </a:xfrm>
          <a:noFill/>
        </p:spPr>
        <p:txBody>
          <a:bodyPr lIns="91440" tIns="0" rIns="91440" bIns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-1"/>
            <a:ext cx="6096000" cy="5243333"/>
          </a:xfrm>
          <a:noFill/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C313E4-419C-20BB-FD0F-C62890266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43332"/>
            <a:ext cx="6095999" cy="16378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617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4328" y="309448"/>
            <a:ext cx="3231145" cy="484632"/>
          </a:xfrm>
        </p:spPr>
        <p:txBody>
          <a:bodyPr tIns="0" bIns="0" anchor="b">
            <a:normAutofit/>
          </a:bodyPr>
          <a:lstStyle>
            <a:lvl1pPr algn="l">
              <a:lnSpc>
                <a:spcPct val="100000"/>
              </a:lnSpc>
              <a:defRPr sz="1800" b="1" cap="none" spc="0" normalizeH="0" baseline="0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4329" y="883387"/>
            <a:ext cx="3227060" cy="2199311"/>
          </a:xfrm>
          <a:noFill/>
        </p:spPr>
        <p:txBody>
          <a:bodyPr lIns="91440" tIns="91440" rIns="91440" bIns="0" anchor="t">
            <a:normAutofit/>
          </a:bodyPr>
          <a:lstStyle>
            <a:lvl1pPr marL="285750" indent="-285750" algn="l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chemeClr val="accent2"/>
              </a:buClr>
              <a:buSzPct val="100000"/>
              <a:buFont typeface="Courier New" panose="02070309020205020404" pitchFamily="49" charset="0"/>
              <a:buChar char="o"/>
              <a:defRPr lang="en-US" sz="1200" dirty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043081" y="-11683"/>
            <a:ext cx="4114801" cy="3439923"/>
          </a:xfrm>
          <a:solidFill>
            <a:schemeClr val="tx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E71414F8-DD91-4BEB-BD17-D9C191E0660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651175" y="245774"/>
            <a:ext cx="3072064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DDA3D7EC-7E91-837C-0F5C-2FA02822C21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651174" y="906920"/>
            <a:ext cx="3056497" cy="2199311"/>
          </a:xfrm>
          <a:noFill/>
        </p:spPr>
        <p:txBody>
          <a:bodyPr lIns="91440" tIns="91440" rIns="91440" bIns="0" anchor="t">
            <a:normAutofit/>
          </a:bodyPr>
          <a:lstStyle>
            <a:lvl1pPr marL="285750" indent="-285750" algn="l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chemeClr val="accent2"/>
              </a:buClr>
              <a:buSzPct val="100000"/>
              <a:buFont typeface="Courier New" panose="02070309020205020404" pitchFamily="49" charset="0"/>
              <a:buChar char="o"/>
              <a:defRPr lang="en-US" sz="1200" dirty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E403EF5D-5D5E-DB9C-1AA6-6C838DA9DC15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-22804" y="3428237"/>
            <a:ext cx="4065886" cy="3439923"/>
          </a:xfrm>
          <a:solidFill>
            <a:schemeClr val="tx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0E66A002-611A-AC3C-3354-FC6A8B880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538700" y="3730892"/>
            <a:ext cx="3239314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D25D8040-D0AA-C720-C6C4-6B23368CD03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538700" y="4417990"/>
            <a:ext cx="3227060" cy="2199311"/>
          </a:xfrm>
          <a:noFill/>
        </p:spPr>
        <p:txBody>
          <a:bodyPr lIns="91440" tIns="91440" rIns="91440" bIns="0" anchor="t">
            <a:normAutofit/>
          </a:bodyPr>
          <a:lstStyle>
            <a:lvl1pPr marL="285750" indent="-285750" algn="l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chemeClr val="accent2"/>
              </a:buClr>
              <a:buSzPct val="100000"/>
              <a:buFont typeface="Courier New" panose="02070309020205020404" pitchFamily="49" charset="0"/>
              <a:buChar char="o"/>
              <a:defRPr lang="en-US" sz="1200" dirty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C2DD639C-33DD-1ACB-4F21-BE087163AE1A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8168042" y="3428237"/>
            <a:ext cx="4034118" cy="3439923"/>
          </a:xfrm>
          <a:solidFill>
            <a:schemeClr val="tx2"/>
          </a:solidFill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75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52012" y="482812"/>
            <a:ext cx="10284948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26" name="Table Placeholder 25">
            <a:extLst>
              <a:ext uri="{FF2B5EF4-FFF2-40B4-BE49-F238E27FC236}">
                <a16:creationId xmlns:a16="http://schemas.microsoft.com/office/drawing/2014/main" id="{02AD8594-3E96-3F20-90D7-01C001D40C26}"/>
              </a:ext>
            </a:extLst>
          </p:cNvPr>
          <p:cNvSpPr>
            <a:spLocks noGrp="1"/>
          </p:cNvSpPr>
          <p:nvPr>
            <p:ph type="tbl" sz="quarter" idx="24"/>
          </p:nvPr>
        </p:nvSpPr>
        <p:spPr>
          <a:xfrm>
            <a:off x="1068507" y="1466591"/>
            <a:ext cx="10054988" cy="118516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4" name="Chart Placeholder 23">
            <a:extLst>
              <a:ext uri="{FF2B5EF4-FFF2-40B4-BE49-F238E27FC236}">
                <a16:creationId xmlns:a16="http://schemas.microsoft.com/office/drawing/2014/main" id="{70E058DD-8D94-446E-787F-5F2A17EA2196}"/>
              </a:ext>
            </a:extLst>
          </p:cNvPr>
          <p:cNvSpPr>
            <a:spLocks noGrp="1"/>
          </p:cNvSpPr>
          <p:nvPr>
            <p:ph type="chart" sz="quarter" idx="23"/>
          </p:nvPr>
        </p:nvSpPr>
        <p:spPr>
          <a:xfrm>
            <a:off x="1068504" y="3109249"/>
            <a:ext cx="10054990" cy="2907792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baseline="0">
                <a:solidFill>
                  <a:schemeClr val="accent1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587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52012" y="482812"/>
            <a:ext cx="10315428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26" name="Table Placeholder 25">
            <a:extLst>
              <a:ext uri="{FF2B5EF4-FFF2-40B4-BE49-F238E27FC236}">
                <a16:creationId xmlns:a16="http://schemas.microsoft.com/office/drawing/2014/main" id="{02AD8594-3E96-3F20-90D7-01C001D40C26}"/>
              </a:ext>
            </a:extLst>
          </p:cNvPr>
          <p:cNvSpPr>
            <a:spLocks noGrp="1"/>
          </p:cNvSpPr>
          <p:nvPr>
            <p:ph type="tbl" sz="quarter" idx="24"/>
          </p:nvPr>
        </p:nvSpPr>
        <p:spPr>
          <a:xfrm>
            <a:off x="1058347" y="1446271"/>
            <a:ext cx="10049920" cy="435453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A52954E-7826-2F3E-37FB-F67D5971E4E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142740" y="237807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D09183F-8234-58F5-2CE4-5D000BF72EA1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4447475" y="237807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E530913-6A7A-CB72-87E9-5D3ADD650B01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4752210" y="237807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548FF31E-A9C5-CFCF-43B0-5EF275D7402D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56945" y="237807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17">
            <a:extLst>
              <a:ext uri="{FF2B5EF4-FFF2-40B4-BE49-F238E27FC236}">
                <a16:creationId xmlns:a16="http://schemas.microsoft.com/office/drawing/2014/main" id="{900F4E96-BF95-1386-47A4-D14CEB09D8E5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5361679" y="237807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17">
            <a:extLst>
              <a:ext uri="{FF2B5EF4-FFF2-40B4-BE49-F238E27FC236}">
                <a16:creationId xmlns:a16="http://schemas.microsoft.com/office/drawing/2014/main" id="{E91EF67B-B01F-400D-2DC2-79A748E2A60E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5353930" y="3093396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17">
            <a:extLst>
              <a:ext uri="{FF2B5EF4-FFF2-40B4-BE49-F238E27FC236}">
                <a16:creationId xmlns:a16="http://schemas.microsoft.com/office/drawing/2014/main" id="{B320C6BD-6887-1B30-627B-0AB6029E8F5C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5658665" y="3093396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9B504DC8-6E54-98FA-2461-72B7340F5861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5963400" y="3093396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0C21A6A4-EB4D-A0D0-56D0-93FB0E749A1D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6055073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DB72A218-DAC1-2261-C0A3-B0767FD2FA07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359808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17">
            <a:extLst>
              <a:ext uri="{FF2B5EF4-FFF2-40B4-BE49-F238E27FC236}">
                <a16:creationId xmlns:a16="http://schemas.microsoft.com/office/drawing/2014/main" id="{C3CF0080-9BDB-00BA-29B2-9174EE3C4113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64543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17">
            <a:extLst>
              <a:ext uri="{FF2B5EF4-FFF2-40B4-BE49-F238E27FC236}">
                <a16:creationId xmlns:a16="http://schemas.microsoft.com/office/drawing/2014/main" id="{C6A1C08D-7BF4-5FAF-C2FF-AE5047518A06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6969278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17">
            <a:extLst>
              <a:ext uri="{FF2B5EF4-FFF2-40B4-BE49-F238E27FC236}">
                <a16:creationId xmlns:a16="http://schemas.microsoft.com/office/drawing/2014/main" id="{BA44657A-8B86-EA70-6560-03FEB781F9E5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7274012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17">
            <a:extLst>
              <a:ext uri="{FF2B5EF4-FFF2-40B4-BE49-F238E27FC236}">
                <a16:creationId xmlns:a16="http://schemas.microsoft.com/office/drawing/2014/main" id="{8CED7DAF-DABA-4DFF-4526-79601E7E4521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7578746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17">
            <a:extLst>
              <a:ext uri="{FF2B5EF4-FFF2-40B4-BE49-F238E27FC236}">
                <a16:creationId xmlns:a16="http://schemas.microsoft.com/office/drawing/2014/main" id="{DE375DAB-B8B1-7BFE-421A-2576642D0DB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83481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Picture Placeholder 17">
            <a:extLst>
              <a:ext uri="{FF2B5EF4-FFF2-40B4-BE49-F238E27FC236}">
                <a16:creationId xmlns:a16="http://schemas.microsoft.com/office/drawing/2014/main" id="{1DC92198-D94C-7632-19D2-3D84CBD1BCB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8188215" y="3819525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17">
            <a:extLst>
              <a:ext uri="{FF2B5EF4-FFF2-40B4-BE49-F238E27FC236}">
                <a16:creationId xmlns:a16="http://schemas.microsoft.com/office/drawing/2014/main" id="{ADE4906C-8781-3D55-6709-40134F528A75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8540305" y="4547853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9" name="Picture Placeholder 17">
            <a:extLst>
              <a:ext uri="{FF2B5EF4-FFF2-40B4-BE49-F238E27FC236}">
                <a16:creationId xmlns:a16="http://schemas.microsoft.com/office/drawing/2014/main" id="{5A09A8A3-44A8-3DBC-2A4E-C534BD043946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055262" y="5269391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17">
            <a:extLst>
              <a:ext uri="{FF2B5EF4-FFF2-40B4-BE49-F238E27FC236}">
                <a16:creationId xmlns:a16="http://schemas.microsoft.com/office/drawing/2014/main" id="{AF3FD113-A1D1-4EEF-7A6A-8D911FEFCA39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359997" y="5269391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17">
            <a:extLst>
              <a:ext uri="{FF2B5EF4-FFF2-40B4-BE49-F238E27FC236}">
                <a16:creationId xmlns:a16="http://schemas.microsoft.com/office/drawing/2014/main" id="{DBF1041A-E533-7269-1C16-B8F07C39D0A9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9664732" y="5269391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17">
            <a:extLst>
              <a:ext uri="{FF2B5EF4-FFF2-40B4-BE49-F238E27FC236}">
                <a16:creationId xmlns:a16="http://schemas.microsoft.com/office/drawing/2014/main" id="{723620E9-23D5-45A7-B061-9B5BA0AB817B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9969467" y="5269391"/>
            <a:ext cx="274320" cy="347472"/>
          </a:xfrm>
        </p:spPr>
        <p:txBody>
          <a:bodyPr lIns="0" rIns="0" anchor="ctr">
            <a:no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104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5857" y="2705755"/>
            <a:ext cx="3561986" cy="1446491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A56CA8-AE7D-1692-CD03-8052B79B4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1721" y="-16358"/>
            <a:ext cx="7354442" cy="689071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C313E4-419C-20BB-FD0F-C62890266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1721" y="-6197"/>
            <a:ext cx="782319" cy="2270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654040" y="-10160"/>
            <a:ext cx="3086262" cy="227076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66191" y="526575"/>
            <a:ext cx="2170649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1" cap="all" baseline="0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1D2E0A3-3A4D-815C-8C07-8058D5694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641558" y="1101504"/>
            <a:ext cx="1619915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1B5590F9-2D9B-7EF7-DD7B-0088DB0B187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366191" y="1138210"/>
            <a:ext cx="2170649" cy="538223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0" cap="none" baseline="0">
                <a:solidFill>
                  <a:schemeClr val="accent1">
                    <a:lumMod val="25000"/>
                  </a:schemeClr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413E55D8-560B-DF34-B34D-E3A21C43BBD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19328" y="2831055"/>
            <a:ext cx="2170649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1" cap="all" baseline="0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6A5A1F2-505F-747B-818F-CBE5074E2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94695" y="3405984"/>
            <a:ext cx="1619915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8063E3D4-FEB7-9BB5-B22D-843990911C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19328" y="3442690"/>
            <a:ext cx="2170649" cy="538223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0" cap="none" baseline="0">
                <a:solidFill>
                  <a:schemeClr val="accent1">
                    <a:lumMod val="25000"/>
                  </a:schemeClr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4E713C15-6491-75F6-6A03-ECBBB25972B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17560" y="2259981"/>
            <a:ext cx="3042920" cy="233742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100ACF-978B-E5F8-58B9-878278B3D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60480" y="2270140"/>
            <a:ext cx="727584" cy="23368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8A96B4-52C5-47DA-6BD6-050647AEB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6961" y="4599322"/>
            <a:ext cx="777079" cy="2270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66AD3C9-51DF-968B-BDFA-A072D79E698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654040" y="4596782"/>
            <a:ext cx="3076102" cy="227076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26BE9D1C-5464-1BB4-DD8F-40B27F9E7E7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57280" y="5261360"/>
            <a:ext cx="2170649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1" cap="all" baseline="0">
                <a:solidFill>
                  <a:schemeClr val="accent1">
                    <a:lumMod val="10000"/>
                  </a:schemeClr>
                </a:solidFill>
                <a:latin typeface="+mj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E8A1D00-787E-E601-743F-F3A607B90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32647" y="5836289"/>
            <a:ext cx="1619915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74F9E3A6-F6B7-CCAC-D810-CD47EB1C5D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457280" y="5872995"/>
            <a:ext cx="2170649" cy="538223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0" cap="none" baseline="0">
                <a:solidFill>
                  <a:schemeClr val="accent1">
                    <a:lumMod val="25000"/>
                  </a:schemeClr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12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4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52012" y="482812"/>
            <a:ext cx="10295108" cy="638050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1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885A36-9B2E-CD52-C188-43035C62D7D2}"/>
              </a:ext>
            </a:extLst>
          </p:cNvPr>
          <p:cNvSpPr>
            <a:spLocks noGrp="1"/>
          </p:cNvSpPr>
          <p:nvPr>
            <p:ph sz="quarter" idx="25"/>
          </p:nvPr>
        </p:nvSpPr>
        <p:spPr>
          <a:xfrm>
            <a:off x="1022350" y="1584960"/>
            <a:ext cx="10146806" cy="4429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839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cus Points 2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3908" y="368658"/>
            <a:ext cx="6228732" cy="830221"/>
          </a:xfrm>
        </p:spPr>
        <p:txBody>
          <a:bodyPr tIns="0" bIns="0" anchor="ctr">
            <a:normAutofit/>
          </a:bodyPr>
          <a:lstStyle>
            <a:lvl1pPr algn="l">
              <a:lnSpc>
                <a:spcPct val="100000"/>
              </a:lnSpc>
              <a:defRPr sz="3600" b="0" cap="all" spc="0" normalizeH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9842F9-453E-90A1-97D7-1534875ACB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23906" y="1430936"/>
            <a:ext cx="6228732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B2619741-BE88-A22C-6A3B-780557621AD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3906" y="2029538"/>
            <a:ext cx="6228732" cy="1090763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0EBD26BC-C603-AEA2-3415-24A8A100591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3906" y="3218958"/>
            <a:ext cx="6228732" cy="344009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49F0960D-533E-D280-6096-A2F8BAC7AE7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3906" y="3640657"/>
            <a:ext cx="6228732" cy="344009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09ACA4C2-F939-8D8C-98EF-A61C8B760F9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3906" y="4073211"/>
            <a:ext cx="6228732" cy="538223"/>
          </a:xfrm>
          <a:noFill/>
        </p:spPr>
        <p:txBody>
          <a:bodyPr lIns="91440" tIns="0" rIns="91440" bIns="0" anchor="b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31BF306D-A7D8-5086-F014-05405FA67D6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23906" y="4675595"/>
            <a:ext cx="6228732" cy="1154882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solidFill>
                  <a:schemeClr val="accent1">
                    <a:lumMod val="25000"/>
                  </a:schemeClr>
                </a:solidFill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036560" y="-1"/>
            <a:ext cx="4155440" cy="5243333"/>
          </a:xfrm>
          <a:noFill/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C313E4-419C-20BB-FD0F-C62890266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36559" y="5243332"/>
            <a:ext cx="4155440" cy="16378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BFF15871-3BB2-22DF-C235-D1DE82D65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BCBD76C8-E568-F23C-5623-0191DBB9C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401092-C478-D50D-DAB4-39AF3B2E49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tx2">
              <a:lumMod val="10000"/>
            </a:schemeClr>
          </a:solidFill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76CE7-09C6-A885-88A7-930EB043628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7222" y="2247391"/>
            <a:ext cx="4434840" cy="762338"/>
          </a:xfrm>
          <a:noFill/>
        </p:spPr>
        <p:txBody>
          <a:bodyPr>
            <a:normAutofit/>
          </a:bodyPr>
          <a:lstStyle>
            <a:lvl1pPr algn="l">
              <a:defRPr sz="4800" b="1" cap="all" spc="0" normalizeH="0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Add title 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30BD47C-1743-A31A-6F2A-BEBB24F22AB3}"/>
              </a:ext>
            </a:extLst>
          </p:cNvPr>
          <p:cNvSpPr>
            <a:spLocks noGrp="1" noChangeAspect="1"/>
          </p:cNvSpPr>
          <p:nvPr>
            <p:ph type="pic" sz="quarter" idx="11"/>
          </p:nvPr>
        </p:nvSpPr>
        <p:spPr>
          <a:xfrm>
            <a:off x="1516380" y="1730247"/>
            <a:ext cx="3657600" cy="3472282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5810CE0D-B662-5180-72B1-8363C2E1BD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67222" y="3258237"/>
            <a:ext cx="4434840" cy="368884"/>
          </a:xfrm>
          <a:noFill/>
        </p:spPr>
        <p:txBody>
          <a:bodyPr lIns="91440" tIns="0" rIns="91440" bIns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 b="1" cap="all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D092BFD6-74C7-2D2A-4F93-95F4341BAB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67222" y="3748147"/>
            <a:ext cx="4434840" cy="1454381"/>
          </a:xfrm>
          <a:noFill/>
        </p:spPr>
        <p:txBody>
          <a:bodyPr lIns="91440" tIns="0" rIns="91440" bIns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defRPr sz="1400" b="1" cap="none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n-lt"/>
              </a:defRPr>
            </a:lvl1pPr>
            <a:lvl2pPr marL="4572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2pPr>
            <a:lvl3pPr marL="9144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3pPr>
            <a:lvl4pPr marL="13716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4pPr>
            <a:lvl5pPr marL="182880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</p:spTree>
    <p:extLst>
      <p:ext uri="{BB962C8B-B14F-4D97-AF65-F5344CB8AC3E}">
        <p14:creationId xmlns:p14="http://schemas.microsoft.com/office/powerpoint/2010/main" val="1626753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BA29B-5AE9-CB8D-8A2B-144DBB8BCB5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3043" y="365125"/>
            <a:ext cx="11100126" cy="1325563"/>
          </a:xfrm>
        </p:spPr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F0432AB-307E-C133-AB03-5B6286B229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3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B1DDF95-5C6A-BFC2-3D73-E19530C8DA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/>
                </a:solidFill>
              </a:defRPr>
            </a:lvl1pPr>
          </a:lstStyle>
          <a:p>
            <a:fld id="{914F588F-3268-487C-BB05-403E3E2B4BD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09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10000"/>
            <a:lumOff val="90000"/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952378-33F3-9133-FF97-6EFCBD42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B6496-C09F-CF62-3B1A-8BD3AB12C6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F26F1-942C-E394-D4F4-E2C72E8579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9C0C1-EE54-4EF7-BCC6-9C36988C399C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6F9A7-A5DA-8EAD-6359-9316AC522C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9CBAD-9F11-FF8A-5CB4-6C8682861D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F588F-3268-487C-BB05-403E3E2B4BD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118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10.png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7EDE37F-A91F-2CE5-7176-FA96308E994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-10886" y="0"/>
            <a:ext cx="12192000" cy="6858000"/>
          </a:xfr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9B9E7D9B-9F62-FD23-417A-4C9F49361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0050" y="4724061"/>
            <a:ext cx="4810126" cy="76233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noProof="0" dirty="0">
                <a:solidFill>
                  <a:srgbClr val="003366"/>
                </a:solidFill>
              </a:rPr>
              <a:t>Investor Opportunity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C18FD92-AE5B-6806-E611-A87FC4A9D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7763" y="1085849"/>
            <a:ext cx="3314701" cy="33147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45642EE-2921-C4DE-C819-A6434EE225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0" y="0"/>
            <a:ext cx="4171950" cy="1742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848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C0DB2-4BCF-45CE-76C5-664154D87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 descr="Opera Cakes">
            <a:extLst>
              <a:ext uri="{FF2B5EF4-FFF2-40B4-BE49-F238E27FC236}">
                <a16:creationId xmlns:a16="http://schemas.microsoft.com/office/drawing/2014/main" id="{F28451B0-8C34-2A0E-66F5-38CB69B44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</a:extLst>
          </a:blip>
          <a:srcRect b="75941"/>
          <a:stretch>
            <a:fillRect/>
          </a:stretch>
        </p:blipFill>
        <p:spPr>
          <a:xfrm>
            <a:off x="0" y="0"/>
            <a:ext cx="12192000" cy="1649976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57859F-CD46-6AD1-46B9-928C87EBC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43" y="505963"/>
            <a:ext cx="9002215" cy="638050"/>
          </a:xfrm>
          <a:noFill/>
        </p:spPr>
        <p:txBody>
          <a:bodyPr/>
          <a:lstStyle/>
          <a:p>
            <a:r>
              <a:rPr lang="en-GB" noProof="0" dirty="0">
                <a:solidFill>
                  <a:schemeClr val="bg1"/>
                </a:solidFill>
                <a:highlight>
                  <a:srgbClr val="562F08"/>
                </a:highlight>
              </a:rPr>
              <a:t>PRESENTATION OUTLINE: </a:t>
            </a:r>
          </a:p>
        </p:txBody>
      </p:sp>
      <p:sp>
        <p:nvSpPr>
          <p:cNvPr id="111" name="Footer Placeholder 110">
            <a:extLst>
              <a:ext uri="{FF2B5EF4-FFF2-40B4-BE49-F238E27FC236}">
                <a16:creationId xmlns:a16="http://schemas.microsoft.com/office/drawing/2014/main" id="{F7FF49C3-1379-5FD7-EC58-53FC7E73AD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Sweet Retreat</a:t>
            </a:r>
          </a:p>
        </p:txBody>
      </p:sp>
      <p:sp>
        <p:nvSpPr>
          <p:cNvPr id="112" name="Slide Number Placeholder 111">
            <a:extLst>
              <a:ext uri="{FF2B5EF4-FFF2-40B4-BE49-F238E27FC236}">
                <a16:creationId xmlns:a16="http://schemas.microsoft.com/office/drawing/2014/main" id="{E911B963-EE49-0300-12DF-5927802065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2</a:t>
            </a:fld>
            <a:endParaRPr lang="en-GB" noProof="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3881E36-E846-EC6C-A36E-35C7589F1135}"/>
              </a:ext>
            </a:extLst>
          </p:cNvPr>
          <p:cNvSpPr txBox="1"/>
          <p:nvPr/>
        </p:nvSpPr>
        <p:spPr>
          <a:xfrm>
            <a:off x="635000" y="1866900"/>
            <a:ext cx="5461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noProof="0" dirty="0"/>
              <a:t>Overview of the business </a:t>
            </a:r>
          </a:p>
          <a:p>
            <a:endParaRPr lang="en-GB" sz="2800" noProof="0" dirty="0"/>
          </a:p>
          <a:p>
            <a:r>
              <a:rPr lang="en-GB" sz="2800" noProof="0" dirty="0"/>
              <a:t>Unique Selling Point </a:t>
            </a:r>
          </a:p>
          <a:p>
            <a:endParaRPr lang="en-GB" sz="2800" noProof="0" dirty="0"/>
          </a:p>
          <a:p>
            <a:r>
              <a:rPr lang="en-GB" sz="2800" noProof="0" dirty="0"/>
              <a:t>External Factors </a:t>
            </a:r>
          </a:p>
          <a:p>
            <a:endParaRPr lang="en-GB" sz="2800" noProof="0" dirty="0"/>
          </a:p>
          <a:p>
            <a:r>
              <a:rPr lang="en-GB" sz="2800" noProof="0" dirty="0"/>
              <a:t>Marketing Strategies </a:t>
            </a:r>
          </a:p>
          <a:p>
            <a:endParaRPr lang="en-GB" sz="2800" dirty="0"/>
          </a:p>
          <a:p>
            <a:r>
              <a:rPr lang="en-GB" sz="2800" noProof="0" dirty="0"/>
              <a:t>Target Market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9A29457-209F-1A68-35B9-98F16B461B3C}"/>
              </a:ext>
            </a:extLst>
          </p:cNvPr>
          <p:cNvSpPr txBox="1"/>
          <p:nvPr/>
        </p:nvSpPr>
        <p:spPr>
          <a:xfrm>
            <a:off x="6096000" y="1866900"/>
            <a:ext cx="5461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Major competitors </a:t>
            </a:r>
            <a:endParaRPr lang="en-GB" sz="2800" noProof="0" dirty="0"/>
          </a:p>
          <a:p>
            <a:endParaRPr lang="en-GB" sz="2800" dirty="0"/>
          </a:p>
          <a:p>
            <a:r>
              <a:rPr lang="en-GB" sz="2800" noProof="0" dirty="0"/>
              <a:t>Future Goals</a:t>
            </a:r>
          </a:p>
          <a:p>
            <a:endParaRPr lang="en-GB" sz="2800" noProof="0" dirty="0"/>
          </a:p>
          <a:p>
            <a:r>
              <a:rPr lang="en-GB" sz="2800" noProof="0" dirty="0"/>
              <a:t>Sales forecast </a:t>
            </a:r>
          </a:p>
          <a:p>
            <a:endParaRPr lang="en-GB" sz="2800" noProof="0" dirty="0"/>
          </a:p>
          <a:p>
            <a:r>
              <a:rPr lang="en-GB" sz="2800" noProof="0" dirty="0"/>
              <a:t>Funding Requirements 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1DF9EE7A-D11D-19D5-1883-C134C765D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81279" y="4310831"/>
            <a:ext cx="1763071" cy="176307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897054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3EAB8EC-D2F4-0861-F661-E81208B5C6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99721" y="3682114"/>
            <a:ext cx="3822700" cy="296328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noProof="0" dirty="0"/>
              <a:t>Centring around traditional British desserts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noProof="0" dirty="0"/>
              <a:t>Cakes, ice-creams, milkshakes, waffles, doughnuts &amp; much more…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noProof="0" dirty="0"/>
              <a:t>Located on the suburbs of town, with a customer-only car park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noProof="0" dirty="0"/>
              <a:t>Eco-friendly packaging </a:t>
            </a: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47E9E4AB-6995-B485-923B-DD723B38A58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27727" b="27727"/>
          <a:stretch/>
        </p:blipFill>
        <p:spPr>
          <a:prstGeom prst="rect">
            <a:avLst/>
          </a:prstGeom>
          <a:noFill/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7BA29D8B-CC25-58DC-70A9-FA916F6D355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t="27386" b="27386"/>
          <a:stretch/>
        </p:blipFill>
        <p:spPr>
          <a:prstGeom prst="rect">
            <a:avLst/>
          </a:prstGeom>
          <a:noFill/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8568D5AF-DD1E-E194-6214-D71C0053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188" y="1407048"/>
            <a:ext cx="3259239" cy="638050"/>
          </a:xfrm>
        </p:spPr>
        <p:txBody>
          <a:bodyPr>
            <a:normAutofit fontScale="90000"/>
          </a:bodyPr>
          <a:lstStyle/>
          <a:p>
            <a:r>
              <a:rPr lang="en-GB" noProof="0" dirty="0"/>
              <a:t>Overview of the business</a:t>
            </a:r>
          </a:p>
        </p:txBody>
      </p:sp>
    </p:spTree>
    <p:extLst>
      <p:ext uri="{BB962C8B-B14F-4D97-AF65-F5344CB8AC3E}">
        <p14:creationId xmlns:p14="http://schemas.microsoft.com/office/powerpoint/2010/main" val="3075258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6DD6D-F09E-8B6F-3F70-DDB058127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C905BF64-FBEF-5248-3431-4A53B0887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264" y="3246572"/>
            <a:ext cx="5947336" cy="336298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54D14-87B7-EFFE-D0A5-BAF814D8E6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23906" y="427636"/>
            <a:ext cx="6228732" cy="538223"/>
          </a:xfrm>
        </p:spPr>
        <p:txBody>
          <a:bodyPr/>
          <a:lstStyle/>
          <a:p>
            <a:r>
              <a:rPr lang="en-GB" noProof="0" dirty="0"/>
              <a:t>UNIQUE SELLING POINT: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32B2F74-902A-772D-A1E6-7DA8B14E42A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23906" y="1026238"/>
            <a:ext cx="6228732" cy="1090763"/>
          </a:xfrm>
        </p:spPr>
        <p:txBody>
          <a:bodyPr/>
          <a:lstStyle/>
          <a:p>
            <a:pPr algn="just"/>
            <a:r>
              <a:rPr lang="en-GB" noProof="0" dirty="0"/>
              <a:t>A social media content creator would be hired specifically for the role of producing engaging content, showcasing the premium service and dedicated team we have, developing a unique relationship between us and the customers.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1A667-2C56-8AE3-2DBF-8C9B7A5BEB0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3906" y="2161022"/>
            <a:ext cx="6228732" cy="344009"/>
          </a:xfrm>
        </p:spPr>
        <p:txBody>
          <a:bodyPr/>
          <a:lstStyle/>
          <a:p>
            <a:r>
              <a:rPr lang="en-GB" noProof="0" dirty="0"/>
              <a:t>LEGAL STRUCTURE: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54AB7BB-88D1-E31E-9B46-3D99B8477FE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23906" y="2582721"/>
            <a:ext cx="6228732" cy="344009"/>
          </a:xfrm>
        </p:spPr>
        <p:txBody>
          <a:bodyPr/>
          <a:lstStyle/>
          <a:p>
            <a:r>
              <a:rPr lang="en-GB" noProof="0" dirty="0"/>
              <a:t>A private company (LTD)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791D6DB-4D08-3808-4FED-CBFDA3684C0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23906" y="2828611"/>
            <a:ext cx="6228732" cy="538223"/>
          </a:xfrm>
        </p:spPr>
        <p:txBody>
          <a:bodyPr/>
          <a:lstStyle/>
          <a:p>
            <a:r>
              <a:rPr lang="en-GB" noProof="0" dirty="0"/>
              <a:t>MANAGEMENT STRUCTURE: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66EE0842-E01D-5554-C6F3-2462A33B81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Sweet Retreat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B6DBCE3-81B6-4743-D1EF-411EEB2467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4</a:t>
            </a:fld>
            <a:endParaRPr lang="en-GB" noProof="0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2EFCA93-7E19-1B69-DF74-FEB6C13920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7945" b="7945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0841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07997-8086-FE05-E0BB-BC4C9A3D3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00" y="533413"/>
            <a:ext cx="3738278" cy="2349728"/>
          </a:xfrm>
        </p:spPr>
        <p:txBody>
          <a:bodyPr>
            <a:noAutofit/>
          </a:bodyPr>
          <a:lstStyle/>
          <a:p>
            <a:pPr algn="ctr"/>
            <a:r>
              <a:rPr lang="en-GB" sz="3200" noProof="0" dirty="0">
                <a:solidFill>
                  <a:srgbClr val="FF0000"/>
                </a:solidFill>
              </a:rPr>
              <a:t>Social: </a:t>
            </a:r>
            <a:br>
              <a:rPr lang="en-GB" sz="3200" noProof="0" dirty="0"/>
            </a:br>
            <a:r>
              <a:rPr lang="en-GB" sz="3200" noProof="0" dirty="0"/>
              <a:t>Growing demand in sugar-free products 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C0132D3C-B85F-CC77-4943-29D71BE2F5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/>
                    </a14:imgEffect>
                  </a14:imgLayer>
                </a14:imgProps>
              </a:ext>
            </a:extLst>
          </a:blip>
          <a:srcRect t="20142" b="20142"/>
          <a:stretch/>
        </p:blipFill>
        <p:spPr>
          <a:prstGeom prst="rect">
            <a:avLst/>
          </a:prstGeom>
          <a:solidFill>
            <a:srgbClr val="E2D4C0"/>
          </a:solidFill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679A4E65-8456-C7E3-1212-4F1D4CB7E42B}"/>
              </a:ext>
            </a:extLst>
          </p:cNvPr>
          <p:cNvPicPr>
            <a:picLocks noGrp="1" noChangeAspect="1"/>
          </p:cNvPicPr>
          <p:nvPr>
            <p:ph type="pic" sz="quarter" idx="29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utout/>
                    </a14:imgEffect>
                  </a14:imgLayer>
                </a14:imgProps>
              </a:ext>
            </a:extLst>
          </a:blip>
          <a:srcRect l="5661" r="5661"/>
          <a:stretch/>
        </p:blipFill>
        <p:spPr>
          <a:prstGeom prst="rect">
            <a:avLst/>
          </a:prstGeom>
          <a:solidFill>
            <a:srgbClr val="E2D4C0"/>
          </a:solidFill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81A89447-185E-292F-3C9C-515BD9F9EB4B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Cutout/>
                    </a14:imgEffect>
                  </a14:imgLayer>
                </a14:imgProps>
              </a:ext>
            </a:extLst>
          </a:blip>
          <a:srcRect l="10896" r="10896"/>
          <a:stretch/>
        </p:blipFill>
        <p:spPr>
          <a:prstGeom prst="rect">
            <a:avLst/>
          </a:prstGeom>
          <a:solidFill>
            <a:srgbClr val="E2D4C0"/>
          </a:solidFill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68C71976-6E88-7846-F327-06C056CAE375}"/>
              </a:ext>
            </a:extLst>
          </p:cNvPr>
          <p:cNvSpPr txBox="1">
            <a:spLocks/>
          </p:cNvSpPr>
          <p:nvPr/>
        </p:nvSpPr>
        <p:spPr>
          <a:xfrm>
            <a:off x="4231343" y="4187423"/>
            <a:ext cx="3738278" cy="1565949"/>
          </a:xfrm>
          <a:prstGeom prst="rect">
            <a:avLst/>
          </a:prstGeom>
        </p:spPr>
        <p:txBody>
          <a:bodyPr vert="horz" lIns="91440" tIns="0" rIns="91440" bIns="0" rtlCol="0"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1800" b="1" kern="1200" cap="none" spc="0" normalizeH="0" baseline="0">
                <a:solidFill>
                  <a:schemeClr val="accent1">
                    <a:lumMod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noProof="0" dirty="0">
                <a:solidFill>
                  <a:srgbClr val="FF0000"/>
                </a:solidFill>
              </a:rPr>
              <a:t>Social: </a:t>
            </a:r>
          </a:p>
          <a:p>
            <a:pPr algn="ctr"/>
            <a:r>
              <a:rPr lang="en-GB" sz="3200" noProof="0" dirty="0"/>
              <a:t>Vegetarian foods / Gluten-free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1ED2C44-6B43-A468-C8B2-620D996E33CF}"/>
              </a:ext>
            </a:extLst>
          </p:cNvPr>
          <p:cNvSpPr txBox="1">
            <a:spLocks/>
          </p:cNvSpPr>
          <p:nvPr/>
        </p:nvSpPr>
        <p:spPr>
          <a:xfrm>
            <a:off x="8321685" y="664559"/>
            <a:ext cx="3738278" cy="2087435"/>
          </a:xfrm>
          <a:prstGeom prst="rect">
            <a:avLst/>
          </a:prstGeom>
        </p:spPr>
        <p:txBody>
          <a:bodyPr vert="horz" lIns="91440" tIns="0" rIns="91440" bIns="0" rtlCol="0"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1800" b="1" kern="1200" cap="none" spc="0" normalizeH="0" baseline="0">
                <a:solidFill>
                  <a:schemeClr val="accent1">
                    <a:lumMod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noProof="0" dirty="0">
                <a:solidFill>
                  <a:srgbClr val="FF0000"/>
                </a:solidFill>
              </a:rPr>
              <a:t>Political: </a:t>
            </a:r>
          </a:p>
          <a:p>
            <a:pPr algn="ctr"/>
            <a:r>
              <a:rPr lang="en-GB" sz="3200" noProof="0" dirty="0"/>
              <a:t>Higher inflation costs </a:t>
            </a:r>
            <a:r>
              <a:rPr lang="en-GB" sz="3200" noProof="0" dirty="0">
                <a:sym typeface="Wingdings" panose="05000000000000000000" pitchFamily="2" charset="2"/>
              </a:rPr>
              <a:t> customers spend less</a:t>
            </a:r>
            <a:endParaRPr lang="en-GB" sz="3200" noProof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66DF3C-7843-C4AE-D69D-BE8752C1CE75}"/>
              </a:ext>
            </a:extLst>
          </p:cNvPr>
          <p:cNvSpPr txBox="1"/>
          <p:nvPr/>
        </p:nvSpPr>
        <p:spPr>
          <a:xfrm>
            <a:off x="3757332" y="3012738"/>
            <a:ext cx="4686300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b="1" noProof="0" dirty="0"/>
              <a:t>External Factors </a:t>
            </a:r>
          </a:p>
        </p:txBody>
      </p:sp>
    </p:spTree>
    <p:extLst>
      <p:ext uri="{BB962C8B-B14F-4D97-AF65-F5344CB8AC3E}">
        <p14:creationId xmlns:p14="http://schemas.microsoft.com/office/powerpoint/2010/main" val="1486426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3FFE4-51FD-8A77-D2E4-553CC4F83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FF8D39-3AC3-1E8A-36BE-885699B4B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08" y="368658"/>
            <a:ext cx="6228732" cy="830221"/>
          </a:xfrm>
        </p:spPr>
        <p:txBody>
          <a:bodyPr/>
          <a:lstStyle/>
          <a:p>
            <a:r>
              <a:rPr lang="en-GB" noProof="0" dirty="0"/>
              <a:t>Target Market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94EF6C-04B7-A133-BE88-1D36CC94DCD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3908" y="1183238"/>
            <a:ext cx="6228732" cy="344009"/>
          </a:xfrm>
        </p:spPr>
        <p:txBody>
          <a:bodyPr>
            <a:noAutofit/>
          </a:bodyPr>
          <a:lstStyle/>
          <a:p>
            <a:r>
              <a:rPr lang="en-GB" noProof="0" dirty="0"/>
              <a:t>Demographics: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534B23A-2F3C-C7CB-84B6-CD632E32471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23908" y="1527248"/>
            <a:ext cx="6228732" cy="120031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Age: 13-40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Middle income earners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Occupations: students, professionals, visitors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0ACD83E9-CC0C-5C03-E0DC-E54BF1036A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Sweet Retreat 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022227E5-5138-D216-D7C3-CD21D0323A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6</a:t>
            </a:fld>
            <a:endParaRPr lang="en-GB" noProof="0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0EE2B0C6-190C-3DA5-ED4C-EE8D88DAC13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0369" r="10369"/>
          <a:stretch/>
        </p:blipFill>
        <p:spPr>
          <a:prstGeom prst="rect">
            <a:avLst/>
          </a:prstGeom>
          <a:noFill/>
        </p:spPr>
      </p:pic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4BCAC6B6-5B92-7CAC-D3B7-1419688C3B3D}"/>
              </a:ext>
            </a:extLst>
          </p:cNvPr>
          <p:cNvSpPr txBox="1">
            <a:spLocks/>
          </p:cNvSpPr>
          <p:nvPr/>
        </p:nvSpPr>
        <p:spPr>
          <a:xfrm>
            <a:off x="923908" y="2453117"/>
            <a:ext cx="6228732" cy="344009"/>
          </a:xfrm>
          <a:prstGeom prst="rect">
            <a:avLst/>
          </a:prstGeom>
          <a:noFill/>
        </p:spPr>
        <p:txBody>
          <a:bodyPr vert="horz" lIns="91440" tIns="0" rIns="9144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0" dirty="0"/>
              <a:t>Geographics: </a:t>
            </a:r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9AB776FA-37BB-6EC1-9EFF-66C2D621B0B8}"/>
              </a:ext>
            </a:extLst>
          </p:cNvPr>
          <p:cNvSpPr txBox="1">
            <a:spLocks/>
          </p:cNvSpPr>
          <p:nvPr/>
        </p:nvSpPr>
        <p:spPr>
          <a:xfrm>
            <a:off x="923908" y="2797127"/>
            <a:ext cx="6228732" cy="1200311"/>
          </a:xfrm>
          <a:prstGeom prst="rect">
            <a:avLst/>
          </a:prstGeom>
          <a:noFill/>
        </p:spPr>
        <p:txBody>
          <a:bodyPr vert="horz" lIns="91440" tIns="0" rIns="91440" bIns="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Located just outside of town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Nearby schools and collage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Visitors and tourists 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4893437-7714-97C1-D982-A42DB2C018C1}"/>
              </a:ext>
            </a:extLst>
          </p:cNvPr>
          <p:cNvSpPr txBox="1">
            <a:spLocks/>
          </p:cNvSpPr>
          <p:nvPr/>
        </p:nvSpPr>
        <p:spPr>
          <a:xfrm>
            <a:off x="923908" y="3723310"/>
            <a:ext cx="6228732" cy="344009"/>
          </a:xfrm>
          <a:prstGeom prst="rect">
            <a:avLst/>
          </a:prstGeom>
          <a:noFill/>
        </p:spPr>
        <p:txBody>
          <a:bodyPr vert="horz" lIns="91440" tIns="0" rIns="9144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0" dirty="0"/>
              <a:t>Psychographics: 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C238515F-5C50-D80E-EDAB-68C29CA3E200}"/>
              </a:ext>
            </a:extLst>
          </p:cNvPr>
          <p:cNvSpPr txBox="1">
            <a:spLocks/>
          </p:cNvSpPr>
          <p:nvPr/>
        </p:nvSpPr>
        <p:spPr>
          <a:xfrm>
            <a:off x="923908" y="4067321"/>
            <a:ext cx="6228732" cy="645294"/>
          </a:xfrm>
          <a:prstGeom prst="rect">
            <a:avLst/>
          </a:prstGeom>
          <a:noFill/>
        </p:spPr>
        <p:txBody>
          <a:bodyPr vert="horz" lIns="91440" tIns="0" rIns="91440" bIns="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Eye-catching, well-presented desserts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Enjoy a modern, comfortable atmosphere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noProof="0" dirty="0"/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B2FB2152-BD2E-AEAA-96F7-9D5FFBC17192}"/>
              </a:ext>
            </a:extLst>
          </p:cNvPr>
          <p:cNvSpPr txBox="1">
            <a:spLocks/>
          </p:cNvSpPr>
          <p:nvPr/>
        </p:nvSpPr>
        <p:spPr>
          <a:xfrm>
            <a:off x="923908" y="4707854"/>
            <a:ext cx="6228732" cy="344009"/>
          </a:xfrm>
          <a:prstGeom prst="rect">
            <a:avLst/>
          </a:prstGeom>
          <a:noFill/>
        </p:spPr>
        <p:txBody>
          <a:bodyPr vert="horz" lIns="91440" tIns="0" rIns="9144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0" dirty="0"/>
              <a:t>Behavioural: 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C718EED4-39F6-C52A-60C5-765BB9F12F4E}"/>
              </a:ext>
            </a:extLst>
          </p:cNvPr>
          <p:cNvSpPr txBox="1">
            <a:spLocks/>
          </p:cNvSpPr>
          <p:nvPr/>
        </p:nvSpPr>
        <p:spPr>
          <a:xfrm>
            <a:off x="923908" y="5051864"/>
            <a:ext cx="6228732" cy="1200311"/>
          </a:xfrm>
          <a:prstGeom prst="rect">
            <a:avLst/>
          </a:prstGeom>
          <a:noFill/>
        </p:spPr>
        <p:txBody>
          <a:bodyPr vert="horz" lIns="91440" tIns="0" rIns="91440" bIns="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>
                <a:solidFill>
                  <a:schemeClr val="accent1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Birthdays, celebrations, anniversaries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Common usage of food delivery services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noProof="0" dirty="0"/>
              <a:t>Free time on week</a:t>
            </a:r>
            <a:r>
              <a:rPr lang="en-GB" sz="1600" dirty="0"/>
              <a:t>end rather than weekdays </a:t>
            </a:r>
            <a:endParaRPr lang="en-GB" sz="1600" noProof="0" dirty="0"/>
          </a:p>
        </p:txBody>
      </p:sp>
    </p:spTree>
    <p:extLst>
      <p:ext uri="{BB962C8B-B14F-4D97-AF65-F5344CB8AC3E}">
        <p14:creationId xmlns:p14="http://schemas.microsoft.com/office/powerpoint/2010/main" val="243857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2467DF-F563-45E3-111A-B54E569AD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77A951-10DF-0292-1C91-C382BC8DC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Marketing Strategies: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5228BC-274C-DAEC-8CC1-F5F81244401F}"/>
              </a:ext>
            </a:extLst>
          </p:cNvPr>
          <p:cNvSpPr txBox="1"/>
          <p:nvPr/>
        </p:nvSpPr>
        <p:spPr>
          <a:xfrm>
            <a:off x="838200" y="1601787"/>
            <a:ext cx="5067300" cy="4611687"/>
          </a:xfrm>
          <a:prstGeom prst="rect">
            <a:avLst/>
          </a:prstGeom>
        </p:spPr>
        <p:txBody>
          <a:bodyPr rtlCol="0" anchor="t">
            <a:normAutofit fontScale="92500" lnSpcReduction="10000"/>
          </a:bodyPr>
          <a:lstStyle/>
          <a:p>
            <a:pPr indent="-3429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GB" b="1" i="1" kern="1200" noProof="0" dirty="0"/>
              <a:t>Loyalty program: </a:t>
            </a:r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kern="1200" noProof="0" dirty="0"/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Spend a certain amount of money </a:t>
            </a:r>
            <a:r>
              <a:rPr lang="en-GB" kern="1200" noProof="0" dirty="0">
                <a:sym typeface="Wingdings" panose="05000000000000000000" pitchFamily="2" charset="2"/>
              </a:rPr>
              <a:t></a:t>
            </a:r>
            <a:r>
              <a:rPr lang="en-GB" kern="1200" noProof="0" dirty="0"/>
              <a:t> Receive an incentive </a:t>
            </a:r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All on the store application </a:t>
            </a:r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Benefits: </a:t>
            </a:r>
          </a:p>
          <a:p>
            <a:pPr marL="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Retaining customers </a:t>
            </a:r>
          </a:p>
          <a:p>
            <a:pPr marL="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Have more contact and relation with customers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kern="1200" noProof="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b="1" i="1" kern="1200" noProof="0" dirty="0"/>
              <a:t>2. Content Marketing on Social Media Platforms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b="1" i="1" kern="1200" noProof="0" dirty="0"/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Uploading ‘behind the scenes’ content, humorous content involving staff </a:t>
            </a:r>
          </a:p>
          <a:p>
            <a:pPr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Benefits: </a:t>
            </a:r>
          </a:p>
          <a:p>
            <a:pPr marL="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Creates a sense of community </a:t>
            </a:r>
          </a:p>
          <a:p>
            <a:pPr marL="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noProof="0" dirty="0"/>
              <a:t>Builds unique connections between the company and its customers </a:t>
            </a:r>
          </a:p>
        </p:txBody>
      </p:sp>
      <p:pic>
        <p:nvPicPr>
          <p:cNvPr id="9" name="Picture 8" descr="Easy Fancy Chocolate Desserts">
            <a:extLst>
              <a:ext uri="{FF2B5EF4-FFF2-40B4-BE49-F238E27FC236}">
                <a16:creationId xmlns:a16="http://schemas.microsoft.com/office/drawing/2014/main" id="{372171B0-06E3-EFF0-5556-F451EEFBA2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240" r="-2" b="9863"/>
          <a:stretch>
            <a:fillRect/>
          </a:stretch>
        </p:blipFill>
        <p:spPr>
          <a:xfrm>
            <a:off x="6286499" y="1601787"/>
            <a:ext cx="5368998" cy="4611687"/>
          </a:xfrm>
          <a:prstGeom prst="rect">
            <a:avLst/>
          </a:prstGeom>
          <a:noFill/>
        </p:spPr>
      </p:pic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38762BC0-9CC8-2372-D36F-026472F007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noProof="0" dirty="0"/>
              <a:t>Sweet Retreat</a:t>
            </a:r>
          </a:p>
        </p:txBody>
      </p:sp>
      <p:sp>
        <p:nvSpPr>
          <p:cNvPr id="38" name="Slide Number Placeholder 37" hidden="1">
            <a:extLst>
              <a:ext uri="{FF2B5EF4-FFF2-40B4-BE49-F238E27FC236}">
                <a16:creationId xmlns:a16="http://schemas.microsoft.com/office/drawing/2014/main" id="{ACADB4E8-F360-9E44-0B3F-731A104BF4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pPr>
              <a:spcAft>
                <a:spcPts val="600"/>
              </a:spcAft>
            </a:pPr>
            <a:fld id="{914F588F-3268-487C-BB05-403E3E2B4BD7}" type="slidenum">
              <a:rPr lang="en-GB" noProof="0" smtClean="0"/>
              <a:pPr>
                <a:spcAft>
                  <a:spcPts val="600"/>
                </a:spcAft>
              </a:pPr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01409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1717D3-45FB-3FDC-814D-A973FB07E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08" y="368658"/>
            <a:ext cx="6228732" cy="830221"/>
          </a:xfrm>
        </p:spPr>
        <p:txBody>
          <a:bodyPr/>
          <a:lstStyle/>
          <a:p>
            <a:r>
              <a:rPr lang="en-GB" noProof="0" dirty="0"/>
              <a:t>Major Competitors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0BEF13-579A-BF62-19B4-1C51DB8BD48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23906" y="1054569"/>
            <a:ext cx="6228732" cy="538223"/>
          </a:xfrm>
        </p:spPr>
        <p:txBody>
          <a:bodyPr>
            <a:normAutofit/>
          </a:bodyPr>
          <a:lstStyle/>
          <a:p>
            <a:r>
              <a:rPr lang="en-GB" sz="2400" noProof="0" dirty="0"/>
              <a:t>Heavenly Desserts – 1 mile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FCC0D4-610E-06C3-A2E3-45EC78B1168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23906" y="1649574"/>
            <a:ext cx="6228732" cy="2362715"/>
          </a:xfrm>
        </p:spPr>
        <p:txBody>
          <a:bodyPr>
            <a:noAutofit/>
          </a:bodyPr>
          <a:lstStyle/>
          <a:p>
            <a:pPr algn="just"/>
            <a:r>
              <a:rPr lang="en-GB" sz="2000" noProof="0" dirty="0"/>
              <a:t>Founded in 2008, the company opened another branch in Walsall, December 2018. Featuring a modern interior, they are open to all kinds of customers, whether couples on a night out, or a family occasion. Also include a car-park, creating further ease for all.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7A9880-2FF6-6ECE-2B65-F8BD7A9D3E3A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3906" y="4151990"/>
            <a:ext cx="6228732" cy="344009"/>
          </a:xfrm>
        </p:spPr>
        <p:txBody>
          <a:bodyPr>
            <a:noAutofit/>
          </a:bodyPr>
          <a:lstStyle/>
          <a:p>
            <a:r>
              <a:rPr lang="en-GB" sz="2400" noProof="0" dirty="0"/>
              <a:t>Cha </a:t>
            </a:r>
            <a:r>
              <a:rPr lang="en-GB" sz="2400" noProof="0" dirty="0" err="1"/>
              <a:t>Cha</a:t>
            </a:r>
            <a:r>
              <a:rPr lang="en-GB" sz="2400" noProof="0" dirty="0"/>
              <a:t> Chai– 2 miles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6EE153A-0231-319B-8687-B29B7EFAA4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23906" y="4496000"/>
            <a:ext cx="6228732" cy="1756175"/>
          </a:xfrm>
        </p:spPr>
        <p:txBody>
          <a:bodyPr>
            <a:normAutofit/>
          </a:bodyPr>
          <a:lstStyle/>
          <a:p>
            <a:r>
              <a:rPr lang="en-GB" sz="2000" noProof="0" dirty="0"/>
              <a:t>Since opening in the end of July 2022, the company has managed to gain a reputation of having exquisite and delectable doughnuts, although their choice of desserts is very limited. 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D73ADAD9-C8AE-7308-F14E-7EF4A1CCD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Sweet Retreat 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58462C6F-3FE0-B7FC-EA44-514D19D4A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8</a:t>
            </a:fld>
            <a:endParaRPr lang="en-GB" noProof="0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1FCD9EF-A687-90C7-60C8-732E7E6FA6B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7945" b="7945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5683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2A9E8-6FF3-48C5-AD27-32D09E6F1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2B68EF-4D14-3910-766B-DDCB8ACA5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12" y="482812"/>
            <a:ext cx="10295108" cy="638050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Future Goals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9E8297-790F-EF08-FD3A-52C551C19E55}"/>
              </a:ext>
            </a:extLst>
          </p:cNvPr>
          <p:cNvSpPr txBox="1"/>
          <p:nvPr/>
        </p:nvSpPr>
        <p:spPr>
          <a:xfrm>
            <a:off x="1022350" y="1584960"/>
            <a:ext cx="4978153" cy="4429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kern="1200" noProof="0" dirty="0"/>
              <a:t>Regular giveaways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kern="1200" noProof="0" dirty="0"/>
              <a:t>Expanding our menu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kern="1200" noProof="0" dirty="0"/>
              <a:t>Upgrading to also have a drive-thru. (Not common for a dessert shop)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kern="1200" noProof="0" dirty="0"/>
              <a:t>More branches across the UK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kern="1200" noProof="0" dirty="0"/>
              <a:t>Getting recognition from stars/celebrities </a:t>
            </a:r>
          </a:p>
        </p:txBody>
      </p:sp>
      <p:pic>
        <p:nvPicPr>
          <p:cNvPr id="2" name="Picture 1" descr="5 Ingredients, 3 Delicious, Easy-to-Make Valentine's Day Dessert Recipes -  FASHION Magazine">
            <a:extLst>
              <a:ext uri="{FF2B5EF4-FFF2-40B4-BE49-F238E27FC236}">
                <a16:creationId xmlns:a16="http://schemas.microsoft.com/office/drawing/2014/main" id="{E5DA7081-8AD9-7820-83D9-5D8F951E80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11026"/>
          <a:stretch>
            <a:fillRect/>
          </a:stretch>
        </p:blipFill>
        <p:spPr>
          <a:xfrm>
            <a:off x="6191003" y="1584960"/>
            <a:ext cx="4978153" cy="4429125"/>
          </a:xfrm>
          <a:prstGeom prst="rect">
            <a:avLst/>
          </a:prstGeom>
          <a:noFill/>
        </p:spPr>
      </p:pic>
      <p:sp>
        <p:nvSpPr>
          <p:cNvPr id="38" name="Slide Number Placeholder 37" hidden="1">
            <a:extLst>
              <a:ext uri="{FF2B5EF4-FFF2-40B4-BE49-F238E27FC236}">
                <a16:creationId xmlns:a16="http://schemas.microsoft.com/office/drawing/2014/main" id="{7604A54C-691E-3259-DB77-A8AC41C58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pPr>
              <a:spcAft>
                <a:spcPts val="600"/>
              </a:spcAft>
            </a:pPr>
            <a:fld id="{914F588F-3268-487C-BB05-403E3E2B4BD7}" type="slidenum">
              <a:rPr lang="en-GB" noProof="0" smtClean="0"/>
              <a:pPr>
                <a:spcAft>
                  <a:spcPts val="600"/>
                </a:spcAft>
              </a:pPr>
              <a:t>9</a:t>
            </a:fld>
            <a:endParaRPr lang="en-GB" noProof="0" dirty="0"/>
          </a:p>
        </p:txBody>
      </p:sp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F905A64D-A788-9D62-1F6B-6240684BFF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noProof="0" dirty="0"/>
              <a:t>Sweet Retreat</a:t>
            </a:r>
          </a:p>
        </p:txBody>
      </p:sp>
    </p:spTree>
    <p:extLst>
      <p:ext uri="{BB962C8B-B14F-4D97-AF65-F5344CB8AC3E}">
        <p14:creationId xmlns:p14="http://schemas.microsoft.com/office/powerpoint/2010/main" val="1062905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F161A49-9842-86A1-86FC-9089C2F1A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25" y="806662"/>
            <a:ext cx="10284948" cy="638050"/>
          </a:xfrm>
        </p:spPr>
        <p:txBody>
          <a:bodyPr/>
          <a:lstStyle/>
          <a:p>
            <a:r>
              <a:rPr lang="en-GB" noProof="0" dirty="0"/>
              <a:t>Cash Flow: </a:t>
            </a:r>
          </a:p>
        </p:txBody>
      </p:sp>
      <p:graphicFrame>
        <p:nvGraphicFramePr>
          <p:cNvPr id="6" name="Table Placeholder 5">
            <a:extLst>
              <a:ext uri="{FF2B5EF4-FFF2-40B4-BE49-F238E27FC236}">
                <a16:creationId xmlns:a16="http://schemas.microsoft.com/office/drawing/2014/main" id="{C983E6EB-052D-505D-4E6F-1EE1C1EE2A66}"/>
              </a:ext>
            </a:extLst>
          </p:cNvPr>
          <p:cNvGraphicFramePr>
            <a:graphicFrameLocks noGrp="1"/>
          </p:cNvGraphicFramePr>
          <p:nvPr>
            <p:ph type="tbl" sz="quarter" idx="24"/>
            <p:extLst>
              <p:ext uri="{D42A27DB-BD31-4B8C-83A1-F6EECF244321}">
                <p14:modId xmlns:p14="http://schemas.microsoft.com/office/powerpoint/2010/main" val="436549583"/>
              </p:ext>
            </p:extLst>
          </p:nvPr>
        </p:nvGraphicFramePr>
        <p:xfrm>
          <a:off x="1990072" y="1976437"/>
          <a:ext cx="8211855" cy="2905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89118">
                  <a:extLst>
                    <a:ext uri="{9D8B030D-6E8A-4147-A177-3AD203B41FA5}">
                      <a16:colId xmlns:a16="http://schemas.microsoft.com/office/drawing/2014/main" val="883291324"/>
                    </a:ext>
                  </a:extLst>
                </a:gridCol>
                <a:gridCol w="2822737">
                  <a:extLst>
                    <a:ext uri="{9D8B030D-6E8A-4147-A177-3AD203B41FA5}">
                      <a16:colId xmlns:a16="http://schemas.microsoft.com/office/drawing/2014/main" val="355586360"/>
                    </a:ext>
                  </a:extLst>
                </a:gridCol>
              </a:tblGrid>
              <a:tr h="957592">
                <a:tc>
                  <a:txBody>
                    <a:bodyPr/>
                    <a:lstStyle/>
                    <a:p>
                      <a:pPr algn="l"/>
                      <a:r>
                        <a:rPr lang="en-GB" sz="2800" b="1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SALES</a:t>
                      </a:r>
                      <a:r>
                        <a:rPr lang="en-GB" sz="2800" b="1" baseline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 SUMMARY</a:t>
                      </a:r>
                      <a:endParaRPr lang="en-GB" sz="2800" b="1" noProof="0" dirty="0">
                        <a:solidFill>
                          <a:schemeClr val="accent1">
                            <a:lumMod val="10000"/>
                          </a:schemeClr>
                        </a:solidFill>
                        <a:latin typeface="+mn-lt"/>
                        <a:ea typeface="Lato" panose="020F0502020204030203" pitchFamily="34" charset="0"/>
                        <a:cs typeface="Lato" panose="020F0502020204030203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MONTH 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18180050"/>
                  </a:ext>
                </a:extLst>
              </a:tr>
              <a:tr h="649178">
                <a:tc>
                  <a:txBody>
                    <a:bodyPr/>
                    <a:lstStyle/>
                    <a:p>
                      <a:r>
                        <a:rPr lang="en-GB" sz="2400" b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TOTAL SALES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£20,000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1004110"/>
                  </a:ext>
                </a:extLst>
              </a:tr>
              <a:tr h="6491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TOTAL</a:t>
                      </a:r>
                      <a:r>
                        <a:rPr lang="en-GB" sz="2400" b="0" baseline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 COSTS</a:t>
                      </a:r>
                      <a:endParaRPr lang="en-GB" sz="2400" b="0" noProof="0" dirty="0">
                        <a:solidFill>
                          <a:schemeClr val="accent1">
                            <a:lumMod val="10000"/>
                          </a:schemeClr>
                        </a:solidFill>
                        <a:latin typeface="+mn-lt"/>
                        <a:ea typeface="Lato" panose="020F0502020204030203" pitchFamily="34" charset="0"/>
                        <a:cs typeface="Lato" panose="020F0502020204030203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£6,000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73755630"/>
                  </a:ext>
                </a:extLst>
              </a:tr>
              <a:tr h="649178">
                <a:tc>
                  <a:txBody>
                    <a:bodyPr/>
                    <a:lstStyle/>
                    <a:p>
                      <a:r>
                        <a:rPr lang="en-GB" sz="2400" b="1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NET PROFIT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>
                          <a:solidFill>
                            <a:schemeClr val="accent1">
                              <a:lumMod val="10000"/>
                            </a:schemeClr>
                          </a:solidFill>
                          <a:latin typeface="+mn-lt"/>
                          <a:ea typeface="Lato" panose="020F0502020204030203" pitchFamily="34" charset="0"/>
                          <a:cs typeface="Lato" panose="020F0502020204030203" pitchFamily="34" charset="0"/>
                        </a:rPr>
                        <a:t>£14,000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6589567"/>
                  </a:ext>
                </a:extLst>
              </a:tr>
            </a:tbl>
          </a:graphicData>
        </a:graphic>
      </p:graphicFrame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6DC43BA7-4DF3-6EDE-0553-2217AFEC70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Sweet Retreat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ED4F134A-78ED-5AB1-7F4B-C5589C66EF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2980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982566-9AEB-7B28-7CC1-3610F0EFA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12" y="482812"/>
            <a:ext cx="9002215" cy="638050"/>
          </a:xfrm>
        </p:spPr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highlight>
                  <a:srgbClr val="E3CBBA"/>
                </a:highlight>
              </a:rPr>
              <a:t>Funding requirements: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14AE28-405D-2EF5-92E9-CF2B64C4248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52012" y="1312934"/>
            <a:ext cx="1849061" cy="642687"/>
          </a:xfrm>
        </p:spPr>
        <p:txBody>
          <a:bodyPr/>
          <a:lstStyle/>
          <a:p>
            <a:r>
              <a:rPr lang="en-GB" noProof="0" dirty="0"/>
              <a:t>£7000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1892D5-F499-DB6E-1D16-1134506154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012" y="1970388"/>
            <a:ext cx="1849061" cy="1076446"/>
          </a:xfrm>
        </p:spPr>
        <p:txBody>
          <a:bodyPr/>
          <a:lstStyle/>
          <a:p>
            <a:r>
              <a:rPr lang="en-GB" noProof="0" dirty="0"/>
              <a:t>Machines, equipment etc.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46D3144-A5E2-64E7-7122-828DE091B64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67529" y="1312934"/>
            <a:ext cx="1849061" cy="642687"/>
          </a:xfrm>
        </p:spPr>
        <p:txBody>
          <a:bodyPr>
            <a:normAutofit/>
          </a:bodyPr>
          <a:lstStyle/>
          <a:p>
            <a:r>
              <a:rPr lang="en-GB" noProof="0" dirty="0"/>
              <a:t>£2000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DEE6EF-1B83-603B-44C2-57FCB9E9B6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067529" y="1970388"/>
            <a:ext cx="1849061" cy="1076446"/>
          </a:xfrm>
        </p:spPr>
        <p:txBody>
          <a:bodyPr/>
          <a:lstStyle/>
          <a:p>
            <a:r>
              <a:rPr lang="en-GB" noProof="0" dirty="0"/>
              <a:t>Food ingredients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E257CF8-2F8F-7CA9-AD4E-10607334939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83046" y="1312934"/>
            <a:ext cx="1849061" cy="642687"/>
          </a:xfrm>
        </p:spPr>
        <p:txBody>
          <a:bodyPr/>
          <a:lstStyle/>
          <a:p>
            <a:r>
              <a:rPr lang="en-GB" noProof="0" dirty="0"/>
              <a:t>£7000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8490954-5966-CBA7-DF18-47B31EB009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183046" y="1970388"/>
            <a:ext cx="1849061" cy="1076446"/>
          </a:xfrm>
        </p:spPr>
        <p:txBody>
          <a:bodyPr/>
          <a:lstStyle/>
          <a:p>
            <a:r>
              <a:rPr lang="en-GB" noProof="0" dirty="0"/>
              <a:t>Shop renovation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2E7A77A-D7D9-A81C-34CD-598EC2FFCDD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98563" y="1312934"/>
            <a:ext cx="1849061" cy="642687"/>
          </a:xfrm>
        </p:spPr>
        <p:txBody>
          <a:bodyPr/>
          <a:lstStyle/>
          <a:p>
            <a:r>
              <a:rPr lang="en-GB" noProof="0" dirty="0"/>
              <a:t>£2000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0ADBCDE-3BEB-BBD0-CCF1-B1320A36C70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298563" y="1970388"/>
            <a:ext cx="1849061" cy="1076446"/>
          </a:xfrm>
        </p:spPr>
        <p:txBody>
          <a:bodyPr/>
          <a:lstStyle/>
          <a:p>
            <a:r>
              <a:rPr lang="en-GB" noProof="0" dirty="0"/>
              <a:t>Upfront wages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39045B7-E28C-F975-071D-8EE458ECBEF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14079" y="1312934"/>
            <a:ext cx="1849061" cy="642687"/>
          </a:xfrm>
        </p:spPr>
        <p:txBody>
          <a:bodyPr/>
          <a:lstStyle/>
          <a:p>
            <a:r>
              <a:rPr lang="en-GB" noProof="0" dirty="0"/>
              <a:t>£2000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F8D2BD5-4135-1DC7-7C53-88B437151D5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14079" y="1970388"/>
            <a:ext cx="1849061" cy="1076446"/>
          </a:xfrm>
        </p:spPr>
        <p:txBody>
          <a:bodyPr/>
          <a:lstStyle/>
          <a:p>
            <a:r>
              <a:rPr lang="en-GB" noProof="0" dirty="0"/>
              <a:t>Emergency fund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F4796296-75F1-0FE9-65C3-6AB5C263B22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433104" y="3761144"/>
            <a:ext cx="3345083" cy="642687"/>
          </a:xfrm>
        </p:spPr>
        <p:txBody>
          <a:bodyPr/>
          <a:lstStyle/>
          <a:p>
            <a:r>
              <a:rPr lang="en-GB" noProof="0" dirty="0"/>
              <a:t>£20,000 </a:t>
            </a:r>
          </a:p>
        </p:txBody>
      </p:sp>
      <p:sp>
        <p:nvSpPr>
          <p:cNvPr id="111" name="Footer Placeholder 110">
            <a:extLst>
              <a:ext uri="{FF2B5EF4-FFF2-40B4-BE49-F238E27FC236}">
                <a16:creationId xmlns:a16="http://schemas.microsoft.com/office/drawing/2014/main" id="{080B51CA-F9BC-278D-27A5-6FB1034373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3043" y="6252176"/>
            <a:ext cx="4114800" cy="365125"/>
          </a:xfrm>
        </p:spPr>
        <p:txBody>
          <a:bodyPr/>
          <a:lstStyle/>
          <a:p>
            <a:r>
              <a:rPr lang="en-GB" noProof="0" dirty="0"/>
              <a:t>Fourth Coffee</a:t>
            </a:r>
          </a:p>
        </p:txBody>
      </p:sp>
      <p:sp>
        <p:nvSpPr>
          <p:cNvPr id="112" name="Slide Number Placeholder 111">
            <a:extLst>
              <a:ext uri="{FF2B5EF4-FFF2-40B4-BE49-F238E27FC236}">
                <a16:creationId xmlns:a16="http://schemas.microsoft.com/office/drawing/2014/main" id="{C2473CCA-E6BE-9F22-ABE5-4023205A1F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969" y="6252175"/>
            <a:ext cx="2743200" cy="365126"/>
          </a:xfrm>
        </p:spPr>
        <p:txBody>
          <a:bodyPr/>
          <a:lstStyle/>
          <a:p>
            <a:fld id="{914F588F-3268-487C-BB05-403E3E2B4BD7}" type="slidenum">
              <a:rPr lang="en-GB" noProof="0" smtClean="0"/>
              <a:pPr/>
              <a:t>11</a:t>
            </a:fld>
            <a:endParaRPr lang="en-GB" noProof="0" dirty="0"/>
          </a:p>
        </p:txBody>
      </p:sp>
      <p:cxnSp>
        <p:nvCxnSpPr>
          <p:cNvPr id="56" name="Elbow Connector 13">
            <a:extLst>
              <a:ext uri="{FF2B5EF4-FFF2-40B4-BE49-F238E27FC236}">
                <a16:creationId xmlns:a16="http://schemas.microsoft.com/office/drawing/2014/main" id="{6EE67797-6786-BAB0-957E-1CEA6CF5D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16200000" flipH="1">
            <a:off x="6085582" y="-1213571"/>
            <a:ext cx="20836" cy="8498214"/>
          </a:xfrm>
          <a:prstGeom prst="bentConnector3">
            <a:avLst>
              <a:gd name="adj1" fmla="val 2030409"/>
            </a:avLst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C6BA38E-4C64-1A2F-1619-FBD9F1939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6" idx="2"/>
            <a:endCxn id="42" idx="0"/>
          </p:cNvCxnSpPr>
          <p:nvPr/>
        </p:nvCxnSpPr>
        <p:spPr>
          <a:xfrm flipH="1">
            <a:off x="6106319" y="3046413"/>
            <a:ext cx="1588" cy="71437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DE600292-6BF9-99F0-9783-7CE633632A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/>
        </p:nvCxnSpPr>
        <p:spPr>
          <a:xfrm>
            <a:off x="3991769" y="3046413"/>
            <a:ext cx="0" cy="390786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1DFB544-9756-D77C-2FFC-45CF85087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8223250" y="3046413"/>
            <a:ext cx="0" cy="390786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540A656B-E56B-3297-A5B1-A244FA980F2C}"/>
              </a:ext>
            </a:extLst>
          </p:cNvPr>
          <p:cNvSpPr txBox="1"/>
          <p:nvPr/>
        </p:nvSpPr>
        <p:spPr>
          <a:xfrm>
            <a:off x="4132961" y="4666284"/>
            <a:ext cx="39260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noProof="0" dirty="0">
                <a:solidFill>
                  <a:srgbClr val="FF0000"/>
                </a:solidFill>
              </a:rPr>
              <a:t>Sources: </a:t>
            </a:r>
          </a:p>
          <a:p>
            <a:pPr algn="ctr"/>
            <a:r>
              <a:rPr lang="en-GB" sz="2400" noProof="0" dirty="0"/>
              <a:t>Savings: </a:t>
            </a:r>
            <a:r>
              <a:rPr lang="en-GB" sz="2400" b="1" noProof="0" dirty="0"/>
              <a:t>£10,000</a:t>
            </a:r>
          </a:p>
          <a:p>
            <a:pPr algn="ctr"/>
            <a:r>
              <a:rPr lang="en-GB" sz="2400" noProof="0" dirty="0"/>
              <a:t>Investing required: </a:t>
            </a:r>
            <a:r>
              <a:rPr lang="en-GB" sz="2400" b="1" noProof="0" dirty="0"/>
              <a:t>£10,000</a:t>
            </a:r>
          </a:p>
        </p:txBody>
      </p:sp>
    </p:spTree>
    <p:extLst>
      <p:ext uri="{BB962C8B-B14F-4D97-AF65-F5344CB8AC3E}">
        <p14:creationId xmlns:p14="http://schemas.microsoft.com/office/powerpoint/2010/main" val="3703418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D68BFBC5-F8DD-B620-9609-87AF425209F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/>
        </p:blipFill>
        <p:spPr>
          <a:prstGeom prst="rect">
            <a:avLst/>
          </a:prstGeom>
          <a:solidFill>
            <a:srgbClr val="E2D4C0">
              <a:lumMod val="10000"/>
            </a:srgbClr>
          </a:solidFill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733A49E-B51D-1395-EC68-B125A03571C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967222" y="2911035"/>
            <a:ext cx="3886200" cy="1454381"/>
          </a:xfrm>
        </p:spPr>
        <p:style>
          <a:lnRef idx="2">
            <a:schemeClr val="accent1">
              <a:shade val="15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noProof="0" dirty="0">
                <a:solidFill>
                  <a:schemeClr val="tx1"/>
                </a:solidFill>
              </a:rPr>
              <a:t>Contact us at: </a:t>
            </a:r>
          </a:p>
          <a:p>
            <a:pPr algn="ctr"/>
            <a:r>
              <a:rPr lang="en-GB" sz="1600" noProof="0" dirty="0">
                <a:solidFill>
                  <a:schemeClr val="tx1"/>
                </a:solidFill>
                <a:highlight>
                  <a:srgbClr val="FFFF00"/>
                </a:highlight>
              </a:rPr>
              <a:t>Mustafa Choudhry</a:t>
            </a:r>
          </a:p>
          <a:p>
            <a:pPr algn="ctr"/>
            <a:r>
              <a:rPr lang="en-GB" sz="1600" noProof="0" dirty="0">
                <a:solidFill>
                  <a:schemeClr val="tx1"/>
                </a:solidFill>
                <a:highlight>
                  <a:srgbClr val="FFFF00"/>
                </a:highlight>
              </a:rPr>
              <a:t>07440372595</a:t>
            </a:r>
          </a:p>
          <a:p>
            <a:pPr algn="ctr"/>
            <a:r>
              <a:rPr lang="en-GB" sz="1600" noProof="0" dirty="0">
                <a:solidFill>
                  <a:schemeClr val="tx1"/>
                </a:solidFill>
                <a:highlight>
                  <a:srgbClr val="FFFF00"/>
                </a:highlight>
              </a:rPr>
              <a:t>mustafac1807@outlook.com</a:t>
            </a:r>
            <a:endParaRPr lang="en-GB" sz="1600" noProof="0" dirty="0">
              <a:highlight>
                <a:srgbClr val="FFFF00"/>
              </a:highlight>
            </a:endParaRPr>
          </a:p>
          <a:p>
            <a:pPr algn="ctr"/>
            <a:endParaRPr lang="en-GB" noProof="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05850E-5CFC-6B9C-18D3-4C2F45AC5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17028" y="1787525"/>
            <a:ext cx="3383280" cy="3383280"/>
          </a:xfrm>
          <a:prstGeom prst="ellipse">
            <a:avLst/>
          </a:prstGeom>
          <a:noFill/>
          <a:ln w="152400" cap="flat">
            <a:solidFill>
              <a:schemeClr val="accent3">
                <a:lumMod val="10000"/>
                <a:lumOff val="90000"/>
              </a:schemeClr>
            </a:solidFill>
            <a:round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33" name="Picture Placeholder 32">
            <a:extLst>
              <a:ext uri="{FF2B5EF4-FFF2-40B4-BE49-F238E27FC236}">
                <a16:creationId xmlns:a16="http://schemas.microsoft.com/office/drawing/2014/main" id="{F285C19D-EFDD-87E8-2B6B-EBEFBF9E9D8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2539" b="2539"/>
          <a:stretch/>
        </p:blipFill>
        <p:spPr>
          <a:prstGeom prst="rect">
            <a:avLst/>
          </a:prstGeom>
          <a:noFill/>
        </p:spPr>
      </p:pic>
      <p:sp>
        <p:nvSpPr>
          <p:cNvPr id="34" name="Title 13">
            <a:extLst>
              <a:ext uri="{FF2B5EF4-FFF2-40B4-BE49-F238E27FC236}">
                <a16:creationId xmlns:a16="http://schemas.microsoft.com/office/drawing/2014/main" id="{154EC240-5718-ECAC-6546-E5A1ED1C5165}"/>
              </a:ext>
            </a:extLst>
          </p:cNvPr>
          <p:cNvSpPr txBox="1">
            <a:spLocks/>
          </p:cNvSpPr>
          <p:nvPr/>
        </p:nvSpPr>
        <p:spPr>
          <a:xfrm>
            <a:off x="6967222" y="1730247"/>
            <a:ext cx="3886201" cy="762338"/>
          </a:xfrm>
          <a:prstGeom prst="rect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cap="all" spc="0" normalizeH="0" baseline="0">
                <a:solidFill>
                  <a:schemeClr val="accent3">
                    <a:lumMod val="10000"/>
                    <a:lumOff val="9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400" noProof="0" dirty="0">
                <a:solidFill>
                  <a:schemeClr val="tx2">
                    <a:lumMod val="10000"/>
                  </a:schemeClr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18192077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60">
      <a:dk1>
        <a:srgbClr val="000000"/>
      </a:dk1>
      <a:lt1>
        <a:srgbClr val="FFFFFF"/>
      </a:lt1>
      <a:dk2>
        <a:srgbClr val="E2D4C0"/>
      </a:dk2>
      <a:lt2>
        <a:srgbClr val="E6E6E6"/>
      </a:lt2>
      <a:accent1>
        <a:srgbClr val="E2CBB9"/>
      </a:accent1>
      <a:accent2>
        <a:srgbClr val="843F00"/>
      </a:accent2>
      <a:accent3>
        <a:srgbClr val="562F08"/>
      </a:accent3>
      <a:accent4>
        <a:srgbClr val="91CF50"/>
      </a:accent4>
      <a:accent5>
        <a:srgbClr val="2B9C4F"/>
      </a:accent5>
      <a:accent6>
        <a:srgbClr val="0B7149"/>
      </a:accent6>
      <a:hlink>
        <a:srgbClr val="FFF8F9"/>
      </a:hlink>
      <a:folHlink>
        <a:srgbClr val="2B6ACD"/>
      </a:folHlink>
    </a:clrScheme>
    <a:fontScheme name="Custom 71">
      <a:majorFont>
        <a:latin typeface="Lato Black"/>
        <a:ea typeface=""/>
        <a:cs typeface=""/>
      </a:majorFont>
      <a:minorFont>
        <a:latin typeface="La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6401884_Win32_SL_v5" id="{7AFE633C-0110-4F77-84ED-A8BF8EBFD362}" vid="{80EE89D2-E5CC-48AF-BB35-D1580B9181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cd9db6ccd66f79b1d7db3da498c24d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006cdae6f613e319e160e26b3de767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EAE634-DEC4-4395-A997-0E4563AFF1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510185-06BE-4162-BEE1-5DC8B9C9C1B7}">
  <ds:schemaRefs>
    <ds:schemaRef ds:uri="http://schemas.microsoft.com/office/2006/metadata/properties"/>
    <ds:schemaRef ds:uri="http://purl.org/dc/elements/1.1/"/>
    <ds:schemaRef ds:uri="http://purl.org/dc/terms/"/>
    <ds:schemaRef ds:uri="http://www.w3.org/XML/1998/namespace"/>
    <ds:schemaRef ds:uri="http://schemas.microsoft.com/office/2006/documentManagement/types"/>
    <ds:schemaRef ds:uri="3ef5847a-e696-4fee-a2c0-6c3f87568321"/>
    <ds:schemaRef ds:uri="http://schemas.openxmlformats.org/package/2006/metadata/core-properti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B24F067-C11B-4AB6-842D-CBBE881480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Coffee Shop Business Pitch Deck</Template>
  <TotalTime>10210</TotalTime>
  <Words>572</Words>
  <Application>Microsoft Office PowerPoint</Application>
  <PresentationFormat>Widescreen</PresentationFormat>
  <Paragraphs>131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Investor Opportunity</vt:lpstr>
      <vt:lpstr>PRESENTATION OUTLINE: </vt:lpstr>
      <vt:lpstr>Overview of the business</vt:lpstr>
      <vt:lpstr>PowerPoint Presentation</vt:lpstr>
      <vt:lpstr>Social:  Growing demand in sugar-free products </vt:lpstr>
      <vt:lpstr>Target Market</vt:lpstr>
      <vt:lpstr>Marketing Strategies: </vt:lpstr>
      <vt:lpstr>Major Competitors</vt:lpstr>
      <vt:lpstr>Future Goals</vt:lpstr>
      <vt:lpstr>Cash Flow: </vt:lpstr>
      <vt:lpstr>Funding requirements: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Mustafa Choudhry (2508098)</dc:creator>
  <cp:lastModifiedBy>Mohammed Mustafa Choudhry (2508098)</cp:lastModifiedBy>
  <cp:revision>4</cp:revision>
  <dcterms:created xsi:type="dcterms:W3CDTF">2026-07-04T09:16:28Z</dcterms:created>
  <dcterms:modified xsi:type="dcterms:W3CDTF">2026-07-11T11:30:56Z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