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ru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2D290D-2D5F-4198-923F-DC4564CE2026}" v="4" dt="2025-12-15T13:48:49.7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1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3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BF2AB-F521-61AD-7DE5-F638E12F78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20E9E1-CD1F-9611-B7AC-E47BD7557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U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D3C43-40C7-6F21-C101-E9168D0BF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C8F03-5A9F-C9DD-EF76-7CD98339D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C4D04-A762-5658-4F95-F58589D48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437635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7E8AB-EC10-2D25-F9FD-8EC153EA0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F07A2-33FF-10E5-E1C3-9129A2B200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U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23523-35D5-7B43-991E-F85E70888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88BB6-ABD0-8ADC-4D24-CABA6554A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70725-DB8C-B48A-FE2A-B45DC93AD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445494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6E781-AC45-755C-CBD6-40821D8B7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B620E0-A4F7-4194-D319-68D90CD95C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3DA0-8426-C5DA-442A-78029A809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85B28-0B15-4D4F-AE5C-44B67178A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1787B-C813-E543-17ED-9DF5FB776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541651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4395F-8CAF-696B-A49A-19FC57197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BA631-EFC0-DAFF-E945-20EAD544A5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UA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669E3F-0729-8C41-EC01-D1F4191449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UA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DC7F38-4D0C-5F85-6063-CCD168AB6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C3729E-7C87-61DF-3533-AAF41FE48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BBC7E5-40C2-63B0-6E91-72EE6BED0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195952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DA702-6EB5-8A59-1950-117F9E6EC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D06516-E8D3-0DFC-E053-3036E1F84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35BDAF-EB2C-338D-CD2F-6B7D9F1E1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UA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2C319F-4784-CCAD-6A23-BA595311DC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737B95-3936-6905-40E8-D3EB72726C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UA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47C412-58F9-A1D9-3712-8F31D3157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A4372C-5067-5B72-3221-178613DDD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B2C8E9-D905-E90C-1D4A-3B0D243F5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640855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F9FF2-D6A4-9C71-A627-02569E0A1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999EE6-B5CC-E3D8-AA8E-5E0492502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432FA4-1B79-2214-7EB3-E88C7E703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95769A-067C-2330-54B7-CD4FB1BFC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503598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A6B1D1-4F31-55F2-BAC2-EAAF75B82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3B00A7-48A5-9B06-1A9D-71FA25843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A0BEF-076B-A152-4D0D-FDD9EA313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559699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F3B7F-6ED6-FEC2-EA58-689185E52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CA028-EAAF-FCFF-18CA-E77F13A73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U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C61BA6-9EC8-E695-25F9-82F34FE0F5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0E5343-C4F8-A4E1-B220-4C126E2CA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2415E3-3B00-6F5C-9769-02B7D0625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880A49-5090-2FFC-0679-08B28014F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295079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17585-C0B5-150C-03B4-8908BAD0F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7A82CF-3EB3-C5CF-42C4-45DD456CB4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U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397319-735A-E006-08B6-4A8447FEAF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ACF917-935E-E632-04C0-0F68C287C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49CA7B-FB6B-E97F-5F4C-840EE42F9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0257B-E3CB-E46A-D159-92D7B5266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396189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E0260-0C40-31CA-641A-D6F77B7F5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476DE3-C75E-A36D-6820-EABCFB26AC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U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23DBA-445D-26A9-4737-72060E5F5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216495-0CC8-99B1-D61A-BE6848008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3A734-F33E-C22B-E3C9-34CB015D9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346328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2FE741-75AB-DB8B-14A4-83DF26A1E7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4667F1-6E3C-C5A8-4A3A-4BC4096FE8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U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44FC9-2C22-350C-37C9-1A64F8800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AAF99E-009E-91DB-BD0F-A5F363C6F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DA574-5966-D7B2-F952-F484A6A41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783901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291BDF-0ACA-2096-0C98-426559635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U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14974C-B3AA-1A31-15CD-0F5CBAEEAC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U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F7310-0940-C5F5-DC38-90900A75B9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DC4E9F-95F0-47CB-AD7C-3A45B940FF6D}" type="datetimeFigureOut">
              <a:rPr lang="ru-UA" smtClean="0"/>
              <a:t>15.12.2025</a:t>
            </a:fld>
            <a:endParaRPr lang="ru-U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82CD5-7663-8B40-5AAD-E1D220FE64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u-U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444CF-8AE0-93D8-865E-00B88F808E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2D759A-FFFD-48A8-A5EA-31F021B4130C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52324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UA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926EB-9953-0AE0-6546-24C2FA486E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768" y="-43651"/>
            <a:ext cx="9144000" cy="1866314"/>
          </a:xfrm>
        </p:spPr>
        <p:txBody>
          <a:bodyPr/>
          <a:lstStyle/>
          <a:p>
            <a:r>
              <a:rPr lang="en-GB" dirty="0"/>
              <a:t>Presentation</a:t>
            </a:r>
            <a:endParaRPr lang="ru-U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B502B4-6F45-1277-A2D6-ADB89E3041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03529"/>
            <a:ext cx="9144000" cy="2313947"/>
          </a:xfrm>
        </p:spPr>
        <p:txBody>
          <a:bodyPr>
            <a:normAutofit/>
          </a:bodyPr>
          <a:lstStyle/>
          <a:p>
            <a:r>
              <a:rPr lang="en-GB" dirty="0"/>
              <a:t>Configure and manage the Virtualised Enterprise network</a:t>
            </a:r>
          </a:p>
          <a:p>
            <a:r>
              <a:rPr lang="en-GB" dirty="0"/>
              <a:t>Name: Dmytro Zavalskyi</a:t>
            </a:r>
          </a:p>
          <a:p>
            <a:r>
              <a:rPr lang="en-GB" dirty="0"/>
              <a:t>Student ID: 2337224</a:t>
            </a:r>
          </a:p>
          <a:p>
            <a:r>
              <a:rPr lang="en-GB" dirty="0"/>
              <a:t>Module code: ACCA5023</a:t>
            </a:r>
            <a:endParaRPr lang="ru-UA" dirty="0"/>
          </a:p>
        </p:txBody>
      </p:sp>
    </p:spTree>
    <p:extLst>
      <p:ext uri="{BB962C8B-B14F-4D97-AF65-F5344CB8AC3E}">
        <p14:creationId xmlns:p14="http://schemas.microsoft.com/office/powerpoint/2010/main" val="1172944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8545-EA29-19BD-52BE-A77907585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56651"/>
            <a:ext cx="10515600" cy="5520312"/>
          </a:xfrm>
        </p:spPr>
        <p:txBody>
          <a:bodyPr/>
          <a:lstStyle/>
          <a:p>
            <a:r>
              <a:rPr lang="en-GB" dirty="0"/>
              <a:t>These screenshots show the process of installing operating systems for all my virtual machines.</a:t>
            </a:r>
          </a:p>
          <a:p>
            <a:endParaRPr lang="ru-UA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D20C4EC-36C0-B577-B1B8-ACF869492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806" y="1609344"/>
            <a:ext cx="9581398" cy="4732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31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ue screen with a white and red text&#10;&#10;AI-generated content may be incorrect.">
            <a:extLst>
              <a:ext uri="{FF2B5EF4-FFF2-40B4-BE49-F238E27FC236}">
                <a16:creationId xmlns:a16="http://schemas.microsoft.com/office/drawing/2014/main" id="{5604057C-80FB-B66C-20AE-1D6C120241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244" y="212141"/>
            <a:ext cx="10515600" cy="5654649"/>
          </a:xfrm>
        </p:spPr>
      </p:pic>
    </p:spTree>
    <p:extLst>
      <p:ext uri="{BB962C8B-B14F-4D97-AF65-F5344CB8AC3E}">
        <p14:creationId xmlns:p14="http://schemas.microsoft.com/office/powerpoint/2010/main" val="1493514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CD15AC7-0C5D-6562-9FFA-CA862414F0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60" y="285293"/>
            <a:ext cx="10212020" cy="5891670"/>
          </a:xfrm>
        </p:spPr>
      </p:pic>
    </p:spTree>
    <p:extLst>
      <p:ext uri="{BB962C8B-B14F-4D97-AF65-F5344CB8AC3E}">
        <p14:creationId xmlns:p14="http://schemas.microsoft.com/office/powerpoint/2010/main" val="3395179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desktop&#10;&#10;AI-generated content may be incorrect.">
            <a:extLst>
              <a:ext uri="{FF2B5EF4-FFF2-40B4-BE49-F238E27FC236}">
                <a16:creationId xmlns:a16="http://schemas.microsoft.com/office/drawing/2014/main" id="{7EDAC2DF-EA52-B30E-D1DA-85ADA3E2FE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206" y="365125"/>
            <a:ext cx="9795052" cy="5811838"/>
          </a:xfrm>
        </p:spPr>
      </p:pic>
    </p:spTree>
    <p:extLst>
      <p:ext uri="{BB962C8B-B14F-4D97-AF65-F5344CB8AC3E}">
        <p14:creationId xmlns:p14="http://schemas.microsoft.com/office/powerpoint/2010/main" val="3833724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A210167-A39A-829E-A1EA-522270EC59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661" y="285293"/>
            <a:ext cx="10153499" cy="5891670"/>
          </a:xfrm>
        </p:spPr>
      </p:pic>
    </p:spTree>
    <p:extLst>
      <p:ext uri="{BB962C8B-B14F-4D97-AF65-F5344CB8AC3E}">
        <p14:creationId xmlns:p14="http://schemas.microsoft.com/office/powerpoint/2010/main" val="1518352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486CFDF-C578-6EF9-1160-153C099C7B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78" y="285293"/>
            <a:ext cx="10124236" cy="5891670"/>
          </a:xfrm>
        </p:spPr>
      </p:pic>
    </p:spTree>
    <p:extLst>
      <p:ext uri="{BB962C8B-B14F-4D97-AF65-F5344CB8AC3E}">
        <p14:creationId xmlns:p14="http://schemas.microsoft.com/office/powerpoint/2010/main" val="2286297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B7CEEC-14AF-0DBF-8D69-AE44FC992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59" y="365125"/>
            <a:ext cx="9780423" cy="5811838"/>
          </a:xfrm>
        </p:spPr>
      </p:pic>
    </p:spTree>
    <p:extLst>
      <p:ext uri="{BB962C8B-B14F-4D97-AF65-F5344CB8AC3E}">
        <p14:creationId xmlns:p14="http://schemas.microsoft.com/office/powerpoint/2010/main" val="2836483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3C16A-02E6-B482-8C9B-0CF66C5F7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976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endParaRPr lang="ru-U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59CEB-1364-6E62-8A0B-C0FB70EA3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774" y="245703"/>
            <a:ext cx="10515600" cy="4718591"/>
          </a:xfrm>
        </p:spPr>
        <p:txBody>
          <a:bodyPr/>
          <a:lstStyle/>
          <a:p>
            <a:r>
              <a:rPr lang="en-GB" dirty="0"/>
              <a:t>These screenshots show the configuration of ports and memory for Debian server London</a:t>
            </a:r>
            <a:endParaRPr lang="ru-UA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24B2F90-FCED-6F81-28F2-365C6B417E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18" y="1208014"/>
            <a:ext cx="8204316" cy="4959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056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9843C27-B18F-97F0-2C9A-A278E6B8B0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651" y="365125"/>
            <a:ext cx="9634119" cy="5706491"/>
          </a:xfrm>
        </p:spPr>
      </p:pic>
    </p:spTree>
    <p:extLst>
      <p:ext uri="{BB962C8B-B14F-4D97-AF65-F5344CB8AC3E}">
        <p14:creationId xmlns:p14="http://schemas.microsoft.com/office/powerpoint/2010/main" val="3722642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84BB2-AFC2-2FB0-DD0C-9D5E6B6EE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60858"/>
            <a:ext cx="10515600" cy="5716105"/>
          </a:xfrm>
        </p:spPr>
        <p:txBody>
          <a:bodyPr/>
          <a:lstStyle/>
          <a:p>
            <a:r>
              <a:rPr lang="en-GB" dirty="0"/>
              <a:t>These screenshots show the configuration of ports and memory for Windows Server Swansea</a:t>
            </a:r>
          </a:p>
          <a:p>
            <a:endParaRPr lang="ru-UA" dirty="0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F3335EA-0A3E-1CFF-8921-F68DC83B69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021" y="1404370"/>
            <a:ext cx="8411664" cy="5080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794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42CFE11-B224-A959-E96C-68CF7312D9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847" y="196381"/>
            <a:ext cx="9598130" cy="5980582"/>
          </a:xfrm>
        </p:spPr>
      </p:pic>
    </p:spTree>
    <p:extLst>
      <p:ext uri="{BB962C8B-B14F-4D97-AF65-F5344CB8AC3E}">
        <p14:creationId xmlns:p14="http://schemas.microsoft.com/office/powerpoint/2010/main" val="1128130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D5B9AF3-CED2-D750-FFFC-D66B19E874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78" y="365125"/>
            <a:ext cx="9802368" cy="5811838"/>
          </a:xfrm>
        </p:spPr>
      </p:pic>
    </p:spTree>
    <p:extLst>
      <p:ext uri="{BB962C8B-B14F-4D97-AF65-F5344CB8AC3E}">
        <p14:creationId xmlns:p14="http://schemas.microsoft.com/office/powerpoint/2010/main" val="632546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1BF1B-EAEE-7B43-32C8-CC09BAA30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90118"/>
            <a:ext cx="10515600" cy="5686845"/>
          </a:xfrm>
        </p:spPr>
        <p:txBody>
          <a:bodyPr/>
          <a:lstStyle/>
          <a:p>
            <a:r>
              <a:rPr lang="en-GB" dirty="0"/>
              <a:t>These screenshots show the configuration of ports and memory for Windows Client London</a:t>
            </a:r>
          </a:p>
          <a:p>
            <a:endParaRPr lang="ru-UA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9F37B73-2696-1C22-9866-523123EB50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243" y="1393563"/>
            <a:ext cx="8926311" cy="509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711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6D1CC90-4D61-675D-B602-F497FE964B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696" y="365125"/>
            <a:ext cx="9772965" cy="5789892"/>
          </a:xfrm>
        </p:spPr>
      </p:pic>
    </p:spTree>
    <p:extLst>
      <p:ext uri="{BB962C8B-B14F-4D97-AF65-F5344CB8AC3E}">
        <p14:creationId xmlns:p14="http://schemas.microsoft.com/office/powerpoint/2010/main" val="41866778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8920355-C881-6150-F97E-22996CB987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786" y="365125"/>
            <a:ext cx="10075646" cy="5479720"/>
          </a:xfrm>
        </p:spPr>
      </p:pic>
    </p:spTree>
    <p:extLst>
      <p:ext uri="{BB962C8B-B14F-4D97-AF65-F5344CB8AC3E}">
        <p14:creationId xmlns:p14="http://schemas.microsoft.com/office/powerpoint/2010/main" val="31675847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E6824-3B3E-6D8F-23DA-2367F8A2C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36422"/>
            <a:ext cx="10515600" cy="5540541"/>
          </a:xfrm>
        </p:spPr>
        <p:txBody>
          <a:bodyPr/>
          <a:lstStyle/>
          <a:p>
            <a:r>
              <a:rPr lang="en-GB" dirty="0"/>
              <a:t>In these screenshots you can see that all the machines are running</a:t>
            </a:r>
          </a:p>
          <a:p>
            <a:endParaRPr lang="ru-UA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A7AF444-65AD-D01E-CC4D-013A04C77D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873" y="1592882"/>
            <a:ext cx="9000768" cy="4712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4386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6585380-D7E6-26C3-E4BC-EE1B057B48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7" y="365126"/>
            <a:ext cx="9922909" cy="5823534"/>
          </a:xfrm>
        </p:spPr>
      </p:pic>
    </p:spTree>
    <p:extLst>
      <p:ext uri="{BB962C8B-B14F-4D97-AF65-F5344CB8AC3E}">
        <p14:creationId xmlns:p14="http://schemas.microsoft.com/office/powerpoint/2010/main" val="4097224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9050BED-E5E7-BC5C-772B-D4B1AF56A9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468" y="241402"/>
            <a:ext cx="10196637" cy="6159398"/>
          </a:xfrm>
        </p:spPr>
      </p:pic>
    </p:spTree>
    <p:extLst>
      <p:ext uri="{BB962C8B-B14F-4D97-AF65-F5344CB8AC3E}">
        <p14:creationId xmlns:p14="http://schemas.microsoft.com/office/powerpoint/2010/main" val="1977880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EA481A7-A718-01BE-2FAC-A5E1705CDA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9" y="365125"/>
            <a:ext cx="9246413" cy="5984469"/>
          </a:xfrm>
        </p:spPr>
      </p:pic>
    </p:spTree>
    <p:extLst>
      <p:ext uri="{BB962C8B-B14F-4D97-AF65-F5344CB8AC3E}">
        <p14:creationId xmlns:p14="http://schemas.microsoft.com/office/powerpoint/2010/main" val="10741458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305AC-00ED-4F7D-EE2B-75D776000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16"/>
            <a:ext cx="10515600" cy="720032"/>
          </a:xfrm>
        </p:spPr>
        <p:txBody>
          <a:bodyPr>
            <a:normAutofit/>
          </a:bodyPr>
          <a:lstStyle/>
          <a:p>
            <a:r>
              <a:rPr lang="en-GB" sz="2000" dirty="0"/>
              <a:t>Setting up the network and adding an adapter using console commands</a:t>
            </a:r>
            <a:endParaRPr lang="ru-UA" sz="2000" dirty="0"/>
          </a:p>
        </p:txBody>
      </p:sp>
      <p:pic>
        <p:nvPicPr>
          <p:cNvPr id="5" name="Content Placeholder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1F99FC68-44C8-7E6E-270C-60E7CEE1EC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10" y="735653"/>
            <a:ext cx="5444767" cy="5450355"/>
          </a:xfrm>
        </p:spPr>
      </p:pic>
      <p:pic>
        <p:nvPicPr>
          <p:cNvPr id="7" name="Picture 6" descr="A computer screen shot of a computer&#10;&#10;AI-generated content may be incorrect.">
            <a:extLst>
              <a:ext uri="{FF2B5EF4-FFF2-40B4-BE49-F238E27FC236}">
                <a16:creationId xmlns:a16="http://schemas.microsoft.com/office/drawing/2014/main" id="{BB9E4CD2-9D71-2F28-B804-54EF45B351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984" y="735653"/>
            <a:ext cx="5988906" cy="5450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6285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D2B73E5A-5C85-5E9C-0D81-576C0AAEF8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363" y="365125"/>
            <a:ext cx="6034133" cy="6057621"/>
          </a:xfr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F402FCC-0E6C-5C6B-41D4-BA30E8602F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9127" y="355981"/>
            <a:ext cx="5442510" cy="6057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5819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0D7A64D7-8E61-AE8C-F860-E563D0EF7D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398" y="348667"/>
            <a:ext cx="5683244" cy="5947893"/>
          </a:xfr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7D7BBFC-F555-EFA6-F7E2-687EB27CEF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360" y="365126"/>
            <a:ext cx="5683244" cy="5931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7732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7E4D4A-9004-1315-9622-D9333940F6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744" y="365125"/>
            <a:ext cx="5726256" cy="6127750"/>
          </a:xfr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D82323B-17E0-1F53-0CB5-4302C74237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605" y="365125"/>
            <a:ext cx="5864188" cy="612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705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680A3-A886-3504-68A7-C1D3C3AC1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4458" y="1834937"/>
            <a:ext cx="10515600" cy="3062319"/>
          </a:xfrm>
        </p:spPr>
        <p:txBody>
          <a:bodyPr/>
          <a:lstStyle/>
          <a:p>
            <a:r>
              <a:rPr lang="en-GB" dirty="0"/>
              <a:t>Thank you for your attention !</a:t>
            </a:r>
            <a:endParaRPr lang="ru-U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3FD4F-B9EB-764D-8683-FCA3589FB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635" y="7174051"/>
            <a:ext cx="10515600" cy="2052958"/>
          </a:xfrm>
        </p:spPr>
        <p:txBody>
          <a:bodyPr>
            <a:normAutofit/>
          </a:bodyPr>
          <a:lstStyle/>
          <a:p>
            <a:endParaRPr lang="ru-UA" sz="4400" dirty="0"/>
          </a:p>
        </p:txBody>
      </p:sp>
    </p:spTree>
    <p:extLst>
      <p:ext uri="{BB962C8B-B14F-4D97-AF65-F5344CB8AC3E}">
        <p14:creationId xmlns:p14="http://schemas.microsoft.com/office/powerpoint/2010/main" val="22089484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105</Words>
  <Application>Microsoft Office PowerPoint</Application>
  <PresentationFormat>Widescreen</PresentationFormat>
  <Paragraphs>13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Aptos</vt:lpstr>
      <vt:lpstr>Aptos Display</vt:lpstr>
      <vt:lpstr>Arial</vt:lpstr>
      <vt:lpstr>Office Theme</vt:lpstr>
      <vt:lpstr>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Setting up the network and adding an adapter using console commands</vt:lpstr>
      <vt:lpstr>PowerPoint Presentation</vt:lpstr>
      <vt:lpstr>PowerPoint Presentation</vt:lpstr>
      <vt:lpstr>PowerPoint Presentation</vt:lpstr>
      <vt:lpstr>Thank you for your attention 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Dmytro Zavalskyi (2337224)</dc:creator>
  <cp:lastModifiedBy>zavalszkijdemeter@gmail.com</cp:lastModifiedBy>
  <cp:revision>2</cp:revision>
  <dcterms:created xsi:type="dcterms:W3CDTF">2025-12-15T12:52:08Z</dcterms:created>
  <dcterms:modified xsi:type="dcterms:W3CDTF">2025-12-15T13:54:16Z</dcterms:modified>
</cp:coreProperties>
</file>