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98758F-0B2F-4A37-A6FA-86AF29E8AD89}" v="305" dt="2022-10-29T10:55:28.4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7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51180" y="155545"/>
            <a:ext cx="9144000" cy="2387600"/>
          </a:xfrm>
        </p:spPr>
        <p:txBody>
          <a:bodyPr/>
          <a:lstStyle/>
          <a:p>
            <a:pPr algn="l"/>
            <a:r>
              <a:rPr lang="en-GB" sz="3600" dirty="0">
                <a:cs typeface="Calibri Light"/>
              </a:rPr>
              <a:t>Type 1 and 2 errors</a:t>
            </a:r>
            <a:br>
              <a:rPr lang="en-GB" dirty="0">
                <a:cs typeface="Calibri Light"/>
              </a:rPr>
            </a:br>
            <a:endParaRPr lang="en-GB" dirty="0"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40484" y="2046975"/>
            <a:ext cx="9144000" cy="1655762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l"/>
            <a:r>
              <a:rPr lang="en-GB" sz="8000" dirty="0">
                <a:cs typeface="Calibri"/>
              </a:rPr>
              <a:t>Hi my name is Gillian</a:t>
            </a:r>
          </a:p>
          <a:p>
            <a:pPr algn="l"/>
            <a:r>
              <a:rPr lang="en-GB" sz="8000" dirty="0">
                <a:cs typeface="Calibri"/>
              </a:rPr>
              <a:t>And I am going to discuss 1 and 2 errors in the diagnosis in a mental health prognosis</a:t>
            </a:r>
          </a:p>
          <a:p>
            <a:pPr algn="l"/>
            <a:endParaRPr lang="en-GB" sz="8000" dirty="0">
              <a:cs typeface="Calibri"/>
            </a:endParaRPr>
          </a:p>
          <a:p>
            <a:pPr algn="l"/>
            <a:r>
              <a:rPr lang="en-GB" sz="8000" dirty="0">
                <a:cs typeface="Calibri"/>
              </a:rPr>
              <a:t>A type 1 error is when it is falsely diagnosed which is called an error in diagnosis</a:t>
            </a:r>
          </a:p>
          <a:p>
            <a:pPr algn="l"/>
            <a:r>
              <a:rPr lang="en-GB" sz="7200" dirty="0">
                <a:cs typeface="Calibri"/>
              </a:rPr>
              <a:t>A type 2 error is known and occurs when a false negative result is given</a:t>
            </a:r>
          </a:p>
          <a:p>
            <a:pPr algn="l"/>
            <a:endParaRPr lang="en-GB" sz="7200" dirty="0">
              <a:cs typeface="Calibri"/>
            </a:endParaRPr>
          </a:p>
          <a:p>
            <a:pPr algn="l"/>
            <a:r>
              <a:rPr lang="en-GB" sz="7200" dirty="0">
                <a:cs typeface="Calibri"/>
              </a:rPr>
              <a:t>As sample sizes increase (number of participants) the more accurate the results (findings or diagnosis) will be.</a:t>
            </a:r>
          </a:p>
          <a:p>
            <a:pPr algn="l"/>
            <a:endParaRPr lang="en-GB" sz="7200" dirty="0">
              <a:cs typeface="Calibri"/>
            </a:endParaRPr>
          </a:p>
          <a:p>
            <a:pPr algn="l"/>
            <a:r>
              <a:rPr lang="en-GB" sz="7200" dirty="0">
                <a:cs typeface="Calibri"/>
              </a:rPr>
              <a:t>This is the end of my power point presentation</a:t>
            </a:r>
          </a:p>
          <a:p>
            <a:pPr algn="l"/>
            <a:r>
              <a:rPr lang="en-GB" sz="7200" dirty="0">
                <a:cs typeface="Calibri"/>
              </a:rPr>
              <a:t>Thank you</a:t>
            </a:r>
          </a:p>
          <a:p>
            <a:pPr algn="l"/>
            <a:r>
              <a:rPr lang="en-GB" sz="7200" dirty="0">
                <a:cs typeface="Calibri"/>
              </a:rPr>
              <a:t>Gillian</a:t>
            </a:r>
          </a:p>
          <a:p>
            <a:pPr algn="l"/>
            <a:endParaRPr lang="en-GB" sz="7200" dirty="0">
              <a:cs typeface="Calibri"/>
            </a:endParaRPr>
          </a:p>
          <a:p>
            <a:pPr algn="l"/>
            <a:endParaRPr lang="en-GB" sz="7200" dirty="0">
              <a:cs typeface="Calibri"/>
            </a:endParaRPr>
          </a:p>
          <a:p>
            <a:pPr algn="l"/>
            <a:endParaRPr lang="en-GB" sz="7200" dirty="0">
              <a:cs typeface="Calibri"/>
            </a:endParaRPr>
          </a:p>
          <a:p>
            <a:pPr algn="l"/>
            <a:endParaRPr lang="en-GB" sz="7200" dirty="0">
              <a:cs typeface="Calibri"/>
            </a:endParaRPr>
          </a:p>
          <a:p>
            <a:pPr algn="l"/>
            <a:endParaRPr lang="en-GB" dirty="0">
              <a:cs typeface="Calibri"/>
            </a:endParaRPr>
          </a:p>
          <a:p>
            <a:pPr algn="l"/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95</Words>
  <Application>Microsoft Office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Type 1 and 2 errors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Karen EatonThomas</cp:lastModifiedBy>
  <cp:revision>89</cp:revision>
  <dcterms:created xsi:type="dcterms:W3CDTF">2022-10-29T10:38:55Z</dcterms:created>
  <dcterms:modified xsi:type="dcterms:W3CDTF">2022-11-03T10:30:23Z</dcterms:modified>
</cp:coreProperties>
</file>