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60" r:id="rId1"/>
  </p:sldMasterIdLst>
  <p:notesMasterIdLst>
    <p:notesMasterId r:id="rId3"/>
  </p:notesMasterIdLst>
  <p:handoutMasterIdLst>
    <p:handoutMasterId r:id="rId4"/>
  </p:handoutMasterIdLst>
  <p:sldIdLst>
    <p:sldId id="256" r:id="rId2"/>
  </p:sldIdLst>
  <p:sldSz cx="10691813" cy="7559675"/>
  <p:notesSz cx="9271000" cy="7010400"/>
  <p:embeddedFontLst>
    <p:embeddedFont>
      <p:font typeface="Arial Black" panose="020B0A04020102020204" pitchFamily="34" charset="0"/>
      <p:bold r:id="rId5"/>
    </p:embeddedFont>
    <p:embeddedFont>
      <p:font typeface="Century Gothic" panose="020B0502020202020204" pitchFamily="34" charset="0"/>
      <p:regular r:id="rId6"/>
      <p:bold r:id="rId7"/>
      <p:italic r:id="rId8"/>
      <p:boldItalic r:id="rId9"/>
    </p:embeddedFont>
    <p:embeddedFont>
      <p:font typeface="Nunito" pitchFamily="2" charset="0"/>
      <p:regular r:id="rId10"/>
      <p:bold r:id="rId11"/>
      <p:italic r:id="rId12"/>
      <p:boldItalic r:id="rId13"/>
    </p:embeddedFont>
    <p:embeddedFont>
      <p:font typeface="Open Sans" panose="020B0606030504020204" pitchFamily="34" charset="0"/>
      <p:regular r:id="rId14"/>
      <p:bold r:id="rId15"/>
      <p:italic r:id="rId16"/>
      <p:boldItalic r:id="rId17"/>
    </p:embeddedFont>
  </p:embeddedFontLst>
  <p:custDataLst>
    <p:tags r:id="rId18"/>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81" userDrawn="1">
          <p15:clr>
            <a:srgbClr val="A4A3A4"/>
          </p15:clr>
        </p15:guide>
        <p15:guide id="2" pos="336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2" d="100"/>
          <a:sy n="82" d="100"/>
        </p:scale>
        <p:origin x="1075" y="77"/>
      </p:cViewPr>
      <p:guideLst>
        <p:guide orient="horz" pos="2381"/>
        <p:guide pos="3368"/>
      </p:guideLst>
    </p:cSldViewPr>
  </p:slideViewPr>
  <p:notesTextViewPr>
    <p:cViewPr>
      <p:scale>
        <a:sx n="1" d="1"/>
        <a:sy n="1" d="1"/>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Relationship Id="rId13" Type="http://schemas.openxmlformats.org/officeDocument/2006/relationships/font" Target="fonts/font9.fntdata"/><Relationship Id="rId18" Type="http://schemas.openxmlformats.org/officeDocument/2006/relationships/tags" Target="tags/tag1.xml"/><Relationship Id="rId3" Type="http://schemas.openxmlformats.org/officeDocument/2006/relationships/notesMaster" Target="notesMasters/notesMaster1.xml"/><Relationship Id="rId21" Type="http://schemas.openxmlformats.org/officeDocument/2006/relationships/theme" Target="theme/theme1.xml"/><Relationship Id="rId7" Type="http://schemas.openxmlformats.org/officeDocument/2006/relationships/font" Target="fonts/font3.fntdata"/><Relationship Id="rId12" Type="http://schemas.openxmlformats.org/officeDocument/2006/relationships/font" Target="fonts/font8.fntdata"/><Relationship Id="rId17" Type="http://schemas.openxmlformats.org/officeDocument/2006/relationships/font" Target="fonts/font13.fntdata"/><Relationship Id="rId2" Type="http://schemas.openxmlformats.org/officeDocument/2006/relationships/slide" Target="slides/slide1.xml"/><Relationship Id="rId16" Type="http://schemas.openxmlformats.org/officeDocument/2006/relationships/font" Target="fonts/font12.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font" Target="fonts/font7.fntdata"/><Relationship Id="rId5" Type="http://schemas.openxmlformats.org/officeDocument/2006/relationships/font" Target="fonts/font1.fntdata"/><Relationship Id="rId15" Type="http://schemas.openxmlformats.org/officeDocument/2006/relationships/font" Target="fonts/font11.fntdata"/><Relationship Id="rId10" Type="http://schemas.openxmlformats.org/officeDocument/2006/relationships/font" Target="fonts/font6.fntdata"/><Relationship Id="rId19" Type="http://schemas.openxmlformats.org/officeDocument/2006/relationships/presProps" Target="presProps.xml"/><Relationship Id="rId4" Type="http://schemas.openxmlformats.org/officeDocument/2006/relationships/handoutMaster" Target="handoutMasters/handoutMaster1.xml"/><Relationship Id="rId9" Type="http://schemas.openxmlformats.org/officeDocument/2006/relationships/font" Target="fonts/font5.fntdata"/><Relationship Id="rId14" Type="http://schemas.openxmlformats.org/officeDocument/2006/relationships/font" Target="fonts/font10.fntdata"/><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17433" cy="350520"/>
          </a:xfrm>
          <a:prstGeom prst="rect">
            <a:avLst/>
          </a:prstGeom>
        </p:spPr>
        <p:txBody>
          <a:bodyPr vert="horz" lIns="93031" tIns="46516" rIns="93031" bIns="46516" rtlCol="0"/>
          <a:lstStyle>
            <a:defPPr>
              <a:defRPr kern="1200"/>
            </a:defPPr>
            <a:lvl1pPr algn="l">
              <a:defRPr sz="1200"/>
            </a:lvl1pPr>
          </a:lstStyle>
          <a:p>
            <a:endParaRPr lang="en-US"/>
          </a:p>
        </p:txBody>
      </p:sp>
      <p:sp>
        <p:nvSpPr>
          <p:cNvPr id="3" name="Date Placeholder 2"/>
          <p:cNvSpPr>
            <a:spLocks noGrp="1"/>
          </p:cNvSpPr>
          <p:nvPr>
            <p:ph type="dt" sz="quarter" idx="1"/>
          </p:nvPr>
        </p:nvSpPr>
        <p:spPr>
          <a:xfrm>
            <a:off x="5251421" y="0"/>
            <a:ext cx="4017433" cy="350520"/>
          </a:xfrm>
          <a:prstGeom prst="rect">
            <a:avLst/>
          </a:prstGeom>
        </p:spPr>
        <p:txBody>
          <a:bodyPr vert="horz" lIns="93031" tIns="46516" rIns="93031" bIns="46516" rtlCol="0"/>
          <a:lstStyle>
            <a:defPPr>
              <a:defRPr kern="1200"/>
            </a:defPPr>
            <a:lvl1pPr algn="r">
              <a:defRPr sz="1200"/>
            </a:lvl1pPr>
          </a:lstStyle>
          <a:p>
            <a:fld id="{9281E4DE-EB0E-4FB2-BE29-FC865D9A50FC}" type="datetimeFigureOut">
              <a:rPr lang="en-US" smtClean="0"/>
              <a:t>2/14/2026</a:t>
            </a:fld>
            <a:endParaRPr lang="en-US"/>
          </a:p>
        </p:txBody>
      </p:sp>
      <p:sp>
        <p:nvSpPr>
          <p:cNvPr id="4" name="Footer Placeholder 3"/>
          <p:cNvSpPr>
            <a:spLocks noGrp="1"/>
          </p:cNvSpPr>
          <p:nvPr>
            <p:ph type="ftr" sz="quarter" idx="2"/>
          </p:nvPr>
        </p:nvSpPr>
        <p:spPr>
          <a:xfrm>
            <a:off x="0" y="6658664"/>
            <a:ext cx="4017433" cy="350520"/>
          </a:xfrm>
          <a:prstGeom prst="rect">
            <a:avLst/>
          </a:prstGeom>
        </p:spPr>
        <p:txBody>
          <a:bodyPr vert="horz" lIns="93031" tIns="46516" rIns="93031" bIns="46516" rtlCol="0" anchor="b"/>
          <a:lstStyle>
            <a:defPPr>
              <a:defRPr kern="1200"/>
            </a:defPPr>
            <a:lvl1pPr algn="l">
              <a:defRPr sz="1200"/>
            </a:lvl1pPr>
          </a:lstStyle>
          <a:p>
            <a:endParaRPr lang="en-US"/>
          </a:p>
        </p:txBody>
      </p:sp>
      <p:sp>
        <p:nvSpPr>
          <p:cNvPr id="5" name="Slide Number Placeholder 4"/>
          <p:cNvSpPr>
            <a:spLocks noGrp="1"/>
          </p:cNvSpPr>
          <p:nvPr>
            <p:ph type="sldNum" sz="quarter" idx="3"/>
          </p:nvPr>
        </p:nvSpPr>
        <p:spPr>
          <a:xfrm>
            <a:off x="5251421" y="6658664"/>
            <a:ext cx="4017433" cy="350520"/>
          </a:xfrm>
          <a:prstGeom prst="rect">
            <a:avLst/>
          </a:prstGeom>
        </p:spPr>
        <p:txBody>
          <a:bodyPr vert="horz" lIns="93031" tIns="46516" rIns="93031" bIns="46516" rtlCol="0" anchor="b"/>
          <a:lstStyle>
            <a:defPPr>
              <a:defRPr kern="1200"/>
            </a:defPPr>
            <a:lvl1pPr algn="r">
              <a:defRPr sz="1200"/>
            </a:lvl1pPr>
          </a:lstStyle>
          <a:p>
            <a:fld id="{DE247C12-2C6F-4F8F-A764-8CB2FE9A43B8}" type="slidenum">
              <a:rPr lang="en-US" smtClean="0"/>
              <a:t>‹#›</a:t>
            </a:fld>
            <a:endParaRPr lang="en-US"/>
          </a:p>
        </p:txBody>
      </p:sp>
    </p:spTree>
    <p:extLst>
      <p:ext uri="{BB962C8B-B14F-4D97-AF65-F5344CB8AC3E}">
        <p14:creationId xmlns:p14="http://schemas.microsoft.com/office/powerpoint/2010/main" val="84679124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17963" cy="35083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251450" y="0"/>
            <a:ext cx="4017963" cy="350838"/>
          </a:xfrm>
          <a:prstGeom prst="rect">
            <a:avLst/>
          </a:prstGeom>
        </p:spPr>
        <p:txBody>
          <a:bodyPr vert="horz" lIns="91440" tIns="45720" rIns="91440" bIns="45720" rtlCol="0"/>
          <a:lstStyle>
            <a:lvl1pPr algn="r">
              <a:defRPr sz="1200"/>
            </a:lvl1pPr>
          </a:lstStyle>
          <a:p>
            <a:fld id="{35A97C5D-461C-44E1-A648-4A563854FCC0}" type="datetimeFigureOut">
              <a:rPr lang="en-US" smtClean="0"/>
              <a:t>2/14/2026</a:t>
            </a:fld>
            <a:endParaRPr lang="en-US"/>
          </a:p>
        </p:txBody>
      </p:sp>
      <p:sp>
        <p:nvSpPr>
          <p:cNvPr id="4" name="Slide Image Placeholder 3"/>
          <p:cNvSpPr>
            <a:spLocks noGrp="1" noRot="1" noChangeAspect="1"/>
          </p:cNvSpPr>
          <p:nvPr>
            <p:ph type="sldImg" idx="2"/>
          </p:nvPr>
        </p:nvSpPr>
        <p:spPr>
          <a:xfrm>
            <a:off x="2962275" y="876300"/>
            <a:ext cx="3346450" cy="23653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27100" y="3373438"/>
            <a:ext cx="7416800" cy="27606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659563"/>
            <a:ext cx="4017963" cy="35083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251450" y="6659563"/>
            <a:ext cx="4017963" cy="350837"/>
          </a:xfrm>
          <a:prstGeom prst="rect">
            <a:avLst/>
          </a:prstGeom>
        </p:spPr>
        <p:txBody>
          <a:bodyPr vert="horz" lIns="91440" tIns="45720" rIns="91440" bIns="45720" rtlCol="0" anchor="b"/>
          <a:lstStyle>
            <a:lvl1pPr algn="r">
              <a:defRPr sz="1200"/>
            </a:lvl1pPr>
          </a:lstStyle>
          <a:p>
            <a:fld id="{D5B80221-1A2E-445B-B1F3-9BFD3F3DC095}" type="slidenum">
              <a:rPr lang="en-US" smtClean="0"/>
              <a:t>‹#›</a:t>
            </a:fld>
            <a:endParaRPr lang="en-US"/>
          </a:p>
        </p:txBody>
      </p:sp>
    </p:spTree>
    <p:extLst>
      <p:ext uri="{BB962C8B-B14F-4D97-AF65-F5344CB8AC3E}">
        <p14:creationId xmlns:p14="http://schemas.microsoft.com/office/powerpoint/2010/main" val="1380696421"/>
      </p:ext>
    </p:extLst>
  </p:cSld>
  <p:clrMap bg1="lt1" tx1="dk1" bg2="lt2" tx2="dk2" accent1="accent1" accent2="accent2" accent3="accent3" accent4="accent4" accent5="accent5" accent6="accent6" hlink="hlink" folHlink="folHlink"/>
  <p:notesStyle>
    <a:lvl1pPr marL="0" algn="l" defTabSz="995507" rtl="0" eaLnBrk="1" latinLnBrk="0" hangingPunct="1">
      <a:defRPr sz="1306" kern="1200">
        <a:solidFill>
          <a:schemeClr val="tx1"/>
        </a:solidFill>
        <a:latin typeface="+mn-lt"/>
        <a:ea typeface="+mn-ea"/>
        <a:cs typeface="+mn-cs"/>
      </a:defRPr>
    </a:lvl1pPr>
    <a:lvl2pPr marL="497754" algn="l" defTabSz="995507" rtl="0" eaLnBrk="1" latinLnBrk="0" hangingPunct="1">
      <a:defRPr sz="1306" kern="1200">
        <a:solidFill>
          <a:schemeClr val="tx1"/>
        </a:solidFill>
        <a:latin typeface="+mn-lt"/>
        <a:ea typeface="+mn-ea"/>
        <a:cs typeface="+mn-cs"/>
      </a:defRPr>
    </a:lvl2pPr>
    <a:lvl3pPr marL="995507" algn="l" defTabSz="995507" rtl="0" eaLnBrk="1" latinLnBrk="0" hangingPunct="1">
      <a:defRPr sz="1306" kern="1200">
        <a:solidFill>
          <a:schemeClr val="tx1"/>
        </a:solidFill>
        <a:latin typeface="+mn-lt"/>
        <a:ea typeface="+mn-ea"/>
        <a:cs typeface="+mn-cs"/>
      </a:defRPr>
    </a:lvl3pPr>
    <a:lvl4pPr marL="1493261" algn="l" defTabSz="995507" rtl="0" eaLnBrk="1" latinLnBrk="0" hangingPunct="1">
      <a:defRPr sz="1306" kern="1200">
        <a:solidFill>
          <a:schemeClr val="tx1"/>
        </a:solidFill>
        <a:latin typeface="+mn-lt"/>
        <a:ea typeface="+mn-ea"/>
        <a:cs typeface="+mn-cs"/>
      </a:defRPr>
    </a:lvl4pPr>
    <a:lvl5pPr marL="1991015" algn="l" defTabSz="995507" rtl="0" eaLnBrk="1" latinLnBrk="0" hangingPunct="1">
      <a:defRPr sz="1306" kern="1200">
        <a:solidFill>
          <a:schemeClr val="tx1"/>
        </a:solidFill>
        <a:latin typeface="+mn-lt"/>
        <a:ea typeface="+mn-ea"/>
        <a:cs typeface="+mn-cs"/>
      </a:defRPr>
    </a:lvl5pPr>
    <a:lvl6pPr marL="2488768" algn="l" defTabSz="995507" rtl="0" eaLnBrk="1" latinLnBrk="0" hangingPunct="1">
      <a:defRPr sz="1306" kern="1200">
        <a:solidFill>
          <a:schemeClr val="tx1"/>
        </a:solidFill>
        <a:latin typeface="+mn-lt"/>
        <a:ea typeface="+mn-ea"/>
        <a:cs typeface="+mn-cs"/>
      </a:defRPr>
    </a:lvl6pPr>
    <a:lvl7pPr marL="2986522" algn="l" defTabSz="995507" rtl="0" eaLnBrk="1" latinLnBrk="0" hangingPunct="1">
      <a:defRPr sz="1306" kern="1200">
        <a:solidFill>
          <a:schemeClr val="tx1"/>
        </a:solidFill>
        <a:latin typeface="+mn-lt"/>
        <a:ea typeface="+mn-ea"/>
        <a:cs typeface="+mn-cs"/>
      </a:defRPr>
    </a:lvl7pPr>
    <a:lvl8pPr marL="3484275" algn="l" defTabSz="995507" rtl="0" eaLnBrk="1" latinLnBrk="0" hangingPunct="1">
      <a:defRPr sz="1306" kern="1200">
        <a:solidFill>
          <a:schemeClr val="tx1"/>
        </a:solidFill>
        <a:latin typeface="+mn-lt"/>
        <a:ea typeface="+mn-ea"/>
        <a:cs typeface="+mn-cs"/>
      </a:defRPr>
    </a:lvl8pPr>
    <a:lvl9pPr marL="3982029" algn="l" defTabSz="995507" rtl="0" eaLnBrk="1" latinLnBrk="0" hangingPunct="1">
      <a:defRPr sz="1306"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5B80221-1A2E-445B-B1F3-9BFD3F3DC095}" type="slidenum">
              <a:rPr lang="en-US" smtClean="0"/>
              <a:t>1</a:t>
            </a:fld>
            <a:endParaRPr lang="en-US"/>
          </a:p>
        </p:txBody>
      </p:sp>
    </p:spTree>
    <p:extLst>
      <p:ext uri="{BB962C8B-B14F-4D97-AF65-F5344CB8AC3E}">
        <p14:creationId xmlns:p14="http://schemas.microsoft.com/office/powerpoint/2010/main" val="18568161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58000" y="657001"/>
            <a:ext cx="8781816" cy="3542820"/>
          </a:xfrm>
        </p:spPr>
        <p:txBody>
          <a:bodyPr anchor="b">
            <a:normAutofit/>
          </a:bodyPr>
          <a:lstStyle>
            <a:lvl1pPr algn="ctr">
              <a:defRPr sz="4409">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958000" y="4283816"/>
            <a:ext cx="8781816" cy="2446156"/>
          </a:xfrm>
        </p:spPr>
        <p:txBody>
          <a:bodyPr anchor="t">
            <a:normAutofit/>
          </a:bodyPr>
          <a:lstStyle>
            <a:lvl1pPr marL="0" indent="0" algn="ctr">
              <a:buNone/>
              <a:defRPr sz="1984">
                <a:gradFill flip="none" rotWithShape="1">
                  <a:gsLst>
                    <a:gs pos="0">
                      <a:schemeClr val="tx1"/>
                    </a:gs>
                    <a:gs pos="100000">
                      <a:schemeClr val="tx1">
                        <a:lumMod val="75000"/>
                      </a:schemeClr>
                    </a:gs>
                  </a:gsLst>
                  <a:lin ang="0" scaled="1"/>
                  <a:tileRect/>
                </a:gradFill>
              </a:defRPr>
            </a:lvl1pPr>
            <a:lvl2pPr marL="503972" indent="0" algn="ctr">
              <a:buNone/>
              <a:defRPr>
                <a:solidFill>
                  <a:schemeClr val="tx1">
                    <a:tint val="75000"/>
                  </a:schemeClr>
                </a:solidFill>
              </a:defRPr>
            </a:lvl2pPr>
            <a:lvl3pPr marL="1007943" indent="0" algn="ctr">
              <a:buNone/>
              <a:defRPr>
                <a:solidFill>
                  <a:schemeClr val="tx1">
                    <a:tint val="75000"/>
                  </a:schemeClr>
                </a:solidFill>
              </a:defRPr>
            </a:lvl3pPr>
            <a:lvl4pPr marL="1511915" indent="0" algn="ctr">
              <a:buNone/>
              <a:defRPr>
                <a:solidFill>
                  <a:schemeClr val="tx1">
                    <a:tint val="75000"/>
                  </a:schemeClr>
                </a:solidFill>
              </a:defRPr>
            </a:lvl4pPr>
            <a:lvl5pPr marL="2015886" indent="0" algn="ctr">
              <a:buNone/>
              <a:defRPr>
                <a:solidFill>
                  <a:schemeClr val="tx1">
                    <a:tint val="75000"/>
                  </a:schemeClr>
                </a:solidFill>
              </a:defRPr>
            </a:lvl5pPr>
            <a:lvl6pPr marL="2519858" indent="0" algn="ctr">
              <a:buNone/>
              <a:defRPr>
                <a:solidFill>
                  <a:schemeClr val="tx1">
                    <a:tint val="75000"/>
                  </a:schemeClr>
                </a:solidFill>
              </a:defRPr>
            </a:lvl6pPr>
            <a:lvl7pPr marL="3023829" indent="0" algn="ctr">
              <a:buNone/>
              <a:defRPr>
                <a:solidFill>
                  <a:schemeClr val="tx1">
                    <a:tint val="75000"/>
                  </a:schemeClr>
                </a:solidFill>
              </a:defRPr>
            </a:lvl7pPr>
            <a:lvl8pPr marL="3527801" indent="0" algn="ctr">
              <a:buNone/>
              <a:defRPr>
                <a:solidFill>
                  <a:schemeClr val="tx1">
                    <a:tint val="75000"/>
                  </a:schemeClr>
                </a:solidFill>
              </a:defRPr>
            </a:lvl8pPr>
            <a:lvl9pPr marL="4031772"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8E1F909-3568-40F5-8205-05484158C88C}"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10500525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E1F909-3568-40F5-8205-05484158C88C}"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7982606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58000" y="3605339"/>
            <a:ext cx="8781816" cy="2009856"/>
          </a:xfrm>
        </p:spPr>
        <p:txBody>
          <a:bodyPr anchor="b">
            <a:normAutofit/>
          </a:bodyPr>
          <a:lstStyle>
            <a:lvl1pPr algn="r">
              <a:defRPr sz="3086" b="0" cap="all"/>
            </a:lvl1pPr>
          </a:lstStyle>
          <a:p>
            <a:r>
              <a:rPr lang="en-US"/>
              <a:t>Click to edit Master title style</a:t>
            </a:r>
            <a:endParaRPr lang="en-US" dirty="0"/>
          </a:p>
        </p:txBody>
      </p:sp>
      <p:sp>
        <p:nvSpPr>
          <p:cNvPr id="3" name="Text Placeholder 2"/>
          <p:cNvSpPr>
            <a:spLocks noGrp="1"/>
          </p:cNvSpPr>
          <p:nvPr>
            <p:ph type="body" idx="1"/>
          </p:nvPr>
        </p:nvSpPr>
        <p:spPr>
          <a:xfrm>
            <a:off x="958000" y="5626005"/>
            <a:ext cx="8781816" cy="1100386"/>
          </a:xfrm>
        </p:spPr>
        <p:txBody>
          <a:bodyPr anchor="t">
            <a:normAutofit/>
          </a:bodyPr>
          <a:lstStyle>
            <a:lvl1pPr marL="0" indent="0" algn="r">
              <a:buNone/>
              <a:defRPr sz="1984">
                <a:gradFill flip="none" rotWithShape="1">
                  <a:gsLst>
                    <a:gs pos="0">
                      <a:schemeClr val="tx1"/>
                    </a:gs>
                    <a:gs pos="100000">
                      <a:schemeClr val="tx1">
                        <a:lumMod val="75000"/>
                      </a:schemeClr>
                    </a:gs>
                  </a:gsLst>
                  <a:lin ang="5400000" scaled="0"/>
                  <a:tileRect/>
                </a:gradFill>
              </a:defRPr>
            </a:lvl1pPr>
            <a:lvl2pPr marL="503972" indent="0">
              <a:buNone/>
              <a:defRPr sz="1984">
                <a:solidFill>
                  <a:schemeClr val="tx1">
                    <a:tint val="75000"/>
                  </a:schemeClr>
                </a:solidFill>
              </a:defRPr>
            </a:lvl2pPr>
            <a:lvl3pPr marL="1007943" indent="0">
              <a:buNone/>
              <a:defRPr sz="1764">
                <a:solidFill>
                  <a:schemeClr val="tx1">
                    <a:tint val="75000"/>
                  </a:schemeClr>
                </a:solidFill>
              </a:defRPr>
            </a:lvl3pPr>
            <a:lvl4pPr marL="1511915" indent="0">
              <a:buNone/>
              <a:defRPr sz="1543">
                <a:solidFill>
                  <a:schemeClr val="tx1">
                    <a:tint val="75000"/>
                  </a:schemeClr>
                </a:solidFill>
              </a:defRPr>
            </a:lvl4pPr>
            <a:lvl5pPr marL="2015886" indent="0">
              <a:buNone/>
              <a:defRPr sz="1543">
                <a:solidFill>
                  <a:schemeClr val="tx1">
                    <a:tint val="75000"/>
                  </a:schemeClr>
                </a:solidFill>
              </a:defRPr>
            </a:lvl5pPr>
            <a:lvl6pPr marL="2519858" indent="0">
              <a:buNone/>
              <a:defRPr sz="1543">
                <a:solidFill>
                  <a:schemeClr val="tx1">
                    <a:tint val="75000"/>
                  </a:schemeClr>
                </a:solidFill>
              </a:defRPr>
            </a:lvl6pPr>
            <a:lvl7pPr marL="3023829" indent="0">
              <a:buNone/>
              <a:defRPr sz="1543">
                <a:solidFill>
                  <a:schemeClr val="tx1">
                    <a:tint val="75000"/>
                  </a:schemeClr>
                </a:solidFill>
              </a:defRPr>
            </a:lvl7pPr>
            <a:lvl8pPr marL="3527801" indent="0">
              <a:buNone/>
              <a:defRPr sz="1543">
                <a:solidFill>
                  <a:schemeClr val="tx1">
                    <a:tint val="75000"/>
                  </a:schemeClr>
                </a:solidFill>
              </a:defRPr>
            </a:lvl8pPr>
            <a:lvl9pPr marL="4031772" indent="0">
              <a:buNone/>
              <a:defRPr sz="154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E1F909-3568-40F5-8205-05484158C88C}"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2471639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56870" y="2271759"/>
            <a:ext cx="4308849" cy="4443796"/>
          </a:xfrm>
        </p:spPr>
        <p:txBody>
          <a:bodyPr>
            <a:normAutofit/>
          </a:bodyPr>
          <a:lstStyle>
            <a:lvl1pPr>
              <a:defRPr sz="1764"/>
            </a:lvl1pPr>
            <a:lvl2pPr>
              <a:defRPr sz="1543"/>
            </a:lvl2pPr>
            <a:lvl3pPr>
              <a:defRPr sz="1323"/>
            </a:lvl3pPr>
            <a:lvl4pPr>
              <a:defRPr sz="1213"/>
            </a:lvl4pPr>
            <a:lvl5pPr>
              <a:defRPr sz="1213"/>
            </a:lvl5pPr>
            <a:lvl6pPr>
              <a:defRPr sz="1213"/>
            </a:lvl6pPr>
            <a:lvl7pPr>
              <a:defRPr sz="1213"/>
            </a:lvl7pPr>
            <a:lvl8pPr>
              <a:defRPr sz="1213"/>
            </a:lvl8pPr>
            <a:lvl9pPr>
              <a:defRPr sz="121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426096" y="2271758"/>
            <a:ext cx="4313720" cy="4443795"/>
          </a:xfrm>
        </p:spPr>
        <p:txBody>
          <a:bodyPr>
            <a:normAutofit/>
          </a:bodyPr>
          <a:lstStyle>
            <a:lvl1pPr>
              <a:defRPr sz="1764"/>
            </a:lvl1pPr>
            <a:lvl2pPr>
              <a:defRPr sz="1543"/>
            </a:lvl2pPr>
            <a:lvl3pPr>
              <a:defRPr sz="1323"/>
            </a:lvl3pPr>
            <a:lvl4pPr>
              <a:defRPr sz="1213"/>
            </a:lvl4pPr>
            <a:lvl5pPr>
              <a:defRPr sz="1213"/>
            </a:lvl5pPr>
            <a:lvl6pPr>
              <a:defRPr sz="1213"/>
            </a:lvl6pPr>
            <a:lvl7pPr>
              <a:defRPr sz="1213"/>
            </a:lvl7pPr>
            <a:lvl8pPr>
              <a:defRPr sz="1213"/>
            </a:lvl8pPr>
            <a:lvl9pPr>
              <a:defRPr sz="121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8E1F909-3568-40F5-8205-05484158C88C}" type="datetimeFigureOut">
              <a:rPr lang="en-US" smtClean="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971055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3572" y="2271758"/>
            <a:ext cx="3972145" cy="808654"/>
          </a:xfrm>
        </p:spPr>
        <p:txBody>
          <a:bodyPr anchor="b">
            <a:noAutofit/>
          </a:bodyPr>
          <a:lstStyle>
            <a:lvl1pPr marL="0" indent="0">
              <a:buNone/>
              <a:defRPr sz="2425" b="0"/>
            </a:lvl1pPr>
            <a:lvl2pPr marL="503972" indent="0">
              <a:buNone/>
              <a:defRPr sz="2205" b="1"/>
            </a:lvl2pPr>
            <a:lvl3pPr marL="1007943" indent="0">
              <a:buNone/>
              <a:defRPr sz="1984" b="1"/>
            </a:lvl3pPr>
            <a:lvl4pPr marL="1511915" indent="0">
              <a:buNone/>
              <a:defRPr sz="1764" b="1"/>
            </a:lvl4pPr>
            <a:lvl5pPr marL="2015886" indent="0">
              <a:buNone/>
              <a:defRPr sz="1764" b="1"/>
            </a:lvl5pPr>
            <a:lvl6pPr marL="2519858" indent="0">
              <a:buNone/>
              <a:defRPr sz="1764" b="1"/>
            </a:lvl6pPr>
            <a:lvl7pPr marL="3023829" indent="0">
              <a:buNone/>
              <a:defRPr sz="1764" b="1"/>
            </a:lvl7pPr>
            <a:lvl8pPr marL="3527801" indent="0">
              <a:buNone/>
              <a:defRPr sz="1764" b="1"/>
            </a:lvl8pPr>
            <a:lvl9pPr marL="4031772" indent="0">
              <a:buNone/>
              <a:defRPr sz="1764" b="1"/>
            </a:lvl9pPr>
          </a:lstStyle>
          <a:p>
            <a:pPr lvl="0"/>
            <a:r>
              <a:rPr lang="en-US"/>
              <a:t>Click to edit Master text styles</a:t>
            </a:r>
          </a:p>
        </p:txBody>
      </p:sp>
      <p:sp>
        <p:nvSpPr>
          <p:cNvPr id="4" name="Content Placeholder 3"/>
          <p:cNvSpPr>
            <a:spLocks noGrp="1"/>
          </p:cNvSpPr>
          <p:nvPr>
            <p:ph sz="half" idx="2"/>
          </p:nvPr>
        </p:nvSpPr>
        <p:spPr>
          <a:xfrm>
            <a:off x="956870" y="3071080"/>
            <a:ext cx="4308849" cy="3655312"/>
          </a:xfrm>
        </p:spPr>
        <p:txBody>
          <a:bodyPr anchor="t">
            <a:normAutofit/>
          </a:bodyPr>
          <a:lstStyle>
            <a:lvl1pPr>
              <a:defRPr sz="1764"/>
            </a:lvl1pPr>
            <a:lvl2pPr>
              <a:defRPr sz="1543"/>
            </a:lvl2pPr>
            <a:lvl3pPr>
              <a:defRPr sz="1323"/>
            </a:lvl3pPr>
            <a:lvl4pPr>
              <a:defRPr sz="1213"/>
            </a:lvl4pPr>
            <a:lvl5pPr>
              <a:defRPr sz="1213"/>
            </a:lvl5pPr>
            <a:lvl6pPr>
              <a:defRPr sz="1213"/>
            </a:lvl6pPr>
            <a:lvl7pPr>
              <a:defRPr sz="1213"/>
            </a:lvl7pPr>
            <a:lvl8pPr>
              <a:defRPr sz="1213"/>
            </a:lvl8pPr>
            <a:lvl9pPr>
              <a:defRPr sz="121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741295" y="2271759"/>
            <a:ext cx="3998521" cy="799320"/>
          </a:xfrm>
        </p:spPr>
        <p:txBody>
          <a:bodyPr anchor="b">
            <a:noAutofit/>
          </a:bodyPr>
          <a:lstStyle>
            <a:lvl1pPr marL="0" indent="0">
              <a:buNone/>
              <a:defRPr sz="2425" b="0"/>
            </a:lvl1pPr>
            <a:lvl2pPr marL="503972" indent="0">
              <a:buNone/>
              <a:defRPr sz="2205" b="1"/>
            </a:lvl2pPr>
            <a:lvl3pPr marL="1007943" indent="0">
              <a:buNone/>
              <a:defRPr sz="1984" b="1"/>
            </a:lvl3pPr>
            <a:lvl4pPr marL="1511915" indent="0">
              <a:buNone/>
              <a:defRPr sz="1764" b="1"/>
            </a:lvl4pPr>
            <a:lvl5pPr marL="2015886" indent="0">
              <a:buNone/>
              <a:defRPr sz="1764" b="1"/>
            </a:lvl5pPr>
            <a:lvl6pPr marL="2519858" indent="0">
              <a:buNone/>
              <a:defRPr sz="1764" b="1"/>
            </a:lvl6pPr>
            <a:lvl7pPr marL="3023829" indent="0">
              <a:buNone/>
              <a:defRPr sz="1764" b="1"/>
            </a:lvl7pPr>
            <a:lvl8pPr marL="3527801" indent="0">
              <a:buNone/>
              <a:defRPr sz="1764" b="1"/>
            </a:lvl8pPr>
            <a:lvl9pPr marL="4031772" indent="0">
              <a:buNone/>
              <a:defRPr sz="1764" b="1"/>
            </a:lvl9pPr>
          </a:lstStyle>
          <a:p>
            <a:pPr lvl="0"/>
            <a:r>
              <a:rPr lang="en-US"/>
              <a:t>Click to edit Master text styles</a:t>
            </a:r>
          </a:p>
        </p:txBody>
      </p:sp>
      <p:sp>
        <p:nvSpPr>
          <p:cNvPr id="6" name="Content Placeholder 5"/>
          <p:cNvSpPr>
            <a:spLocks noGrp="1"/>
          </p:cNvSpPr>
          <p:nvPr>
            <p:ph sz="quarter" idx="4"/>
          </p:nvPr>
        </p:nvSpPr>
        <p:spPr>
          <a:xfrm>
            <a:off x="5412748" y="3071080"/>
            <a:ext cx="4328080" cy="3655312"/>
          </a:xfrm>
        </p:spPr>
        <p:txBody>
          <a:bodyPr anchor="t">
            <a:normAutofit/>
          </a:bodyPr>
          <a:lstStyle>
            <a:lvl1pPr>
              <a:defRPr sz="1764"/>
            </a:lvl1pPr>
            <a:lvl2pPr>
              <a:defRPr sz="1543"/>
            </a:lvl2pPr>
            <a:lvl3pPr>
              <a:defRPr sz="1323"/>
            </a:lvl3pPr>
            <a:lvl4pPr>
              <a:defRPr sz="1213"/>
            </a:lvl4pPr>
            <a:lvl5pPr>
              <a:defRPr sz="1213"/>
            </a:lvl5pPr>
            <a:lvl6pPr>
              <a:defRPr sz="1213"/>
            </a:lvl6pPr>
            <a:lvl7pPr>
              <a:defRPr sz="1213"/>
            </a:lvl7pPr>
            <a:lvl8pPr>
              <a:defRPr sz="1213"/>
            </a:lvl8pPr>
            <a:lvl9pPr>
              <a:defRPr sz="121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8E1F909-3568-40F5-8205-05484158C88C}" type="datetimeFigureOut">
              <a:rPr lang="en-US" smtClean="0"/>
              <a:t>2/14/2026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2694976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866"/>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8E1F909-3568-40F5-8205-05484158C88C}" type="datetimeFigureOut">
              <a:rPr lang="en-US" smtClean="0"/>
              <a:t>2/14/2026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2785775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E1F909-3568-40F5-8205-05484158C88C}" type="datetimeFigureOut">
              <a:rPr lang="en-US" smtClean="0"/>
              <a:t>2/14/2026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16036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56870" y="1934483"/>
            <a:ext cx="3191552" cy="1511935"/>
          </a:xfrm>
        </p:spPr>
        <p:txBody>
          <a:bodyPr anchor="b">
            <a:normAutofit/>
          </a:bodyPr>
          <a:lstStyle>
            <a:lvl1pPr algn="l">
              <a:defRPr sz="2425" b="0"/>
            </a:lvl1pPr>
          </a:lstStyle>
          <a:p>
            <a:r>
              <a:rPr lang="en-US"/>
              <a:t>Click to edit Master title style</a:t>
            </a:r>
            <a:endParaRPr lang="en-US" dirty="0"/>
          </a:p>
        </p:txBody>
      </p:sp>
      <p:sp>
        <p:nvSpPr>
          <p:cNvPr id="3" name="Content Placeholder 2"/>
          <p:cNvSpPr>
            <a:spLocks noGrp="1"/>
          </p:cNvSpPr>
          <p:nvPr>
            <p:ph idx="1"/>
          </p:nvPr>
        </p:nvSpPr>
        <p:spPr>
          <a:xfrm>
            <a:off x="4476970" y="657000"/>
            <a:ext cx="5262846" cy="6069391"/>
          </a:xfrm>
        </p:spPr>
        <p:txBody>
          <a:bodyPr anchor="ctr">
            <a:normAutofit/>
          </a:bodyPr>
          <a:lstStyle>
            <a:lvl1pPr>
              <a:defRPr sz="1984"/>
            </a:lvl1pPr>
            <a:lvl2pPr>
              <a:defRPr sz="1764"/>
            </a:lvl2pPr>
            <a:lvl3pPr>
              <a:defRPr sz="1543"/>
            </a:lvl3pPr>
            <a:lvl4pPr>
              <a:defRPr sz="1323"/>
            </a:lvl4pPr>
            <a:lvl5pPr>
              <a:defRPr sz="1213"/>
            </a:lvl5pPr>
            <a:lvl6pPr>
              <a:defRPr sz="1213"/>
            </a:lvl6pPr>
            <a:lvl7pPr>
              <a:defRPr sz="1213"/>
            </a:lvl7pPr>
            <a:lvl8pPr>
              <a:defRPr sz="1213"/>
            </a:lvl8pPr>
            <a:lvl9pPr>
              <a:defRPr sz="121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56870" y="3446418"/>
            <a:ext cx="3191552" cy="2015913"/>
          </a:xfrm>
        </p:spPr>
        <p:txBody>
          <a:bodyPr>
            <a:normAutofit/>
          </a:bodyPr>
          <a:lstStyle>
            <a:lvl1pPr marL="0" indent="0">
              <a:buNone/>
              <a:defRPr sz="1764"/>
            </a:lvl1pPr>
            <a:lvl2pPr marL="503972" indent="0">
              <a:buNone/>
              <a:defRPr sz="1323"/>
            </a:lvl2pPr>
            <a:lvl3pPr marL="1007943" indent="0">
              <a:buNone/>
              <a:defRPr sz="1102"/>
            </a:lvl3pPr>
            <a:lvl4pPr marL="1511915" indent="0">
              <a:buNone/>
              <a:defRPr sz="992"/>
            </a:lvl4pPr>
            <a:lvl5pPr marL="2015886" indent="0">
              <a:buNone/>
              <a:defRPr sz="992"/>
            </a:lvl5pPr>
            <a:lvl6pPr marL="2519858" indent="0">
              <a:buNone/>
              <a:defRPr sz="992"/>
            </a:lvl6pPr>
            <a:lvl7pPr marL="3023829" indent="0">
              <a:buNone/>
              <a:defRPr sz="992"/>
            </a:lvl7pPr>
            <a:lvl8pPr marL="3527801" indent="0">
              <a:buNone/>
              <a:defRPr sz="992"/>
            </a:lvl8pPr>
            <a:lvl9pPr marL="4031772" indent="0">
              <a:buNone/>
              <a:defRPr sz="992"/>
            </a:lvl9pPr>
          </a:lstStyle>
          <a:p>
            <a:pPr lvl="0"/>
            <a:r>
              <a:rPr lang="en-US"/>
              <a:t>Click to edit Master text styles</a:t>
            </a:r>
          </a:p>
        </p:txBody>
      </p:sp>
      <p:sp>
        <p:nvSpPr>
          <p:cNvPr id="5" name="Date Placeholder 4"/>
          <p:cNvSpPr>
            <a:spLocks noGrp="1"/>
          </p:cNvSpPr>
          <p:nvPr>
            <p:ph type="dt" sz="half" idx="10"/>
          </p:nvPr>
        </p:nvSpPr>
        <p:spPr/>
        <p:txBody>
          <a:bodyPr/>
          <a:lstStyle/>
          <a:p>
            <a:fld id="{F8E1F909-3568-40F5-8205-05484158C88C}" type="datetimeFigureOut">
              <a:rPr lang="en-US" smtClean="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2425302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56870" y="2092490"/>
            <a:ext cx="5172624" cy="1511935"/>
          </a:xfrm>
        </p:spPr>
        <p:txBody>
          <a:bodyPr anchor="b">
            <a:normAutofit/>
          </a:bodyPr>
          <a:lstStyle>
            <a:lvl1pPr algn="l">
              <a:defRPr sz="2646"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6449046" y="-20159"/>
            <a:ext cx="2923250" cy="7610073"/>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764"/>
            </a:lvl1pPr>
            <a:lvl2pPr marL="503972" indent="0">
              <a:buNone/>
              <a:defRPr sz="1764"/>
            </a:lvl2pPr>
            <a:lvl3pPr marL="1007943" indent="0">
              <a:buNone/>
              <a:defRPr sz="1764"/>
            </a:lvl3pPr>
            <a:lvl4pPr marL="1511915" indent="0">
              <a:buNone/>
              <a:defRPr sz="1764"/>
            </a:lvl4pPr>
            <a:lvl5pPr marL="2015886" indent="0">
              <a:buNone/>
              <a:defRPr sz="1764"/>
            </a:lvl5pPr>
            <a:lvl6pPr marL="2519858" indent="0">
              <a:buNone/>
              <a:defRPr sz="1764"/>
            </a:lvl6pPr>
            <a:lvl7pPr marL="3023829" indent="0">
              <a:buNone/>
              <a:defRPr sz="1764"/>
            </a:lvl7pPr>
            <a:lvl8pPr marL="3527801" indent="0">
              <a:buNone/>
              <a:defRPr sz="1764"/>
            </a:lvl8pPr>
            <a:lvl9pPr marL="4031772" indent="0">
              <a:buNone/>
              <a:defRPr sz="1764"/>
            </a:lvl9pPr>
          </a:lstStyle>
          <a:p>
            <a:r>
              <a:rPr lang="en-US"/>
              <a:t>Click icon to add picture</a:t>
            </a:r>
            <a:endParaRPr lang="en-US" dirty="0"/>
          </a:p>
        </p:txBody>
      </p:sp>
      <p:sp>
        <p:nvSpPr>
          <p:cNvPr id="4" name="Text Placeholder 3"/>
          <p:cNvSpPr>
            <a:spLocks noGrp="1"/>
          </p:cNvSpPr>
          <p:nvPr>
            <p:ph type="body" sz="half" idx="2"/>
          </p:nvPr>
        </p:nvSpPr>
        <p:spPr>
          <a:xfrm>
            <a:off x="955667" y="3604425"/>
            <a:ext cx="5172624" cy="2015913"/>
          </a:xfrm>
        </p:spPr>
        <p:txBody>
          <a:bodyPr>
            <a:normAutofit/>
          </a:bodyPr>
          <a:lstStyle>
            <a:lvl1pPr marL="0" indent="0">
              <a:buNone/>
              <a:defRPr sz="1764"/>
            </a:lvl1pPr>
            <a:lvl2pPr marL="503972" indent="0">
              <a:buNone/>
              <a:defRPr sz="1323"/>
            </a:lvl2pPr>
            <a:lvl3pPr marL="1007943" indent="0">
              <a:buNone/>
              <a:defRPr sz="1102"/>
            </a:lvl3pPr>
            <a:lvl4pPr marL="1511915" indent="0">
              <a:buNone/>
              <a:defRPr sz="992"/>
            </a:lvl4pPr>
            <a:lvl5pPr marL="2015886" indent="0">
              <a:buNone/>
              <a:defRPr sz="992"/>
            </a:lvl5pPr>
            <a:lvl6pPr marL="2519858" indent="0">
              <a:buNone/>
              <a:defRPr sz="992"/>
            </a:lvl6pPr>
            <a:lvl7pPr marL="3023829" indent="0">
              <a:buNone/>
              <a:defRPr sz="992"/>
            </a:lvl7pPr>
            <a:lvl8pPr marL="3527801" indent="0">
              <a:buNone/>
              <a:defRPr sz="992"/>
            </a:lvl8pPr>
            <a:lvl9pPr marL="4031772" indent="0">
              <a:buNone/>
              <a:defRPr sz="992"/>
            </a:lvl9pPr>
          </a:lstStyle>
          <a:p>
            <a:pPr lvl="0"/>
            <a:r>
              <a:rPr lang="en-US"/>
              <a:t>Click to edit Master text styles</a:t>
            </a:r>
          </a:p>
        </p:txBody>
      </p:sp>
      <p:sp>
        <p:nvSpPr>
          <p:cNvPr id="5" name="Date Placeholder 4"/>
          <p:cNvSpPr>
            <a:spLocks noGrp="1"/>
          </p:cNvSpPr>
          <p:nvPr>
            <p:ph type="dt" sz="half" idx="10"/>
          </p:nvPr>
        </p:nvSpPr>
        <p:spPr>
          <a:xfrm>
            <a:off x="5289371" y="6813787"/>
            <a:ext cx="840123" cy="402483"/>
          </a:xfrm>
        </p:spPr>
        <p:txBody>
          <a:bodyPr/>
          <a:lstStyle/>
          <a:p>
            <a:fld id="{F8E1F909-3568-40F5-8205-05484158C88C}" type="datetimeFigureOut">
              <a:rPr lang="en-US" smtClean="0"/>
              <a:t>2/14/2026</a:t>
            </a:fld>
            <a:endParaRPr lang="en-US"/>
          </a:p>
        </p:txBody>
      </p:sp>
      <p:sp>
        <p:nvSpPr>
          <p:cNvPr id="6" name="Footer Placeholder 5"/>
          <p:cNvSpPr>
            <a:spLocks noGrp="1"/>
          </p:cNvSpPr>
          <p:nvPr>
            <p:ph type="ftr" sz="quarter" idx="11"/>
          </p:nvPr>
        </p:nvSpPr>
        <p:spPr>
          <a:xfrm>
            <a:off x="956871" y="6813787"/>
            <a:ext cx="4332499" cy="402483"/>
          </a:xfrm>
        </p:spPr>
        <p:txBody>
          <a:bodyPr/>
          <a:lstStyle/>
          <a:p>
            <a:endParaRPr lang="en-US"/>
          </a:p>
        </p:txBody>
      </p:sp>
      <p:sp>
        <p:nvSpPr>
          <p:cNvPr id="7" name="Slide Number Placeholder 6"/>
          <p:cNvSpPr>
            <a:spLocks noGrp="1"/>
          </p:cNvSpPr>
          <p:nvPr>
            <p:ph type="sldNum" sz="quarter" idx="12"/>
          </p:nvPr>
        </p:nvSpPr>
        <p:spPr>
          <a:xfrm>
            <a:off x="9382536" y="6813787"/>
            <a:ext cx="356845" cy="362937"/>
          </a:xfrm>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33655493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73014" y="4825367"/>
            <a:ext cx="8667813" cy="1000356"/>
          </a:xfrm>
        </p:spPr>
        <p:txBody>
          <a:bodyPr anchor="b">
            <a:normAutofit/>
          </a:bodyPr>
          <a:lstStyle>
            <a:lvl1pPr algn="l">
              <a:defRPr sz="2205"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73015" y="1098113"/>
            <a:ext cx="8537346" cy="328613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764"/>
            </a:lvl1pPr>
            <a:lvl2pPr marL="503972" indent="0">
              <a:buNone/>
              <a:defRPr sz="1764"/>
            </a:lvl2pPr>
            <a:lvl3pPr marL="1007943" indent="0">
              <a:buNone/>
              <a:defRPr sz="1764"/>
            </a:lvl3pPr>
            <a:lvl4pPr marL="1511915" indent="0">
              <a:buNone/>
              <a:defRPr sz="1764"/>
            </a:lvl4pPr>
            <a:lvl5pPr marL="2015886" indent="0">
              <a:buNone/>
              <a:defRPr sz="1764"/>
            </a:lvl5pPr>
            <a:lvl6pPr marL="2519858" indent="0">
              <a:buNone/>
              <a:defRPr sz="1764"/>
            </a:lvl6pPr>
            <a:lvl7pPr marL="3023829" indent="0">
              <a:buNone/>
              <a:defRPr sz="1764"/>
            </a:lvl7pPr>
            <a:lvl8pPr marL="3527801" indent="0">
              <a:buNone/>
              <a:defRPr sz="1764"/>
            </a:lvl8pPr>
            <a:lvl9pPr marL="4031772" indent="0">
              <a:buNone/>
              <a:defRPr sz="1764"/>
            </a:lvl9pPr>
          </a:lstStyle>
          <a:p>
            <a:r>
              <a:rPr lang="en-US"/>
              <a:t>Click icon to add picture</a:t>
            </a:r>
            <a:endParaRPr lang="en-US" dirty="0"/>
          </a:p>
        </p:txBody>
      </p:sp>
      <p:sp>
        <p:nvSpPr>
          <p:cNvPr id="4" name="Text Placeholder 3"/>
          <p:cNvSpPr>
            <a:spLocks noGrp="1"/>
          </p:cNvSpPr>
          <p:nvPr>
            <p:ph type="body" sz="half" idx="2"/>
          </p:nvPr>
        </p:nvSpPr>
        <p:spPr>
          <a:xfrm>
            <a:off x="1073014" y="5825723"/>
            <a:ext cx="8667813" cy="900668"/>
          </a:xfrm>
        </p:spPr>
        <p:txBody>
          <a:bodyPr>
            <a:normAutofit/>
          </a:bodyPr>
          <a:lstStyle>
            <a:lvl1pPr marL="0" indent="0">
              <a:buNone/>
              <a:defRPr sz="1543"/>
            </a:lvl1pPr>
            <a:lvl2pPr marL="503972" indent="0">
              <a:buNone/>
              <a:defRPr sz="1323"/>
            </a:lvl2pPr>
            <a:lvl3pPr marL="1007943" indent="0">
              <a:buNone/>
              <a:defRPr sz="1102"/>
            </a:lvl3pPr>
            <a:lvl4pPr marL="1511915" indent="0">
              <a:buNone/>
              <a:defRPr sz="992"/>
            </a:lvl4pPr>
            <a:lvl5pPr marL="2015886" indent="0">
              <a:buNone/>
              <a:defRPr sz="992"/>
            </a:lvl5pPr>
            <a:lvl6pPr marL="2519858" indent="0">
              <a:buNone/>
              <a:defRPr sz="992"/>
            </a:lvl6pPr>
            <a:lvl7pPr marL="3023829" indent="0">
              <a:buNone/>
              <a:defRPr sz="992"/>
            </a:lvl7pPr>
            <a:lvl8pPr marL="3527801" indent="0">
              <a:buNone/>
              <a:defRPr sz="992"/>
            </a:lvl8pPr>
            <a:lvl9pPr marL="4031772" indent="0">
              <a:buNone/>
              <a:defRPr sz="992"/>
            </a:lvl9pPr>
          </a:lstStyle>
          <a:p>
            <a:pPr lvl="0"/>
            <a:r>
              <a:rPr lang="en-US"/>
              <a:t>Click to edit Master text styles</a:t>
            </a:r>
          </a:p>
        </p:txBody>
      </p:sp>
      <p:sp>
        <p:nvSpPr>
          <p:cNvPr id="5" name="Date Placeholder 4"/>
          <p:cNvSpPr>
            <a:spLocks noGrp="1"/>
          </p:cNvSpPr>
          <p:nvPr>
            <p:ph type="dt" sz="half" idx="10"/>
          </p:nvPr>
        </p:nvSpPr>
        <p:spPr/>
        <p:txBody>
          <a:bodyPr/>
          <a:lstStyle/>
          <a:p>
            <a:fld id="{F8E1F909-3568-40F5-8205-05484158C88C}" type="datetimeFigureOut">
              <a:rPr lang="en-US" smtClean="0"/>
              <a:t>2/14/2026</a:t>
            </a:fld>
            <a:endParaRPr lang="en-US"/>
          </a:p>
        </p:txBody>
      </p:sp>
      <p:sp>
        <p:nvSpPr>
          <p:cNvPr id="6" name="Footer Placeholder 5"/>
          <p:cNvSpPr>
            <a:spLocks noGrp="1"/>
          </p:cNvSpPr>
          <p:nvPr>
            <p:ph type="ftr" sz="quarter" idx="11"/>
          </p:nvPr>
        </p:nvSpPr>
        <p:spPr>
          <a:xfrm>
            <a:off x="1073014" y="6813787"/>
            <a:ext cx="6240724" cy="402483"/>
          </a:xfrm>
        </p:spPr>
        <p:txBody>
          <a:bodyPr/>
          <a:lstStyle/>
          <a:p>
            <a:endParaRPr lang="en-US"/>
          </a:p>
        </p:txBody>
      </p:sp>
      <p:sp>
        <p:nvSpPr>
          <p:cNvPr id="7" name="Slide Number Placeholder 6"/>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868164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56869" y="656999"/>
            <a:ext cx="8782948" cy="3458824"/>
          </a:xfrm>
        </p:spPr>
        <p:txBody>
          <a:bodyPr anchor="ctr">
            <a:normAutofit/>
          </a:bodyPr>
          <a:lstStyle>
            <a:lvl1pPr algn="l">
              <a:defRPr sz="3086" b="0" cap="all"/>
            </a:lvl1pPr>
          </a:lstStyle>
          <a:p>
            <a:r>
              <a:rPr lang="en-US"/>
              <a:t>Click to edit Master title style</a:t>
            </a:r>
            <a:endParaRPr lang="en-US" dirty="0"/>
          </a:p>
        </p:txBody>
      </p:sp>
      <p:sp>
        <p:nvSpPr>
          <p:cNvPr id="3" name="Text Placeholder 2"/>
          <p:cNvSpPr>
            <a:spLocks noGrp="1"/>
          </p:cNvSpPr>
          <p:nvPr>
            <p:ph type="body" idx="1"/>
          </p:nvPr>
        </p:nvSpPr>
        <p:spPr>
          <a:xfrm>
            <a:off x="956869" y="4787794"/>
            <a:ext cx="8782948" cy="1938597"/>
          </a:xfrm>
        </p:spPr>
        <p:txBody>
          <a:bodyPr anchor="ctr">
            <a:normAutofit/>
          </a:bodyPr>
          <a:lstStyle>
            <a:lvl1pPr marL="0" indent="0" algn="l">
              <a:buNone/>
              <a:defRPr sz="1984">
                <a:gradFill flip="none" rotWithShape="1">
                  <a:gsLst>
                    <a:gs pos="0">
                      <a:schemeClr val="tx1"/>
                    </a:gs>
                    <a:gs pos="100000">
                      <a:schemeClr val="tx1">
                        <a:lumMod val="75000"/>
                      </a:schemeClr>
                    </a:gs>
                  </a:gsLst>
                  <a:lin ang="5400000" scaled="0"/>
                  <a:tileRect/>
                </a:gradFill>
              </a:defRPr>
            </a:lvl1pPr>
            <a:lvl2pPr marL="503972" indent="0">
              <a:buNone/>
              <a:defRPr sz="1984">
                <a:solidFill>
                  <a:schemeClr val="tx1">
                    <a:tint val="75000"/>
                  </a:schemeClr>
                </a:solidFill>
              </a:defRPr>
            </a:lvl2pPr>
            <a:lvl3pPr marL="1007943" indent="0">
              <a:buNone/>
              <a:defRPr sz="1764">
                <a:solidFill>
                  <a:schemeClr val="tx1">
                    <a:tint val="75000"/>
                  </a:schemeClr>
                </a:solidFill>
              </a:defRPr>
            </a:lvl3pPr>
            <a:lvl4pPr marL="1511915" indent="0">
              <a:buNone/>
              <a:defRPr sz="1543">
                <a:solidFill>
                  <a:schemeClr val="tx1">
                    <a:tint val="75000"/>
                  </a:schemeClr>
                </a:solidFill>
              </a:defRPr>
            </a:lvl4pPr>
            <a:lvl5pPr marL="2015886" indent="0">
              <a:buNone/>
              <a:defRPr sz="1543">
                <a:solidFill>
                  <a:schemeClr val="tx1">
                    <a:tint val="75000"/>
                  </a:schemeClr>
                </a:solidFill>
              </a:defRPr>
            </a:lvl5pPr>
            <a:lvl6pPr marL="2519858" indent="0">
              <a:buNone/>
              <a:defRPr sz="1543">
                <a:solidFill>
                  <a:schemeClr val="tx1">
                    <a:tint val="75000"/>
                  </a:schemeClr>
                </a:solidFill>
              </a:defRPr>
            </a:lvl6pPr>
            <a:lvl7pPr marL="3023829" indent="0">
              <a:buNone/>
              <a:defRPr sz="1543">
                <a:solidFill>
                  <a:schemeClr val="tx1">
                    <a:tint val="75000"/>
                  </a:schemeClr>
                </a:solidFill>
              </a:defRPr>
            </a:lvl7pPr>
            <a:lvl8pPr marL="3527801" indent="0">
              <a:buNone/>
              <a:defRPr sz="1543">
                <a:solidFill>
                  <a:schemeClr val="tx1">
                    <a:tint val="75000"/>
                  </a:schemeClr>
                </a:solidFill>
              </a:defRPr>
            </a:lvl8pPr>
            <a:lvl9pPr marL="4031772" indent="0">
              <a:buNone/>
              <a:defRPr sz="154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E1F909-3568-40F5-8205-05484158C88C}"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34591046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682642" y="948295"/>
            <a:ext cx="534730" cy="644607"/>
          </a:xfrm>
          <a:prstGeom prst="rect">
            <a:avLst/>
          </a:prstGeom>
        </p:spPr>
        <p:txBody>
          <a:bodyPr vert="horz" lIns="100796" tIns="50398" rIns="100796" bIns="5039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818" dirty="0">
                <a:solidFill>
                  <a:schemeClr val="accent1"/>
                </a:solidFill>
              </a:rPr>
              <a:t>“</a:t>
            </a:r>
          </a:p>
        </p:txBody>
      </p:sp>
      <p:sp>
        <p:nvSpPr>
          <p:cNvPr id="15" name="TextBox 14"/>
          <p:cNvSpPr txBox="1"/>
          <p:nvPr/>
        </p:nvSpPr>
        <p:spPr>
          <a:xfrm>
            <a:off x="9224170" y="3291427"/>
            <a:ext cx="534730" cy="644607"/>
          </a:xfrm>
          <a:prstGeom prst="rect">
            <a:avLst/>
          </a:prstGeom>
        </p:spPr>
        <p:txBody>
          <a:bodyPr vert="horz" lIns="100796" tIns="50398" rIns="100796" bIns="5039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818" dirty="0">
                <a:solidFill>
                  <a:schemeClr val="accent1"/>
                </a:solidFill>
              </a:rPr>
              <a:t>”</a:t>
            </a:r>
          </a:p>
        </p:txBody>
      </p:sp>
      <p:sp>
        <p:nvSpPr>
          <p:cNvPr id="2" name="Title 1"/>
          <p:cNvSpPr>
            <a:spLocks noGrp="1"/>
          </p:cNvSpPr>
          <p:nvPr>
            <p:ph type="title"/>
          </p:nvPr>
        </p:nvSpPr>
        <p:spPr>
          <a:xfrm>
            <a:off x="1268592" y="657000"/>
            <a:ext cx="8154630" cy="3355533"/>
          </a:xfrm>
        </p:spPr>
        <p:txBody>
          <a:bodyPr anchor="ctr">
            <a:normAutofit/>
          </a:bodyPr>
          <a:lstStyle>
            <a:lvl1pPr algn="l">
              <a:defRPr sz="3086"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69114" y="4024117"/>
            <a:ext cx="7753585" cy="419982"/>
          </a:xfrm>
        </p:spPr>
        <p:txBody>
          <a:bodyPr anchor="ctr">
            <a:normAutofit/>
          </a:bodyPr>
          <a:lstStyle>
            <a:lvl1pPr marL="0" indent="0">
              <a:buFontTx/>
              <a:buNone/>
              <a:defRPr sz="1543"/>
            </a:lvl1pPr>
            <a:lvl2pPr marL="503972" indent="0">
              <a:buFontTx/>
              <a:buNone/>
              <a:defRPr/>
            </a:lvl2pPr>
            <a:lvl3pPr marL="1007943" indent="0">
              <a:buFontTx/>
              <a:buNone/>
              <a:defRPr/>
            </a:lvl3pPr>
            <a:lvl4pPr marL="1511915" indent="0">
              <a:buFontTx/>
              <a:buNone/>
              <a:defRPr/>
            </a:lvl4pPr>
            <a:lvl5pPr marL="2015886" indent="0">
              <a:buFontTx/>
              <a:buNone/>
              <a:defRPr/>
            </a:lvl5pPr>
          </a:lstStyle>
          <a:p>
            <a:pPr lvl="0"/>
            <a:r>
              <a:rPr lang="en-US"/>
              <a:t>Click to edit Master text styles</a:t>
            </a:r>
          </a:p>
        </p:txBody>
      </p:sp>
      <p:sp>
        <p:nvSpPr>
          <p:cNvPr id="3" name="Text Placeholder 2"/>
          <p:cNvSpPr>
            <a:spLocks noGrp="1"/>
          </p:cNvSpPr>
          <p:nvPr>
            <p:ph type="body" idx="1"/>
          </p:nvPr>
        </p:nvSpPr>
        <p:spPr>
          <a:xfrm>
            <a:off x="956870" y="5116070"/>
            <a:ext cx="8782947" cy="1595931"/>
          </a:xfrm>
        </p:spPr>
        <p:txBody>
          <a:bodyPr anchor="ctr">
            <a:normAutofit/>
          </a:bodyPr>
          <a:lstStyle>
            <a:lvl1pPr marL="0" indent="0" algn="l">
              <a:buNone/>
              <a:defRPr sz="1984">
                <a:gradFill flip="none" rotWithShape="1">
                  <a:gsLst>
                    <a:gs pos="0">
                      <a:schemeClr val="tx1"/>
                    </a:gs>
                    <a:gs pos="100000">
                      <a:schemeClr val="tx1">
                        <a:lumMod val="75000"/>
                      </a:schemeClr>
                    </a:gs>
                  </a:gsLst>
                  <a:lin ang="0" scaled="1"/>
                  <a:tileRect/>
                </a:gradFill>
              </a:defRPr>
            </a:lvl1pPr>
            <a:lvl2pPr marL="503972" indent="0">
              <a:buNone/>
              <a:defRPr sz="1984">
                <a:solidFill>
                  <a:schemeClr val="tx1">
                    <a:tint val="75000"/>
                  </a:schemeClr>
                </a:solidFill>
              </a:defRPr>
            </a:lvl2pPr>
            <a:lvl3pPr marL="1007943" indent="0">
              <a:buNone/>
              <a:defRPr sz="1764">
                <a:solidFill>
                  <a:schemeClr val="tx1">
                    <a:tint val="75000"/>
                  </a:schemeClr>
                </a:solidFill>
              </a:defRPr>
            </a:lvl3pPr>
            <a:lvl4pPr marL="1511915" indent="0">
              <a:buNone/>
              <a:defRPr sz="1543">
                <a:solidFill>
                  <a:schemeClr val="tx1">
                    <a:tint val="75000"/>
                  </a:schemeClr>
                </a:solidFill>
              </a:defRPr>
            </a:lvl4pPr>
            <a:lvl5pPr marL="2015886" indent="0">
              <a:buNone/>
              <a:defRPr sz="1543">
                <a:solidFill>
                  <a:schemeClr val="tx1">
                    <a:tint val="75000"/>
                  </a:schemeClr>
                </a:solidFill>
              </a:defRPr>
            </a:lvl5pPr>
            <a:lvl6pPr marL="2519858" indent="0">
              <a:buNone/>
              <a:defRPr sz="1543">
                <a:solidFill>
                  <a:schemeClr val="tx1">
                    <a:tint val="75000"/>
                  </a:schemeClr>
                </a:solidFill>
              </a:defRPr>
            </a:lvl6pPr>
            <a:lvl7pPr marL="3023829" indent="0">
              <a:buNone/>
              <a:defRPr sz="1543">
                <a:solidFill>
                  <a:schemeClr val="tx1">
                    <a:tint val="75000"/>
                  </a:schemeClr>
                </a:solidFill>
              </a:defRPr>
            </a:lvl7pPr>
            <a:lvl8pPr marL="3527801" indent="0">
              <a:buNone/>
              <a:defRPr sz="1543">
                <a:solidFill>
                  <a:schemeClr val="tx1">
                    <a:tint val="75000"/>
                  </a:schemeClr>
                </a:solidFill>
              </a:defRPr>
            </a:lvl8pPr>
            <a:lvl9pPr marL="4031772" indent="0">
              <a:buNone/>
              <a:defRPr sz="154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E1F909-3568-40F5-8205-05484158C88C}"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7052056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56869" y="3972264"/>
            <a:ext cx="8783958" cy="1619080"/>
          </a:xfrm>
        </p:spPr>
        <p:txBody>
          <a:bodyPr anchor="b">
            <a:normAutofit/>
          </a:bodyPr>
          <a:lstStyle>
            <a:lvl1pPr algn="l">
              <a:defRPr sz="3086" b="0" cap="all"/>
            </a:lvl1pPr>
          </a:lstStyle>
          <a:p>
            <a:r>
              <a:rPr lang="en-US"/>
              <a:t>Click to edit Master title style</a:t>
            </a:r>
            <a:endParaRPr lang="en-US" dirty="0"/>
          </a:p>
        </p:txBody>
      </p:sp>
      <p:sp>
        <p:nvSpPr>
          <p:cNvPr id="3" name="Text Placeholder 2"/>
          <p:cNvSpPr>
            <a:spLocks noGrp="1"/>
          </p:cNvSpPr>
          <p:nvPr>
            <p:ph type="body" idx="1"/>
          </p:nvPr>
        </p:nvSpPr>
        <p:spPr>
          <a:xfrm>
            <a:off x="959990" y="5591344"/>
            <a:ext cx="8783959" cy="1135047"/>
          </a:xfrm>
        </p:spPr>
        <p:txBody>
          <a:bodyPr anchor="t">
            <a:normAutofit/>
          </a:bodyPr>
          <a:lstStyle>
            <a:lvl1pPr marL="0" indent="0" algn="l">
              <a:buNone/>
              <a:defRPr sz="1984">
                <a:gradFill flip="none" rotWithShape="1">
                  <a:gsLst>
                    <a:gs pos="0">
                      <a:schemeClr val="tx1"/>
                    </a:gs>
                    <a:gs pos="100000">
                      <a:schemeClr val="tx1">
                        <a:lumMod val="75000"/>
                      </a:schemeClr>
                    </a:gs>
                  </a:gsLst>
                  <a:lin ang="5400000" scaled="0"/>
                  <a:tileRect/>
                </a:gradFill>
              </a:defRPr>
            </a:lvl1pPr>
            <a:lvl2pPr marL="503972" indent="0">
              <a:buNone/>
              <a:defRPr sz="1984">
                <a:solidFill>
                  <a:schemeClr val="tx1">
                    <a:tint val="75000"/>
                  </a:schemeClr>
                </a:solidFill>
              </a:defRPr>
            </a:lvl2pPr>
            <a:lvl3pPr marL="1007943" indent="0">
              <a:buNone/>
              <a:defRPr sz="1764">
                <a:solidFill>
                  <a:schemeClr val="tx1">
                    <a:tint val="75000"/>
                  </a:schemeClr>
                </a:solidFill>
              </a:defRPr>
            </a:lvl3pPr>
            <a:lvl4pPr marL="1511915" indent="0">
              <a:buNone/>
              <a:defRPr sz="1543">
                <a:solidFill>
                  <a:schemeClr val="tx1">
                    <a:tint val="75000"/>
                  </a:schemeClr>
                </a:solidFill>
              </a:defRPr>
            </a:lvl4pPr>
            <a:lvl5pPr marL="2015886" indent="0">
              <a:buNone/>
              <a:defRPr sz="1543">
                <a:solidFill>
                  <a:schemeClr val="tx1">
                    <a:tint val="75000"/>
                  </a:schemeClr>
                </a:solidFill>
              </a:defRPr>
            </a:lvl5pPr>
            <a:lvl6pPr marL="2519858" indent="0">
              <a:buNone/>
              <a:defRPr sz="1543">
                <a:solidFill>
                  <a:schemeClr val="tx1">
                    <a:tint val="75000"/>
                  </a:schemeClr>
                </a:solidFill>
              </a:defRPr>
            </a:lvl6pPr>
            <a:lvl7pPr marL="3023829" indent="0">
              <a:buNone/>
              <a:defRPr sz="1543">
                <a:solidFill>
                  <a:schemeClr val="tx1">
                    <a:tint val="75000"/>
                  </a:schemeClr>
                </a:solidFill>
              </a:defRPr>
            </a:lvl7pPr>
            <a:lvl8pPr marL="3527801" indent="0">
              <a:buNone/>
              <a:defRPr sz="1543">
                <a:solidFill>
                  <a:schemeClr val="tx1">
                    <a:tint val="75000"/>
                  </a:schemeClr>
                </a:solidFill>
              </a:defRPr>
            </a:lvl8pPr>
            <a:lvl9pPr marL="4031772" indent="0">
              <a:buNone/>
              <a:defRPr sz="154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E1F909-3568-40F5-8205-05484158C88C}"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18597400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extBox 12"/>
          <p:cNvSpPr txBox="1"/>
          <p:nvPr/>
        </p:nvSpPr>
        <p:spPr>
          <a:xfrm>
            <a:off x="682642" y="830981"/>
            <a:ext cx="534730" cy="644607"/>
          </a:xfrm>
          <a:prstGeom prst="rect">
            <a:avLst/>
          </a:prstGeom>
        </p:spPr>
        <p:txBody>
          <a:bodyPr vert="horz" lIns="100796" tIns="50398" rIns="100796" bIns="5039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818" dirty="0">
                <a:solidFill>
                  <a:schemeClr val="accent1"/>
                </a:solidFill>
              </a:rPr>
              <a:t>“</a:t>
            </a:r>
          </a:p>
        </p:txBody>
      </p:sp>
      <p:sp>
        <p:nvSpPr>
          <p:cNvPr id="16" name="TextBox 15"/>
          <p:cNvSpPr txBox="1"/>
          <p:nvPr/>
        </p:nvSpPr>
        <p:spPr>
          <a:xfrm>
            <a:off x="9222690" y="3174113"/>
            <a:ext cx="534730" cy="644607"/>
          </a:xfrm>
          <a:prstGeom prst="rect">
            <a:avLst/>
          </a:prstGeom>
        </p:spPr>
        <p:txBody>
          <a:bodyPr vert="horz" lIns="100796" tIns="50398" rIns="100796" bIns="5039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818" dirty="0">
                <a:solidFill>
                  <a:schemeClr val="accent1"/>
                </a:solidFill>
              </a:rPr>
              <a:t>”</a:t>
            </a:r>
          </a:p>
        </p:txBody>
      </p:sp>
      <p:sp>
        <p:nvSpPr>
          <p:cNvPr id="2" name="Title 1"/>
          <p:cNvSpPr>
            <a:spLocks noGrp="1"/>
          </p:cNvSpPr>
          <p:nvPr>
            <p:ph type="title"/>
          </p:nvPr>
        </p:nvSpPr>
        <p:spPr>
          <a:xfrm>
            <a:off x="1268592" y="657000"/>
            <a:ext cx="8154630" cy="3135390"/>
          </a:xfrm>
        </p:spPr>
        <p:txBody>
          <a:bodyPr anchor="ctr">
            <a:normAutofit/>
          </a:bodyPr>
          <a:lstStyle>
            <a:lvl1pPr algn="l">
              <a:defRPr sz="3086"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956869" y="4283816"/>
            <a:ext cx="8783958" cy="1161467"/>
          </a:xfrm>
        </p:spPr>
        <p:txBody>
          <a:bodyPr vert="horz" lIns="91440" tIns="45720" rIns="91440" bIns="45720" rtlCol="0" anchor="b">
            <a:normAutofit/>
          </a:bodyPr>
          <a:lstStyle>
            <a:lvl1pPr>
              <a:buNone/>
              <a:defRPr lang="en-US" sz="2205" b="0" cap="all" dirty="0">
                <a:ln w="3175" cmpd="sng">
                  <a:noFill/>
                </a:ln>
                <a:gradFill flip="none" rotWithShape="1">
                  <a:gsLst>
                    <a:gs pos="0">
                      <a:schemeClr val="tx1"/>
                    </a:gs>
                    <a:gs pos="100000">
                      <a:schemeClr val="tx1">
                        <a:lumMod val="75000"/>
                      </a:schemeClr>
                    </a:gs>
                  </a:gsLst>
                  <a:lin ang="0" scaled="1"/>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956869" y="5445283"/>
            <a:ext cx="8783958" cy="1281108"/>
          </a:xfrm>
        </p:spPr>
        <p:txBody>
          <a:bodyPr anchor="t">
            <a:normAutofit/>
          </a:bodyPr>
          <a:lstStyle>
            <a:lvl1pPr marL="0" indent="0" algn="l">
              <a:buNone/>
              <a:defRPr sz="1764">
                <a:gradFill flip="none" rotWithShape="1">
                  <a:gsLst>
                    <a:gs pos="0">
                      <a:schemeClr val="tx1"/>
                    </a:gs>
                    <a:gs pos="100000">
                      <a:schemeClr val="tx1">
                        <a:lumMod val="75000"/>
                      </a:schemeClr>
                    </a:gs>
                  </a:gsLst>
                  <a:lin ang="5400000" scaled="0"/>
                  <a:tileRect/>
                </a:gradFill>
              </a:defRPr>
            </a:lvl1pPr>
            <a:lvl2pPr marL="503972" indent="0">
              <a:buNone/>
              <a:defRPr sz="1764">
                <a:solidFill>
                  <a:schemeClr val="tx1">
                    <a:tint val="75000"/>
                  </a:schemeClr>
                </a:solidFill>
              </a:defRPr>
            </a:lvl2pPr>
            <a:lvl3pPr marL="1007943" indent="0">
              <a:buNone/>
              <a:defRPr sz="1764">
                <a:solidFill>
                  <a:schemeClr val="tx1">
                    <a:tint val="75000"/>
                  </a:schemeClr>
                </a:solidFill>
              </a:defRPr>
            </a:lvl3pPr>
            <a:lvl4pPr marL="1511915" indent="0">
              <a:buNone/>
              <a:defRPr sz="1543">
                <a:solidFill>
                  <a:schemeClr val="tx1">
                    <a:tint val="75000"/>
                  </a:schemeClr>
                </a:solidFill>
              </a:defRPr>
            </a:lvl4pPr>
            <a:lvl5pPr marL="2015886" indent="0">
              <a:buNone/>
              <a:defRPr sz="1543">
                <a:solidFill>
                  <a:schemeClr val="tx1">
                    <a:tint val="75000"/>
                  </a:schemeClr>
                </a:solidFill>
              </a:defRPr>
            </a:lvl5pPr>
            <a:lvl6pPr marL="2519858" indent="0">
              <a:buNone/>
              <a:defRPr sz="1543">
                <a:solidFill>
                  <a:schemeClr val="tx1">
                    <a:tint val="75000"/>
                  </a:schemeClr>
                </a:solidFill>
              </a:defRPr>
            </a:lvl6pPr>
            <a:lvl7pPr marL="3023829" indent="0">
              <a:buNone/>
              <a:defRPr sz="1543">
                <a:solidFill>
                  <a:schemeClr val="tx1">
                    <a:tint val="75000"/>
                  </a:schemeClr>
                </a:solidFill>
              </a:defRPr>
            </a:lvl7pPr>
            <a:lvl8pPr marL="3527801" indent="0">
              <a:buNone/>
              <a:defRPr sz="1543">
                <a:solidFill>
                  <a:schemeClr val="tx1">
                    <a:tint val="75000"/>
                  </a:schemeClr>
                </a:solidFill>
              </a:defRPr>
            </a:lvl8pPr>
            <a:lvl9pPr marL="4031772" indent="0">
              <a:buNone/>
              <a:defRPr sz="154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E1F909-3568-40F5-8205-05484158C88C}"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27827438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956869" y="657000"/>
            <a:ext cx="8782947" cy="3038843"/>
          </a:xfrm>
        </p:spPr>
        <p:txBody>
          <a:bodyPr vert="horz" lIns="91440" tIns="45720" rIns="91440" bIns="45720" rtlCol="0" anchor="ctr">
            <a:normAutofit/>
          </a:bodyPr>
          <a:lstStyle>
            <a:lvl1pPr>
              <a:defRPr lang="en-US" sz="3086"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956869" y="4059761"/>
            <a:ext cx="8782947" cy="1156640"/>
          </a:xfrm>
        </p:spPr>
        <p:txBody>
          <a:bodyPr vert="horz" lIns="91440" tIns="45720" rIns="91440" bIns="45720" rtlCol="0" anchor="b">
            <a:normAutofit/>
          </a:bodyPr>
          <a:lstStyle>
            <a:lvl1pPr>
              <a:buNone/>
              <a:defRPr lang="en-US" sz="2646"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956869" y="5216400"/>
            <a:ext cx="8782946" cy="1509991"/>
          </a:xfrm>
        </p:spPr>
        <p:txBody>
          <a:bodyPr anchor="t">
            <a:normAutofit/>
          </a:bodyPr>
          <a:lstStyle>
            <a:lvl1pPr marL="0" indent="0" algn="l">
              <a:buNone/>
              <a:defRPr sz="1764">
                <a:gradFill flip="none" rotWithShape="1">
                  <a:gsLst>
                    <a:gs pos="0">
                      <a:schemeClr val="tx1"/>
                    </a:gs>
                    <a:gs pos="100000">
                      <a:schemeClr val="tx1">
                        <a:lumMod val="75000"/>
                      </a:schemeClr>
                    </a:gs>
                  </a:gsLst>
                  <a:lin ang="5400000" scaled="0"/>
                  <a:tileRect/>
                </a:gradFill>
              </a:defRPr>
            </a:lvl1pPr>
            <a:lvl2pPr marL="503972" indent="0">
              <a:buNone/>
              <a:defRPr sz="1764">
                <a:solidFill>
                  <a:schemeClr val="tx1">
                    <a:tint val="75000"/>
                  </a:schemeClr>
                </a:solidFill>
              </a:defRPr>
            </a:lvl2pPr>
            <a:lvl3pPr marL="1007943" indent="0">
              <a:buNone/>
              <a:defRPr sz="1764">
                <a:solidFill>
                  <a:schemeClr val="tx1">
                    <a:tint val="75000"/>
                  </a:schemeClr>
                </a:solidFill>
              </a:defRPr>
            </a:lvl3pPr>
            <a:lvl4pPr marL="1511915" indent="0">
              <a:buNone/>
              <a:defRPr sz="1543">
                <a:solidFill>
                  <a:schemeClr val="tx1">
                    <a:tint val="75000"/>
                  </a:schemeClr>
                </a:solidFill>
              </a:defRPr>
            </a:lvl4pPr>
            <a:lvl5pPr marL="2015886" indent="0">
              <a:buNone/>
              <a:defRPr sz="1543">
                <a:solidFill>
                  <a:schemeClr val="tx1">
                    <a:tint val="75000"/>
                  </a:schemeClr>
                </a:solidFill>
              </a:defRPr>
            </a:lvl5pPr>
            <a:lvl6pPr marL="2519858" indent="0">
              <a:buNone/>
              <a:defRPr sz="1543">
                <a:solidFill>
                  <a:schemeClr val="tx1">
                    <a:tint val="75000"/>
                  </a:schemeClr>
                </a:solidFill>
              </a:defRPr>
            </a:lvl6pPr>
            <a:lvl7pPr marL="3023829" indent="0">
              <a:buNone/>
              <a:defRPr sz="1543">
                <a:solidFill>
                  <a:schemeClr val="tx1">
                    <a:tint val="75000"/>
                  </a:schemeClr>
                </a:solidFill>
              </a:defRPr>
            </a:lvl7pPr>
            <a:lvl8pPr marL="3527801" indent="0">
              <a:buNone/>
              <a:defRPr sz="1543">
                <a:solidFill>
                  <a:schemeClr val="tx1">
                    <a:tint val="75000"/>
                  </a:schemeClr>
                </a:solidFill>
              </a:defRPr>
            </a:lvl8pPr>
            <a:lvl9pPr marL="4031772" indent="0">
              <a:buNone/>
              <a:defRPr sz="154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E1F909-3568-40F5-8205-05484158C88C}"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40053162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956870" y="657000"/>
            <a:ext cx="8782947" cy="1446766"/>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E1F909-3568-40F5-8205-05484158C88C}"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40735599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60721" y="656999"/>
            <a:ext cx="2079095" cy="606939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956870" y="656999"/>
            <a:ext cx="6576140" cy="606939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E1F909-3568-40F5-8205-05484158C88C}"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31042602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029065689"/>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56870" y="657000"/>
            <a:ext cx="8782947" cy="144676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56870" y="2271758"/>
            <a:ext cx="8782946" cy="44546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60722" y="6810388"/>
            <a:ext cx="1505394" cy="402483"/>
          </a:xfrm>
          <a:prstGeom prst="rect">
            <a:avLst/>
          </a:prstGeom>
        </p:spPr>
        <p:txBody>
          <a:bodyPr vert="horz" lIns="91440" tIns="45720" rIns="91440" bIns="45720" rtlCol="0" anchor="ctr"/>
          <a:lstStyle>
            <a:lvl1pPr algn="r">
              <a:defRPr sz="882" b="1" i="0">
                <a:solidFill>
                  <a:schemeClr val="tx1">
                    <a:lumMod val="75000"/>
                  </a:schemeClr>
                </a:solidFill>
                <a:effectLst>
                  <a:outerShdw blurRad="50800" dist="38100" dir="2700000" algn="tl" rotWithShape="0">
                    <a:srgbClr val="000000">
                      <a:alpha val="43000"/>
                    </a:srgbClr>
                  </a:outerShdw>
                </a:effectLst>
                <a:latin typeface="+mn-lt"/>
              </a:defRPr>
            </a:lvl1pPr>
          </a:lstStyle>
          <a:p>
            <a:fld id="{F8E1F909-3568-40F5-8205-05484158C88C}" type="datetimeFigureOut">
              <a:rPr lang="en-US" smtClean="0"/>
              <a:t>2/14/2026</a:t>
            </a:fld>
            <a:endParaRPr lang="en-US"/>
          </a:p>
        </p:txBody>
      </p:sp>
      <p:sp>
        <p:nvSpPr>
          <p:cNvPr id="5" name="Footer Placeholder 4"/>
          <p:cNvSpPr>
            <a:spLocks noGrp="1"/>
          </p:cNvSpPr>
          <p:nvPr>
            <p:ph type="ftr" sz="quarter" idx="3"/>
          </p:nvPr>
        </p:nvSpPr>
        <p:spPr>
          <a:xfrm>
            <a:off x="956870" y="6810388"/>
            <a:ext cx="6576140" cy="402483"/>
          </a:xfrm>
          <a:prstGeom prst="rect">
            <a:avLst/>
          </a:prstGeom>
        </p:spPr>
        <p:txBody>
          <a:bodyPr vert="horz" lIns="91440" tIns="45720" rIns="91440" bIns="45720" rtlCol="0" anchor="ctr"/>
          <a:lstStyle>
            <a:lvl1pPr algn="l">
              <a:defRPr sz="882"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a:p>
        </p:txBody>
      </p:sp>
      <p:sp>
        <p:nvSpPr>
          <p:cNvPr id="6" name="Slide Number Placeholder 5"/>
          <p:cNvSpPr>
            <a:spLocks noGrp="1"/>
          </p:cNvSpPr>
          <p:nvPr>
            <p:ph type="sldNum" sz="quarter" idx="4"/>
          </p:nvPr>
        </p:nvSpPr>
        <p:spPr>
          <a:xfrm>
            <a:off x="9257354" y="6810388"/>
            <a:ext cx="483474" cy="402483"/>
          </a:xfrm>
          <a:prstGeom prst="rect">
            <a:avLst/>
          </a:prstGeom>
        </p:spPr>
        <p:txBody>
          <a:bodyPr vert="horz" lIns="91440" tIns="45720" rIns="91440" bIns="45720" rtlCol="0" anchor="ctr"/>
          <a:lstStyle>
            <a:lvl1pPr algn="r">
              <a:defRPr sz="882" b="1" i="0">
                <a:solidFill>
                  <a:schemeClr val="tx1">
                    <a:lumMod val="75000"/>
                  </a:schemeClr>
                </a:solidFill>
                <a:effectLst>
                  <a:outerShdw blurRad="50800" dist="38100" dir="2700000" algn="tl" rotWithShape="0">
                    <a:srgbClr val="000000">
                      <a:alpha val="43000"/>
                    </a:srgbClr>
                  </a:outerShdw>
                </a:effectLst>
                <a:latin typeface="+mn-lt"/>
              </a:defRPr>
            </a:lvl1pPr>
          </a:lstStyle>
          <a:p>
            <a:fld id="{5A40D005-FB29-4DA1-AF6A-7002CDC49E30}" type="slidenum">
              <a:rPr lang="en-US" smtClean="0"/>
              <a:t>‹#›</a:t>
            </a:fld>
            <a:endParaRPr lang="en-US"/>
          </a:p>
        </p:txBody>
      </p:sp>
    </p:spTree>
    <p:extLst>
      <p:ext uri="{BB962C8B-B14F-4D97-AF65-F5344CB8AC3E}">
        <p14:creationId xmlns:p14="http://schemas.microsoft.com/office/powerpoint/2010/main" val="395812946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xStyles>
    <p:titleStyle>
      <a:lvl1pPr algn="l" defTabSz="503972" rtl="0" eaLnBrk="1" latinLnBrk="0" hangingPunct="1">
        <a:spcBef>
          <a:spcPct val="0"/>
        </a:spcBef>
        <a:buNone/>
        <a:defRPr sz="3086" kern="1200" cap="all">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14982" indent="-314982" algn="l" defTabSz="503972" rtl="0" eaLnBrk="1" latinLnBrk="0" hangingPunct="1">
        <a:spcBef>
          <a:spcPct val="20000"/>
        </a:spcBef>
        <a:spcAft>
          <a:spcPts val="661"/>
        </a:spcAft>
        <a:buClr>
          <a:schemeClr val="tx1"/>
        </a:buClr>
        <a:buSzPct val="130000"/>
        <a:buFont typeface="Arial"/>
        <a:buChar char="•"/>
        <a:defRPr sz="1984"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818954" indent="-314982" algn="l" defTabSz="503972" rtl="0" eaLnBrk="1" latinLnBrk="0" hangingPunct="1">
        <a:spcBef>
          <a:spcPct val="20000"/>
        </a:spcBef>
        <a:spcAft>
          <a:spcPts val="661"/>
        </a:spcAft>
        <a:buClr>
          <a:schemeClr val="tx1"/>
        </a:buClr>
        <a:buSzPct val="130000"/>
        <a:buFont typeface="Arial"/>
        <a:buChar char="•"/>
        <a:defRPr sz="1764"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322925" indent="-314982" algn="l" defTabSz="503972" rtl="0" eaLnBrk="1" latinLnBrk="0" hangingPunct="1">
        <a:spcBef>
          <a:spcPct val="20000"/>
        </a:spcBef>
        <a:spcAft>
          <a:spcPts val="661"/>
        </a:spcAft>
        <a:buClr>
          <a:schemeClr val="tx1"/>
        </a:buClr>
        <a:buSzPct val="130000"/>
        <a:buFont typeface="Arial"/>
        <a:buChar char="•"/>
        <a:defRPr sz="1543"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700904" indent="-188989" algn="l" defTabSz="503972" rtl="0" eaLnBrk="1" latinLnBrk="0" hangingPunct="1">
        <a:spcBef>
          <a:spcPct val="20000"/>
        </a:spcBef>
        <a:spcAft>
          <a:spcPts val="661"/>
        </a:spcAft>
        <a:buClr>
          <a:schemeClr val="tx1"/>
        </a:buClr>
        <a:buSzPct val="130000"/>
        <a:buFont typeface="Arial"/>
        <a:buChar char="•"/>
        <a:defRPr sz="1543"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204876" indent="-188989" algn="l" defTabSz="503972" rtl="0" eaLnBrk="1" latinLnBrk="0" hangingPunct="1">
        <a:spcBef>
          <a:spcPct val="20000"/>
        </a:spcBef>
        <a:spcAft>
          <a:spcPts val="661"/>
        </a:spcAft>
        <a:buClr>
          <a:schemeClr val="tx1"/>
        </a:buClr>
        <a:buSzPct val="130000"/>
        <a:buFont typeface="Arial"/>
        <a:buChar char="•"/>
        <a:defRPr sz="1323"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771844" indent="-251986" algn="l" defTabSz="503972" rtl="0" eaLnBrk="1" latinLnBrk="0" hangingPunct="1">
        <a:spcBef>
          <a:spcPct val="20000"/>
        </a:spcBef>
        <a:spcAft>
          <a:spcPts val="661"/>
        </a:spcAft>
        <a:buClr>
          <a:schemeClr val="tx1"/>
        </a:buClr>
        <a:buSzPct val="130000"/>
        <a:buFont typeface="Arial"/>
        <a:buChar char="•"/>
        <a:defRPr sz="1213"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3275815" indent="-251986" algn="l" defTabSz="503972" rtl="0" eaLnBrk="1" latinLnBrk="0" hangingPunct="1">
        <a:spcBef>
          <a:spcPct val="20000"/>
        </a:spcBef>
        <a:spcAft>
          <a:spcPts val="661"/>
        </a:spcAft>
        <a:buClr>
          <a:schemeClr val="tx1"/>
        </a:buClr>
        <a:buSzPct val="130000"/>
        <a:buFont typeface="Arial"/>
        <a:buChar char="•"/>
        <a:defRPr sz="1213"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779787" indent="-251986" algn="l" defTabSz="503972" rtl="0" eaLnBrk="1" latinLnBrk="0" hangingPunct="1">
        <a:spcBef>
          <a:spcPct val="20000"/>
        </a:spcBef>
        <a:spcAft>
          <a:spcPts val="661"/>
        </a:spcAft>
        <a:buClr>
          <a:schemeClr val="tx1"/>
        </a:buClr>
        <a:buSzPct val="130000"/>
        <a:buFont typeface="Arial"/>
        <a:buChar char="•"/>
        <a:defRPr sz="1213"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4283758" indent="-251986" algn="l" defTabSz="503972" rtl="0" eaLnBrk="1" latinLnBrk="0" hangingPunct="1">
        <a:spcBef>
          <a:spcPct val="20000"/>
        </a:spcBef>
        <a:spcAft>
          <a:spcPts val="661"/>
        </a:spcAft>
        <a:buClr>
          <a:schemeClr val="tx1"/>
        </a:buClr>
        <a:buSzPct val="100000"/>
        <a:buFont typeface="Arial"/>
        <a:buChar char="•"/>
        <a:defRPr sz="1213"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503972" rtl="0" eaLnBrk="1" latinLnBrk="0" hangingPunct="1">
        <a:defRPr sz="1984" kern="1200">
          <a:solidFill>
            <a:schemeClr val="tx1"/>
          </a:solidFill>
          <a:latin typeface="+mn-lt"/>
          <a:ea typeface="+mn-ea"/>
          <a:cs typeface="+mn-cs"/>
        </a:defRPr>
      </a:lvl1pPr>
      <a:lvl2pPr marL="503972" algn="l" defTabSz="503972" rtl="0" eaLnBrk="1" latinLnBrk="0" hangingPunct="1">
        <a:defRPr sz="1984" kern="1200">
          <a:solidFill>
            <a:schemeClr val="tx1"/>
          </a:solidFill>
          <a:latin typeface="+mn-lt"/>
          <a:ea typeface="+mn-ea"/>
          <a:cs typeface="+mn-cs"/>
        </a:defRPr>
      </a:lvl2pPr>
      <a:lvl3pPr marL="1007943" algn="l" defTabSz="503972" rtl="0" eaLnBrk="1" latinLnBrk="0" hangingPunct="1">
        <a:defRPr sz="1984" kern="1200">
          <a:solidFill>
            <a:schemeClr val="tx1"/>
          </a:solidFill>
          <a:latin typeface="+mn-lt"/>
          <a:ea typeface="+mn-ea"/>
          <a:cs typeface="+mn-cs"/>
        </a:defRPr>
      </a:lvl3pPr>
      <a:lvl4pPr marL="1511915" algn="l" defTabSz="503972" rtl="0" eaLnBrk="1" latinLnBrk="0" hangingPunct="1">
        <a:defRPr sz="1984" kern="1200">
          <a:solidFill>
            <a:schemeClr val="tx1"/>
          </a:solidFill>
          <a:latin typeface="+mn-lt"/>
          <a:ea typeface="+mn-ea"/>
          <a:cs typeface="+mn-cs"/>
        </a:defRPr>
      </a:lvl4pPr>
      <a:lvl5pPr marL="2015886" algn="l" defTabSz="503972" rtl="0" eaLnBrk="1" latinLnBrk="0" hangingPunct="1">
        <a:defRPr sz="1984" kern="1200">
          <a:solidFill>
            <a:schemeClr val="tx1"/>
          </a:solidFill>
          <a:latin typeface="+mn-lt"/>
          <a:ea typeface="+mn-ea"/>
          <a:cs typeface="+mn-cs"/>
        </a:defRPr>
      </a:lvl5pPr>
      <a:lvl6pPr marL="2519858" algn="l" defTabSz="503972" rtl="0" eaLnBrk="1" latinLnBrk="0" hangingPunct="1">
        <a:defRPr sz="1984" kern="1200">
          <a:solidFill>
            <a:schemeClr val="tx1"/>
          </a:solidFill>
          <a:latin typeface="+mn-lt"/>
          <a:ea typeface="+mn-ea"/>
          <a:cs typeface="+mn-cs"/>
        </a:defRPr>
      </a:lvl6pPr>
      <a:lvl7pPr marL="3023829" algn="l" defTabSz="503972" rtl="0" eaLnBrk="1" latinLnBrk="0" hangingPunct="1">
        <a:defRPr sz="1984" kern="1200">
          <a:solidFill>
            <a:schemeClr val="tx1"/>
          </a:solidFill>
          <a:latin typeface="+mn-lt"/>
          <a:ea typeface="+mn-ea"/>
          <a:cs typeface="+mn-cs"/>
        </a:defRPr>
      </a:lvl7pPr>
      <a:lvl8pPr marL="3527801" algn="l" defTabSz="503972" rtl="0" eaLnBrk="1" latinLnBrk="0" hangingPunct="1">
        <a:defRPr sz="1984" kern="1200">
          <a:solidFill>
            <a:schemeClr val="tx1"/>
          </a:solidFill>
          <a:latin typeface="+mn-lt"/>
          <a:ea typeface="+mn-ea"/>
          <a:cs typeface="+mn-cs"/>
        </a:defRPr>
      </a:lvl8pPr>
      <a:lvl9pPr marL="4031772" algn="l" defTabSz="503972" rtl="0" eaLnBrk="1" latinLnBrk="0" hangingPunct="1">
        <a:defRPr sz="1984"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ounded Rectangle 74"/>
          <p:cNvSpPr/>
          <p:nvPr/>
        </p:nvSpPr>
        <p:spPr>
          <a:xfrm>
            <a:off x="1529364" y="240714"/>
            <a:ext cx="7675274" cy="1278372"/>
          </a:xfrm>
          <a:prstGeom prst="roundRect">
            <a:avLst>
              <a:gd name="adj" fmla="val 16687"/>
            </a:avLst>
          </a:prstGeom>
          <a:solidFill>
            <a:srgbClr val="66A27A"/>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GB" sz="1400" dirty="0"/>
          </a:p>
          <a:p>
            <a:pPr algn="ctr"/>
            <a:endParaRPr lang="en-GB" sz="1400" dirty="0"/>
          </a:p>
          <a:p>
            <a:pPr algn="ctr"/>
            <a:r>
              <a:rPr lang="en-GB" sz="1600" b="1" dirty="0">
                <a:solidFill>
                  <a:schemeClr val="bg1"/>
                </a:solidFill>
                <a:latin typeface="Arial Black" panose="020B0A04020102020204" pitchFamily="34" charset="0"/>
              </a:rPr>
              <a:t>Self-Awareness and Emotional Intelligence in Student Learning</a:t>
            </a:r>
          </a:p>
          <a:p>
            <a:pPr algn="ctr"/>
            <a:r>
              <a:rPr lang="en-GB" sz="1600" b="1" dirty="0">
                <a:solidFill>
                  <a:schemeClr val="bg1"/>
                </a:solidFill>
                <a:latin typeface="Arial Black" panose="020B0A04020102020204" pitchFamily="34" charset="0"/>
              </a:rPr>
              <a:t>Paul Paveliuc – 2330354</a:t>
            </a:r>
          </a:p>
          <a:p>
            <a:pPr algn="ctr"/>
            <a:r>
              <a:rPr lang="en-GB" sz="1600" b="1" dirty="0">
                <a:solidFill>
                  <a:schemeClr val="bg1"/>
                </a:solidFill>
                <a:latin typeface="Arial Black" panose="020B0A04020102020204" pitchFamily="34" charset="0"/>
              </a:rPr>
              <a:t>Developing Emotional Intelligence Skills(LCLM5006_BIRM)</a:t>
            </a:r>
          </a:p>
          <a:p>
            <a:pPr algn="ctr"/>
            <a:r>
              <a:rPr lang="en-GB" sz="1600" b="1" dirty="0">
                <a:solidFill>
                  <a:schemeClr val="bg1"/>
                </a:solidFill>
                <a:latin typeface="Arial Black" panose="020B0A04020102020204" pitchFamily="34" charset="0"/>
              </a:rPr>
              <a:t>Module lecturer : Dr. Abdallah Naser</a:t>
            </a:r>
          </a:p>
          <a:p>
            <a:pPr algn="ctr"/>
            <a:endParaRPr lang="en-GB" sz="2395" dirty="0"/>
          </a:p>
        </p:txBody>
      </p:sp>
      <p:sp>
        <p:nvSpPr>
          <p:cNvPr id="74" name="Rounded Rectangle 73"/>
          <p:cNvSpPr/>
          <p:nvPr/>
        </p:nvSpPr>
        <p:spPr>
          <a:xfrm>
            <a:off x="2933516" y="2236540"/>
            <a:ext cx="2521758" cy="1938991"/>
          </a:xfrm>
          <a:prstGeom prst="roundRect">
            <a:avLst>
              <a:gd name="adj" fmla="val 902"/>
            </a:avLst>
          </a:prstGeom>
          <a:solidFill>
            <a:srgbClr val="749094"/>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endParaRPr lang="en-US" sz="1400" dirty="0"/>
          </a:p>
        </p:txBody>
      </p:sp>
      <p:sp>
        <p:nvSpPr>
          <p:cNvPr id="76" name="Rounded Rectangle 75"/>
          <p:cNvSpPr/>
          <p:nvPr/>
        </p:nvSpPr>
        <p:spPr>
          <a:xfrm>
            <a:off x="28679" y="1908970"/>
            <a:ext cx="2824916" cy="2315049"/>
          </a:xfrm>
          <a:prstGeom prst="rect">
            <a:avLst/>
          </a:prstGeom>
          <a:solidFill>
            <a:srgbClr val="AA6C76"/>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r>
              <a:rPr lang="en-US" sz="900" dirty="0"/>
              <a:t>Emotional intelligence means understanding your own feelings and the feelings of other people. This skill is important in school and in everyday life because emotions affect how we think, behave and communicate (Goleman, 1995). Psychologists explain that people who understand their own emotions can also understand others better (Salovey and Mayer, 1990). If someone ignores their feelings, they may react too quickly, misunderstand situations or struggle to work with others. This shows that emotional awareness is an important skill for students and helps both learning and relationships.</a:t>
            </a:r>
          </a:p>
        </p:txBody>
      </p:sp>
      <p:sp>
        <p:nvSpPr>
          <p:cNvPr id="77" name="Rounded Rectangle 76"/>
          <p:cNvSpPr/>
          <p:nvPr/>
        </p:nvSpPr>
        <p:spPr>
          <a:xfrm>
            <a:off x="36871" y="4633311"/>
            <a:ext cx="2824915" cy="2886857"/>
          </a:xfrm>
          <a:prstGeom prst="roundRect">
            <a:avLst>
              <a:gd name="adj" fmla="val 0"/>
            </a:avLst>
          </a:prstGeom>
          <a:solidFill>
            <a:srgbClr val="AA6C76"/>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endParaRPr lang="en-US" sz="2400" dirty="0"/>
          </a:p>
        </p:txBody>
      </p:sp>
      <p:sp>
        <p:nvSpPr>
          <p:cNvPr id="78" name="Rounded Rectangle 77"/>
          <p:cNvSpPr/>
          <p:nvPr/>
        </p:nvSpPr>
        <p:spPr>
          <a:xfrm>
            <a:off x="5542570" y="2104986"/>
            <a:ext cx="2247322" cy="2113060"/>
          </a:xfrm>
          <a:prstGeom prst="roundRect">
            <a:avLst>
              <a:gd name="adj" fmla="val 0"/>
            </a:avLst>
          </a:prstGeom>
          <a:solidFill>
            <a:srgbClr val="50798E"/>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marL="0" marR="0" lvl="0" indent="0" algn="ctr" defTabSz="1042633"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white"/>
                </a:solidFill>
                <a:effectLst/>
                <a:uLnTx/>
                <a:uFillTx/>
                <a:latin typeface="Calibri"/>
                <a:cs typeface="Arial"/>
              </a:rPr>
              <a:t>From my own experience, emotions affect how well I study. For example, before exams or deadlines I sometimes feel stressed, and that makes it harder to concentrate. When I calm myself and </a:t>
            </a:r>
            <a:r>
              <a:rPr kumimoji="0" lang="en-US" sz="900" b="0" i="0" u="none" strike="noStrike" kern="1200" cap="none" spc="0" normalizeH="0" baseline="0" noProof="0" dirty="0" err="1">
                <a:ln>
                  <a:noFill/>
                </a:ln>
                <a:solidFill>
                  <a:prstClr val="white"/>
                </a:solidFill>
                <a:effectLst/>
                <a:uLnTx/>
                <a:uFillTx/>
                <a:latin typeface="Calibri"/>
                <a:cs typeface="Arial"/>
              </a:rPr>
              <a:t>organise</a:t>
            </a:r>
            <a:r>
              <a:rPr kumimoji="0" lang="en-US" sz="900" b="0" i="0" u="none" strike="noStrike" kern="1200" cap="none" spc="0" normalizeH="0" baseline="0" noProof="0" dirty="0">
                <a:ln>
                  <a:noFill/>
                </a:ln>
                <a:solidFill>
                  <a:prstClr val="white"/>
                </a:solidFill>
                <a:effectLst/>
                <a:uLnTx/>
                <a:uFillTx/>
                <a:latin typeface="Calibri"/>
                <a:cs typeface="Arial"/>
              </a:rPr>
              <a:t> my work, I feel more confident and focused. I learned that simple actions such as breathing slowly, planning work earlier and reminding myself to stay positive help me stay in control. Studies show that students who manage their emotions well often achieve better results and deal with pressure more successfully (</a:t>
            </a:r>
            <a:r>
              <a:rPr kumimoji="0" lang="en-US" sz="900" b="0" i="0" u="none" strike="noStrike" kern="1200" cap="none" spc="0" normalizeH="0" baseline="0" noProof="0" dirty="0" err="1">
                <a:ln>
                  <a:noFill/>
                </a:ln>
                <a:solidFill>
                  <a:prstClr val="white"/>
                </a:solidFill>
                <a:effectLst/>
                <a:uLnTx/>
                <a:uFillTx/>
                <a:latin typeface="Calibri"/>
                <a:cs typeface="Arial"/>
              </a:rPr>
              <a:t>Pekrun</a:t>
            </a:r>
            <a:r>
              <a:rPr kumimoji="0" lang="en-US" sz="900" b="0" i="0" u="none" strike="noStrike" kern="1200" cap="none" spc="0" normalizeH="0" baseline="0" noProof="0" dirty="0">
                <a:ln>
                  <a:noFill/>
                </a:ln>
                <a:solidFill>
                  <a:prstClr val="white"/>
                </a:solidFill>
                <a:effectLst/>
                <a:uLnTx/>
                <a:uFillTx/>
                <a:latin typeface="Calibri"/>
                <a:cs typeface="Arial"/>
              </a:rPr>
              <a:t>, 2002). This shows that emotional control supports learning and performance</a:t>
            </a:r>
          </a:p>
        </p:txBody>
      </p:sp>
      <p:sp>
        <p:nvSpPr>
          <p:cNvPr id="79" name="Rounded Rectangle 78"/>
          <p:cNvSpPr/>
          <p:nvPr/>
        </p:nvSpPr>
        <p:spPr>
          <a:xfrm>
            <a:off x="7699511" y="4699500"/>
            <a:ext cx="1744451" cy="2796133"/>
          </a:xfrm>
          <a:prstGeom prst="roundRect">
            <a:avLst>
              <a:gd name="adj" fmla="val 0"/>
            </a:avLst>
          </a:prstGeom>
          <a:solidFill>
            <a:srgbClr val="C78059"/>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endParaRPr lang="en-US" sz="900" dirty="0"/>
          </a:p>
        </p:txBody>
      </p:sp>
      <p:sp>
        <p:nvSpPr>
          <p:cNvPr id="80" name="Rounded Rectangle 79"/>
          <p:cNvSpPr/>
          <p:nvPr/>
        </p:nvSpPr>
        <p:spPr>
          <a:xfrm>
            <a:off x="7829347" y="2335244"/>
            <a:ext cx="2847713" cy="2066052"/>
          </a:xfrm>
          <a:prstGeom prst="roundRect">
            <a:avLst>
              <a:gd name="adj" fmla="val 507"/>
            </a:avLst>
          </a:prstGeom>
          <a:solidFill>
            <a:srgbClr val="50798E"/>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r>
              <a:rPr lang="en-US" sz="900" dirty="0"/>
              <a:t> Success in studies is not only about intelligence; emotions also play an important role. Students who stay motivated, manage stress and believe in themselves usually perform better. Feelings such as anxiety, fear of failure or frustration can make studying harder if they are not controlled. However, students can improve if they understand what causes their stress, replace negative thoughts with realistic ones and ask for help when needed. Research shows that students who understand their emotions cope better with challenges and stay focused on their goals (</a:t>
            </a:r>
            <a:r>
              <a:rPr lang="en-US" sz="900" dirty="0" err="1"/>
              <a:t>Pekrun</a:t>
            </a:r>
            <a:r>
              <a:rPr lang="en-US" sz="900" dirty="0"/>
              <a:t>, 2002)</a:t>
            </a:r>
          </a:p>
        </p:txBody>
      </p:sp>
      <p:sp>
        <p:nvSpPr>
          <p:cNvPr id="24" name="Text Placeholder 5">
            <a:extLst>
              <a:ext uri="{FF2B5EF4-FFF2-40B4-BE49-F238E27FC236}">
                <a16:creationId xmlns:a16="http://schemas.microsoft.com/office/drawing/2014/main" id="{9AFA996E-AD6B-4DC6-BC85-A182D141A5B5}"/>
              </a:ext>
            </a:extLst>
          </p:cNvPr>
          <p:cNvSpPr txBox="1"/>
          <p:nvPr/>
        </p:nvSpPr>
        <p:spPr>
          <a:xfrm>
            <a:off x="1535906" y="462424"/>
            <a:ext cx="7620000" cy="1192283"/>
          </a:xfrm>
          <a:prstGeom prst="rect">
            <a:avLst/>
          </a:prstGeom>
        </p:spPr>
        <p:txBody>
          <a:bodyPr lIns="0" tIns="0" rIns="0" bIns="0">
            <a:noAutofit/>
          </a:bodyPr>
          <a:lstStyle>
            <a:defPPr>
              <a:defRPr kern="1200"/>
            </a:defPPr>
            <a:lvl1pPr marL="0" marR="0" indent="0" algn="l" defTabSz="3783013" rtl="0" eaLnBrk="1" fontAlgn="auto" latinLnBrk="0" hangingPunct="1">
              <a:lnSpc>
                <a:spcPct val="100000"/>
              </a:lnSpc>
              <a:spcBef>
                <a:spcPts val="600"/>
              </a:spcBef>
              <a:spcAft>
                <a:spcPct val="0"/>
              </a:spcAft>
              <a:buClrTx/>
              <a:buSzTx/>
              <a:buFontTx/>
              <a:buNone/>
              <a:defRPr sz="6000" kern="1200" baseline="0">
                <a:solidFill>
                  <a:schemeClr val="tx2"/>
                </a:solidFill>
                <a:latin typeface="Franklin Gothic Heavy" pitchFamily="34" charset="0"/>
                <a:ea typeface="+mn-ea"/>
                <a:cs typeface="+mn-cs"/>
              </a:defRPr>
            </a:lvl1pPr>
            <a:lvl2pPr marL="1880543" indent="0" algn="l" defTabSz="3761086" rtl="0" eaLnBrk="1" latinLnBrk="0" hangingPunct="1">
              <a:spcBef>
                <a:spcPct val="20000"/>
              </a:spcBef>
              <a:buFontTx/>
              <a:buNone/>
              <a:defRPr sz="11500" kern="1200">
                <a:solidFill>
                  <a:schemeClr val="tx1"/>
                </a:solidFill>
                <a:latin typeface="+mn-lt"/>
                <a:ea typeface="+mn-ea"/>
                <a:cs typeface="+mn-cs"/>
              </a:defRPr>
            </a:lvl2pPr>
            <a:lvl3pPr marL="3761086" indent="0" algn="l" defTabSz="3761086" rtl="0" eaLnBrk="1" latinLnBrk="0" hangingPunct="1">
              <a:spcBef>
                <a:spcPct val="20000"/>
              </a:spcBef>
              <a:buFontTx/>
              <a:buNone/>
              <a:defRPr sz="9900" kern="1200">
                <a:solidFill>
                  <a:schemeClr val="tx1"/>
                </a:solidFill>
                <a:latin typeface="+mn-lt"/>
                <a:ea typeface="+mn-ea"/>
                <a:cs typeface="+mn-cs"/>
              </a:defRPr>
            </a:lvl3pPr>
            <a:lvl4pPr marL="5641629" indent="0" algn="l" defTabSz="3761086" rtl="0" eaLnBrk="1" latinLnBrk="0" hangingPunct="1">
              <a:spcBef>
                <a:spcPct val="20000"/>
              </a:spcBef>
              <a:buFontTx/>
              <a:buNone/>
              <a:defRPr sz="8200" kern="1200">
                <a:solidFill>
                  <a:schemeClr val="tx1"/>
                </a:solidFill>
                <a:latin typeface="+mn-lt"/>
                <a:ea typeface="+mn-ea"/>
                <a:cs typeface="+mn-cs"/>
              </a:defRPr>
            </a:lvl4pPr>
            <a:lvl5pPr marL="7522172" indent="0" algn="l" defTabSz="3761086" rtl="0" eaLnBrk="1" latinLnBrk="0" hangingPunct="1">
              <a:spcBef>
                <a:spcPct val="20000"/>
              </a:spcBef>
              <a:buFontTx/>
              <a:buNone/>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a:lstStyle>
          <a:p>
            <a:pPr algn="ctr" defTabSz="783434">
              <a:spcBef>
                <a:spcPct val="20000"/>
              </a:spcBef>
              <a:defRPr/>
            </a:pPr>
            <a:endParaRPr lang="en-US" sz="1771" b="1" dirty="0">
              <a:solidFill>
                <a:schemeClr val="bg1"/>
              </a:solidFill>
              <a:latin typeface="Nunito" panose="00000500000000000000" pitchFamily="2" charset="0"/>
            </a:endParaRPr>
          </a:p>
        </p:txBody>
      </p:sp>
      <p:sp>
        <p:nvSpPr>
          <p:cNvPr id="4" name="Rectangle: Rounded Corners 3">
            <a:extLst>
              <a:ext uri="{FF2B5EF4-FFF2-40B4-BE49-F238E27FC236}">
                <a16:creationId xmlns:a16="http://schemas.microsoft.com/office/drawing/2014/main" id="{99ED2966-A38B-4B49-A6B6-D914E4D6F4BE}"/>
              </a:ext>
            </a:extLst>
          </p:cNvPr>
          <p:cNvSpPr/>
          <p:nvPr/>
        </p:nvSpPr>
        <p:spPr>
          <a:xfrm>
            <a:off x="1004264" y="2182813"/>
            <a:ext cx="190500" cy="9525"/>
          </a:xfrm>
          <a:prstGeom prst="roundRect">
            <a:avLst>
              <a:gd name="adj" fmla="val 50000"/>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95"/>
          </a:p>
        </p:txBody>
      </p:sp>
      <p:sp>
        <p:nvSpPr>
          <p:cNvPr id="30" name="Rectangle: Rounded Corners 29">
            <a:extLst>
              <a:ext uri="{FF2B5EF4-FFF2-40B4-BE49-F238E27FC236}">
                <a16:creationId xmlns:a16="http://schemas.microsoft.com/office/drawing/2014/main" id="{9793BC31-3E9A-4E00-A76F-069126324922}"/>
              </a:ext>
            </a:extLst>
          </p:cNvPr>
          <p:cNvSpPr/>
          <p:nvPr/>
        </p:nvSpPr>
        <p:spPr>
          <a:xfrm>
            <a:off x="1004264" y="4781067"/>
            <a:ext cx="190500" cy="9525"/>
          </a:xfrm>
          <a:prstGeom prst="roundRect">
            <a:avLst>
              <a:gd name="adj" fmla="val 50000"/>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95"/>
          </a:p>
        </p:txBody>
      </p:sp>
      <p:sp>
        <p:nvSpPr>
          <p:cNvPr id="32" name="TextBox 31">
            <a:extLst>
              <a:ext uri="{FF2B5EF4-FFF2-40B4-BE49-F238E27FC236}">
                <a16:creationId xmlns:a16="http://schemas.microsoft.com/office/drawing/2014/main" id="{032AC3E4-1804-415D-AFAC-CDB0EC7629F1}"/>
              </a:ext>
            </a:extLst>
          </p:cNvPr>
          <p:cNvSpPr txBox="1"/>
          <p:nvPr/>
        </p:nvSpPr>
        <p:spPr>
          <a:xfrm>
            <a:off x="2896834" y="2257074"/>
            <a:ext cx="2565816" cy="1569660"/>
          </a:xfrm>
          <a:prstGeom prst="rect">
            <a:avLst/>
          </a:prstGeom>
          <a:noFill/>
        </p:spPr>
        <p:txBody>
          <a:bodyPr wrap="square" rtlCol="0">
            <a:spAutoFit/>
          </a:bodyPr>
          <a:lstStyle>
            <a:defPPr>
              <a:defRPr kern="1200"/>
            </a:defPPr>
          </a:lstStyle>
          <a:p>
            <a:r>
              <a:rPr lang="en-US" sz="800" dirty="0"/>
              <a:t>Emotional intelligence can be learned and improved over time; it is not something people are only born with (Goleman, 1995). People develop it when they start noticing their feelings, understanding why they feel that way and learning to manage their reactions (Salovey and Mayer, 1990). Research shows that when people control their emotions well, they usually make better decisions and communicate more clearly (Gross, 1998). This means emotional intelligence grows through practice, reflection and real-life experience</a:t>
            </a:r>
            <a:r>
              <a:rPr lang="en-US" sz="800" dirty="0">
                <a:solidFill>
                  <a:schemeClr val="bg1"/>
                </a:solidFill>
              </a:rPr>
              <a:t>.</a:t>
            </a:r>
            <a:endParaRPr lang="en-US" sz="500" dirty="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33" name="Rectangle: Rounded Corners 32">
            <a:extLst>
              <a:ext uri="{FF2B5EF4-FFF2-40B4-BE49-F238E27FC236}">
                <a16:creationId xmlns:a16="http://schemas.microsoft.com/office/drawing/2014/main" id="{EBB32DFF-2B3F-417B-9F8B-8B9F5C654495}"/>
              </a:ext>
            </a:extLst>
          </p:cNvPr>
          <p:cNvSpPr/>
          <p:nvPr/>
        </p:nvSpPr>
        <p:spPr>
          <a:xfrm>
            <a:off x="2885281" y="2182813"/>
            <a:ext cx="190500" cy="9525"/>
          </a:xfrm>
          <a:prstGeom prst="roundRect">
            <a:avLst>
              <a:gd name="adj" fmla="val 50000"/>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95"/>
          </a:p>
        </p:txBody>
      </p:sp>
      <p:sp>
        <p:nvSpPr>
          <p:cNvPr id="39" name="Rectangle: Rounded Corners 38">
            <a:extLst>
              <a:ext uri="{FF2B5EF4-FFF2-40B4-BE49-F238E27FC236}">
                <a16:creationId xmlns:a16="http://schemas.microsoft.com/office/drawing/2014/main" id="{2B650100-83FA-4A86-9D02-FDB1046A1C5A}"/>
              </a:ext>
            </a:extLst>
          </p:cNvPr>
          <p:cNvSpPr/>
          <p:nvPr/>
        </p:nvSpPr>
        <p:spPr>
          <a:xfrm>
            <a:off x="8108156" y="2182813"/>
            <a:ext cx="190500" cy="9525"/>
          </a:xfrm>
          <a:prstGeom prst="roundRect">
            <a:avLst>
              <a:gd name="adj" fmla="val 50000"/>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95"/>
          </a:p>
        </p:txBody>
      </p:sp>
      <p:sp>
        <p:nvSpPr>
          <p:cNvPr id="42" name="Rectangle: Rounded Corners 41">
            <a:extLst>
              <a:ext uri="{FF2B5EF4-FFF2-40B4-BE49-F238E27FC236}">
                <a16:creationId xmlns:a16="http://schemas.microsoft.com/office/drawing/2014/main" id="{002942FC-744D-4F59-A0B9-6D4CBD4EA1A9}"/>
              </a:ext>
            </a:extLst>
          </p:cNvPr>
          <p:cNvSpPr/>
          <p:nvPr/>
        </p:nvSpPr>
        <p:spPr>
          <a:xfrm>
            <a:off x="8098090" y="4867285"/>
            <a:ext cx="190500" cy="9525"/>
          </a:xfrm>
          <a:prstGeom prst="roundRect">
            <a:avLst>
              <a:gd name="adj" fmla="val 50000"/>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95"/>
          </a:p>
        </p:txBody>
      </p:sp>
      <p:sp>
        <p:nvSpPr>
          <p:cNvPr id="44" name="TextBox 43">
            <a:extLst>
              <a:ext uri="{FF2B5EF4-FFF2-40B4-BE49-F238E27FC236}">
                <a16:creationId xmlns:a16="http://schemas.microsoft.com/office/drawing/2014/main" id="{A2148495-B756-4A96-85FD-E5CC6713F248}"/>
              </a:ext>
            </a:extLst>
          </p:cNvPr>
          <p:cNvSpPr txBox="1"/>
          <p:nvPr/>
        </p:nvSpPr>
        <p:spPr>
          <a:xfrm>
            <a:off x="7744209" y="4724379"/>
            <a:ext cx="1681077" cy="2800767"/>
          </a:xfrm>
          <a:prstGeom prst="rect">
            <a:avLst/>
          </a:prstGeom>
          <a:noFill/>
        </p:spPr>
        <p:txBody>
          <a:bodyPr wrap="square" rtlCol="0">
            <a:spAutoFit/>
          </a:bodyPr>
          <a:lstStyle>
            <a:defPPr>
              <a:defRPr kern="1200"/>
            </a:defPPr>
          </a:lstStyle>
          <a:p>
            <a:r>
              <a:rPr lang="en-US" sz="800" dirty="0">
                <a:solidFill>
                  <a:schemeClr val="tx1">
                    <a:lumMod val="95000"/>
                  </a:schemeClr>
                </a:solidFill>
              </a:rPr>
              <a:t>Goleman, D. (1995) </a:t>
            </a:r>
            <a:r>
              <a:rPr lang="en-US" sz="800" i="1" dirty="0">
                <a:solidFill>
                  <a:schemeClr val="tx1">
                    <a:lumMod val="95000"/>
                  </a:schemeClr>
                </a:solidFill>
              </a:rPr>
              <a:t>Emotional Intelligence: Why It Can Matter More Than IQ.</a:t>
            </a:r>
            <a:r>
              <a:rPr lang="en-US" sz="800" dirty="0">
                <a:solidFill>
                  <a:schemeClr val="tx1">
                    <a:lumMod val="95000"/>
                  </a:schemeClr>
                </a:solidFill>
              </a:rPr>
              <a:t> New York: Bantam Books.</a:t>
            </a:r>
          </a:p>
          <a:p>
            <a:r>
              <a:rPr lang="en-US" sz="800" dirty="0">
                <a:solidFill>
                  <a:schemeClr val="tx1">
                    <a:lumMod val="95000"/>
                  </a:schemeClr>
                </a:solidFill>
              </a:rPr>
              <a:t>Gross, J.J. (1998) ‘The emerging field of emotion regulation: An integrative review’, </a:t>
            </a:r>
            <a:r>
              <a:rPr lang="en-US" sz="800" i="1" dirty="0">
                <a:solidFill>
                  <a:schemeClr val="tx1">
                    <a:lumMod val="95000"/>
                  </a:schemeClr>
                </a:solidFill>
              </a:rPr>
              <a:t>Review of General Psychology</a:t>
            </a:r>
            <a:r>
              <a:rPr lang="en-US" sz="800" dirty="0">
                <a:solidFill>
                  <a:schemeClr val="tx1">
                    <a:lumMod val="95000"/>
                  </a:schemeClr>
                </a:solidFill>
              </a:rPr>
              <a:t>, 2(3), pp. 271–299.</a:t>
            </a:r>
          </a:p>
          <a:p>
            <a:r>
              <a:rPr lang="en-US" sz="800" dirty="0" err="1">
                <a:solidFill>
                  <a:schemeClr val="tx1">
                    <a:lumMod val="95000"/>
                  </a:schemeClr>
                </a:solidFill>
              </a:rPr>
              <a:t>Pekrun</a:t>
            </a:r>
            <a:r>
              <a:rPr lang="en-US" sz="800" dirty="0">
                <a:solidFill>
                  <a:schemeClr val="tx1">
                    <a:lumMod val="95000"/>
                  </a:schemeClr>
                </a:solidFill>
              </a:rPr>
              <a:t>, R. (2002) ‘The impact of emotions on learning and achievement: Towards a theory of cognitive/motivational mediators’, </a:t>
            </a:r>
            <a:r>
              <a:rPr lang="en-US" sz="800" i="1" dirty="0">
                <a:solidFill>
                  <a:schemeClr val="tx1">
                    <a:lumMod val="95000"/>
                  </a:schemeClr>
                </a:solidFill>
              </a:rPr>
              <a:t>Educational Psychologist</a:t>
            </a:r>
            <a:r>
              <a:rPr lang="en-US" sz="800" dirty="0">
                <a:solidFill>
                  <a:schemeClr val="tx1">
                    <a:lumMod val="95000"/>
                  </a:schemeClr>
                </a:solidFill>
              </a:rPr>
              <a:t>, 37(2), pp. 91–105.</a:t>
            </a:r>
          </a:p>
          <a:p>
            <a:r>
              <a:rPr lang="en-US" sz="800" dirty="0">
                <a:solidFill>
                  <a:schemeClr val="tx1">
                    <a:lumMod val="95000"/>
                  </a:schemeClr>
                </a:solidFill>
              </a:rPr>
              <a:t>Salovey, P. and Mayer, J.D. (1990) ‘Emotional intelligence’, </a:t>
            </a:r>
            <a:r>
              <a:rPr lang="en-US" sz="800" i="1" dirty="0">
                <a:solidFill>
                  <a:schemeClr val="tx1">
                    <a:lumMod val="95000"/>
                  </a:schemeClr>
                </a:solidFill>
              </a:rPr>
              <a:t>Imagination, Cognition and Personality</a:t>
            </a:r>
            <a:r>
              <a:rPr lang="en-US" sz="800" dirty="0">
                <a:solidFill>
                  <a:schemeClr val="tx1">
                    <a:lumMod val="95000"/>
                  </a:schemeClr>
                </a:solidFill>
              </a:rPr>
              <a:t>, 9(3), pp. 185–211.</a:t>
            </a:r>
          </a:p>
        </p:txBody>
      </p:sp>
      <p:sp>
        <p:nvSpPr>
          <p:cNvPr id="45" name="Rectangle: Rounded Corners 44">
            <a:extLst>
              <a:ext uri="{FF2B5EF4-FFF2-40B4-BE49-F238E27FC236}">
                <a16:creationId xmlns:a16="http://schemas.microsoft.com/office/drawing/2014/main" id="{56C266B8-8AB7-40F0-B164-823BEF121F94}"/>
              </a:ext>
            </a:extLst>
          </p:cNvPr>
          <p:cNvSpPr/>
          <p:nvPr/>
        </p:nvSpPr>
        <p:spPr>
          <a:xfrm>
            <a:off x="8163152" y="6132382"/>
            <a:ext cx="190500" cy="9525"/>
          </a:xfrm>
          <a:prstGeom prst="roundRect">
            <a:avLst>
              <a:gd name="adj" fmla="val 50000"/>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95"/>
          </a:p>
        </p:txBody>
      </p:sp>
      <p:sp>
        <p:nvSpPr>
          <p:cNvPr id="3" name="TextBox 2">
            <a:extLst>
              <a:ext uri="{FF2B5EF4-FFF2-40B4-BE49-F238E27FC236}">
                <a16:creationId xmlns:a16="http://schemas.microsoft.com/office/drawing/2014/main" id="{E6CC9B97-B984-BED3-859E-73D1B73F6358}"/>
              </a:ext>
            </a:extLst>
          </p:cNvPr>
          <p:cNvSpPr txBox="1"/>
          <p:nvPr/>
        </p:nvSpPr>
        <p:spPr>
          <a:xfrm>
            <a:off x="392906" y="1522502"/>
            <a:ext cx="1670493" cy="307777"/>
          </a:xfrm>
          <a:prstGeom prst="rect">
            <a:avLst/>
          </a:prstGeom>
          <a:noFill/>
        </p:spPr>
        <p:txBody>
          <a:bodyPr wrap="square">
            <a:spAutoFit/>
          </a:bodyPr>
          <a:lstStyle/>
          <a:p>
            <a:r>
              <a:rPr lang="en-US" sz="1400" b="1" dirty="0">
                <a:solidFill>
                  <a:schemeClr val="tx1"/>
                </a:solidFill>
              </a:rPr>
              <a:t>1.Introduction</a:t>
            </a:r>
            <a:endParaRPr lang="en-US" sz="1400" dirty="0"/>
          </a:p>
        </p:txBody>
      </p:sp>
      <p:sp>
        <p:nvSpPr>
          <p:cNvPr id="6" name="TextBox 5">
            <a:extLst>
              <a:ext uri="{FF2B5EF4-FFF2-40B4-BE49-F238E27FC236}">
                <a16:creationId xmlns:a16="http://schemas.microsoft.com/office/drawing/2014/main" id="{A56455C6-CB5F-F242-3AF8-1F0FD318DE0E}"/>
              </a:ext>
            </a:extLst>
          </p:cNvPr>
          <p:cNvSpPr txBox="1"/>
          <p:nvPr/>
        </p:nvSpPr>
        <p:spPr>
          <a:xfrm>
            <a:off x="911394" y="4331814"/>
            <a:ext cx="1217443" cy="307777"/>
          </a:xfrm>
          <a:prstGeom prst="rect">
            <a:avLst/>
          </a:prstGeom>
          <a:noFill/>
        </p:spPr>
        <p:txBody>
          <a:bodyPr wrap="square">
            <a:spAutoFit/>
          </a:bodyPr>
          <a:lstStyle/>
          <a:p>
            <a:r>
              <a:rPr lang="en-US" sz="1400" b="1" dirty="0"/>
              <a:t>2.Method </a:t>
            </a:r>
            <a:endParaRPr lang="en-US" sz="1400" dirty="0"/>
          </a:p>
        </p:txBody>
      </p:sp>
      <p:sp>
        <p:nvSpPr>
          <p:cNvPr id="8" name="TextBox 7">
            <a:extLst>
              <a:ext uri="{FF2B5EF4-FFF2-40B4-BE49-F238E27FC236}">
                <a16:creationId xmlns:a16="http://schemas.microsoft.com/office/drawing/2014/main" id="{A54FBAA6-4D02-B7BC-382B-CAE2402CFD5E}"/>
              </a:ext>
            </a:extLst>
          </p:cNvPr>
          <p:cNvSpPr txBox="1"/>
          <p:nvPr/>
        </p:nvSpPr>
        <p:spPr>
          <a:xfrm>
            <a:off x="47809" y="4672013"/>
            <a:ext cx="2771951" cy="2862322"/>
          </a:xfrm>
          <a:prstGeom prst="rect">
            <a:avLst/>
          </a:prstGeom>
          <a:noFill/>
        </p:spPr>
        <p:txBody>
          <a:bodyPr wrap="square">
            <a:spAutoFit/>
          </a:bodyPr>
          <a:lstStyle/>
          <a:p>
            <a:pPr>
              <a:buNone/>
            </a:pPr>
            <a:r>
              <a:rPr lang="en-US" sz="900" dirty="0"/>
              <a:t>To create this poster, I used information from academic books and peer-reviewed psychology journal articles written by experts in emotional intelligence and education. I used Daniel Goleman’s book </a:t>
            </a:r>
            <a:r>
              <a:rPr lang="en-US" sz="900" i="1" dirty="0"/>
              <a:t>Emotional Intelligence</a:t>
            </a:r>
            <a:r>
              <a:rPr lang="en-US" sz="900" dirty="0"/>
              <a:t> (1995) to explain the main idea and importance of emotional intelligence. I also used a journal article by Salovey and Mayer (1990) published in </a:t>
            </a:r>
            <a:r>
              <a:rPr lang="en-US" sz="900" i="1" dirty="0"/>
              <a:t>Imagination, Cognition and Personality</a:t>
            </a:r>
            <a:r>
              <a:rPr lang="en-US" sz="900" dirty="0"/>
              <a:t>, where they first introduced the concept.</a:t>
            </a:r>
          </a:p>
          <a:p>
            <a:pPr>
              <a:buNone/>
            </a:pPr>
            <a:r>
              <a:rPr lang="en-US" sz="900" dirty="0"/>
              <a:t>To understand how people control emotions, I used a review article by Gross (1998) from the journal </a:t>
            </a:r>
            <a:r>
              <a:rPr lang="en-US" sz="900" i="1" dirty="0"/>
              <a:t>Review of General Psychology</a:t>
            </a:r>
            <a:r>
              <a:rPr lang="en-US" sz="900" dirty="0"/>
              <a:t>. I also used research by </a:t>
            </a:r>
            <a:r>
              <a:rPr lang="en-US" sz="900" dirty="0" err="1"/>
              <a:t>Pekrun</a:t>
            </a:r>
            <a:r>
              <a:rPr lang="en-US" sz="900" dirty="0"/>
              <a:t> (2002) published in </a:t>
            </a:r>
            <a:r>
              <a:rPr lang="en-US" sz="900" i="1" dirty="0"/>
              <a:t>Educational Psychologist</a:t>
            </a:r>
            <a:r>
              <a:rPr lang="en-US" sz="900" dirty="0"/>
              <a:t>, which explains how emotions influence learning and academic success. These sources are widely used in psychology and are considered reliable academic references.</a:t>
            </a:r>
          </a:p>
        </p:txBody>
      </p:sp>
      <p:sp>
        <p:nvSpPr>
          <p:cNvPr id="10" name="TextBox 9">
            <a:extLst>
              <a:ext uri="{FF2B5EF4-FFF2-40B4-BE49-F238E27FC236}">
                <a16:creationId xmlns:a16="http://schemas.microsoft.com/office/drawing/2014/main" id="{15C09C18-D3C4-062E-233F-5AD28A79D0A1}"/>
              </a:ext>
            </a:extLst>
          </p:cNvPr>
          <p:cNvSpPr txBox="1"/>
          <p:nvPr/>
        </p:nvSpPr>
        <p:spPr>
          <a:xfrm>
            <a:off x="7829347" y="4401296"/>
            <a:ext cx="1220819" cy="523220"/>
          </a:xfrm>
          <a:prstGeom prst="rect">
            <a:avLst/>
          </a:prstGeom>
          <a:noFill/>
        </p:spPr>
        <p:txBody>
          <a:bodyPr wrap="square">
            <a:spAutoFit/>
          </a:bodyPr>
          <a:lstStyle/>
          <a:p>
            <a:r>
              <a:rPr lang="en-US" sz="1400" b="1" dirty="0"/>
              <a:t>7.References</a:t>
            </a:r>
          </a:p>
        </p:txBody>
      </p:sp>
      <p:sp>
        <p:nvSpPr>
          <p:cNvPr id="12" name="TextBox 11">
            <a:extLst>
              <a:ext uri="{FF2B5EF4-FFF2-40B4-BE49-F238E27FC236}">
                <a16:creationId xmlns:a16="http://schemas.microsoft.com/office/drawing/2014/main" id="{09674B80-69B7-887A-D4FA-CD5F8E9C0EA2}"/>
              </a:ext>
            </a:extLst>
          </p:cNvPr>
          <p:cNvSpPr txBox="1"/>
          <p:nvPr/>
        </p:nvSpPr>
        <p:spPr>
          <a:xfrm>
            <a:off x="3353592" y="1519207"/>
            <a:ext cx="2490916" cy="738664"/>
          </a:xfrm>
          <a:prstGeom prst="rect">
            <a:avLst/>
          </a:prstGeom>
          <a:noFill/>
        </p:spPr>
        <p:txBody>
          <a:bodyPr wrap="square">
            <a:spAutoFit/>
          </a:bodyPr>
          <a:lstStyle/>
          <a:p>
            <a:r>
              <a:rPr lang="en-US" sz="1400" b="1" dirty="0"/>
              <a:t>3.How People Can Develop Emotional Intelligence</a:t>
            </a:r>
          </a:p>
        </p:txBody>
      </p:sp>
      <p:sp>
        <p:nvSpPr>
          <p:cNvPr id="14" name="TextBox 13">
            <a:extLst>
              <a:ext uri="{FF2B5EF4-FFF2-40B4-BE49-F238E27FC236}">
                <a16:creationId xmlns:a16="http://schemas.microsoft.com/office/drawing/2014/main" id="{DAACED16-B1E5-DEB5-80F0-89CEEBBF45EC}"/>
              </a:ext>
            </a:extLst>
          </p:cNvPr>
          <p:cNvSpPr txBox="1"/>
          <p:nvPr/>
        </p:nvSpPr>
        <p:spPr>
          <a:xfrm>
            <a:off x="5590616" y="1537153"/>
            <a:ext cx="2557507" cy="523220"/>
          </a:xfrm>
          <a:prstGeom prst="rect">
            <a:avLst/>
          </a:prstGeom>
          <a:noFill/>
        </p:spPr>
        <p:txBody>
          <a:bodyPr wrap="square">
            <a:spAutoFit/>
          </a:bodyPr>
          <a:lstStyle/>
          <a:p>
            <a:r>
              <a:rPr lang="en-US" sz="1400" b="1" dirty="0"/>
              <a:t>4. My Experience as a Student</a:t>
            </a:r>
          </a:p>
        </p:txBody>
      </p:sp>
      <p:sp>
        <p:nvSpPr>
          <p:cNvPr id="16" name="TextBox 15">
            <a:extLst>
              <a:ext uri="{FF2B5EF4-FFF2-40B4-BE49-F238E27FC236}">
                <a16:creationId xmlns:a16="http://schemas.microsoft.com/office/drawing/2014/main" id="{63C9FBC2-EDE7-2D0F-C429-563B06AFFCAA}"/>
              </a:ext>
            </a:extLst>
          </p:cNvPr>
          <p:cNvSpPr txBox="1"/>
          <p:nvPr/>
        </p:nvSpPr>
        <p:spPr>
          <a:xfrm>
            <a:off x="4126706" y="6018305"/>
            <a:ext cx="2123589" cy="1477328"/>
          </a:xfrm>
          <a:prstGeom prst="rect">
            <a:avLst/>
          </a:prstGeom>
          <a:solidFill>
            <a:schemeClr val="tx2"/>
          </a:solidFill>
        </p:spPr>
        <p:txBody>
          <a:bodyPr wrap="square" rtlCol="0">
            <a:spAutoFit/>
          </a:bodyPr>
          <a:lstStyle/>
          <a:p>
            <a:r>
              <a:rPr lang="en-US" sz="900" dirty="0">
                <a:solidFill>
                  <a:schemeClr val="bg2"/>
                </a:solidFill>
              </a:rPr>
              <a:t>Emotional intelligence starts with understanding your own emotions. When students know what they feel and why, they can control their reactions, understand others better and perform better in their studies. This shows that emotional intelligence is an important life skill that supports academic success, relationships and personal growth.</a:t>
            </a:r>
          </a:p>
        </p:txBody>
      </p:sp>
      <p:sp>
        <p:nvSpPr>
          <p:cNvPr id="18" name="TextBox 17">
            <a:extLst>
              <a:ext uri="{FF2B5EF4-FFF2-40B4-BE49-F238E27FC236}">
                <a16:creationId xmlns:a16="http://schemas.microsoft.com/office/drawing/2014/main" id="{5F05DF4D-ECDF-34D0-12A7-85CD375438E5}"/>
              </a:ext>
            </a:extLst>
          </p:cNvPr>
          <p:cNvSpPr txBox="1"/>
          <p:nvPr/>
        </p:nvSpPr>
        <p:spPr>
          <a:xfrm>
            <a:off x="4391200" y="5710528"/>
            <a:ext cx="1486142" cy="307777"/>
          </a:xfrm>
          <a:prstGeom prst="rect">
            <a:avLst/>
          </a:prstGeom>
          <a:noFill/>
        </p:spPr>
        <p:txBody>
          <a:bodyPr wrap="square">
            <a:spAutoFit/>
          </a:bodyPr>
          <a:lstStyle/>
          <a:p>
            <a:r>
              <a:rPr lang="en-US" sz="1400" b="1" dirty="0"/>
              <a:t>6.Conclusion</a:t>
            </a:r>
          </a:p>
        </p:txBody>
      </p:sp>
      <p:sp>
        <p:nvSpPr>
          <p:cNvPr id="20" name="TextBox 19">
            <a:extLst>
              <a:ext uri="{FF2B5EF4-FFF2-40B4-BE49-F238E27FC236}">
                <a16:creationId xmlns:a16="http://schemas.microsoft.com/office/drawing/2014/main" id="{2D3F8635-A5C0-E0D2-94B8-6961520F0C00}"/>
              </a:ext>
            </a:extLst>
          </p:cNvPr>
          <p:cNvSpPr txBox="1"/>
          <p:nvPr/>
        </p:nvSpPr>
        <p:spPr>
          <a:xfrm>
            <a:off x="8151394" y="1545444"/>
            <a:ext cx="2503548" cy="738664"/>
          </a:xfrm>
          <a:prstGeom prst="rect">
            <a:avLst/>
          </a:prstGeom>
          <a:noFill/>
        </p:spPr>
        <p:txBody>
          <a:bodyPr wrap="square">
            <a:spAutoFit/>
          </a:bodyPr>
          <a:lstStyle/>
          <a:p>
            <a:r>
              <a:rPr lang="en-US" sz="1400" b="1" dirty="0"/>
              <a:t>5. What Helps Students Succeed and Handle Emotional Challenges</a:t>
            </a:r>
          </a:p>
        </p:txBody>
      </p:sp>
      <p:pic>
        <p:nvPicPr>
          <p:cNvPr id="22" name="Picture 21">
            <a:extLst>
              <a:ext uri="{FF2B5EF4-FFF2-40B4-BE49-F238E27FC236}">
                <a16:creationId xmlns:a16="http://schemas.microsoft.com/office/drawing/2014/main" id="{0EF34182-2FDB-5B8F-AB83-FE2EEBD22DCD}"/>
              </a:ext>
            </a:extLst>
          </p:cNvPr>
          <p:cNvPicPr>
            <a:picLocks noChangeAspect="1"/>
          </p:cNvPicPr>
          <p:nvPr/>
        </p:nvPicPr>
        <p:blipFill>
          <a:blip r:embed="rId3"/>
          <a:stretch>
            <a:fillRect/>
          </a:stretch>
        </p:blipFill>
        <p:spPr>
          <a:xfrm>
            <a:off x="9230053" y="240714"/>
            <a:ext cx="1424889" cy="1281788"/>
          </a:xfrm>
          <a:prstGeom prst="rect">
            <a:avLst/>
          </a:prstGeom>
        </p:spPr>
      </p:pic>
      <p:pic>
        <p:nvPicPr>
          <p:cNvPr id="25" name="Picture 24">
            <a:extLst>
              <a:ext uri="{FF2B5EF4-FFF2-40B4-BE49-F238E27FC236}">
                <a16:creationId xmlns:a16="http://schemas.microsoft.com/office/drawing/2014/main" id="{552CB645-DBD5-DE2C-8398-BCC5B5AFF531}"/>
              </a:ext>
            </a:extLst>
          </p:cNvPr>
          <p:cNvPicPr>
            <a:picLocks noChangeAspect="1"/>
          </p:cNvPicPr>
          <p:nvPr/>
        </p:nvPicPr>
        <p:blipFill>
          <a:blip r:embed="rId4"/>
          <a:stretch>
            <a:fillRect/>
          </a:stretch>
        </p:blipFill>
        <p:spPr>
          <a:xfrm>
            <a:off x="3452014" y="4185912"/>
            <a:ext cx="1919588" cy="1183972"/>
          </a:xfrm>
          <a:prstGeom prst="rect">
            <a:avLst/>
          </a:prstGeom>
        </p:spPr>
      </p:pic>
      <p:pic>
        <p:nvPicPr>
          <p:cNvPr id="27" name="Picture 26">
            <a:extLst>
              <a:ext uri="{FF2B5EF4-FFF2-40B4-BE49-F238E27FC236}">
                <a16:creationId xmlns:a16="http://schemas.microsoft.com/office/drawing/2014/main" id="{15636A01-2703-69E9-9377-92AC0AB41F60}"/>
              </a:ext>
            </a:extLst>
          </p:cNvPr>
          <p:cNvPicPr>
            <a:picLocks noChangeAspect="1"/>
          </p:cNvPicPr>
          <p:nvPr/>
        </p:nvPicPr>
        <p:blipFill>
          <a:blip r:embed="rId5"/>
          <a:stretch>
            <a:fillRect/>
          </a:stretch>
        </p:blipFill>
        <p:spPr>
          <a:xfrm>
            <a:off x="9470994" y="4394628"/>
            <a:ext cx="1220819" cy="1356277"/>
          </a:xfrm>
          <a:prstGeom prst="rect">
            <a:avLst/>
          </a:prstGeom>
        </p:spPr>
      </p:pic>
      <p:pic>
        <p:nvPicPr>
          <p:cNvPr id="36" name="Picture 35">
            <a:extLst>
              <a:ext uri="{FF2B5EF4-FFF2-40B4-BE49-F238E27FC236}">
                <a16:creationId xmlns:a16="http://schemas.microsoft.com/office/drawing/2014/main" id="{9DAA1902-AD83-E895-354E-7BC161EF1FF6}"/>
              </a:ext>
            </a:extLst>
          </p:cNvPr>
          <p:cNvPicPr>
            <a:picLocks noChangeAspect="1"/>
          </p:cNvPicPr>
          <p:nvPr/>
        </p:nvPicPr>
        <p:blipFill>
          <a:blip r:embed="rId6"/>
          <a:stretch>
            <a:fillRect/>
          </a:stretch>
        </p:blipFill>
        <p:spPr>
          <a:xfrm>
            <a:off x="5628652" y="4223097"/>
            <a:ext cx="2070859" cy="1156940"/>
          </a:xfrm>
          <a:prstGeom prst="rect">
            <a:avLst/>
          </a:prstGeom>
        </p:spPr>
      </p:pic>
      <p:pic>
        <p:nvPicPr>
          <p:cNvPr id="47" name="Picture 46">
            <a:extLst>
              <a:ext uri="{FF2B5EF4-FFF2-40B4-BE49-F238E27FC236}">
                <a16:creationId xmlns:a16="http://schemas.microsoft.com/office/drawing/2014/main" id="{4CCDBAE2-20E7-5EE8-C04B-E0A8E3AE2884}"/>
              </a:ext>
            </a:extLst>
          </p:cNvPr>
          <p:cNvPicPr>
            <a:picLocks noChangeAspect="1"/>
          </p:cNvPicPr>
          <p:nvPr/>
        </p:nvPicPr>
        <p:blipFill>
          <a:blip r:embed="rId7"/>
          <a:stretch>
            <a:fillRect/>
          </a:stretch>
        </p:blipFill>
        <p:spPr>
          <a:xfrm>
            <a:off x="6267039" y="6007442"/>
            <a:ext cx="1368023" cy="1477328"/>
          </a:xfrm>
          <a:prstGeom prst="rect">
            <a:avLst/>
          </a:prstGeom>
        </p:spPr>
      </p:pic>
      <p:pic>
        <p:nvPicPr>
          <p:cNvPr id="49" name="Picture 48">
            <a:extLst>
              <a:ext uri="{FF2B5EF4-FFF2-40B4-BE49-F238E27FC236}">
                <a16:creationId xmlns:a16="http://schemas.microsoft.com/office/drawing/2014/main" id="{BF1164A1-BB2C-CA68-189E-116BE357BF4E}"/>
              </a:ext>
            </a:extLst>
          </p:cNvPr>
          <p:cNvPicPr>
            <a:picLocks noChangeAspect="1"/>
          </p:cNvPicPr>
          <p:nvPr/>
        </p:nvPicPr>
        <p:blipFill>
          <a:blip r:embed="rId8"/>
          <a:stretch>
            <a:fillRect/>
          </a:stretch>
        </p:blipFill>
        <p:spPr>
          <a:xfrm>
            <a:off x="28679" y="240714"/>
            <a:ext cx="1475269" cy="1278372"/>
          </a:xfrm>
          <a:prstGeom prst="rect">
            <a:avLst/>
          </a:prstGeom>
        </p:spPr>
      </p:pic>
      <p:pic>
        <p:nvPicPr>
          <p:cNvPr id="5" name="Picture 4">
            <a:extLst>
              <a:ext uri="{FF2B5EF4-FFF2-40B4-BE49-F238E27FC236}">
                <a16:creationId xmlns:a16="http://schemas.microsoft.com/office/drawing/2014/main" id="{A17175D3-C092-DD31-D076-F54F36F58477}"/>
              </a:ext>
            </a:extLst>
          </p:cNvPr>
          <p:cNvPicPr>
            <a:picLocks noChangeAspect="1"/>
          </p:cNvPicPr>
          <p:nvPr/>
        </p:nvPicPr>
        <p:blipFill>
          <a:blip r:embed="rId9"/>
          <a:stretch>
            <a:fillRect/>
          </a:stretch>
        </p:blipFill>
        <p:spPr>
          <a:xfrm>
            <a:off x="9460706" y="5750905"/>
            <a:ext cx="1194236" cy="1704266"/>
          </a:xfrm>
          <a:prstGeom prst="rect">
            <a:avLst/>
          </a:prstGeom>
        </p:spPr>
      </p:pic>
      <p:pic>
        <p:nvPicPr>
          <p:cNvPr id="9" name="Picture 8">
            <a:extLst>
              <a:ext uri="{FF2B5EF4-FFF2-40B4-BE49-F238E27FC236}">
                <a16:creationId xmlns:a16="http://schemas.microsoft.com/office/drawing/2014/main" id="{E90A2100-609F-58CD-DE75-DB842812F514}"/>
              </a:ext>
            </a:extLst>
          </p:cNvPr>
          <p:cNvPicPr>
            <a:picLocks noChangeAspect="1"/>
          </p:cNvPicPr>
          <p:nvPr/>
        </p:nvPicPr>
        <p:blipFill>
          <a:blip r:embed="rId10"/>
          <a:stretch>
            <a:fillRect/>
          </a:stretch>
        </p:blipFill>
        <p:spPr>
          <a:xfrm>
            <a:off x="2853596" y="6018305"/>
            <a:ext cx="1164652" cy="1502213"/>
          </a:xfrm>
          <a:prstGeom prst="rect">
            <a:avLst/>
          </a:prstGeom>
        </p:spPr>
      </p:pic>
    </p:spTree>
    <p:extLst>
      <p:ext uri="{BB962C8B-B14F-4D97-AF65-F5344CB8AC3E}">
        <p14:creationId xmlns:p14="http://schemas.microsoft.com/office/powerpoint/2010/main" val="1270404738"/>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deliberatingwatermelon|08-2022"/>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TM03457485[[fn=Mesh]]</Template>
  <TotalTime>3006</TotalTime>
  <Words>773</Words>
  <Application>Microsoft Office PowerPoint</Application>
  <PresentationFormat>Custom</PresentationFormat>
  <Paragraphs>25</Paragraphs>
  <Slides>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Arial</vt:lpstr>
      <vt:lpstr>Century Gothic</vt:lpstr>
      <vt:lpstr>Calibri</vt:lpstr>
      <vt:lpstr>Arial Black</vt:lpstr>
      <vt:lpstr>Open Sans</vt:lpstr>
      <vt:lpstr>Nunito</vt:lpstr>
      <vt:lpstr>Aptos</vt:lpstr>
      <vt:lpstr>Mesh</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Template to create a scientific poster</dc:title>
  <dc:subject>Free Research Poster</dc:subject>
  <dc:creator>Graphicsland/MakeSigns.com</dc:creator>
  <cp:keywords>scientific, research, template, custom, poster, presentation, symposium, printing, powerpoint, create, design, example, sample, download</cp:keywords>
  <dc:description>Download our scientific poster templates at no cost to you and get one step closer to making a great research poster.</dc:description>
  <cp:lastModifiedBy>Paul Paveliuc (2330354)</cp:lastModifiedBy>
  <cp:revision>39</cp:revision>
  <cp:lastPrinted>2012-07-31T19:59:21Z</cp:lastPrinted>
  <dcterms:modified xsi:type="dcterms:W3CDTF">2026-02-14T12:39:01Z</dcterms:modified>
  <cp:category>research posters template</cp:category>
</cp:coreProperties>
</file>