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</p:sldMasterIdLst>
  <p:sldIdLst>
    <p:sldId id="256" r:id="rId2"/>
    <p:sldId id="257" r:id="rId3"/>
    <p:sldId id="263" r:id="rId4"/>
    <p:sldId id="259" r:id="rId5"/>
    <p:sldId id="260" r:id="rId6"/>
    <p:sldId id="261" r:id="rId7"/>
    <p:sldId id="265" r:id="rId8"/>
    <p:sldId id="262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6EBE43-405E-9DFE-6C3A-955E34129737}" v="23" dt="2026-06-23T20:29:18.156"/>
    <p1510:client id="{FD978633-EEA3-D661-18AF-BF53BE1CBEE7}" v="546" dt="2026-06-25T12:58:21.7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C6C127B6-79C2-9995-3FBA-AF72F9FAF0D2}"/>
    <pc:docChg chg="modSld">
      <pc:chgData name="" userId="" providerId="" clId="Web-{C6C127B6-79C2-9995-3FBA-AF72F9FAF0D2}" dt="2026-06-22T15:57:08.455" v="0" actId="20577"/>
      <pc:docMkLst>
        <pc:docMk/>
      </pc:docMkLst>
    </pc:docChg>
  </pc:docChgLst>
  <pc:docChgLst>
    <pc:chgData name="Mihaela Iordache (2543871)" userId="S::2543871@student.uwtsd.ac.uk::c1d288aa-3536-49bb-b6d4-2ff4e07df76c" providerId="AD" clId="Web-{C6C127B6-79C2-9995-3FBA-AF72F9FAF0D2}"/>
    <pc:docChg chg="addSld delSld modSld modMainMaster">
      <pc:chgData name="Mihaela Iordache (2543871)" userId="S::2543871@student.uwtsd.ac.uk::c1d288aa-3536-49bb-b6d4-2ff4e07df76c" providerId="AD" clId="Web-{C6C127B6-79C2-9995-3FBA-AF72F9FAF0D2}" dt="2026-06-22T18:18:04.722" v="657"/>
      <pc:docMkLst>
        <pc:docMk/>
      </pc:docMkLst>
      <pc:sldChg chg="mod modTransition addAnim">
        <pc:chgData name="Mihaela Iordache (2543871)" userId="S::2543871@student.uwtsd.ac.uk::c1d288aa-3536-49bb-b6d4-2ff4e07df76c" providerId="AD" clId="Web-{C6C127B6-79C2-9995-3FBA-AF72F9FAF0D2}" dt="2026-06-22T16:35:00.243" v="584"/>
        <pc:sldMkLst>
          <pc:docMk/>
          <pc:sldMk cId="109857222" sldId="256"/>
        </pc:sldMkLst>
      </pc:sldChg>
      <pc:sldChg chg="addSp delSp modSp mod modTransition setBg addAnim delAnim modAnim">
        <pc:chgData name="Mihaela Iordache (2543871)" userId="S::2543871@student.uwtsd.ac.uk::c1d288aa-3536-49bb-b6d4-2ff4e07df76c" providerId="AD" clId="Web-{C6C127B6-79C2-9995-3FBA-AF72F9FAF0D2}" dt="2026-06-22T18:18:04.722" v="657"/>
        <pc:sldMkLst>
          <pc:docMk/>
          <pc:sldMk cId="298755382" sldId="257"/>
        </pc:sldMkLst>
        <pc:spChg chg="mod">
          <ac:chgData name="Mihaela Iordache (2543871)" userId="S::2543871@student.uwtsd.ac.uk::c1d288aa-3536-49bb-b6d4-2ff4e07df76c" providerId="AD" clId="Web-{C6C127B6-79C2-9995-3FBA-AF72F9FAF0D2}" dt="2026-06-22T16:44:52.031" v="608" actId="20577"/>
          <ac:spMkLst>
            <pc:docMk/>
            <pc:sldMk cId="298755382" sldId="257"/>
            <ac:spMk id="8" creationId="{8FC9E7AA-F863-7656-373B-BE17630EF9EA}"/>
          </ac:spMkLst>
        </pc:spChg>
        <pc:picChg chg="add mod">
          <ac:chgData name="Mihaela Iordache (2543871)" userId="S::2543871@student.uwtsd.ac.uk::c1d288aa-3536-49bb-b6d4-2ff4e07df76c" providerId="AD" clId="Web-{C6C127B6-79C2-9995-3FBA-AF72F9FAF0D2}" dt="2026-06-22T18:16:14.773" v="650" actId="1076"/>
          <ac:picMkLst>
            <pc:docMk/>
            <pc:sldMk cId="298755382" sldId="257"/>
            <ac:picMk id="10" creationId="{F7AD8E5F-7EEA-B818-FC52-2998B4B5175B}"/>
          </ac:picMkLst>
        </pc:picChg>
      </pc:sldChg>
      <pc:sldChg chg="addSp delSp modSp new mod modTransition addAnim">
        <pc:chgData name="Mihaela Iordache (2543871)" userId="S::2543871@student.uwtsd.ac.uk::c1d288aa-3536-49bb-b6d4-2ff4e07df76c" providerId="AD" clId="Web-{C6C127B6-79C2-9995-3FBA-AF72F9FAF0D2}" dt="2026-06-22T16:35:26.151" v="587"/>
        <pc:sldMkLst>
          <pc:docMk/>
          <pc:sldMk cId="2995765300" sldId="259"/>
        </pc:sldMkLst>
        <pc:spChg chg="add mod">
          <ac:chgData name="Mihaela Iordache (2543871)" userId="S::2543871@student.uwtsd.ac.uk::c1d288aa-3536-49bb-b6d4-2ff4e07df76c" providerId="AD" clId="Web-{C6C127B6-79C2-9995-3FBA-AF72F9FAF0D2}" dt="2026-06-22T16:05:58.897" v="354" actId="1076"/>
          <ac:spMkLst>
            <pc:docMk/>
            <pc:sldMk cId="2995765300" sldId="259"/>
            <ac:spMk id="4" creationId="{CB47858F-12C1-BD37-0A33-2D7DE729655C}"/>
          </ac:spMkLst>
        </pc:spChg>
      </pc:sldChg>
      <pc:sldChg chg="addSp delSp modSp new modTransition addAnim">
        <pc:chgData name="Mihaela Iordache (2543871)" userId="S::2543871@student.uwtsd.ac.uk::c1d288aa-3536-49bb-b6d4-2ff4e07df76c" providerId="AD" clId="Web-{C6C127B6-79C2-9995-3FBA-AF72F9FAF0D2}" dt="2026-06-22T16:35:42.886" v="588"/>
        <pc:sldMkLst>
          <pc:docMk/>
          <pc:sldMk cId="192384751" sldId="260"/>
        </pc:sldMkLst>
        <pc:spChg chg="mod">
          <ac:chgData name="Mihaela Iordache (2543871)" userId="S::2543871@student.uwtsd.ac.uk::c1d288aa-3536-49bb-b6d4-2ff4e07df76c" providerId="AD" clId="Web-{C6C127B6-79C2-9995-3FBA-AF72F9FAF0D2}" dt="2026-06-22T16:07:16.978" v="372" actId="20577"/>
          <ac:spMkLst>
            <pc:docMk/>
            <pc:sldMk cId="192384751" sldId="260"/>
            <ac:spMk id="2" creationId="{D567B7C3-CD8D-5315-FC88-F09DA9790263}"/>
          </ac:spMkLst>
        </pc:spChg>
        <pc:picChg chg="add mod">
          <ac:chgData name="Mihaela Iordache (2543871)" userId="S::2543871@student.uwtsd.ac.uk::c1d288aa-3536-49bb-b6d4-2ff4e07df76c" providerId="AD" clId="Web-{C6C127B6-79C2-9995-3FBA-AF72F9FAF0D2}" dt="2026-06-22T16:08:27.465" v="376" actId="1076"/>
          <ac:picMkLst>
            <pc:docMk/>
            <pc:sldMk cId="192384751" sldId="260"/>
            <ac:picMk id="4" creationId="{A7C92C1B-E634-8612-9904-4E1F99DE5F26}"/>
          </ac:picMkLst>
        </pc:picChg>
      </pc:sldChg>
      <pc:sldChg chg="addSp delSp modSp new mod modTransition setBg addAnim modAnim">
        <pc:chgData name="Mihaela Iordache (2543871)" userId="S::2543871@student.uwtsd.ac.uk::c1d288aa-3536-49bb-b6d4-2ff4e07df76c" providerId="AD" clId="Web-{C6C127B6-79C2-9995-3FBA-AF72F9FAF0D2}" dt="2026-06-22T17:22:10.771" v="634"/>
        <pc:sldMkLst>
          <pc:docMk/>
          <pc:sldMk cId="3858389231" sldId="261"/>
        </pc:sldMkLst>
        <pc:spChg chg="mod">
          <ac:chgData name="Mihaela Iordache (2543871)" userId="S::2543871@student.uwtsd.ac.uk::c1d288aa-3536-49bb-b6d4-2ff4e07df76c" providerId="AD" clId="Web-{C6C127B6-79C2-9995-3FBA-AF72F9FAF0D2}" dt="2026-06-22T17:21:21.988" v="628"/>
          <ac:spMkLst>
            <pc:docMk/>
            <pc:sldMk cId="3858389231" sldId="261"/>
            <ac:spMk id="2" creationId="{AFE31114-0675-5601-2089-8A95FB713B8E}"/>
          </ac:spMkLst>
        </pc:spChg>
        <pc:spChg chg="add">
          <ac:chgData name="Mihaela Iordache (2543871)" userId="S::2543871@student.uwtsd.ac.uk::c1d288aa-3536-49bb-b6d4-2ff4e07df76c" providerId="AD" clId="Web-{C6C127B6-79C2-9995-3FBA-AF72F9FAF0D2}" dt="2026-06-22T17:21:21.988" v="628"/>
          <ac:spMkLst>
            <pc:docMk/>
            <pc:sldMk cId="3858389231" sldId="261"/>
            <ac:spMk id="19" creationId="{19F9BF86-FE94-4517-B97D-026C7515E589}"/>
          </ac:spMkLst>
        </pc:spChg>
        <pc:picChg chg="add mod ord">
          <ac:chgData name="Mihaela Iordache (2543871)" userId="S::2543871@student.uwtsd.ac.uk::c1d288aa-3536-49bb-b6d4-2ff4e07df76c" providerId="AD" clId="Web-{C6C127B6-79C2-9995-3FBA-AF72F9FAF0D2}" dt="2026-06-22T17:21:21.988" v="628"/>
          <ac:picMkLst>
            <pc:docMk/>
            <pc:sldMk cId="3858389231" sldId="261"/>
            <ac:picMk id="3" creationId="{06CBA471-D95E-EB65-ECD5-5586EC739AD9}"/>
          </ac:picMkLst>
        </pc:picChg>
        <pc:picChg chg="add mod ord">
          <ac:chgData name="Mihaela Iordache (2543871)" userId="S::2543871@student.uwtsd.ac.uk::c1d288aa-3536-49bb-b6d4-2ff4e07df76c" providerId="AD" clId="Web-{C6C127B6-79C2-9995-3FBA-AF72F9FAF0D2}" dt="2026-06-22T17:21:21.988" v="628"/>
          <ac:picMkLst>
            <pc:docMk/>
            <pc:sldMk cId="3858389231" sldId="261"/>
            <ac:picMk id="4" creationId="{560E45DB-DF76-A11A-43E1-508D7D29DCC6}"/>
          </ac:picMkLst>
        </pc:picChg>
        <pc:picChg chg="add mod ord">
          <ac:chgData name="Mihaela Iordache (2543871)" userId="S::2543871@student.uwtsd.ac.uk::c1d288aa-3536-49bb-b6d4-2ff4e07df76c" providerId="AD" clId="Web-{C6C127B6-79C2-9995-3FBA-AF72F9FAF0D2}" dt="2026-06-22T17:21:21.988" v="628"/>
          <ac:picMkLst>
            <pc:docMk/>
            <pc:sldMk cId="3858389231" sldId="261"/>
            <ac:picMk id="5" creationId="{22D878F5-6B9A-8EC7-693C-2F93E35B915E}"/>
          </ac:picMkLst>
        </pc:picChg>
        <pc:picChg chg="add mod">
          <ac:chgData name="Mihaela Iordache (2543871)" userId="S::2543871@student.uwtsd.ac.uk::c1d288aa-3536-49bb-b6d4-2ff4e07df76c" providerId="AD" clId="Web-{C6C127B6-79C2-9995-3FBA-AF72F9FAF0D2}" dt="2026-06-22T17:21:21.988" v="628"/>
          <ac:picMkLst>
            <pc:docMk/>
            <pc:sldMk cId="3858389231" sldId="261"/>
            <ac:picMk id="6" creationId="{140697A1-1F31-8BF6-48EA-227FD3D52804}"/>
          </ac:picMkLst>
        </pc:picChg>
        <pc:cxnChg chg="add">
          <ac:chgData name="Mihaela Iordache (2543871)" userId="S::2543871@student.uwtsd.ac.uk::c1d288aa-3536-49bb-b6d4-2ff4e07df76c" providerId="AD" clId="Web-{C6C127B6-79C2-9995-3FBA-AF72F9FAF0D2}" dt="2026-06-22T17:21:21.988" v="628"/>
          <ac:cxnSpMkLst>
            <pc:docMk/>
            <pc:sldMk cId="3858389231" sldId="261"/>
            <ac:cxnSpMk id="18" creationId="{118E06E4-607B-144B-382B-AD3D06B1EE8C}"/>
          </ac:cxnSpMkLst>
        </pc:cxnChg>
        <pc:cxnChg chg="add">
          <ac:chgData name="Mihaela Iordache (2543871)" userId="S::2543871@student.uwtsd.ac.uk::c1d288aa-3536-49bb-b6d4-2ff4e07df76c" providerId="AD" clId="Web-{C6C127B6-79C2-9995-3FBA-AF72F9FAF0D2}" dt="2026-06-22T17:21:21.988" v="628"/>
          <ac:cxnSpMkLst>
            <pc:docMk/>
            <pc:sldMk cId="3858389231" sldId="261"/>
            <ac:cxnSpMk id="20" creationId="{84EE7F79-08E8-405E-9B6D-B1560F348480}"/>
          </ac:cxnSpMkLst>
        </pc:cxnChg>
      </pc:sldChg>
      <pc:sldChg chg="addSp delSp modSp new mod modTransition setBg addAnim">
        <pc:chgData name="Mihaela Iordache (2543871)" userId="S::2543871@student.uwtsd.ac.uk::c1d288aa-3536-49bb-b6d4-2ff4e07df76c" providerId="AD" clId="Web-{C6C127B6-79C2-9995-3FBA-AF72F9FAF0D2}" dt="2026-06-22T16:36:18.152" v="591"/>
        <pc:sldMkLst>
          <pc:docMk/>
          <pc:sldMk cId="903041602" sldId="262"/>
        </pc:sldMkLst>
        <pc:spChg chg="mod">
          <ac:chgData name="Mihaela Iordache (2543871)" userId="S::2543871@student.uwtsd.ac.uk::c1d288aa-3536-49bb-b6d4-2ff4e07df76c" providerId="AD" clId="Web-{C6C127B6-79C2-9995-3FBA-AF72F9FAF0D2}" dt="2026-06-22T16:31:31.079" v="559"/>
          <ac:spMkLst>
            <pc:docMk/>
            <pc:sldMk cId="903041602" sldId="262"/>
            <ac:spMk id="2" creationId="{3B11695E-4E2C-8D77-39D3-77E0F14B2DB9}"/>
          </ac:spMkLst>
        </pc:spChg>
        <pc:spChg chg="add mod ord">
          <ac:chgData name="Mihaela Iordache (2543871)" userId="S::2543871@student.uwtsd.ac.uk::c1d288aa-3536-49bb-b6d4-2ff4e07df76c" providerId="AD" clId="Web-{C6C127B6-79C2-9995-3FBA-AF72F9FAF0D2}" dt="2026-06-22T16:32:15.769" v="566" actId="20577"/>
          <ac:spMkLst>
            <pc:docMk/>
            <pc:sldMk cId="903041602" sldId="262"/>
            <ac:spMk id="12" creationId="{F58B94FF-87C3-4A0E-4B48-5005E4F390D5}"/>
          </ac:spMkLst>
        </pc:spChg>
        <pc:spChg chg="add">
          <ac:chgData name="Mihaela Iordache (2543871)" userId="S::2543871@student.uwtsd.ac.uk::c1d288aa-3536-49bb-b6d4-2ff4e07df76c" providerId="AD" clId="Web-{C6C127B6-79C2-9995-3FBA-AF72F9FAF0D2}" dt="2026-06-22T16:31:31.079" v="559"/>
          <ac:spMkLst>
            <pc:docMk/>
            <pc:sldMk cId="903041602" sldId="262"/>
            <ac:spMk id="32" creationId="{8FCE029E-5073-4498-8104-8427AA987352}"/>
          </ac:spMkLst>
        </pc:spChg>
        <pc:picChg chg="add mod ord">
          <ac:chgData name="Mihaela Iordache (2543871)" userId="S::2543871@student.uwtsd.ac.uk::c1d288aa-3536-49bb-b6d4-2ff4e07df76c" providerId="AD" clId="Web-{C6C127B6-79C2-9995-3FBA-AF72F9FAF0D2}" dt="2026-06-22T16:31:31.079" v="559"/>
          <ac:picMkLst>
            <pc:docMk/>
            <pc:sldMk cId="903041602" sldId="262"/>
            <ac:picMk id="4" creationId="{A599CA5F-A74A-C600-4E94-8A3A5E4BC632}"/>
          </ac:picMkLst>
        </pc:picChg>
        <pc:picChg chg="add mod ord">
          <ac:chgData name="Mihaela Iordache (2543871)" userId="S::2543871@student.uwtsd.ac.uk::c1d288aa-3536-49bb-b6d4-2ff4e07df76c" providerId="AD" clId="Web-{C6C127B6-79C2-9995-3FBA-AF72F9FAF0D2}" dt="2026-06-22T16:31:31.079" v="559"/>
          <ac:picMkLst>
            <pc:docMk/>
            <pc:sldMk cId="903041602" sldId="262"/>
            <ac:picMk id="7" creationId="{A36EF8D9-6D13-0807-2CCB-7AF032BC709E}"/>
          </ac:picMkLst>
        </pc:picChg>
        <pc:picChg chg="add mod ord">
          <ac:chgData name="Mihaela Iordache (2543871)" userId="S::2543871@student.uwtsd.ac.uk::c1d288aa-3536-49bb-b6d4-2ff4e07df76c" providerId="AD" clId="Web-{C6C127B6-79C2-9995-3FBA-AF72F9FAF0D2}" dt="2026-06-22T16:31:31.079" v="559"/>
          <ac:picMkLst>
            <pc:docMk/>
            <pc:sldMk cId="903041602" sldId="262"/>
            <ac:picMk id="8" creationId="{5AD027C9-D652-B556-168B-E23CA47F5160}"/>
          </ac:picMkLst>
        </pc:picChg>
        <pc:picChg chg="add mod ord">
          <ac:chgData name="Mihaela Iordache (2543871)" userId="S::2543871@student.uwtsd.ac.uk::c1d288aa-3536-49bb-b6d4-2ff4e07df76c" providerId="AD" clId="Web-{C6C127B6-79C2-9995-3FBA-AF72F9FAF0D2}" dt="2026-06-22T16:31:31.079" v="559"/>
          <ac:picMkLst>
            <pc:docMk/>
            <pc:sldMk cId="903041602" sldId="262"/>
            <ac:picMk id="9" creationId="{BCE8053E-3F32-1E30-B9C9-283EA2DFCA20}"/>
          </ac:picMkLst>
        </pc:picChg>
        <pc:picChg chg="add mod">
          <ac:chgData name="Mihaela Iordache (2543871)" userId="S::2543871@student.uwtsd.ac.uk::c1d288aa-3536-49bb-b6d4-2ff4e07df76c" providerId="AD" clId="Web-{C6C127B6-79C2-9995-3FBA-AF72F9FAF0D2}" dt="2026-06-22T16:31:31.079" v="559"/>
          <ac:picMkLst>
            <pc:docMk/>
            <pc:sldMk cId="903041602" sldId="262"/>
            <ac:picMk id="10" creationId="{D3B6FF39-25D0-863E-CAD7-65C55EBC83C5}"/>
          </ac:picMkLst>
        </pc:picChg>
        <pc:picChg chg="add mod">
          <ac:chgData name="Mihaela Iordache (2543871)" userId="S::2543871@student.uwtsd.ac.uk::c1d288aa-3536-49bb-b6d4-2ff4e07df76c" providerId="AD" clId="Web-{C6C127B6-79C2-9995-3FBA-AF72F9FAF0D2}" dt="2026-06-22T16:31:31.079" v="559"/>
          <ac:picMkLst>
            <pc:docMk/>
            <pc:sldMk cId="903041602" sldId="262"/>
            <ac:picMk id="11" creationId="{9D7775F5-944A-CE0E-0751-0A90C105BA71}"/>
          </ac:picMkLst>
        </pc:picChg>
      </pc:sldChg>
      <pc:sldMasterChg chg="mod setBg modSldLayout">
        <pc:chgData name="Mihaela Iordache (2543871)" userId="S::2543871@student.uwtsd.ac.uk::c1d288aa-3536-49bb-b6d4-2ff4e07df76c" providerId="AD" clId="Web-{C6C127B6-79C2-9995-3FBA-AF72F9FAF0D2}" dt="2026-06-22T16:06:25.632" v="357"/>
        <pc:sldMasterMkLst>
          <pc:docMk/>
          <pc:sldMasterMk cId="3923791484" sldId="2147483708"/>
        </pc:sldMasterMkLst>
        <pc:sldLayoutChg chg="mod">
          <pc:chgData name="Mihaela Iordache (2543871)" userId="S::2543871@student.uwtsd.ac.uk::c1d288aa-3536-49bb-b6d4-2ff4e07df76c" providerId="AD" clId="Web-{C6C127B6-79C2-9995-3FBA-AF72F9FAF0D2}" dt="2026-06-22T16:06:25.632" v="357"/>
          <pc:sldLayoutMkLst>
            <pc:docMk/>
            <pc:sldMasterMk cId="3923791484" sldId="2147483708"/>
            <pc:sldLayoutMk cId="2742168906" sldId="2147483697"/>
          </pc:sldLayoutMkLst>
        </pc:sldLayoutChg>
        <pc:sldLayoutChg chg="mod">
          <pc:chgData name="Mihaela Iordache (2543871)" userId="S::2543871@student.uwtsd.ac.uk::c1d288aa-3536-49bb-b6d4-2ff4e07df76c" providerId="AD" clId="Web-{C6C127B6-79C2-9995-3FBA-AF72F9FAF0D2}" dt="2026-06-22T16:06:25.632" v="357"/>
          <pc:sldLayoutMkLst>
            <pc:docMk/>
            <pc:sldMasterMk cId="3923791484" sldId="2147483708"/>
            <pc:sldLayoutMk cId="1027212626" sldId="2147483698"/>
          </pc:sldLayoutMkLst>
        </pc:sldLayoutChg>
        <pc:sldLayoutChg chg="mod">
          <pc:chgData name="Mihaela Iordache (2543871)" userId="S::2543871@student.uwtsd.ac.uk::c1d288aa-3536-49bb-b6d4-2ff4e07df76c" providerId="AD" clId="Web-{C6C127B6-79C2-9995-3FBA-AF72F9FAF0D2}" dt="2026-06-22T16:06:25.632" v="357"/>
          <pc:sldLayoutMkLst>
            <pc:docMk/>
            <pc:sldMasterMk cId="3923791484" sldId="2147483708"/>
            <pc:sldLayoutMk cId="1080788481" sldId="2147483699"/>
          </pc:sldLayoutMkLst>
        </pc:sldLayoutChg>
        <pc:sldLayoutChg chg="mod">
          <pc:chgData name="Mihaela Iordache (2543871)" userId="S::2543871@student.uwtsd.ac.uk::c1d288aa-3536-49bb-b6d4-2ff4e07df76c" providerId="AD" clId="Web-{C6C127B6-79C2-9995-3FBA-AF72F9FAF0D2}" dt="2026-06-22T16:06:25.632" v="357"/>
          <pc:sldLayoutMkLst>
            <pc:docMk/>
            <pc:sldMasterMk cId="3923791484" sldId="2147483708"/>
            <pc:sldLayoutMk cId="522911663" sldId="2147483700"/>
          </pc:sldLayoutMkLst>
        </pc:sldLayoutChg>
        <pc:sldLayoutChg chg="mod">
          <pc:chgData name="Mihaela Iordache (2543871)" userId="S::2543871@student.uwtsd.ac.uk::c1d288aa-3536-49bb-b6d4-2ff4e07df76c" providerId="AD" clId="Web-{C6C127B6-79C2-9995-3FBA-AF72F9FAF0D2}" dt="2026-06-22T16:06:25.632" v="357"/>
          <pc:sldLayoutMkLst>
            <pc:docMk/>
            <pc:sldMasterMk cId="3923791484" sldId="2147483708"/>
            <pc:sldLayoutMk cId="1901135121" sldId="2147483701"/>
          </pc:sldLayoutMkLst>
        </pc:sldLayoutChg>
        <pc:sldLayoutChg chg="mod">
          <pc:chgData name="Mihaela Iordache (2543871)" userId="S::2543871@student.uwtsd.ac.uk::c1d288aa-3536-49bb-b6d4-2ff4e07df76c" providerId="AD" clId="Web-{C6C127B6-79C2-9995-3FBA-AF72F9FAF0D2}" dt="2026-06-22T16:06:25.632" v="357"/>
          <pc:sldLayoutMkLst>
            <pc:docMk/>
            <pc:sldMasterMk cId="3923791484" sldId="2147483708"/>
            <pc:sldLayoutMk cId="3484647210" sldId="2147483702"/>
          </pc:sldLayoutMkLst>
        </pc:sldLayoutChg>
        <pc:sldLayoutChg chg="mod">
          <pc:chgData name="Mihaela Iordache (2543871)" userId="S::2543871@student.uwtsd.ac.uk::c1d288aa-3536-49bb-b6d4-2ff4e07df76c" providerId="AD" clId="Web-{C6C127B6-79C2-9995-3FBA-AF72F9FAF0D2}" dt="2026-06-22T16:06:25.632" v="357"/>
          <pc:sldLayoutMkLst>
            <pc:docMk/>
            <pc:sldMasterMk cId="3923791484" sldId="2147483708"/>
            <pc:sldLayoutMk cId="1902605166" sldId="2147483703"/>
          </pc:sldLayoutMkLst>
        </pc:sldLayoutChg>
        <pc:sldLayoutChg chg="mod">
          <pc:chgData name="Mihaela Iordache (2543871)" userId="S::2543871@student.uwtsd.ac.uk::c1d288aa-3536-49bb-b6d4-2ff4e07df76c" providerId="AD" clId="Web-{C6C127B6-79C2-9995-3FBA-AF72F9FAF0D2}" dt="2026-06-22T16:06:25.632" v="357"/>
          <pc:sldLayoutMkLst>
            <pc:docMk/>
            <pc:sldMasterMk cId="3923791484" sldId="2147483708"/>
            <pc:sldLayoutMk cId="1249940409" sldId="2147483704"/>
          </pc:sldLayoutMkLst>
        </pc:sldLayoutChg>
        <pc:sldLayoutChg chg="mod">
          <pc:chgData name="Mihaela Iordache (2543871)" userId="S::2543871@student.uwtsd.ac.uk::c1d288aa-3536-49bb-b6d4-2ff4e07df76c" providerId="AD" clId="Web-{C6C127B6-79C2-9995-3FBA-AF72F9FAF0D2}" dt="2026-06-22T16:06:25.632" v="357"/>
          <pc:sldLayoutMkLst>
            <pc:docMk/>
            <pc:sldMasterMk cId="3923791484" sldId="2147483708"/>
            <pc:sldLayoutMk cId="738932410" sldId="2147483705"/>
          </pc:sldLayoutMkLst>
        </pc:sldLayoutChg>
        <pc:sldLayoutChg chg="mod">
          <pc:chgData name="Mihaela Iordache (2543871)" userId="S::2543871@student.uwtsd.ac.uk::c1d288aa-3536-49bb-b6d4-2ff4e07df76c" providerId="AD" clId="Web-{C6C127B6-79C2-9995-3FBA-AF72F9FAF0D2}" dt="2026-06-22T16:06:25.632" v="357"/>
          <pc:sldLayoutMkLst>
            <pc:docMk/>
            <pc:sldMasterMk cId="3923791484" sldId="2147483708"/>
            <pc:sldLayoutMk cId="2738513389" sldId="2147483706"/>
          </pc:sldLayoutMkLst>
        </pc:sldLayoutChg>
        <pc:sldLayoutChg chg="mod">
          <pc:chgData name="Mihaela Iordache (2543871)" userId="S::2543871@student.uwtsd.ac.uk::c1d288aa-3536-49bb-b6d4-2ff4e07df76c" providerId="AD" clId="Web-{C6C127B6-79C2-9995-3FBA-AF72F9FAF0D2}" dt="2026-06-22T16:06:25.632" v="357"/>
          <pc:sldLayoutMkLst>
            <pc:docMk/>
            <pc:sldMasterMk cId="3923791484" sldId="2147483708"/>
            <pc:sldLayoutMk cId="864471462" sldId="2147483707"/>
          </pc:sldLayoutMkLst>
        </pc:sldLayoutChg>
      </pc:sldMasterChg>
    </pc:docChg>
  </pc:docChgLst>
  <pc:docChgLst>
    <pc:chgData name="Mihaela Iordache (2543871)" userId="S::2543871@student.uwtsd.ac.uk::c1d288aa-3536-49bb-b6d4-2ff4e07df76c" providerId="AD" clId="Web-{FD978633-EEA3-D661-18AF-BF53BE1CBEE7}"/>
    <pc:docChg chg="mod addSld delSld modSld sldOrd addMainMaster delMainMaster modMainMaster">
      <pc:chgData name="Mihaela Iordache (2543871)" userId="S::2543871@student.uwtsd.ac.uk::c1d288aa-3536-49bb-b6d4-2ff4e07df76c" providerId="AD" clId="Web-{FD978633-EEA3-D661-18AF-BF53BE1CBEE7}" dt="2026-06-25T12:58:21.711" v="341"/>
      <pc:docMkLst>
        <pc:docMk/>
      </pc:docMkLst>
      <pc:sldChg chg="delSp modSp mod modTransition modClrScheme delDesignElem chgLayout">
        <pc:chgData name="Mihaela Iordache (2543871)" userId="S::2543871@student.uwtsd.ac.uk::c1d288aa-3536-49bb-b6d4-2ff4e07df76c" providerId="AD" clId="Web-{FD978633-EEA3-D661-18AF-BF53BE1CBEE7}" dt="2026-06-25T12:58:21.711" v="341"/>
        <pc:sldMkLst>
          <pc:docMk/>
          <pc:sldMk cId="109857222" sldId="256"/>
        </pc:sldMkLst>
        <pc:spChg chg="mod">
          <ac:chgData name="Mihaela Iordache (2543871)" userId="S::2543871@student.uwtsd.ac.uk::c1d288aa-3536-49bb-b6d4-2ff4e07df76c" providerId="AD" clId="Web-{FD978633-EEA3-D661-18AF-BF53BE1CBEE7}" dt="2026-06-24T23:02:56.985" v="265" actId="20577"/>
          <ac:spMkLst>
            <pc:docMk/>
            <pc:sldMk cId="109857222" sldId="256"/>
            <ac:spMk id="4" creationId="{2E486EA6-540E-BEEA-503C-7C48A9658D37}"/>
          </ac:spMkLst>
        </pc:spChg>
        <pc:spChg chg="del">
          <ac:chgData name="Mihaela Iordache (2543871)" userId="S::2543871@student.uwtsd.ac.uk::c1d288aa-3536-49bb-b6d4-2ff4e07df76c" providerId="AD" clId="Web-{FD978633-EEA3-D661-18AF-BF53BE1CBEE7}" dt="2026-06-25T12:58:03.492" v="340"/>
          <ac:spMkLst>
            <pc:docMk/>
            <pc:sldMk cId="109857222" sldId="256"/>
            <ac:spMk id="43" creationId="{19F9BF86-FE94-4517-B97D-026C7515E589}"/>
          </ac:spMkLst>
        </pc:spChg>
        <pc:cxnChg chg="del">
          <ac:chgData name="Mihaela Iordache (2543871)" userId="S::2543871@student.uwtsd.ac.uk::c1d288aa-3536-49bb-b6d4-2ff4e07df76c" providerId="AD" clId="Web-{FD978633-EEA3-D661-18AF-BF53BE1CBEE7}" dt="2026-06-25T12:58:03.492" v="340"/>
          <ac:cxnSpMkLst>
            <pc:docMk/>
            <pc:sldMk cId="109857222" sldId="256"/>
            <ac:cxnSpMk id="44" creationId="{750527CE-FCD0-40C8-B37A-39331C2A4FDF}"/>
          </ac:cxnSpMkLst>
        </pc:cxnChg>
      </pc:sldChg>
      <pc:sldChg chg="addSp delSp modSp mod modTransition modClrScheme addAnim delAnim chgLayout">
        <pc:chgData name="Mihaela Iordache (2543871)" userId="S::2543871@student.uwtsd.ac.uk::c1d288aa-3536-49bb-b6d4-2ff4e07df76c" providerId="AD" clId="Web-{FD978633-EEA3-D661-18AF-BF53BE1CBEE7}" dt="2026-06-25T12:58:21.711" v="341"/>
        <pc:sldMkLst>
          <pc:docMk/>
          <pc:sldMk cId="298755382" sldId="257"/>
        </pc:sldMkLst>
        <pc:spChg chg="add del">
          <ac:chgData name="Mihaela Iordache (2543871)" userId="S::2543871@student.uwtsd.ac.uk::c1d288aa-3536-49bb-b6d4-2ff4e07df76c" providerId="AD" clId="Web-{FD978633-EEA3-D661-18AF-BF53BE1CBEE7}" dt="2026-06-24T23:07:47.078" v="267"/>
          <ac:spMkLst>
            <pc:docMk/>
            <pc:sldMk cId="298755382" sldId="257"/>
            <ac:spMk id="2" creationId="{E8704E4C-210E-8B49-D3DD-F1FE964BAED8}"/>
          </ac:spMkLst>
        </pc:spChg>
        <pc:spChg chg="add del mod">
          <ac:chgData name="Mihaela Iordache (2543871)" userId="S::2543871@student.uwtsd.ac.uk::c1d288aa-3536-49bb-b6d4-2ff4e07df76c" providerId="AD" clId="Web-{FD978633-EEA3-D661-18AF-BF53BE1CBEE7}" dt="2026-06-24T23:08:25.018" v="271"/>
          <ac:spMkLst>
            <pc:docMk/>
            <pc:sldMk cId="298755382" sldId="257"/>
            <ac:spMk id="3" creationId="{0AA32AFC-FC41-CF10-55BA-4A93AC626800}"/>
          </ac:spMkLst>
        </pc:spChg>
        <pc:spChg chg="mod">
          <ac:chgData name="Mihaela Iordache (2543871)" userId="S::2543871@student.uwtsd.ac.uk::c1d288aa-3536-49bb-b6d4-2ff4e07df76c" providerId="AD" clId="Web-{FD978633-EEA3-D661-18AF-BF53BE1CBEE7}" dt="2026-06-24T23:07:55.563" v="268" actId="20577"/>
          <ac:spMkLst>
            <pc:docMk/>
            <pc:sldMk cId="298755382" sldId="257"/>
            <ac:spMk id="4" creationId="{BBC70AF9-C0CA-9390-E03E-08D9A705EF08}"/>
          </ac:spMkLst>
        </pc:spChg>
        <pc:spChg chg="add mod">
          <ac:chgData name="Mihaela Iordache (2543871)" userId="S::2543871@student.uwtsd.ac.uk::c1d288aa-3536-49bb-b6d4-2ff4e07df76c" providerId="AD" clId="Web-{FD978633-EEA3-D661-18AF-BF53BE1CBEE7}" dt="2026-06-24T23:08:47.488" v="283" actId="20577"/>
          <ac:spMkLst>
            <pc:docMk/>
            <pc:sldMk cId="298755382" sldId="257"/>
            <ac:spMk id="11" creationId="{0145055F-F771-1E96-B01A-0A612468386E}"/>
          </ac:spMkLst>
        </pc:spChg>
        <pc:picChg chg="del">
          <ac:chgData name="Mihaela Iordache (2543871)" userId="S::2543871@student.uwtsd.ac.uk::c1d288aa-3536-49bb-b6d4-2ff4e07df76c" providerId="AD" clId="Web-{FD978633-EEA3-D661-18AF-BF53BE1CBEE7}" dt="2026-06-24T22:36:34.745" v="224"/>
          <ac:picMkLst>
            <pc:docMk/>
            <pc:sldMk cId="298755382" sldId="257"/>
            <ac:picMk id="3" creationId="{17B433CE-6F41-EE7F-1B4C-A9C98F87E19C}"/>
          </ac:picMkLst>
        </pc:picChg>
      </pc:sldChg>
      <pc:sldChg chg="modSp del ord modTransition">
        <pc:chgData name="Mihaela Iordache (2543871)" userId="S::2543871@student.uwtsd.ac.uk::c1d288aa-3536-49bb-b6d4-2ff4e07df76c" providerId="AD" clId="Web-{FD978633-EEA3-D661-18AF-BF53BE1CBEE7}" dt="2026-06-24T22:42:59.916" v="248"/>
        <pc:sldMkLst>
          <pc:docMk/>
          <pc:sldMk cId="4097534529" sldId="258"/>
        </pc:sldMkLst>
        <pc:spChg chg="mod">
          <ac:chgData name="Mihaela Iordache (2543871)" userId="S::2543871@student.uwtsd.ac.uk::c1d288aa-3536-49bb-b6d4-2ff4e07df76c" providerId="AD" clId="Web-{FD978633-EEA3-D661-18AF-BF53BE1CBEE7}" dt="2026-06-24T22:28:35.581" v="151" actId="20577"/>
          <ac:spMkLst>
            <pc:docMk/>
            <pc:sldMk cId="4097534529" sldId="258"/>
            <ac:spMk id="5" creationId="{800750F7-AF5E-7D0D-E26E-A9587435A4CA}"/>
          </ac:spMkLst>
        </pc:spChg>
      </pc:sldChg>
      <pc:sldChg chg="addSp delSp mod modTransition modClrScheme chgLayout">
        <pc:chgData name="Mihaela Iordache (2543871)" userId="S::2543871@student.uwtsd.ac.uk::c1d288aa-3536-49bb-b6d4-2ff4e07df76c" providerId="AD" clId="Web-{FD978633-EEA3-D661-18AF-BF53BE1CBEE7}" dt="2026-06-25T12:58:21.711" v="341"/>
        <pc:sldMkLst>
          <pc:docMk/>
          <pc:sldMk cId="2995765300" sldId="259"/>
        </pc:sldMkLst>
        <pc:picChg chg="del">
          <ac:chgData name="Mihaela Iordache (2543871)" userId="S::2543871@student.uwtsd.ac.uk::c1d288aa-3536-49bb-b6d4-2ff4e07df76c" providerId="AD" clId="Web-{FD978633-EEA3-D661-18AF-BF53BE1CBEE7}" dt="2026-06-24T22:33:34.203" v="216"/>
          <ac:picMkLst>
            <pc:docMk/>
            <pc:sldMk cId="2995765300" sldId="259"/>
            <ac:picMk id="2" creationId="{63A8775E-5142-2F14-1B4A-FF0FD20B2A66}"/>
          </ac:picMkLst>
        </pc:picChg>
        <pc:picChg chg="add del">
          <ac:chgData name="Mihaela Iordache (2543871)" userId="S::2543871@student.uwtsd.ac.uk::c1d288aa-3536-49bb-b6d4-2ff4e07df76c" providerId="AD" clId="Web-{FD978633-EEA3-D661-18AF-BF53BE1CBEE7}" dt="2026-06-24T22:33:32.937" v="215"/>
          <ac:picMkLst>
            <pc:docMk/>
            <pc:sldMk cId="2995765300" sldId="259"/>
            <ac:picMk id="3" creationId="{0E0620A0-902F-8942-CD20-4028146A8632}"/>
          </ac:picMkLst>
        </pc:picChg>
      </pc:sldChg>
      <pc:sldChg chg="modSp mod modTransition modClrScheme chgLayout">
        <pc:chgData name="Mihaela Iordache (2543871)" userId="S::2543871@student.uwtsd.ac.uk::c1d288aa-3536-49bb-b6d4-2ff4e07df76c" providerId="AD" clId="Web-{FD978633-EEA3-D661-18AF-BF53BE1CBEE7}" dt="2026-06-25T12:58:21.711" v="341"/>
        <pc:sldMkLst>
          <pc:docMk/>
          <pc:sldMk cId="192384751" sldId="260"/>
        </pc:sldMkLst>
        <pc:spChg chg="mod ord">
          <ac:chgData name="Mihaela Iordache (2543871)" userId="S::2543871@student.uwtsd.ac.uk::c1d288aa-3536-49bb-b6d4-2ff4e07df76c" providerId="AD" clId="Web-{FD978633-EEA3-D661-18AF-BF53BE1CBEE7}" dt="2026-06-25T12:58:21.711" v="341"/>
          <ac:spMkLst>
            <pc:docMk/>
            <pc:sldMk cId="192384751" sldId="260"/>
            <ac:spMk id="2" creationId="{D567B7C3-CD8D-5315-FC88-F09DA9790263}"/>
          </ac:spMkLst>
        </pc:spChg>
      </pc:sldChg>
      <pc:sldChg chg="delSp modSp mod modTransition modClrScheme delDesignElem chgLayout">
        <pc:chgData name="Mihaela Iordache (2543871)" userId="S::2543871@student.uwtsd.ac.uk::c1d288aa-3536-49bb-b6d4-2ff4e07df76c" providerId="AD" clId="Web-{FD978633-EEA3-D661-18AF-BF53BE1CBEE7}" dt="2026-06-25T12:58:21.711" v="341"/>
        <pc:sldMkLst>
          <pc:docMk/>
          <pc:sldMk cId="3858389231" sldId="261"/>
        </pc:sldMkLst>
        <pc:spChg chg="mod ord">
          <ac:chgData name="Mihaela Iordache (2543871)" userId="S::2543871@student.uwtsd.ac.uk::c1d288aa-3536-49bb-b6d4-2ff4e07df76c" providerId="AD" clId="Web-{FD978633-EEA3-D661-18AF-BF53BE1CBEE7}" dt="2026-06-25T12:58:21.711" v="341"/>
          <ac:spMkLst>
            <pc:docMk/>
            <pc:sldMk cId="3858389231" sldId="261"/>
            <ac:spMk id="2" creationId="{AFE31114-0675-5601-2089-8A95FB713B8E}"/>
          </ac:spMkLst>
        </pc:spChg>
        <pc:spChg chg="del">
          <ac:chgData name="Mihaela Iordache (2543871)" userId="S::2543871@student.uwtsd.ac.uk::c1d288aa-3536-49bb-b6d4-2ff4e07df76c" providerId="AD" clId="Web-{FD978633-EEA3-D661-18AF-BF53BE1CBEE7}" dt="2026-06-25T12:58:03.492" v="340"/>
          <ac:spMkLst>
            <pc:docMk/>
            <pc:sldMk cId="3858389231" sldId="261"/>
            <ac:spMk id="19" creationId="{19F9BF86-FE94-4517-B97D-026C7515E589}"/>
          </ac:spMkLst>
        </pc:spChg>
        <pc:cxnChg chg="del">
          <ac:chgData name="Mihaela Iordache (2543871)" userId="S::2543871@student.uwtsd.ac.uk::c1d288aa-3536-49bb-b6d4-2ff4e07df76c" providerId="AD" clId="Web-{FD978633-EEA3-D661-18AF-BF53BE1CBEE7}" dt="2026-06-25T12:58:03.492" v="340"/>
          <ac:cxnSpMkLst>
            <pc:docMk/>
            <pc:sldMk cId="3858389231" sldId="261"/>
            <ac:cxnSpMk id="18" creationId="{118E06E4-607B-144B-382B-AD3D06B1EE8C}"/>
          </ac:cxnSpMkLst>
        </pc:cxnChg>
        <pc:cxnChg chg="del">
          <ac:chgData name="Mihaela Iordache (2543871)" userId="S::2543871@student.uwtsd.ac.uk::c1d288aa-3536-49bb-b6d4-2ff4e07df76c" providerId="AD" clId="Web-{FD978633-EEA3-D661-18AF-BF53BE1CBEE7}" dt="2026-06-25T12:58:03.492" v="340"/>
          <ac:cxnSpMkLst>
            <pc:docMk/>
            <pc:sldMk cId="3858389231" sldId="261"/>
            <ac:cxnSpMk id="20" creationId="{84EE7F79-08E8-405E-9B6D-B1560F348480}"/>
          </ac:cxnSpMkLst>
        </pc:cxnChg>
      </pc:sldChg>
      <pc:sldChg chg="delSp modSp mod modTransition modClrScheme delDesignElem chgLayout">
        <pc:chgData name="Mihaela Iordache (2543871)" userId="S::2543871@student.uwtsd.ac.uk::c1d288aa-3536-49bb-b6d4-2ff4e07df76c" providerId="AD" clId="Web-{FD978633-EEA3-D661-18AF-BF53BE1CBEE7}" dt="2026-06-25T12:58:21.711" v="341"/>
        <pc:sldMkLst>
          <pc:docMk/>
          <pc:sldMk cId="903041602" sldId="262"/>
        </pc:sldMkLst>
        <pc:spChg chg="mod ord">
          <ac:chgData name="Mihaela Iordache (2543871)" userId="S::2543871@student.uwtsd.ac.uk::c1d288aa-3536-49bb-b6d4-2ff4e07df76c" providerId="AD" clId="Web-{FD978633-EEA3-D661-18AF-BF53BE1CBEE7}" dt="2026-06-25T12:58:21.711" v="341"/>
          <ac:spMkLst>
            <pc:docMk/>
            <pc:sldMk cId="903041602" sldId="262"/>
            <ac:spMk id="2" creationId="{3B11695E-4E2C-8D77-39D3-77E0F14B2DB9}"/>
          </ac:spMkLst>
        </pc:spChg>
        <pc:spChg chg="del">
          <ac:chgData name="Mihaela Iordache (2543871)" userId="S::2543871@student.uwtsd.ac.uk::c1d288aa-3536-49bb-b6d4-2ff4e07df76c" providerId="AD" clId="Web-{FD978633-EEA3-D661-18AF-BF53BE1CBEE7}" dt="2026-06-25T12:58:03.492" v="340"/>
          <ac:spMkLst>
            <pc:docMk/>
            <pc:sldMk cId="903041602" sldId="262"/>
            <ac:spMk id="32" creationId="{8FCE029E-5073-4498-8104-8427AA987352}"/>
          </ac:spMkLst>
        </pc:spChg>
        <pc:cxnChg chg="del">
          <ac:chgData name="Mihaela Iordache (2543871)" userId="S::2543871@student.uwtsd.ac.uk::c1d288aa-3536-49bb-b6d4-2ff4e07df76c" providerId="AD" clId="Web-{FD978633-EEA3-D661-18AF-BF53BE1CBEE7}" dt="2026-06-25T12:58:03.492" v="340"/>
          <ac:cxnSpMkLst>
            <pc:docMk/>
            <pc:sldMk cId="903041602" sldId="262"/>
            <ac:cxnSpMk id="33" creationId="{1E353A29-3F4D-D35D-D912-7A64FE358313}"/>
          </ac:cxnSpMkLst>
        </pc:cxnChg>
      </pc:sldChg>
      <pc:sldChg chg="addSp modSp mod ord modTransition modClrScheme addAnim chgLayout">
        <pc:chgData name="Mihaela Iordache (2543871)" userId="S::2543871@student.uwtsd.ac.uk::c1d288aa-3536-49bb-b6d4-2ff4e07df76c" providerId="AD" clId="Web-{FD978633-EEA3-D661-18AF-BF53BE1CBEE7}" dt="2026-06-25T12:58:21.711" v="341"/>
        <pc:sldMkLst>
          <pc:docMk/>
          <pc:sldMk cId="2975459507" sldId="263"/>
        </pc:sldMkLst>
        <pc:spChg chg="add mod">
          <ac:chgData name="Mihaela Iordache (2543871)" userId="S::2543871@student.uwtsd.ac.uk::c1d288aa-3536-49bb-b6d4-2ff4e07df76c" providerId="AD" clId="Web-{FD978633-EEA3-D661-18AF-BF53BE1CBEE7}" dt="2026-06-24T21:25:17.565" v="66" actId="20577"/>
          <ac:spMkLst>
            <pc:docMk/>
            <pc:sldMk cId="2975459507" sldId="263"/>
            <ac:spMk id="2" creationId="{315BBF74-0697-FBA5-FA64-2D78796AF89D}"/>
          </ac:spMkLst>
        </pc:spChg>
        <pc:spChg chg="add mod">
          <ac:chgData name="Mihaela Iordache (2543871)" userId="S::2543871@student.uwtsd.ac.uk::c1d288aa-3536-49bb-b6d4-2ff4e07df76c" providerId="AD" clId="Web-{FD978633-EEA3-D661-18AF-BF53BE1CBEE7}" dt="2026-06-24T22:39:52.190" v="226" actId="20577"/>
          <ac:spMkLst>
            <pc:docMk/>
            <pc:sldMk cId="2975459507" sldId="263"/>
            <ac:spMk id="3" creationId="{1050ED3D-E165-2BAC-8423-F522FD38340C}"/>
          </ac:spMkLst>
        </pc:spChg>
        <pc:spChg chg="add mod">
          <ac:chgData name="Mihaela Iordache (2543871)" userId="S::2543871@student.uwtsd.ac.uk::c1d288aa-3536-49bb-b6d4-2ff4e07df76c" providerId="AD" clId="Web-{FD978633-EEA3-D661-18AF-BF53BE1CBEE7}" dt="2026-06-24T22:41:17.522" v="241" actId="20577"/>
          <ac:spMkLst>
            <pc:docMk/>
            <pc:sldMk cId="2975459507" sldId="263"/>
            <ac:spMk id="4" creationId="{C59AFA7F-A9BA-E71A-97D1-0E5004136217}"/>
          </ac:spMkLst>
        </pc:spChg>
        <pc:spChg chg="add mod">
          <ac:chgData name="Mihaela Iordache (2543871)" userId="S::2543871@student.uwtsd.ac.uk::c1d288aa-3536-49bb-b6d4-2ff4e07df76c" providerId="AD" clId="Web-{FD978633-EEA3-D661-18AF-BF53BE1CBEE7}" dt="2026-06-24T22:40:36.145" v="239" actId="20577"/>
          <ac:spMkLst>
            <pc:docMk/>
            <pc:sldMk cId="2975459507" sldId="263"/>
            <ac:spMk id="5" creationId="{C4D00569-2BA2-CDF5-F370-B0C53ECF627B}"/>
          </ac:spMkLst>
        </pc:spChg>
      </pc:sldChg>
      <pc:sldChg chg="addSp delSp modSp new mod ord modTransition modClrScheme addAnim delAnim chgLayout">
        <pc:chgData name="Mihaela Iordache (2543871)" userId="S::2543871@student.uwtsd.ac.uk::c1d288aa-3536-49bb-b6d4-2ff4e07df76c" providerId="AD" clId="Web-{FD978633-EEA3-D661-18AF-BF53BE1CBEE7}" dt="2026-06-25T12:58:21.711" v="341"/>
        <pc:sldMkLst>
          <pc:docMk/>
          <pc:sldMk cId="4187283356" sldId="264"/>
        </pc:sldMkLst>
        <pc:spChg chg="del">
          <ac:chgData name="Mihaela Iordache (2543871)" userId="S::2543871@student.uwtsd.ac.uk::c1d288aa-3536-49bb-b6d4-2ff4e07df76c" providerId="AD" clId="Web-{FD978633-EEA3-D661-18AF-BF53BE1CBEE7}" dt="2026-06-24T22:29:22.114" v="156"/>
          <ac:spMkLst>
            <pc:docMk/>
            <pc:sldMk cId="4187283356" sldId="264"/>
            <ac:spMk id="2" creationId="{179516FB-594C-E62A-D928-5AB3D5F09BD9}"/>
          </ac:spMkLst>
        </pc:spChg>
        <pc:spChg chg="del">
          <ac:chgData name="Mihaela Iordache (2543871)" userId="S::2543871@student.uwtsd.ac.uk::c1d288aa-3536-49bb-b6d4-2ff4e07df76c" providerId="AD" clId="Web-{FD978633-EEA3-D661-18AF-BF53BE1CBEE7}" dt="2026-06-24T22:29:19.505" v="155"/>
          <ac:spMkLst>
            <pc:docMk/>
            <pc:sldMk cId="4187283356" sldId="264"/>
            <ac:spMk id="3" creationId="{6212DB20-6606-BF67-9E19-5FBAE3BE653B}"/>
          </ac:spMkLst>
        </pc:spChg>
        <pc:spChg chg="add mod">
          <ac:chgData name="Mihaela Iordache (2543871)" userId="S::2543871@student.uwtsd.ac.uk::c1d288aa-3536-49bb-b6d4-2ff4e07df76c" providerId="AD" clId="Web-{FD978633-EEA3-D661-18AF-BF53BE1CBEE7}" dt="2026-06-24T22:30:00.116" v="175" actId="1076"/>
          <ac:spMkLst>
            <pc:docMk/>
            <pc:sldMk cId="4187283356" sldId="264"/>
            <ac:spMk id="4" creationId="{7B66ECE8-41B7-F099-BF69-869E17B87024}"/>
          </ac:spMkLst>
        </pc:spChg>
        <pc:spChg chg="add mod">
          <ac:chgData name="Mihaela Iordache (2543871)" userId="S::2543871@student.uwtsd.ac.uk::c1d288aa-3536-49bb-b6d4-2ff4e07df76c" providerId="AD" clId="Web-{FD978633-EEA3-D661-18AF-BF53BE1CBEE7}" dt="2026-06-25T12:11:03.465" v="312" actId="20577"/>
          <ac:spMkLst>
            <pc:docMk/>
            <pc:sldMk cId="4187283356" sldId="264"/>
            <ac:spMk id="6" creationId="{971E0948-B00F-4178-56B4-9BE3D59C0545}"/>
          </ac:spMkLst>
        </pc:spChg>
        <pc:picChg chg="add mod">
          <ac:chgData name="Mihaela Iordache (2543871)" userId="S::2543871@student.uwtsd.ac.uk::c1d288aa-3536-49bb-b6d4-2ff4e07df76c" providerId="AD" clId="Web-{FD978633-EEA3-D661-18AF-BF53BE1CBEE7}" dt="2026-06-25T12:10:36.496" v="301" actId="1076"/>
          <ac:picMkLst>
            <pc:docMk/>
            <pc:sldMk cId="4187283356" sldId="264"/>
            <ac:picMk id="5" creationId="{D6550478-5CAE-BC30-1E3D-06AD8E8B17AF}"/>
          </ac:picMkLst>
        </pc:picChg>
      </pc:sldChg>
      <pc:sldChg chg="new del">
        <pc:chgData name="Mihaela Iordache (2543871)" userId="S::2543871@student.uwtsd.ac.uk::c1d288aa-3536-49bb-b6d4-2ff4e07df76c" providerId="AD" clId="Web-{FD978633-EEA3-D661-18AF-BF53BE1CBEE7}" dt="2026-06-24T22:42:55.072" v="247"/>
        <pc:sldMkLst>
          <pc:docMk/>
          <pc:sldMk cId="797209884" sldId="265"/>
        </pc:sldMkLst>
      </pc:sldChg>
      <pc:sldChg chg="addSp delSp modSp new mod setBg modClrScheme delDesignElem chgLayout">
        <pc:chgData name="Mihaela Iordache (2543871)" userId="S::2543871@student.uwtsd.ac.uk::c1d288aa-3536-49bb-b6d4-2ff4e07df76c" providerId="AD" clId="Web-{FD978633-EEA3-D661-18AF-BF53BE1CBEE7}" dt="2026-06-25T12:58:21.711" v="341"/>
        <pc:sldMkLst>
          <pc:docMk/>
          <pc:sldMk cId="2274413597" sldId="265"/>
        </pc:sldMkLst>
        <pc:spChg chg="mod ord">
          <ac:chgData name="Mihaela Iordache (2543871)" userId="S::2543871@student.uwtsd.ac.uk::c1d288aa-3536-49bb-b6d4-2ff4e07df76c" providerId="AD" clId="Web-{FD978633-EEA3-D661-18AF-BF53BE1CBEE7}" dt="2026-06-25T12:58:21.711" v="341"/>
          <ac:spMkLst>
            <pc:docMk/>
            <pc:sldMk cId="2274413597" sldId="265"/>
            <ac:spMk id="2" creationId="{298F9418-5F98-8B8A-CB5B-B04888D57C32}"/>
          </ac:spMkLst>
        </pc:spChg>
        <pc:spChg chg="del">
          <ac:chgData name="Mihaela Iordache (2543871)" userId="S::2543871@student.uwtsd.ac.uk::c1d288aa-3536-49bb-b6d4-2ff4e07df76c" providerId="AD" clId="Web-{FD978633-EEA3-D661-18AF-BF53BE1CBEE7}" dt="2026-06-25T12:11:21.778" v="314"/>
          <ac:spMkLst>
            <pc:docMk/>
            <pc:sldMk cId="2274413597" sldId="265"/>
            <ac:spMk id="3" creationId="{5728E9F1-4D1F-E7C3-40AB-70042866F857}"/>
          </ac:spMkLst>
        </pc:spChg>
        <pc:spChg chg="add del">
          <ac:chgData name="Mihaela Iordache (2543871)" userId="S::2543871@student.uwtsd.ac.uk::c1d288aa-3536-49bb-b6d4-2ff4e07df76c" providerId="AD" clId="Web-{FD978633-EEA3-D661-18AF-BF53BE1CBEE7}" dt="2026-06-25T12:58:03.492" v="340"/>
          <ac:spMkLst>
            <pc:docMk/>
            <pc:sldMk cId="2274413597" sldId="265"/>
            <ac:spMk id="11" creationId="{19F9BF86-FE94-4517-B97D-026C7515E589}"/>
          </ac:spMkLst>
        </pc:spChg>
        <pc:picChg chg="add mod">
          <ac:chgData name="Mihaela Iordache (2543871)" userId="S::2543871@student.uwtsd.ac.uk::c1d288aa-3536-49bb-b6d4-2ff4e07df76c" providerId="AD" clId="Web-{FD978633-EEA3-D661-18AF-BF53BE1CBEE7}" dt="2026-06-25T12:54:11.142" v="319"/>
          <ac:picMkLst>
            <pc:docMk/>
            <pc:sldMk cId="2274413597" sldId="265"/>
            <ac:picMk id="3" creationId="{1C8E178F-AECA-CC37-E43C-57A508520968}"/>
          </ac:picMkLst>
        </pc:picChg>
        <pc:picChg chg="add mod ord">
          <ac:chgData name="Mihaela Iordache (2543871)" userId="S::2543871@student.uwtsd.ac.uk::c1d288aa-3536-49bb-b6d4-2ff4e07df76c" providerId="AD" clId="Web-{FD978633-EEA3-D661-18AF-BF53BE1CBEE7}" dt="2026-06-25T12:58:21.711" v="341"/>
          <ac:picMkLst>
            <pc:docMk/>
            <pc:sldMk cId="2274413597" sldId="265"/>
            <ac:picMk id="4" creationId="{8DF0C6FF-7414-7EB8-2CB9-EA7E47556C6D}"/>
          </ac:picMkLst>
        </pc:picChg>
        <pc:cxnChg chg="add del">
          <ac:chgData name="Mihaela Iordache (2543871)" userId="S::2543871@student.uwtsd.ac.uk::c1d288aa-3536-49bb-b6d4-2ff4e07df76c" providerId="AD" clId="Web-{FD978633-EEA3-D661-18AF-BF53BE1CBEE7}" dt="2026-06-25T12:58:03.492" v="340"/>
          <ac:cxnSpMkLst>
            <pc:docMk/>
            <pc:sldMk cId="2274413597" sldId="265"/>
            <ac:cxnSpMk id="9" creationId="{118E06E4-607B-144B-382B-AD3D06B1EE8C}"/>
          </ac:cxnSpMkLst>
        </pc:cxnChg>
      </pc:sldChg>
      <pc:sldChg chg="new del">
        <pc:chgData name="Mihaela Iordache (2543871)" userId="S::2543871@student.uwtsd.ac.uk::c1d288aa-3536-49bb-b6d4-2ff4e07df76c" providerId="AD" clId="Web-{FD978633-EEA3-D661-18AF-BF53BE1CBEE7}" dt="2026-06-24T22:42:52.557" v="245"/>
        <pc:sldMkLst>
          <pc:docMk/>
          <pc:sldMk cId="2425058804" sldId="266"/>
        </pc:sldMkLst>
      </pc:sldChg>
      <pc:sldChg chg="new del">
        <pc:chgData name="Mihaela Iordache (2543871)" userId="S::2543871@student.uwtsd.ac.uk::c1d288aa-3536-49bb-b6d4-2ff4e07df76c" providerId="AD" clId="Web-{FD978633-EEA3-D661-18AF-BF53BE1CBEE7}" dt="2026-06-24T22:42:53.729" v="246"/>
        <pc:sldMkLst>
          <pc:docMk/>
          <pc:sldMk cId="3138989885" sldId="267"/>
        </pc:sldMkLst>
      </pc:sldChg>
      <pc:sldMasterChg chg="del modTransition delSldLayout modSldLayout">
        <pc:chgData name="Mihaela Iordache (2543871)" userId="S::2543871@student.uwtsd.ac.uk::c1d288aa-3536-49bb-b6d4-2ff4e07df76c" providerId="AD" clId="Web-{FD978633-EEA3-D661-18AF-BF53BE1CBEE7}" dt="2026-06-25T12:58:03.492" v="340"/>
        <pc:sldMasterMkLst>
          <pc:docMk/>
          <pc:sldMasterMk cId="3923791484" sldId="2147483708"/>
        </pc:sldMasterMkLst>
        <pc:sldLayoutChg chg="del modTransition">
          <pc:chgData name="Mihaela Iordache (2543871)" userId="S::2543871@student.uwtsd.ac.uk::c1d288aa-3536-49bb-b6d4-2ff4e07df76c" providerId="AD" clId="Web-{FD978633-EEA3-D661-18AF-BF53BE1CBEE7}" dt="2026-06-25T12:58:03.492" v="340"/>
          <pc:sldLayoutMkLst>
            <pc:docMk/>
            <pc:sldMasterMk cId="3923791484" sldId="2147483708"/>
            <pc:sldLayoutMk cId="2742168906" sldId="2147483697"/>
          </pc:sldLayoutMkLst>
        </pc:sldLayoutChg>
        <pc:sldLayoutChg chg="del modTransition">
          <pc:chgData name="Mihaela Iordache (2543871)" userId="S::2543871@student.uwtsd.ac.uk::c1d288aa-3536-49bb-b6d4-2ff4e07df76c" providerId="AD" clId="Web-{FD978633-EEA3-D661-18AF-BF53BE1CBEE7}" dt="2026-06-25T12:58:03.492" v="340"/>
          <pc:sldLayoutMkLst>
            <pc:docMk/>
            <pc:sldMasterMk cId="3923791484" sldId="2147483708"/>
            <pc:sldLayoutMk cId="1027212626" sldId="2147483698"/>
          </pc:sldLayoutMkLst>
        </pc:sldLayoutChg>
        <pc:sldLayoutChg chg="del modTransition">
          <pc:chgData name="Mihaela Iordache (2543871)" userId="S::2543871@student.uwtsd.ac.uk::c1d288aa-3536-49bb-b6d4-2ff4e07df76c" providerId="AD" clId="Web-{FD978633-EEA3-D661-18AF-BF53BE1CBEE7}" dt="2026-06-25T12:58:03.492" v="340"/>
          <pc:sldLayoutMkLst>
            <pc:docMk/>
            <pc:sldMasterMk cId="3923791484" sldId="2147483708"/>
            <pc:sldLayoutMk cId="1080788481" sldId="2147483699"/>
          </pc:sldLayoutMkLst>
        </pc:sldLayoutChg>
        <pc:sldLayoutChg chg="del modTransition">
          <pc:chgData name="Mihaela Iordache (2543871)" userId="S::2543871@student.uwtsd.ac.uk::c1d288aa-3536-49bb-b6d4-2ff4e07df76c" providerId="AD" clId="Web-{FD978633-EEA3-D661-18AF-BF53BE1CBEE7}" dt="2026-06-25T12:58:03.492" v="340"/>
          <pc:sldLayoutMkLst>
            <pc:docMk/>
            <pc:sldMasterMk cId="3923791484" sldId="2147483708"/>
            <pc:sldLayoutMk cId="522911663" sldId="2147483700"/>
          </pc:sldLayoutMkLst>
        </pc:sldLayoutChg>
        <pc:sldLayoutChg chg="del modTransition">
          <pc:chgData name="Mihaela Iordache (2543871)" userId="S::2543871@student.uwtsd.ac.uk::c1d288aa-3536-49bb-b6d4-2ff4e07df76c" providerId="AD" clId="Web-{FD978633-EEA3-D661-18AF-BF53BE1CBEE7}" dt="2026-06-25T12:58:03.492" v="340"/>
          <pc:sldLayoutMkLst>
            <pc:docMk/>
            <pc:sldMasterMk cId="3923791484" sldId="2147483708"/>
            <pc:sldLayoutMk cId="1901135121" sldId="2147483701"/>
          </pc:sldLayoutMkLst>
        </pc:sldLayoutChg>
        <pc:sldLayoutChg chg="del modTransition">
          <pc:chgData name="Mihaela Iordache (2543871)" userId="S::2543871@student.uwtsd.ac.uk::c1d288aa-3536-49bb-b6d4-2ff4e07df76c" providerId="AD" clId="Web-{FD978633-EEA3-D661-18AF-BF53BE1CBEE7}" dt="2026-06-25T12:58:03.492" v="340"/>
          <pc:sldLayoutMkLst>
            <pc:docMk/>
            <pc:sldMasterMk cId="3923791484" sldId="2147483708"/>
            <pc:sldLayoutMk cId="3484647210" sldId="2147483702"/>
          </pc:sldLayoutMkLst>
        </pc:sldLayoutChg>
        <pc:sldLayoutChg chg="del modTransition">
          <pc:chgData name="Mihaela Iordache (2543871)" userId="S::2543871@student.uwtsd.ac.uk::c1d288aa-3536-49bb-b6d4-2ff4e07df76c" providerId="AD" clId="Web-{FD978633-EEA3-D661-18AF-BF53BE1CBEE7}" dt="2026-06-25T12:58:03.492" v="340"/>
          <pc:sldLayoutMkLst>
            <pc:docMk/>
            <pc:sldMasterMk cId="3923791484" sldId="2147483708"/>
            <pc:sldLayoutMk cId="1902605166" sldId="2147483703"/>
          </pc:sldLayoutMkLst>
        </pc:sldLayoutChg>
        <pc:sldLayoutChg chg="del modTransition">
          <pc:chgData name="Mihaela Iordache (2543871)" userId="S::2543871@student.uwtsd.ac.uk::c1d288aa-3536-49bb-b6d4-2ff4e07df76c" providerId="AD" clId="Web-{FD978633-EEA3-D661-18AF-BF53BE1CBEE7}" dt="2026-06-25T12:58:03.492" v="340"/>
          <pc:sldLayoutMkLst>
            <pc:docMk/>
            <pc:sldMasterMk cId="3923791484" sldId="2147483708"/>
            <pc:sldLayoutMk cId="1249940409" sldId="2147483704"/>
          </pc:sldLayoutMkLst>
        </pc:sldLayoutChg>
        <pc:sldLayoutChg chg="del modTransition">
          <pc:chgData name="Mihaela Iordache (2543871)" userId="S::2543871@student.uwtsd.ac.uk::c1d288aa-3536-49bb-b6d4-2ff4e07df76c" providerId="AD" clId="Web-{FD978633-EEA3-D661-18AF-BF53BE1CBEE7}" dt="2026-06-25T12:58:03.492" v="340"/>
          <pc:sldLayoutMkLst>
            <pc:docMk/>
            <pc:sldMasterMk cId="3923791484" sldId="2147483708"/>
            <pc:sldLayoutMk cId="738932410" sldId="2147483705"/>
          </pc:sldLayoutMkLst>
        </pc:sldLayoutChg>
        <pc:sldLayoutChg chg="del modTransition">
          <pc:chgData name="Mihaela Iordache (2543871)" userId="S::2543871@student.uwtsd.ac.uk::c1d288aa-3536-49bb-b6d4-2ff4e07df76c" providerId="AD" clId="Web-{FD978633-EEA3-D661-18AF-BF53BE1CBEE7}" dt="2026-06-25T12:58:03.492" v="340"/>
          <pc:sldLayoutMkLst>
            <pc:docMk/>
            <pc:sldMasterMk cId="3923791484" sldId="2147483708"/>
            <pc:sldLayoutMk cId="2738513389" sldId="2147483706"/>
          </pc:sldLayoutMkLst>
        </pc:sldLayoutChg>
        <pc:sldLayoutChg chg="del modTransition">
          <pc:chgData name="Mihaela Iordache (2543871)" userId="S::2543871@student.uwtsd.ac.uk::c1d288aa-3536-49bb-b6d4-2ff4e07df76c" providerId="AD" clId="Web-{FD978633-EEA3-D661-18AF-BF53BE1CBEE7}" dt="2026-06-25T12:58:03.492" v="340"/>
          <pc:sldLayoutMkLst>
            <pc:docMk/>
            <pc:sldMasterMk cId="3923791484" sldId="2147483708"/>
            <pc:sldLayoutMk cId="864471462" sldId="2147483707"/>
          </pc:sldLayoutMkLst>
        </pc:sldLayoutChg>
      </pc:sldMasterChg>
      <pc:sldMasterChg chg="add del modTransition addSldLayout delSldLayout modSldLayout">
        <pc:chgData name="Mihaela Iordache (2543871)" userId="S::2543871@student.uwtsd.ac.uk::c1d288aa-3536-49bb-b6d4-2ff4e07df76c" providerId="AD" clId="Web-{FD978633-EEA3-D661-18AF-BF53BE1CBEE7}" dt="2026-06-25T12:58:21.711" v="341"/>
        <pc:sldMasterMkLst>
          <pc:docMk/>
          <pc:sldMasterMk cId="4116535006" sldId="2147483709"/>
        </pc:sldMasterMkLst>
        <pc:sldLayoutChg chg="add del mod replId">
          <pc:chgData name="Mihaela Iordache (2543871)" userId="S::2543871@student.uwtsd.ac.uk::c1d288aa-3536-49bb-b6d4-2ff4e07df76c" providerId="AD" clId="Web-{FD978633-EEA3-D661-18AF-BF53BE1CBEE7}" dt="2026-06-25T12:58:21.711" v="341"/>
          <pc:sldLayoutMkLst>
            <pc:docMk/>
            <pc:sldMasterMk cId="4116535006" sldId="2147483709"/>
            <pc:sldLayoutMk cId="1143298548" sldId="2147483710"/>
          </pc:sldLayoutMkLst>
        </pc:sldLayoutChg>
        <pc:sldLayoutChg chg="add del mod replId">
          <pc:chgData name="Mihaela Iordache (2543871)" userId="S::2543871@student.uwtsd.ac.uk::c1d288aa-3536-49bb-b6d4-2ff4e07df76c" providerId="AD" clId="Web-{FD978633-EEA3-D661-18AF-BF53BE1CBEE7}" dt="2026-06-25T12:58:21.711" v="341"/>
          <pc:sldLayoutMkLst>
            <pc:docMk/>
            <pc:sldMasterMk cId="4116535006" sldId="2147483709"/>
            <pc:sldLayoutMk cId="447926775" sldId="2147483711"/>
          </pc:sldLayoutMkLst>
        </pc:sldLayoutChg>
        <pc:sldLayoutChg chg="add del mod replId">
          <pc:chgData name="Mihaela Iordache (2543871)" userId="S::2543871@student.uwtsd.ac.uk::c1d288aa-3536-49bb-b6d4-2ff4e07df76c" providerId="AD" clId="Web-{FD978633-EEA3-D661-18AF-BF53BE1CBEE7}" dt="2026-06-25T12:58:21.711" v="341"/>
          <pc:sldLayoutMkLst>
            <pc:docMk/>
            <pc:sldMasterMk cId="4116535006" sldId="2147483709"/>
            <pc:sldLayoutMk cId="3790568184" sldId="2147483712"/>
          </pc:sldLayoutMkLst>
        </pc:sldLayoutChg>
        <pc:sldLayoutChg chg="add del mod replId">
          <pc:chgData name="Mihaela Iordache (2543871)" userId="S::2543871@student.uwtsd.ac.uk::c1d288aa-3536-49bb-b6d4-2ff4e07df76c" providerId="AD" clId="Web-{FD978633-EEA3-D661-18AF-BF53BE1CBEE7}" dt="2026-06-25T12:58:21.711" v="341"/>
          <pc:sldLayoutMkLst>
            <pc:docMk/>
            <pc:sldMasterMk cId="4116535006" sldId="2147483709"/>
            <pc:sldLayoutMk cId="2688383325" sldId="2147483713"/>
          </pc:sldLayoutMkLst>
        </pc:sldLayoutChg>
        <pc:sldLayoutChg chg="add del mod replId">
          <pc:chgData name="Mihaela Iordache (2543871)" userId="S::2543871@student.uwtsd.ac.uk::c1d288aa-3536-49bb-b6d4-2ff4e07df76c" providerId="AD" clId="Web-{FD978633-EEA3-D661-18AF-BF53BE1CBEE7}" dt="2026-06-25T12:58:21.711" v="341"/>
          <pc:sldLayoutMkLst>
            <pc:docMk/>
            <pc:sldMasterMk cId="4116535006" sldId="2147483709"/>
            <pc:sldLayoutMk cId="928861555" sldId="2147483714"/>
          </pc:sldLayoutMkLst>
        </pc:sldLayoutChg>
        <pc:sldLayoutChg chg="add del mod replId">
          <pc:chgData name="Mihaela Iordache (2543871)" userId="S::2543871@student.uwtsd.ac.uk::c1d288aa-3536-49bb-b6d4-2ff4e07df76c" providerId="AD" clId="Web-{FD978633-EEA3-D661-18AF-BF53BE1CBEE7}" dt="2026-06-25T12:58:21.711" v="341"/>
          <pc:sldLayoutMkLst>
            <pc:docMk/>
            <pc:sldMasterMk cId="4116535006" sldId="2147483709"/>
            <pc:sldLayoutMk cId="1471501200" sldId="2147483715"/>
          </pc:sldLayoutMkLst>
        </pc:sldLayoutChg>
        <pc:sldLayoutChg chg="add del mod replId">
          <pc:chgData name="Mihaela Iordache (2543871)" userId="S::2543871@student.uwtsd.ac.uk::c1d288aa-3536-49bb-b6d4-2ff4e07df76c" providerId="AD" clId="Web-{FD978633-EEA3-D661-18AF-BF53BE1CBEE7}" dt="2026-06-25T12:58:21.711" v="341"/>
          <pc:sldLayoutMkLst>
            <pc:docMk/>
            <pc:sldMasterMk cId="4116535006" sldId="2147483709"/>
            <pc:sldLayoutMk cId="3410773973" sldId="2147483716"/>
          </pc:sldLayoutMkLst>
        </pc:sldLayoutChg>
        <pc:sldLayoutChg chg="add del mod replId">
          <pc:chgData name="Mihaela Iordache (2543871)" userId="S::2543871@student.uwtsd.ac.uk::c1d288aa-3536-49bb-b6d4-2ff4e07df76c" providerId="AD" clId="Web-{FD978633-EEA3-D661-18AF-BF53BE1CBEE7}" dt="2026-06-25T12:58:21.711" v="341"/>
          <pc:sldLayoutMkLst>
            <pc:docMk/>
            <pc:sldMasterMk cId="4116535006" sldId="2147483709"/>
            <pc:sldLayoutMk cId="3780205634" sldId="2147483717"/>
          </pc:sldLayoutMkLst>
        </pc:sldLayoutChg>
        <pc:sldLayoutChg chg="add del mod replId">
          <pc:chgData name="Mihaela Iordache (2543871)" userId="S::2543871@student.uwtsd.ac.uk::c1d288aa-3536-49bb-b6d4-2ff4e07df76c" providerId="AD" clId="Web-{FD978633-EEA3-D661-18AF-BF53BE1CBEE7}" dt="2026-06-25T12:58:21.711" v="341"/>
          <pc:sldLayoutMkLst>
            <pc:docMk/>
            <pc:sldMasterMk cId="4116535006" sldId="2147483709"/>
            <pc:sldLayoutMk cId="3183450115" sldId="2147483718"/>
          </pc:sldLayoutMkLst>
        </pc:sldLayoutChg>
        <pc:sldLayoutChg chg="add del mod replId">
          <pc:chgData name="Mihaela Iordache (2543871)" userId="S::2543871@student.uwtsd.ac.uk::c1d288aa-3536-49bb-b6d4-2ff4e07df76c" providerId="AD" clId="Web-{FD978633-EEA3-D661-18AF-BF53BE1CBEE7}" dt="2026-06-25T12:58:21.711" v="341"/>
          <pc:sldLayoutMkLst>
            <pc:docMk/>
            <pc:sldMasterMk cId="4116535006" sldId="2147483709"/>
            <pc:sldLayoutMk cId="2469137189" sldId="2147483719"/>
          </pc:sldLayoutMkLst>
        </pc:sldLayoutChg>
        <pc:sldLayoutChg chg="add del mod replId">
          <pc:chgData name="Mihaela Iordache (2543871)" userId="S::2543871@student.uwtsd.ac.uk::c1d288aa-3536-49bb-b6d4-2ff4e07df76c" providerId="AD" clId="Web-{FD978633-EEA3-D661-18AF-BF53BE1CBEE7}" dt="2026-06-25T12:58:21.711" v="341"/>
          <pc:sldLayoutMkLst>
            <pc:docMk/>
            <pc:sldMasterMk cId="4116535006" sldId="2147483709"/>
            <pc:sldLayoutMk cId="1826041411" sldId="2147483720"/>
          </pc:sldLayoutMkLst>
        </pc:sldLayoutChg>
      </pc:sldMasterChg>
      <pc:sldMasterChg chg="add modTransition addSldLayout modSldLayout">
        <pc:chgData name="Mihaela Iordache (2543871)" userId="S::2543871@student.uwtsd.ac.uk::c1d288aa-3536-49bb-b6d4-2ff4e07df76c" providerId="AD" clId="Web-{FD978633-EEA3-D661-18AF-BF53BE1CBEE7}" dt="2026-06-25T12:58:21.711" v="341"/>
        <pc:sldMasterMkLst>
          <pc:docMk/>
          <pc:sldMasterMk cId="3085889821" sldId="2147483721"/>
        </pc:sldMasterMkLst>
        <pc:sldLayoutChg chg="add mod replId">
          <pc:chgData name="Mihaela Iordache (2543871)" userId="S::2543871@student.uwtsd.ac.uk::c1d288aa-3536-49bb-b6d4-2ff4e07df76c" providerId="AD" clId="Web-{FD978633-EEA3-D661-18AF-BF53BE1CBEE7}" dt="2026-06-25T12:58:21.711" v="341"/>
          <pc:sldLayoutMkLst>
            <pc:docMk/>
            <pc:sldMasterMk cId="3085889821" sldId="2147483721"/>
            <pc:sldLayoutMk cId="2957969231" sldId="2147483722"/>
          </pc:sldLayoutMkLst>
        </pc:sldLayoutChg>
        <pc:sldLayoutChg chg="add mod replId">
          <pc:chgData name="Mihaela Iordache (2543871)" userId="S::2543871@student.uwtsd.ac.uk::c1d288aa-3536-49bb-b6d4-2ff4e07df76c" providerId="AD" clId="Web-{FD978633-EEA3-D661-18AF-BF53BE1CBEE7}" dt="2026-06-25T12:58:21.711" v="341"/>
          <pc:sldLayoutMkLst>
            <pc:docMk/>
            <pc:sldMasterMk cId="3085889821" sldId="2147483721"/>
            <pc:sldLayoutMk cId="733660255" sldId="2147483723"/>
          </pc:sldLayoutMkLst>
        </pc:sldLayoutChg>
        <pc:sldLayoutChg chg="add mod replId">
          <pc:chgData name="Mihaela Iordache (2543871)" userId="S::2543871@student.uwtsd.ac.uk::c1d288aa-3536-49bb-b6d4-2ff4e07df76c" providerId="AD" clId="Web-{FD978633-EEA3-D661-18AF-BF53BE1CBEE7}" dt="2026-06-25T12:58:21.711" v="341"/>
          <pc:sldLayoutMkLst>
            <pc:docMk/>
            <pc:sldMasterMk cId="3085889821" sldId="2147483721"/>
            <pc:sldLayoutMk cId="1947311834" sldId="2147483724"/>
          </pc:sldLayoutMkLst>
        </pc:sldLayoutChg>
        <pc:sldLayoutChg chg="add mod replId">
          <pc:chgData name="Mihaela Iordache (2543871)" userId="S::2543871@student.uwtsd.ac.uk::c1d288aa-3536-49bb-b6d4-2ff4e07df76c" providerId="AD" clId="Web-{FD978633-EEA3-D661-18AF-BF53BE1CBEE7}" dt="2026-06-25T12:58:21.711" v="341"/>
          <pc:sldLayoutMkLst>
            <pc:docMk/>
            <pc:sldMasterMk cId="3085889821" sldId="2147483721"/>
            <pc:sldLayoutMk cId="3382036041" sldId="2147483725"/>
          </pc:sldLayoutMkLst>
        </pc:sldLayoutChg>
        <pc:sldLayoutChg chg="add mod replId">
          <pc:chgData name="Mihaela Iordache (2543871)" userId="S::2543871@student.uwtsd.ac.uk::c1d288aa-3536-49bb-b6d4-2ff4e07df76c" providerId="AD" clId="Web-{FD978633-EEA3-D661-18AF-BF53BE1CBEE7}" dt="2026-06-25T12:58:21.711" v="341"/>
          <pc:sldLayoutMkLst>
            <pc:docMk/>
            <pc:sldMasterMk cId="3085889821" sldId="2147483721"/>
            <pc:sldLayoutMk cId="1407325299" sldId="2147483726"/>
          </pc:sldLayoutMkLst>
        </pc:sldLayoutChg>
        <pc:sldLayoutChg chg="add mod replId">
          <pc:chgData name="Mihaela Iordache (2543871)" userId="S::2543871@student.uwtsd.ac.uk::c1d288aa-3536-49bb-b6d4-2ff4e07df76c" providerId="AD" clId="Web-{FD978633-EEA3-D661-18AF-BF53BE1CBEE7}" dt="2026-06-25T12:58:21.711" v="341"/>
          <pc:sldLayoutMkLst>
            <pc:docMk/>
            <pc:sldMasterMk cId="3085889821" sldId="2147483721"/>
            <pc:sldLayoutMk cId="342034975" sldId="2147483727"/>
          </pc:sldLayoutMkLst>
        </pc:sldLayoutChg>
        <pc:sldLayoutChg chg="add mod replId">
          <pc:chgData name="Mihaela Iordache (2543871)" userId="S::2543871@student.uwtsd.ac.uk::c1d288aa-3536-49bb-b6d4-2ff4e07df76c" providerId="AD" clId="Web-{FD978633-EEA3-D661-18AF-BF53BE1CBEE7}" dt="2026-06-25T12:58:21.711" v="341"/>
          <pc:sldLayoutMkLst>
            <pc:docMk/>
            <pc:sldMasterMk cId="3085889821" sldId="2147483721"/>
            <pc:sldLayoutMk cId="3073457203" sldId="2147483728"/>
          </pc:sldLayoutMkLst>
        </pc:sldLayoutChg>
        <pc:sldLayoutChg chg="add mod replId">
          <pc:chgData name="Mihaela Iordache (2543871)" userId="S::2543871@student.uwtsd.ac.uk::c1d288aa-3536-49bb-b6d4-2ff4e07df76c" providerId="AD" clId="Web-{FD978633-EEA3-D661-18AF-BF53BE1CBEE7}" dt="2026-06-25T12:58:21.711" v="341"/>
          <pc:sldLayoutMkLst>
            <pc:docMk/>
            <pc:sldMasterMk cId="3085889821" sldId="2147483721"/>
            <pc:sldLayoutMk cId="597656742" sldId="2147483729"/>
          </pc:sldLayoutMkLst>
        </pc:sldLayoutChg>
        <pc:sldLayoutChg chg="add mod replId">
          <pc:chgData name="Mihaela Iordache (2543871)" userId="S::2543871@student.uwtsd.ac.uk::c1d288aa-3536-49bb-b6d4-2ff4e07df76c" providerId="AD" clId="Web-{FD978633-EEA3-D661-18AF-BF53BE1CBEE7}" dt="2026-06-25T12:58:21.711" v="341"/>
          <pc:sldLayoutMkLst>
            <pc:docMk/>
            <pc:sldMasterMk cId="3085889821" sldId="2147483721"/>
            <pc:sldLayoutMk cId="2327008120" sldId="2147483730"/>
          </pc:sldLayoutMkLst>
        </pc:sldLayoutChg>
        <pc:sldLayoutChg chg="add mod replId">
          <pc:chgData name="Mihaela Iordache (2543871)" userId="S::2543871@student.uwtsd.ac.uk::c1d288aa-3536-49bb-b6d4-2ff4e07df76c" providerId="AD" clId="Web-{FD978633-EEA3-D661-18AF-BF53BE1CBEE7}" dt="2026-06-25T12:58:21.711" v="341"/>
          <pc:sldLayoutMkLst>
            <pc:docMk/>
            <pc:sldMasterMk cId="3085889821" sldId="2147483721"/>
            <pc:sldLayoutMk cId="1255378253" sldId="2147483731"/>
          </pc:sldLayoutMkLst>
        </pc:sldLayoutChg>
        <pc:sldLayoutChg chg="add mod replId">
          <pc:chgData name="Mihaela Iordache (2543871)" userId="S::2543871@student.uwtsd.ac.uk::c1d288aa-3536-49bb-b6d4-2ff4e07df76c" providerId="AD" clId="Web-{FD978633-EEA3-D661-18AF-BF53BE1CBEE7}" dt="2026-06-25T12:58:21.711" v="341"/>
          <pc:sldLayoutMkLst>
            <pc:docMk/>
            <pc:sldMasterMk cId="3085889821" sldId="2147483721"/>
            <pc:sldLayoutMk cId="2014688147" sldId="2147483732"/>
          </pc:sldLayoutMkLst>
        </pc:sldLayoutChg>
      </pc:sldMasterChg>
    </pc:docChg>
  </pc:docChgLst>
  <pc:docChgLst>
    <pc:chgData name="Mihaela Iordache (2543871)" userId="S::2543871@student.uwtsd.ac.uk::c1d288aa-3536-49bb-b6d4-2ff4e07df76c" providerId="AD" clId="Web-{0F6EBE43-405E-9DFE-6C3A-955E34129737}"/>
    <pc:docChg chg="addSld modSld sldOrd">
      <pc:chgData name="Mihaela Iordache (2543871)" userId="S::2543871@student.uwtsd.ac.uk::c1d288aa-3536-49bb-b6d4-2ff4e07df76c" providerId="AD" clId="Web-{0F6EBE43-405E-9DFE-6C3A-955E34129737}" dt="2026-06-23T20:29:18.156" v="18"/>
      <pc:docMkLst>
        <pc:docMk/>
      </pc:docMkLst>
      <pc:sldChg chg="addSp modSp">
        <pc:chgData name="Mihaela Iordache (2543871)" userId="S::2543871@student.uwtsd.ac.uk::c1d288aa-3536-49bb-b6d4-2ff4e07df76c" providerId="AD" clId="Web-{0F6EBE43-405E-9DFE-6C3A-955E34129737}" dt="2026-06-22T20:47:14.690" v="14" actId="20577"/>
        <pc:sldMkLst>
          <pc:docMk/>
          <pc:sldMk cId="2995765300" sldId="259"/>
        </pc:sldMkLst>
        <pc:spChg chg="mod">
          <ac:chgData name="Mihaela Iordache (2543871)" userId="S::2543871@student.uwtsd.ac.uk::c1d288aa-3536-49bb-b6d4-2ff4e07df76c" providerId="AD" clId="Web-{0F6EBE43-405E-9DFE-6C3A-955E34129737}" dt="2026-06-22T20:47:14.690" v="14" actId="20577"/>
          <ac:spMkLst>
            <pc:docMk/>
            <pc:sldMk cId="2995765300" sldId="259"/>
            <ac:spMk id="4" creationId="{CB47858F-12C1-BD37-0A33-2D7DE729655C}"/>
          </ac:spMkLst>
        </pc:spChg>
      </pc:sldChg>
      <pc:sldChg chg="delSp new ord">
        <pc:chgData name="Mihaela Iordache (2543871)" userId="S::2543871@student.uwtsd.ac.uk::c1d288aa-3536-49bb-b6d4-2ff4e07df76c" providerId="AD" clId="Web-{0F6EBE43-405E-9DFE-6C3A-955E34129737}" dt="2026-06-23T20:29:18.156" v="18"/>
        <pc:sldMkLst>
          <pc:docMk/>
          <pc:sldMk cId="2975459507" sldId="263"/>
        </pc:sldMkLst>
      </pc:sldChg>
    </pc:docChg>
  </pc:docChgLst>
  <pc:docChgLst>
    <pc:chgData name="Mihaela Iordache (2543871)" userId="S::2543871@student.uwtsd.ac.uk::c1d288aa-3536-49bb-b6d4-2ff4e07df76c" providerId="AD" clId="Web-{0953F669-AD0F-59A6-5286-D1FC506E0AB7}"/>
    <pc:docChg chg="addSld modSld addMainMaster delMainMaster">
      <pc:chgData name="Mihaela Iordache (2543871)" userId="S::2543871@student.uwtsd.ac.uk::c1d288aa-3536-49bb-b6d4-2ff4e07df76c" providerId="AD" clId="Web-{0953F669-AD0F-59A6-5286-D1FC506E0AB7}" dt="2026-06-22T15:56:59.332" v="80"/>
      <pc:docMkLst>
        <pc:docMk/>
      </pc:docMkLst>
      <pc:sldChg chg="addSp delSp modSp mod setBg modClrScheme chgLayout">
        <pc:chgData name="Mihaela Iordache (2543871)" userId="S::2543871@student.uwtsd.ac.uk::c1d288aa-3536-49bb-b6d4-2ff4e07df76c" providerId="AD" clId="Web-{0953F669-AD0F-59A6-5286-D1FC506E0AB7}" dt="2026-06-22T15:49:03.594" v="27"/>
        <pc:sldMkLst>
          <pc:docMk/>
          <pc:sldMk cId="109857222" sldId="256"/>
        </pc:sldMkLst>
        <pc:spChg chg="add mod">
          <ac:chgData name="Mihaela Iordache (2543871)" userId="S::2543871@student.uwtsd.ac.uk::c1d288aa-3536-49bb-b6d4-2ff4e07df76c" providerId="AD" clId="Web-{0953F669-AD0F-59A6-5286-D1FC506E0AB7}" dt="2026-06-22T15:48:10.139" v="25" actId="20577"/>
          <ac:spMkLst>
            <pc:docMk/>
            <pc:sldMk cId="109857222" sldId="256"/>
            <ac:spMk id="4" creationId="{2E486EA6-540E-BEEA-503C-7C48A9658D37}"/>
          </ac:spMkLst>
        </pc:spChg>
        <pc:spChg chg="add">
          <ac:chgData name="Mihaela Iordache (2543871)" userId="S::2543871@student.uwtsd.ac.uk::c1d288aa-3536-49bb-b6d4-2ff4e07df76c" providerId="AD" clId="Web-{0953F669-AD0F-59A6-5286-D1FC506E0AB7}" dt="2026-06-22T15:48:01.983" v="24"/>
          <ac:spMkLst>
            <pc:docMk/>
            <pc:sldMk cId="109857222" sldId="256"/>
            <ac:spMk id="43" creationId="{19F9BF86-FE94-4517-B97D-026C7515E589}"/>
          </ac:spMkLst>
        </pc:spChg>
        <pc:picChg chg="add mod">
          <ac:chgData name="Mihaela Iordache (2543871)" userId="S::2543871@student.uwtsd.ac.uk::c1d288aa-3536-49bb-b6d4-2ff4e07df76c" providerId="AD" clId="Web-{0953F669-AD0F-59A6-5286-D1FC506E0AB7}" dt="2026-06-22T15:48:01.983" v="24"/>
          <ac:picMkLst>
            <pc:docMk/>
            <pc:sldMk cId="109857222" sldId="256"/>
            <ac:picMk id="5" creationId="{4375C6E2-F953-B19E-2AB5-B971DA44AA5F}"/>
          </ac:picMkLst>
        </pc:picChg>
        <pc:cxnChg chg="add">
          <ac:chgData name="Mihaela Iordache (2543871)" userId="S::2543871@student.uwtsd.ac.uk::c1d288aa-3536-49bb-b6d4-2ff4e07df76c" providerId="AD" clId="Web-{0953F669-AD0F-59A6-5286-D1FC506E0AB7}" dt="2026-06-22T15:48:01.983" v="24"/>
          <ac:cxnSpMkLst>
            <pc:docMk/>
            <pc:sldMk cId="109857222" sldId="256"/>
            <ac:cxnSpMk id="44" creationId="{750527CE-FCD0-40C8-B37A-39331C2A4FDF}"/>
          </ac:cxnSpMkLst>
        </pc:cxnChg>
      </pc:sldChg>
      <pc:sldChg chg="addSp delSp modSp new">
        <pc:chgData name="Mihaela Iordache (2543871)" userId="S::2543871@student.uwtsd.ac.uk::c1d288aa-3536-49bb-b6d4-2ff4e07df76c" providerId="AD" clId="Web-{0953F669-AD0F-59A6-5286-D1FC506E0AB7}" dt="2026-06-22T15:56:27.315" v="79" actId="1076"/>
        <pc:sldMkLst>
          <pc:docMk/>
          <pc:sldMk cId="298755382" sldId="257"/>
        </pc:sldMkLst>
        <pc:spChg chg="add mod">
          <ac:chgData name="Mihaela Iordache (2543871)" userId="S::2543871@student.uwtsd.ac.uk::c1d288aa-3536-49bb-b6d4-2ff4e07df76c" providerId="AD" clId="Web-{0953F669-AD0F-59A6-5286-D1FC506E0AB7}" dt="2026-06-22T15:50:47.098" v="45" actId="20577"/>
          <ac:spMkLst>
            <pc:docMk/>
            <pc:sldMk cId="298755382" sldId="257"/>
            <ac:spMk id="4" creationId="{BBC70AF9-C0CA-9390-E03E-08D9A705EF08}"/>
          </ac:spMkLst>
        </pc:spChg>
        <pc:spChg chg="add mod">
          <ac:chgData name="Mihaela Iordache (2543871)" userId="S::2543871@student.uwtsd.ac.uk::c1d288aa-3536-49bb-b6d4-2ff4e07df76c" providerId="AD" clId="Web-{0953F669-AD0F-59A6-5286-D1FC506E0AB7}" dt="2026-06-22T15:55:23.937" v="73" actId="20577"/>
          <ac:spMkLst>
            <pc:docMk/>
            <pc:sldMk cId="298755382" sldId="257"/>
            <ac:spMk id="8" creationId="{8FC9E7AA-F863-7656-373B-BE17630EF9EA}"/>
          </ac:spMkLst>
        </pc:spChg>
        <pc:picChg chg="add mod">
          <ac:chgData name="Mihaela Iordache (2543871)" userId="S::2543871@student.uwtsd.ac.uk::c1d288aa-3536-49bb-b6d4-2ff4e07df76c" providerId="AD" clId="Web-{0953F669-AD0F-59A6-5286-D1FC506E0AB7}" dt="2026-06-22T15:51:25.756" v="50" actId="1076"/>
          <ac:picMkLst>
            <pc:docMk/>
            <pc:sldMk cId="298755382" sldId="257"/>
            <ac:picMk id="5" creationId="{3C9C9B08-36AB-987C-9960-AC790B2C5A26}"/>
          </ac:picMkLst>
        </pc:picChg>
        <pc:picChg chg="add mod">
          <ac:chgData name="Mihaela Iordache (2543871)" userId="S::2543871@student.uwtsd.ac.uk::c1d288aa-3536-49bb-b6d4-2ff4e07df76c" providerId="AD" clId="Web-{0953F669-AD0F-59A6-5286-D1FC506E0AB7}" dt="2026-06-22T15:54:46.936" v="60" actId="1076"/>
          <ac:picMkLst>
            <pc:docMk/>
            <pc:sldMk cId="298755382" sldId="257"/>
            <ac:picMk id="6" creationId="{CD414B95-AFBB-62D9-7E1E-543B4B8A9FDC}"/>
          </ac:picMkLst>
        </pc:picChg>
        <pc:picChg chg="add mod">
          <ac:chgData name="Mihaela Iordache (2543871)" userId="S::2543871@student.uwtsd.ac.uk::c1d288aa-3536-49bb-b6d4-2ff4e07df76c" providerId="AD" clId="Web-{0953F669-AD0F-59A6-5286-D1FC506E0AB7}" dt="2026-06-22T15:53:51.903" v="59" actId="1076"/>
          <ac:picMkLst>
            <pc:docMk/>
            <pc:sldMk cId="298755382" sldId="257"/>
            <ac:picMk id="7" creationId="{B9A7CC4A-7E74-4BAD-1735-61CF21CDDCD9}"/>
          </ac:picMkLst>
        </pc:picChg>
        <pc:picChg chg="add mod">
          <ac:chgData name="Mihaela Iordache (2543871)" userId="S::2543871@student.uwtsd.ac.uk::c1d288aa-3536-49bb-b6d4-2ff4e07df76c" providerId="AD" clId="Web-{0953F669-AD0F-59A6-5286-D1FC506E0AB7}" dt="2026-06-22T15:56:27.315" v="79" actId="1076"/>
          <ac:picMkLst>
            <pc:docMk/>
            <pc:sldMk cId="298755382" sldId="257"/>
            <ac:picMk id="9" creationId="{DE3EAAE6-F9DB-4DB4-4A6A-D26C6FD27B11}"/>
          </ac:picMkLst>
        </pc:picChg>
      </pc:sldChg>
      <pc:sldMasterChg chg="add addSldLayout">
        <pc:chgData name="Mihaela Iordache (2543871)" userId="S::2543871@student.uwtsd.ac.uk::c1d288aa-3536-49bb-b6d4-2ff4e07df76c" providerId="AD" clId="Web-{0953F669-AD0F-59A6-5286-D1FC506E0AB7}" dt="2026-06-22T15:48:01.983" v="24"/>
        <pc:sldMasterMkLst>
          <pc:docMk/>
          <pc:sldMasterMk cId="3923791484" sldId="2147483708"/>
        </pc:sldMasterMkLst>
        <pc:sldLayoutChg chg="add">
          <pc:chgData name="Mihaela Iordache (2543871)" userId="S::2543871@student.uwtsd.ac.uk::c1d288aa-3536-49bb-b6d4-2ff4e07df76c" providerId="AD" clId="Web-{0953F669-AD0F-59A6-5286-D1FC506E0AB7}" dt="2026-06-22T15:48:01.983" v="24"/>
          <pc:sldLayoutMkLst>
            <pc:docMk/>
            <pc:sldMasterMk cId="3923791484" sldId="2147483708"/>
            <pc:sldLayoutMk cId="2742168906" sldId="2147483697"/>
          </pc:sldLayoutMkLst>
        </pc:sldLayoutChg>
        <pc:sldLayoutChg chg="add">
          <pc:chgData name="Mihaela Iordache (2543871)" userId="S::2543871@student.uwtsd.ac.uk::c1d288aa-3536-49bb-b6d4-2ff4e07df76c" providerId="AD" clId="Web-{0953F669-AD0F-59A6-5286-D1FC506E0AB7}" dt="2026-06-22T15:48:01.983" v="24"/>
          <pc:sldLayoutMkLst>
            <pc:docMk/>
            <pc:sldMasterMk cId="3923791484" sldId="2147483708"/>
            <pc:sldLayoutMk cId="1027212626" sldId="2147483698"/>
          </pc:sldLayoutMkLst>
        </pc:sldLayoutChg>
        <pc:sldLayoutChg chg="add">
          <pc:chgData name="Mihaela Iordache (2543871)" userId="S::2543871@student.uwtsd.ac.uk::c1d288aa-3536-49bb-b6d4-2ff4e07df76c" providerId="AD" clId="Web-{0953F669-AD0F-59A6-5286-D1FC506E0AB7}" dt="2026-06-22T15:48:01.983" v="24"/>
          <pc:sldLayoutMkLst>
            <pc:docMk/>
            <pc:sldMasterMk cId="3923791484" sldId="2147483708"/>
            <pc:sldLayoutMk cId="1080788481" sldId="2147483699"/>
          </pc:sldLayoutMkLst>
        </pc:sldLayoutChg>
        <pc:sldLayoutChg chg="add">
          <pc:chgData name="Mihaela Iordache (2543871)" userId="S::2543871@student.uwtsd.ac.uk::c1d288aa-3536-49bb-b6d4-2ff4e07df76c" providerId="AD" clId="Web-{0953F669-AD0F-59A6-5286-D1FC506E0AB7}" dt="2026-06-22T15:48:01.983" v="24"/>
          <pc:sldLayoutMkLst>
            <pc:docMk/>
            <pc:sldMasterMk cId="3923791484" sldId="2147483708"/>
            <pc:sldLayoutMk cId="522911663" sldId="2147483700"/>
          </pc:sldLayoutMkLst>
        </pc:sldLayoutChg>
        <pc:sldLayoutChg chg="add">
          <pc:chgData name="Mihaela Iordache (2543871)" userId="S::2543871@student.uwtsd.ac.uk::c1d288aa-3536-49bb-b6d4-2ff4e07df76c" providerId="AD" clId="Web-{0953F669-AD0F-59A6-5286-D1FC506E0AB7}" dt="2026-06-22T15:48:01.983" v="24"/>
          <pc:sldLayoutMkLst>
            <pc:docMk/>
            <pc:sldMasterMk cId="3923791484" sldId="2147483708"/>
            <pc:sldLayoutMk cId="1901135121" sldId="2147483701"/>
          </pc:sldLayoutMkLst>
        </pc:sldLayoutChg>
        <pc:sldLayoutChg chg="add">
          <pc:chgData name="Mihaela Iordache (2543871)" userId="S::2543871@student.uwtsd.ac.uk::c1d288aa-3536-49bb-b6d4-2ff4e07df76c" providerId="AD" clId="Web-{0953F669-AD0F-59A6-5286-D1FC506E0AB7}" dt="2026-06-22T15:48:01.983" v="24"/>
          <pc:sldLayoutMkLst>
            <pc:docMk/>
            <pc:sldMasterMk cId="3923791484" sldId="2147483708"/>
            <pc:sldLayoutMk cId="3484647210" sldId="2147483702"/>
          </pc:sldLayoutMkLst>
        </pc:sldLayoutChg>
        <pc:sldLayoutChg chg="add">
          <pc:chgData name="Mihaela Iordache (2543871)" userId="S::2543871@student.uwtsd.ac.uk::c1d288aa-3536-49bb-b6d4-2ff4e07df76c" providerId="AD" clId="Web-{0953F669-AD0F-59A6-5286-D1FC506E0AB7}" dt="2026-06-22T15:48:01.983" v="24"/>
          <pc:sldLayoutMkLst>
            <pc:docMk/>
            <pc:sldMasterMk cId="3923791484" sldId="2147483708"/>
            <pc:sldLayoutMk cId="1902605166" sldId="2147483703"/>
          </pc:sldLayoutMkLst>
        </pc:sldLayoutChg>
        <pc:sldLayoutChg chg="add">
          <pc:chgData name="Mihaela Iordache (2543871)" userId="S::2543871@student.uwtsd.ac.uk::c1d288aa-3536-49bb-b6d4-2ff4e07df76c" providerId="AD" clId="Web-{0953F669-AD0F-59A6-5286-D1FC506E0AB7}" dt="2026-06-22T15:48:01.983" v="24"/>
          <pc:sldLayoutMkLst>
            <pc:docMk/>
            <pc:sldMasterMk cId="3923791484" sldId="2147483708"/>
            <pc:sldLayoutMk cId="1249940409" sldId="2147483704"/>
          </pc:sldLayoutMkLst>
        </pc:sldLayoutChg>
        <pc:sldLayoutChg chg="add">
          <pc:chgData name="Mihaela Iordache (2543871)" userId="S::2543871@student.uwtsd.ac.uk::c1d288aa-3536-49bb-b6d4-2ff4e07df76c" providerId="AD" clId="Web-{0953F669-AD0F-59A6-5286-D1FC506E0AB7}" dt="2026-06-22T15:48:01.983" v="24"/>
          <pc:sldLayoutMkLst>
            <pc:docMk/>
            <pc:sldMasterMk cId="3923791484" sldId="2147483708"/>
            <pc:sldLayoutMk cId="738932410" sldId="2147483705"/>
          </pc:sldLayoutMkLst>
        </pc:sldLayoutChg>
        <pc:sldLayoutChg chg="add">
          <pc:chgData name="Mihaela Iordache (2543871)" userId="S::2543871@student.uwtsd.ac.uk::c1d288aa-3536-49bb-b6d4-2ff4e07df76c" providerId="AD" clId="Web-{0953F669-AD0F-59A6-5286-D1FC506E0AB7}" dt="2026-06-22T15:48:01.983" v="24"/>
          <pc:sldLayoutMkLst>
            <pc:docMk/>
            <pc:sldMasterMk cId="3923791484" sldId="2147483708"/>
            <pc:sldLayoutMk cId="2738513389" sldId="2147483706"/>
          </pc:sldLayoutMkLst>
        </pc:sldLayoutChg>
        <pc:sldLayoutChg chg="add">
          <pc:chgData name="Mihaela Iordache (2543871)" userId="S::2543871@student.uwtsd.ac.uk::c1d288aa-3536-49bb-b6d4-2ff4e07df76c" providerId="AD" clId="Web-{0953F669-AD0F-59A6-5286-D1FC506E0AB7}" dt="2026-06-22T15:48:01.983" v="24"/>
          <pc:sldLayoutMkLst>
            <pc:docMk/>
            <pc:sldMasterMk cId="3923791484" sldId="2147483708"/>
            <pc:sldLayoutMk cId="864471462" sldId="2147483707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95C89-2E28-4777-95B0-BA7EECAE3B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09928" y="987552"/>
            <a:ext cx="8385048" cy="3081528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052321-4D71-4DA8-BD2C-DC22FC1525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5506" y="4480561"/>
            <a:ext cx="5993892" cy="1166495"/>
          </a:xfrm>
        </p:spPr>
        <p:txBody>
          <a:bodyPr>
            <a:normAutofit/>
          </a:bodyPr>
          <a:lstStyle>
            <a:lvl1pPr marL="0" indent="0" algn="ctr">
              <a:buNone/>
              <a:defRPr sz="1400" cap="all" spc="600" baseline="0"/>
            </a:lvl1pPr>
            <a:lvl2pPr marL="457200" indent="0" algn="ctr">
              <a:buNone/>
              <a:defRPr sz="1400"/>
            </a:lvl2pPr>
            <a:lvl3pPr marL="914400" indent="0" algn="ctr">
              <a:buNone/>
              <a:defRPr sz="1400"/>
            </a:lvl3pPr>
            <a:lvl4pPr marL="1371600" indent="0" algn="ctr">
              <a:buNone/>
              <a:defRPr sz="1400"/>
            </a:lvl4pPr>
            <a:lvl5pPr marL="1828800" indent="0" algn="ctr">
              <a:buNone/>
              <a:defRPr sz="1400"/>
            </a:lvl5pPr>
            <a:lvl6pPr marL="2286000" indent="0" algn="ctr">
              <a:buNone/>
              <a:defRPr sz="1400"/>
            </a:lvl6pPr>
            <a:lvl7pPr marL="2743200" indent="0" algn="ctr">
              <a:buNone/>
              <a:defRPr sz="1400"/>
            </a:lvl7pPr>
            <a:lvl8pPr marL="3200400" indent="0" algn="ctr">
              <a:buNone/>
              <a:defRPr sz="1400"/>
            </a:lvl8pPr>
            <a:lvl9pPr marL="3657600" indent="0" algn="ctr">
              <a:buNone/>
              <a:defRPr sz="14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D37183-71EA-4A92-8609-41ECB53F4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8949A-688B-4AED-AA8E-F203BA3310F5}" type="datetimeFigureOut">
              <a:rPr lang="en-US" dirty="0"/>
              <a:t>6/25/2026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9F2E6-1ECC-4081-8EBF-C80C6C94A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C3FA67-CD72-4503-BA25-FEC880107B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79692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BA523-EF01-4656-9D54-347E984FD3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52871-79D5-420E-8207-BEF7BE44A9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6D32D3-8223-4851-BB8E-CB489B975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57B2A-1291-46F4-B4CC-8BAFDF935B56}" type="datetimeFigureOut">
              <a:rPr lang="en-US" dirty="0"/>
              <a:t>6/25/2026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94444B-9FC3-414D-8EA0-15AB806D5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BC448B-FCF6-40C5-8BB6-15B70E889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36602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F79BA-620F-4443-807B-BE44F36F9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1709738"/>
            <a:ext cx="9430811" cy="2852737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C9A625-6442-4047-B545-433C445121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4589463"/>
            <a:ext cx="943081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8EAA30-3B1A-4BEA-9835-33D2072451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6B3B4-A63D-42FA-B9D1-41D36384F384}" type="datetimeFigureOut">
              <a:rPr lang="en-US" dirty="0"/>
              <a:t>6/25/2026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256440-3149-446F-8105-485333B183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0FEDB1-D604-4E10-B334-5DB303498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73118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6E563-D552-439E-8DF5-45062D875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36873-2DD5-456E-A3A9-FE408419E3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9848" y="1825625"/>
            <a:ext cx="4684057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C6B04C-FB9E-4A9E-8892-4B5B702898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19802" y="1825625"/>
            <a:ext cx="4684058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E2F0B4-0E86-473E-BC42-78D856A00C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F0803-F60A-46DD-B88E-307855619A34}" type="datetimeFigureOut">
              <a:rPr lang="en-US" dirty="0"/>
              <a:t>6/25/2026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2B9537-F43C-4042-B165-A00358F9E2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F9F52F-61F2-4FEE-8989-2FB400190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20360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32E5C-0B2D-4DB5-95F6-3C2C825DF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989993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8F1C53-3F27-42E6-BE80-1DF5798574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4872132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8CC6CB-F028-4322-B54F-571203106F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7" y="2510632"/>
            <a:ext cx="4872133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AD2CD7-554E-4EAA-BAF6-86ABB7E81D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89809" y="1681163"/>
            <a:ext cx="4849909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82A2D6-379C-4D26-90AC-9F2F46DCE7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89810" y="2505075"/>
            <a:ext cx="4872134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A0E4F3-8A65-4788-AE96-1FB2060F4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3B4245-B7F0-48F5-9A59-408A637F0829}" type="datetimeFigureOut">
              <a:rPr lang="en-US" dirty="0"/>
              <a:t>6/25/2026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522DA4-5EE1-440C-ADDE-D7B4F77B4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BC291E-B8EF-4ED7-A04A-23426C220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73252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CB818-E8D0-497B-9A7E-4F281D0DB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E82B9D-CD58-4C05-8A78-CB6E0E9D4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9FBFC-AFD0-49F7-9AAB-86AF5F4471C2}" type="datetimeFigureOut">
              <a:rPr lang="en-US" dirty="0"/>
              <a:t>6/25/2026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DE60CD-D6F3-40A7-BB8B-FEC8E3156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02B832-C4FE-4F88-85EA-DDC16A82B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0349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75B2FC-801A-44A4-96BF-26A9E8B2A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AEFA3-A6B6-4916-BD87-2F7F0B6DE4AC}" type="datetimeFigureOut">
              <a:rPr lang="en-US" dirty="0"/>
              <a:t>6/25/2026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27F04-7E7E-485C-8B30-6B89E5A69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33C81-AA74-4BCE-AA9E-56E5791D0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34572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FD3CB-0541-46AD-B35E-0E0A1375E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8EFDE-1D7D-46B8-AB55-A3C02EDD18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5652153" cy="5403850"/>
          </a:xfrm>
        </p:spPr>
        <p:txBody>
          <a:bodyPr/>
          <a:lstStyle>
            <a:lvl1pPr>
              <a:defRPr sz="3200"/>
            </a:lvl1pPr>
            <a:lvl2pPr>
              <a:defRPr sz="2800" b="1"/>
            </a:lvl2pPr>
            <a:lvl3pPr>
              <a:defRPr sz="2400" b="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11D2F5-DB36-4943-8A14-96AFC48830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6C07D4-6597-444C-9EFD-62021AE76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28FE2-E902-4B86-B2C7-4AE6B54CDB70}" type="datetimeFigureOut">
              <a:rPr lang="en-US" dirty="0"/>
              <a:t>6/25/2026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2D0D2C-70E8-4A24-9727-BEAF10B17D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D9E0F6-7216-48A1-8BCA-770C6DE38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76567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CBEBD-5F1A-4111-A7F2-1CE82C9A6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0517FB-4008-4F68-B193-482971BA720D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606C5F-0885-458F-9B21-47E60171BF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886F2E-B752-4D78-8DC4-C96A1A00E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74E58-F253-4E0F-B41E-2DC0E51ABEA1}" type="datetimeFigureOut">
              <a:rPr lang="en-US" dirty="0"/>
              <a:t>6/25/2026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C37751-8BB8-4224-870A-A2953E760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42CE94-BD7E-44B3-9B5E-67D4BD317E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70081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83CBE-1EA9-4E8B-A281-C50B792E5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2EB1A0-A59D-4CB9-BABB-C6BF1D2E9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E6265B-940D-433C-AD76-2D6A42449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F30231-6059-4AF0-B828-13FEB68C6E43}" type="datetimeFigureOut">
              <a:rPr lang="en-US" dirty="0"/>
              <a:t>6/25/2026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CAB98E-314F-45C4-9A64-AD3FAE0516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E49F32-B214-4A0C-8669-7FE4BA445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5378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8DE4A6D-DAA1-4551-A093-3C36C1C8CF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25FDA9-71CD-4B86-B291-BEBA43D8ED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D9F5B1-B635-4479-A426-B1D4066502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6E087-9EB9-42E7-B62A-9B8FE3556101}" type="datetimeFigureOut">
              <a:rPr lang="en-US" dirty="0"/>
              <a:t>6/25/2026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833098-8769-47C3-80B2-C2942F984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EA9297-65D4-45BE-BE6C-5531FC6A5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4688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1AFD227-869A-489C-A9B5-3F0498DF3C0C}"/>
              </a:ext>
            </a:extLst>
          </p:cNvPr>
          <p:cNvGrpSpPr/>
          <p:nvPr/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</a:extLst>
            </p:cNvPr>
            <p:cNvSpPr/>
            <p:nvPr/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/>
              <a:ahLst/>
              <a:cxnLst/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</a:extLst>
            </p:cNvPr>
            <p:cNvSpPr/>
            <p:nvPr/>
          </p:nvSpPr>
          <p:spPr bwMode="auto">
            <a:xfrm rot="5400000">
              <a:off x="11475034" y="77813"/>
              <a:ext cx="138242" cy="88130"/>
            </a:xfrm>
            <a:custGeom>
              <a:avLst/>
              <a:gdLst/>
              <a:ahLst/>
              <a:cxnLst/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0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</a:extLst>
            </p:cNvPr>
            <p:cNvSpPr/>
            <p:nvPr/>
          </p:nvSpPr>
          <p:spPr bwMode="auto">
            <a:xfrm rot="5400000">
              <a:off x="11478964" y="592010"/>
              <a:ext cx="121406" cy="72626"/>
            </a:xfrm>
            <a:custGeom>
              <a:avLst/>
              <a:gdLst/>
              <a:ahLst/>
              <a:cxnLst/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1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</a:extLst>
            </p:cNvPr>
            <p:cNvSpPr/>
            <p:nvPr/>
          </p:nvSpPr>
          <p:spPr bwMode="auto">
            <a:xfrm rot="5400000">
              <a:off x="11482378" y="335267"/>
              <a:ext cx="138242" cy="78339"/>
            </a:xfrm>
            <a:custGeom>
              <a:avLst/>
              <a:gdLst/>
              <a:ahLst/>
              <a:cxnLst/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2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</a:extLst>
            </p:cNvPr>
            <p:cNvSpPr/>
            <p:nvPr/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/>
              <a:ahLst/>
              <a:cxnLst/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3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</a:extLst>
            </p:cNvPr>
            <p:cNvSpPr/>
            <p:nvPr/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/>
              <a:ahLst/>
              <a:cxnLst/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4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</a:extLst>
            </p:cNvPr>
            <p:cNvSpPr/>
            <p:nvPr/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/>
              <a:ahLst/>
              <a:cxnLst/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5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</a:extLst>
            </p:cNvPr>
            <p:cNvSpPr/>
            <p:nvPr/>
          </p:nvSpPr>
          <p:spPr bwMode="auto">
            <a:xfrm rot="5400000">
              <a:off x="11440085" y="836978"/>
              <a:ext cx="134697" cy="81603"/>
            </a:xfrm>
            <a:custGeom>
              <a:avLst/>
              <a:gdLst/>
              <a:ahLst/>
              <a:cxnLst/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</a:extLst>
            </p:cNvPr>
            <p:cNvSpPr/>
            <p:nvPr/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/>
              <a:ahLst/>
              <a:cxnLst/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</a:extLst>
            </p:cNvPr>
            <p:cNvSpPr/>
            <p:nvPr/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/>
              <a:ahLst/>
              <a:cxnLst/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</a:extLst>
            </p:cNvPr>
            <p:cNvSpPr/>
            <p:nvPr/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/>
              <a:ahLst/>
              <a:cxnLst/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</a:extLst>
            </p:cNvPr>
            <p:cNvSpPr/>
            <p:nvPr/>
          </p:nvSpPr>
          <p:spPr bwMode="auto">
            <a:xfrm rot="5400000">
              <a:off x="11480119" y="1078297"/>
              <a:ext cx="9748" cy="5712"/>
            </a:xfrm>
            <a:custGeom>
              <a:avLst/>
              <a:gdLst/>
              <a:ahLst/>
              <a:cxnLst/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</a:extLst>
            </p:cNvPr>
            <p:cNvSpPr/>
            <p:nvPr/>
          </p:nvSpPr>
          <p:spPr bwMode="auto">
            <a:xfrm rot="5400000">
              <a:off x="11194111" y="860614"/>
              <a:ext cx="143559" cy="75075"/>
            </a:xfrm>
            <a:custGeom>
              <a:avLst/>
              <a:gdLst/>
              <a:ahLst/>
              <a:cxnLst/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</a:extLst>
            </p:cNvPr>
            <p:cNvSpPr/>
            <p:nvPr/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/>
              <a:ahLst/>
              <a:cxnLst/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</a:extLst>
            </p:cNvPr>
            <p:cNvSpPr/>
            <p:nvPr/>
          </p:nvSpPr>
          <p:spPr bwMode="auto">
            <a:xfrm rot="5400000">
              <a:off x="11164085" y="450599"/>
              <a:ext cx="118747" cy="81603"/>
            </a:xfrm>
            <a:custGeom>
              <a:avLst/>
              <a:gdLst/>
              <a:ahLst/>
              <a:cxnLst/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3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</a:extLst>
            </p:cNvPr>
            <p:cNvSpPr/>
            <p:nvPr/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/>
              <a:ahLst/>
              <a:cxnLst/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4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</a:extLst>
            </p:cNvPr>
            <p:cNvSpPr/>
            <p:nvPr/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/>
              <a:ahLst/>
              <a:cxnLst/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5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</a:extLst>
            </p:cNvPr>
            <p:cNvSpPr/>
            <p:nvPr/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/>
              <a:ahLst/>
              <a:cxnLst/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6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</a:extLst>
            </p:cNvPr>
            <p:cNvSpPr/>
            <p:nvPr/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/>
              <a:ahLst/>
              <a:cxnLst/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7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</a:extLst>
            </p:cNvPr>
            <p:cNvSpPr/>
            <p:nvPr/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/>
              <a:ahLst/>
              <a:cxnLst/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8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</a:extLst>
            </p:cNvPr>
            <p:cNvSpPr/>
            <p:nvPr/>
          </p:nvSpPr>
          <p:spPr bwMode="auto">
            <a:xfrm rot="5400000">
              <a:off x="11120625" y="255502"/>
              <a:ext cx="124063" cy="78339"/>
            </a:xfrm>
            <a:custGeom>
              <a:avLst/>
              <a:gdLst/>
              <a:ahLst/>
              <a:cxnLst/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9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</a:extLst>
            </p:cNvPr>
            <p:cNvSpPr/>
            <p:nvPr/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/>
              <a:ahLst/>
              <a:cxnLst/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0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</a:extLst>
            </p:cNvPr>
            <p:cNvSpPr/>
            <p:nvPr/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/>
              <a:ahLst/>
              <a:cxnLst/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1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</a:extLst>
            </p:cNvPr>
            <p:cNvSpPr/>
            <p:nvPr/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/>
              <a:ahLst/>
              <a:cxnLst/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2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</a:extLst>
            </p:cNvPr>
            <p:cNvSpPr/>
            <p:nvPr/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/>
              <a:ahLst/>
              <a:cxnLst/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3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</a:extLst>
            </p:cNvPr>
            <p:cNvSpPr/>
            <p:nvPr/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/>
              <a:ahLst/>
              <a:cxnLst/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4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</a:extLst>
            </p:cNvPr>
            <p:cNvSpPr/>
            <p:nvPr/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/>
              <a:ahLst/>
              <a:cxnLst/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</a:extLst>
            </p:cNvPr>
            <p:cNvSpPr/>
            <p:nvPr/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/>
              <a:ahLst/>
              <a:cxnLst/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</a:extLst>
            </p:cNvPr>
            <p:cNvSpPr/>
            <p:nvPr/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/>
              <a:ahLst/>
              <a:cxnLst/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7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</a:extLst>
            </p:cNvPr>
            <p:cNvSpPr/>
            <p:nvPr/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/>
              <a:ahLst/>
              <a:cxnLst/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8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</a:extLst>
            </p:cNvPr>
            <p:cNvSpPr/>
            <p:nvPr/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/>
              <a:ahLst/>
              <a:cxnLst/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9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</a:extLst>
            </p:cNvPr>
            <p:cNvSpPr/>
            <p:nvPr/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/>
              <a:ahLst/>
              <a:cxnLst/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0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</a:extLst>
            </p:cNvPr>
            <p:cNvSpPr/>
            <p:nvPr/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/>
              <a:ahLst/>
              <a:cxnLst/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1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</a:extLst>
            </p:cNvPr>
            <p:cNvSpPr/>
            <p:nvPr/>
          </p:nvSpPr>
          <p:spPr bwMode="auto">
            <a:xfrm rot="5400000">
              <a:off x="11395443" y="5347417"/>
              <a:ext cx="94821" cy="69362"/>
            </a:xfrm>
            <a:custGeom>
              <a:avLst/>
              <a:gdLst/>
              <a:ahLst/>
              <a:cxnLst/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2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</a:extLst>
            </p:cNvPr>
            <p:cNvSpPr/>
            <p:nvPr/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/>
              <a:ahLst/>
              <a:cxnLst/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3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</a:extLst>
            </p:cNvPr>
            <p:cNvSpPr/>
            <p:nvPr/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/>
              <a:ahLst/>
              <a:cxnLst/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4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</a:extLst>
            </p:cNvPr>
            <p:cNvSpPr/>
            <p:nvPr/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/>
              <a:ahLst/>
              <a:cxnLst/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5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</a:extLst>
            </p:cNvPr>
            <p:cNvSpPr/>
            <p:nvPr/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/>
              <a:ahLst/>
              <a:cxnLst/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6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</a:extLst>
            </p:cNvPr>
            <p:cNvSpPr/>
            <p:nvPr/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/>
              <a:ahLst/>
              <a:cxnLst/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7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</a:extLst>
            </p:cNvPr>
            <p:cNvSpPr/>
            <p:nvPr/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/>
              <a:ahLst/>
              <a:cxnLst/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8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</a:extLst>
            </p:cNvPr>
            <p:cNvSpPr/>
            <p:nvPr/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/>
              <a:ahLst/>
              <a:cxnLst/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9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</a:extLst>
            </p:cNvPr>
            <p:cNvSpPr/>
            <p:nvPr/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/>
              <a:ahLst/>
              <a:cxnLst/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0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</a:extLst>
            </p:cNvPr>
            <p:cNvSpPr/>
            <p:nvPr/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/>
              <a:ahLst/>
              <a:cxnLst/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1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</a:extLst>
            </p:cNvPr>
            <p:cNvSpPr/>
            <p:nvPr/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/>
              <a:ahLst/>
              <a:cxnLst/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2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</a:extLst>
            </p:cNvPr>
            <p:cNvSpPr/>
            <p:nvPr/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/>
              <a:ahLst/>
              <a:cxnLst/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3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</a:extLst>
            </p:cNvPr>
            <p:cNvSpPr/>
            <p:nvPr/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/>
              <a:ahLst/>
              <a:cxnLst/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4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</a:extLst>
            </p:cNvPr>
            <p:cNvSpPr/>
            <p:nvPr/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/>
              <a:ahLst/>
              <a:cxnLst/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5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</a:extLst>
            </p:cNvPr>
            <p:cNvSpPr/>
            <p:nvPr/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/>
              <a:ahLst/>
              <a:cxnLst/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6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</a:extLst>
            </p:cNvPr>
            <p:cNvSpPr/>
            <p:nvPr/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/>
              <a:ahLst/>
              <a:cxnLst/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7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</a:extLst>
            </p:cNvPr>
            <p:cNvSpPr/>
            <p:nvPr/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/>
              <a:ahLst/>
              <a:cxnLst/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8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</a:extLst>
            </p:cNvPr>
            <p:cNvSpPr/>
            <p:nvPr/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/>
              <a:ahLst/>
              <a:cxnLst/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9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</a:extLst>
            </p:cNvPr>
            <p:cNvSpPr/>
            <p:nvPr/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/>
              <a:ahLst/>
              <a:cxnLst/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0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</a:extLst>
            </p:cNvPr>
            <p:cNvSpPr/>
            <p:nvPr/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/>
              <a:ahLst/>
              <a:cxnLst/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1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</a:extLst>
            </p:cNvPr>
            <p:cNvSpPr/>
            <p:nvPr/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/>
              <a:ahLst/>
              <a:cxnLst/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2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</a:extLst>
            </p:cNvPr>
            <p:cNvSpPr/>
            <p:nvPr/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/>
              <a:ahLst/>
              <a:cxnLst/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3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</a:extLst>
            </p:cNvPr>
            <p:cNvSpPr/>
            <p:nvPr/>
          </p:nvSpPr>
          <p:spPr bwMode="auto">
            <a:xfrm rot="5400000">
              <a:off x="11141853" y="34906"/>
              <a:ext cx="131153" cy="88130"/>
            </a:xfrm>
            <a:custGeom>
              <a:avLst/>
              <a:gdLst/>
              <a:ahLst/>
              <a:cxnLst/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4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</a:extLst>
            </p:cNvPr>
            <p:cNvSpPr/>
            <p:nvPr/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/>
              <a:ahLst/>
              <a:cxnLst/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05E913-A9D9-4639-B104-1F07A4AF6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940CEB-B6D7-46E6-9843-5153421401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1874520"/>
            <a:ext cx="963401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BAC8B5-8DFB-4920-8580-54824C831A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73736" y="6382512"/>
            <a:ext cx="28459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fld id="{0F082710-245A-48CB-A5F6-8BB1DF6AB298}" type="datetimeFigureOut">
              <a:rPr lang="en-US" dirty="0"/>
              <a:pPr/>
              <a:t>6/25/2026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9E2D5D-B616-4048-9CB8-4D316BBDB1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54871" y="2093199"/>
            <a:ext cx="4157472" cy="4160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F322F0-8F3D-4AC5-9873-24666D0E0D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919" y="6382512"/>
            <a:ext cx="50099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fld id="{24578CCF-2EC4-44CB-A694-F6F6E59A398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58898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p:transition spd="slow">
    <p:wipe/>
  </p:transition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0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54864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600" b="1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83439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176">
          <p15:clr>
            <a:srgbClr val="F26B43"/>
          </p15:clr>
        </p15:guide>
        <p15:guide id="2" pos="6792">
          <p15:clr>
            <a:srgbClr val="F26B43"/>
          </p15:clr>
        </p15:guide>
        <p15:guide id="3" pos="3720">
          <p15:clr>
            <a:srgbClr val="F26B43"/>
          </p15:clr>
        </p15:guide>
        <p15:guide id="4" orient="horz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png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E486EA6-540E-BEEA-503C-7C48A9658D37}"/>
              </a:ext>
            </a:extLst>
          </p:cNvPr>
          <p:cNvSpPr txBox="1"/>
          <p:nvPr/>
        </p:nvSpPr>
        <p:spPr>
          <a:xfrm>
            <a:off x="712650" y="1036356"/>
            <a:ext cx="3156857" cy="264261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latin typeface="+mj-lt"/>
                <a:ea typeface="+mj-ea"/>
                <a:cs typeface="+mj-cs"/>
              </a:rPr>
              <a:t>My </a:t>
            </a:r>
            <a:r>
              <a:rPr lang="en-US" sz="4400" b="1">
                <a:latin typeface="+mj-lt"/>
                <a:ea typeface="+mj-ea"/>
                <a:cs typeface="+mj-cs"/>
              </a:rPr>
              <a:t>Digital skill</a:t>
            </a:r>
            <a:r>
              <a:rPr lang="en-US" sz="4400" b="1" dirty="0">
                <a:latin typeface="+mj-lt"/>
                <a:ea typeface="+mj-ea"/>
                <a:cs typeface="+mj-cs"/>
              </a:rPr>
              <a:t>s Journey </a:t>
            </a:r>
          </a:p>
        </p:txBody>
      </p:sp>
      <p:pic>
        <p:nvPicPr>
          <p:cNvPr id="5" name="Picture 4" descr="CIPD - People Practice (Foundation Certificate) | Carmarthen 1 Year  Part-time | University of Wales Trinity Saint David">
            <a:extLst>
              <a:ext uri="{FF2B5EF4-FFF2-40B4-BE49-F238E27FC236}">
                <a16:creationId xmlns:a16="http://schemas.microsoft.com/office/drawing/2014/main" id="{4375C6E2-F953-B19E-2AB5-B971DA44AA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4641" y="2229256"/>
            <a:ext cx="6876288" cy="3598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BC70AF9-C0CA-9390-E03E-08D9A705EF08}"/>
              </a:ext>
            </a:extLst>
          </p:cNvPr>
          <p:cNvSpPr txBox="1"/>
          <p:nvPr/>
        </p:nvSpPr>
        <p:spPr>
          <a:xfrm>
            <a:off x="320040" y="381000"/>
            <a:ext cx="4099559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/>
              <a:t>This is me </a:t>
            </a:r>
          </a:p>
        </p:txBody>
      </p:sp>
      <p:pic>
        <p:nvPicPr>
          <p:cNvPr id="5" name="Graphic 4" descr="Arrow Right with solid fill">
            <a:extLst>
              <a:ext uri="{FF2B5EF4-FFF2-40B4-BE49-F238E27FC236}">
                <a16:creationId xmlns:a16="http://schemas.microsoft.com/office/drawing/2014/main" id="{3C9C9B08-36AB-987C-9960-AC790B2C5A2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5400000">
            <a:off x="928914" y="801915"/>
            <a:ext cx="914400" cy="914400"/>
          </a:xfrm>
          <a:prstGeom prst="rect">
            <a:avLst/>
          </a:prstGeom>
        </p:spPr>
      </p:pic>
      <p:pic>
        <p:nvPicPr>
          <p:cNvPr id="6" name="Picture 5" descr="Romania Hand Flag | Buy Romania Hand Flag | NWFlags">
            <a:extLst>
              <a:ext uri="{FF2B5EF4-FFF2-40B4-BE49-F238E27FC236}">
                <a16:creationId xmlns:a16="http://schemas.microsoft.com/office/drawing/2014/main" id="{CD414B95-AFBB-62D9-7E1E-543B4B8A9F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51583" y="130401"/>
            <a:ext cx="2049690" cy="2264683"/>
          </a:xfrm>
          <a:prstGeom prst="rect">
            <a:avLst/>
          </a:prstGeom>
        </p:spPr>
      </p:pic>
      <p:pic>
        <p:nvPicPr>
          <p:cNvPr id="7" name="Picture 6" descr="Map Country Romania Colors Flag Country Stock Vector (Royalty Free)  2206070229 | Shutterstock">
            <a:extLst>
              <a:ext uri="{FF2B5EF4-FFF2-40B4-BE49-F238E27FC236}">
                <a16:creationId xmlns:a16="http://schemas.microsoft.com/office/drawing/2014/main" id="{B9A7CC4A-7E74-4BAD-1735-61CF21CDDCD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80400" y="3204103"/>
            <a:ext cx="3722913" cy="348328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FC9E7AA-F863-7656-373B-BE17630EF9EA}"/>
              </a:ext>
            </a:extLst>
          </p:cNvPr>
          <p:cNvSpPr txBox="1"/>
          <p:nvPr/>
        </p:nvSpPr>
        <p:spPr>
          <a:xfrm>
            <a:off x="4710545" y="606135"/>
            <a:ext cx="4329545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/>
              <a:t>This is where I am from</a:t>
            </a:r>
          </a:p>
        </p:txBody>
      </p:sp>
      <p:pic>
        <p:nvPicPr>
          <p:cNvPr id="9" name="Graphic 8" descr="Arrow Right with solid fill">
            <a:extLst>
              <a:ext uri="{FF2B5EF4-FFF2-40B4-BE49-F238E27FC236}">
                <a16:creationId xmlns:a16="http://schemas.microsoft.com/office/drawing/2014/main" id="{DE3EAAE6-F9DB-4DB4-4A6A-D26C6FD27B1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2580000">
            <a:off x="6462790" y="1756517"/>
            <a:ext cx="2373085" cy="2373085"/>
          </a:xfrm>
          <a:prstGeom prst="rect">
            <a:avLst/>
          </a:prstGeom>
        </p:spPr>
      </p:pic>
      <p:pic>
        <p:nvPicPr>
          <p:cNvPr id="10" name="Picture 9" descr="A person standing next to a person wearing a hat&#10;&#10;AI-generated content may be incorrect.">
            <a:extLst>
              <a:ext uri="{FF2B5EF4-FFF2-40B4-BE49-F238E27FC236}">
                <a16:creationId xmlns:a16="http://schemas.microsoft.com/office/drawing/2014/main" id="{F7AD8E5F-7EEA-B818-FC52-2998B4B5175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9450" y="1715633"/>
            <a:ext cx="3387727" cy="465319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145055F-F771-1E96-B01A-0A612468386E}"/>
              </a:ext>
            </a:extLst>
          </p:cNvPr>
          <p:cNvSpPr txBox="1"/>
          <p:nvPr/>
        </p:nvSpPr>
        <p:spPr>
          <a:xfrm>
            <a:off x="3842425" y="2480553"/>
            <a:ext cx="209144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MIHAELA IORDACHE</a:t>
            </a:r>
          </a:p>
        </p:txBody>
      </p:sp>
    </p:spTree>
    <p:extLst>
      <p:ext uri="{BB962C8B-B14F-4D97-AF65-F5344CB8AC3E}">
        <p14:creationId xmlns:p14="http://schemas.microsoft.com/office/powerpoint/2010/main" val="29875538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15BBF74-0697-FBA5-FA64-2D78796AF89D}"/>
              </a:ext>
            </a:extLst>
          </p:cNvPr>
          <p:cNvSpPr txBox="1"/>
          <p:nvPr/>
        </p:nvSpPr>
        <p:spPr>
          <a:xfrm>
            <a:off x="113747" y="315843"/>
            <a:ext cx="270155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b="1">
                <a:latin typeface="Modern No. 20"/>
              </a:rPr>
              <a:t>Before</a:t>
            </a:r>
            <a:r>
              <a:rPr lang="en-GB" sz="4800" b="1" dirty="0"/>
              <a:t>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050ED3D-E165-2BAC-8423-F522FD38340C}"/>
              </a:ext>
            </a:extLst>
          </p:cNvPr>
          <p:cNvSpPr txBox="1"/>
          <p:nvPr/>
        </p:nvSpPr>
        <p:spPr>
          <a:xfrm>
            <a:off x="281608" y="1474304"/>
            <a:ext cx="4356652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rabicPeriod"/>
            </a:pPr>
            <a:r>
              <a:rPr lang="en-GB" sz="3200">
                <a:latin typeface="Modern No. 20"/>
              </a:rPr>
              <a:t>Stress</a:t>
            </a:r>
            <a:endParaRPr lang="en-GB" sz="3200" dirty="0">
              <a:latin typeface="Modern No. 20"/>
            </a:endParaRPr>
          </a:p>
          <a:p>
            <a:pPr marL="342900" indent="-342900">
              <a:buAutoNum type="arabicPeriod"/>
            </a:pPr>
            <a:r>
              <a:rPr lang="en-GB" sz="3200" dirty="0">
                <a:latin typeface="Modern No. 20"/>
              </a:rPr>
              <a:t>No understandi</a:t>
            </a:r>
            <a:r>
              <a:rPr lang="en-GB" sz="3200">
                <a:latin typeface="Modern No. 20"/>
              </a:rPr>
              <a:t>ng of tasks</a:t>
            </a:r>
            <a:endParaRPr lang="en-GB" sz="3200" dirty="0">
              <a:latin typeface="Modern No. 20"/>
            </a:endParaRPr>
          </a:p>
          <a:p>
            <a:pPr marL="342900" indent="-342900">
              <a:buAutoNum type="arabicPeriod"/>
            </a:pPr>
            <a:r>
              <a:rPr lang="en-GB" sz="3200" dirty="0">
                <a:latin typeface="Modern No. 20"/>
              </a:rPr>
              <a:t>To much to process</a:t>
            </a:r>
          </a:p>
          <a:p>
            <a:pPr marL="342900" indent="-342900">
              <a:buAutoNum type="arabicPeriod"/>
            </a:pPr>
            <a:r>
              <a:rPr lang="en-GB" sz="3200" dirty="0">
                <a:latin typeface="Modern No. 20"/>
              </a:rPr>
              <a:t>Self doubt</a:t>
            </a:r>
          </a:p>
          <a:p>
            <a:pPr marL="342900" indent="-342900">
              <a:buAutoNum type="arabicPeriod"/>
            </a:pPr>
            <a:r>
              <a:rPr lang="en-GB" sz="3200">
                <a:latin typeface="Modern No. 20"/>
              </a:rPr>
              <a:t>No confidence</a:t>
            </a:r>
          </a:p>
          <a:p>
            <a:pPr marL="342900" indent="-342900">
              <a:buAutoNum type="arabicPeriod"/>
            </a:pPr>
            <a:r>
              <a:rPr lang="en-GB" sz="3200">
                <a:latin typeface="Modern No. 20"/>
              </a:rPr>
              <a:t>Anxiety</a:t>
            </a:r>
            <a:endParaRPr lang="en-GB" sz="3200" dirty="0">
              <a:latin typeface="Modern No. 2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59AFA7F-A9BA-E71A-97D1-0E5004136217}"/>
              </a:ext>
            </a:extLst>
          </p:cNvPr>
          <p:cNvSpPr txBox="1"/>
          <p:nvPr/>
        </p:nvSpPr>
        <p:spPr>
          <a:xfrm>
            <a:off x="6327913" y="530086"/>
            <a:ext cx="540026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4000" b="1">
                <a:latin typeface="Modern No. 20"/>
              </a:rPr>
              <a:t>After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4D00569-2BA2-CDF5-F370-B0C53ECF627B}"/>
              </a:ext>
            </a:extLst>
          </p:cNvPr>
          <p:cNvSpPr txBox="1"/>
          <p:nvPr/>
        </p:nvSpPr>
        <p:spPr>
          <a:xfrm>
            <a:off x="6211956" y="1251699"/>
            <a:ext cx="3106057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>
                <a:latin typeface="Modern No. 20"/>
              </a:rPr>
              <a:t>1. No stress</a:t>
            </a:r>
            <a:endParaRPr lang="en-US" sz="3200" b="1">
              <a:latin typeface="Modern No. 20"/>
            </a:endParaRPr>
          </a:p>
          <a:p>
            <a:r>
              <a:rPr lang="en-GB" sz="3200" b="1">
                <a:latin typeface="Modern No. 20"/>
              </a:rPr>
              <a:t>2. Understanding </a:t>
            </a:r>
            <a:r>
              <a:rPr lang="en-GB" sz="3200" b="1" dirty="0">
                <a:latin typeface="Modern No. 20"/>
              </a:rPr>
              <a:t>work/task</a:t>
            </a:r>
          </a:p>
          <a:p>
            <a:r>
              <a:rPr lang="en-GB" sz="3200" b="1">
                <a:latin typeface="Modern No. 20"/>
              </a:rPr>
              <a:t>3. Confidence </a:t>
            </a:r>
          </a:p>
          <a:p>
            <a:r>
              <a:rPr lang="en-GB" sz="3200" b="1">
                <a:latin typeface="Modern No. 20"/>
              </a:rPr>
              <a:t>4. No anxiety</a:t>
            </a:r>
          </a:p>
          <a:p>
            <a:r>
              <a:rPr lang="en-GB" sz="3200" b="1">
                <a:latin typeface="Modern No. 20"/>
              </a:rPr>
              <a:t>5. Positive </a:t>
            </a:r>
          </a:p>
          <a:p>
            <a:endParaRPr lang="en-GB" sz="3200" b="1" dirty="0">
              <a:latin typeface="Modern No. 20"/>
            </a:endParaRPr>
          </a:p>
        </p:txBody>
      </p:sp>
    </p:spTree>
    <p:extLst>
      <p:ext uri="{BB962C8B-B14F-4D97-AF65-F5344CB8AC3E}">
        <p14:creationId xmlns:p14="http://schemas.microsoft.com/office/powerpoint/2010/main" val="297545950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B47858F-12C1-BD37-0A33-2D7DE729655C}"/>
              </a:ext>
            </a:extLst>
          </p:cNvPr>
          <p:cNvSpPr txBox="1"/>
          <p:nvPr/>
        </p:nvSpPr>
        <p:spPr>
          <a:xfrm>
            <a:off x="2997200" y="2706188"/>
            <a:ext cx="9191897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800" b="1"/>
              <a:t>UNTILL...</a:t>
            </a:r>
          </a:p>
          <a:p>
            <a:endParaRPr lang="en-GB" sz="8800" b="1" dirty="0"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299576530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67B7C3-CD8D-5315-FC88-F09DA97902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6365" y="399144"/>
            <a:ext cx="10890929" cy="1097280"/>
          </a:xfrm>
        </p:spPr>
        <p:txBody>
          <a:bodyPr>
            <a:normAutofit/>
          </a:bodyPr>
          <a:lstStyle/>
          <a:p>
            <a:r>
              <a:rPr lang="en-GB" sz="6000"/>
              <a:t>I found..</a:t>
            </a:r>
          </a:p>
        </p:txBody>
      </p:sp>
      <p:pic>
        <p:nvPicPr>
          <p:cNvPr id="4" name="Picture 3" descr="University of Wales Trinity Saint David - University Transcription Services">
            <a:extLst>
              <a:ext uri="{FF2B5EF4-FFF2-40B4-BE49-F238E27FC236}">
                <a16:creationId xmlns:a16="http://schemas.microsoft.com/office/drawing/2014/main" id="{A7C92C1B-E634-8612-9904-4E1F99DE5F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1200" y="1437838"/>
            <a:ext cx="9978570" cy="3982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38475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E31114-0675-5601-2089-8A95FB713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6010" y="4670476"/>
            <a:ext cx="9549183" cy="83996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400"/>
              <a:t>My achievements: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6CBA471-D95E-EB65-ECD5-5586EC739AD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683" r="27925"/>
          <a:stretch>
            <a:fillRect/>
          </a:stretch>
        </p:blipFill>
        <p:spPr>
          <a:xfrm>
            <a:off x="990601" y="1066799"/>
            <a:ext cx="2560320" cy="3356395"/>
          </a:xfrm>
          <a:prstGeom prst="rect">
            <a:avLst/>
          </a:prstGeom>
        </p:spPr>
      </p:pic>
      <p:pic>
        <p:nvPicPr>
          <p:cNvPr id="4" name="Picture 3" descr="A screenshot of a certificate&#10;&#10;AI-generated content may be incorrect.">
            <a:extLst>
              <a:ext uri="{FF2B5EF4-FFF2-40B4-BE49-F238E27FC236}">
                <a16:creationId xmlns:a16="http://schemas.microsoft.com/office/drawing/2014/main" id="{560E45DB-DF76-A11A-43E1-508D7D29DCC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100" r="27961" b="1"/>
          <a:stretch>
            <a:fillRect/>
          </a:stretch>
        </p:blipFill>
        <p:spPr>
          <a:xfrm>
            <a:off x="3548104" y="1066799"/>
            <a:ext cx="2551846" cy="3356395"/>
          </a:xfrm>
          <a:prstGeom prst="rect">
            <a:avLst/>
          </a:prstGeom>
        </p:spPr>
      </p:pic>
      <p:pic>
        <p:nvPicPr>
          <p:cNvPr id="6" name="Picture 5" descr="A certificate of a microsoft press&#10;&#10;AI-generated content may be incorrect.">
            <a:extLst>
              <a:ext uri="{FF2B5EF4-FFF2-40B4-BE49-F238E27FC236}">
                <a16:creationId xmlns:a16="http://schemas.microsoft.com/office/drawing/2014/main" id="{140697A1-1F31-8BF6-48EA-227FD3D5280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2461" r="20629" b="-3"/>
          <a:stretch>
            <a:fillRect/>
          </a:stretch>
        </p:blipFill>
        <p:spPr>
          <a:xfrm>
            <a:off x="6100933" y="1066799"/>
            <a:ext cx="2555236" cy="3356391"/>
          </a:xfrm>
          <a:prstGeom prst="rect">
            <a:avLst/>
          </a:prstGeom>
        </p:spPr>
      </p:pic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2D878F5-6B9A-8EC7-693C-2F93E35B915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2794" r="24562" b="-3"/>
          <a:stretch>
            <a:fillRect/>
          </a:stretch>
        </p:blipFill>
        <p:spPr>
          <a:xfrm>
            <a:off x="8657152" y="1066799"/>
            <a:ext cx="2542280" cy="3356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838923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8F9418-5F98-8B8A-CB5B-B04888D57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9404" y="4580930"/>
            <a:ext cx="8945593" cy="94868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400" dirty="0"/>
              <a:t>Before and af</a:t>
            </a:r>
            <a:r>
              <a:rPr lang="en-US" sz="4400"/>
              <a:t>ter JISC outcome</a:t>
            </a:r>
          </a:p>
        </p:txBody>
      </p:sp>
      <p:pic>
        <p:nvPicPr>
          <p:cNvPr id="4" name="Content Placeholder 3" descr="A diagram of a person with different colored circles&#10;&#10;AI-generated content may be incorrect.">
            <a:extLst>
              <a:ext uri="{FF2B5EF4-FFF2-40B4-BE49-F238E27FC236}">
                <a16:creationId xmlns:a16="http://schemas.microsoft.com/office/drawing/2014/main" id="{8DF0C6FF-7414-7EB8-2CB9-EA7E47556C6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14400" y="1097325"/>
            <a:ext cx="5129784" cy="3026572"/>
          </a:xfrm>
          <a:prstGeom prst="rect">
            <a:avLst/>
          </a:prstGeom>
        </p:spPr>
      </p:pic>
      <p:pic>
        <p:nvPicPr>
          <p:cNvPr id="3" name="Picture 2" descr="A diagram of different colored circles&#10;&#10;AI-generated content may be incorrect.">
            <a:extLst>
              <a:ext uri="{FF2B5EF4-FFF2-40B4-BE49-F238E27FC236}">
                <a16:creationId xmlns:a16="http://schemas.microsoft.com/office/drawing/2014/main" id="{1C8E178F-AECA-CC37-E43C-57A5085209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7064" y="1116560"/>
            <a:ext cx="5129784" cy="2988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4413597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1695E-4E2C-8D77-39D3-77E0F14B2D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4943" y="1371600"/>
            <a:ext cx="5936068" cy="131673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Improvements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58B94FF-87C3-4A0E-4B48-5005E4F390D5}"/>
              </a:ext>
            </a:extLst>
          </p:cNvPr>
          <p:cNvSpPr txBox="1"/>
          <p:nvPr/>
        </p:nvSpPr>
        <p:spPr>
          <a:xfrm>
            <a:off x="5623969" y="2055083"/>
            <a:ext cx="5907040" cy="4242834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3200"/>
              <a:t>Learning how to use these apps</a:t>
            </a:r>
          </a:p>
          <a:p>
            <a:pPr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3200"/>
              <a:t>Confident speaking to the class</a:t>
            </a:r>
          </a:p>
          <a:p>
            <a:pPr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3200"/>
              <a:t>How to process information</a:t>
            </a:r>
          </a:p>
          <a:p>
            <a:pPr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3200"/>
              <a:t>Understanding of tasks</a:t>
            </a:r>
          </a:p>
          <a:p>
            <a:pPr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3200"/>
              <a:t>Better with AI/computer work</a:t>
            </a:r>
          </a:p>
          <a:p>
            <a:pPr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3200"/>
              <a:t>Stress free</a:t>
            </a:r>
          </a:p>
        </p:txBody>
      </p:sp>
      <p:pic>
        <p:nvPicPr>
          <p:cNvPr id="7" name="Picture 6" descr="Excel Logo Design">
            <a:extLst>
              <a:ext uri="{FF2B5EF4-FFF2-40B4-BE49-F238E27FC236}">
                <a16:creationId xmlns:a16="http://schemas.microsoft.com/office/drawing/2014/main" id="{A36EF8D9-6D13-0807-2CCB-7AF032BC70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35252" y="4642649"/>
            <a:ext cx="1655268" cy="1655268"/>
          </a:xfrm>
          <a:prstGeom prst="rect">
            <a:avLst/>
          </a:prstGeom>
        </p:spPr>
      </p:pic>
      <p:pic>
        <p:nvPicPr>
          <p:cNvPr id="10" name="Picture 9" descr="Linkedin Logo Transparent Vector Art, Icons, and Graphics for Free Download">
            <a:extLst>
              <a:ext uri="{FF2B5EF4-FFF2-40B4-BE49-F238E27FC236}">
                <a16:creationId xmlns:a16="http://schemas.microsoft.com/office/drawing/2014/main" id="{D3B6FF39-25D0-863E-CAD7-65C55EBC83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3354" y="2837349"/>
            <a:ext cx="1655267" cy="1655267"/>
          </a:xfrm>
          <a:prstGeom prst="rect">
            <a:avLst/>
          </a:prstGeom>
        </p:spPr>
      </p:pic>
      <p:pic>
        <p:nvPicPr>
          <p:cNvPr id="4" name="Picture 3" descr="Create Accessible Word Documents | Digital Accessibility​ Services">
            <a:extLst>
              <a:ext uri="{FF2B5EF4-FFF2-40B4-BE49-F238E27FC236}">
                <a16:creationId xmlns:a16="http://schemas.microsoft.com/office/drawing/2014/main" id="{A599CA5F-A74A-C600-4E94-8A3A5E4BC63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71591" y="1051560"/>
            <a:ext cx="1778794" cy="1655267"/>
          </a:xfrm>
          <a:prstGeom prst="rect">
            <a:avLst/>
          </a:prstGeom>
        </p:spPr>
      </p:pic>
      <p:pic>
        <p:nvPicPr>
          <p:cNvPr id="8" name="Picture 7" descr="Microsoft Teams Logo PNG Transparent Images">
            <a:extLst>
              <a:ext uri="{FF2B5EF4-FFF2-40B4-BE49-F238E27FC236}">
                <a16:creationId xmlns:a16="http://schemas.microsoft.com/office/drawing/2014/main" id="{5AD027C9-D652-B556-168B-E23CA47F516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5601" y="4642649"/>
            <a:ext cx="1779856" cy="1655267"/>
          </a:xfrm>
          <a:prstGeom prst="rect">
            <a:avLst/>
          </a:prstGeom>
        </p:spPr>
      </p:pic>
      <p:pic>
        <p:nvPicPr>
          <p:cNvPr id="11" name="Picture 10" descr="Microsoft OneNote Logo Vector Image Download | Logowik">
            <a:extLst>
              <a:ext uri="{FF2B5EF4-FFF2-40B4-BE49-F238E27FC236}">
                <a16:creationId xmlns:a16="http://schemas.microsoft.com/office/drawing/2014/main" id="{9D7775F5-944A-CE0E-0751-0A90C105BA7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2018" y="2837349"/>
            <a:ext cx="2207022" cy="1655267"/>
          </a:xfrm>
          <a:prstGeom prst="rect">
            <a:avLst/>
          </a:prstGeom>
        </p:spPr>
      </p:pic>
      <p:pic>
        <p:nvPicPr>
          <p:cNvPr id="9" name="Picture 8" descr="Microsoft Powerpoint Icon PNG | Powerpoint icon, Powerpoint, Ms ...">
            <a:extLst>
              <a:ext uri="{FF2B5EF4-FFF2-40B4-BE49-F238E27FC236}">
                <a16:creationId xmlns:a16="http://schemas.microsoft.com/office/drawing/2014/main" id="{BCE8053E-3F32-1E30-B9C9-283EA2DFCA2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2529" y="1167676"/>
            <a:ext cx="2286000" cy="1423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304160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B66ECE8-41B7-F099-BF69-869E17B87024}"/>
              </a:ext>
            </a:extLst>
          </p:cNvPr>
          <p:cNvSpPr txBox="1"/>
          <p:nvPr/>
        </p:nvSpPr>
        <p:spPr>
          <a:xfrm>
            <a:off x="627900" y="218030"/>
            <a:ext cx="9624391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 dirty="0">
                <a:latin typeface="Berlin Sans FB"/>
              </a:rPr>
              <a:t>This is the </a:t>
            </a:r>
            <a:r>
              <a:rPr lang="en-GB" sz="4400">
                <a:latin typeface="Berlin Sans FB"/>
              </a:rPr>
              <a:t>end of my power point</a:t>
            </a:r>
            <a:endParaRPr lang="en-GB" sz="4400" dirty="0">
              <a:latin typeface="Berlin Sans FB"/>
            </a:endParaRPr>
          </a:p>
        </p:txBody>
      </p:sp>
      <p:pic>
        <p:nvPicPr>
          <p:cNvPr id="5" name="Picture 4" descr="A qr code on a white background&#10;&#10;AI-generated content may be incorrect.">
            <a:extLst>
              <a:ext uri="{FF2B5EF4-FFF2-40B4-BE49-F238E27FC236}">
                <a16:creationId xmlns:a16="http://schemas.microsoft.com/office/drawing/2014/main" id="{D6550478-5CAE-BC30-1E3D-06AD8E8B17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9104" y="2275114"/>
            <a:ext cx="2958192" cy="292462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71E0948-B00F-4178-56B4-9BE3D59C0545}"/>
              </a:ext>
            </a:extLst>
          </p:cNvPr>
          <p:cNvSpPr txBox="1"/>
          <p:nvPr/>
        </p:nvSpPr>
        <p:spPr>
          <a:xfrm>
            <a:off x="3585659" y="2581965"/>
            <a:ext cx="8652564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800" dirty="0">
                <a:latin typeface="Berlin Sans FB"/>
              </a:rPr>
              <a:t>Thank you for your time and patients </a:t>
            </a:r>
            <a:endParaRPr lang="en-US" sz="4000">
              <a:latin typeface="Grandview Display"/>
            </a:endParaRPr>
          </a:p>
          <a:p>
            <a:pPr algn="ctr"/>
            <a:r>
              <a:rPr lang="en-GB" sz="4800">
                <a:latin typeface="Berlin Sans FB"/>
              </a:rPr>
              <a:t>ANY QUESTIONS </a:t>
            </a:r>
            <a:endParaRPr lang="en-US" sz="4000"/>
          </a:p>
        </p:txBody>
      </p:sp>
    </p:spTree>
    <p:extLst>
      <p:ext uri="{BB962C8B-B14F-4D97-AF65-F5344CB8AC3E}">
        <p14:creationId xmlns:p14="http://schemas.microsoft.com/office/powerpoint/2010/main" val="418728335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BohemianVTI">
  <a:themeElements>
    <a:clrScheme name="BohemianVTI">
      <a:dk1>
        <a:sysClr val="windowText" lastClr="000000"/>
      </a:dk1>
      <a:lt1>
        <a:sysClr val="window" lastClr="FFFFFF"/>
      </a:lt1>
      <a:dk2>
        <a:srgbClr val="323232"/>
      </a:dk2>
      <a:lt2>
        <a:srgbClr val="F4F1EF"/>
      </a:lt2>
      <a:accent1>
        <a:srgbClr val="8F4F58"/>
      </a:accent1>
      <a:accent2>
        <a:srgbClr val="D09182"/>
      </a:accent2>
      <a:accent3>
        <a:srgbClr val="C7A085"/>
      </a:accent3>
      <a:accent4>
        <a:srgbClr val="ADA085"/>
      </a:accent4>
      <a:accent5>
        <a:srgbClr val="5F787F"/>
      </a:accent5>
      <a:accent6>
        <a:srgbClr val="5A6768"/>
      </a:accent6>
      <a:hlink>
        <a:srgbClr val="A25872"/>
      </a:hlink>
      <a:folHlink>
        <a:srgbClr val="667A7E"/>
      </a:folHlink>
    </a:clrScheme>
    <a:fontScheme name="BohemianVTI">
      <a:majorFont>
        <a:latin typeface="Modern Love"/>
        <a:ea typeface=""/>
        <a:cs typeface=""/>
      </a:majorFont>
      <a:minorFont>
        <a:latin typeface="Avenir Next LT Pro"/>
        <a:ea typeface=""/>
        <a:cs typeface=""/>
      </a:minorFont>
    </a:fontScheme>
    <a:fmtScheme name="Bohemian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ohemianVTI" id="{AA0957B6-9651-4F50-8EB8-D9F009F1C26A}" vid="{D1E7B544-9A8A-44B5-ABA3-322A5F04534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BohemianVTI</vt:lpstr>
      <vt:lpstr>PowerPoint Presentation</vt:lpstr>
      <vt:lpstr>PowerPoint Presentation</vt:lpstr>
      <vt:lpstr>PowerPoint Presentation</vt:lpstr>
      <vt:lpstr>PowerPoint Presentation</vt:lpstr>
      <vt:lpstr>I found..</vt:lpstr>
      <vt:lpstr>My achievements:</vt:lpstr>
      <vt:lpstr>Before and after JISC outcome</vt:lpstr>
      <vt:lpstr>Improvements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190</cp:revision>
  <dcterms:created xsi:type="dcterms:W3CDTF">2026-06-22T15:35:31Z</dcterms:created>
  <dcterms:modified xsi:type="dcterms:W3CDTF">2026-06-25T12:58:30Z</dcterms:modified>
</cp:coreProperties>
</file>