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311" r:id="rId2"/>
    <p:sldId id="257" r:id="rId3"/>
    <p:sldId id="258" r:id="rId4"/>
    <p:sldId id="328" r:id="rId5"/>
    <p:sldId id="259" r:id="rId6"/>
    <p:sldId id="260" r:id="rId7"/>
    <p:sldId id="269" r:id="rId8"/>
    <p:sldId id="270" r:id="rId9"/>
    <p:sldId id="271" r:id="rId10"/>
    <p:sldId id="272" r:id="rId11"/>
    <p:sldId id="273" r:id="rId12"/>
    <p:sldId id="274" r:id="rId13"/>
    <p:sldId id="275" r:id="rId14"/>
    <p:sldId id="326" r:id="rId15"/>
    <p:sldId id="279" r:id="rId16"/>
    <p:sldId id="276" r:id="rId17"/>
    <p:sldId id="289" r:id="rId18"/>
    <p:sldId id="488" r:id="rId19"/>
    <p:sldId id="280" r:id="rId20"/>
    <p:sldId id="288" r:id="rId21"/>
    <p:sldId id="290" r:id="rId22"/>
    <p:sldId id="485" r:id="rId23"/>
    <p:sldId id="486" r:id="rId24"/>
    <p:sldId id="361" r:id="rId25"/>
    <p:sldId id="487" r:id="rId26"/>
    <p:sldId id="363" r:id="rId27"/>
    <p:sldId id="364" r:id="rId28"/>
    <p:sldId id="366" r:id="rId29"/>
    <p:sldId id="367" r:id="rId30"/>
    <p:sldId id="484" r:id="rId31"/>
    <p:sldId id="369" r:id="rId32"/>
    <p:sldId id="295" r:id="rId33"/>
    <p:sldId id="296" r:id="rId34"/>
    <p:sldId id="297" r:id="rId35"/>
    <p:sldId id="298" r:id="rId36"/>
    <p:sldId id="314" r:id="rId37"/>
    <p:sldId id="327" r:id="rId38"/>
    <p:sldId id="315" r:id="rId39"/>
    <p:sldId id="310"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449BE2-D48C-4D6B-A76A-F905EF93C307}" v="18" dt="2024-10-07T13:41:06.1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01" autoAdjust="0"/>
    <p:restoredTop sz="88239" autoAdjust="0"/>
  </p:normalViewPr>
  <p:slideViewPr>
    <p:cSldViewPr snapToGrid="0">
      <p:cViewPr varScale="1">
        <p:scale>
          <a:sx n="83" d="100"/>
          <a:sy n="83" d="100"/>
        </p:scale>
        <p:origin x="57"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74449BE2-D48C-4D6B-A76A-F905EF93C307}"/>
    <pc:docChg chg="undo custSel addSld delSld modSld sldOrd">
      <pc:chgData name="Zita Draper" userId="b063123c-f51f-481b-b99c-f574606c9ace" providerId="ADAL" clId="{74449BE2-D48C-4D6B-A76A-F905EF93C307}" dt="2024-10-07T13:41:19.337" v="7084" actId="113"/>
      <pc:docMkLst>
        <pc:docMk/>
      </pc:docMkLst>
      <pc:sldChg chg="addSp delSp modSp mod setBg">
        <pc:chgData name="Zita Draper" userId="b063123c-f51f-481b-b99c-f574606c9ace" providerId="ADAL" clId="{74449BE2-D48C-4D6B-A76A-F905EF93C307}" dt="2024-10-06T14:37:56.040" v="162" actId="1076"/>
        <pc:sldMkLst>
          <pc:docMk/>
          <pc:sldMk cId="735344480" sldId="257"/>
        </pc:sldMkLst>
        <pc:spChg chg="mod">
          <ac:chgData name="Zita Draper" userId="b063123c-f51f-481b-b99c-f574606c9ace" providerId="ADAL" clId="{74449BE2-D48C-4D6B-A76A-F905EF93C307}" dt="2024-10-06T14:37:46.783" v="160" actId="1076"/>
          <ac:spMkLst>
            <pc:docMk/>
            <pc:sldMk cId="735344480" sldId="257"/>
            <ac:spMk id="2" creationId="{5A00C3B6-4AC6-9EFA-132F-27E7078A20EA}"/>
          </ac:spMkLst>
        </pc:spChg>
        <pc:spChg chg="mod">
          <ac:chgData name="Zita Draper" userId="b063123c-f51f-481b-b99c-f574606c9ace" providerId="ADAL" clId="{74449BE2-D48C-4D6B-A76A-F905EF93C307}" dt="2024-10-06T14:37:56.040" v="162" actId="1076"/>
          <ac:spMkLst>
            <pc:docMk/>
            <pc:sldMk cId="735344480" sldId="257"/>
            <ac:spMk id="3" creationId="{446A16B4-3D0E-8DED-A5D5-BCC2BE50E681}"/>
          </ac:spMkLst>
        </pc:spChg>
        <pc:spChg chg="add del mod">
          <ac:chgData name="Zita Draper" userId="b063123c-f51f-481b-b99c-f574606c9ace" providerId="ADAL" clId="{74449BE2-D48C-4D6B-A76A-F905EF93C307}" dt="2024-10-06T14:37:38.393" v="158" actId="478"/>
          <ac:spMkLst>
            <pc:docMk/>
            <pc:sldMk cId="735344480" sldId="257"/>
            <ac:spMk id="6" creationId="{B3F5E1AF-6CB5-85D6-308F-54F551D69F9B}"/>
          </ac:spMkLst>
        </pc:spChg>
        <pc:spChg chg="add">
          <ac:chgData name="Zita Draper" userId="b063123c-f51f-481b-b99c-f574606c9ace" providerId="ADAL" clId="{74449BE2-D48C-4D6B-A76A-F905EF93C307}" dt="2024-10-06T14:37:30.736" v="157" actId="26606"/>
          <ac:spMkLst>
            <pc:docMk/>
            <pc:sldMk cId="735344480" sldId="257"/>
            <ac:spMk id="11" creationId="{8181FC64-B306-4821-98E2-780662EFC486}"/>
          </ac:spMkLst>
        </pc:spChg>
        <pc:spChg chg="add">
          <ac:chgData name="Zita Draper" userId="b063123c-f51f-481b-b99c-f574606c9ace" providerId="ADAL" clId="{74449BE2-D48C-4D6B-A76A-F905EF93C307}" dt="2024-10-06T14:37:30.736" v="157" actId="26606"/>
          <ac:spMkLst>
            <pc:docMk/>
            <pc:sldMk cId="735344480" sldId="257"/>
            <ac:spMk id="13" creationId="{5871FC61-DD4E-47D4-81FD-8A7E7D12B371}"/>
          </ac:spMkLst>
        </pc:spChg>
        <pc:spChg chg="add">
          <ac:chgData name="Zita Draper" userId="b063123c-f51f-481b-b99c-f574606c9ace" providerId="ADAL" clId="{74449BE2-D48C-4D6B-A76A-F905EF93C307}" dt="2024-10-06T14:37:30.736" v="157" actId="26606"/>
          <ac:spMkLst>
            <pc:docMk/>
            <pc:sldMk cId="735344480" sldId="257"/>
            <ac:spMk id="15" creationId="{F9EC3F91-A75C-4F74-867E-E4C28C13546B}"/>
          </ac:spMkLst>
        </pc:spChg>
        <pc:spChg chg="add">
          <ac:chgData name="Zita Draper" userId="b063123c-f51f-481b-b99c-f574606c9ace" providerId="ADAL" clId="{74449BE2-D48C-4D6B-A76A-F905EF93C307}" dt="2024-10-06T14:37:30.736" v="157" actId="26606"/>
          <ac:spMkLst>
            <pc:docMk/>
            <pc:sldMk cId="735344480" sldId="257"/>
            <ac:spMk id="17" creationId="{829A1E2C-5AC8-40FC-99E9-832069D39792}"/>
          </ac:spMkLst>
        </pc:spChg>
        <pc:picChg chg="add mod ord">
          <ac:chgData name="Zita Draper" userId="b063123c-f51f-481b-b99c-f574606c9ace" providerId="ADAL" clId="{74449BE2-D48C-4D6B-A76A-F905EF93C307}" dt="2024-10-06T14:37:30.736" v="157" actId="26606"/>
          <ac:picMkLst>
            <pc:docMk/>
            <pc:sldMk cId="735344480" sldId="257"/>
            <ac:picMk id="5" creationId="{507F865B-0943-7851-04C5-C58261DE943E}"/>
          </ac:picMkLst>
        </pc:picChg>
      </pc:sldChg>
      <pc:sldChg chg="addSp modSp mod setBg">
        <pc:chgData name="Zita Draper" userId="b063123c-f51f-481b-b99c-f574606c9ace" providerId="ADAL" clId="{74449BE2-D48C-4D6B-A76A-F905EF93C307}" dt="2024-10-06T14:58:30.621" v="673" actId="26606"/>
        <pc:sldMkLst>
          <pc:docMk/>
          <pc:sldMk cId="3618279546" sldId="258"/>
        </pc:sldMkLst>
        <pc:spChg chg="mod">
          <ac:chgData name="Zita Draper" userId="b063123c-f51f-481b-b99c-f574606c9ace" providerId="ADAL" clId="{74449BE2-D48C-4D6B-A76A-F905EF93C307}" dt="2024-10-06T14:58:30.621" v="673" actId="26606"/>
          <ac:spMkLst>
            <pc:docMk/>
            <pc:sldMk cId="3618279546" sldId="258"/>
            <ac:spMk id="2" creationId="{BB09959D-B8D1-ED5B-7EB2-D95C6932D1B4}"/>
          </ac:spMkLst>
        </pc:spChg>
        <pc:spChg chg="mod">
          <ac:chgData name="Zita Draper" userId="b063123c-f51f-481b-b99c-f574606c9ace" providerId="ADAL" clId="{74449BE2-D48C-4D6B-A76A-F905EF93C307}" dt="2024-10-06T14:58:30.621" v="673" actId="26606"/>
          <ac:spMkLst>
            <pc:docMk/>
            <pc:sldMk cId="3618279546" sldId="258"/>
            <ac:spMk id="3" creationId="{8C3D3C99-4CC4-2D37-1E5F-924FBAC6074B}"/>
          </ac:spMkLst>
        </pc:spChg>
        <pc:spChg chg="add">
          <ac:chgData name="Zita Draper" userId="b063123c-f51f-481b-b99c-f574606c9ace" providerId="ADAL" clId="{74449BE2-D48C-4D6B-A76A-F905EF93C307}" dt="2024-10-06T14:58:30.621" v="673" actId="26606"/>
          <ac:spMkLst>
            <pc:docMk/>
            <pc:sldMk cId="3618279546" sldId="258"/>
            <ac:spMk id="8" creationId="{907EF6B7-1338-4443-8C46-6A318D952DFD}"/>
          </ac:spMkLst>
        </pc:spChg>
        <pc:spChg chg="add">
          <ac:chgData name="Zita Draper" userId="b063123c-f51f-481b-b99c-f574606c9ace" providerId="ADAL" clId="{74449BE2-D48C-4D6B-A76A-F905EF93C307}" dt="2024-10-06T14:58:30.621" v="673" actId="26606"/>
          <ac:spMkLst>
            <pc:docMk/>
            <pc:sldMk cId="3618279546" sldId="258"/>
            <ac:spMk id="10" creationId="{DAAE4CDD-124C-4DCF-9584-B6033B545DD5}"/>
          </ac:spMkLst>
        </pc:spChg>
        <pc:spChg chg="add">
          <ac:chgData name="Zita Draper" userId="b063123c-f51f-481b-b99c-f574606c9ace" providerId="ADAL" clId="{74449BE2-D48C-4D6B-A76A-F905EF93C307}" dt="2024-10-06T14:58:30.621" v="673" actId="26606"/>
          <ac:spMkLst>
            <pc:docMk/>
            <pc:sldMk cId="3618279546" sldId="258"/>
            <ac:spMk id="12" creationId="{081E4A58-353D-44AE-B2FC-2A74E2E400F7}"/>
          </ac:spMkLst>
        </pc:spChg>
      </pc:sldChg>
      <pc:sldChg chg="addSp modSp mod setBg">
        <pc:chgData name="Zita Draper" userId="b063123c-f51f-481b-b99c-f574606c9ace" providerId="ADAL" clId="{74449BE2-D48C-4D6B-A76A-F905EF93C307}" dt="2024-10-06T14:58:38.113" v="674" actId="26606"/>
        <pc:sldMkLst>
          <pc:docMk/>
          <pc:sldMk cId="539701558" sldId="259"/>
        </pc:sldMkLst>
        <pc:spChg chg="mod">
          <ac:chgData name="Zita Draper" userId="b063123c-f51f-481b-b99c-f574606c9ace" providerId="ADAL" clId="{74449BE2-D48C-4D6B-A76A-F905EF93C307}" dt="2024-10-06T14:58:38.113" v="674" actId="26606"/>
          <ac:spMkLst>
            <pc:docMk/>
            <pc:sldMk cId="539701558" sldId="259"/>
            <ac:spMk id="2" creationId="{A9384493-0C80-A57F-11A6-E898524EE2BB}"/>
          </ac:spMkLst>
        </pc:spChg>
        <pc:spChg chg="mod">
          <ac:chgData name="Zita Draper" userId="b063123c-f51f-481b-b99c-f574606c9ace" providerId="ADAL" clId="{74449BE2-D48C-4D6B-A76A-F905EF93C307}" dt="2024-10-06T14:58:38.113" v="674" actId="26606"/>
          <ac:spMkLst>
            <pc:docMk/>
            <pc:sldMk cId="539701558" sldId="259"/>
            <ac:spMk id="3" creationId="{10BAF8A8-83AC-89EE-5591-2AF220A489B5}"/>
          </ac:spMkLst>
        </pc:spChg>
        <pc:spChg chg="add">
          <ac:chgData name="Zita Draper" userId="b063123c-f51f-481b-b99c-f574606c9ace" providerId="ADAL" clId="{74449BE2-D48C-4D6B-A76A-F905EF93C307}" dt="2024-10-06T14:58:38.113" v="674" actId="26606"/>
          <ac:spMkLst>
            <pc:docMk/>
            <pc:sldMk cId="539701558" sldId="259"/>
            <ac:spMk id="8" creationId="{907EF6B7-1338-4443-8C46-6A318D952DFD}"/>
          </ac:spMkLst>
        </pc:spChg>
        <pc:spChg chg="add">
          <ac:chgData name="Zita Draper" userId="b063123c-f51f-481b-b99c-f574606c9ace" providerId="ADAL" clId="{74449BE2-D48C-4D6B-A76A-F905EF93C307}" dt="2024-10-06T14:58:38.113" v="674" actId="26606"/>
          <ac:spMkLst>
            <pc:docMk/>
            <pc:sldMk cId="539701558" sldId="259"/>
            <ac:spMk id="10" creationId="{DAAE4CDD-124C-4DCF-9584-B6033B545DD5}"/>
          </ac:spMkLst>
        </pc:spChg>
        <pc:spChg chg="add">
          <ac:chgData name="Zita Draper" userId="b063123c-f51f-481b-b99c-f574606c9ace" providerId="ADAL" clId="{74449BE2-D48C-4D6B-A76A-F905EF93C307}" dt="2024-10-06T14:58:38.113" v="674" actId="26606"/>
          <ac:spMkLst>
            <pc:docMk/>
            <pc:sldMk cId="539701558" sldId="259"/>
            <ac:spMk id="12" creationId="{081E4A58-353D-44AE-B2FC-2A74E2E400F7}"/>
          </ac:spMkLst>
        </pc:spChg>
      </pc:sldChg>
      <pc:sldChg chg="addSp modSp mod setBg modNotesTx">
        <pc:chgData name="Zita Draper" userId="b063123c-f51f-481b-b99c-f574606c9ace" providerId="ADAL" clId="{74449BE2-D48C-4D6B-A76A-F905EF93C307}" dt="2024-10-06T15:57:17.684" v="2268" actId="26606"/>
        <pc:sldMkLst>
          <pc:docMk/>
          <pc:sldMk cId="2872428070" sldId="260"/>
        </pc:sldMkLst>
        <pc:spChg chg="mod">
          <ac:chgData name="Zita Draper" userId="b063123c-f51f-481b-b99c-f574606c9ace" providerId="ADAL" clId="{74449BE2-D48C-4D6B-A76A-F905EF93C307}" dt="2024-10-06T15:57:17.684" v="2268" actId="26606"/>
          <ac:spMkLst>
            <pc:docMk/>
            <pc:sldMk cId="2872428070" sldId="260"/>
            <ac:spMk id="2" creationId="{2ECB95E5-0821-8B9A-2806-9DC85B31CC97}"/>
          </ac:spMkLst>
        </pc:spChg>
        <pc:spChg chg="mod">
          <ac:chgData name="Zita Draper" userId="b063123c-f51f-481b-b99c-f574606c9ace" providerId="ADAL" clId="{74449BE2-D48C-4D6B-A76A-F905EF93C307}" dt="2024-10-06T15:57:17.684" v="2268" actId="26606"/>
          <ac:spMkLst>
            <pc:docMk/>
            <pc:sldMk cId="2872428070" sldId="260"/>
            <ac:spMk id="3" creationId="{CEFD9E10-0340-F427-63AB-F5F5FFBEEC40}"/>
          </ac:spMkLst>
        </pc:spChg>
        <pc:spChg chg="add">
          <ac:chgData name="Zita Draper" userId="b063123c-f51f-481b-b99c-f574606c9ace" providerId="ADAL" clId="{74449BE2-D48C-4D6B-A76A-F905EF93C307}" dt="2024-10-06T15:57:17.684" v="2268" actId="26606"/>
          <ac:spMkLst>
            <pc:docMk/>
            <pc:sldMk cId="2872428070" sldId="260"/>
            <ac:spMk id="8" creationId="{1709F1D5-B0F1-4714-A239-E5B61C161915}"/>
          </ac:spMkLst>
        </pc:spChg>
        <pc:spChg chg="add">
          <ac:chgData name="Zita Draper" userId="b063123c-f51f-481b-b99c-f574606c9ace" providerId="ADAL" clId="{74449BE2-D48C-4D6B-A76A-F905EF93C307}" dt="2024-10-06T15:57:17.684" v="2268" actId="26606"/>
          <ac:spMkLst>
            <pc:docMk/>
            <pc:sldMk cId="2872428070" sldId="260"/>
            <ac:spMk id="10" creationId="{228FB460-D3FF-4440-A020-05982A09E517}"/>
          </ac:spMkLst>
        </pc:spChg>
        <pc:spChg chg="add">
          <ac:chgData name="Zita Draper" userId="b063123c-f51f-481b-b99c-f574606c9ace" providerId="ADAL" clId="{74449BE2-D48C-4D6B-A76A-F905EF93C307}" dt="2024-10-06T15:57:17.684" v="2268" actId="26606"/>
          <ac:spMkLst>
            <pc:docMk/>
            <pc:sldMk cId="2872428070" sldId="260"/>
            <ac:spMk id="12" creationId="{14847E93-7DC1-4D4B-8829-B19AA7137C50}"/>
          </ac:spMkLst>
        </pc:spChg>
        <pc:spChg chg="add">
          <ac:chgData name="Zita Draper" userId="b063123c-f51f-481b-b99c-f574606c9ace" providerId="ADAL" clId="{74449BE2-D48C-4D6B-A76A-F905EF93C307}" dt="2024-10-06T15:57:17.684" v="2268" actId="26606"/>
          <ac:spMkLst>
            <pc:docMk/>
            <pc:sldMk cId="2872428070" sldId="260"/>
            <ac:spMk id="14" creationId="{5566D6E1-03A1-4D73-A4E0-35D74D568A04}"/>
          </ac:spMkLst>
        </pc:spChg>
        <pc:spChg chg="add">
          <ac:chgData name="Zita Draper" userId="b063123c-f51f-481b-b99c-f574606c9ace" providerId="ADAL" clId="{74449BE2-D48C-4D6B-A76A-F905EF93C307}" dt="2024-10-06T15:57:17.684" v="2268" actId="26606"/>
          <ac:spMkLst>
            <pc:docMk/>
            <pc:sldMk cId="2872428070" sldId="260"/>
            <ac:spMk id="16" creationId="{9F835A99-04AC-494A-A572-AFE8413CC938}"/>
          </ac:spMkLst>
        </pc:spChg>
        <pc:spChg chg="add">
          <ac:chgData name="Zita Draper" userId="b063123c-f51f-481b-b99c-f574606c9ace" providerId="ADAL" clId="{74449BE2-D48C-4D6B-A76A-F905EF93C307}" dt="2024-10-06T15:57:17.684" v="2268" actId="26606"/>
          <ac:spMkLst>
            <pc:docMk/>
            <pc:sldMk cId="2872428070" sldId="260"/>
            <ac:spMk id="18" creationId="{7B786209-1B0B-4CA9-9BDD-F7327066A84D}"/>
          </ac:spMkLst>
        </pc:spChg>
        <pc:spChg chg="add">
          <ac:chgData name="Zita Draper" userId="b063123c-f51f-481b-b99c-f574606c9ace" providerId="ADAL" clId="{74449BE2-D48C-4D6B-A76A-F905EF93C307}" dt="2024-10-06T15:57:17.684" v="2268" actId="26606"/>
          <ac:spMkLst>
            <pc:docMk/>
            <pc:sldMk cId="2872428070" sldId="260"/>
            <ac:spMk id="20" creationId="{2D2964BB-484D-45AE-AD66-D407D0629652}"/>
          </ac:spMkLst>
        </pc:spChg>
        <pc:spChg chg="add">
          <ac:chgData name="Zita Draper" userId="b063123c-f51f-481b-b99c-f574606c9ace" providerId="ADAL" clId="{74449BE2-D48C-4D6B-A76A-F905EF93C307}" dt="2024-10-06T15:57:17.684" v="2268" actId="26606"/>
          <ac:spMkLst>
            <pc:docMk/>
            <pc:sldMk cId="2872428070" sldId="260"/>
            <ac:spMk id="22" creationId="{6691AC69-A76E-4DAB-B565-468B6B87ACF3}"/>
          </ac:spMkLst>
        </pc:spChg>
      </pc:sldChg>
      <pc:sldChg chg="del">
        <pc:chgData name="Zita Draper" userId="b063123c-f51f-481b-b99c-f574606c9ace" providerId="ADAL" clId="{74449BE2-D48C-4D6B-A76A-F905EF93C307}" dt="2024-10-06T15:57:43.285" v="2276" actId="2696"/>
        <pc:sldMkLst>
          <pc:docMk/>
          <pc:sldMk cId="3058319710" sldId="261"/>
        </pc:sldMkLst>
      </pc:sldChg>
      <pc:sldChg chg="del">
        <pc:chgData name="Zita Draper" userId="b063123c-f51f-481b-b99c-f574606c9ace" providerId="ADAL" clId="{74449BE2-D48C-4D6B-A76A-F905EF93C307}" dt="2024-10-06T15:57:40.807" v="2274" actId="2696"/>
        <pc:sldMkLst>
          <pc:docMk/>
          <pc:sldMk cId="1187990296" sldId="262"/>
        </pc:sldMkLst>
      </pc:sldChg>
      <pc:sldChg chg="del">
        <pc:chgData name="Zita Draper" userId="b063123c-f51f-481b-b99c-f574606c9ace" providerId="ADAL" clId="{74449BE2-D48C-4D6B-A76A-F905EF93C307}" dt="2024-10-06T15:57:36.340" v="2269" actId="2696"/>
        <pc:sldMkLst>
          <pc:docMk/>
          <pc:sldMk cId="2627697270" sldId="263"/>
        </pc:sldMkLst>
      </pc:sldChg>
      <pc:sldChg chg="del">
        <pc:chgData name="Zita Draper" userId="b063123c-f51f-481b-b99c-f574606c9ace" providerId="ADAL" clId="{74449BE2-D48C-4D6B-A76A-F905EF93C307}" dt="2024-10-06T15:57:36.554" v="2270" actId="2696"/>
        <pc:sldMkLst>
          <pc:docMk/>
          <pc:sldMk cId="870749177" sldId="264"/>
        </pc:sldMkLst>
      </pc:sldChg>
      <pc:sldChg chg="del">
        <pc:chgData name="Zita Draper" userId="b063123c-f51f-481b-b99c-f574606c9ace" providerId="ADAL" clId="{74449BE2-D48C-4D6B-A76A-F905EF93C307}" dt="2024-10-06T15:57:36.895" v="2271" actId="2696"/>
        <pc:sldMkLst>
          <pc:docMk/>
          <pc:sldMk cId="3017828186" sldId="265"/>
        </pc:sldMkLst>
      </pc:sldChg>
      <pc:sldChg chg="del">
        <pc:chgData name="Zita Draper" userId="b063123c-f51f-481b-b99c-f574606c9ace" providerId="ADAL" clId="{74449BE2-D48C-4D6B-A76A-F905EF93C307}" dt="2024-10-06T15:57:41.156" v="2275" actId="2696"/>
        <pc:sldMkLst>
          <pc:docMk/>
          <pc:sldMk cId="3291802631" sldId="266"/>
        </pc:sldMkLst>
      </pc:sldChg>
      <pc:sldChg chg="del">
        <pc:chgData name="Zita Draper" userId="b063123c-f51f-481b-b99c-f574606c9ace" providerId="ADAL" clId="{74449BE2-D48C-4D6B-A76A-F905EF93C307}" dt="2024-10-06T15:57:38.848" v="2272" actId="2696"/>
        <pc:sldMkLst>
          <pc:docMk/>
          <pc:sldMk cId="2196150754" sldId="267"/>
        </pc:sldMkLst>
      </pc:sldChg>
      <pc:sldChg chg="del">
        <pc:chgData name="Zita Draper" userId="b063123c-f51f-481b-b99c-f574606c9ace" providerId="ADAL" clId="{74449BE2-D48C-4D6B-A76A-F905EF93C307}" dt="2024-10-06T15:57:39.149" v="2273" actId="2696"/>
        <pc:sldMkLst>
          <pc:docMk/>
          <pc:sldMk cId="2987235010" sldId="268"/>
        </pc:sldMkLst>
      </pc:sldChg>
      <pc:sldChg chg="addSp delSp modSp mod setBg modClrScheme addAnim chgLayout">
        <pc:chgData name="Zita Draper" userId="b063123c-f51f-481b-b99c-f574606c9ace" providerId="ADAL" clId="{74449BE2-D48C-4D6B-A76A-F905EF93C307}" dt="2024-10-06T16:00:00.337" v="2282" actId="478"/>
        <pc:sldMkLst>
          <pc:docMk/>
          <pc:sldMk cId="1231483505" sldId="269"/>
        </pc:sldMkLst>
        <pc:spChg chg="del mod ord">
          <ac:chgData name="Zita Draper" userId="b063123c-f51f-481b-b99c-f574606c9ace" providerId="ADAL" clId="{74449BE2-D48C-4D6B-A76A-F905EF93C307}" dt="2024-10-06T15:29:34.426" v="1210" actId="700"/>
          <ac:spMkLst>
            <pc:docMk/>
            <pc:sldMk cId="1231483505" sldId="269"/>
            <ac:spMk id="2" creationId="{99FBBC2E-AB73-FB71-DF49-0C0FAB2CC5D4}"/>
          </ac:spMkLst>
        </pc:spChg>
        <pc:spChg chg="del mod ord">
          <ac:chgData name="Zita Draper" userId="b063123c-f51f-481b-b99c-f574606c9ace" providerId="ADAL" clId="{74449BE2-D48C-4D6B-A76A-F905EF93C307}" dt="2024-10-06T15:29:34.426" v="1210" actId="700"/>
          <ac:spMkLst>
            <pc:docMk/>
            <pc:sldMk cId="1231483505" sldId="269"/>
            <ac:spMk id="3" creationId="{A65D1258-9D77-D683-AA26-5D24B3F03A2B}"/>
          </ac:spMkLst>
        </pc:spChg>
        <pc:spChg chg="add mod ord">
          <ac:chgData name="Zita Draper" userId="b063123c-f51f-481b-b99c-f574606c9ace" providerId="ADAL" clId="{74449BE2-D48C-4D6B-A76A-F905EF93C307}" dt="2024-10-06T15:59:49.168" v="2280" actId="26606"/>
          <ac:spMkLst>
            <pc:docMk/>
            <pc:sldMk cId="1231483505" sldId="269"/>
            <ac:spMk id="4" creationId="{CC6B34DA-9329-55B9-59A5-A0D0F872AD8D}"/>
          </ac:spMkLst>
        </pc:spChg>
        <pc:spChg chg="add del mod ord">
          <ac:chgData name="Zita Draper" userId="b063123c-f51f-481b-b99c-f574606c9ace" providerId="ADAL" clId="{74449BE2-D48C-4D6B-A76A-F905EF93C307}" dt="2024-10-06T15:29:42.891" v="1227" actId="478"/>
          <ac:spMkLst>
            <pc:docMk/>
            <pc:sldMk cId="1231483505" sldId="269"/>
            <ac:spMk id="5" creationId="{1B4010CB-4899-A42D-1249-19B609E56667}"/>
          </ac:spMkLst>
        </pc:spChg>
        <pc:spChg chg="add del mod">
          <ac:chgData name="Zita Draper" userId="b063123c-f51f-481b-b99c-f574606c9ace" providerId="ADAL" clId="{74449BE2-D48C-4D6B-A76A-F905EF93C307}" dt="2024-10-06T16:00:00.337" v="2282" actId="478"/>
          <ac:spMkLst>
            <pc:docMk/>
            <pc:sldMk cId="1231483505" sldId="269"/>
            <ac:spMk id="8" creationId="{3697333F-1FA1-C7B1-94C8-F02B156BFCA3}"/>
          </ac:spMkLst>
        </pc:spChg>
        <pc:spChg chg="add">
          <ac:chgData name="Zita Draper" userId="b063123c-f51f-481b-b99c-f574606c9ace" providerId="ADAL" clId="{74449BE2-D48C-4D6B-A76A-F905EF93C307}" dt="2024-10-06T15:59:49.168" v="2280" actId="26606"/>
          <ac:spMkLst>
            <pc:docMk/>
            <pc:sldMk cId="1231483505" sldId="269"/>
            <ac:spMk id="13" creationId="{C1DD1A8A-57D5-4A81-AD04-532B043C5611}"/>
          </ac:spMkLst>
        </pc:spChg>
        <pc:spChg chg="add">
          <ac:chgData name="Zita Draper" userId="b063123c-f51f-481b-b99c-f574606c9ace" providerId="ADAL" clId="{74449BE2-D48C-4D6B-A76A-F905EF93C307}" dt="2024-10-06T15:59:49.168" v="2280" actId="26606"/>
          <ac:spMkLst>
            <pc:docMk/>
            <pc:sldMk cId="1231483505" sldId="269"/>
            <ac:spMk id="15" creationId="{007891EC-4501-44ED-A8C8-B11B6DB767AB}"/>
          </ac:spMkLst>
        </pc:spChg>
        <pc:picChg chg="add mod">
          <ac:chgData name="Zita Draper" userId="b063123c-f51f-481b-b99c-f574606c9ace" providerId="ADAL" clId="{74449BE2-D48C-4D6B-A76A-F905EF93C307}" dt="2024-10-06T15:59:49.168" v="2280" actId="26606"/>
          <ac:picMkLst>
            <pc:docMk/>
            <pc:sldMk cId="1231483505" sldId="269"/>
            <ac:picMk id="7" creationId="{E7EACFED-6FAC-951A-82E5-16014922A452}"/>
          </ac:picMkLst>
        </pc:picChg>
      </pc:sldChg>
      <pc:sldChg chg="addSp modSp mod setBg">
        <pc:chgData name="Zita Draper" userId="b063123c-f51f-481b-b99c-f574606c9ace" providerId="ADAL" clId="{74449BE2-D48C-4D6B-A76A-F905EF93C307}" dt="2024-10-06T16:00:17.109" v="2283" actId="26606"/>
        <pc:sldMkLst>
          <pc:docMk/>
          <pc:sldMk cId="2803091353" sldId="270"/>
        </pc:sldMkLst>
        <pc:spChg chg="mod">
          <ac:chgData name="Zita Draper" userId="b063123c-f51f-481b-b99c-f574606c9ace" providerId="ADAL" clId="{74449BE2-D48C-4D6B-A76A-F905EF93C307}" dt="2024-10-06T16:00:17.109" v="2283" actId="26606"/>
          <ac:spMkLst>
            <pc:docMk/>
            <pc:sldMk cId="2803091353" sldId="270"/>
            <ac:spMk id="2" creationId="{9C34366C-2528-87ED-FB55-779A88B72249}"/>
          </ac:spMkLst>
        </pc:spChg>
        <pc:spChg chg="mod">
          <ac:chgData name="Zita Draper" userId="b063123c-f51f-481b-b99c-f574606c9ace" providerId="ADAL" clId="{74449BE2-D48C-4D6B-A76A-F905EF93C307}" dt="2024-10-06T16:00:17.109" v="2283" actId="26606"/>
          <ac:spMkLst>
            <pc:docMk/>
            <pc:sldMk cId="2803091353" sldId="270"/>
            <ac:spMk id="3" creationId="{8953949B-EC27-E3C0-A979-DE88B611A520}"/>
          </ac:spMkLst>
        </pc:spChg>
        <pc:spChg chg="add">
          <ac:chgData name="Zita Draper" userId="b063123c-f51f-481b-b99c-f574606c9ace" providerId="ADAL" clId="{74449BE2-D48C-4D6B-A76A-F905EF93C307}" dt="2024-10-06T16:00:17.109" v="2283" actId="26606"/>
          <ac:spMkLst>
            <pc:docMk/>
            <pc:sldMk cId="2803091353" sldId="270"/>
            <ac:spMk id="8" creationId="{907EF6B7-1338-4443-8C46-6A318D952DFD}"/>
          </ac:spMkLst>
        </pc:spChg>
        <pc:spChg chg="add">
          <ac:chgData name="Zita Draper" userId="b063123c-f51f-481b-b99c-f574606c9ace" providerId="ADAL" clId="{74449BE2-D48C-4D6B-A76A-F905EF93C307}" dt="2024-10-06T16:00:17.109" v="2283" actId="26606"/>
          <ac:spMkLst>
            <pc:docMk/>
            <pc:sldMk cId="2803091353" sldId="270"/>
            <ac:spMk id="10" creationId="{DAAE4CDD-124C-4DCF-9584-B6033B545DD5}"/>
          </ac:spMkLst>
        </pc:spChg>
        <pc:spChg chg="add">
          <ac:chgData name="Zita Draper" userId="b063123c-f51f-481b-b99c-f574606c9ace" providerId="ADAL" clId="{74449BE2-D48C-4D6B-A76A-F905EF93C307}" dt="2024-10-06T16:00:17.109" v="2283" actId="26606"/>
          <ac:spMkLst>
            <pc:docMk/>
            <pc:sldMk cId="2803091353" sldId="270"/>
            <ac:spMk id="12" creationId="{081E4A58-353D-44AE-B2FC-2A74E2E400F7}"/>
          </ac:spMkLst>
        </pc:spChg>
      </pc:sldChg>
      <pc:sldChg chg="addSp modSp mod setBg">
        <pc:chgData name="Zita Draper" userId="b063123c-f51f-481b-b99c-f574606c9ace" providerId="ADAL" clId="{74449BE2-D48C-4D6B-A76A-F905EF93C307}" dt="2024-10-06T16:00:21.323" v="2284" actId="26606"/>
        <pc:sldMkLst>
          <pc:docMk/>
          <pc:sldMk cId="2433404381" sldId="271"/>
        </pc:sldMkLst>
        <pc:spChg chg="mod">
          <ac:chgData name="Zita Draper" userId="b063123c-f51f-481b-b99c-f574606c9ace" providerId="ADAL" clId="{74449BE2-D48C-4D6B-A76A-F905EF93C307}" dt="2024-10-06T16:00:21.323" v="2284" actId="26606"/>
          <ac:spMkLst>
            <pc:docMk/>
            <pc:sldMk cId="2433404381" sldId="271"/>
            <ac:spMk id="2" creationId="{A9AF0804-D02B-3746-CE0A-B1D9B0241956}"/>
          </ac:spMkLst>
        </pc:spChg>
        <pc:spChg chg="mod">
          <ac:chgData name="Zita Draper" userId="b063123c-f51f-481b-b99c-f574606c9ace" providerId="ADAL" clId="{74449BE2-D48C-4D6B-A76A-F905EF93C307}" dt="2024-10-06T16:00:21.323" v="2284" actId="26606"/>
          <ac:spMkLst>
            <pc:docMk/>
            <pc:sldMk cId="2433404381" sldId="271"/>
            <ac:spMk id="3" creationId="{41E6DB67-D100-8578-101E-A919668FA13A}"/>
          </ac:spMkLst>
        </pc:spChg>
        <pc:spChg chg="add">
          <ac:chgData name="Zita Draper" userId="b063123c-f51f-481b-b99c-f574606c9ace" providerId="ADAL" clId="{74449BE2-D48C-4D6B-A76A-F905EF93C307}" dt="2024-10-06T16:00:21.323" v="2284" actId="26606"/>
          <ac:spMkLst>
            <pc:docMk/>
            <pc:sldMk cId="2433404381" sldId="271"/>
            <ac:spMk id="8" creationId="{907EF6B7-1338-4443-8C46-6A318D952DFD}"/>
          </ac:spMkLst>
        </pc:spChg>
        <pc:spChg chg="add">
          <ac:chgData name="Zita Draper" userId="b063123c-f51f-481b-b99c-f574606c9ace" providerId="ADAL" clId="{74449BE2-D48C-4D6B-A76A-F905EF93C307}" dt="2024-10-06T16:00:21.323" v="2284" actId="26606"/>
          <ac:spMkLst>
            <pc:docMk/>
            <pc:sldMk cId="2433404381" sldId="271"/>
            <ac:spMk id="10" creationId="{DAAE4CDD-124C-4DCF-9584-B6033B545DD5}"/>
          </ac:spMkLst>
        </pc:spChg>
        <pc:spChg chg="add">
          <ac:chgData name="Zita Draper" userId="b063123c-f51f-481b-b99c-f574606c9ace" providerId="ADAL" clId="{74449BE2-D48C-4D6B-A76A-F905EF93C307}" dt="2024-10-06T16:00:21.323" v="2284" actId="26606"/>
          <ac:spMkLst>
            <pc:docMk/>
            <pc:sldMk cId="2433404381" sldId="271"/>
            <ac:spMk id="12" creationId="{081E4A58-353D-44AE-B2FC-2A74E2E400F7}"/>
          </ac:spMkLst>
        </pc:spChg>
      </pc:sldChg>
      <pc:sldChg chg="addSp modSp mod setBg">
        <pc:chgData name="Zita Draper" userId="b063123c-f51f-481b-b99c-f574606c9ace" providerId="ADAL" clId="{74449BE2-D48C-4D6B-A76A-F905EF93C307}" dt="2024-10-06T16:40:05.432" v="4491" actId="20577"/>
        <pc:sldMkLst>
          <pc:docMk/>
          <pc:sldMk cId="1496815233" sldId="272"/>
        </pc:sldMkLst>
        <pc:spChg chg="mod">
          <ac:chgData name="Zita Draper" userId="b063123c-f51f-481b-b99c-f574606c9ace" providerId="ADAL" clId="{74449BE2-D48C-4D6B-A76A-F905EF93C307}" dt="2024-10-06T16:00:26.706" v="2285" actId="26606"/>
          <ac:spMkLst>
            <pc:docMk/>
            <pc:sldMk cId="1496815233" sldId="272"/>
            <ac:spMk id="2" creationId="{D6D4783E-E019-051A-32EA-46C73F6947E3}"/>
          </ac:spMkLst>
        </pc:spChg>
        <pc:spChg chg="mod">
          <ac:chgData name="Zita Draper" userId="b063123c-f51f-481b-b99c-f574606c9ace" providerId="ADAL" clId="{74449BE2-D48C-4D6B-A76A-F905EF93C307}" dt="2024-10-06T16:40:05.432" v="4491" actId="20577"/>
          <ac:spMkLst>
            <pc:docMk/>
            <pc:sldMk cId="1496815233" sldId="272"/>
            <ac:spMk id="3" creationId="{E825F4F8-615D-08F3-DD00-3F894511652B}"/>
          </ac:spMkLst>
        </pc:spChg>
        <pc:spChg chg="add">
          <ac:chgData name="Zita Draper" userId="b063123c-f51f-481b-b99c-f574606c9ace" providerId="ADAL" clId="{74449BE2-D48C-4D6B-A76A-F905EF93C307}" dt="2024-10-06T16:00:26.706" v="2285" actId="26606"/>
          <ac:spMkLst>
            <pc:docMk/>
            <pc:sldMk cId="1496815233" sldId="272"/>
            <ac:spMk id="8" creationId="{907EF6B7-1338-4443-8C46-6A318D952DFD}"/>
          </ac:spMkLst>
        </pc:spChg>
        <pc:spChg chg="add">
          <ac:chgData name="Zita Draper" userId="b063123c-f51f-481b-b99c-f574606c9ace" providerId="ADAL" clId="{74449BE2-D48C-4D6B-A76A-F905EF93C307}" dt="2024-10-06T16:00:26.706" v="2285" actId="26606"/>
          <ac:spMkLst>
            <pc:docMk/>
            <pc:sldMk cId="1496815233" sldId="272"/>
            <ac:spMk id="10" creationId="{DAAE4CDD-124C-4DCF-9584-B6033B545DD5}"/>
          </ac:spMkLst>
        </pc:spChg>
        <pc:spChg chg="add">
          <ac:chgData name="Zita Draper" userId="b063123c-f51f-481b-b99c-f574606c9ace" providerId="ADAL" clId="{74449BE2-D48C-4D6B-A76A-F905EF93C307}" dt="2024-10-06T16:00:26.706" v="2285" actId="26606"/>
          <ac:spMkLst>
            <pc:docMk/>
            <pc:sldMk cId="1496815233" sldId="272"/>
            <ac:spMk id="12" creationId="{081E4A58-353D-44AE-B2FC-2A74E2E400F7}"/>
          </ac:spMkLst>
        </pc:spChg>
      </pc:sldChg>
      <pc:sldChg chg="addSp delSp modSp mod setBg">
        <pc:chgData name="Zita Draper" userId="b063123c-f51f-481b-b99c-f574606c9ace" providerId="ADAL" clId="{74449BE2-D48C-4D6B-A76A-F905EF93C307}" dt="2024-10-06T16:04:32.001" v="2695" actId="26606"/>
        <pc:sldMkLst>
          <pc:docMk/>
          <pc:sldMk cId="1239856126" sldId="273"/>
        </pc:sldMkLst>
        <pc:spChg chg="mod">
          <ac:chgData name="Zita Draper" userId="b063123c-f51f-481b-b99c-f574606c9ace" providerId="ADAL" clId="{74449BE2-D48C-4D6B-A76A-F905EF93C307}" dt="2024-10-06T16:04:32.001" v="2695" actId="26606"/>
          <ac:spMkLst>
            <pc:docMk/>
            <pc:sldMk cId="1239856126" sldId="273"/>
            <ac:spMk id="2" creationId="{9853E9FA-A9EB-29D6-205E-7AFAB3138EB6}"/>
          </ac:spMkLst>
        </pc:spChg>
        <pc:spChg chg="del mod">
          <ac:chgData name="Zita Draper" userId="b063123c-f51f-481b-b99c-f574606c9ace" providerId="ADAL" clId="{74449BE2-D48C-4D6B-A76A-F905EF93C307}" dt="2024-10-06T16:04:32.001" v="2695" actId="26606"/>
          <ac:spMkLst>
            <pc:docMk/>
            <pc:sldMk cId="1239856126" sldId="273"/>
            <ac:spMk id="3" creationId="{F3CB3DA2-3F9E-C224-01D8-8DB2EB70B1DC}"/>
          </ac:spMkLst>
        </pc:spChg>
        <pc:spChg chg="add">
          <ac:chgData name="Zita Draper" userId="b063123c-f51f-481b-b99c-f574606c9ace" providerId="ADAL" clId="{74449BE2-D48C-4D6B-A76A-F905EF93C307}" dt="2024-10-06T16:04:32.001" v="2695" actId="26606"/>
          <ac:spMkLst>
            <pc:docMk/>
            <pc:sldMk cId="1239856126" sldId="273"/>
            <ac:spMk id="9" creationId="{6D1A2CED-DA9B-4CCF-8215-CFC65FE71603}"/>
          </ac:spMkLst>
        </pc:spChg>
        <pc:spChg chg="add">
          <ac:chgData name="Zita Draper" userId="b063123c-f51f-481b-b99c-f574606c9ace" providerId="ADAL" clId="{74449BE2-D48C-4D6B-A76A-F905EF93C307}" dt="2024-10-06T16:04:32.001" v="2695" actId="26606"/>
          <ac:spMkLst>
            <pc:docMk/>
            <pc:sldMk cId="1239856126" sldId="273"/>
            <ac:spMk id="11" creationId="{562DFC44-A40C-4573-9230-B3EDB3EC8EEB}"/>
          </ac:spMkLst>
        </pc:spChg>
        <pc:spChg chg="add">
          <ac:chgData name="Zita Draper" userId="b063123c-f51f-481b-b99c-f574606c9ace" providerId="ADAL" clId="{74449BE2-D48C-4D6B-A76A-F905EF93C307}" dt="2024-10-06T16:04:32.001" v="2695" actId="26606"/>
          <ac:spMkLst>
            <pc:docMk/>
            <pc:sldMk cId="1239856126" sldId="273"/>
            <ac:spMk id="13" creationId="{15589D35-CF9F-4DE9-A792-8571A09E9BC9}"/>
          </ac:spMkLst>
        </pc:spChg>
        <pc:graphicFrameChg chg="add">
          <ac:chgData name="Zita Draper" userId="b063123c-f51f-481b-b99c-f574606c9ace" providerId="ADAL" clId="{74449BE2-D48C-4D6B-A76A-F905EF93C307}" dt="2024-10-06T16:04:32.001" v="2695" actId="26606"/>
          <ac:graphicFrameMkLst>
            <pc:docMk/>
            <pc:sldMk cId="1239856126" sldId="273"/>
            <ac:graphicFrameMk id="5" creationId="{C9BB571F-D43C-9239-34FA-A17993BD387D}"/>
          </ac:graphicFrameMkLst>
        </pc:graphicFrameChg>
      </pc:sldChg>
      <pc:sldChg chg="addSp delSp modSp mod setBg">
        <pc:chgData name="Zita Draper" userId="b063123c-f51f-481b-b99c-f574606c9ace" providerId="ADAL" clId="{74449BE2-D48C-4D6B-A76A-F905EF93C307}" dt="2024-10-06T16:56:55.283" v="5438" actId="26606"/>
        <pc:sldMkLst>
          <pc:docMk/>
          <pc:sldMk cId="1359539846" sldId="274"/>
        </pc:sldMkLst>
        <pc:spChg chg="mod">
          <ac:chgData name="Zita Draper" userId="b063123c-f51f-481b-b99c-f574606c9ace" providerId="ADAL" clId="{74449BE2-D48C-4D6B-A76A-F905EF93C307}" dt="2024-10-06T16:56:55.283" v="5438" actId="26606"/>
          <ac:spMkLst>
            <pc:docMk/>
            <pc:sldMk cId="1359539846" sldId="274"/>
            <ac:spMk id="2" creationId="{A82E2529-ABB3-6A67-39F2-F7D54AA95481}"/>
          </ac:spMkLst>
        </pc:spChg>
        <pc:spChg chg="del mod">
          <ac:chgData name="Zita Draper" userId="b063123c-f51f-481b-b99c-f574606c9ace" providerId="ADAL" clId="{74449BE2-D48C-4D6B-A76A-F905EF93C307}" dt="2024-10-06T16:56:55.283" v="5438" actId="26606"/>
          <ac:spMkLst>
            <pc:docMk/>
            <pc:sldMk cId="1359539846" sldId="274"/>
            <ac:spMk id="3" creationId="{935B7F33-693D-80F6-091F-A70020446765}"/>
          </ac:spMkLst>
        </pc:spChg>
        <pc:spChg chg="add">
          <ac:chgData name="Zita Draper" userId="b063123c-f51f-481b-b99c-f574606c9ace" providerId="ADAL" clId="{74449BE2-D48C-4D6B-A76A-F905EF93C307}" dt="2024-10-06T16:56:55.283" v="5438" actId="26606"/>
          <ac:spMkLst>
            <pc:docMk/>
            <pc:sldMk cId="1359539846" sldId="274"/>
            <ac:spMk id="9" creationId="{2E442304-DDBD-4F7B-8017-36BCC863FB40}"/>
          </ac:spMkLst>
        </pc:spChg>
        <pc:spChg chg="add">
          <ac:chgData name="Zita Draper" userId="b063123c-f51f-481b-b99c-f574606c9ace" providerId="ADAL" clId="{74449BE2-D48C-4D6B-A76A-F905EF93C307}" dt="2024-10-06T16:56:55.283" v="5438" actId="26606"/>
          <ac:spMkLst>
            <pc:docMk/>
            <pc:sldMk cId="1359539846" sldId="274"/>
            <ac:spMk id="11" creationId="{5E107275-3853-46FD-A241-DE4355A42675}"/>
          </ac:spMkLst>
        </pc:spChg>
        <pc:graphicFrameChg chg="add">
          <ac:chgData name="Zita Draper" userId="b063123c-f51f-481b-b99c-f574606c9ace" providerId="ADAL" clId="{74449BE2-D48C-4D6B-A76A-F905EF93C307}" dt="2024-10-06T16:56:55.283" v="5438" actId="26606"/>
          <ac:graphicFrameMkLst>
            <pc:docMk/>
            <pc:sldMk cId="1359539846" sldId="274"/>
            <ac:graphicFrameMk id="5" creationId="{F7BEDB0B-2C39-7860-8677-0FEEA7505DB0}"/>
          </ac:graphicFrameMkLst>
        </pc:graphicFrameChg>
      </pc:sldChg>
      <pc:sldChg chg="modSp mod">
        <pc:chgData name="Zita Draper" userId="b063123c-f51f-481b-b99c-f574606c9ace" providerId="ADAL" clId="{74449BE2-D48C-4D6B-A76A-F905EF93C307}" dt="2024-10-06T17:29:17.586" v="7044" actId="20577"/>
        <pc:sldMkLst>
          <pc:docMk/>
          <pc:sldMk cId="3151675801" sldId="275"/>
        </pc:sldMkLst>
        <pc:spChg chg="mod">
          <ac:chgData name="Zita Draper" userId="b063123c-f51f-481b-b99c-f574606c9ace" providerId="ADAL" clId="{74449BE2-D48C-4D6B-A76A-F905EF93C307}" dt="2024-10-06T16:48:43.510" v="5065" actId="122"/>
          <ac:spMkLst>
            <pc:docMk/>
            <pc:sldMk cId="3151675801" sldId="275"/>
            <ac:spMk id="2" creationId="{210803EA-E099-EEE2-AD58-7C6024C7B73A}"/>
          </ac:spMkLst>
        </pc:spChg>
        <pc:spChg chg="mod">
          <ac:chgData name="Zita Draper" userId="b063123c-f51f-481b-b99c-f574606c9ace" providerId="ADAL" clId="{74449BE2-D48C-4D6B-A76A-F905EF93C307}" dt="2024-10-06T17:29:17.586" v="7044" actId="20577"/>
          <ac:spMkLst>
            <pc:docMk/>
            <pc:sldMk cId="3151675801" sldId="275"/>
            <ac:spMk id="3" creationId="{6A7336BD-473D-D355-4624-C601905B4022}"/>
          </ac:spMkLst>
        </pc:spChg>
      </pc:sldChg>
      <pc:sldChg chg="addSp delSp modSp mod ord setBg modClrScheme addAnim chgLayout">
        <pc:chgData name="Zita Draper" userId="b063123c-f51f-481b-b99c-f574606c9ace" providerId="ADAL" clId="{74449BE2-D48C-4D6B-A76A-F905EF93C307}" dt="2024-10-07T13:39:31.367" v="7051"/>
        <pc:sldMkLst>
          <pc:docMk/>
          <pc:sldMk cId="3157776721" sldId="276"/>
        </pc:sldMkLst>
        <pc:spChg chg="del mod ord">
          <ac:chgData name="Zita Draper" userId="b063123c-f51f-481b-b99c-f574606c9ace" providerId="ADAL" clId="{74449BE2-D48C-4D6B-A76A-F905EF93C307}" dt="2024-10-06T17:02:39.726" v="5736" actId="700"/>
          <ac:spMkLst>
            <pc:docMk/>
            <pc:sldMk cId="3157776721" sldId="276"/>
            <ac:spMk id="2" creationId="{3A0A0E30-9A97-5CED-FB0E-00C54AABB3D6}"/>
          </ac:spMkLst>
        </pc:spChg>
        <pc:spChg chg="del mod ord">
          <ac:chgData name="Zita Draper" userId="b063123c-f51f-481b-b99c-f574606c9ace" providerId="ADAL" clId="{74449BE2-D48C-4D6B-A76A-F905EF93C307}" dt="2024-10-06T17:02:39.726" v="5736" actId="700"/>
          <ac:spMkLst>
            <pc:docMk/>
            <pc:sldMk cId="3157776721" sldId="276"/>
            <ac:spMk id="3" creationId="{4BE56139-4C6D-2773-7FE8-03716A4A0567}"/>
          </ac:spMkLst>
        </pc:spChg>
        <pc:spChg chg="add mod ord">
          <ac:chgData name="Zita Draper" userId="b063123c-f51f-481b-b99c-f574606c9ace" providerId="ADAL" clId="{74449BE2-D48C-4D6B-A76A-F905EF93C307}" dt="2024-10-07T13:39:31.360" v="7049" actId="26606"/>
          <ac:spMkLst>
            <pc:docMk/>
            <pc:sldMk cId="3157776721" sldId="276"/>
            <ac:spMk id="4" creationId="{BFAAEE52-90FA-FC74-A607-7EA062772B64}"/>
          </ac:spMkLst>
        </pc:spChg>
        <pc:spChg chg="add mod ord">
          <ac:chgData name="Zita Draper" userId="b063123c-f51f-481b-b99c-f574606c9ace" providerId="ADAL" clId="{74449BE2-D48C-4D6B-A76A-F905EF93C307}" dt="2024-10-07T13:39:31.360" v="7049" actId="26606"/>
          <ac:spMkLst>
            <pc:docMk/>
            <pc:sldMk cId="3157776721" sldId="276"/>
            <ac:spMk id="5" creationId="{EA8EB204-00F3-C399-A425-5F8C6DB63D12}"/>
          </ac:spMkLst>
        </pc:spChg>
        <pc:spChg chg="add">
          <ac:chgData name="Zita Draper" userId="b063123c-f51f-481b-b99c-f574606c9ace" providerId="ADAL" clId="{74449BE2-D48C-4D6B-A76A-F905EF93C307}" dt="2024-10-07T13:39:31.360" v="7049" actId="26606"/>
          <ac:spMkLst>
            <pc:docMk/>
            <pc:sldMk cId="3157776721" sldId="276"/>
            <ac:spMk id="10" creationId="{D278ADA9-6383-4BDD-80D2-8899A402687B}"/>
          </ac:spMkLst>
        </pc:spChg>
        <pc:spChg chg="add">
          <ac:chgData name="Zita Draper" userId="b063123c-f51f-481b-b99c-f574606c9ace" providerId="ADAL" clId="{74449BE2-D48C-4D6B-A76A-F905EF93C307}" dt="2024-10-07T13:39:31.360" v="7049" actId="26606"/>
          <ac:spMkLst>
            <pc:docMk/>
            <pc:sldMk cId="3157776721" sldId="276"/>
            <ac:spMk id="12" creationId="{484B7147-B0F6-40ED-B5A2-FF72BC8198B6}"/>
          </ac:spMkLst>
        </pc:spChg>
        <pc:spChg chg="add">
          <ac:chgData name="Zita Draper" userId="b063123c-f51f-481b-b99c-f574606c9ace" providerId="ADAL" clId="{74449BE2-D48C-4D6B-A76A-F905EF93C307}" dt="2024-10-07T13:39:31.360" v="7049" actId="26606"/>
          <ac:spMkLst>
            <pc:docMk/>
            <pc:sldMk cId="3157776721" sldId="276"/>
            <ac:spMk id="14" creationId="{B36D2DE0-0628-4A9A-A59D-7BA8B5EB3022}"/>
          </ac:spMkLst>
        </pc:spChg>
        <pc:spChg chg="add">
          <ac:chgData name="Zita Draper" userId="b063123c-f51f-481b-b99c-f574606c9ace" providerId="ADAL" clId="{74449BE2-D48C-4D6B-A76A-F905EF93C307}" dt="2024-10-07T13:39:31.360" v="7049" actId="26606"/>
          <ac:spMkLst>
            <pc:docMk/>
            <pc:sldMk cId="3157776721" sldId="276"/>
            <ac:spMk id="16" creationId="{48E405C9-94BE-41DA-928C-DEC9A8550E9F}"/>
          </ac:spMkLst>
        </pc:spChg>
        <pc:spChg chg="add">
          <ac:chgData name="Zita Draper" userId="b063123c-f51f-481b-b99c-f574606c9ace" providerId="ADAL" clId="{74449BE2-D48C-4D6B-A76A-F905EF93C307}" dt="2024-10-07T13:39:31.360" v="7049" actId="26606"/>
          <ac:spMkLst>
            <pc:docMk/>
            <pc:sldMk cId="3157776721" sldId="276"/>
            <ac:spMk id="18" creationId="{D2091A72-D5BB-42AC-8FD3-F7747D90861E}"/>
          </ac:spMkLst>
        </pc:spChg>
        <pc:spChg chg="add">
          <ac:chgData name="Zita Draper" userId="b063123c-f51f-481b-b99c-f574606c9ace" providerId="ADAL" clId="{74449BE2-D48C-4D6B-A76A-F905EF93C307}" dt="2024-10-07T13:39:31.360" v="7049" actId="26606"/>
          <ac:spMkLst>
            <pc:docMk/>
            <pc:sldMk cId="3157776721" sldId="276"/>
            <ac:spMk id="20" creationId="{6ED12BFC-A737-46AF-8411-481112D54B0C}"/>
          </ac:spMkLst>
        </pc:spChg>
      </pc:sldChg>
      <pc:sldChg chg="del">
        <pc:chgData name="Zita Draper" userId="b063123c-f51f-481b-b99c-f574606c9ace" providerId="ADAL" clId="{74449BE2-D48C-4D6B-A76A-F905EF93C307}" dt="2024-10-06T16:32:39.046" v="4444" actId="2696"/>
        <pc:sldMkLst>
          <pc:docMk/>
          <pc:sldMk cId="2061469605" sldId="277"/>
        </pc:sldMkLst>
      </pc:sldChg>
      <pc:sldChg chg="del">
        <pc:chgData name="Zita Draper" userId="b063123c-f51f-481b-b99c-f574606c9ace" providerId="ADAL" clId="{74449BE2-D48C-4D6B-A76A-F905EF93C307}" dt="2024-10-06T16:32:39.616" v="4445" actId="2696"/>
        <pc:sldMkLst>
          <pc:docMk/>
          <pc:sldMk cId="348602394" sldId="278"/>
        </pc:sldMkLst>
      </pc:sldChg>
      <pc:sldChg chg="addSp delSp modSp mod setBg modNotesTx">
        <pc:chgData name="Zita Draper" userId="b063123c-f51f-481b-b99c-f574606c9ace" providerId="ADAL" clId="{74449BE2-D48C-4D6B-A76A-F905EF93C307}" dt="2024-10-06T17:07:44.197" v="5994" actId="26606"/>
        <pc:sldMkLst>
          <pc:docMk/>
          <pc:sldMk cId="59204052" sldId="279"/>
        </pc:sldMkLst>
        <pc:spChg chg="mod">
          <ac:chgData name="Zita Draper" userId="b063123c-f51f-481b-b99c-f574606c9ace" providerId="ADAL" clId="{74449BE2-D48C-4D6B-A76A-F905EF93C307}" dt="2024-10-06T17:07:44.197" v="5994" actId="26606"/>
          <ac:spMkLst>
            <pc:docMk/>
            <pc:sldMk cId="59204052" sldId="279"/>
            <ac:spMk id="2" creationId="{9CDF720B-EEBD-0FFD-24F1-20E902726650}"/>
          </ac:spMkLst>
        </pc:spChg>
        <pc:spChg chg="del mod">
          <ac:chgData name="Zita Draper" userId="b063123c-f51f-481b-b99c-f574606c9ace" providerId="ADAL" clId="{74449BE2-D48C-4D6B-A76A-F905EF93C307}" dt="2024-10-06T17:07:44.197" v="5994" actId="26606"/>
          <ac:spMkLst>
            <pc:docMk/>
            <pc:sldMk cId="59204052" sldId="279"/>
            <ac:spMk id="3" creationId="{1296AF30-07E7-A9EA-2F88-A40241E46901}"/>
          </ac:spMkLst>
        </pc:spChg>
        <pc:spChg chg="add">
          <ac:chgData name="Zita Draper" userId="b063123c-f51f-481b-b99c-f574606c9ace" providerId="ADAL" clId="{74449BE2-D48C-4D6B-A76A-F905EF93C307}" dt="2024-10-06T17:07:44.197" v="5994" actId="26606"/>
          <ac:spMkLst>
            <pc:docMk/>
            <pc:sldMk cId="59204052" sldId="279"/>
            <ac:spMk id="9" creationId="{2E442304-DDBD-4F7B-8017-36BCC863FB40}"/>
          </ac:spMkLst>
        </pc:spChg>
        <pc:spChg chg="add">
          <ac:chgData name="Zita Draper" userId="b063123c-f51f-481b-b99c-f574606c9ace" providerId="ADAL" clId="{74449BE2-D48C-4D6B-A76A-F905EF93C307}" dt="2024-10-06T17:07:44.197" v="5994" actId="26606"/>
          <ac:spMkLst>
            <pc:docMk/>
            <pc:sldMk cId="59204052" sldId="279"/>
            <ac:spMk id="11" creationId="{5E107275-3853-46FD-A241-DE4355A42675}"/>
          </ac:spMkLst>
        </pc:spChg>
        <pc:graphicFrameChg chg="add">
          <ac:chgData name="Zita Draper" userId="b063123c-f51f-481b-b99c-f574606c9ace" providerId="ADAL" clId="{74449BE2-D48C-4D6B-A76A-F905EF93C307}" dt="2024-10-06T17:07:44.197" v="5994" actId="26606"/>
          <ac:graphicFrameMkLst>
            <pc:docMk/>
            <pc:sldMk cId="59204052" sldId="279"/>
            <ac:graphicFrameMk id="5" creationId="{5DDE132D-3BC2-0341-E5DF-095DCB0BE4AB}"/>
          </ac:graphicFrameMkLst>
        </pc:graphicFrameChg>
      </pc:sldChg>
      <pc:sldChg chg="addSp delSp modSp mod setBg">
        <pc:chgData name="Zita Draper" userId="b063123c-f51f-481b-b99c-f574606c9ace" providerId="ADAL" clId="{74449BE2-D48C-4D6B-A76A-F905EF93C307}" dt="2024-10-07T13:39:08.495" v="7046" actId="26606"/>
        <pc:sldMkLst>
          <pc:docMk/>
          <pc:sldMk cId="525439360" sldId="280"/>
        </pc:sldMkLst>
        <pc:spChg chg="mod">
          <ac:chgData name="Zita Draper" userId="b063123c-f51f-481b-b99c-f574606c9ace" providerId="ADAL" clId="{74449BE2-D48C-4D6B-A76A-F905EF93C307}" dt="2024-10-07T13:39:08.495" v="7046" actId="26606"/>
          <ac:spMkLst>
            <pc:docMk/>
            <pc:sldMk cId="525439360" sldId="280"/>
            <ac:spMk id="2" creationId="{B5049D76-2CD6-5C96-E284-8FDDCBAADD62}"/>
          </ac:spMkLst>
        </pc:spChg>
        <pc:spChg chg="del mod">
          <ac:chgData name="Zita Draper" userId="b063123c-f51f-481b-b99c-f574606c9ace" providerId="ADAL" clId="{74449BE2-D48C-4D6B-A76A-F905EF93C307}" dt="2024-10-07T13:39:08.495" v="7046" actId="26606"/>
          <ac:spMkLst>
            <pc:docMk/>
            <pc:sldMk cId="525439360" sldId="280"/>
            <ac:spMk id="3" creationId="{78694AC0-2941-B5AB-F4EC-243400DA0371}"/>
          </ac:spMkLst>
        </pc:spChg>
        <pc:spChg chg="add">
          <ac:chgData name="Zita Draper" userId="b063123c-f51f-481b-b99c-f574606c9ace" providerId="ADAL" clId="{74449BE2-D48C-4D6B-A76A-F905EF93C307}" dt="2024-10-07T13:39:08.495" v="7046" actId="26606"/>
          <ac:spMkLst>
            <pc:docMk/>
            <pc:sldMk cId="525439360" sldId="280"/>
            <ac:spMk id="9" creationId="{2E442304-DDBD-4F7B-8017-36BCC863FB40}"/>
          </ac:spMkLst>
        </pc:spChg>
        <pc:spChg chg="add">
          <ac:chgData name="Zita Draper" userId="b063123c-f51f-481b-b99c-f574606c9ace" providerId="ADAL" clId="{74449BE2-D48C-4D6B-A76A-F905EF93C307}" dt="2024-10-07T13:39:08.495" v="7046" actId="26606"/>
          <ac:spMkLst>
            <pc:docMk/>
            <pc:sldMk cId="525439360" sldId="280"/>
            <ac:spMk id="11" creationId="{5E107275-3853-46FD-A241-DE4355A42675}"/>
          </ac:spMkLst>
        </pc:spChg>
        <pc:graphicFrameChg chg="add">
          <ac:chgData name="Zita Draper" userId="b063123c-f51f-481b-b99c-f574606c9ace" providerId="ADAL" clId="{74449BE2-D48C-4D6B-A76A-F905EF93C307}" dt="2024-10-07T13:39:08.495" v="7046" actId="26606"/>
          <ac:graphicFrameMkLst>
            <pc:docMk/>
            <pc:sldMk cId="525439360" sldId="280"/>
            <ac:graphicFrameMk id="5" creationId="{05EADF68-0621-7832-4901-EE52FFAE9443}"/>
          </ac:graphicFrameMkLst>
        </pc:graphicFrameChg>
      </pc:sldChg>
      <pc:sldChg chg="del">
        <pc:chgData name="Zita Draper" userId="b063123c-f51f-481b-b99c-f574606c9ace" providerId="ADAL" clId="{74449BE2-D48C-4D6B-A76A-F905EF93C307}" dt="2024-10-06T16:32:35.476" v="4437" actId="2696"/>
        <pc:sldMkLst>
          <pc:docMk/>
          <pc:sldMk cId="420710144" sldId="281"/>
        </pc:sldMkLst>
      </pc:sldChg>
      <pc:sldChg chg="del">
        <pc:chgData name="Zita Draper" userId="b063123c-f51f-481b-b99c-f574606c9ace" providerId="ADAL" clId="{74449BE2-D48C-4D6B-A76A-F905EF93C307}" dt="2024-10-06T16:32:35.685" v="4438" actId="2696"/>
        <pc:sldMkLst>
          <pc:docMk/>
          <pc:sldMk cId="1397437766" sldId="282"/>
        </pc:sldMkLst>
      </pc:sldChg>
      <pc:sldChg chg="del">
        <pc:chgData name="Zita Draper" userId="b063123c-f51f-481b-b99c-f574606c9ace" providerId="ADAL" clId="{74449BE2-D48C-4D6B-A76A-F905EF93C307}" dt="2024-10-06T16:32:35.885" v="4439" actId="2696"/>
        <pc:sldMkLst>
          <pc:docMk/>
          <pc:sldMk cId="708886414" sldId="283"/>
        </pc:sldMkLst>
      </pc:sldChg>
      <pc:sldChg chg="del">
        <pc:chgData name="Zita Draper" userId="b063123c-f51f-481b-b99c-f574606c9ace" providerId="ADAL" clId="{74449BE2-D48C-4D6B-A76A-F905EF93C307}" dt="2024-10-06T16:32:36.040" v="4440" actId="2696"/>
        <pc:sldMkLst>
          <pc:docMk/>
          <pc:sldMk cId="2413124534" sldId="284"/>
        </pc:sldMkLst>
      </pc:sldChg>
      <pc:sldChg chg="del">
        <pc:chgData name="Zita Draper" userId="b063123c-f51f-481b-b99c-f574606c9ace" providerId="ADAL" clId="{74449BE2-D48C-4D6B-A76A-F905EF93C307}" dt="2024-10-06T16:32:36.503" v="4441" actId="2696"/>
        <pc:sldMkLst>
          <pc:docMk/>
          <pc:sldMk cId="2836897507" sldId="285"/>
        </pc:sldMkLst>
      </pc:sldChg>
      <pc:sldChg chg="del">
        <pc:chgData name="Zita Draper" userId="b063123c-f51f-481b-b99c-f574606c9ace" providerId="ADAL" clId="{74449BE2-D48C-4D6B-A76A-F905EF93C307}" dt="2024-10-06T16:32:36.808" v="4442" actId="2696"/>
        <pc:sldMkLst>
          <pc:docMk/>
          <pc:sldMk cId="392272241" sldId="286"/>
        </pc:sldMkLst>
      </pc:sldChg>
      <pc:sldChg chg="del">
        <pc:chgData name="Zita Draper" userId="b063123c-f51f-481b-b99c-f574606c9ace" providerId="ADAL" clId="{74449BE2-D48C-4D6B-A76A-F905EF93C307}" dt="2024-10-06T16:32:37.164" v="4443" actId="2696"/>
        <pc:sldMkLst>
          <pc:docMk/>
          <pc:sldMk cId="3108445777" sldId="287"/>
        </pc:sldMkLst>
      </pc:sldChg>
      <pc:sldChg chg="addSp delSp modSp mod setBg">
        <pc:chgData name="Zita Draper" userId="b063123c-f51f-481b-b99c-f574606c9ace" providerId="ADAL" clId="{74449BE2-D48C-4D6B-A76A-F905EF93C307}" dt="2024-10-07T13:39:12.391" v="7047" actId="26606"/>
        <pc:sldMkLst>
          <pc:docMk/>
          <pc:sldMk cId="1563698219" sldId="288"/>
        </pc:sldMkLst>
        <pc:spChg chg="mod">
          <ac:chgData name="Zita Draper" userId="b063123c-f51f-481b-b99c-f574606c9ace" providerId="ADAL" clId="{74449BE2-D48C-4D6B-A76A-F905EF93C307}" dt="2024-10-07T13:39:12.391" v="7047" actId="26606"/>
          <ac:spMkLst>
            <pc:docMk/>
            <pc:sldMk cId="1563698219" sldId="288"/>
            <ac:spMk id="2" creationId="{7BF5B96E-E399-DE22-F5CA-4EBA538E7ED4}"/>
          </ac:spMkLst>
        </pc:spChg>
        <pc:spChg chg="del mod">
          <ac:chgData name="Zita Draper" userId="b063123c-f51f-481b-b99c-f574606c9ace" providerId="ADAL" clId="{74449BE2-D48C-4D6B-A76A-F905EF93C307}" dt="2024-10-07T13:39:12.391" v="7047" actId="26606"/>
          <ac:spMkLst>
            <pc:docMk/>
            <pc:sldMk cId="1563698219" sldId="288"/>
            <ac:spMk id="3" creationId="{6CE7FD0B-C0B8-924F-ACA8-C2F498418EAE}"/>
          </ac:spMkLst>
        </pc:spChg>
        <pc:spChg chg="add">
          <ac:chgData name="Zita Draper" userId="b063123c-f51f-481b-b99c-f574606c9ace" providerId="ADAL" clId="{74449BE2-D48C-4D6B-A76A-F905EF93C307}" dt="2024-10-07T13:39:12.391" v="7047" actId="26606"/>
          <ac:spMkLst>
            <pc:docMk/>
            <pc:sldMk cId="1563698219" sldId="288"/>
            <ac:spMk id="9" creationId="{2E442304-DDBD-4F7B-8017-36BCC863FB40}"/>
          </ac:spMkLst>
        </pc:spChg>
        <pc:spChg chg="add">
          <ac:chgData name="Zita Draper" userId="b063123c-f51f-481b-b99c-f574606c9ace" providerId="ADAL" clId="{74449BE2-D48C-4D6B-A76A-F905EF93C307}" dt="2024-10-07T13:39:12.391" v="7047" actId="26606"/>
          <ac:spMkLst>
            <pc:docMk/>
            <pc:sldMk cId="1563698219" sldId="288"/>
            <ac:spMk id="11" creationId="{5E107275-3853-46FD-A241-DE4355A42675}"/>
          </ac:spMkLst>
        </pc:spChg>
        <pc:graphicFrameChg chg="add">
          <ac:chgData name="Zita Draper" userId="b063123c-f51f-481b-b99c-f574606c9ace" providerId="ADAL" clId="{74449BE2-D48C-4D6B-A76A-F905EF93C307}" dt="2024-10-07T13:39:12.391" v="7047" actId="26606"/>
          <ac:graphicFrameMkLst>
            <pc:docMk/>
            <pc:sldMk cId="1563698219" sldId="288"/>
            <ac:graphicFrameMk id="5" creationId="{02CEA1D1-3CB9-9FAE-5C54-3E9D247D8CDC}"/>
          </ac:graphicFrameMkLst>
        </pc:graphicFrameChg>
      </pc:sldChg>
      <pc:sldChg chg="addSp delSp modSp mod ord setBg modClrScheme chgLayout">
        <pc:chgData name="Zita Draper" userId="b063123c-f51f-481b-b99c-f574606c9ace" providerId="ADAL" clId="{74449BE2-D48C-4D6B-A76A-F905EF93C307}" dt="2024-10-07T13:39:04.058" v="7045" actId="26606"/>
        <pc:sldMkLst>
          <pc:docMk/>
          <pc:sldMk cId="3655436252" sldId="289"/>
        </pc:sldMkLst>
        <pc:spChg chg="mod ord">
          <ac:chgData name="Zita Draper" userId="b063123c-f51f-481b-b99c-f574606c9ace" providerId="ADAL" clId="{74449BE2-D48C-4D6B-A76A-F905EF93C307}" dt="2024-10-07T13:39:04.058" v="7045" actId="26606"/>
          <ac:spMkLst>
            <pc:docMk/>
            <pc:sldMk cId="3655436252" sldId="289"/>
            <ac:spMk id="2" creationId="{40F4F685-A914-6322-E6B9-E4122620301B}"/>
          </ac:spMkLst>
        </pc:spChg>
        <pc:spChg chg="del mod ord">
          <ac:chgData name="Zita Draper" userId="b063123c-f51f-481b-b99c-f574606c9ace" providerId="ADAL" clId="{74449BE2-D48C-4D6B-A76A-F905EF93C307}" dt="2024-10-06T17:10:08.505" v="5999" actId="700"/>
          <ac:spMkLst>
            <pc:docMk/>
            <pc:sldMk cId="3655436252" sldId="289"/>
            <ac:spMk id="3" creationId="{BA2F2132-9B4B-7267-CFBD-C99811ED5945}"/>
          </ac:spMkLst>
        </pc:spChg>
        <pc:spChg chg="add del mod ord">
          <ac:chgData name="Zita Draper" userId="b063123c-f51f-481b-b99c-f574606c9ace" providerId="ADAL" clId="{74449BE2-D48C-4D6B-A76A-F905EF93C307}" dt="2024-10-06T17:10:11.988" v="6001" actId="478"/>
          <ac:spMkLst>
            <pc:docMk/>
            <pc:sldMk cId="3655436252" sldId="289"/>
            <ac:spMk id="4" creationId="{E4A30357-27A4-20F3-25D8-B287C73D5F9C}"/>
          </ac:spMkLst>
        </pc:spChg>
        <pc:spChg chg="add">
          <ac:chgData name="Zita Draper" userId="b063123c-f51f-481b-b99c-f574606c9ace" providerId="ADAL" clId="{74449BE2-D48C-4D6B-A76A-F905EF93C307}" dt="2024-10-07T13:39:04.058" v="7045" actId="26606"/>
          <ac:spMkLst>
            <pc:docMk/>
            <pc:sldMk cId="3655436252" sldId="289"/>
            <ac:spMk id="7" creationId="{489B7BFD-8F45-4093-AD9C-91B15B0503D9}"/>
          </ac:spMkLst>
        </pc:spChg>
        <pc:spChg chg="add">
          <ac:chgData name="Zita Draper" userId="b063123c-f51f-481b-b99c-f574606c9ace" providerId="ADAL" clId="{74449BE2-D48C-4D6B-A76A-F905EF93C307}" dt="2024-10-07T13:39:04.058" v="7045" actId="26606"/>
          <ac:spMkLst>
            <pc:docMk/>
            <pc:sldMk cId="3655436252" sldId="289"/>
            <ac:spMk id="13" creationId="{498F8FF6-43B4-494A-AF8F-123A4983EDF7}"/>
          </ac:spMkLst>
        </pc:spChg>
        <pc:spChg chg="add">
          <ac:chgData name="Zita Draper" userId="b063123c-f51f-481b-b99c-f574606c9ace" providerId="ADAL" clId="{74449BE2-D48C-4D6B-A76A-F905EF93C307}" dt="2024-10-07T13:39:04.058" v="7045" actId="26606"/>
          <ac:spMkLst>
            <pc:docMk/>
            <pc:sldMk cId="3655436252" sldId="289"/>
            <ac:spMk id="15" creationId="{2B06059C-C357-4011-82B9-9C0106301384}"/>
          </ac:spMkLst>
        </pc:spChg>
        <pc:spChg chg="add">
          <ac:chgData name="Zita Draper" userId="b063123c-f51f-481b-b99c-f574606c9ace" providerId="ADAL" clId="{74449BE2-D48C-4D6B-A76A-F905EF93C307}" dt="2024-10-07T13:39:04.058" v="7045" actId="26606"/>
          <ac:spMkLst>
            <pc:docMk/>
            <pc:sldMk cId="3655436252" sldId="289"/>
            <ac:spMk id="17" creationId="{5AFEC601-A132-47EE-B0C2-B38ACD9FCE6F}"/>
          </ac:spMkLst>
        </pc:spChg>
        <pc:spChg chg="add">
          <ac:chgData name="Zita Draper" userId="b063123c-f51f-481b-b99c-f574606c9ace" providerId="ADAL" clId="{74449BE2-D48C-4D6B-A76A-F905EF93C307}" dt="2024-10-07T13:39:04.058" v="7045" actId="26606"/>
          <ac:spMkLst>
            <pc:docMk/>
            <pc:sldMk cId="3655436252" sldId="289"/>
            <ac:spMk id="19" creationId="{279CAF82-0ECF-42BE-8F37-F71941E5D410}"/>
          </ac:spMkLst>
        </pc:spChg>
        <pc:spChg chg="add">
          <ac:chgData name="Zita Draper" userId="b063123c-f51f-481b-b99c-f574606c9ace" providerId="ADAL" clId="{74449BE2-D48C-4D6B-A76A-F905EF93C307}" dt="2024-10-07T13:39:04.058" v="7045" actId="26606"/>
          <ac:spMkLst>
            <pc:docMk/>
            <pc:sldMk cId="3655436252" sldId="289"/>
            <ac:spMk id="21" creationId="{218E095B-4870-4AD5-9C41-C16D59523501}"/>
          </ac:spMkLst>
        </pc:spChg>
        <pc:spChg chg="add">
          <ac:chgData name="Zita Draper" userId="b063123c-f51f-481b-b99c-f574606c9ace" providerId="ADAL" clId="{74449BE2-D48C-4D6B-A76A-F905EF93C307}" dt="2024-10-07T13:39:04.058" v="7045" actId="26606"/>
          <ac:spMkLst>
            <pc:docMk/>
            <pc:sldMk cId="3655436252" sldId="289"/>
            <ac:spMk id="30" creationId="{033BC44A-0661-43B4-9C14-FD5963C226AE}"/>
          </ac:spMkLst>
        </pc:spChg>
        <pc:spChg chg="add">
          <ac:chgData name="Zita Draper" userId="b063123c-f51f-481b-b99c-f574606c9ace" providerId="ADAL" clId="{74449BE2-D48C-4D6B-A76A-F905EF93C307}" dt="2024-10-07T13:39:04.058" v="7045" actId="26606"/>
          <ac:spMkLst>
            <pc:docMk/>
            <pc:sldMk cId="3655436252" sldId="289"/>
            <ac:spMk id="32" creationId="{BE8CB2F0-2F5A-4EBD-B214-E0309C31F578}"/>
          </ac:spMkLst>
        </pc:spChg>
        <pc:spChg chg="add">
          <ac:chgData name="Zita Draper" userId="b063123c-f51f-481b-b99c-f574606c9ace" providerId="ADAL" clId="{74449BE2-D48C-4D6B-A76A-F905EF93C307}" dt="2024-10-07T13:39:04.058" v="7045" actId="26606"/>
          <ac:spMkLst>
            <pc:docMk/>
            <pc:sldMk cId="3655436252" sldId="289"/>
            <ac:spMk id="34" creationId="{FFD3887D-244B-4EC4-9208-E304984C5D0F}"/>
          </ac:spMkLst>
        </pc:spChg>
        <pc:spChg chg="add">
          <ac:chgData name="Zita Draper" userId="b063123c-f51f-481b-b99c-f574606c9ace" providerId="ADAL" clId="{74449BE2-D48C-4D6B-A76A-F905EF93C307}" dt="2024-10-07T13:39:04.058" v="7045" actId="26606"/>
          <ac:spMkLst>
            <pc:docMk/>
            <pc:sldMk cId="3655436252" sldId="289"/>
            <ac:spMk id="36" creationId="{97224C31-855E-4593-8A58-5B2B0CC4F537}"/>
          </ac:spMkLst>
        </pc:spChg>
        <pc:grpChg chg="add">
          <ac:chgData name="Zita Draper" userId="b063123c-f51f-481b-b99c-f574606c9ace" providerId="ADAL" clId="{74449BE2-D48C-4D6B-A76A-F905EF93C307}" dt="2024-10-07T13:39:04.058" v="7045" actId="26606"/>
          <ac:grpSpMkLst>
            <pc:docMk/>
            <pc:sldMk cId="3655436252" sldId="289"/>
            <ac:grpSpMk id="9" creationId="{042BC7E5-76DB-4826-8C07-4A49B6353F76}"/>
          </ac:grpSpMkLst>
        </pc:grpChg>
        <pc:grpChg chg="add">
          <ac:chgData name="Zita Draper" userId="b063123c-f51f-481b-b99c-f574606c9ace" providerId="ADAL" clId="{74449BE2-D48C-4D6B-A76A-F905EF93C307}" dt="2024-10-07T13:39:04.058" v="7045" actId="26606"/>
          <ac:grpSpMkLst>
            <pc:docMk/>
            <pc:sldMk cId="3655436252" sldId="289"/>
            <ac:grpSpMk id="23" creationId="{FB9739EB-7F66-433D-841F-AB3CD18700B7}"/>
          </ac:grpSpMkLst>
        </pc:grpChg>
      </pc:sldChg>
      <pc:sldChg chg="addSp modSp mod setBg">
        <pc:chgData name="Zita Draper" userId="b063123c-f51f-481b-b99c-f574606c9ace" providerId="ADAL" clId="{74449BE2-D48C-4D6B-A76A-F905EF93C307}" dt="2024-10-07T13:39:23.156" v="7048" actId="26606"/>
        <pc:sldMkLst>
          <pc:docMk/>
          <pc:sldMk cId="2384596063" sldId="290"/>
        </pc:sldMkLst>
        <pc:spChg chg="mod">
          <ac:chgData name="Zita Draper" userId="b063123c-f51f-481b-b99c-f574606c9ace" providerId="ADAL" clId="{74449BE2-D48C-4D6B-A76A-F905EF93C307}" dt="2024-10-07T13:39:23.156" v="7048" actId="26606"/>
          <ac:spMkLst>
            <pc:docMk/>
            <pc:sldMk cId="2384596063" sldId="290"/>
            <ac:spMk id="2" creationId="{24463217-404F-3C44-7BC2-0C34220A615D}"/>
          </ac:spMkLst>
        </pc:spChg>
        <pc:spChg chg="mod">
          <ac:chgData name="Zita Draper" userId="b063123c-f51f-481b-b99c-f574606c9ace" providerId="ADAL" clId="{74449BE2-D48C-4D6B-A76A-F905EF93C307}" dt="2024-10-07T13:39:23.156" v="7048" actId="26606"/>
          <ac:spMkLst>
            <pc:docMk/>
            <pc:sldMk cId="2384596063" sldId="290"/>
            <ac:spMk id="3" creationId="{2C57DBE8-14BB-F7CE-A0B6-2C157A3B1E94}"/>
          </ac:spMkLst>
        </pc:spChg>
        <pc:spChg chg="add">
          <ac:chgData name="Zita Draper" userId="b063123c-f51f-481b-b99c-f574606c9ace" providerId="ADAL" clId="{74449BE2-D48C-4D6B-A76A-F905EF93C307}" dt="2024-10-07T13:39:23.156" v="7048" actId="26606"/>
          <ac:spMkLst>
            <pc:docMk/>
            <pc:sldMk cId="2384596063" sldId="290"/>
            <ac:spMk id="8" creationId="{F837543A-6020-4505-A233-C9DB4BF74011}"/>
          </ac:spMkLst>
        </pc:spChg>
        <pc:spChg chg="add">
          <ac:chgData name="Zita Draper" userId="b063123c-f51f-481b-b99c-f574606c9ace" providerId="ADAL" clId="{74449BE2-D48C-4D6B-A76A-F905EF93C307}" dt="2024-10-07T13:39:23.156" v="7048" actId="26606"/>
          <ac:spMkLst>
            <pc:docMk/>
            <pc:sldMk cId="2384596063" sldId="290"/>
            <ac:spMk id="10" creationId="{35B16301-FB18-48BA-A6DD-C37CAF6F9A18}"/>
          </ac:spMkLst>
        </pc:spChg>
        <pc:spChg chg="add">
          <ac:chgData name="Zita Draper" userId="b063123c-f51f-481b-b99c-f574606c9ace" providerId="ADAL" clId="{74449BE2-D48C-4D6B-A76A-F905EF93C307}" dt="2024-10-07T13:39:23.156" v="7048" actId="26606"/>
          <ac:spMkLst>
            <pc:docMk/>
            <pc:sldMk cId="2384596063" sldId="290"/>
            <ac:spMk id="12" creationId="{C3C0D90E-074A-4F52-9B11-B52BEF4BCBE5}"/>
          </ac:spMkLst>
        </pc:spChg>
        <pc:spChg chg="add">
          <ac:chgData name="Zita Draper" userId="b063123c-f51f-481b-b99c-f574606c9ace" providerId="ADAL" clId="{74449BE2-D48C-4D6B-A76A-F905EF93C307}" dt="2024-10-07T13:39:23.156" v="7048" actId="26606"/>
          <ac:spMkLst>
            <pc:docMk/>
            <pc:sldMk cId="2384596063" sldId="290"/>
            <ac:spMk id="14" creationId="{CABBD4C1-E6F8-46F6-8152-A8A97490BF4D}"/>
          </ac:spMkLst>
        </pc:spChg>
        <pc:spChg chg="add">
          <ac:chgData name="Zita Draper" userId="b063123c-f51f-481b-b99c-f574606c9ace" providerId="ADAL" clId="{74449BE2-D48C-4D6B-A76A-F905EF93C307}" dt="2024-10-07T13:39:23.156" v="7048" actId="26606"/>
          <ac:spMkLst>
            <pc:docMk/>
            <pc:sldMk cId="2384596063" sldId="290"/>
            <ac:spMk id="16" creationId="{83BA5EF5-1FE9-4BF9-83BB-269BCDDF6156}"/>
          </ac:spMkLst>
        </pc:spChg>
        <pc:spChg chg="add">
          <ac:chgData name="Zita Draper" userId="b063123c-f51f-481b-b99c-f574606c9ace" providerId="ADAL" clId="{74449BE2-D48C-4D6B-A76A-F905EF93C307}" dt="2024-10-07T13:39:23.156" v="7048" actId="26606"/>
          <ac:spMkLst>
            <pc:docMk/>
            <pc:sldMk cId="2384596063" sldId="290"/>
            <ac:spMk id="20" creationId="{88853921-7BC9-4BDE-ACAB-133C683C82D6}"/>
          </ac:spMkLst>
        </pc:spChg>
        <pc:spChg chg="add">
          <ac:chgData name="Zita Draper" userId="b063123c-f51f-481b-b99c-f574606c9ace" providerId="ADAL" clId="{74449BE2-D48C-4D6B-A76A-F905EF93C307}" dt="2024-10-07T13:39:23.156" v="7048" actId="26606"/>
          <ac:spMkLst>
            <pc:docMk/>
            <pc:sldMk cId="2384596063" sldId="290"/>
            <ac:spMk id="22" creationId="{09192968-3AE7-4470-A61C-97294BB92731}"/>
          </ac:spMkLst>
        </pc:spChg>
        <pc:spChg chg="add">
          <ac:chgData name="Zita Draper" userId="b063123c-f51f-481b-b99c-f574606c9ace" providerId="ADAL" clId="{74449BE2-D48C-4D6B-A76A-F905EF93C307}" dt="2024-10-07T13:39:23.156" v="7048" actId="26606"/>
          <ac:spMkLst>
            <pc:docMk/>
            <pc:sldMk cId="2384596063" sldId="290"/>
            <ac:spMk id="24" creationId="{3AB72E55-43E4-4356-BFE8-E2102CB0B505}"/>
          </ac:spMkLst>
        </pc:spChg>
        <pc:cxnChg chg="add">
          <ac:chgData name="Zita Draper" userId="b063123c-f51f-481b-b99c-f574606c9ace" providerId="ADAL" clId="{74449BE2-D48C-4D6B-A76A-F905EF93C307}" dt="2024-10-07T13:39:23.156" v="7048" actId="26606"/>
          <ac:cxnSpMkLst>
            <pc:docMk/>
            <pc:sldMk cId="2384596063" sldId="290"/>
            <ac:cxnSpMk id="18" creationId="{4B3BCACB-5880-460B-9606-8C433A9AF99D}"/>
          </ac:cxnSpMkLst>
        </pc:cxnChg>
      </pc:sldChg>
      <pc:sldChg chg="del">
        <pc:chgData name="Zita Draper" userId="b063123c-f51f-481b-b99c-f574606c9ace" providerId="ADAL" clId="{74449BE2-D48C-4D6B-A76A-F905EF93C307}" dt="2024-10-06T17:16:35.110" v="6314" actId="2696"/>
        <pc:sldMkLst>
          <pc:docMk/>
          <pc:sldMk cId="258821556" sldId="291"/>
        </pc:sldMkLst>
      </pc:sldChg>
      <pc:sldChg chg="del">
        <pc:chgData name="Zita Draper" userId="b063123c-f51f-481b-b99c-f574606c9ace" providerId="ADAL" clId="{74449BE2-D48C-4D6B-A76A-F905EF93C307}" dt="2024-10-06T17:16:35.759" v="6315" actId="2696"/>
        <pc:sldMkLst>
          <pc:docMk/>
          <pc:sldMk cId="1678001387" sldId="292"/>
        </pc:sldMkLst>
      </pc:sldChg>
      <pc:sldChg chg="modSp del mod">
        <pc:chgData name="Zita Draper" userId="b063123c-f51f-481b-b99c-f574606c9ace" providerId="ADAL" clId="{74449BE2-D48C-4D6B-A76A-F905EF93C307}" dt="2024-10-06T17:11:46.248" v="6091" actId="2696"/>
        <pc:sldMkLst>
          <pc:docMk/>
          <pc:sldMk cId="3313117083" sldId="293"/>
        </pc:sldMkLst>
        <pc:spChg chg="mod">
          <ac:chgData name="Zita Draper" userId="b063123c-f51f-481b-b99c-f574606c9ace" providerId="ADAL" clId="{74449BE2-D48C-4D6B-A76A-F905EF93C307}" dt="2024-10-06T16:07:47.357" v="2785" actId="122"/>
          <ac:spMkLst>
            <pc:docMk/>
            <pc:sldMk cId="3313117083" sldId="293"/>
            <ac:spMk id="2" creationId="{7F6B9D38-D8B0-3292-B6EC-4AE95600BF7D}"/>
          </ac:spMkLst>
        </pc:spChg>
      </pc:sldChg>
      <pc:sldChg chg="del">
        <pc:chgData name="Zita Draper" userId="b063123c-f51f-481b-b99c-f574606c9ace" providerId="ADAL" clId="{74449BE2-D48C-4D6B-A76A-F905EF93C307}" dt="2024-10-06T17:13:16.882" v="6099" actId="2696"/>
        <pc:sldMkLst>
          <pc:docMk/>
          <pc:sldMk cId="511944691" sldId="294"/>
        </pc:sldMkLst>
      </pc:sldChg>
      <pc:sldChg chg="addSp delSp modSp mod setBg modClrScheme addAnim delAnim setClrOvrMap chgLayout">
        <pc:chgData name="Zita Draper" userId="b063123c-f51f-481b-b99c-f574606c9ace" providerId="ADAL" clId="{74449BE2-D48C-4D6B-A76A-F905EF93C307}" dt="2024-10-06T15:24:59.912" v="1188"/>
        <pc:sldMkLst>
          <pc:docMk/>
          <pc:sldMk cId="2671698291" sldId="295"/>
        </pc:sldMkLst>
        <pc:spChg chg="del mod ord">
          <ac:chgData name="Zita Draper" userId="b063123c-f51f-481b-b99c-f574606c9ace" providerId="ADAL" clId="{74449BE2-D48C-4D6B-A76A-F905EF93C307}" dt="2024-10-06T15:24:01.578" v="1161" actId="700"/>
          <ac:spMkLst>
            <pc:docMk/>
            <pc:sldMk cId="2671698291" sldId="295"/>
            <ac:spMk id="2" creationId="{E4615D2C-B0D8-8151-3C2B-BF710EA54398}"/>
          </ac:spMkLst>
        </pc:spChg>
        <pc:spChg chg="del mod ord">
          <ac:chgData name="Zita Draper" userId="b063123c-f51f-481b-b99c-f574606c9ace" providerId="ADAL" clId="{74449BE2-D48C-4D6B-A76A-F905EF93C307}" dt="2024-10-06T15:24:01.578" v="1161" actId="700"/>
          <ac:spMkLst>
            <pc:docMk/>
            <pc:sldMk cId="2671698291" sldId="295"/>
            <ac:spMk id="3" creationId="{1DD4696E-C90A-B91B-5073-94E788790B07}"/>
          </ac:spMkLst>
        </pc:spChg>
        <pc:spChg chg="add mod ord">
          <ac:chgData name="Zita Draper" userId="b063123c-f51f-481b-b99c-f574606c9ace" providerId="ADAL" clId="{74449BE2-D48C-4D6B-A76A-F905EF93C307}" dt="2024-10-06T15:24:59.912" v="1187" actId="26606"/>
          <ac:spMkLst>
            <pc:docMk/>
            <pc:sldMk cId="2671698291" sldId="295"/>
            <ac:spMk id="4" creationId="{3120CFEE-FC6F-C2E7-7293-28FD9F33F72A}"/>
          </ac:spMkLst>
        </pc:spChg>
        <pc:spChg chg="add del mod ord">
          <ac:chgData name="Zita Draper" userId="b063123c-f51f-481b-b99c-f574606c9ace" providerId="ADAL" clId="{74449BE2-D48C-4D6B-A76A-F905EF93C307}" dt="2024-10-06T15:24:08.480" v="1177" actId="478"/>
          <ac:spMkLst>
            <pc:docMk/>
            <pc:sldMk cId="2671698291" sldId="295"/>
            <ac:spMk id="5" creationId="{48DC0713-8196-92B8-08DC-FE71859447B0}"/>
          </ac:spMkLst>
        </pc:spChg>
        <pc:spChg chg="add del">
          <ac:chgData name="Zita Draper" userId="b063123c-f51f-481b-b99c-f574606c9ace" providerId="ADAL" clId="{74449BE2-D48C-4D6B-A76A-F905EF93C307}" dt="2024-10-06T15:24:40.453" v="1183" actId="26606"/>
          <ac:spMkLst>
            <pc:docMk/>
            <pc:sldMk cId="2671698291" sldId="295"/>
            <ac:spMk id="11" creationId="{06DA9DF9-31F7-4056-B42E-878CC92417B8}"/>
          </ac:spMkLst>
        </pc:spChg>
        <pc:spChg chg="add del">
          <ac:chgData name="Zita Draper" userId="b063123c-f51f-481b-b99c-f574606c9ace" providerId="ADAL" clId="{74449BE2-D48C-4D6B-A76A-F905EF93C307}" dt="2024-10-06T15:24:59.877" v="1186" actId="26606"/>
          <ac:spMkLst>
            <pc:docMk/>
            <pc:sldMk cId="2671698291" sldId="295"/>
            <ac:spMk id="13" creationId="{71B2258F-86CA-4D4D-8270-BC05FCDEBFB3}"/>
          </ac:spMkLst>
        </pc:spChg>
        <pc:spChg chg="add">
          <ac:chgData name="Zita Draper" userId="b063123c-f51f-481b-b99c-f574606c9ace" providerId="ADAL" clId="{74449BE2-D48C-4D6B-A76A-F905EF93C307}" dt="2024-10-06T15:24:59.912" v="1187" actId="26606"/>
          <ac:spMkLst>
            <pc:docMk/>
            <pc:sldMk cId="2671698291" sldId="295"/>
            <ac:spMk id="15" creationId="{657F69E0-C4B0-4BEC-A689-4F8D877F05D4}"/>
          </ac:spMkLst>
        </pc:spChg>
        <pc:spChg chg="add">
          <ac:chgData name="Zita Draper" userId="b063123c-f51f-481b-b99c-f574606c9ace" providerId="ADAL" clId="{74449BE2-D48C-4D6B-A76A-F905EF93C307}" dt="2024-10-06T15:24:59.912" v="1187" actId="26606"/>
          <ac:spMkLst>
            <pc:docMk/>
            <pc:sldMk cId="2671698291" sldId="295"/>
            <ac:spMk id="16" creationId="{9F6380B4-6A1C-481E-8408-B4E6C75B9B81}"/>
          </ac:spMkLst>
        </pc:spChg>
        <pc:picChg chg="add mod">
          <ac:chgData name="Zita Draper" userId="b063123c-f51f-481b-b99c-f574606c9ace" providerId="ADAL" clId="{74449BE2-D48C-4D6B-A76A-F905EF93C307}" dt="2024-10-06T15:24:59.912" v="1187" actId="26606"/>
          <ac:picMkLst>
            <pc:docMk/>
            <pc:sldMk cId="2671698291" sldId="295"/>
            <ac:picMk id="6" creationId="{C55CFE2B-4EB3-8C41-40ED-1E4F048F6C95}"/>
          </ac:picMkLst>
        </pc:picChg>
      </pc:sldChg>
      <pc:sldChg chg="addSp modSp mod setBg">
        <pc:chgData name="Zita Draper" userId="b063123c-f51f-481b-b99c-f574606c9ace" providerId="ADAL" clId="{74449BE2-D48C-4D6B-A76A-F905EF93C307}" dt="2024-10-06T16:11:30.486" v="3011" actId="26606"/>
        <pc:sldMkLst>
          <pc:docMk/>
          <pc:sldMk cId="1541243563" sldId="296"/>
        </pc:sldMkLst>
        <pc:spChg chg="mod">
          <ac:chgData name="Zita Draper" userId="b063123c-f51f-481b-b99c-f574606c9ace" providerId="ADAL" clId="{74449BE2-D48C-4D6B-A76A-F905EF93C307}" dt="2024-10-06T16:11:30.486" v="3011" actId="26606"/>
          <ac:spMkLst>
            <pc:docMk/>
            <pc:sldMk cId="1541243563" sldId="296"/>
            <ac:spMk id="2" creationId="{D6E8FDB8-F9D3-35FA-DAC6-C86BA3F41A69}"/>
          </ac:spMkLst>
        </pc:spChg>
        <pc:spChg chg="mod">
          <ac:chgData name="Zita Draper" userId="b063123c-f51f-481b-b99c-f574606c9ace" providerId="ADAL" clId="{74449BE2-D48C-4D6B-A76A-F905EF93C307}" dt="2024-10-06T16:11:30.486" v="3011" actId="26606"/>
          <ac:spMkLst>
            <pc:docMk/>
            <pc:sldMk cId="1541243563" sldId="296"/>
            <ac:spMk id="3" creationId="{3A435D7F-6393-8E1A-30E8-1998AB52F8D7}"/>
          </ac:spMkLst>
        </pc:spChg>
        <pc:spChg chg="add">
          <ac:chgData name="Zita Draper" userId="b063123c-f51f-481b-b99c-f574606c9ace" providerId="ADAL" clId="{74449BE2-D48C-4D6B-A76A-F905EF93C307}" dt="2024-10-06T16:11:30.486" v="3011" actId="26606"/>
          <ac:spMkLst>
            <pc:docMk/>
            <pc:sldMk cId="1541243563" sldId="296"/>
            <ac:spMk id="8" creationId="{E92FEB64-6EEA-4759-B4A4-BD2C1E660BA8}"/>
          </ac:spMkLst>
        </pc:spChg>
        <pc:spChg chg="add">
          <ac:chgData name="Zita Draper" userId="b063123c-f51f-481b-b99c-f574606c9ace" providerId="ADAL" clId="{74449BE2-D48C-4D6B-A76A-F905EF93C307}" dt="2024-10-06T16:11:30.486" v="3011" actId="26606"/>
          <ac:spMkLst>
            <pc:docMk/>
            <pc:sldMk cId="1541243563" sldId="296"/>
            <ac:spMk id="10" creationId="{B10BB131-AC8E-4A8E-A5D1-36260F720C3B}"/>
          </ac:spMkLst>
        </pc:spChg>
        <pc:spChg chg="add">
          <ac:chgData name="Zita Draper" userId="b063123c-f51f-481b-b99c-f574606c9ace" providerId="ADAL" clId="{74449BE2-D48C-4D6B-A76A-F905EF93C307}" dt="2024-10-06T16:11:30.486" v="3011" actId="26606"/>
          <ac:spMkLst>
            <pc:docMk/>
            <pc:sldMk cId="1541243563" sldId="296"/>
            <ac:spMk id="12" creationId="{14847E93-7DC1-4D4B-8829-B19AA7137C50}"/>
          </ac:spMkLst>
        </pc:spChg>
        <pc:spChg chg="add">
          <ac:chgData name="Zita Draper" userId="b063123c-f51f-481b-b99c-f574606c9ace" providerId="ADAL" clId="{74449BE2-D48C-4D6B-A76A-F905EF93C307}" dt="2024-10-06T16:11:30.486" v="3011" actId="26606"/>
          <ac:spMkLst>
            <pc:docMk/>
            <pc:sldMk cId="1541243563" sldId="296"/>
            <ac:spMk id="14" creationId="{5566D6E1-03A1-4D73-A4E0-35D74D568A04}"/>
          </ac:spMkLst>
        </pc:spChg>
        <pc:spChg chg="add">
          <ac:chgData name="Zita Draper" userId="b063123c-f51f-481b-b99c-f574606c9ace" providerId="ADAL" clId="{74449BE2-D48C-4D6B-A76A-F905EF93C307}" dt="2024-10-06T16:11:30.486" v="3011" actId="26606"/>
          <ac:spMkLst>
            <pc:docMk/>
            <pc:sldMk cId="1541243563" sldId="296"/>
            <ac:spMk id="16" creationId="{9F835A99-04AC-494A-A572-AFE8413CC938}"/>
          </ac:spMkLst>
        </pc:spChg>
        <pc:spChg chg="add">
          <ac:chgData name="Zita Draper" userId="b063123c-f51f-481b-b99c-f574606c9ace" providerId="ADAL" clId="{74449BE2-D48C-4D6B-A76A-F905EF93C307}" dt="2024-10-06T16:11:30.486" v="3011" actId="26606"/>
          <ac:spMkLst>
            <pc:docMk/>
            <pc:sldMk cId="1541243563" sldId="296"/>
            <ac:spMk id="18" creationId="{7B786209-1B0B-4CA9-9BDD-F7327066A84D}"/>
          </ac:spMkLst>
        </pc:spChg>
        <pc:spChg chg="add">
          <ac:chgData name="Zita Draper" userId="b063123c-f51f-481b-b99c-f574606c9ace" providerId="ADAL" clId="{74449BE2-D48C-4D6B-A76A-F905EF93C307}" dt="2024-10-06T16:11:30.486" v="3011" actId="26606"/>
          <ac:spMkLst>
            <pc:docMk/>
            <pc:sldMk cId="1541243563" sldId="296"/>
            <ac:spMk id="20" creationId="{2D2964BB-484D-45AE-AD66-D407D0629652}"/>
          </ac:spMkLst>
        </pc:spChg>
        <pc:spChg chg="add">
          <ac:chgData name="Zita Draper" userId="b063123c-f51f-481b-b99c-f574606c9ace" providerId="ADAL" clId="{74449BE2-D48C-4D6B-A76A-F905EF93C307}" dt="2024-10-06T16:11:30.486" v="3011" actId="26606"/>
          <ac:spMkLst>
            <pc:docMk/>
            <pc:sldMk cId="1541243563" sldId="296"/>
            <ac:spMk id="22" creationId="{6691AC69-A76E-4DAB-B565-468B6B87ACF3}"/>
          </ac:spMkLst>
        </pc:spChg>
      </pc:sldChg>
      <pc:sldChg chg="addSp delSp modSp mod setBg">
        <pc:chgData name="Zita Draper" userId="b063123c-f51f-481b-b99c-f574606c9ace" providerId="ADAL" clId="{74449BE2-D48C-4D6B-A76A-F905EF93C307}" dt="2024-10-06T16:19:40.094" v="3899" actId="26606"/>
        <pc:sldMkLst>
          <pc:docMk/>
          <pc:sldMk cId="154863565" sldId="297"/>
        </pc:sldMkLst>
        <pc:spChg chg="mod">
          <ac:chgData name="Zita Draper" userId="b063123c-f51f-481b-b99c-f574606c9ace" providerId="ADAL" clId="{74449BE2-D48C-4D6B-A76A-F905EF93C307}" dt="2024-10-06T16:19:40.094" v="3899" actId="26606"/>
          <ac:spMkLst>
            <pc:docMk/>
            <pc:sldMk cId="154863565" sldId="297"/>
            <ac:spMk id="2" creationId="{A01AD30E-D364-9357-316E-D94C3D9502D3}"/>
          </ac:spMkLst>
        </pc:spChg>
        <pc:spChg chg="del mod">
          <ac:chgData name="Zita Draper" userId="b063123c-f51f-481b-b99c-f574606c9ace" providerId="ADAL" clId="{74449BE2-D48C-4D6B-A76A-F905EF93C307}" dt="2024-10-06T16:19:40.094" v="3899" actId="26606"/>
          <ac:spMkLst>
            <pc:docMk/>
            <pc:sldMk cId="154863565" sldId="297"/>
            <ac:spMk id="3" creationId="{7E1BDBE7-6937-3CA5-9B6C-1FAD2301527F}"/>
          </ac:spMkLst>
        </pc:spChg>
        <pc:spChg chg="add">
          <ac:chgData name="Zita Draper" userId="b063123c-f51f-481b-b99c-f574606c9ace" providerId="ADAL" clId="{74449BE2-D48C-4D6B-A76A-F905EF93C307}" dt="2024-10-06T16:19:40.094" v="3899" actId="26606"/>
          <ac:spMkLst>
            <pc:docMk/>
            <pc:sldMk cId="154863565" sldId="297"/>
            <ac:spMk id="9" creationId="{DCC231C8-C761-4B31-9B1C-C6D19248C6B3}"/>
          </ac:spMkLst>
        </pc:spChg>
        <pc:graphicFrameChg chg="add">
          <ac:chgData name="Zita Draper" userId="b063123c-f51f-481b-b99c-f574606c9ace" providerId="ADAL" clId="{74449BE2-D48C-4D6B-A76A-F905EF93C307}" dt="2024-10-06T16:19:40.094" v="3899" actId="26606"/>
          <ac:graphicFrameMkLst>
            <pc:docMk/>
            <pc:sldMk cId="154863565" sldId="297"/>
            <ac:graphicFrameMk id="5" creationId="{74F2EDE3-2693-A320-3138-F1E573CEE920}"/>
          </ac:graphicFrameMkLst>
        </pc:graphicFrameChg>
      </pc:sldChg>
      <pc:sldChg chg="addSp delSp modSp mod setBg">
        <pc:chgData name="Zita Draper" userId="b063123c-f51f-481b-b99c-f574606c9ace" providerId="ADAL" clId="{74449BE2-D48C-4D6B-A76A-F905EF93C307}" dt="2024-10-06T16:19:23.652" v="3898" actId="26606"/>
        <pc:sldMkLst>
          <pc:docMk/>
          <pc:sldMk cId="3191640715" sldId="298"/>
        </pc:sldMkLst>
        <pc:spChg chg="mod">
          <ac:chgData name="Zita Draper" userId="b063123c-f51f-481b-b99c-f574606c9ace" providerId="ADAL" clId="{74449BE2-D48C-4D6B-A76A-F905EF93C307}" dt="2024-10-06T16:19:23.652" v="3898" actId="26606"/>
          <ac:spMkLst>
            <pc:docMk/>
            <pc:sldMk cId="3191640715" sldId="298"/>
            <ac:spMk id="2" creationId="{9AB7F3E6-532F-688B-43C3-2D03125180A4}"/>
          </ac:spMkLst>
        </pc:spChg>
        <pc:spChg chg="del mod">
          <ac:chgData name="Zita Draper" userId="b063123c-f51f-481b-b99c-f574606c9ace" providerId="ADAL" clId="{74449BE2-D48C-4D6B-A76A-F905EF93C307}" dt="2024-10-06T16:19:23.652" v="3898" actId="26606"/>
          <ac:spMkLst>
            <pc:docMk/>
            <pc:sldMk cId="3191640715" sldId="298"/>
            <ac:spMk id="3" creationId="{FB670B8F-A43C-7927-F048-F9BDFA9B60F6}"/>
          </ac:spMkLst>
        </pc:spChg>
        <pc:spChg chg="add">
          <ac:chgData name="Zita Draper" userId="b063123c-f51f-481b-b99c-f574606c9ace" providerId="ADAL" clId="{74449BE2-D48C-4D6B-A76A-F905EF93C307}" dt="2024-10-06T16:19:23.652" v="3898" actId="26606"/>
          <ac:spMkLst>
            <pc:docMk/>
            <pc:sldMk cId="3191640715" sldId="298"/>
            <ac:spMk id="9" creationId="{7517A47C-B2E5-4B79-8061-D74B1311AF6E}"/>
          </ac:spMkLst>
        </pc:spChg>
        <pc:spChg chg="add">
          <ac:chgData name="Zita Draper" userId="b063123c-f51f-481b-b99c-f574606c9ace" providerId="ADAL" clId="{74449BE2-D48C-4D6B-A76A-F905EF93C307}" dt="2024-10-06T16:19:23.652" v="3898" actId="26606"/>
          <ac:spMkLst>
            <pc:docMk/>
            <pc:sldMk cId="3191640715" sldId="298"/>
            <ac:spMk id="11" creationId="{C505E780-2083-4CB5-A42A-5E0E2908ECC3}"/>
          </ac:spMkLst>
        </pc:spChg>
        <pc:spChg chg="add">
          <ac:chgData name="Zita Draper" userId="b063123c-f51f-481b-b99c-f574606c9ace" providerId="ADAL" clId="{74449BE2-D48C-4D6B-A76A-F905EF93C307}" dt="2024-10-06T16:19:23.652" v="3898" actId="26606"/>
          <ac:spMkLst>
            <pc:docMk/>
            <pc:sldMk cId="3191640715" sldId="298"/>
            <ac:spMk id="13" creationId="{D2C0AE1C-0118-41AE-8A10-7CDCBF10E96F}"/>
          </ac:spMkLst>
        </pc:spChg>
        <pc:spChg chg="add">
          <ac:chgData name="Zita Draper" userId="b063123c-f51f-481b-b99c-f574606c9ace" providerId="ADAL" clId="{74449BE2-D48C-4D6B-A76A-F905EF93C307}" dt="2024-10-06T16:19:23.652" v="3898" actId="26606"/>
          <ac:spMkLst>
            <pc:docMk/>
            <pc:sldMk cId="3191640715" sldId="298"/>
            <ac:spMk id="15" creationId="{463EEC44-1BA3-44ED-81FC-A644B04B2A44}"/>
          </ac:spMkLst>
        </pc:spChg>
        <pc:graphicFrameChg chg="add">
          <ac:chgData name="Zita Draper" userId="b063123c-f51f-481b-b99c-f574606c9ace" providerId="ADAL" clId="{74449BE2-D48C-4D6B-A76A-F905EF93C307}" dt="2024-10-06T16:19:23.652" v="3898" actId="26606"/>
          <ac:graphicFrameMkLst>
            <pc:docMk/>
            <pc:sldMk cId="3191640715" sldId="298"/>
            <ac:graphicFrameMk id="5" creationId="{837BD6A7-523E-E02E-E405-019785B7500B}"/>
          </ac:graphicFrameMkLst>
        </pc:graphicFrameChg>
      </pc:sldChg>
      <pc:sldChg chg="del">
        <pc:chgData name="Zita Draper" userId="b063123c-f51f-481b-b99c-f574606c9ace" providerId="ADAL" clId="{74449BE2-D48C-4D6B-A76A-F905EF93C307}" dt="2024-10-06T16:17:45.551" v="3719" actId="2696"/>
        <pc:sldMkLst>
          <pc:docMk/>
          <pc:sldMk cId="420792562" sldId="299"/>
        </pc:sldMkLst>
      </pc:sldChg>
      <pc:sldChg chg="del">
        <pc:chgData name="Zita Draper" userId="b063123c-f51f-481b-b99c-f574606c9ace" providerId="ADAL" clId="{74449BE2-D48C-4D6B-A76A-F905EF93C307}" dt="2024-10-06T16:17:45.725" v="3720" actId="2696"/>
        <pc:sldMkLst>
          <pc:docMk/>
          <pc:sldMk cId="700742327" sldId="300"/>
        </pc:sldMkLst>
      </pc:sldChg>
      <pc:sldChg chg="del">
        <pc:chgData name="Zita Draper" userId="b063123c-f51f-481b-b99c-f574606c9ace" providerId="ADAL" clId="{74449BE2-D48C-4D6B-A76A-F905EF93C307}" dt="2024-10-06T16:17:45.901" v="3721" actId="2696"/>
        <pc:sldMkLst>
          <pc:docMk/>
          <pc:sldMk cId="1515607623" sldId="301"/>
        </pc:sldMkLst>
      </pc:sldChg>
      <pc:sldChg chg="del">
        <pc:chgData name="Zita Draper" userId="b063123c-f51f-481b-b99c-f574606c9ace" providerId="ADAL" clId="{74449BE2-D48C-4D6B-A76A-F905EF93C307}" dt="2024-10-06T16:17:46.084" v="3722" actId="2696"/>
        <pc:sldMkLst>
          <pc:docMk/>
          <pc:sldMk cId="4094269085" sldId="302"/>
        </pc:sldMkLst>
      </pc:sldChg>
      <pc:sldChg chg="del">
        <pc:chgData name="Zita Draper" userId="b063123c-f51f-481b-b99c-f574606c9ace" providerId="ADAL" clId="{74449BE2-D48C-4D6B-A76A-F905EF93C307}" dt="2024-10-06T16:17:46.268" v="3723" actId="2696"/>
        <pc:sldMkLst>
          <pc:docMk/>
          <pc:sldMk cId="2200323932" sldId="303"/>
        </pc:sldMkLst>
      </pc:sldChg>
      <pc:sldChg chg="del">
        <pc:chgData name="Zita Draper" userId="b063123c-f51f-481b-b99c-f574606c9ace" providerId="ADAL" clId="{74449BE2-D48C-4D6B-A76A-F905EF93C307}" dt="2024-10-06T16:17:46.453" v="3724" actId="2696"/>
        <pc:sldMkLst>
          <pc:docMk/>
          <pc:sldMk cId="1912387568" sldId="304"/>
        </pc:sldMkLst>
      </pc:sldChg>
      <pc:sldChg chg="del">
        <pc:chgData name="Zita Draper" userId="b063123c-f51f-481b-b99c-f574606c9ace" providerId="ADAL" clId="{74449BE2-D48C-4D6B-A76A-F905EF93C307}" dt="2024-10-06T16:17:46.616" v="3725" actId="2696"/>
        <pc:sldMkLst>
          <pc:docMk/>
          <pc:sldMk cId="1662328395" sldId="305"/>
        </pc:sldMkLst>
      </pc:sldChg>
      <pc:sldChg chg="del">
        <pc:chgData name="Zita Draper" userId="b063123c-f51f-481b-b99c-f574606c9ace" providerId="ADAL" clId="{74449BE2-D48C-4D6B-A76A-F905EF93C307}" dt="2024-10-06T16:17:46.785" v="3726" actId="2696"/>
        <pc:sldMkLst>
          <pc:docMk/>
          <pc:sldMk cId="1281414474" sldId="306"/>
        </pc:sldMkLst>
      </pc:sldChg>
      <pc:sldChg chg="addSp delSp modSp del mod setBg modClrScheme addAnim delAnim setClrOvrMap chgLayout">
        <pc:chgData name="Zita Draper" userId="b063123c-f51f-481b-b99c-f574606c9ace" providerId="ADAL" clId="{74449BE2-D48C-4D6B-A76A-F905EF93C307}" dt="2024-10-06T16:17:52.055" v="3737" actId="2696"/>
        <pc:sldMkLst>
          <pc:docMk/>
          <pc:sldMk cId="3570776741" sldId="307"/>
        </pc:sldMkLst>
        <pc:spChg chg="del mod ord">
          <ac:chgData name="Zita Draper" userId="b063123c-f51f-481b-b99c-f574606c9ace" providerId="ADAL" clId="{74449BE2-D48C-4D6B-A76A-F905EF93C307}" dt="2024-10-06T15:01:22.865" v="813" actId="700"/>
          <ac:spMkLst>
            <pc:docMk/>
            <pc:sldMk cId="3570776741" sldId="307"/>
            <ac:spMk id="2" creationId="{0B9E3566-6A45-8990-2026-6834F6C281A5}"/>
          </ac:spMkLst>
        </pc:spChg>
        <pc:spChg chg="del mod ord">
          <ac:chgData name="Zita Draper" userId="b063123c-f51f-481b-b99c-f574606c9ace" providerId="ADAL" clId="{74449BE2-D48C-4D6B-A76A-F905EF93C307}" dt="2024-10-06T15:01:22.865" v="813" actId="700"/>
          <ac:spMkLst>
            <pc:docMk/>
            <pc:sldMk cId="3570776741" sldId="307"/>
            <ac:spMk id="3" creationId="{C6A8B13C-F9A5-CE6A-8186-125966A7A2C2}"/>
          </ac:spMkLst>
        </pc:spChg>
        <pc:spChg chg="add mod ord">
          <ac:chgData name="Zita Draper" userId="b063123c-f51f-481b-b99c-f574606c9ace" providerId="ADAL" clId="{74449BE2-D48C-4D6B-A76A-F905EF93C307}" dt="2024-10-06T15:04:12.611" v="876" actId="115"/>
          <ac:spMkLst>
            <pc:docMk/>
            <pc:sldMk cId="3570776741" sldId="307"/>
            <ac:spMk id="4" creationId="{333A33FA-4F3F-3F97-2FA4-6C1EE9098D4B}"/>
          </ac:spMkLst>
        </pc:spChg>
        <pc:spChg chg="add mod ord">
          <ac:chgData name="Zita Draper" userId="b063123c-f51f-481b-b99c-f574606c9ace" providerId="ADAL" clId="{74449BE2-D48C-4D6B-A76A-F905EF93C307}" dt="2024-10-06T15:03:55.696" v="868" actId="26606"/>
          <ac:spMkLst>
            <pc:docMk/>
            <pc:sldMk cId="3570776741" sldId="307"/>
            <ac:spMk id="5" creationId="{2F2F50DB-DB27-4D7A-4821-0FCE8AEABD6B}"/>
          </ac:spMkLst>
        </pc:spChg>
        <pc:spChg chg="add del mod">
          <ac:chgData name="Zita Draper" userId="b063123c-f51f-481b-b99c-f574606c9ace" providerId="ADAL" clId="{74449BE2-D48C-4D6B-A76A-F905EF93C307}" dt="2024-10-06T15:04:00.486" v="871" actId="478"/>
          <ac:spMkLst>
            <pc:docMk/>
            <pc:sldMk cId="3570776741" sldId="307"/>
            <ac:spMk id="8" creationId="{F1559177-AD56-FD73-0154-BF0DBA316F3F}"/>
          </ac:spMkLst>
        </pc:spChg>
        <pc:spChg chg="add del">
          <ac:chgData name="Zita Draper" userId="b063123c-f51f-481b-b99c-f574606c9ace" providerId="ADAL" clId="{74449BE2-D48C-4D6B-A76A-F905EF93C307}" dt="2024-10-06T15:03:55.674" v="867" actId="26606"/>
          <ac:spMkLst>
            <pc:docMk/>
            <pc:sldMk cId="3570776741" sldId="307"/>
            <ac:spMk id="13" creationId="{71B2258F-86CA-4D4D-8270-BC05FCDEBFB3}"/>
          </ac:spMkLst>
        </pc:spChg>
        <pc:spChg chg="add">
          <ac:chgData name="Zita Draper" userId="b063123c-f51f-481b-b99c-f574606c9ace" providerId="ADAL" clId="{74449BE2-D48C-4D6B-A76A-F905EF93C307}" dt="2024-10-06T15:03:55.696" v="868" actId="26606"/>
          <ac:spMkLst>
            <pc:docMk/>
            <pc:sldMk cId="3570776741" sldId="307"/>
            <ac:spMk id="15" creationId="{007891EC-4501-44ED-A8C8-B11B6DB767AB}"/>
          </ac:spMkLst>
        </pc:spChg>
        <pc:spChg chg="add">
          <ac:chgData name="Zita Draper" userId="b063123c-f51f-481b-b99c-f574606c9ace" providerId="ADAL" clId="{74449BE2-D48C-4D6B-A76A-F905EF93C307}" dt="2024-10-06T15:03:55.696" v="868" actId="26606"/>
          <ac:spMkLst>
            <pc:docMk/>
            <pc:sldMk cId="3570776741" sldId="307"/>
            <ac:spMk id="16" creationId="{C1DD1A8A-57D5-4A81-AD04-532B043C5611}"/>
          </ac:spMkLst>
        </pc:spChg>
        <pc:picChg chg="add mod ord">
          <ac:chgData name="Zita Draper" userId="b063123c-f51f-481b-b99c-f574606c9ace" providerId="ADAL" clId="{74449BE2-D48C-4D6B-A76A-F905EF93C307}" dt="2024-10-06T15:04:03.295" v="872" actId="1076"/>
          <ac:picMkLst>
            <pc:docMk/>
            <pc:sldMk cId="3570776741" sldId="307"/>
            <ac:picMk id="7" creationId="{72F9467D-75D7-17F0-4A23-94CF55210FED}"/>
          </ac:picMkLst>
        </pc:picChg>
      </pc:sldChg>
      <pc:sldChg chg="addSp delSp modSp del mod setBg">
        <pc:chgData name="Zita Draper" userId="b063123c-f51f-481b-b99c-f574606c9ace" providerId="ADAL" clId="{74449BE2-D48C-4D6B-A76A-F905EF93C307}" dt="2024-10-06T16:17:52.546" v="3738" actId="2696"/>
        <pc:sldMkLst>
          <pc:docMk/>
          <pc:sldMk cId="2656921127" sldId="308"/>
        </pc:sldMkLst>
        <pc:spChg chg="mod">
          <ac:chgData name="Zita Draper" userId="b063123c-f51f-481b-b99c-f574606c9ace" providerId="ADAL" clId="{74449BE2-D48C-4D6B-A76A-F905EF93C307}" dt="2024-10-06T15:23:48.177" v="1160" actId="26606"/>
          <ac:spMkLst>
            <pc:docMk/>
            <pc:sldMk cId="2656921127" sldId="308"/>
            <ac:spMk id="2" creationId="{CF152F5E-4AF6-38A0-7B54-8B75B10BC0A0}"/>
          </ac:spMkLst>
        </pc:spChg>
        <pc:spChg chg="del mod">
          <ac:chgData name="Zita Draper" userId="b063123c-f51f-481b-b99c-f574606c9ace" providerId="ADAL" clId="{74449BE2-D48C-4D6B-A76A-F905EF93C307}" dt="2024-10-06T15:23:48.177" v="1160" actId="26606"/>
          <ac:spMkLst>
            <pc:docMk/>
            <pc:sldMk cId="2656921127" sldId="308"/>
            <ac:spMk id="3" creationId="{B606F72B-435B-44D2-9001-8700D02E761A}"/>
          </ac:spMkLst>
        </pc:spChg>
        <pc:spChg chg="add">
          <ac:chgData name="Zita Draper" userId="b063123c-f51f-481b-b99c-f574606c9ace" providerId="ADAL" clId="{74449BE2-D48C-4D6B-A76A-F905EF93C307}" dt="2024-10-06T15:23:48.177" v="1160" actId="26606"/>
          <ac:spMkLst>
            <pc:docMk/>
            <pc:sldMk cId="2656921127" sldId="308"/>
            <ac:spMk id="9" creationId="{7517A47C-B2E5-4B79-8061-D74B1311AF6E}"/>
          </ac:spMkLst>
        </pc:spChg>
        <pc:spChg chg="add">
          <ac:chgData name="Zita Draper" userId="b063123c-f51f-481b-b99c-f574606c9ace" providerId="ADAL" clId="{74449BE2-D48C-4D6B-A76A-F905EF93C307}" dt="2024-10-06T15:23:48.177" v="1160" actId="26606"/>
          <ac:spMkLst>
            <pc:docMk/>
            <pc:sldMk cId="2656921127" sldId="308"/>
            <ac:spMk id="11" creationId="{C505E780-2083-4CB5-A42A-5E0E2908ECC3}"/>
          </ac:spMkLst>
        </pc:spChg>
        <pc:spChg chg="add">
          <ac:chgData name="Zita Draper" userId="b063123c-f51f-481b-b99c-f574606c9ace" providerId="ADAL" clId="{74449BE2-D48C-4D6B-A76A-F905EF93C307}" dt="2024-10-06T15:23:48.177" v="1160" actId="26606"/>
          <ac:spMkLst>
            <pc:docMk/>
            <pc:sldMk cId="2656921127" sldId="308"/>
            <ac:spMk id="13" creationId="{D2C0AE1C-0118-41AE-8A10-7CDCBF10E96F}"/>
          </ac:spMkLst>
        </pc:spChg>
        <pc:spChg chg="add">
          <ac:chgData name="Zita Draper" userId="b063123c-f51f-481b-b99c-f574606c9ace" providerId="ADAL" clId="{74449BE2-D48C-4D6B-A76A-F905EF93C307}" dt="2024-10-06T15:23:48.177" v="1160" actId="26606"/>
          <ac:spMkLst>
            <pc:docMk/>
            <pc:sldMk cId="2656921127" sldId="308"/>
            <ac:spMk id="15" creationId="{463EEC44-1BA3-44ED-81FC-A644B04B2A44}"/>
          </ac:spMkLst>
        </pc:spChg>
        <pc:graphicFrameChg chg="add">
          <ac:chgData name="Zita Draper" userId="b063123c-f51f-481b-b99c-f574606c9ace" providerId="ADAL" clId="{74449BE2-D48C-4D6B-A76A-F905EF93C307}" dt="2024-10-06T15:23:48.177" v="1160" actId="26606"/>
          <ac:graphicFrameMkLst>
            <pc:docMk/>
            <pc:sldMk cId="2656921127" sldId="308"/>
            <ac:graphicFrameMk id="5" creationId="{FF70B4B6-3A16-4CD1-B26B-F75E9D1BEA51}"/>
          </ac:graphicFrameMkLst>
        </pc:graphicFrameChg>
      </pc:sldChg>
      <pc:sldChg chg="addSp delSp modSp del mod setBg">
        <pc:chgData name="Zita Draper" userId="b063123c-f51f-481b-b99c-f574606c9ace" providerId="ADAL" clId="{74449BE2-D48C-4D6B-A76A-F905EF93C307}" dt="2024-10-06T16:17:53.018" v="3739" actId="2696"/>
        <pc:sldMkLst>
          <pc:docMk/>
          <pc:sldMk cId="3135790768" sldId="309"/>
        </pc:sldMkLst>
        <pc:spChg chg="mod">
          <ac:chgData name="Zita Draper" userId="b063123c-f51f-481b-b99c-f574606c9ace" providerId="ADAL" clId="{74449BE2-D48C-4D6B-A76A-F905EF93C307}" dt="2024-10-06T15:00:04.814" v="800" actId="26606"/>
          <ac:spMkLst>
            <pc:docMk/>
            <pc:sldMk cId="3135790768" sldId="309"/>
            <ac:spMk id="2" creationId="{A29BB2D5-E1F3-2ECB-EE8C-95BF3E6A71BE}"/>
          </ac:spMkLst>
        </pc:spChg>
        <pc:spChg chg="del mod">
          <ac:chgData name="Zita Draper" userId="b063123c-f51f-481b-b99c-f574606c9ace" providerId="ADAL" clId="{74449BE2-D48C-4D6B-A76A-F905EF93C307}" dt="2024-10-06T15:00:04.814" v="800" actId="26606"/>
          <ac:spMkLst>
            <pc:docMk/>
            <pc:sldMk cId="3135790768" sldId="309"/>
            <ac:spMk id="3" creationId="{F5785DA4-4BEC-DFE9-C07C-4847ABEDAD8C}"/>
          </ac:spMkLst>
        </pc:spChg>
        <pc:spChg chg="add">
          <ac:chgData name="Zita Draper" userId="b063123c-f51f-481b-b99c-f574606c9ace" providerId="ADAL" clId="{74449BE2-D48C-4D6B-A76A-F905EF93C307}" dt="2024-10-06T15:00:04.814" v="800" actId="26606"/>
          <ac:spMkLst>
            <pc:docMk/>
            <pc:sldMk cId="3135790768" sldId="309"/>
            <ac:spMk id="9" creationId="{AE2B703B-46F9-481A-A605-82E2A828C4FA}"/>
          </ac:spMkLst>
        </pc:spChg>
        <pc:spChg chg="add">
          <ac:chgData name="Zita Draper" userId="b063123c-f51f-481b-b99c-f574606c9ace" providerId="ADAL" clId="{74449BE2-D48C-4D6B-A76A-F905EF93C307}" dt="2024-10-06T15:00:04.814" v="800" actId="26606"/>
          <ac:spMkLst>
            <pc:docMk/>
            <pc:sldMk cId="3135790768" sldId="309"/>
            <ac:spMk id="11" creationId="{F13BE4D7-0C3D-4906-B230-A1C5B4665CCF}"/>
          </ac:spMkLst>
        </pc:spChg>
        <pc:graphicFrameChg chg="add">
          <ac:chgData name="Zita Draper" userId="b063123c-f51f-481b-b99c-f574606c9ace" providerId="ADAL" clId="{74449BE2-D48C-4D6B-A76A-F905EF93C307}" dt="2024-10-06T15:00:04.814" v="800" actId="26606"/>
          <ac:graphicFrameMkLst>
            <pc:docMk/>
            <pc:sldMk cId="3135790768" sldId="309"/>
            <ac:graphicFrameMk id="5" creationId="{6CB941F2-4EE4-6D65-B7C3-C5F71954F9CE}"/>
          </ac:graphicFrameMkLst>
        </pc:graphicFrameChg>
      </pc:sldChg>
      <pc:sldChg chg="addSp modSp mod setBg">
        <pc:chgData name="Zita Draper" userId="b063123c-f51f-481b-b99c-f574606c9ace" providerId="ADAL" clId="{74449BE2-D48C-4D6B-A76A-F905EF93C307}" dt="2024-10-06T14:59:02.716" v="675" actId="26606"/>
        <pc:sldMkLst>
          <pc:docMk/>
          <pc:sldMk cId="3513196695" sldId="310"/>
        </pc:sldMkLst>
        <pc:spChg chg="mod">
          <ac:chgData name="Zita Draper" userId="b063123c-f51f-481b-b99c-f574606c9ace" providerId="ADAL" clId="{74449BE2-D48C-4D6B-A76A-F905EF93C307}" dt="2024-10-06T14:59:02.716" v="675" actId="26606"/>
          <ac:spMkLst>
            <pc:docMk/>
            <pc:sldMk cId="3513196695" sldId="310"/>
            <ac:spMk id="4" creationId="{BC2866D2-9BFD-41DC-6319-D8F88CD73914}"/>
          </ac:spMkLst>
        </pc:spChg>
        <pc:spChg chg="mod">
          <ac:chgData name="Zita Draper" userId="b063123c-f51f-481b-b99c-f574606c9ace" providerId="ADAL" clId="{74449BE2-D48C-4D6B-A76A-F905EF93C307}" dt="2024-10-06T14:59:02.716" v="675" actId="26606"/>
          <ac:spMkLst>
            <pc:docMk/>
            <pc:sldMk cId="3513196695" sldId="310"/>
            <ac:spMk id="5" creationId="{C5DFDAB8-E05F-1A28-3D86-8055B71AE101}"/>
          </ac:spMkLst>
        </pc:spChg>
        <pc:spChg chg="add">
          <ac:chgData name="Zita Draper" userId="b063123c-f51f-481b-b99c-f574606c9ace" providerId="ADAL" clId="{74449BE2-D48C-4D6B-A76A-F905EF93C307}" dt="2024-10-06T14:59:02.716" v="675" actId="26606"/>
          <ac:spMkLst>
            <pc:docMk/>
            <pc:sldMk cId="3513196695" sldId="310"/>
            <ac:spMk id="10" creationId="{3677BAFB-3BD3-41BB-9107-FAE224AE21C4}"/>
          </ac:spMkLst>
        </pc:spChg>
        <pc:spChg chg="add">
          <ac:chgData name="Zita Draper" userId="b063123c-f51f-481b-b99c-f574606c9ace" providerId="ADAL" clId="{74449BE2-D48C-4D6B-A76A-F905EF93C307}" dt="2024-10-06T14:59:02.716" v="675" actId="26606"/>
          <ac:spMkLst>
            <pc:docMk/>
            <pc:sldMk cId="3513196695" sldId="310"/>
            <ac:spMk id="12" creationId="{E6823A9B-C188-42D4-847C-3AD928DB145C}"/>
          </ac:spMkLst>
        </pc:spChg>
        <pc:spChg chg="add">
          <ac:chgData name="Zita Draper" userId="b063123c-f51f-481b-b99c-f574606c9ace" providerId="ADAL" clId="{74449BE2-D48C-4D6B-A76A-F905EF93C307}" dt="2024-10-06T14:59:02.716" v="675" actId="26606"/>
          <ac:spMkLst>
            <pc:docMk/>
            <pc:sldMk cId="3513196695" sldId="310"/>
            <ac:spMk id="14" creationId="{34B557F3-1A0C-4749-A6DB-EAC082DF390B}"/>
          </ac:spMkLst>
        </pc:spChg>
        <pc:spChg chg="add">
          <ac:chgData name="Zita Draper" userId="b063123c-f51f-481b-b99c-f574606c9ace" providerId="ADAL" clId="{74449BE2-D48C-4D6B-A76A-F905EF93C307}" dt="2024-10-06T14:59:02.716" v="675" actId="26606"/>
          <ac:spMkLst>
            <pc:docMk/>
            <pc:sldMk cId="3513196695" sldId="310"/>
            <ac:spMk id="16" creationId="{55D55AA6-3751-494F-868A-DCEDC5CE82BF}"/>
          </ac:spMkLst>
        </pc:spChg>
        <pc:spChg chg="add">
          <ac:chgData name="Zita Draper" userId="b063123c-f51f-481b-b99c-f574606c9ace" providerId="ADAL" clId="{74449BE2-D48C-4D6B-A76A-F905EF93C307}" dt="2024-10-06T14:59:02.716" v="675" actId="26606"/>
          <ac:spMkLst>
            <pc:docMk/>
            <pc:sldMk cId="3513196695" sldId="310"/>
            <ac:spMk id="18" creationId="{4D4C00DC-4DC6-4CD2-9E31-F17E6CEBC5A6}"/>
          </ac:spMkLst>
        </pc:spChg>
        <pc:spChg chg="add">
          <ac:chgData name="Zita Draper" userId="b063123c-f51f-481b-b99c-f574606c9ace" providerId="ADAL" clId="{74449BE2-D48C-4D6B-A76A-F905EF93C307}" dt="2024-10-06T14:59:02.716" v="675" actId="26606"/>
          <ac:spMkLst>
            <pc:docMk/>
            <pc:sldMk cId="3513196695" sldId="310"/>
            <ac:spMk id="20" creationId="{D82AB1B2-7970-42CF-8BF5-567C69E9FFFB}"/>
          </ac:spMkLst>
        </pc:spChg>
        <pc:spChg chg="add">
          <ac:chgData name="Zita Draper" userId="b063123c-f51f-481b-b99c-f574606c9ace" providerId="ADAL" clId="{74449BE2-D48C-4D6B-A76A-F905EF93C307}" dt="2024-10-06T14:59:02.716" v="675" actId="26606"/>
          <ac:spMkLst>
            <pc:docMk/>
            <pc:sldMk cId="3513196695" sldId="310"/>
            <ac:spMk id="26" creationId="{C10FB9CA-E7FA-462C-B537-F1224ED1ACF4}"/>
          </ac:spMkLst>
        </pc:spChg>
        <pc:spChg chg="add">
          <ac:chgData name="Zita Draper" userId="b063123c-f51f-481b-b99c-f574606c9ace" providerId="ADAL" clId="{74449BE2-D48C-4D6B-A76A-F905EF93C307}" dt="2024-10-06T14:59:02.716" v="675" actId="26606"/>
          <ac:spMkLst>
            <pc:docMk/>
            <pc:sldMk cId="3513196695" sldId="310"/>
            <ac:spMk id="28" creationId="{D8469AE7-A75B-4F37-850B-EF5974ABED2C}"/>
          </ac:spMkLst>
        </pc:spChg>
        <pc:grpChg chg="add">
          <ac:chgData name="Zita Draper" userId="b063123c-f51f-481b-b99c-f574606c9ace" providerId="ADAL" clId="{74449BE2-D48C-4D6B-A76A-F905EF93C307}" dt="2024-10-06T14:59:02.716" v="675" actId="26606"/>
          <ac:grpSpMkLst>
            <pc:docMk/>
            <pc:sldMk cId="3513196695" sldId="310"/>
            <ac:grpSpMk id="22" creationId="{66FB5A75-BDE2-4F12-A95B-C48788A7685C}"/>
          </ac:grpSpMkLst>
        </pc:grpChg>
        <pc:grpChg chg="add">
          <ac:chgData name="Zita Draper" userId="b063123c-f51f-481b-b99c-f574606c9ace" providerId="ADAL" clId="{74449BE2-D48C-4D6B-A76A-F905EF93C307}" dt="2024-10-06T14:59:02.716" v="675" actId="26606"/>
          <ac:grpSpMkLst>
            <pc:docMk/>
            <pc:sldMk cId="3513196695" sldId="310"/>
            <ac:grpSpMk id="30" creationId="{63301095-70B2-49AA-8DA9-A35629AD621C}"/>
          </ac:grpSpMkLst>
        </pc:grpChg>
      </pc:sldChg>
      <pc:sldChg chg="new del">
        <pc:chgData name="Zita Draper" userId="b063123c-f51f-481b-b99c-f574606c9ace" providerId="ADAL" clId="{74449BE2-D48C-4D6B-A76A-F905EF93C307}" dt="2024-10-06T16:17:46.956" v="3727" actId="2696"/>
        <pc:sldMkLst>
          <pc:docMk/>
          <pc:sldMk cId="2065416166" sldId="312"/>
        </pc:sldMkLst>
      </pc:sldChg>
      <pc:sldChg chg="new del">
        <pc:chgData name="Zita Draper" userId="b063123c-f51f-481b-b99c-f574606c9ace" providerId="ADAL" clId="{74449BE2-D48C-4D6B-A76A-F905EF93C307}" dt="2024-10-06T16:17:47.155" v="3728" actId="2696"/>
        <pc:sldMkLst>
          <pc:docMk/>
          <pc:sldMk cId="2534605571" sldId="313"/>
        </pc:sldMkLst>
      </pc:sldChg>
      <pc:sldChg chg="addSp modSp new mod setBg">
        <pc:chgData name="Zita Draper" userId="b063123c-f51f-481b-b99c-f574606c9ace" providerId="ADAL" clId="{74449BE2-D48C-4D6B-A76A-F905EF93C307}" dt="2024-10-06T16:25:46.424" v="4332" actId="26606"/>
        <pc:sldMkLst>
          <pc:docMk/>
          <pc:sldMk cId="3010524849" sldId="314"/>
        </pc:sldMkLst>
        <pc:spChg chg="mod">
          <ac:chgData name="Zita Draper" userId="b063123c-f51f-481b-b99c-f574606c9ace" providerId="ADAL" clId="{74449BE2-D48C-4D6B-A76A-F905EF93C307}" dt="2024-10-06T16:25:46.424" v="4332" actId="26606"/>
          <ac:spMkLst>
            <pc:docMk/>
            <pc:sldMk cId="3010524849" sldId="314"/>
            <ac:spMk id="2" creationId="{7588BFE9-2AAE-3B44-F672-6D795B97B63C}"/>
          </ac:spMkLst>
        </pc:spChg>
        <pc:spChg chg="mod">
          <ac:chgData name="Zita Draper" userId="b063123c-f51f-481b-b99c-f574606c9ace" providerId="ADAL" clId="{74449BE2-D48C-4D6B-A76A-F905EF93C307}" dt="2024-10-06T16:25:46.424" v="4332" actId="26606"/>
          <ac:spMkLst>
            <pc:docMk/>
            <pc:sldMk cId="3010524849" sldId="314"/>
            <ac:spMk id="3" creationId="{E627A797-59B2-2133-7C29-718C9B4D4EC3}"/>
          </ac:spMkLst>
        </pc:spChg>
        <pc:spChg chg="add">
          <ac:chgData name="Zita Draper" userId="b063123c-f51f-481b-b99c-f574606c9ace" providerId="ADAL" clId="{74449BE2-D48C-4D6B-A76A-F905EF93C307}" dt="2024-10-06T16:25:46.424" v="4332" actId="26606"/>
          <ac:spMkLst>
            <pc:docMk/>
            <pc:sldMk cId="3010524849" sldId="314"/>
            <ac:spMk id="8" creationId="{907EF6B7-1338-4443-8C46-6A318D952DFD}"/>
          </ac:spMkLst>
        </pc:spChg>
        <pc:spChg chg="add">
          <ac:chgData name="Zita Draper" userId="b063123c-f51f-481b-b99c-f574606c9ace" providerId="ADAL" clId="{74449BE2-D48C-4D6B-A76A-F905EF93C307}" dt="2024-10-06T16:25:46.424" v="4332" actId="26606"/>
          <ac:spMkLst>
            <pc:docMk/>
            <pc:sldMk cId="3010524849" sldId="314"/>
            <ac:spMk id="10" creationId="{DAAE4CDD-124C-4DCF-9584-B6033B545DD5}"/>
          </ac:spMkLst>
        </pc:spChg>
        <pc:spChg chg="add">
          <ac:chgData name="Zita Draper" userId="b063123c-f51f-481b-b99c-f574606c9ace" providerId="ADAL" clId="{74449BE2-D48C-4D6B-A76A-F905EF93C307}" dt="2024-10-06T16:25:46.424" v="4332" actId="26606"/>
          <ac:spMkLst>
            <pc:docMk/>
            <pc:sldMk cId="3010524849" sldId="314"/>
            <ac:spMk id="12" creationId="{081E4A58-353D-44AE-B2FC-2A74E2E400F7}"/>
          </ac:spMkLst>
        </pc:spChg>
      </pc:sldChg>
      <pc:sldChg chg="addSp delSp modSp new mod setBg">
        <pc:chgData name="Zita Draper" userId="b063123c-f51f-481b-b99c-f574606c9ace" providerId="ADAL" clId="{74449BE2-D48C-4D6B-A76A-F905EF93C307}" dt="2024-10-06T16:19:02.897" v="3897" actId="26606"/>
        <pc:sldMkLst>
          <pc:docMk/>
          <pc:sldMk cId="3287138261" sldId="315"/>
        </pc:sldMkLst>
        <pc:spChg chg="mod">
          <ac:chgData name="Zita Draper" userId="b063123c-f51f-481b-b99c-f574606c9ace" providerId="ADAL" clId="{74449BE2-D48C-4D6B-A76A-F905EF93C307}" dt="2024-10-06T16:19:02.897" v="3897" actId="26606"/>
          <ac:spMkLst>
            <pc:docMk/>
            <pc:sldMk cId="3287138261" sldId="315"/>
            <ac:spMk id="2" creationId="{F85F6D77-F097-BBE7-53BE-3452FCEEB726}"/>
          </ac:spMkLst>
        </pc:spChg>
        <pc:spChg chg="del mod">
          <ac:chgData name="Zita Draper" userId="b063123c-f51f-481b-b99c-f574606c9ace" providerId="ADAL" clId="{74449BE2-D48C-4D6B-A76A-F905EF93C307}" dt="2024-10-06T16:19:02.897" v="3897" actId="26606"/>
          <ac:spMkLst>
            <pc:docMk/>
            <pc:sldMk cId="3287138261" sldId="315"/>
            <ac:spMk id="3" creationId="{6E7C2377-41A8-23CC-F0A2-E50464AA63AC}"/>
          </ac:spMkLst>
        </pc:spChg>
        <pc:spChg chg="add">
          <ac:chgData name="Zita Draper" userId="b063123c-f51f-481b-b99c-f574606c9ace" providerId="ADAL" clId="{74449BE2-D48C-4D6B-A76A-F905EF93C307}" dt="2024-10-06T16:19:02.897" v="3897" actId="26606"/>
          <ac:spMkLst>
            <pc:docMk/>
            <pc:sldMk cId="3287138261" sldId="315"/>
            <ac:spMk id="9" creationId="{2E442304-DDBD-4F7B-8017-36BCC863FB40}"/>
          </ac:spMkLst>
        </pc:spChg>
        <pc:spChg chg="add">
          <ac:chgData name="Zita Draper" userId="b063123c-f51f-481b-b99c-f574606c9ace" providerId="ADAL" clId="{74449BE2-D48C-4D6B-A76A-F905EF93C307}" dt="2024-10-06T16:19:02.897" v="3897" actId="26606"/>
          <ac:spMkLst>
            <pc:docMk/>
            <pc:sldMk cId="3287138261" sldId="315"/>
            <ac:spMk id="11" creationId="{5E107275-3853-46FD-A241-DE4355A42675}"/>
          </ac:spMkLst>
        </pc:spChg>
        <pc:graphicFrameChg chg="add">
          <ac:chgData name="Zita Draper" userId="b063123c-f51f-481b-b99c-f574606c9ace" providerId="ADAL" clId="{74449BE2-D48C-4D6B-A76A-F905EF93C307}" dt="2024-10-06T16:19:02.897" v="3897" actId="26606"/>
          <ac:graphicFrameMkLst>
            <pc:docMk/>
            <pc:sldMk cId="3287138261" sldId="315"/>
            <ac:graphicFrameMk id="5" creationId="{5570E437-F098-24A3-BA5A-32945BB42BD4}"/>
          </ac:graphicFrameMkLst>
        </pc:graphicFrameChg>
      </pc:sldChg>
      <pc:sldChg chg="new del">
        <pc:chgData name="Zita Draper" userId="b063123c-f51f-481b-b99c-f574606c9ace" providerId="ADAL" clId="{74449BE2-D48C-4D6B-A76A-F905EF93C307}" dt="2024-10-06T16:17:50.049" v="3729" actId="2696"/>
        <pc:sldMkLst>
          <pc:docMk/>
          <pc:sldMk cId="698863636" sldId="316"/>
        </pc:sldMkLst>
      </pc:sldChg>
      <pc:sldChg chg="new del">
        <pc:chgData name="Zita Draper" userId="b063123c-f51f-481b-b99c-f574606c9ace" providerId="ADAL" clId="{74449BE2-D48C-4D6B-A76A-F905EF93C307}" dt="2024-10-06T16:17:50.251" v="3730" actId="2696"/>
        <pc:sldMkLst>
          <pc:docMk/>
          <pc:sldMk cId="3615129735" sldId="317"/>
        </pc:sldMkLst>
      </pc:sldChg>
      <pc:sldChg chg="new del">
        <pc:chgData name="Zita Draper" userId="b063123c-f51f-481b-b99c-f574606c9ace" providerId="ADAL" clId="{74449BE2-D48C-4D6B-A76A-F905EF93C307}" dt="2024-10-06T16:17:50.482" v="3731" actId="2696"/>
        <pc:sldMkLst>
          <pc:docMk/>
          <pc:sldMk cId="981077636" sldId="318"/>
        </pc:sldMkLst>
      </pc:sldChg>
      <pc:sldChg chg="new del">
        <pc:chgData name="Zita Draper" userId="b063123c-f51f-481b-b99c-f574606c9ace" providerId="ADAL" clId="{74449BE2-D48C-4D6B-A76A-F905EF93C307}" dt="2024-10-06T16:17:50.685" v="3732" actId="2696"/>
        <pc:sldMkLst>
          <pc:docMk/>
          <pc:sldMk cId="3025149697" sldId="319"/>
        </pc:sldMkLst>
      </pc:sldChg>
      <pc:sldChg chg="new del">
        <pc:chgData name="Zita Draper" userId="b063123c-f51f-481b-b99c-f574606c9ace" providerId="ADAL" clId="{74449BE2-D48C-4D6B-A76A-F905EF93C307}" dt="2024-10-06T16:17:50.900" v="3733" actId="2696"/>
        <pc:sldMkLst>
          <pc:docMk/>
          <pc:sldMk cId="2171754208" sldId="320"/>
        </pc:sldMkLst>
      </pc:sldChg>
      <pc:sldChg chg="new del">
        <pc:chgData name="Zita Draper" userId="b063123c-f51f-481b-b99c-f574606c9ace" providerId="ADAL" clId="{74449BE2-D48C-4D6B-A76A-F905EF93C307}" dt="2024-10-06T16:17:51.126" v="3734" actId="2696"/>
        <pc:sldMkLst>
          <pc:docMk/>
          <pc:sldMk cId="760873791" sldId="321"/>
        </pc:sldMkLst>
      </pc:sldChg>
      <pc:sldChg chg="new del">
        <pc:chgData name="Zita Draper" userId="b063123c-f51f-481b-b99c-f574606c9ace" providerId="ADAL" clId="{74449BE2-D48C-4D6B-A76A-F905EF93C307}" dt="2024-10-06T16:17:51.354" v="3735" actId="2696"/>
        <pc:sldMkLst>
          <pc:docMk/>
          <pc:sldMk cId="3446088259" sldId="322"/>
        </pc:sldMkLst>
      </pc:sldChg>
      <pc:sldChg chg="new del">
        <pc:chgData name="Zita Draper" userId="b063123c-f51f-481b-b99c-f574606c9ace" providerId="ADAL" clId="{74449BE2-D48C-4D6B-A76A-F905EF93C307}" dt="2024-10-06T16:17:51.597" v="3736" actId="2696"/>
        <pc:sldMkLst>
          <pc:docMk/>
          <pc:sldMk cId="2897103194" sldId="323"/>
        </pc:sldMkLst>
      </pc:sldChg>
      <pc:sldChg chg="new del">
        <pc:chgData name="Zita Draper" userId="b063123c-f51f-481b-b99c-f574606c9ace" providerId="ADAL" clId="{74449BE2-D48C-4D6B-A76A-F905EF93C307}" dt="2024-10-06T17:13:17.278" v="6100" actId="2696"/>
        <pc:sldMkLst>
          <pc:docMk/>
          <pc:sldMk cId="3661247383" sldId="324"/>
        </pc:sldMkLst>
      </pc:sldChg>
      <pc:sldChg chg="new del">
        <pc:chgData name="Zita Draper" userId="b063123c-f51f-481b-b99c-f574606c9ace" providerId="ADAL" clId="{74449BE2-D48C-4D6B-A76A-F905EF93C307}" dt="2024-10-06T17:13:17.764" v="6101" actId="2696"/>
        <pc:sldMkLst>
          <pc:docMk/>
          <pc:sldMk cId="3000122305" sldId="325"/>
        </pc:sldMkLst>
      </pc:sldChg>
      <pc:sldChg chg="addSp delSp modSp new mod ord setBg">
        <pc:chgData name="Zita Draper" userId="b063123c-f51f-481b-b99c-f574606c9ace" providerId="ADAL" clId="{74449BE2-D48C-4D6B-A76A-F905EF93C307}" dt="2024-10-06T17:02:36.207" v="5735" actId="122"/>
        <pc:sldMkLst>
          <pc:docMk/>
          <pc:sldMk cId="523979361" sldId="326"/>
        </pc:sldMkLst>
        <pc:spChg chg="mod">
          <ac:chgData name="Zita Draper" userId="b063123c-f51f-481b-b99c-f574606c9ace" providerId="ADAL" clId="{74449BE2-D48C-4D6B-A76A-F905EF93C307}" dt="2024-10-06T17:02:36.207" v="5735" actId="122"/>
          <ac:spMkLst>
            <pc:docMk/>
            <pc:sldMk cId="523979361" sldId="326"/>
            <ac:spMk id="2" creationId="{0B1899A4-D5E2-CF0C-C117-102CC00D6864}"/>
          </ac:spMkLst>
        </pc:spChg>
        <pc:spChg chg="del mod">
          <ac:chgData name="Zita Draper" userId="b063123c-f51f-481b-b99c-f574606c9ace" providerId="ADAL" clId="{74449BE2-D48C-4D6B-A76A-F905EF93C307}" dt="2024-10-06T17:02:30.937" v="5734" actId="26606"/>
          <ac:spMkLst>
            <pc:docMk/>
            <pc:sldMk cId="523979361" sldId="326"/>
            <ac:spMk id="3" creationId="{24AFEA4F-DFE0-D5B0-BB6D-892A95AED5B2}"/>
          </ac:spMkLst>
        </pc:spChg>
        <pc:spChg chg="add">
          <ac:chgData name="Zita Draper" userId="b063123c-f51f-481b-b99c-f574606c9ace" providerId="ADAL" clId="{74449BE2-D48C-4D6B-A76A-F905EF93C307}" dt="2024-10-06T17:02:30.937" v="5734" actId="26606"/>
          <ac:spMkLst>
            <pc:docMk/>
            <pc:sldMk cId="523979361" sldId="326"/>
            <ac:spMk id="9" creationId="{2E442304-DDBD-4F7B-8017-36BCC863FB40}"/>
          </ac:spMkLst>
        </pc:spChg>
        <pc:spChg chg="add">
          <ac:chgData name="Zita Draper" userId="b063123c-f51f-481b-b99c-f574606c9ace" providerId="ADAL" clId="{74449BE2-D48C-4D6B-A76A-F905EF93C307}" dt="2024-10-06T17:02:30.937" v="5734" actId="26606"/>
          <ac:spMkLst>
            <pc:docMk/>
            <pc:sldMk cId="523979361" sldId="326"/>
            <ac:spMk id="11" creationId="{5E107275-3853-46FD-A241-DE4355A42675}"/>
          </ac:spMkLst>
        </pc:spChg>
        <pc:graphicFrameChg chg="add">
          <ac:chgData name="Zita Draper" userId="b063123c-f51f-481b-b99c-f574606c9ace" providerId="ADAL" clId="{74449BE2-D48C-4D6B-A76A-F905EF93C307}" dt="2024-10-06T17:02:30.937" v="5734" actId="26606"/>
          <ac:graphicFrameMkLst>
            <pc:docMk/>
            <pc:sldMk cId="523979361" sldId="326"/>
            <ac:graphicFrameMk id="5" creationId="{6B469D79-FA71-6218-ECA0-837E67046D03}"/>
          </ac:graphicFrameMkLst>
        </pc:graphicFrameChg>
      </pc:sldChg>
      <pc:sldChg chg="addSp modSp new mod setBg">
        <pc:chgData name="Zita Draper" userId="b063123c-f51f-481b-b99c-f574606c9ace" providerId="ADAL" clId="{74449BE2-D48C-4D6B-A76A-F905EF93C307}" dt="2024-10-06T16:28:47.495" v="4333" actId="26606"/>
        <pc:sldMkLst>
          <pc:docMk/>
          <pc:sldMk cId="2965283533" sldId="327"/>
        </pc:sldMkLst>
        <pc:spChg chg="mod">
          <ac:chgData name="Zita Draper" userId="b063123c-f51f-481b-b99c-f574606c9ace" providerId="ADAL" clId="{74449BE2-D48C-4D6B-A76A-F905EF93C307}" dt="2024-10-06T16:28:47.495" v="4333" actId="26606"/>
          <ac:spMkLst>
            <pc:docMk/>
            <pc:sldMk cId="2965283533" sldId="327"/>
            <ac:spMk id="2" creationId="{1FC48050-1BFA-2357-F559-6E98094B9268}"/>
          </ac:spMkLst>
        </pc:spChg>
        <pc:spChg chg="mod">
          <ac:chgData name="Zita Draper" userId="b063123c-f51f-481b-b99c-f574606c9ace" providerId="ADAL" clId="{74449BE2-D48C-4D6B-A76A-F905EF93C307}" dt="2024-10-06T16:28:47.495" v="4333" actId="26606"/>
          <ac:spMkLst>
            <pc:docMk/>
            <pc:sldMk cId="2965283533" sldId="327"/>
            <ac:spMk id="3" creationId="{788B2931-A4A0-F9C2-D1B0-098E5A66C9B8}"/>
          </ac:spMkLst>
        </pc:spChg>
        <pc:spChg chg="add">
          <ac:chgData name="Zita Draper" userId="b063123c-f51f-481b-b99c-f574606c9ace" providerId="ADAL" clId="{74449BE2-D48C-4D6B-A76A-F905EF93C307}" dt="2024-10-06T16:28:47.495" v="4333" actId="26606"/>
          <ac:spMkLst>
            <pc:docMk/>
            <pc:sldMk cId="2965283533" sldId="327"/>
            <ac:spMk id="9" creationId="{2C61293E-6EBE-43EF-A52C-9BEBFD7679D4}"/>
          </ac:spMkLst>
        </pc:spChg>
        <pc:spChg chg="add">
          <ac:chgData name="Zita Draper" userId="b063123c-f51f-481b-b99c-f574606c9ace" providerId="ADAL" clId="{74449BE2-D48C-4D6B-A76A-F905EF93C307}" dt="2024-10-06T16:28:47.495" v="4333" actId="26606"/>
          <ac:spMkLst>
            <pc:docMk/>
            <pc:sldMk cId="2965283533" sldId="327"/>
            <ac:spMk id="11" creationId="{21540236-BFD5-4A9D-8840-4703E7F76825}"/>
          </ac:spMkLst>
        </pc:spChg>
        <pc:picChg chg="add">
          <ac:chgData name="Zita Draper" userId="b063123c-f51f-481b-b99c-f574606c9ace" providerId="ADAL" clId="{74449BE2-D48C-4D6B-A76A-F905EF93C307}" dt="2024-10-06T16:28:47.495" v="4333" actId="26606"/>
          <ac:picMkLst>
            <pc:docMk/>
            <pc:sldMk cId="2965283533" sldId="327"/>
            <ac:picMk id="5" creationId="{E42B4830-6605-7E8B-D56A-4E7C0AC9F55D}"/>
          </ac:picMkLst>
        </pc:picChg>
      </pc:sldChg>
      <pc:sldChg chg="modSp new mod">
        <pc:chgData name="Zita Draper" userId="b063123c-f51f-481b-b99c-f574606c9ace" providerId="ADAL" clId="{74449BE2-D48C-4D6B-A76A-F905EF93C307}" dt="2024-10-06T16:45:10.053" v="4740" actId="20577"/>
        <pc:sldMkLst>
          <pc:docMk/>
          <pc:sldMk cId="2904951800" sldId="328"/>
        </pc:sldMkLst>
        <pc:spChg chg="mod">
          <ac:chgData name="Zita Draper" userId="b063123c-f51f-481b-b99c-f574606c9ace" providerId="ADAL" clId="{74449BE2-D48C-4D6B-A76A-F905EF93C307}" dt="2024-10-06T16:43:03.482" v="4550" actId="122"/>
          <ac:spMkLst>
            <pc:docMk/>
            <pc:sldMk cId="2904951800" sldId="328"/>
            <ac:spMk id="2" creationId="{5B8D7F24-8E00-6FBF-C502-DAAB3D5C41A5}"/>
          </ac:spMkLst>
        </pc:spChg>
        <pc:spChg chg="mod">
          <ac:chgData name="Zita Draper" userId="b063123c-f51f-481b-b99c-f574606c9ace" providerId="ADAL" clId="{74449BE2-D48C-4D6B-A76A-F905EF93C307}" dt="2024-10-06T16:45:10.053" v="4740" actId="20577"/>
          <ac:spMkLst>
            <pc:docMk/>
            <pc:sldMk cId="2904951800" sldId="328"/>
            <ac:spMk id="3" creationId="{C7D60CBD-02B5-576D-EEC9-BD4C6889D174}"/>
          </ac:spMkLst>
        </pc:spChg>
      </pc:sldChg>
      <pc:sldChg chg="modSp add mod">
        <pc:chgData name="Zita Draper" userId="b063123c-f51f-481b-b99c-f574606c9ace" providerId="ADAL" clId="{74449BE2-D48C-4D6B-A76A-F905EF93C307}" dt="2024-10-06T17:16:43.879" v="6316" actId="20577"/>
        <pc:sldMkLst>
          <pc:docMk/>
          <pc:sldMk cId="3864119508" sldId="361"/>
        </pc:sldMkLst>
        <pc:spChg chg="mod">
          <ac:chgData name="Zita Draper" userId="b063123c-f51f-481b-b99c-f574606c9ace" providerId="ADAL" clId="{74449BE2-D48C-4D6B-A76A-F905EF93C307}" dt="2024-10-06T17:16:43.879" v="6316" actId="20577"/>
          <ac:spMkLst>
            <pc:docMk/>
            <pc:sldMk cId="3864119508" sldId="361"/>
            <ac:spMk id="3" creationId="{9EEEB5CB-2065-04FD-E526-0E231C38793C}"/>
          </ac:spMkLst>
        </pc:spChg>
      </pc:sldChg>
      <pc:sldChg chg="add del">
        <pc:chgData name="Zita Draper" userId="b063123c-f51f-481b-b99c-f574606c9ace" providerId="ADAL" clId="{74449BE2-D48C-4D6B-A76A-F905EF93C307}" dt="2024-10-06T17:11:51.008" v="6093" actId="2696"/>
        <pc:sldMkLst>
          <pc:docMk/>
          <pc:sldMk cId="3721921254" sldId="363"/>
        </pc:sldMkLst>
      </pc:sldChg>
      <pc:sldChg chg="add">
        <pc:chgData name="Zita Draper" userId="b063123c-f51f-481b-b99c-f574606c9ace" providerId="ADAL" clId="{74449BE2-D48C-4D6B-A76A-F905EF93C307}" dt="2024-10-06T17:11:59.018" v="6094"/>
        <pc:sldMkLst>
          <pc:docMk/>
          <pc:sldMk cId="2382153143" sldId="364"/>
        </pc:sldMkLst>
      </pc:sldChg>
      <pc:sldChg chg="add">
        <pc:chgData name="Zita Draper" userId="b063123c-f51f-481b-b99c-f574606c9ace" providerId="ADAL" clId="{74449BE2-D48C-4D6B-A76A-F905EF93C307}" dt="2024-10-06T17:12:06.297" v="6095"/>
        <pc:sldMkLst>
          <pc:docMk/>
          <pc:sldMk cId="2046800891" sldId="366"/>
        </pc:sldMkLst>
      </pc:sldChg>
      <pc:sldChg chg="add">
        <pc:chgData name="Zita Draper" userId="b063123c-f51f-481b-b99c-f574606c9ace" providerId="ADAL" clId="{74449BE2-D48C-4D6B-A76A-F905EF93C307}" dt="2024-10-06T17:12:18.634" v="6096"/>
        <pc:sldMkLst>
          <pc:docMk/>
          <pc:sldMk cId="1084672080" sldId="367"/>
        </pc:sldMkLst>
      </pc:sldChg>
      <pc:sldChg chg="add">
        <pc:chgData name="Zita Draper" userId="b063123c-f51f-481b-b99c-f574606c9ace" providerId="ADAL" clId="{74449BE2-D48C-4D6B-A76A-F905EF93C307}" dt="2024-10-06T17:12:58.968" v="6098"/>
        <pc:sldMkLst>
          <pc:docMk/>
          <pc:sldMk cId="3416261299" sldId="369"/>
        </pc:sldMkLst>
      </pc:sldChg>
      <pc:sldChg chg="add">
        <pc:chgData name="Zita Draper" userId="b063123c-f51f-481b-b99c-f574606c9ace" providerId="ADAL" clId="{74449BE2-D48C-4D6B-A76A-F905EF93C307}" dt="2024-10-06T17:12:51.546" v="6097"/>
        <pc:sldMkLst>
          <pc:docMk/>
          <pc:sldMk cId="4128886512" sldId="484"/>
        </pc:sldMkLst>
      </pc:sldChg>
      <pc:sldChg chg="modSp add mod">
        <pc:chgData name="Zita Draper" userId="b063123c-f51f-481b-b99c-f574606c9ace" providerId="ADAL" clId="{74449BE2-D48C-4D6B-A76A-F905EF93C307}" dt="2024-10-06T17:16:56.554" v="6319" actId="403"/>
        <pc:sldMkLst>
          <pc:docMk/>
          <pc:sldMk cId="2725665508" sldId="485"/>
        </pc:sldMkLst>
        <pc:spChg chg="mod">
          <ac:chgData name="Zita Draper" userId="b063123c-f51f-481b-b99c-f574606c9ace" providerId="ADAL" clId="{74449BE2-D48C-4D6B-A76A-F905EF93C307}" dt="2024-10-06T17:16:56.554" v="6319" actId="403"/>
          <ac:spMkLst>
            <pc:docMk/>
            <pc:sldMk cId="2725665508" sldId="485"/>
            <ac:spMk id="5" creationId="{FF30102A-0703-3E9C-B2D9-8E64A34ADC9B}"/>
          </ac:spMkLst>
        </pc:spChg>
      </pc:sldChg>
      <pc:sldChg chg="add">
        <pc:chgData name="Zita Draper" userId="b063123c-f51f-481b-b99c-f574606c9ace" providerId="ADAL" clId="{74449BE2-D48C-4D6B-A76A-F905EF93C307}" dt="2024-10-06T17:16:14.407" v="6311"/>
        <pc:sldMkLst>
          <pc:docMk/>
          <pc:sldMk cId="1411919625" sldId="486"/>
        </pc:sldMkLst>
      </pc:sldChg>
      <pc:sldChg chg="modSp new mod">
        <pc:chgData name="Zita Draper" userId="b063123c-f51f-481b-b99c-f574606c9ace" providerId="ADAL" clId="{74449BE2-D48C-4D6B-A76A-F905EF93C307}" dt="2024-10-07T13:41:19.337" v="7084" actId="113"/>
        <pc:sldMkLst>
          <pc:docMk/>
          <pc:sldMk cId="279175162" sldId="487"/>
        </pc:sldMkLst>
        <pc:spChg chg="mod">
          <ac:chgData name="Zita Draper" userId="b063123c-f51f-481b-b99c-f574606c9ace" providerId="ADAL" clId="{74449BE2-D48C-4D6B-A76A-F905EF93C307}" dt="2024-10-07T13:41:19.337" v="7084" actId="113"/>
          <ac:spMkLst>
            <pc:docMk/>
            <pc:sldMk cId="279175162" sldId="487"/>
            <ac:spMk id="2" creationId="{6391FD23-565A-9414-002E-CF686EBA69CF}"/>
          </ac:spMkLst>
        </pc:spChg>
        <pc:spChg chg="mod">
          <ac:chgData name="Zita Draper" userId="b063123c-f51f-481b-b99c-f574606c9ace" providerId="ADAL" clId="{74449BE2-D48C-4D6B-A76A-F905EF93C307}" dt="2024-10-06T17:28:02.073" v="6912" actId="20577"/>
          <ac:spMkLst>
            <pc:docMk/>
            <pc:sldMk cId="279175162" sldId="487"/>
            <ac:spMk id="3" creationId="{01AB5E7F-FBBB-B306-CE28-B1735D192D36}"/>
          </ac:spMkLst>
        </pc:spChg>
      </pc:sldChg>
      <pc:sldChg chg="addSp delSp modSp new mod modAnim">
        <pc:chgData name="Zita Draper" userId="b063123c-f51f-481b-b99c-f574606c9ace" providerId="ADAL" clId="{74449BE2-D48C-4D6B-A76A-F905EF93C307}" dt="2024-10-07T13:41:06.125" v="7082"/>
        <pc:sldMkLst>
          <pc:docMk/>
          <pc:sldMk cId="2634919756" sldId="488"/>
        </pc:sldMkLst>
        <pc:spChg chg="mod">
          <ac:chgData name="Zita Draper" userId="b063123c-f51f-481b-b99c-f574606c9ace" providerId="ADAL" clId="{74449BE2-D48C-4D6B-A76A-F905EF93C307}" dt="2024-10-07T13:39:50.775" v="7081" actId="122"/>
          <ac:spMkLst>
            <pc:docMk/>
            <pc:sldMk cId="2634919756" sldId="488"/>
            <ac:spMk id="2" creationId="{25A07A7C-1B2E-E6EC-4AF4-8765A31B72B3}"/>
          </ac:spMkLst>
        </pc:spChg>
        <pc:spChg chg="del">
          <ac:chgData name="Zita Draper" userId="b063123c-f51f-481b-b99c-f574606c9ace" providerId="ADAL" clId="{74449BE2-D48C-4D6B-A76A-F905EF93C307}" dt="2024-10-07T13:41:06.125" v="7082"/>
          <ac:spMkLst>
            <pc:docMk/>
            <pc:sldMk cId="2634919756" sldId="488"/>
            <ac:spMk id="3" creationId="{18840996-2CCC-8264-07E2-D52D3BB854EC}"/>
          </ac:spMkLst>
        </pc:spChg>
        <pc:picChg chg="add mod">
          <ac:chgData name="Zita Draper" userId="b063123c-f51f-481b-b99c-f574606c9ace" providerId="ADAL" clId="{74449BE2-D48C-4D6B-A76A-F905EF93C307}" dt="2024-10-07T13:41:06.125" v="7082"/>
          <ac:picMkLst>
            <pc:docMk/>
            <pc:sldMk cId="2634919756" sldId="488"/>
            <ac:picMk id="4" creationId="{E03C3E46-986F-409F-EA20-9D9504F52137}"/>
          </ac:picMkLst>
        </pc:picChg>
      </pc:sldChg>
      <pc:sldMasterChg chg="addSldLayout delSldLayout">
        <pc:chgData name="Zita Draper" userId="b063123c-f51f-481b-b99c-f574606c9ace" providerId="ADAL" clId="{74449BE2-D48C-4D6B-A76A-F905EF93C307}" dt="2024-10-06T17:11:51.008" v="6093" actId="2696"/>
        <pc:sldMasterMkLst>
          <pc:docMk/>
          <pc:sldMasterMk cId="1597684631" sldId="2147483648"/>
        </pc:sldMasterMkLst>
        <pc:sldLayoutChg chg="add del">
          <pc:chgData name="Zita Draper" userId="b063123c-f51f-481b-b99c-f574606c9ace" providerId="ADAL" clId="{74449BE2-D48C-4D6B-A76A-F905EF93C307}" dt="2024-10-06T17:11:51.008" v="6093" actId="2696"/>
          <pc:sldLayoutMkLst>
            <pc:docMk/>
            <pc:sldMasterMk cId="1597684631" sldId="2147483648"/>
            <pc:sldLayoutMk cId="1692640364" sldId="2147483660"/>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8BDDAE-7BE7-4F6A-AB91-EB77EC02C11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85DF8A4-9576-428A-96D3-2806A681B31A}">
      <dgm:prSet/>
      <dgm:spPr/>
      <dgm:t>
        <a:bodyPr/>
        <a:lstStyle/>
        <a:p>
          <a:r>
            <a:rPr lang="en-GB"/>
            <a:t>The parties with the most members in the House of Lords include labour, conservatives and the liberal democrats. </a:t>
          </a:r>
          <a:endParaRPr lang="en-US"/>
        </a:p>
      </dgm:t>
    </dgm:pt>
    <dgm:pt modelId="{405D595D-B91A-41E2-8776-BA50E000DD71}" type="parTrans" cxnId="{C35AF978-30A7-4C17-8946-4F84F6DBC829}">
      <dgm:prSet/>
      <dgm:spPr/>
      <dgm:t>
        <a:bodyPr/>
        <a:lstStyle/>
        <a:p>
          <a:endParaRPr lang="en-US"/>
        </a:p>
      </dgm:t>
    </dgm:pt>
    <dgm:pt modelId="{54322D69-F54E-4670-B5C8-FF57BFBB0964}" type="sibTrans" cxnId="{C35AF978-30A7-4C17-8946-4F84F6DBC829}">
      <dgm:prSet/>
      <dgm:spPr/>
      <dgm:t>
        <a:bodyPr/>
        <a:lstStyle/>
        <a:p>
          <a:endParaRPr lang="en-US"/>
        </a:p>
      </dgm:t>
    </dgm:pt>
    <dgm:pt modelId="{61C1E502-1E3E-4033-9C7C-3E3474010EA7}">
      <dgm:prSet/>
      <dgm:spPr/>
      <dgm:t>
        <a:bodyPr/>
        <a:lstStyle/>
        <a:p>
          <a:r>
            <a:rPr lang="en-GB"/>
            <a:t>Some of the other parties also have presence but there are some members who are not aligned to any parties and are known as crossbenchers. </a:t>
          </a:r>
          <a:endParaRPr lang="en-US"/>
        </a:p>
      </dgm:t>
    </dgm:pt>
    <dgm:pt modelId="{AC2AC2A4-C5C8-43E7-82D6-87C009C6C86D}" type="parTrans" cxnId="{9CD8D459-ED11-4766-84FC-1B4DB81226C4}">
      <dgm:prSet/>
      <dgm:spPr/>
      <dgm:t>
        <a:bodyPr/>
        <a:lstStyle/>
        <a:p>
          <a:endParaRPr lang="en-US"/>
        </a:p>
      </dgm:t>
    </dgm:pt>
    <dgm:pt modelId="{0191E3BF-481D-4F8F-A9CC-D7671D5551DC}" type="sibTrans" cxnId="{9CD8D459-ED11-4766-84FC-1B4DB81226C4}">
      <dgm:prSet/>
      <dgm:spPr/>
      <dgm:t>
        <a:bodyPr/>
        <a:lstStyle/>
        <a:p>
          <a:endParaRPr lang="en-US"/>
        </a:p>
      </dgm:t>
    </dgm:pt>
    <dgm:pt modelId="{152AB112-4957-4E2C-BAF8-19F032A1D9C9}">
      <dgm:prSet/>
      <dgm:spPr/>
      <dgm:t>
        <a:bodyPr/>
        <a:lstStyle/>
        <a:p>
          <a:r>
            <a:rPr lang="en-GB"/>
            <a:t>Are there any benefits to the House of Lords?</a:t>
          </a:r>
          <a:endParaRPr lang="en-US"/>
        </a:p>
      </dgm:t>
    </dgm:pt>
    <dgm:pt modelId="{3BF5197A-3A42-4AF8-8496-AF0118DCF367}" type="parTrans" cxnId="{648B4413-D268-4012-96CF-6E70D17DB54B}">
      <dgm:prSet/>
      <dgm:spPr/>
      <dgm:t>
        <a:bodyPr/>
        <a:lstStyle/>
        <a:p>
          <a:endParaRPr lang="en-US"/>
        </a:p>
      </dgm:t>
    </dgm:pt>
    <dgm:pt modelId="{962E967A-9EBF-4771-A9BB-E4C23B2783FD}" type="sibTrans" cxnId="{648B4413-D268-4012-96CF-6E70D17DB54B}">
      <dgm:prSet/>
      <dgm:spPr/>
      <dgm:t>
        <a:bodyPr/>
        <a:lstStyle/>
        <a:p>
          <a:endParaRPr lang="en-US"/>
        </a:p>
      </dgm:t>
    </dgm:pt>
    <dgm:pt modelId="{A4C4F7BF-FA28-469B-A347-9E79E679AFFA}" type="pres">
      <dgm:prSet presAssocID="{FD8BDDAE-7BE7-4F6A-AB91-EB77EC02C11A}" presName="root" presStyleCnt="0">
        <dgm:presLayoutVars>
          <dgm:dir/>
          <dgm:resizeHandles val="exact"/>
        </dgm:presLayoutVars>
      </dgm:prSet>
      <dgm:spPr/>
    </dgm:pt>
    <dgm:pt modelId="{AFA11DEB-218B-469B-8BDC-647B21B85150}" type="pres">
      <dgm:prSet presAssocID="{085DF8A4-9576-428A-96D3-2806A681B31A}" presName="compNode" presStyleCnt="0"/>
      <dgm:spPr/>
    </dgm:pt>
    <dgm:pt modelId="{8FCE3771-6AFE-4AA3-B2FA-DAAE910FE56A}" type="pres">
      <dgm:prSet presAssocID="{085DF8A4-9576-428A-96D3-2806A681B31A}" presName="bgRect" presStyleLbl="bgShp" presStyleIdx="0" presStyleCnt="3"/>
      <dgm:spPr/>
    </dgm:pt>
    <dgm:pt modelId="{8A2003DB-6D9F-4720-BF90-37B8A4D5CA38}" type="pres">
      <dgm:prSet presAssocID="{085DF8A4-9576-428A-96D3-2806A681B31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996F9AAC-D9E7-47FB-B9AE-F382902B1F46}" type="pres">
      <dgm:prSet presAssocID="{085DF8A4-9576-428A-96D3-2806A681B31A}" presName="spaceRect" presStyleCnt="0"/>
      <dgm:spPr/>
    </dgm:pt>
    <dgm:pt modelId="{54B83A1B-E350-49AE-BB5B-09559C324916}" type="pres">
      <dgm:prSet presAssocID="{085DF8A4-9576-428A-96D3-2806A681B31A}" presName="parTx" presStyleLbl="revTx" presStyleIdx="0" presStyleCnt="3">
        <dgm:presLayoutVars>
          <dgm:chMax val="0"/>
          <dgm:chPref val="0"/>
        </dgm:presLayoutVars>
      </dgm:prSet>
      <dgm:spPr/>
    </dgm:pt>
    <dgm:pt modelId="{241327C0-6D71-4995-B870-278F8559BB28}" type="pres">
      <dgm:prSet presAssocID="{54322D69-F54E-4670-B5C8-FF57BFBB0964}" presName="sibTrans" presStyleCnt="0"/>
      <dgm:spPr/>
    </dgm:pt>
    <dgm:pt modelId="{122EB767-EFED-4121-BC80-A19C6EDE4155}" type="pres">
      <dgm:prSet presAssocID="{61C1E502-1E3E-4033-9C7C-3E3474010EA7}" presName="compNode" presStyleCnt="0"/>
      <dgm:spPr/>
    </dgm:pt>
    <dgm:pt modelId="{644AEAC6-F664-49DF-AC6A-848698D07B04}" type="pres">
      <dgm:prSet presAssocID="{61C1E502-1E3E-4033-9C7C-3E3474010EA7}" presName="bgRect" presStyleLbl="bgShp" presStyleIdx="1" presStyleCnt="3"/>
      <dgm:spPr/>
    </dgm:pt>
    <dgm:pt modelId="{5C56B82F-3E69-4BDD-B725-50E21D46F4A2}" type="pres">
      <dgm:prSet presAssocID="{61C1E502-1E3E-4033-9C7C-3E3474010E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04B6CA0C-0A5B-410F-A989-729E0233338E}" type="pres">
      <dgm:prSet presAssocID="{61C1E502-1E3E-4033-9C7C-3E3474010EA7}" presName="spaceRect" presStyleCnt="0"/>
      <dgm:spPr/>
    </dgm:pt>
    <dgm:pt modelId="{8C681B72-46C1-4C6D-A8D1-099B2CD2739C}" type="pres">
      <dgm:prSet presAssocID="{61C1E502-1E3E-4033-9C7C-3E3474010EA7}" presName="parTx" presStyleLbl="revTx" presStyleIdx="1" presStyleCnt="3">
        <dgm:presLayoutVars>
          <dgm:chMax val="0"/>
          <dgm:chPref val="0"/>
        </dgm:presLayoutVars>
      </dgm:prSet>
      <dgm:spPr/>
    </dgm:pt>
    <dgm:pt modelId="{29BF778C-7BB1-4EC5-B922-035227611F4D}" type="pres">
      <dgm:prSet presAssocID="{0191E3BF-481D-4F8F-A9CC-D7671D5551DC}" presName="sibTrans" presStyleCnt="0"/>
      <dgm:spPr/>
    </dgm:pt>
    <dgm:pt modelId="{EADC07F1-48F1-4113-9C53-7F654DFCE1D9}" type="pres">
      <dgm:prSet presAssocID="{152AB112-4957-4E2C-BAF8-19F032A1D9C9}" presName="compNode" presStyleCnt="0"/>
      <dgm:spPr/>
    </dgm:pt>
    <dgm:pt modelId="{051BA32E-38D3-4F55-B3FC-B474F0822438}" type="pres">
      <dgm:prSet presAssocID="{152AB112-4957-4E2C-BAF8-19F032A1D9C9}" presName="bgRect" presStyleLbl="bgShp" presStyleIdx="2" presStyleCnt="3"/>
      <dgm:spPr/>
    </dgm:pt>
    <dgm:pt modelId="{4624EFE5-235A-491C-93C6-88ACA37747C1}" type="pres">
      <dgm:prSet presAssocID="{152AB112-4957-4E2C-BAF8-19F032A1D9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stle scene"/>
        </a:ext>
      </dgm:extLst>
    </dgm:pt>
    <dgm:pt modelId="{1B86F2DC-190D-4CE0-B5A9-2EB34582EE81}" type="pres">
      <dgm:prSet presAssocID="{152AB112-4957-4E2C-BAF8-19F032A1D9C9}" presName="spaceRect" presStyleCnt="0"/>
      <dgm:spPr/>
    </dgm:pt>
    <dgm:pt modelId="{5AF125BF-F511-4D1E-9122-1F6D3B278907}" type="pres">
      <dgm:prSet presAssocID="{152AB112-4957-4E2C-BAF8-19F032A1D9C9}" presName="parTx" presStyleLbl="revTx" presStyleIdx="2" presStyleCnt="3">
        <dgm:presLayoutVars>
          <dgm:chMax val="0"/>
          <dgm:chPref val="0"/>
        </dgm:presLayoutVars>
      </dgm:prSet>
      <dgm:spPr/>
    </dgm:pt>
  </dgm:ptLst>
  <dgm:cxnLst>
    <dgm:cxn modelId="{648B4413-D268-4012-96CF-6E70D17DB54B}" srcId="{FD8BDDAE-7BE7-4F6A-AB91-EB77EC02C11A}" destId="{152AB112-4957-4E2C-BAF8-19F032A1D9C9}" srcOrd="2" destOrd="0" parTransId="{3BF5197A-3A42-4AF8-8496-AF0118DCF367}" sibTransId="{962E967A-9EBF-4771-A9BB-E4C23B2783FD}"/>
    <dgm:cxn modelId="{0881B825-1639-4111-8A2E-B23BC0B00983}" type="presOf" srcId="{61C1E502-1E3E-4033-9C7C-3E3474010EA7}" destId="{8C681B72-46C1-4C6D-A8D1-099B2CD2739C}" srcOrd="0" destOrd="0" presId="urn:microsoft.com/office/officeart/2018/2/layout/IconVerticalSolidList"/>
    <dgm:cxn modelId="{C35AF978-30A7-4C17-8946-4F84F6DBC829}" srcId="{FD8BDDAE-7BE7-4F6A-AB91-EB77EC02C11A}" destId="{085DF8A4-9576-428A-96D3-2806A681B31A}" srcOrd="0" destOrd="0" parTransId="{405D595D-B91A-41E2-8776-BA50E000DD71}" sibTransId="{54322D69-F54E-4670-B5C8-FF57BFBB0964}"/>
    <dgm:cxn modelId="{9CD8D459-ED11-4766-84FC-1B4DB81226C4}" srcId="{FD8BDDAE-7BE7-4F6A-AB91-EB77EC02C11A}" destId="{61C1E502-1E3E-4033-9C7C-3E3474010EA7}" srcOrd="1" destOrd="0" parTransId="{AC2AC2A4-C5C8-43E7-82D6-87C009C6C86D}" sibTransId="{0191E3BF-481D-4F8F-A9CC-D7671D5551DC}"/>
    <dgm:cxn modelId="{1D4D38E5-8939-4B44-A4A2-F02929EDC58E}" type="presOf" srcId="{085DF8A4-9576-428A-96D3-2806A681B31A}" destId="{54B83A1B-E350-49AE-BB5B-09559C324916}" srcOrd="0" destOrd="0" presId="urn:microsoft.com/office/officeart/2018/2/layout/IconVerticalSolidList"/>
    <dgm:cxn modelId="{79D6B6E5-2E65-4766-9BC3-0D70ADC79480}" type="presOf" srcId="{FD8BDDAE-7BE7-4F6A-AB91-EB77EC02C11A}" destId="{A4C4F7BF-FA28-469B-A347-9E79E679AFFA}" srcOrd="0" destOrd="0" presId="urn:microsoft.com/office/officeart/2018/2/layout/IconVerticalSolidList"/>
    <dgm:cxn modelId="{BA5322ED-426B-4B4B-8325-628690CF5DEF}" type="presOf" srcId="{152AB112-4957-4E2C-BAF8-19F032A1D9C9}" destId="{5AF125BF-F511-4D1E-9122-1F6D3B278907}" srcOrd="0" destOrd="0" presId="urn:microsoft.com/office/officeart/2018/2/layout/IconVerticalSolidList"/>
    <dgm:cxn modelId="{0298D502-CB2E-4C14-9229-B4FB72C50E0F}" type="presParOf" srcId="{A4C4F7BF-FA28-469B-A347-9E79E679AFFA}" destId="{AFA11DEB-218B-469B-8BDC-647B21B85150}" srcOrd="0" destOrd="0" presId="urn:microsoft.com/office/officeart/2018/2/layout/IconVerticalSolidList"/>
    <dgm:cxn modelId="{765A61A5-9168-4561-A4B4-CBE99476E361}" type="presParOf" srcId="{AFA11DEB-218B-469B-8BDC-647B21B85150}" destId="{8FCE3771-6AFE-4AA3-B2FA-DAAE910FE56A}" srcOrd="0" destOrd="0" presId="urn:microsoft.com/office/officeart/2018/2/layout/IconVerticalSolidList"/>
    <dgm:cxn modelId="{690B593D-F17F-4CB8-AE5B-E8951BC94766}" type="presParOf" srcId="{AFA11DEB-218B-469B-8BDC-647B21B85150}" destId="{8A2003DB-6D9F-4720-BF90-37B8A4D5CA38}" srcOrd="1" destOrd="0" presId="urn:microsoft.com/office/officeart/2018/2/layout/IconVerticalSolidList"/>
    <dgm:cxn modelId="{E06E3104-103D-47F1-B88F-482D98E9803B}" type="presParOf" srcId="{AFA11DEB-218B-469B-8BDC-647B21B85150}" destId="{996F9AAC-D9E7-47FB-B9AE-F382902B1F46}" srcOrd="2" destOrd="0" presId="urn:microsoft.com/office/officeart/2018/2/layout/IconVerticalSolidList"/>
    <dgm:cxn modelId="{FA0A644D-122E-4550-817A-F591210757FD}" type="presParOf" srcId="{AFA11DEB-218B-469B-8BDC-647B21B85150}" destId="{54B83A1B-E350-49AE-BB5B-09559C324916}" srcOrd="3" destOrd="0" presId="urn:microsoft.com/office/officeart/2018/2/layout/IconVerticalSolidList"/>
    <dgm:cxn modelId="{59EF6FAC-0CAA-4BC2-98B5-42436DF53BEC}" type="presParOf" srcId="{A4C4F7BF-FA28-469B-A347-9E79E679AFFA}" destId="{241327C0-6D71-4995-B870-278F8559BB28}" srcOrd="1" destOrd="0" presId="urn:microsoft.com/office/officeart/2018/2/layout/IconVerticalSolidList"/>
    <dgm:cxn modelId="{5C8AB7A5-22A1-4EAC-9582-49D4EB870856}" type="presParOf" srcId="{A4C4F7BF-FA28-469B-A347-9E79E679AFFA}" destId="{122EB767-EFED-4121-BC80-A19C6EDE4155}" srcOrd="2" destOrd="0" presId="urn:microsoft.com/office/officeart/2018/2/layout/IconVerticalSolidList"/>
    <dgm:cxn modelId="{9054C2B2-2833-4783-9577-891A26B79111}" type="presParOf" srcId="{122EB767-EFED-4121-BC80-A19C6EDE4155}" destId="{644AEAC6-F664-49DF-AC6A-848698D07B04}" srcOrd="0" destOrd="0" presId="urn:microsoft.com/office/officeart/2018/2/layout/IconVerticalSolidList"/>
    <dgm:cxn modelId="{FF8AE1AC-44C3-4081-8894-06479AB909F6}" type="presParOf" srcId="{122EB767-EFED-4121-BC80-A19C6EDE4155}" destId="{5C56B82F-3E69-4BDD-B725-50E21D46F4A2}" srcOrd="1" destOrd="0" presId="urn:microsoft.com/office/officeart/2018/2/layout/IconVerticalSolidList"/>
    <dgm:cxn modelId="{74317953-0536-4804-AD96-46F67073B2F2}" type="presParOf" srcId="{122EB767-EFED-4121-BC80-A19C6EDE4155}" destId="{04B6CA0C-0A5B-410F-A989-729E0233338E}" srcOrd="2" destOrd="0" presId="urn:microsoft.com/office/officeart/2018/2/layout/IconVerticalSolidList"/>
    <dgm:cxn modelId="{3A3D1B14-E247-43EF-A9E4-07FACCED71AC}" type="presParOf" srcId="{122EB767-EFED-4121-BC80-A19C6EDE4155}" destId="{8C681B72-46C1-4C6D-A8D1-099B2CD2739C}" srcOrd="3" destOrd="0" presId="urn:microsoft.com/office/officeart/2018/2/layout/IconVerticalSolidList"/>
    <dgm:cxn modelId="{44145AF7-4330-4909-B767-F0C0EC4D3DBE}" type="presParOf" srcId="{A4C4F7BF-FA28-469B-A347-9E79E679AFFA}" destId="{29BF778C-7BB1-4EC5-B922-035227611F4D}" srcOrd="3" destOrd="0" presId="urn:microsoft.com/office/officeart/2018/2/layout/IconVerticalSolidList"/>
    <dgm:cxn modelId="{BE6D2A1F-EC36-4B94-A6E2-12D381C6772F}" type="presParOf" srcId="{A4C4F7BF-FA28-469B-A347-9E79E679AFFA}" destId="{EADC07F1-48F1-4113-9C53-7F654DFCE1D9}" srcOrd="4" destOrd="0" presId="urn:microsoft.com/office/officeart/2018/2/layout/IconVerticalSolidList"/>
    <dgm:cxn modelId="{0C813A93-2ACD-4D3C-9F7F-4E535B776476}" type="presParOf" srcId="{EADC07F1-48F1-4113-9C53-7F654DFCE1D9}" destId="{051BA32E-38D3-4F55-B3FC-B474F0822438}" srcOrd="0" destOrd="0" presId="urn:microsoft.com/office/officeart/2018/2/layout/IconVerticalSolidList"/>
    <dgm:cxn modelId="{9E6E2DED-618B-47DC-A8BE-213759660DFA}" type="presParOf" srcId="{EADC07F1-48F1-4113-9C53-7F654DFCE1D9}" destId="{4624EFE5-235A-491C-93C6-88ACA37747C1}" srcOrd="1" destOrd="0" presId="urn:microsoft.com/office/officeart/2018/2/layout/IconVerticalSolidList"/>
    <dgm:cxn modelId="{347AF47F-2321-4634-A269-7D40E56E9B1A}" type="presParOf" srcId="{EADC07F1-48F1-4113-9C53-7F654DFCE1D9}" destId="{1B86F2DC-190D-4CE0-B5A9-2EB34582EE81}" srcOrd="2" destOrd="0" presId="urn:microsoft.com/office/officeart/2018/2/layout/IconVerticalSolidList"/>
    <dgm:cxn modelId="{3F37613E-1B31-47B8-8358-7A8D7D1313A2}" type="presParOf" srcId="{EADC07F1-48F1-4113-9C53-7F654DFCE1D9}" destId="{5AF125BF-F511-4D1E-9122-1F6D3B2789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6E9C0F-CC44-4FC2-A9EC-04E3AA7EC82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67847F5D-4300-4E0F-B444-C43C8904B62D}">
      <dgm:prSet/>
      <dgm:spPr/>
      <dgm:t>
        <a:bodyPr/>
        <a:lstStyle/>
        <a:p>
          <a:r>
            <a:rPr lang="en-GB"/>
            <a:t>House of commons and the house of lords do not do the same thing. </a:t>
          </a:r>
          <a:endParaRPr lang="en-US"/>
        </a:p>
      </dgm:t>
    </dgm:pt>
    <dgm:pt modelId="{888EAFD6-F667-4A5D-BFC4-75773F02A16E}" type="parTrans" cxnId="{7604A9C7-2C71-4D90-A07D-DA0352C24690}">
      <dgm:prSet/>
      <dgm:spPr/>
      <dgm:t>
        <a:bodyPr/>
        <a:lstStyle/>
        <a:p>
          <a:endParaRPr lang="en-US"/>
        </a:p>
      </dgm:t>
    </dgm:pt>
    <dgm:pt modelId="{DBA665C7-C7C0-4225-AE2E-9BA26E652119}" type="sibTrans" cxnId="{7604A9C7-2C71-4D90-A07D-DA0352C24690}">
      <dgm:prSet/>
      <dgm:spPr/>
      <dgm:t>
        <a:bodyPr/>
        <a:lstStyle/>
        <a:p>
          <a:endParaRPr lang="en-US"/>
        </a:p>
      </dgm:t>
    </dgm:pt>
    <dgm:pt modelId="{E18ECA5C-2822-4DED-9AF5-A89F9EABB252}">
      <dgm:prSet/>
      <dgm:spPr/>
      <dgm:t>
        <a:bodyPr/>
        <a:lstStyle/>
        <a:p>
          <a:r>
            <a:rPr lang="en-GB"/>
            <a:t>The house of commons are the first ones to look at a piece of legislation. </a:t>
          </a:r>
          <a:endParaRPr lang="en-US"/>
        </a:p>
      </dgm:t>
    </dgm:pt>
    <dgm:pt modelId="{1CBC28A2-98CF-400E-9B86-259B9456EF13}" type="parTrans" cxnId="{5321D28E-0BFC-4D20-AD63-3A26036AFECB}">
      <dgm:prSet/>
      <dgm:spPr/>
      <dgm:t>
        <a:bodyPr/>
        <a:lstStyle/>
        <a:p>
          <a:endParaRPr lang="en-US"/>
        </a:p>
      </dgm:t>
    </dgm:pt>
    <dgm:pt modelId="{5EBDFFAB-DA9E-4383-B542-C7DD0A6837F1}" type="sibTrans" cxnId="{5321D28E-0BFC-4D20-AD63-3A26036AFECB}">
      <dgm:prSet/>
      <dgm:spPr/>
      <dgm:t>
        <a:bodyPr/>
        <a:lstStyle/>
        <a:p>
          <a:endParaRPr lang="en-US"/>
        </a:p>
      </dgm:t>
    </dgm:pt>
    <dgm:pt modelId="{8E2E7011-82FB-4D47-BEF3-0D7EFE849EB0}">
      <dgm:prSet/>
      <dgm:spPr/>
      <dgm:t>
        <a:bodyPr/>
        <a:lstStyle/>
        <a:p>
          <a:r>
            <a:rPr lang="en-GB"/>
            <a:t>The House of Lords – acts as a check on the powers of the executive. Including looking at legislation. </a:t>
          </a:r>
          <a:endParaRPr lang="en-US"/>
        </a:p>
      </dgm:t>
    </dgm:pt>
    <dgm:pt modelId="{2807EBB6-7D34-4189-A8FC-7BE0F4AE772E}" type="parTrans" cxnId="{418A395A-FE2D-495A-B374-AF141682BE66}">
      <dgm:prSet/>
      <dgm:spPr/>
      <dgm:t>
        <a:bodyPr/>
        <a:lstStyle/>
        <a:p>
          <a:endParaRPr lang="en-US"/>
        </a:p>
      </dgm:t>
    </dgm:pt>
    <dgm:pt modelId="{E1897C20-4459-4080-80AF-166868D5D380}" type="sibTrans" cxnId="{418A395A-FE2D-495A-B374-AF141682BE66}">
      <dgm:prSet/>
      <dgm:spPr/>
      <dgm:t>
        <a:bodyPr/>
        <a:lstStyle/>
        <a:p>
          <a:endParaRPr lang="en-US"/>
        </a:p>
      </dgm:t>
    </dgm:pt>
    <dgm:pt modelId="{56E0A29B-FA22-4F02-BB6E-15097EDCA69E}" type="pres">
      <dgm:prSet presAssocID="{BE6E9C0F-CC44-4FC2-A9EC-04E3AA7EC825}" presName="vert0" presStyleCnt="0">
        <dgm:presLayoutVars>
          <dgm:dir/>
          <dgm:animOne val="branch"/>
          <dgm:animLvl val="lvl"/>
        </dgm:presLayoutVars>
      </dgm:prSet>
      <dgm:spPr/>
    </dgm:pt>
    <dgm:pt modelId="{4BD7EF26-30B2-4D28-B20A-6BFE5C58488C}" type="pres">
      <dgm:prSet presAssocID="{67847F5D-4300-4E0F-B444-C43C8904B62D}" presName="thickLine" presStyleLbl="alignNode1" presStyleIdx="0" presStyleCnt="3"/>
      <dgm:spPr/>
    </dgm:pt>
    <dgm:pt modelId="{03421848-DF54-421B-A0F1-2AD4E03D3F15}" type="pres">
      <dgm:prSet presAssocID="{67847F5D-4300-4E0F-B444-C43C8904B62D}" presName="horz1" presStyleCnt="0"/>
      <dgm:spPr/>
    </dgm:pt>
    <dgm:pt modelId="{AC1D1CDF-C95D-4843-AA35-11ABF071E876}" type="pres">
      <dgm:prSet presAssocID="{67847F5D-4300-4E0F-B444-C43C8904B62D}" presName="tx1" presStyleLbl="revTx" presStyleIdx="0" presStyleCnt="3"/>
      <dgm:spPr/>
    </dgm:pt>
    <dgm:pt modelId="{B9B795E3-CFA4-4BD8-91AC-A383262ADAE3}" type="pres">
      <dgm:prSet presAssocID="{67847F5D-4300-4E0F-B444-C43C8904B62D}" presName="vert1" presStyleCnt="0"/>
      <dgm:spPr/>
    </dgm:pt>
    <dgm:pt modelId="{A385756F-37B4-4DA5-91AB-4AEC938D71D0}" type="pres">
      <dgm:prSet presAssocID="{E18ECA5C-2822-4DED-9AF5-A89F9EABB252}" presName="thickLine" presStyleLbl="alignNode1" presStyleIdx="1" presStyleCnt="3"/>
      <dgm:spPr/>
    </dgm:pt>
    <dgm:pt modelId="{22016E59-7740-47BA-8F7D-7365A7354B01}" type="pres">
      <dgm:prSet presAssocID="{E18ECA5C-2822-4DED-9AF5-A89F9EABB252}" presName="horz1" presStyleCnt="0"/>
      <dgm:spPr/>
    </dgm:pt>
    <dgm:pt modelId="{90398F5D-472B-4F8F-A204-C1B5C2E34A11}" type="pres">
      <dgm:prSet presAssocID="{E18ECA5C-2822-4DED-9AF5-A89F9EABB252}" presName="tx1" presStyleLbl="revTx" presStyleIdx="1" presStyleCnt="3"/>
      <dgm:spPr/>
    </dgm:pt>
    <dgm:pt modelId="{E0E24A74-61E2-42C9-8B2E-932DDDED0A4F}" type="pres">
      <dgm:prSet presAssocID="{E18ECA5C-2822-4DED-9AF5-A89F9EABB252}" presName="vert1" presStyleCnt="0"/>
      <dgm:spPr/>
    </dgm:pt>
    <dgm:pt modelId="{3220D9E2-E669-4C69-A441-629A9863CC63}" type="pres">
      <dgm:prSet presAssocID="{8E2E7011-82FB-4D47-BEF3-0D7EFE849EB0}" presName="thickLine" presStyleLbl="alignNode1" presStyleIdx="2" presStyleCnt="3"/>
      <dgm:spPr/>
    </dgm:pt>
    <dgm:pt modelId="{2DAC4108-A53A-433E-8FD3-1A7D682328A4}" type="pres">
      <dgm:prSet presAssocID="{8E2E7011-82FB-4D47-BEF3-0D7EFE849EB0}" presName="horz1" presStyleCnt="0"/>
      <dgm:spPr/>
    </dgm:pt>
    <dgm:pt modelId="{95C0A2EB-B3F2-45F8-876C-BF15330A9815}" type="pres">
      <dgm:prSet presAssocID="{8E2E7011-82FB-4D47-BEF3-0D7EFE849EB0}" presName="tx1" presStyleLbl="revTx" presStyleIdx="2" presStyleCnt="3"/>
      <dgm:spPr/>
    </dgm:pt>
    <dgm:pt modelId="{D005B477-92F2-4E0C-A48B-33FB1C89F72B}" type="pres">
      <dgm:prSet presAssocID="{8E2E7011-82FB-4D47-BEF3-0D7EFE849EB0}" presName="vert1" presStyleCnt="0"/>
      <dgm:spPr/>
    </dgm:pt>
  </dgm:ptLst>
  <dgm:cxnLst>
    <dgm:cxn modelId="{2A79DB02-5588-4782-9CFA-DC96638B92AC}" type="presOf" srcId="{67847F5D-4300-4E0F-B444-C43C8904B62D}" destId="{AC1D1CDF-C95D-4843-AA35-11ABF071E876}" srcOrd="0" destOrd="0" presId="urn:microsoft.com/office/officeart/2008/layout/LinedList"/>
    <dgm:cxn modelId="{41A7FC70-A3FE-4CBA-9B46-1F4BB37B1173}" type="presOf" srcId="{BE6E9C0F-CC44-4FC2-A9EC-04E3AA7EC825}" destId="{56E0A29B-FA22-4F02-BB6E-15097EDCA69E}" srcOrd="0" destOrd="0" presId="urn:microsoft.com/office/officeart/2008/layout/LinedList"/>
    <dgm:cxn modelId="{3998E752-9B0B-481B-BB64-75D56BE33F41}" type="presOf" srcId="{8E2E7011-82FB-4D47-BEF3-0D7EFE849EB0}" destId="{95C0A2EB-B3F2-45F8-876C-BF15330A9815}" srcOrd="0" destOrd="0" presId="urn:microsoft.com/office/officeart/2008/layout/LinedList"/>
    <dgm:cxn modelId="{418A395A-FE2D-495A-B374-AF141682BE66}" srcId="{BE6E9C0F-CC44-4FC2-A9EC-04E3AA7EC825}" destId="{8E2E7011-82FB-4D47-BEF3-0D7EFE849EB0}" srcOrd="2" destOrd="0" parTransId="{2807EBB6-7D34-4189-A8FC-7BE0F4AE772E}" sibTransId="{E1897C20-4459-4080-80AF-166868D5D380}"/>
    <dgm:cxn modelId="{67AF3685-FA25-47BC-909C-0D360DC27FBF}" type="presOf" srcId="{E18ECA5C-2822-4DED-9AF5-A89F9EABB252}" destId="{90398F5D-472B-4F8F-A204-C1B5C2E34A11}" srcOrd="0" destOrd="0" presId="urn:microsoft.com/office/officeart/2008/layout/LinedList"/>
    <dgm:cxn modelId="{5321D28E-0BFC-4D20-AD63-3A26036AFECB}" srcId="{BE6E9C0F-CC44-4FC2-A9EC-04E3AA7EC825}" destId="{E18ECA5C-2822-4DED-9AF5-A89F9EABB252}" srcOrd="1" destOrd="0" parTransId="{1CBC28A2-98CF-400E-9B86-259B9456EF13}" sibTransId="{5EBDFFAB-DA9E-4383-B542-C7DD0A6837F1}"/>
    <dgm:cxn modelId="{7604A9C7-2C71-4D90-A07D-DA0352C24690}" srcId="{BE6E9C0F-CC44-4FC2-A9EC-04E3AA7EC825}" destId="{67847F5D-4300-4E0F-B444-C43C8904B62D}" srcOrd="0" destOrd="0" parTransId="{888EAFD6-F667-4A5D-BFC4-75773F02A16E}" sibTransId="{DBA665C7-C7C0-4225-AE2E-9BA26E652119}"/>
    <dgm:cxn modelId="{D1532CAA-016A-46C0-AB43-C00885552D3E}" type="presParOf" srcId="{56E0A29B-FA22-4F02-BB6E-15097EDCA69E}" destId="{4BD7EF26-30B2-4D28-B20A-6BFE5C58488C}" srcOrd="0" destOrd="0" presId="urn:microsoft.com/office/officeart/2008/layout/LinedList"/>
    <dgm:cxn modelId="{B1EEF090-A413-4E1D-B9C2-0CCCBE4EFD65}" type="presParOf" srcId="{56E0A29B-FA22-4F02-BB6E-15097EDCA69E}" destId="{03421848-DF54-421B-A0F1-2AD4E03D3F15}" srcOrd="1" destOrd="0" presId="urn:microsoft.com/office/officeart/2008/layout/LinedList"/>
    <dgm:cxn modelId="{0E9EB096-433B-4D43-9D1B-B59258BA05D5}" type="presParOf" srcId="{03421848-DF54-421B-A0F1-2AD4E03D3F15}" destId="{AC1D1CDF-C95D-4843-AA35-11ABF071E876}" srcOrd="0" destOrd="0" presId="urn:microsoft.com/office/officeart/2008/layout/LinedList"/>
    <dgm:cxn modelId="{C3925030-FB5D-479C-869B-2D844109D7B0}" type="presParOf" srcId="{03421848-DF54-421B-A0F1-2AD4E03D3F15}" destId="{B9B795E3-CFA4-4BD8-91AC-A383262ADAE3}" srcOrd="1" destOrd="0" presId="urn:microsoft.com/office/officeart/2008/layout/LinedList"/>
    <dgm:cxn modelId="{16F43F8F-7F07-425B-AC5A-D18DED814F04}" type="presParOf" srcId="{56E0A29B-FA22-4F02-BB6E-15097EDCA69E}" destId="{A385756F-37B4-4DA5-91AB-4AEC938D71D0}" srcOrd="2" destOrd="0" presId="urn:microsoft.com/office/officeart/2008/layout/LinedList"/>
    <dgm:cxn modelId="{7C7DE4CA-F9EC-4A79-9994-9A2BAD16218F}" type="presParOf" srcId="{56E0A29B-FA22-4F02-BB6E-15097EDCA69E}" destId="{22016E59-7740-47BA-8F7D-7365A7354B01}" srcOrd="3" destOrd="0" presId="urn:microsoft.com/office/officeart/2008/layout/LinedList"/>
    <dgm:cxn modelId="{D4039CFD-8C48-4C87-B46D-E936551339FA}" type="presParOf" srcId="{22016E59-7740-47BA-8F7D-7365A7354B01}" destId="{90398F5D-472B-4F8F-A204-C1B5C2E34A11}" srcOrd="0" destOrd="0" presId="urn:microsoft.com/office/officeart/2008/layout/LinedList"/>
    <dgm:cxn modelId="{0C074FFD-70E4-4AA0-A948-F6AB0107467C}" type="presParOf" srcId="{22016E59-7740-47BA-8F7D-7365A7354B01}" destId="{E0E24A74-61E2-42C9-8B2E-932DDDED0A4F}" srcOrd="1" destOrd="0" presId="urn:microsoft.com/office/officeart/2008/layout/LinedList"/>
    <dgm:cxn modelId="{582B5CB5-F559-4C3C-9018-2BDFB8400AD7}" type="presParOf" srcId="{56E0A29B-FA22-4F02-BB6E-15097EDCA69E}" destId="{3220D9E2-E669-4C69-A441-629A9863CC63}" srcOrd="4" destOrd="0" presId="urn:microsoft.com/office/officeart/2008/layout/LinedList"/>
    <dgm:cxn modelId="{D048A7DA-8BB8-43A7-AE4A-E3A47DE499EB}" type="presParOf" srcId="{56E0A29B-FA22-4F02-BB6E-15097EDCA69E}" destId="{2DAC4108-A53A-433E-8FD3-1A7D682328A4}" srcOrd="5" destOrd="0" presId="urn:microsoft.com/office/officeart/2008/layout/LinedList"/>
    <dgm:cxn modelId="{8CA0B2E5-1EE8-4B38-BE34-2682B598A334}" type="presParOf" srcId="{2DAC4108-A53A-433E-8FD3-1A7D682328A4}" destId="{95C0A2EB-B3F2-45F8-876C-BF15330A9815}" srcOrd="0" destOrd="0" presId="urn:microsoft.com/office/officeart/2008/layout/LinedList"/>
    <dgm:cxn modelId="{6C52B2E1-F67B-4001-B655-A6F5482A3A62}" type="presParOf" srcId="{2DAC4108-A53A-433E-8FD3-1A7D682328A4}" destId="{D005B477-92F2-4E0C-A48B-33FB1C89F72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A3B967-D729-474B-AF9F-77B95EC0B26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D1C0F05-7D16-4099-8CA3-B824BD7F6A14}">
      <dgm:prSet/>
      <dgm:spPr/>
      <dgm:t>
        <a:bodyPr/>
        <a:lstStyle/>
        <a:p>
          <a:r>
            <a:rPr lang="en-GB"/>
            <a:t>Parliament hold themselves to account. </a:t>
          </a:r>
          <a:endParaRPr lang="en-US"/>
        </a:p>
      </dgm:t>
    </dgm:pt>
    <dgm:pt modelId="{98A34C94-F46C-4961-BFB0-DCA1FDE97ED7}" type="parTrans" cxnId="{8C201F7A-1957-4ECD-BB88-554851311B5C}">
      <dgm:prSet/>
      <dgm:spPr/>
      <dgm:t>
        <a:bodyPr/>
        <a:lstStyle/>
        <a:p>
          <a:endParaRPr lang="en-US"/>
        </a:p>
      </dgm:t>
    </dgm:pt>
    <dgm:pt modelId="{DD9AA548-98A4-413A-8DDE-55D01594BAD9}" type="sibTrans" cxnId="{8C201F7A-1957-4ECD-BB88-554851311B5C}">
      <dgm:prSet/>
      <dgm:spPr/>
      <dgm:t>
        <a:bodyPr/>
        <a:lstStyle/>
        <a:p>
          <a:endParaRPr lang="en-US"/>
        </a:p>
      </dgm:t>
    </dgm:pt>
    <dgm:pt modelId="{02ED6E91-D7E1-45BE-9C28-ABD2126F6FB5}">
      <dgm:prSet/>
      <dgm:spPr/>
      <dgm:t>
        <a:bodyPr/>
        <a:lstStyle/>
        <a:p>
          <a:r>
            <a:rPr lang="en-GB"/>
            <a:t>It set’s its own rules and privileges. </a:t>
          </a:r>
          <a:endParaRPr lang="en-US"/>
        </a:p>
      </dgm:t>
    </dgm:pt>
    <dgm:pt modelId="{647481CB-1F04-428E-96DC-EE387CF0ECF6}" type="parTrans" cxnId="{10EB552A-370B-4B3E-ACFE-8E247FFDB61B}">
      <dgm:prSet/>
      <dgm:spPr/>
      <dgm:t>
        <a:bodyPr/>
        <a:lstStyle/>
        <a:p>
          <a:endParaRPr lang="en-US"/>
        </a:p>
      </dgm:t>
    </dgm:pt>
    <dgm:pt modelId="{FD030C45-57F0-4491-8B9C-9564141F9569}" type="sibTrans" cxnId="{10EB552A-370B-4B3E-ACFE-8E247FFDB61B}">
      <dgm:prSet/>
      <dgm:spPr/>
      <dgm:t>
        <a:bodyPr/>
        <a:lstStyle/>
        <a:p>
          <a:endParaRPr lang="en-US"/>
        </a:p>
      </dgm:t>
    </dgm:pt>
    <dgm:pt modelId="{150CF717-5054-49ED-938D-0BC923FCAF44}">
      <dgm:prSet/>
      <dgm:spPr/>
      <dgm:t>
        <a:bodyPr/>
        <a:lstStyle/>
        <a:p>
          <a:r>
            <a:rPr lang="en-GB"/>
            <a:t>Known as Parliamentary privilege.</a:t>
          </a:r>
          <a:endParaRPr lang="en-US"/>
        </a:p>
      </dgm:t>
    </dgm:pt>
    <dgm:pt modelId="{81DB8BE7-F5BE-45F5-863C-92B0EA7B0548}" type="parTrans" cxnId="{58F8CF8E-F452-4D0A-9882-DA20AE094017}">
      <dgm:prSet/>
      <dgm:spPr/>
      <dgm:t>
        <a:bodyPr/>
        <a:lstStyle/>
        <a:p>
          <a:endParaRPr lang="en-US"/>
        </a:p>
      </dgm:t>
    </dgm:pt>
    <dgm:pt modelId="{CB901C03-107E-467B-B6B8-5EB600D60333}" type="sibTrans" cxnId="{58F8CF8E-F452-4D0A-9882-DA20AE094017}">
      <dgm:prSet/>
      <dgm:spPr/>
      <dgm:t>
        <a:bodyPr/>
        <a:lstStyle/>
        <a:p>
          <a:endParaRPr lang="en-US"/>
        </a:p>
      </dgm:t>
    </dgm:pt>
    <dgm:pt modelId="{858551E2-798E-4535-9AE1-407891EBFB87}">
      <dgm:prSet/>
      <dgm:spPr/>
      <dgm:t>
        <a:bodyPr/>
        <a:lstStyle/>
        <a:p>
          <a:r>
            <a:rPr lang="en-GB"/>
            <a:t>Example; Article 8 of the Bill of Rights 1689 – defamation.</a:t>
          </a:r>
          <a:endParaRPr lang="en-US"/>
        </a:p>
      </dgm:t>
    </dgm:pt>
    <dgm:pt modelId="{ABB4BC3A-B9A5-4006-814D-A904DCC7D913}" type="parTrans" cxnId="{B8738095-3C63-4DC4-9F8D-8D7E582F59FE}">
      <dgm:prSet/>
      <dgm:spPr/>
      <dgm:t>
        <a:bodyPr/>
        <a:lstStyle/>
        <a:p>
          <a:endParaRPr lang="en-US"/>
        </a:p>
      </dgm:t>
    </dgm:pt>
    <dgm:pt modelId="{E93E4922-5B89-49C1-AA6C-985ECA3AE132}" type="sibTrans" cxnId="{B8738095-3C63-4DC4-9F8D-8D7E582F59FE}">
      <dgm:prSet/>
      <dgm:spPr/>
      <dgm:t>
        <a:bodyPr/>
        <a:lstStyle/>
        <a:p>
          <a:endParaRPr lang="en-US"/>
        </a:p>
      </dgm:t>
    </dgm:pt>
    <dgm:pt modelId="{E433507C-5984-4E0B-808E-AAEE76764306}" type="pres">
      <dgm:prSet presAssocID="{3EA3B967-D729-474B-AF9F-77B95EC0B263}" presName="linear" presStyleCnt="0">
        <dgm:presLayoutVars>
          <dgm:animLvl val="lvl"/>
          <dgm:resizeHandles val="exact"/>
        </dgm:presLayoutVars>
      </dgm:prSet>
      <dgm:spPr/>
    </dgm:pt>
    <dgm:pt modelId="{FC4B0399-A33E-444E-8273-2398EA13E870}" type="pres">
      <dgm:prSet presAssocID="{4D1C0F05-7D16-4099-8CA3-B824BD7F6A14}" presName="parentText" presStyleLbl="node1" presStyleIdx="0" presStyleCnt="4">
        <dgm:presLayoutVars>
          <dgm:chMax val="0"/>
          <dgm:bulletEnabled val="1"/>
        </dgm:presLayoutVars>
      </dgm:prSet>
      <dgm:spPr/>
    </dgm:pt>
    <dgm:pt modelId="{45EBC9F5-52F5-4C1E-AB5A-9965ABE23E80}" type="pres">
      <dgm:prSet presAssocID="{DD9AA548-98A4-413A-8DDE-55D01594BAD9}" presName="spacer" presStyleCnt="0"/>
      <dgm:spPr/>
    </dgm:pt>
    <dgm:pt modelId="{37C2F66E-4490-4A58-8959-4DAF19D5AD41}" type="pres">
      <dgm:prSet presAssocID="{02ED6E91-D7E1-45BE-9C28-ABD2126F6FB5}" presName="parentText" presStyleLbl="node1" presStyleIdx="1" presStyleCnt="4">
        <dgm:presLayoutVars>
          <dgm:chMax val="0"/>
          <dgm:bulletEnabled val="1"/>
        </dgm:presLayoutVars>
      </dgm:prSet>
      <dgm:spPr/>
    </dgm:pt>
    <dgm:pt modelId="{C882DB4C-5AA0-4326-84BE-ED4ACE797149}" type="pres">
      <dgm:prSet presAssocID="{FD030C45-57F0-4491-8B9C-9564141F9569}" presName="spacer" presStyleCnt="0"/>
      <dgm:spPr/>
    </dgm:pt>
    <dgm:pt modelId="{0DE512F7-B3A4-46BB-8195-0B2DA3F93737}" type="pres">
      <dgm:prSet presAssocID="{150CF717-5054-49ED-938D-0BC923FCAF44}" presName="parentText" presStyleLbl="node1" presStyleIdx="2" presStyleCnt="4">
        <dgm:presLayoutVars>
          <dgm:chMax val="0"/>
          <dgm:bulletEnabled val="1"/>
        </dgm:presLayoutVars>
      </dgm:prSet>
      <dgm:spPr/>
    </dgm:pt>
    <dgm:pt modelId="{9B1CB244-E61C-45DC-BF5D-8A8B491DDE3E}" type="pres">
      <dgm:prSet presAssocID="{CB901C03-107E-467B-B6B8-5EB600D60333}" presName="spacer" presStyleCnt="0"/>
      <dgm:spPr/>
    </dgm:pt>
    <dgm:pt modelId="{07FF27E6-C4E0-42DF-8C68-8B859213DEFF}" type="pres">
      <dgm:prSet presAssocID="{858551E2-798E-4535-9AE1-407891EBFB87}" presName="parentText" presStyleLbl="node1" presStyleIdx="3" presStyleCnt="4">
        <dgm:presLayoutVars>
          <dgm:chMax val="0"/>
          <dgm:bulletEnabled val="1"/>
        </dgm:presLayoutVars>
      </dgm:prSet>
      <dgm:spPr/>
    </dgm:pt>
  </dgm:ptLst>
  <dgm:cxnLst>
    <dgm:cxn modelId="{10EB552A-370B-4B3E-ACFE-8E247FFDB61B}" srcId="{3EA3B967-D729-474B-AF9F-77B95EC0B263}" destId="{02ED6E91-D7E1-45BE-9C28-ABD2126F6FB5}" srcOrd="1" destOrd="0" parTransId="{647481CB-1F04-428E-96DC-EE387CF0ECF6}" sibTransId="{FD030C45-57F0-4491-8B9C-9564141F9569}"/>
    <dgm:cxn modelId="{98A2743A-EEF8-4750-A3AC-2FA415691122}" type="presOf" srcId="{02ED6E91-D7E1-45BE-9C28-ABD2126F6FB5}" destId="{37C2F66E-4490-4A58-8959-4DAF19D5AD41}" srcOrd="0" destOrd="0" presId="urn:microsoft.com/office/officeart/2005/8/layout/vList2"/>
    <dgm:cxn modelId="{8C201F7A-1957-4ECD-BB88-554851311B5C}" srcId="{3EA3B967-D729-474B-AF9F-77B95EC0B263}" destId="{4D1C0F05-7D16-4099-8CA3-B824BD7F6A14}" srcOrd="0" destOrd="0" parTransId="{98A34C94-F46C-4961-BFB0-DCA1FDE97ED7}" sibTransId="{DD9AA548-98A4-413A-8DDE-55D01594BAD9}"/>
    <dgm:cxn modelId="{58F8CF8E-F452-4D0A-9882-DA20AE094017}" srcId="{3EA3B967-D729-474B-AF9F-77B95EC0B263}" destId="{150CF717-5054-49ED-938D-0BC923FCAF44}" srcOrd="2" destOrd="0" parTransId="{81DB8BE7-F5BE-45F5-863C-92B0EA7B0548}" sibTransId="{CB901C03-107E-467B-B6B8-5EB600D60333}"/>
    <dgm:cxn modelId="{B8738095-3C63-4DC4-9F8D-8D7E582F59FE}" srcId="{3EA3B967-D729-474B-AF9F-77B95EC0B263}" destId="{858551E2-798E-4535-9AE1-407891EBFB87}" srcOrd="3" destOrd="0" parTransId="{ABB4BC3A-B9A5-4006-814D-A904DCC7D913}" sibTransId="{E93E4922-5B89-49C1-AA6C-985ECA3AE132}"/>
    <dgm:cxn modelId="{AF3A5596-350C-4DD8-9644-97B0749893DC}" type="presOf" srcId="{3EA3B967-D729-474B-AF9F-77B95EC0B263}" destId="{E433507C-5984-4E0B-808E-AAEE76764306}" srcOrd="0" destOrd="0" presId="urn:microsoft.com/office/officeart/2005/8/layout/vList2"/>
    <dgm:cxn modelId="{9984DDAE-591A-45C5-B477-836117092A3E}" type="presOf" srcId="{150CF717-5054-49ED-938D-0BC923FCAF44}" destId="{0DE512F7-B3A4-46BB-8195-0B2DA3F93737}" srcOrd="0" destOrd="0" presId="urn:microsoft.com/office/officeart/2005/8/layout/vList2"/>
    <dgm:cxn modelId="{08C643BB-F7F7-4923-93BD-E84533BA540B}" type="presOf" srcId="{4D1C0F05-7D16-4099-8CA3-B824BD7F6A14}" destId="{FC4B0399-A33E-444E-8273-2398EA13E870}" srcOrd="0" destOrd="0" presId="urn:microsoft.com/office/officeart/2005/8/layout/vList2"/>
    <dgm:cxn modelId="{0B5AB3D6-DBFA-4EC8-A193-EA8184B6DA00}" type="presOf" srcId="{858551E2-798E-4535-9AE1-407891EBFB87}" destId="{07FF27E6-C4E0-42DF-8C68-8B859213DEFF}" srcOrd="0" destOrd="0" presId="urn:microsoft.com/office/officeart/2005/8/layout/vList2"/>
    <dgm:cxn modelId="{D9EEDF59-0814-4934-9426-9542756C48C6}" type="presParOf" srcId="{E433507C-5984-4E0B-808E-AAEE76764306}" destId="{FC4B0399-A33E-444E-8273-2398EA13E870}" srcOrd="0" destOrd="0" presId="urn:microsoft.com/office/officeart/2005/8/layout/vList2"/>
    <dgm:cxn modelId="{79CABAF0-22CD-4B72-93DC-3957CB0E3A01}" type="presParOf" srcId="{E433507C-5984-4E0B-808E-AAEE76764306}" destId="{45EBC9F5-52F5-4C1E-AB5A-9965ABE23E80}" srcOrd="1" destOrd="0" presId="urn:microsoft.com/office/officeart/2005/8/layout/vList2"/>
    <dgm:cxn modelId="{B83F8070-2366-4FE9-8B1B-B9CC45419773}" type="presParOf" srcId="{E433507C-5984-4E0B-808E-AAEE76764306}" destId="{37C2F66E-4490-4A58-8959-4DAF19D5AD41}" srcOrd="2" destOrd="0" presId="urn:microsoft.com/office/officeart/2005/8/layout/vList2"/>
    <dgm:cxn modelId="{AD552AE0-726A-4DAD-A683-C881F14AF496}" type="presParOf" srcId="{E433507C-5984-4E0B-808E-AAEE76764306}" destId="{C882DB4C-5AA0-4326-84BE-ED4ACE797149}" srcOrd="3" destOrd="0" presId="urn:microsoft.com/office/officeart/2005/8/layout/vList2"/>
    <dgm:cxn modelId="{47AE6A3C-2BD6-4AF1-A22F-263C80963D08}" type="presParOf" srcId="{E433507C-5984-4E0B-808E-AAEE76764306}" destId="{0DE512F7-B3A4-46BB-8195-0B2DA3F93737}" srcOrd="4" destOrd="0" presId="urn:microsoft.com/office/officeart/2005/8/layout/vList2"/>
    <dgm:cxn modelId="{CFFC2E0A-DC20-4E62-A29B-D4CCD1FEB0A4}" type="presParOf" srcId="{E433507C-5984-4E0B-808E-AAEE76764306}" destId="{9B1CB244-E61C-45DC-BF5D-8A8B491DDE3E}" srcOrd="5" destOrd="0" presId="urn:microsoft.com/office/officeart/2005/8/layout/vList2"/>
    <dgm:cxn modelId="{AB3E33A3-6FB4-4446-9D41-B0BBBBAE7EE6}" type="presParOf" srcId="{E433507C-5984-4E0B-808E-AAEE76764306}" destId="{07FF27E6-C4E0-42DF-8C68-8B859213DEF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037826-5E86-4234-84D5-6056A5EA304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8998C78-BF55-482F-BCE0-AA00060279CF}">
      <dgm:prSet/>
      <dgm:spPr/>
      <dgm:t>
        <a:bodyPr/>
        <a:lstStyle/>
        <a:p>
          <a:r>
            <a:rPr lang="en-GB"/>
            <a:t>Select committees – House of Commons and House of Lords. </a:t>
          </a:r>
          <a:endParaRPr lang="en-US"/>
        </a:p>
      </dgm:t>
    </dgm:pt>
    <dgm:pt modelId="{583E27B9-707C-412B-901C-C16B8E1FF0C1}" type="parTrans" cxnId="{C24A9B28-462A-4C46-887B-68CE74B633D9}">
      <dgm:prSet/>
      <dgm:spPr/>
      <dgm:t>
        <a:bodyPr/>
        <a:lstStyle/>
        <a:p>
          <a:endParaRPr lang="en-US"/>
        </a:p>
      </dgm:t>
    </dgm:pt>
    <dgm:pt modelId="{C8E5558A-2083-45E8-BD3B-E048513949D6}" type="sibTrans" cxnId="{C24A9B28-462A-4C46-887B-68CE74B633D9}">
      <dgm:prSet/>
      <dgm:spPr/>
      <dgm:t>
        <a:bodyPr/>
        <a:lstStyle/>
        <a:p>
          <a:endParaRPr lang="en-US"/>
        </a:p>
      </dgm:t>
    </dgm:pt>
    <dgm:pt modelId="{658964A8-16E3-4CAB-9254-691223B1BE83}">
      <dgm:prSet/>
      <dgm:spPr/>
      <dgm:t>
        <a:bodyPr/>
        <a:lstStyle/>
        <a:p>
          <a:r>
            <a:rPr lang="en-GB"/>
            <a:t>Joint Committees.</a:t>
          </a:r>
          <a:endParaRPr lang="en-US"/>
        </a:p>
      </dgm:t>
    </dgm:pt>
    <dgm:pt modelId="{73F6534F-6A72-4D29-A663-829FC9E89A59}" type="parTrans" cxnId="{2CDAC808-AA34-44F2-BC2C-EB51EDD47A26}">
      <dgm:prSet/>
      <dgm:spPr/>
      <dgm:t>
        <a:bodyPr/>
        <a:lstStyle/>
        <a:p>
          <a:endParaRPr lang="en-US"/>
        </a:p>
      </dgm:t>
    </dgm:pt>
    <dgm:pt modelId="{AA563AFD-991F-49E6-8B65-6872F4B3EE38}" type="sibTrans" cxnId="{2CDAC808-AA34-44F2-BC2C-EB51EDD47A26}">
      <dgm:prSet/>
      <dgm:spPr/>
      <dgm:t>
        <a:bodyPr/>
        <a:lstStyle/>
        <a:p>
          <a:endParaRPr lang="en-US"/>
        </a:p>
      </dgm:t>
    </dgm:pt>
    <dgm:pt modelId="{CEB744C3-8363-4B18-8500-A58A4F43B9F2}">
      <dgm:prSet/>
      <dgm:spPr/>
      <dgm:t>
        <a:bodyPr/>
        <a:lstStyle/>
        <a:p>
          <a:r>
            <a:rPr lang="en-GB"/>
            <a:t>Debates. </a:t>
          </a:r>
          <a:endParaRPr lang="en-US"/>
        </a:p>
      </dgm:t>
    </dgm:pt>
    <dgm:pt modelId="{3FA661AF-3702-435C-9188-FC850DB1A2AB}" type="parTrans" cxnId="{DC8D3FA3-F885-4245-887D-791B1900D5FB}">
      <dgm:prSet/>
      <dgm:spPr/>
      <dgm:t>
        <a:bodyPr/>
        <a:lstStyle/>
        <a:p>
          <a:endParaRPr lang="en-US"/>
        </a:p>
      </dgm:t>
    </dgm:pt>
    <dgm:pt modelId="{8A6DCF38-462F-4C10-A05E-B895A60BC0C9}" type="sibTrans" cxnId="{DC8D3FA3-F885-4245-887D-791B1900D5FB}">
      <dgm:prSet/>
      <dgm:spPr/>
      <dgm:t>
        <a:bodyPr/>
        <a:lstStyle/>
        <a:p>
          <a:endParaRPr lang="en-US"/>
        </a:p>
      </dgm:t>
    </dgm:pt>
    <dgm:pt modelId="{16445EAB-0F9E-4A0D-B215-437B8AEF8162}">
      <dgm:prSet/>
      <dgm:spPr/>
      <dgm:t>
        <a:bodyPr/>
        <a:lstStyle/>
        <a:p>
          <a:r>
            <a:rPr lang="en-GB"/>
            <a:t>Parliamentary Questions. </a:t>
          </a:r>
          <a:endParaRPr lang="en-US"/>
        </a:p>
      </dgm:t>
    </dgm:pt>
    <dgm:pt modelId="{4B2EBDBC-A204-4DDD-92FC-454255A99910}" type="parTrans" cxnId="{3DA71456-A2C8-4CCA-BD20-DC100A18590E}">
      <dgm:prSet/>
      <dgm:spPr/>
      <dgm:t>
        <a:bodyPr/>
        <a:lstStyle/>
        <a:p>
          <a:endParaRPr lang="en-US"/>
        </a:p>
      </dgm:t>
    </dgm:pt>
    <dgm:pt modelId="{1FD7E9DE-6DD6-48A2-A003-6F256D1F040C}" type="sibTrans" cxnId="{3DA71456-A2C8-4CCA-BD20-DC100A18590E}">
      <dgm:prSet/>
      <dgm:spPr/>
      <dgm:t>
        <a:bodyPr/>
        <a:lstStyle/>
        <a:p>
          <a:endParaRPr lang="en-US"/>
        </a:p>
      </dgm:t>
    </dgm:pt>
    <dgm:pt modelId="{6608B1DD-594C-453A-A77E-134906FD0724}" type="pres">
      <dgm:prSet presAssocID="{7F037826-5E86-4234-84D5-6056A5EA3045}" presName="linear" presStyleCnt="0">
        <dgm:presLayoutVars>
          <dgm:animLvl val="lvl"/>
          <dgm:resizeHandles val="exact"/>
        </dgm:presLayoutVars>
      </dgm:prSet>
      <dgm:spPr/>
    </dgm:pt>
    <dgm:pt modelId="{B68BFBD3-879C-4D7C-9AFB-32BEE4644B39}" type="pres">
      <dgm:prSet presAssocID="{48998C78-BF55-482F-BCE0-AA00060279CF}" presName="parentText" presStyleLbl="node1" presStyleIdx="0" presStyleCnt="4">
        <dgm:presLayoutVars>
          <dgm:chMax val="0"/>
          <dgm:bulletEnabled val="1"/>
        </dgm:presLayoutVars>
      </dgm:prSet>
      <dgm:spPr/>
    </dgm:pt>
    <dgm:pt modelId="{8CA48A1E-D8A1-4EA3-A2EC-8DABC69DCB62}" type="pres">
      <dgm:prSet presAssocID="{C8E5558A-2083-45E8-BD3B-E048513949D6}" presName="spacer" presStyleCnt="0"/>
      <dgm:spPr/>
    </dgm:pt>
    <dgm:pt modelId="{31AEA217-4566-491B-8E2D-3CFAEEAF8D7C}" type="pres">
      <dgm:prSet presAssocID="{658964A8-16E3-4CAB-9254-691223B1BE83}" presName="parentText" presStyleLbl="node1" presStyleIdx="1" presStyleCnt="4">
        <dgm:presLayoutVars>
          <dgm:chMax val="0"/>
          <dgm:bulletEnabled val="1"/>
        </dgm:presLayoutVars>
      </dgm:prSet>
      <dgm:spPr/>
    </dgm:pt>
    <dgm:pt modelId="{C1DB8CFF-1A13-4CCB-AE5A-1087FB05C664}" type="pres">
      <dgm:prSet presAssocID="{AA563AFD-991F-49E6-8B65-6872F4B3EE38}" presName="spacer" presStyleCnt="0"/>
      <dgm:spPr/>
    </dgm:pt>
    <dgm:pt modelId="{4B94CAFA-79C6-48A8-AE06-D86F9321567B}" type="pres">
      <dgm:prSet presAssocID="{CEB744C3-8363-4B18-8500-A58A4F43B9F2}" presName="parentText" presStyleLbl="node1" presStyleIdx="2" presStyleCnt="4">
        <dgm:presLayoutVars>
          <dgm:chMax val="0"/>
          <dgm:bulletEnabled val="1"/>
        </dgm:presLayoutVars>
      </dgm:prSet>
      <dgm:spPr/>
    </dgm:pt>
    <dgm:pt modelId="{071C2790-EA44-43FE-947A-854FF5C9EF9B}" type="pres">
      <dgm:prSet presAssocID="{8A6DCF38-462F-4C10-A05E-B895A60BC0C9}" presName="spacer" presStyleCnt="0"/>
      <dgm:spPr/>
    </dgm:pt>
    <dgm:pt modelId="{004B3B46-700C-42EC-9D42-653737FDCAD4}" type="pres">
      <dgm:prSet presAssocID="{16445EAB-0F9E-4A0D-B215-437B8AEF8162}" presName="parentText" presStyleLbl="node1" presStyleIdx="3" presStyleCnt="4">
        <dgm:presLayoutVars>
          <dgm:chMax val="0"/>
          <dgm:bulletEnabled val="1"/>
        </dgm:presLayoutVars>
      </dgm:prSet>
      <dgm:spPr/>
    </dgm:pt>
  </dgm:ptLst>
  <dgm:cxnLst>
    <dgm:cxn modelId="{2CDAC808-AA34-44F2-BC2C-EB51EDD47A26}" srcId="{7F037826-5E86-4234-84D5-6056A5EA3045}" destId="{658964A8-16E3-4CAB-9254-691223B1BE83}" srcOrd="1" destOrd="0" parTransId="{73F6534F-6A72-4D29-A663-829FC9E89A59}" sibTransId="{AA563AFD-991F-49E6-8B65-6872F4B3EE38}"/>
    <dgm:cxn modelId="{059AAD0F-462B-4514-A94F-2FC8FA530943}" type="presOf" srcId="{48998C78-BF55-482F-BCE0-AA00060279CF}" destId="{B68BFBD3-879C-4D7C-9AFB-32BEE4644B39}" srcOrd="0" destOrd="0" presId="urn:microsoft.com/office/officeart/2005/8/layout/vList2"/>
    <dgm:cxn modelId="{8109D620-2681-4A55-ADC1-A4036801117C}" type="presOf" srcId="{658964A8-16E3-4CAB-9254-691223B1BE83}" destId="{31AEA217-4566-491B-8E2D-3CFAEEAF8D7C}" srcOrd="0" destOrd="0" presId="urn:microsoft.com/office/officeart/2005/8/layout/vList2"/>
    <dgm:cxn modelId="{C24A9B28-462A-4C46-887B-68CE74B633D9}" srcId="{7F037826-5E86-4234-84D5-6056A5EA3045}" destId="{48998C78-BF55-482F-BCE0-AA00060279CF}" srcOrd="0" destOrd="0" parTransId="{583E27B9-707C-412B-901C-C16B8E1FF0C1}" sibTransId="{C8E5558A-2083-45E8-BD3B-E048513949D6}"/>
    <dgm:cxn modelId="{C012465E-6381-4477-96EE-8700B0B11111}" type="presOf" srcId="{7F037826-5E86-4234-84D5-6056A5EA3045}" destId="{6608B1DD-594C-453A-A77E-134906FD0724}" srcOrd="0" destOrd="0" presId="urn:microsoft.com/office/officeart/2005/8/layout/vList2"/>
    <dgm:cxn modelId="{924C3044-FA91-48C4-8640-8CC9D0573A06}" type="presOf" srcId="{CEB744C3-8363-4B18-8500-A58A4F43B9F2}" destId="{4B94CAFA-79C6-48A8-AE06-D86F9321567B}" srcOrd="0" destOrd="0" presId="urn:microsoft.com/office/officeart/2005/8/layout/vList2"/>
    <dgm:cxn modelId="{3DA71456-A2C8-4CCA-BD20-DC100A18590E}" srcId="{7F037826-5E86-4234-84D5-6056A5EA3045}" destId="{16445EAB-0F9E-4A0D-B215-437B8AEF8162}" srcOrd="3" destOrd="0" parTransId="{4B2EBDBC-A204-4DDD-92FC-454255A99910}" sibTransId="{1FD7E9DE-6DD6-48A2-A003-6F256D1F040C}"/>
    <dgm:cxn modelId="{C3C3D558-437F-4056-BC0D-2D37E116B93D}" type="presOf" srcId="{16445EAB-0F9E-4A0D-B215-437B8AEF8162}" destId="{004B3B46-700C-42EC-9D42-653737FDCAD4}" srcOrd="0" destOrd="0" presId="urn:microsoft.com/office/officeart/2005/8/layout/vList2"/>
    <dgm:cxn modelId="{DC8D3FA3-F885-4245-887D-791B1900D5FB}" srcId="{7F037826-5E86-4234-84D5-6056A5EA3045}" destId="{CEB744C3-8363-4B18-8500-A58A4F43B9F2}" srcOrd="2" destOrd="0" parTransId="{3FA661AF-3702-435C-9188-FC850DB1A2AB}" sibTransId="{8A6DCF38-462F-4C10-A05E-B895A60BC0C9}"/>
    <dgm:cxn modelId="{A9D1BD0D-CAB4-4E44-8366-4980D66BEDDC}" type="presParOf" srcId="{6608B1DD-594C-453A-A77E-134906FD0724}" destId="{B68BFBD3-879C-4D7C-9AFB-32BEE4644B39}" srcOrd="0" destOrd="0" presId="urn:microsoft.com/office/officeart/2005/8/layout/vList2"/>
    <dgm:cxn modelId="{12B9BCE7-8E15-490A-A3BE-4E6B1E683110}" type="presParOf" srcId="{6608B1DD-594C-453A-A77E-134906FD0724}" destId="{8CA48A1E-D8A1-4EA3-A2EC-8DABC69DCB62}" srcOrd="1" destOrd="0" presId="urn:microsoft.com/office/officeart/2005/8/layout/vList2"/>
    <dgm:cxn modelId="{471EC839-EC90-4C1F-AA06-F1C3B35DF9C8}" type="presParOf" srcId="{6608B1DD-594C-453A-A77E-134906FD0724}" destId="{31AEA217-4566-491B-8E2D-3CFAEEAF8D7C}" srcOrd="2" destOrd="0" presId="urn:microsoft.com/office/officeart/2005/8/layout/vList2"/>
    <dgm:cxn modelId="{795D756E-3518-4344-962B-DF3C4EA1A0C1}" type="presParOf" srcId="{6608B1DD-594C-453A-A77E-134906FD0724}" destId="{C1DB8CFF-1A13-4CCB-AE5A-1087FB05C664}" srcOrd="3" destOrd="0" presId="urn:microsoft.com/office/officeart/2005/8/layout/vList2"/>
    <dgm:cxn modelId="{B30A3E02-E3FA-4882-BF83-F45ED087310C}" type="presParOf" srcId="{6608B1DD-594C-453A-A77E-134906FD0724}" destId="{4B94CAFA-79C6-48A8-AE06-D86F9321567B}" srcOrd="4" destOrd="0" presId="urn:microsoft.com/office/officeart/2005/8/layout/vList2"/>
    <dgm:cxn modelId="{955A0D50-1E44-4C47-A6B3-F0070E289CFB}" type="presParOf" srcId="{6608B1DD-594C-453A-A77E-134906FD0724}" destId="{071C2790-EA44-43FE-947A-854FF5C9EF9B}" srcOrd="5" destOrd="0" presId="urn:microsoft.com/office/officeart/2005/8/layout/vList2"/>
    <dgm:cxn modelId="{EFFFC606-3472-47B2-B594-A9204A2FBE79}" type="presParOf" srcId="{6608B1DD-594C-453A-A77E-134906FD0724}" destId="{004B3B46-700C-42EC-9D42-653737FDCAD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FF0CCB-B063-418F-8E9D-86611E72DA20}"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D988EC81-4A5A-4911-AAE5-26EBF0B1A72B}">
      <dgm:prSet/>
      <dgm:spPr/>
      <dgm:t>
        <a:bodyPr/>
        <a:lstStyle/>
        <a:p>
          <a:r>
            <a:rPr lang="en-GB"/>
            <a:t>Also known as statute. </a:t>
          </a:r>
          <a:endParaRPr lang="en-US"/>
        </a:p>
      </dgm:t>
    </dgm:pt>
    <dgm:pt modelId="{230AE3AB-909E-48C5-B86C-E878BFE263B7}" type="parTrans" cxnId="{786A0A9F-EEBA-44FA-8A7D-0E65148D22E6}">
      <dgm:prSet/>
      <dgm:spPr/>
      <dgm:t>
        <a:bodyPr/>
        <a:lstStyle/>
        <a:p>
          <a:endParaRPr lang="en-US"/>
        </a:p>
      </dgm:t>
    </dgm:pt>
    <dgm:pt modelId="{C32258B9-298C-404C-A0C8-5843717A1B6D}" type="sibTrans" cxnId="{786A0A9F-EEBA-44FA-8A7D-0E65148D22E6}">
      <dgm:prSet/>
      <dgm:spPr/>
      <dgm:t>
        <a:bodyPr/>
        <a:lstStyle/>
        <a:p>
          <a:endParaRPr lang="en-US"/>
        </a:p>
      </dgm:t>
    </dgm:pt>
    <dgm:pt modelId="{95D83382-BE5E-4806-970F-9B238398CAD9}">
      <dgm:prSet/>
      <dgm:spPr/>
      <dgm:t>
        <a:bodyPr/>
        <a:lstStyle/>
        <a:p>
          <a:r>
            <a:rPr lang="en-GB"/>
            <a:t>Law made by Parliament. </a:t>
          </a:r>
          <a:endParaRPr lang="en-US"/>
        </a:p>
      </dgm:t>
    </dgm:pt>
    <dgm:pt modelId="{D005A9C7-C937-441A-A00A-A4527949455F}" type="parTrans" cxnId="{99AFD661-5983-4428-900C-5D8C0BD481B9}">
      <dgm:prSet/>
      <dgm:spPr/>
      <dgm:t>
        <a:bodyPr/>
        <a:lstStyle/>
        <a:p>
          <a:endParaRPr lang="en-US"/>
        </a:p>
      </dgm:t>
    </dgm:pt>
    <dgm:pt modelId="{2474FD83-F470-46CA-9C18-17FF6B9CEE60}" type="sibTrans" cxnId="{99AFD661-5983-4428-900C-5D8C0BD481B9}">
      <dgm:prSet/>
      <dgm:spPr/>
      <dgm:t>
        <a:bodyPr/>
        <a:lstStyle/>
        <a:p>
          <a:endParaRPr lang="en-US"/>
        </a:p>
      </dgm:t>
    </dgm:pt>
    <dgm:pt modelId="{5C7274B7-5298-4E9B-8E6F-426068F20EFE}">
      <dgm:prSet/>
      <dgm:spPr/>
      <dgm:t>
        <a:bodyPr/>
        <a:lstStyle/>
        <a:p>
          <a:r>
            <a:rPr lang="en-GB"/>
            <a:t>They need to be passed through the house of commons and the house of lords. </a:t>
          </a:r>
          <a:endParaRPr lang="en-US"/>
        </a:p>
      </dgm:t>
    </dgm:pt>
    <dgm:pt modelId="{7CE1EF75-3B08-4C3E-B072-9901BD11E033}" type="parTrans" cxnId="{EDDCD7E0-233A-4DC5-8C31-3886C5420C28}">
      <dgm:prSet/>
      <dgm:spPr/>
      <dgm:t>
        <a:bodyPr/>
        <a:lstStyle/>
        <a:p>
          <a:endParaRPr lang="en-US"/>
        </a:p>
      </dgm:t>
    </dgm:pt>
    <dgm:pt modelId="{92379EED-9801-46AE-AED1-B511FA13CFBA}" type="sibTrans" cxnId="{EDDCD7E0-233A-4DC5-8C31-3886C5420C28}">
      <dgm:prSet/>
      <dgm:spPr/>
      <dgm:t>
        <a:bodyPr/>
        <a:lstStyle/>
        <a:p>
          <a:endParaRPr lang="en-US"/>
        </a:p>
      </dgm:t>
    </dgm:pt>
    <dgm:pt modelId="{0B5C8B4B-3714-4BCA-92C8-F7693DB25548}">
      <dgm:prSet/>
      <dgm:spPr/>
      <dgm:t>
        <a:bodyPr/>
        <a:lstStyle/>
        <a:p>
          <a:r>
            <a:rPr lang="en-GB"/>
            <a:t>Then they need to be given royal assent. </a:t>
          </a:r>
          <a:endParaRPr lang="en-US"/>
        </a:p>
      </dgm:t>
    </dgm:pt>
    <dgm:pt modelId="{B6CA9ED0-5B3D-453C-9777-CF9223117139}" type="parTrans" cxnId="{A75612F6-4ADF-4B9C-B067-AF73AB1F62AA}">
      <dgm:prSet/>
      <dgm:spPr/>
      <dgm:t>
        <a:bodyPr/>
        <a:lstStyle/>
        <a:p>
          <a:endParaRPr lang="en-US"/>
        </a:p>
      </dgm:t>
    </dgm:pt>
    <dgm:pt modelId="{776C9FCB-95D5-4948-8B6E-A96159F03B51}" type="sibTrans" cxnId="{A75612F6-4ADF-4B9C-B067-AF73AB1F62AA}">
      <dgm:prSet/>
      <dgm:spPr/>
      <dgm:t>
        <a:bodyPr/>
        <a:lstStyle/>
        <a:p>
          <a:endParaRPr lang="en-US"/>
        </a:p>
      </dgm:t>
    </dgm:pt>
    <dgm:pt modelId="{5F51352C-2B4B-45C4-AE7B-C85611191F66}" type="pres">
      <dgm:prSet presAssocID="{45FF0CCB-B063-418F-8E9D-86611E72DA20}" presName="matrix" presStyleCnt="0">
        <dgm:presLayoutVars>
          <dgm:chMax val="1"/>
          <dgm:dir/>
          <dgm:resizeHandles val="exact"/>
        </dgm:presLayoutVars>
      </dgm:prSet>
      <dgm:spPr/>
    </dgm:pt>
    <dgm:pt modelId="{E60A2C69-67E8-4F52-B147-2A07D6723E02}" type="pres">
      <dgm:prSet presAssocID="{45FF0CCB-B063-418F-8E9D-86611E72DA20}" presName="diamond" presStyleLbl="bgShp" presStyleIdx="0" presStyleCnt="1"/>
      <dgm:spPr/>
    </dgm:pt>
    <dgm:pt modelId="{06D92E67-5A9F-4691-9387-700702BA121A}" type="pres">
      <dgm:prSet presAssocID="{45FF0CCB-B063-418F-8E9D-86611E72DA20}" presName="quad1" presStyleLbl="node1" presStyleIdx="0" presStyleCnt="4">
        <dgm:presLayoutVars>
          <dgm:chMax val="0"/>
          <dgm:chPref val="0"/>
          <dgm:bulletEnabled val="1"/>
        </dgm:presLayoutVars>
      </dgm:prSet>
      <dgm:spPr/>
    </dgm:pt>
    <dgm:pt modelId="{96BAE6C3-08EF-4469-9074-309BBB5A3EA9}" type="pres">
      <dgm:prSet presAssocID="{45FF0CCB-B063-418F-8E9D-86611E72DA20}" presName="quad2" presStyleLbl="node1" presStyleIdx="1" presStyleCnt="4">
        <dgm:presLayoutVars>
          <dgm:chMax val="0"/>
          <dgm:chPref val="0"/>
          <dgm:bulletEnabled val="1"/>
        </dgm:presLayoutVars>
      </dgm:prSet>
      <dgm:spPr/>
    </dgm:pt>
    <dgm:pt modelId="{FCAE2717-9861-4E51-BCF4-9CB0220455A3}" type="pres">
      <dgm:prSet presAssocID="{45FF0CCB-B063-418F-8E9D-86611E72DA20}" presName="quad3" presStyleLbl="node1" presStyleIdx="2" presStyleCnt="4">
        <dgm:presLayoutVars>
          <dgm:chMax val="0"/>
          <dgm:chPref val="0"/>
          <dgm:bulletEnabled val="1"/>
        </dgm:presLayoutVars>
      </dgm:prSet>
      <dgm:spPr/>
    </dgm:pt>
    <dgm:pt modelId="{F757E40C-5C41-4239-895C-4FCD90978F15}" type="pres">
      <dgm:prSet presAssocID="{45FF0CCB-B063-418F-8E9D-86611E72DA20}" presName="quad4" presStyleLbl="node1" presStyleIdx="3" presStyleCnt="4">
        <dgm:presLayoutVars>
          <dgm:chMax val="0"/>
          <dgm:chPref val="0"/>
          <dgm:bulletEnabled val="1"/>
        </dgm:presLayoutVars>
      </dgm:prSet>
      <dgm:spPr/>
    </dgm:pt>
  </dgm:ptLst>
  <dgm:cxnLst>
    <dgm:cxn modelId="{99AFD661-5983-4428-900C-5D8C0BD481B9}" srcId="{45FF0CCB-B063-418F-8E9D-86611E72DA20}" destId="{95D83382-BE5E-4806-970F-9B238398CAD9}" srcOrd="1" destOrd="0" parTransId="{D005A9C7-C937-441A-A00A-A4527949455F}" sibTransId="{2474FD83-F470-46CA-9C18-17FF6B9CEE60}"/>
    <dgm:cxn modelId="{7FDE1F63-7F83-4F86-90CD-DE5D224BA60A}" type="presOf" srcId="{45FF0CCB-B063-418F-8E9D-86611E72DA20}" destId="{5F51352C-2B4B-45C4-AE7B-C85611191F66}" srcOrd="0" destOrd="0" presId="urn:microsoft.com/office/officeart/2005/8/layout/matrix3"/>
    <dgm:cxn modelId="{F2879F64-D26E-4073-ACB9-A3222B8ECC5B}" type="presOf" srcId="{0B5C8B4B-3714-4BCA-92C8-F7693DB25548}" destId="{F757E40C-5C41-4239-895C-4FCD90978F15}" srcOrd="0" destOrd="0" presId="urn:microsoft.com/office/officeart/2005/8/layout/matrix3"/>
    <dgm:cxn modelId="{AB94757D-47AA-4061-A4A3-11DF739D5F5B}" type="presOf" srcId="{D988EC81-4A5A-4911-AAE5-26EBF0B1A72B}" destId="{06D92E67-5A9F-4691-9387-700702BA121A}" srcOrd="0" destOrd="0" presId="urn:microsoft.com/office/officeart/2005/8/layout/matrix3"/>
    <dgm:cxn modelId="{786A0A9F-EEBA-44FA-8A7D-0E65148D22E6}" srcId="{45FF0CCB-B063-418F-8E9D-86611E72DA20}" destId="{D988EC81-4A5A-4911-AAE5-26EBF0B1A72B}" srcOrd="0" destOrd="0" parTransId="{230AE3AB-909E-48C5-B86C-E878BFE263B7}" sibTransId="{C32258B9-298C-404C-A0C8-5843717A1B6D}"/>
    <dgm:cxn modelId="{3FCAFCB3-36F4-4E6C-97F2-F9A773C019F5}" type="presOf" srcId="{95D83382-BE5E-4806-970F-9B238398CAD9}" destId="{96BAE6C3-08EF-4469-9074-309BBB5A3EA9}" srcOrd="0" destOrd="0" presId="urn:microsoft.com/office/officeart/2005/8/layout/matrix3"/>
    <dgm:cxn modelId="{03A088BF-EEA2-4020-9AFD-BC60C471F64E}" type="presOf" srcId="{5C7274B7-5298-4E9B-8E6F-426068F20EFE}" destId="{FCAE2717-9861-4E51-BCF4-9CB0220455A3}" srcOrd="0" destOrd="0" presId="urn:microsoft.com/office/officeart/2005/8/layout/matrix3"/>
    <dgm:cxn modelId="{EDDCD7E0-233A-4DC5-8C31-3886C5420C28}" srcId="{45FF0CCB-B063-418F-8E9D-86611E72DA20}" destId="{5C7274B7-5298-4E9B-8E6F-426068F20EFE}" srcOrd="2" destOrd="0" parTransId="{7CE1EF75-3B08-4C3E-B072-9901BD11E033}" sibTransId="{92379EED-9801-46AE-AED1-B511FA13CFBA}"/>
    <dgm:cxn modelId="{A75612F6-4ADF-4B9C-B067-AF73AB1F62AA}" srcId="{45FF0CCB-B063-418F-8E9D-86611E72DA20}" destId="{0B5C8B4B-3714-4BCA-92C8-F7693DB25548}" srcOrd="3" destOrd="0" parTransId="{B6CA9ED0-5B3D-453C-9777-CF9223117139}" sibTransId="{776C9FCB-95D5-4948-8B6E-A96159F03B51}"/>
    <dgm:cxn modelId="{B7568B65-712E-433B-A05A-E3C2A6EBF56D}" type="presParOf" srcId="{5F51352C-2B4B-45C4-AE7B-C85611191F66}" destId="{E60A2C69-67E8-4F52-B147-2A07D6723E02}" srcOrd="0" destOrd="0" presId="urn:microsoft.com/office/officeart/2005/8/layout/matrix3"/>
    <dgm:cxn modelId="{B49936FE-A082-4F11-8C21-C8659B792D6F}" type="presParOf" srcId="{5F51352C-2B4B-45C4-AE7B-C85611191F66}" destId="{06D92E67-5A9F-4691-9387-700702BA121A}" srcOrd="1" destOrd="0" presId="urn:microsoft.com/office/officeart/2005/8/layout/matrix3"/>
    <dgm:cxn modelId="{B0582108-62E4-4408-9AF7-DF5618E0CA9E}" type="presParOf" srcId="{5F51352C-2B4B-45C4-AE7B-C85611191F66}" destId="{96BAE6C3-08EF-4469-9074-309BBB5A3EA9}" srcOrd="2" destOrd="0" presId="urn:microsoft.com/office/officeart/2005/8/layout/matrix3"/>
    <dgm:cxn modelId="{D87A6F31-C19E-4107-941D-388D49E75CD6}" type="presParOf" srcId="{5F51352C-2B4B-45C4-AE7B-C85611191F66}" destId="{FCAE2717-9861-4E51-BCF4-9CB0220455A3}" srcOrd="3" destOrd="0" presId="urn:microsoft.com/office/officeart/2005/8/layout/matrix3"/>
    <dgm:cxn modelId="{6825C61B-4104-4B12-88BD-C9FF7F81F262}" type="presParOf" srcId="{5F51352C-2B4B-45C4-AE7B-C85611191F66}" destId="{F757E40C-5C41-4239-895C-4FCD90978F15}"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B81915A-F8BD-4229-8716-D3E833BCCF9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DC80A92-900C-46E3-BC4F-247755D16AD5}">
      <dgm:prSet/>
      <dgm:spPr/>
      <dgm:t>
        <a:bodyPr/>
        <a:lstStyle/>
        <a:p>
          <a:r>
            <a:rPr lang="en-GB"/>
            <a:t>Idea is presented – by a number of groups. </a:t>
          </a:r>
          <a:endParaRPr lang="en-US"/>
        </a:p>
      </dgm:t>
    </dgm:pt>
    <dgm:pt modelId="{301BBD0D-7D2B-4420-9B91-BF978A8CBFE9}" type="parTrans" cxnId="{9D6CA668-E3DB-40F1-AAAA-B4CE93212290}">
      <dgm:prSet/>
      <dgm:spPr/>
      <dgm:t>
        <a:bodyPr/>
        <a:lstStyle/>
        <a:p>
          <a:endParaRPr lang="en-US"/>
        </a:p>
      </dgm:t>
    </dgm:pt>
    <dgm:pt modelId="{C7BC01AD-DE55-4FF3-A690-BFF3EBE04260}" type="sibTrans" cxnId="{9D6CA668-E3DB-40F1-AAAA-B4CE93212290}">
      <dgm:prSet/>
      <dgm:spPr/>
      <dgm:t>
        <a:bodyPr/>
        <a:lstStyle/>
        <a:p>
          <a:endParaRPr lang="en-US"/>
        </a:p>
      </dgm:t>
    </dgm:pt>
    <dgm:pt modelId="{900851C3-36CF-49C5-B945-4E98162A161B}">
      <dgm:prSet/>
      <dgm:spPr/>
      <dgm:t>
        <a:bodyPr/>
        <a:lstStyle/>
        <a:p>
          <a:r>
            <a:rPr lang="en-GB"/>
            <a:t>Green papers is where we start – which explains the idea – shared for consultation (Public). </a:t>
          </a:r>
          <a:endParaRPr lang="en-US"/>
        </a:p>
      </dgm:t>
    </dgm:pt>
    <dgm:pt modelId="{F6169DF8-C9AC-4E3F-A5E0-B6805427BDA5}" type="parTrans" cxnId="{9BBE2E5B-0041-4A6C-97D2-36E0167A3459}">
      <dgm:prSet/>
      <dgm:spPr/>
      <dgm:t>
        <a:bodyPr/>
        <a:lstStyle/>
        <a:p>
          <a:endParaRPr lang="en-US"/>
        </a:p>
      </dgm:t>
    </dgm:pt>
    <dgm:pt modelId="{B580584D-29A9-4785-A28D-753E9C63CBAC}" type="sibTrans" cxnId="{9BBE2E5B-0041-4A6C-97D2-36E0167A3459}">
      <dgm:prSet/>
      <dgm:spPr/>
      <dgm:t>
        <a:bodyPr/>
        <a:lstStyle/>
        <a:p>
          <a:endParaRPr lang="en-US"/>
        </a:p>
      </dgm:t>
    </dgm:pt>
    <dgm:pt modelId="{8EC8025E-4AE5-49FE-A29E-DACC16849694}">
      <dgm:prSet/>
      <dgm:spPr/>
      <dgm:t>
        <a:bodyPr/>
        <a:lstStyle/>
        <a:p>
          <a:r>
            <a:rPr lang="en-GB"/>
            <a:t>White paper comes next – outlines plan. </a:t>
          </a:r>
          <a:endParaRPr lang="en-US"/>
        </a:p>
      </dgm:t>
    </dgm:pt>
    <dgm:pt modelId="{B4C8A46C-12EF-4660-8730-E13FE43C2AE1}" type="parTrans" cxnId="{328D1D92-F72F-4326-9C70-E52F46732660}">
      <dgm:prSet/>
      <dgm:spPr/>
      <dgm:t>
        <a:bodyPr/>
        <a:lstStyle/>
        <a:p>
          <a:endParaRPr lang="en-US"/>
        </a:p>
      </dgm:t>
    </dgm:pt>
    <dgm:pt modelId="{0EF839A6-7295-4621-A5D4-9D23A478AD78}" type="sibTrans" cxnId="{328D1D92-F72F-4326-9C70-E52F46732660}">
      <dgm:prSet/>
      <dgm:spPr/>
      <dgm:t>
        <a:bodyPr/>
        <a:lstStyle/>
        <a:p>
          <a:endParaRPr lang="en-US"/>
        </a:p>
      </dgm:t>
    </dgm:pt>
    <dgm:pt modelId="{F1A2358B-B8B1-473F-8995-D617FE4C317B}">
      <dgm:prSet/>
      <dgm:spPr/>
      <dgm:t>
        <a:bodyPr/>
        <a:lstStyle/>
        <a:p>
          <a:r>
            <a:rPr lang="en-GB"/>
            <a:t>Cabinet then agree and a bill is created. </a:t>
          </a:r>
          <a:endParaRPr lang="en-US"/>
        </a:p>
      </dgm:t>
    </dgm:pt>
    <dgm:pt modelId="{D9E97573-E18E-49BC-9E18-ABC5F277B692}" type="parTrans" cxnId="{C4809E20-9C46-40CC-AF63-BD967D24330A}">
      <dgm:prSet/>
      <dgm:spPr/>
      <dgm:t>
        <a:bodyPr/>
        <a:lstStyle/>
        <a:p>
          <a:endParaRPr lang="en-US"/>
        </a:p>
      </dgm:t>
    </dgm:pt>
    <dgm:pt modelId="{8B48D6E1-B438-41ED-A8E1-DA8E41BA491A}" type="sibTrans" cxnId="{C4809E20-9C46-40CC-AF63-BD967D24330A}">
      <dgm:prSet/>
      <dgm:spPr/>
      <dgm:t>
        <a:bodyPr/>
        <a:lstStyle/>
        <a:p>
          <a:endParaRPr lang="en-US"/>
        </a:p>
      </dgm:t>
    </dgm:pt>
    <dgm:pt modelId="{21FC5D17-8F25-4245-8DBF-1E3618AB520F}">
      <dgm:prSet/>
      <dgm:spPr/>
      <dgm:t>
        <a:bodyPr/>
        <a:lstStyle/>
        <a:p>
          <a:r>
            <a:rPr lang="en-GB"/>
            <a:t>Whoever is in charge of the bill presents it to parliament. </a:t>
          </a:r>
          <a:endParaRPr lang="en-US"/>
        </a:p>
      </dgm:t>
    </dgm:pt>
    <dgm:pt modelId="{29EDCB23-FD28-4CF3-A891-E25A4FBF0C12}" type="parTrans" cxnId="{F4BD3072-5BFB-46F3-A936-B48FD9E485FC}">
      <dgm:prSet/>
      <dgm:spPr/>
      <dgm:t>
        <a:bodyPr/>
        <a:lstStyle/>
        <a:p>
          <a:endParaRPr lang="en-US"/>
        </a:p>
      </dgm:t>
    </dgm:pt>
    <dgm:pt modelId="{83822657-C1BC-4FAF-8B28-D1F29E48B813}" type="sibTrans" cxnId="{F4BD3072-5BFB-46F3-A936-B48FD9E485FC}">
      <dgm:prSet/>
      <dgm:spPr/>
      <dgm:t>
        <a:bodyPr/>
        <a:lstStyle/>
        <a:p>
          <a:endParaRPr lang="en-US"/>
        </a:p>
      </dgm:t>
    </dgm:pt>
    <dgm:pt modelId="{C723E786-B692-45E8-AF9B-D056FBB06338}" type="pres">
      <dgm:prSet presAssocID="{8B81915A-F8BD-4229-8716-D3E833BCCF9E}" presName="linear" presStyleCnt="0">
        <dgm:presLayoutVars>
          <dgm:animLvl val="lvl"/>
          <dgm:resizeHandles val="exact"/>
        </dgm:presLayoutVars>
      </dgm:prSet>
      <dgm:spPr/>
    </dgm:pt>
    <dgm:pt modelId="{F06D3533-7A1D-4712-90FF-A2FA360D8C48}" type="pres">
      <dgm:prSet presAssocID="{DDC80A92-900C-46E3-BC4F-247755D16AD5}" presName="parentText" presStyleLbl="node1" presStyleIdx="0" presStyleCnt="5">
        <dgm:presLayoutVars>
          <dgm:chMax val="0"/>
          <dgm:bulletEnabled val="1"/>
        </dgm:presLayoutVars>
      </dgm:prSet>
      <dgm:spPr/>
    </dgm:pt>
    <dgm:pt modelId="{DD54656C-FD93-479B-A13A-900B4AE9C4C0}" type="pres">
      <dgm:prSet presAssocID="{C7BC01AD-DE55-4FF3-A690-BFF3EBE04260}" presName="spacer" presStyleCnt="0"/>
      <dgm:spPr/>
    </dgm:pt>
    <dgm:pt modelId="{67DB2D8D-206F-4C6A-8CF8-46458552C892}" type="pres">
      <dgm:prSet presAssocID="{900851C3-36CF-49C5-B945-4E98162A161B}" presName="parentText" presStyleLbl="node1" presStyleIdx="1" presStyleCnt="5">
        <dgm:presLayoutVars>
          <dgm:chMax val="0"/>
          <dgm:bulletEnabled val="1"/>
        </dgm:presLayoutVars>
      </dgm:prSet>
      <dgm:spPr/>
    </dgm:pt>
    <dgm:pt modelId="{0A0ABC0B-C894-4CBD-B72A-334A1E7F97FA}" type="pres">
      <dgm:prSet presAssocID="{B580584D-29A9-4785-A28D-753E9C63CBAC}" presName="spacer" presStyleCnt="0"/>
      <dgm:spPr/>
    </dgm:pt>
    <dgm:pt modelId="{DFFE19A7-2FF7-422C-8AAA-70ABEA1109BF}" type="pres">
      <dgm:prSet presAssocID="{8EC8025E-4AE5-49FE-A29E-DACC16849694}" presName="parentText" presStyleLbl="node1" presStyleIdx="2" presStyleCnt="5">
        <dgm:presLayoutVars>
          <dgm:chMax val="0"/>
          <dgm:bulletEnabled val="1"/>
        </dgm:presLayoutVars>
      </dgm:prSet>
      <dgm:spPr/>
    </dgm:pt>
    <dgm:pt modelId="{DCC17E6E-47C6-4AEB-9699-85B79AECA128}" type="pres">
      <dgm:prSet presAssocID="{0EF839A6-7295-4621-A5D4-9D23A478AD78}" presName="spacer" presStyleCnt="0"/>
      <dgm:spPr/>
    </dgm:pt>
    <dgm:pt modelId="{2E3D6289-3780-49B8-BCAE-433443615B4B}" type="pres">
      <dgm:prSet presAssocID="{F1A2358B-B8B1-473F-8995-D617FE4C317B}" presName="parentText" presStyleLbl="node1" presStyleIdx="3" presStyleCnt="5">
        <dgm:presLayoutVars>
          <dgm:chMax val="0"/>
          <dgm:bulletEnabled val="1"/>
        </dgm:presLayoutVars>
      </dgm:prSet>
      <dgm:spPr/>
    </dgm:pt>
    <dgm:pt modelId="{0DFC5EAF-F502-4CD7-8F5A-1DA2795F2AA1}" type="pres">
      <dgm:prSet presAssocID="{8B48D6E1-B438-41ED-A8E1-DA8E41BA491A}" presName="spacer" presStyleCnt="0"/>
      <dgm:spPr/>
    </dgm:pt>
    <dgm:pt modelId="{6B76B6C0-A376-4A0D-9768-0886877459A7}" type="pres">
      <dgm:prSet presAssocID="{21FC5D17-8F25-4245-8DBF-1E3618AB520F}" presName="parentText" presStyleLbl="node1" presStyleIdx="4" presStyleCnt="5">
        <dgm:presLayoutVars>
          <dgm:chMax val="0"/>
          <dgm:bulletEnabled val="1"/>
        </dgm:presLayoutVars>
      </dgm:prSet>
      <dgm:spPr/>
    </dgm:pt>
  </dgm:ptLst>
  <dgm:cxnLst>
    <dgm:cxn modelId="{180A3A10-9259-497B-A355-0272D986F7D0}" type="presOf" srcId="{8EC8025E-4AE5-49FE-A29E-DACC16849694}" destId="{DFFE19A7-2FF7-422C-8AAA-70ABEA1109BF}" srcOrd="0" destOrd="0" presId="urn:microsoft.com/office/officeart/2005/8/layout/vList2"/>
    <dgm:cxn modelId="{C4809E20-9C46-40CC-AF63-BD967D24330A}" srcId="{8B81915A-F8BD-4229-8716-D3E833BCCF9E}" destId="{F1A2358B-B8B1-473F-8995-D617FE4C317B}" srcOrd="3" destOrd="0" parTransId="{D9E97573-E18E-49BC-9E18-ABC5F277B692}" sibTransId="{8B48D6E1-B438-41ED-A8E1-DA8E41BA491A}"/>
    <dgm:cxn modelId="{5D0B7A27-62BE-452F-9D36-DDF884F9623F}" type="presOf" srcId="{900851C3-36CF-49C5-B945-4E98162A161B}" destId="{67DB2D8D-206F-4C6A-8CF8-46458552C892}" srcOrd="0" destOrd="0" presId="urn:microsoft.com/office/officeart/2005/8/layout/vList2"/>
    <dgm:cxn modelId="{9BBE2E5B-0041-4A6C-97D2-36E0167A3459}" srcId="{8B81915A-F8BD-4229-8716-D3E833BCCF9E}" destId="{900851C3-36CF-49C5-B945-4E98162A161B}" srcOrd="1" destOrd="0" parTransId="{F6169DF8-C9AC-4E3F-A5E0-B6805427BDA5}" sibTransId="{B580584D-29A9-4785-A28D-753E9C63CBAC}"/>
    <dgm:cxn modelId="{C73AAB41-0278-465B-9974-6A9C874C0A1C}" type="presOf" srcId="{21FC5D17-8F25-4245-8DBF-1E3618AB520F}" destId="{6B76B6C0-A376-4A0D-9768-0886877459A7}" srcOrd="0" destOrd="0" presId="urn:microsoft.com/office/officeart/2005/8/layout/vList2"/>
    <dgm:cxn modelId="{9D6CA668-E3DB-40F1-AAAA-B4CE93212290}" srcId="{8B81915A-F8BD-4229-8716-D3E833BCCF9E}" destId="{DDC80A92-900C-46E3-BC4F-247755D16AD5}" srcOrd="0" destOrd="0" parTransId="{301BBD0D-7D2B-4420-9B91-BF978A8CBFE9}" sibTransId="{C7BC01AD-DE55-4FF3-A690-BFF3EBE04260}"/>
    <dgm:cxn modelId="{F4BD3072-5BFB-46F3-A936-B48FD9E485FC}" srcId="{8B81915A-F8BD-4229-8716-D3E833BCCF9E}" destId="{21FC5D17-8F25-4245-8DBF-1E3618AB520F}" srcOrd="4" destOrd="0" parTransId="{29EDCB23-FD28-4CF3-A891-E25A4FBF0C12}" sibTransId="{83822657-C1BC-4FAF-8B28-D1F29E48B813}"/>
    <dgm:cxn modelId="{328D1D92-F72F-4326-9C70-E52F46732660}" srcId="{8B81915A-F8BD-4229-8716-D3E833BCCF9E}" destId="{8EC8025E-4AE5-49FE-A29E-DACC16849694}" srcOrd="2" destOrd="0" parTransId="{B4C8A46C-12EF-4660-8730-E13FE43C2AE1}" sibTransId="{0EF839A6-7295-4621-A5D4-9D23A478AD78}"/>
    <dgm:cxn modelId="{18DAF996-3142-4C45-B5F1-D43D886CD355}" type="presOf" srcId="{F1A2358B-B8B1-473F-8995-D617FE4C317B}" destId="{2E3D6289-3780-49B8-BCAE-433443615B4B}" srcOrd="0" destOrd="0" presId="urn:microsoft.com/office/officeart/2005/8/layout/vList2"/>
    <dgm:cxn modelId="{4FE4E4E6-8063-4011-8CFB-68886E7AE5C4}" type="presOf" srcId="{8B81915A-F8BD-4229-8716-D3E833BCCF9E}" destId="{C723E786-B692-45E8-AF9B-D056FBB06338}" srcOrd="0" destOrd="0" presId="urn:microsoft.com/office/officeart/2005/8/layout/vList2"/>
    <dgm:cxn modelId="{C09B63F4-F689-4E5D-8449-03BED7FF4196}" type="presOf" srcId="{DDC80A92-900C-46E3-BC4F-247755D16AD5}" destId="{F06D3533-7A1D-4712-90FF-A2FA360D8C48}" srcOrd="0" destOrd="0" presId="urn:microsoft.com/office/officeart/2005/8/layout/vList2"/>
    <dgm:cxn modelId="{83E0BE13-83CC-4688-B67F-9DC98A6C9396}" type="presParOf" srcId="{C723E786-B692-45E8-AF9B-D056FBB06338}" destId="{F06D3533-7A1D-4712-90FF-A2FA360D8C48}" srcOrd="0" destOrd="0" presId="urn:microsoft.com/office/officeart/2005/8/layout/vList2"/>
    <dgm:cxn modelId="{8E153C4F-E2CA-4245-BCF8-E782B67E34D5}" type="presParOf" srcId="{C723E786-B692-45E8-AF9B-D056FBB06338}" destId="{DD54656C-FD93-479B-A13A-900B4AE9C4C0}" srcOrd="1" destOrd="0" presId="urn:microsoft.com/office/officeart/2005/8/layout/vList2"/>
    <dgm:cxn modelId="{45790B16-FEA8-47EB-902E-1D3ED6BB7224}" type="presParOf" srcId="{C723E786-B692-45E8-AF9B-D056FBB06338}" destId="{67DB2D8D-206F-4C6A-8CF8-46458552C892}" srcOrd="2" destOrd="0" presId="urn:microsoft.com/office/officeart/2005/8/layout/vList2"/>
    <dgm:cxn modelId="{36C8B7F0-DB37-4C8B-A012-54AEF68A6A3F}" type="presParOf" srcId="{C723E786-B692-45E8-AF9B-D056FBB06338}" destId="{0A0ABC0B-C894-4CBD-B72A-334A1E7F97FA}" srcOrd="3" destOrd="0" presId="urn:microsoft.com/office/officeart/2005/8/layout/vList2"/>
    <dgm:cxn modelId="{93DAF85A-F17D-4738-8442-E7AB7982EAFD}" type="presParOf" srcId="{C723E786-B692-45E8-AF9B-D056FBB06338}" destId="{DFFE19A7-2FF7-422C-8AAA-70ABEA1109BF}" srcOrd="4" destOrd="0" presId="urn:microsoft.com/office/officeart/2005/8/layout/vList2"/>
    <dgm:cxn modelId="{A1F004FD-DA13-4EC0-B7B3-1B8B220F3370}" type="presParOf" srcId="{C723E786-B692-45E8-AF9B-D056FBB06338}" destId="{DCC17E6E-47C6-4AEB-9699-85B79AECA128}" srcOrd="5" destOrd="0" presId="urn:microsoft.com/office/officeart/2005/8/layout/vList2"/>
    <dgm:cxn modelId="{B084F12E-80DB-4322-815B-74BF99EC600E}" type="presParOf" srcId="{C723E786-B692-45E8-AF9B-D056FBB06338}" destId="{2E3D6289-3780-49B8-BCAE-433443615B4B}" srcOrd="6" destOrd="0" presId="urn:microsoft.com/office/officeart/2005/8/layout/vList2"/>
    <dgm:cxn modelId="{E59A5523-E6ED-4854-A62E-1D2A2F758D68}" type="presParOf" srcId="{C723E786-B692-45E8-AF9B-D056FBB06338}" destId="{0DFC5EAF-F502-4CD7-8F5A-1DA2795F2AA1}" srcOrd="7" destOrd="0" presId="urn:microsoft.com/office/officeart/2005/8/layout/vList2"/>
    <dgm:cxn modelId="{4E26308F-89C8-48C2-9039-514A5A67ED75}" type="presParOf" srcId="{C723E786-B692-45E8-AF9B-D056FBB06338}" destId="{6B76B6C0-A376-4A0D-9768-0886877459A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D405259-598B-460B-8AF9-11B2F2D3B644}" type="doc">
      <dgm:prSet loTypeId="urn:microsoft.com/office/officeart/2005/8/layout/bProcess3" loCatId="process" qsTypeId="urn:microsoft.com/office/officeart/2005/8/quickstyle/simple1" qsCatId="simple" csTypeId="urn:microsoft.com/office/officeart/2005/8/colors/accent1_2" csCatId="accent1" phldr="1"/>
      <dgm:spPr/>
    </dgm:pt>
    <dgm:pt modelId="{488F541F-BCBF-4576-9153-98CC6FE98513}">
      <dgm:prSet phldrT="[Text]" phldr="0"/>
      <dgm:spPr/>
      <dgm:t>
        <a:bodyPr/>
        <a:lstStyle/>
        <a:p>
          <a:pPr rtl="0"/>
          <a:r>
            <a:rPr lang="en-GB" dirty="0">
              <a:latin typeface="Calibri Light" panose="020F0302020204030204"/>
            </a:rPr>
            <a:t>First Reading </a:t>
          </a:r>
          <a:endParaRPr lang="en-GB" dirty="0"/>
        </a:p>
      </dgm:t>
    </dgm:pt>
    <dgm:pt modelId="{E291847B-71C8-4251-90E4-2055AC6D1201}" type="parTrans" cxnId="{20D4CD34-11D2-4161-BB88-7369F7FFB0FA}">
      <dgm:prSet/>
      <dgm:spPr/>
    </dgm:pt>
    <dgm:pt modelId="{0A467CFA-9E28-4EB5-9401-D6C67889BE27}" type="sibTrans" cxnId="{20D4CD34-11D2-4161-BB88-7369F7FFB0FA}">
      <dgm:prSet/>
      <dgm:spPr/>
      <dgm:t>
        <a:bodyPr/>
        <a:lstStyle/>
        <a:p>
          <a:endParaRPr lang="en-US"/>
        </a:p>
      </dgm:t>
    </dgm:pt>
    <dgm:pt modelId="{569BE8B1-50F5-42E2-8AAD-6C8055C77589}">
      <dgm:prSet phldrT="[Text]" phldr="0"/>
      <dgm:spPr/>
      <dgm:t>
        <a:bodyPr/>
        <a:lstStyle/>
        <a:p>
          <a:pPr rtl="0"/>
          <a:r>
            <a:rPr lang="en-GB" dirty="0">
              <a:latin typeface="Calibri Light" panose="020F0302020204030204"/>
            </a:rPr>
            <a:t>Second Reading</a:t>
          </a:r>
          <a:endParaRPr lang="en-GB" dirty="0"/>
        </a:p>
      </dgm:t>
    </dgm:pt>
    <dgm:pt modelId="{F5F6B25C-D161-4F5D-AF24-0CBE9C07A1DD}" type="parTrans" cxnId="{A0AC43E3-AFEA-4D25-BF5A-309F0D6CF743}">
      <dgm:prSet/>
      <dgm:spPr/>
    </dgm:pt>
    <dgm:pt modelId="{45EB1C41-1BF2-443E-9ECA-E1F39905F89B}" type="sibTrans" cxnId="{A0AC43E3-AFEA-4D25-BF5A-309F0D6CF743}">
      <dgm:prSet/>
      <dgm:spPr/>
      <dgm:t>
        <a:bodyPr/>
        <a:lstStyle/>
        <a:p>
          <a:endParaRPr lang="en-US"/>
        </a:p>
      </dgm:t>
    </dgm:pt>
    <dgm:pt modelId="{A30F869E-F60F-4BEF-9DDE-5E90FF25688D}">
      <dgm:prSet phldrT="[Text]" phldr="0"/>
      <dgm:spPr/>
      <dgm:t>
        <a:bodyPr/>
        <a:lstStyle/>
        <a:p>
          <a:pPr rtl="0"/>
          <a:r>
            <a:rPr lang="en-GB" dirty="0">
              <a:latin typeface="Calibri Light" panose="020F0302020204030204"/>
            </a:rPr>
            <a:t>Committee Stage </a:t>
          </a:r>
          <a:endParaRPr lang="en-GB" dirty="0"/>
        </a:p>
      </dgm:t>
    </dgm:pt>
    <dgm:pt modelId="{E89DDC11-C49D-4659-80CC-B5C436227D70}" type="parTrans" cxnId="{A721AF9B-1B1A-4464-BE61-136A812F7F0D}">
      <dgm:prSet/>
      <dgm:spPr/>
    </dgm:pt>
    <dgm:pt modelId="{9C03012B-59B7-45A0-8345-3B5C55D0DC56}" type="sibTrans" cxnId="{A721AF9B-1B1A-4464-BE61-136A812F7F0D}">
      <dgm:prSet/>
      <dgm:spPr/>
      <dgm:t>
        <a:bodyPr/>
        <a:lstStyle/>
        <a:p>
          <a:endParaRPr lang="en-US"/>
        </a:p>
      </dgm:t>
    </dgm:pt>
    <dgm:pt modelId="{F650A500-9098-452E-8CC6-F4E990F3801B}">
      <dgm:prSet phldr="0"/>
      <dgm:spPr/>
      <dgm:t>
        <a:bodyPr/>
        <a:lstStyle/>
        <a:p>
          <a:pPr rtl="0"/>
          <a:r>
            <a:rPr lang="en-GB" dirty="0">
              <a:latin typeface="Calibri Light" panose="020F0302020204030204"/>
            </a:rPr>
            <a:t>Report stage </a:t>
          </a:r>
        </a:p>
      </dgm:t>
    </dgm:pt>
    <dgm:pt modelId="{BC177A3C-51B5-4105-98D3-D11E0041B3A7}" type="parTrans" cxnId="{E0993424-1F9A-47F0-B555-075558B86618}">
      <dgm:prSet/>
      <dgm:spPr/>
    </dgm:pt>
    <dgm:pt modelId="{153B2F02-3C4F-4C83-B009-BB923E1C425D}" type="sibTrans" cxnId="{E0993424-1F9A-47F0-B555-075558B86618}">
      <dgm:prSet/>
      <dgm:spPr/>
      <dgm:t>
        <a:bodyPr/>
        <a:lstStyle/>
        <a:p>
          <a:endParaRPr lang="en-US"/>
        </a:p>
      </dgm:t>
    </dgm:pt>
    <dgm:pt modelId="{AE2110D3-D255-4F63-A19F-9827294084D4}">
      <dgm:prSet phldr="0"/>
      <dgm:spPr/>
      <dgm:t>
        <a:bodyPr/>
        <a:lstStyle/>
        <a:p>
          <a:pPr rtl="0"/>
          <a:r>
            <a:rPr lang="en-GB" dirty="0">
              <a:latin typeface="Calibri Light" panose="020F0302020204030204"/>
            </a:rPr>
            <a:t>Legislative Grand Committee </a:t>
          </a:r>
        </a:p>
      </dgm:t>
    </dgm:pt>
    <dgm:pt modelId="{985EDB8F-9208-4FF7-83FA-DCA976AC6AEC}" type="parTrans" cxnId="{789373CE-07B6-4947-9ADF-D815B97EEE56}">
      <dgm:prSet/>
      <dgm:spPr/>
    </dgm:pt>
    <dgm:pt modelId="{CB6E3EA1-A4E4-49FE-8DDF-5F5FED074FE9}" type="sibTrans" cxnId="{789373CE-07B6-4947-9ADF-D815B97EEE56}">
      <dgm:prSet/>
      <dgm:spPr/>
      <dgm:t>
        <a:bodyPr/>
        <a:lstStyle/>
        <a:p>
          <a:endParaRPr lang="en-US"/>
        </a:p>
      </dgm:t>
    </dgm:pt>
    <dgm:pt modelId="{6AF25987-D907-42C3-BD1A-D3E15D747B41}">
      <dgm:prSet phldr="0"/>
      <dgm:spPr/>
      <dgm:t>
        <a:bodyPr/>
        <a:lstStyle/>
        <a:p>
          <a:pPr rtl="0"/>
          <a:r>
            <a:rPr lang="en-GB" dirty="0">
              <a:latin typeface="Calibri Light" panose="020F0302020204030204"/>
            </a:rPr>
            <a:t>Reconsideration stage </a:t>
          </a:r>
        </a:p>
      </dgm:t>
    </dgm:pt>
    <dgm:pt modelId="{91C82E26-1801-48C8-805F-DF60BA6D6EC2}" type="parTrans" cxnId="{67E3461C-A60A-4F73-821A-1D63A0A7F377}">
      <dgm:prSet/>
      <dgm:spPr/>
    </dgm:pt>
    <dgm:pt modelId="{DC43D60E-D01A-4877-9F73-0FCCCD1C0693}" type="sibTrans" cxnId="{67E3461C-A60A-4F73-821A-1D63A0A7F377}">
      <dgm:prSet/>
      <dgm:spPr/>
      <dgm:t>
        <a:bodyPr/>
        <a:lstStyle/>
        <a:p>
          <a:endParaRPr lang="en-US"/>
        </a:p>
      </dgm:t>
    </dgm:pt>
    <dgm:pt modelId="{CE615A16-C79A-4B9D-91D9-45E0FD1F053E}">
      <dgm:prSet phldr="0"/>
      <dgm:spPr/>
      <dgm:t>
        <a:bodyPr/>
        <a:lstStyle/>
        <a:p>
          <a:pPr rtl="0"/>
          <a:r>
            <a:rPr lang="en-GB" dirty="0">
              <a:latin typeface="Calibri Light" panose="020F0302020204030204"/>
            </a:rPr>
            <a:t>Consequential consideration stage </a:t>
          </a:r>
        </a:p>
      </dgm:t>
    </dgm:pt>
    <dgm:pt modelId="{3682D9E1-A064-4E87-8DE9-F4671B1A63DC}" type="parTrans" cxnId="{A830779D-5314-4164-8403-C0F8BF4F087F}">
      <dgm:prSet/>
      <dgm:spPr/>
    </dgm:pt>
    <dgm:pt modelId="{EEE1547C-4042-4CA1-96AA-8EA590FF82F3}" type="sibTrans" cxnId="{A830779D-5314-4164-8403-C0F8BF4F087F}">
      <dgm:prSet/>
      <dgm:spPr/>
      <dgm:t>
        <a:bodyPr/>
        <a:lstStyle/>
        <a:p>
          <a:endParaRPr lang="en-US"/>
        </a:p>
      </dgm:t>
    </dgm:pt>
    <dgm:pt modelId="{484CB054-02CA-4E0C-BB0C-151600E8BC52}">
      <dgm:prSet phldr="0"/>
      <dgm:spPr/>
      <dgm:t>
        <a:bodyPr/>
        <a:lstStyle/>
        <a:p>
          <a:pPr rtl="0"/>
          <a:r>
            <a:rPr lang="en-GB" dirty="0">
              <a:latin typeface="Calibri Light" panose="020F0302020204030204"/>
            </a:rPr>
            <a:t>Third Reading </a:t>
          </a:r>
        </a:p>
      </dgm:t>
    </dgm:pt>
    <dgm:pt modelId="{B1277191-B2FD-483F-A93B-76B4F95CA890}" type="parTrans" cxnId="{BB6FE876-8AAC-477A-AA91-F481F35917B1}">
      <dgm:prSet/>
      <dgm:spPr/>
    </dgm:pt>
    <dgm:pt modelId="{C4A4F794-842D-4397-AD28-1B3DE631F65A}" type="sibTrans" cxnId="{BB6FE876-8AAC-477A-AA91-F481F35917B1}">
      <dgm:prSet/>
      <dgm:spPr/>
    </dgm:pt>
    <dgm:pt modelId="{198B4E22-9F1B-4870-8174-90755B009228}" type="pres">
      <dgm:prSet presAssocID="{7D405259-598B-460B-8AF9-11B2F2D3B644}" presName="Name0" presStyleCnt="0">
        <dgm:presLayoutVars>
          <dgm:dir/>
          <dgm:resizeHandles val="exact"/>
        </dgm:presLayoutVars>
      </dgm:prSet>
      <dgm:spPr/>
    </dgm:pt>
    <dgm:pt modelId="{3F6DDF16-8D82-4AB4-89D8-D43252F41363}" type="pres">
      <dgm:prSet presAssocID="{488F541F-BCBF-4576-9153-98CC6FE98513}" presName="node" presStyleLbl="node1" presStyleIdx="0" presStyleCnt="8">
        <dgm:presLayoutVars>
          <dgm:bulletEnabled val="1"/>
        </dgm:presLayoutVars>
      </dgm:prSet>
      <dgm:spPr/>
    </dgm:pt>
    <dgm:pt modelId="{940C5B65-DD30-4375-910F-A3C967677ED1}" type="pres">
      <dgm:prSet presAssocID="{0A467CFA-9E28-4EB5-9401-D6C67889BE27}" presName="sibTrans" presStyleLbl="sibTrans1D1" presStyleIdx="0" presStyleCnt="7"/>
      <dgm:spPr/>
    </dgm:pt>
    <dgm:pt modelId="{DC0B7988-0408-42D7-8617-2CE34DC40BF1}" type="pres">
      <dgm:prSet presAssocID="{0A467CFA-9E28-4EB5-9401-D6C67889BE27}" presName="connectorText" presStyleLbl="sibTrans1D1" presStyleIdx="0" presStyleCnt="7"/>
      <dgm:spPr/>
    </dgm:pt>
    <dgm:pt modelId="{F72AB824-38FB-4CDA-AAC6-F9D795401431}" type="pres">
      <dgm:prSet presAssocID="{569BE8B1-50F5-42E2-8AAD-6C8055C77589}" presName="node" presStyleLbl="node1" presStyleIdx="1" presStyleCnt="8">
        <dgm:presLayoutVars>
          <dgm:bulletEnabled val="1"/>
        </dgm:presLayoutVars>
      </dgm:prSet>
      <dgm:spPr/>
    </dgm:pt>
    <dgm:pt modelId="{D1789714-D847-4382-80B9-F9ABECFBAFEE}" type="pres">
      <dgm:prSet presAssocID="{45EB1C41-1BF2-443E-9ECA-E1F39905F89B}" presName="sibTrans" presStyleLbl="sibTrans1D1" presStyleIdx="1" presStyleCnt="7"/>
      <dgm:spPr/>
    </dgm:pt>
    <dgm:pt modelId="{04660EA7-2140-4729-A816-5E6EDED00B0B}" type="pres">
      <dgm:prSet presAssocID="{45EB1C41-1BF2-443E-9ECA-E1F39905F89B}" presName="connectorText" presStyleLbl="sibTrans1D1" presStyleIdx="1" presStyleCnt="7"/>
      <dgm:spPr/>
    </dgm:pt>
    <dgm:pt modelId="{EC68C055-AD95-4B91-9ECB-8B955E5D39DC}" type="pres">
      <dgm:prSet presAssocID="{A30F869E-F60F-4BEF-9DDE-5E90FF25688D}" presName="node" presStyleLbl="node1" presStyleIdx="2" presStyleCnt="8">
        <dgm:presLayoutVars>
          <dgm:bulletEnabled val="1"/>
        </dgm:presLayoutVars>
      </dgm:prSet>
      <dgm:spPr/>
    </dgm:pt>
    <dgm:pt modelId="{60E1AD7C-20ED-45A5-81D3-CB6710360491}" type="pres">
      <dgm:prSet presAssocID="{9C03012B-59B7-45A0-8345-3B5C55D0DC56}" presName="sibTrans" presStyleLbl="sibTrans1D1" presStyleIdx="2" presStyleCnt="7"/>
      <dgm:spPr/>
    </dgm:pt>
    <dgm:pt modelId="{EC612F0F-4255-44A0-AB23-39E3E4F22997}" type="pres">
      <dgm:prSet presAssocID="{9C03012B-59B7-45A0-8345-3B5C55D0DC56}" presName="connectorText" presStyleLbl="sibTrans1D1" presStyleIdx="2" presStyleCnt="7"/>
      <dgm:spPr/>
    </dgm:pt>
    <dgm:pt modelId="{4DF6B69F-291F-49FE-B536-224AB4251091}" type="pres">
      <dgm:prSet presAssocID="{F650A500-9098-452E-8CC6-F4E990F3801B}" presName="node" presStyleLbl="node1" presStyleIdx="3" presStyleCnt="8">
        <dgm:presLayoutVars>
          <dgm:bulletEnabled val="1"/>
        </dgm:presLayoutVars>
      </dgm:prSet>
      <dgm:spPr/>
    </dgm:pt>
    <dgm:pt modelId="{EB0904D5-94B9-4DFE-A94B-3FFF48573FCF}" type="pres">
      <dgm:prSet presAssocID="{153B2F02-3C4F-4C83-B009-BB923E1C425D}" presName="sibTrans" presStyleLbl="sibTrans1D1" presStyleIdx="3" presStyleCnt="7"/>
      <dgm:spPr/>
    </dgm:pt>
    <dgm:pt modelId="{C1F83BE8-DD1D-4513-8AB1-6D13F6504E78}" type="pres">
      <dgm:prSet presAssocID="{153B2F02-3C4F-4C83-B009-BB923E1C425D}" presName="connectorText" presStyleLbl="sibTrans1D1" presStyleIdx="3" presStyleCnt="7"/>
      <dgm:spPr/>
    </dgm:pt>
    <dgm:pt modelId="{465BAFD2-F206-4DD5-8110-1BBCA6CE96E9}" type="pres">
      <dgm:prSet presAssocID="{AE2110D3-D255-4F63-A19F-9827294084D4}" presName="node" presStyleLbl="node1" presStyleIdx="4" presStyleCnt="8">
        <dgm:presLayoutVars>
          <dgm:bulletEnabled val="1"/>
        </dgm:presLayoutVars>
      </dgm:prSet>
      <dgm:spPr/>
    </dgm:pt>
    <dgm:pt modelId="{510268C8-5F22-4672-8B32-8F2AEEF49B63}" type="pres">
      <dgm:prSet presAssocID="{CB6E3EA1-A4E4-49FE-8DDF-5F5FED074FE9}" presName="sibTrans" presStyleLbl="sibTrans1D1" presStyleIdx="4" presStyleCnt="7"/>
      <dgm:spPr/>
    </dgm:pt>
    <dgm:pt modelId="{93950EFA-C844-4DCD-95E7-C4CFB5B653BA}" type="pres">
      <dgm:prSet presAssocID="{CB6E3EA1-A4E4-49FE-8DDF-5F5FED074FE9}" presName="connectorText" presStyleLbl="sibTrans1D1" presStyleIdx="4" presStyleCnt="7"/>
      <dgm:spPr/>
    </dgm:pt>
    <dgm:pt modelId="{2087602A-0779-4067-B560-2099DD14227B}" type="pres">
      <dgm:prSet presAssocID="{6AF25987-D907-42C3-BD1A-D3E15D747B41}" presName="node" presStyleLbl="node1" presStyleIdx="5" presStyleCnt="8">
        <dgm:presLayoutVars>
          <dgm:bulletEnabled val="1"/>
        </dgm:presLayoutVars>
      </dgm:prSet>
      <dgm:spPr/>
    </dgm:pt>
    <dgm:pt modelId="{282B581F-ED36-47D9-A033-B5C97536C5FA}" type="pres">
      <dgm:prSet presAssocID="{DC43D60E-D01A-4877-9F73-0FCCCD1C0693}" presName="sibTrans" presStyleLbl="sibTrans1D1" presStyleIdx="5" presStyleCnt="7"/>
      <dgm:spPr/>
    </dgm:pt>
    <dgm:pt modelId="{9B610684-9262-4997-872F-DE341E0F8DCF}" type="pres">
      <dgm:prSet presAssocID="{DC43D60E-D01A-4877-9F73-0FCCCD1C0693}" presName="connectorText" presStyleLbl="sibTrans1D1" presStyleIdx="5" presStyleCnt="7"/>
      <dgm:spPr/>
    </dgm:pt>
    <dgm:pt modelId="{F8B7B496-17D0-42CF-B8EF-9D8F1874EA45}" type="pres">
      <dgm:prSet presAssocID="{CE615A16-C79A-4B9D-91D9-45E0FD1F053E}" presName="node" presStyleLbl="node1" presStyleIdx="6" presStyleCnt="8">
        <dgm:presLayoutVars>
          <dgm:bulletEnabled val="1"/>
        </dgm:presLayoutVars>
      </dgm:prSet>
      <dgm:spPr/>
    </dgm:pt>
    <dgm:pt modelId="{3C8BAEC7-3A0F-47A9-B616-873C83885170}" type="pres">
      <dgm:prSet presAssocID="{EEE1547C-4042-4CA1-96AA-8EA590FF82F3}" presName="sibTrans" presStyleLbl="sibTrans1D1" presStyleIdx="6" presStyleCnt="7"/>
      <dgm:spPr/>
    </dgm:pt>
    <dgm:pt modelId="{5CC5B32E-6B4C-48D8-8D84-85966A529CBE}" type="pres">
      <dgm:prSet presAssocID="{EEE1547C-4042-4CA1-96AA-8EA590FF82F3}" presName="connectorText" presStyleLbl="sibTrans1D1" presStyleIdx="6" presStyleCnt="7"/>
      <dgm:spPr/>
    </dgm:pt>
    <dgm:pt modelId="{FD1D7CA6-4EAC-4560-B431-F53E6D45755C}" type="pres">
      <dgm:prSet presAssocID="{484CB054-02CA-4E0C-BB0C-151600E8BC52}" presName="node" presStyleLbl="node1" presStyleIdx="7" presStyleCnt="8">
        <dgm:presLayoutVars>
          <dgm:bulletEnabled val="1"/>
        </dgm:presLayoutVars>
      </dgm:prSet>
      <dgm:spPr/>
    </dgm:pt>
  </dgm:ptLst>
  <dgm:cxnLst>
    <dgm:cxn modelId="{DDF36518-371A-4279-BC1E-87287595B840}" type="presOf" srcId="{AE2110D3-D255-4F63-A19F-9827294084D4}" destId="{465BAFD2-F206-4DD5-8110-1BBCA6CE96E9}" srcOrd="0" destOrd="0" presId="urn:microsoft.com/office/officeart/2005/8/layout/bProcess3"/>
    <dgm:cxn modelId="{BBB5C61A-CA0D-4073-98EE-91793A5E32E1}" type="presOf" srcId="{45EB1C41-1BF2-443E-9ECA-E1F39905F89B}" destId="{D1789714-D847-4382-80B9-F9ABECFBAFEE}" srcOrd="0" destOrd="0" presId="urn:microsoft.com/office/officeart/2005/8/layout/bProcess3"/>
    <dgm:cxn modelId="{67E3461C-A60A-4F73-821A-1D63A0A7F377}" srcId="{7D405259-598B-460B-8AF9-11B2F2D3B644}" destId="{6AF25987-D907-42C3-BD1A-D3E15D747B41}" srcOrd="5" destOrd="0" parTransId="{91C82E26-1801-48C8-805F-DF60BA6D6EC2}" sibTransId="{DC43D60E-D01A-4877-9F73-0FCCCD1C0693}"/>
    <dgm:cxn modelId="{242FCA20-9635-4AF6-8773-7DAFEBA999DF}" type="presOf" srcId="{6AF25987-D907-42C3-BD1A-D3E15D747B41}" destId="{2087602A-0779-4067-B560-2099DD14227B}" srcOrd="0" destOrd="0" presId="urn:microsoft.com/office/officeart/2005/8/layout/bProcess3"/>
    <dgm:cxn modelId="{E0993424-1F9A-47F0-B555-075558B86618}" srcId="{7D405259-598B-460B-8AF9-11B2F2D3B644}" destId="{F650A500-9098-452E-8CC6-F4E990F3801B}" srcOrd="3" destOrd="0" parTransId="{BC177A3C-51B5-4105-98D3-D11E0041B3A7}" sibTransId="{153B2F02-3C4F-4C83-B009-BB923E1C425D}"/>
    <dgm:cxn modelId="{08DFE22A-7794-47DF-AF1C-037FBCD1CB25}" type="presOf" srcId="{484CB054-02CA-4E0C-BB0C-151600E8BC52}" destId="{FD1D7CA6-4EAC-4560-B431-F53E6D45755C}" srcOrd="0" destOrd="0" presId="urn:microsoft.com/office/officeart/2005/8/layout/bProcess3"/>
    <dgm:cxn modelId="{20D4CD34-11D2-4161-BB88-7369F7FFB0FA}" srcId="{7D405259-598B-460B-8AF9-11B2F2D3B644}" destId="{488F541F-BCBF-4576-9153-98CC6FE98513}" srcOrd="0" destOrd="0" parTransId="{E291847B-71C8-4251-90E4-2055AC6D1201}" sibTransId="{0A467CFA-9E28-4EB5-9401-D6C67889BE27}"/>
    <dgm:cxn modelId="{DEC9503A-0B8B-489B-A845-D7E348E37966}" type="presOf" srcId="{0A467CFA-9E28-4EB5-9401-D6C67889BE27}" destId="{940C5B65-DD30-4375-910F-A3C967677ED1}" srcOrd="0" destOrd="0" presId="urn:microsoft.com/office/officeart/2005/8/layout/bProcess3"/>
    <dgm:cxn modelId="{465E3946-83B5-4848-BB2D-40F12B23D431}" type="presOf" srcId="{DC43D60E-D01A-4877-9F73-0FCCCD1C0693}" destId="{282B581F-ED36-47D9-A033-B5C97536C5FA}" srcOrd="0" destOrd="0" presId="urn:microsoft.com/office/officeart/2005/8/layout/bProcess3"/>
    <dgm:cxn modelId="{BD2BB967-A1B0-4C59-B614-CECDB09650F3}" type="presOf" srcId="{A30F869E-F60F-4BEF-9DDE-5E90FF25688D}" destId="{EC68C055-AD95-4B91-9ECB-8B955E5D39DC}" srcOrd="0" destOrd="0" presId="urn:microsoft.com/office/officeart/2005/8/layout/bProcess3"/>
    <dgm:cxn modelId="{37BEBE4C-9265-47F7-81EE-4DBCB59A9E94}" type="presOf" srcId="{45EB1C41-1BF2-443E-9ECA-E1F39905F89B}" destId="{04660EA7-2140-4729-A816-5E6EDED00B0B}" srcOrd="1" destOrd="0" presId="urn:microsoft.com/office/officeart/2005/8/layout/bProcess3"/>
    <dgm:cxn modelId="{9CA94556-89A9-4A10-B8F5-CB667176E4DE}" type="presOf" srcId="{CB6E3EA1-A4E4-49FE-8DDF-5F5FED074FE9}" destId="{510268C8-5F22-4672-8B32-8F2AEEF49B63}" srcOrd="0" destOrd="0" presId="urn:microsoft.com/office/officeart/2005/8/layout/bProcess3"/>
    <dgm:cxn modelId="{BB6FE876-8AAC-477A-AA91-F481F35917B1}" srcId="{7D405259-598B-460B-8AF9-11B2F2D3B644}" destId="{484CB054-02CA-4E0C-BB0C-151600E8BC52}" srcOrd="7" destOrd="0" parTransId="{B1277191-B2FD-483F-A93B-76B4F95CA890}" sibTransId="{C4A4F794-842D-4397-AD28-1B3DE631F65A}"/>
    <dgm:cxn modelId="{19F90B7F-EBE3-4DB8-BC22-CE3B3B6AED6C}" type="presOf" srcId="{488F541F-BCBF-4576-9153-98CC6FE98513}" destId="{3F6DDF16-8D82-4AB4-89D8-D43252F41363}" srcOrd="0" destOrd="0" presId="urn:microsoft.com/office/officeart/2005/8/layout/bProcess3"/>
    <dgm:cxn modelId="{3D72AE86-98D9-43E2-90F8-7E6EC36402CC}" type="presOf" srcId="{EEE1547C-4042-4CA1-96AA-8EA590FF82F3}" destId="{3C8BAEC7-3A0F-47A9-B616-873C83885170}" srcOrd="0" destOrd="0" presId="urn:microsoft.com/office/officeart/2005/8/layout/bProcess3"/>
    <dgm:cxn modelId="{87B0838F-2233-4313-9C46-95BB96A596D7}" type="presOf" srcId="{569BE8B1-50F5-42E2-8AAD-6C8055C77589}" destId="{F72AB824-38FB-4CDA-AAC6-F9D795401431}" srcOrd="0" destOrd="0" presId="urn:microsoft.com/office/officeart/2005/8/layout/bProcess3"/>
    <dgm:cxn modelId="{A721AF9B-1B1A-4464-BE61-136A812F7F0D}" srcId="{7D405259-598B-460B-8AF9-11B2F2D3B644}" destId="{A30F869E-F60F-4BEF-9DDE-5E90FF25688D}" srcOrd="2" destOrd="0" parTransId="{E89DDC11-C49D-4659-80CC-B5C436227D70}" sibTransId="{9C03012B-59B7-45A0-8345-3B5C55D0DC56}"/>
    <dgm:cxn modelId="{A830779D-5314-4164-8403-C0F8BF4F087F}" srcId="{7D405259-598B-460B-8AF9-11B2F2D3B644}" destId="{CE615A16-C79A-4B9D-91D9-45E0FD1F053E}" srcOrd="6" destOrd="0" parTransId="{3682D9E1-A064-4E87-8DE9-F4671B1A63DC}" sibTransId="{EEE1547C-4042-4CA1-96AA-8EA590FF82F3}"/>
    <dgm:cxn modelId="{AFCC069F-71B1-4642-8C2C-E10DE33757E8}" type="presOf" srcId="{9C03012B-59B7-45A0-8345-3B5C55D0DC56}" destId="{EC612F0F-4255-44A0-AB23-39E3E4F22997}" srcOrd="1" destOrd="0" presId="urn:microsoft.com/office/officeart/2005/8/layout/bProcess3"/>
    <dgm:cxn modelId="{6FD9C4BB-1F83-4B59-9632-BD129E81D485}" type="presOf" srcId="{EEE1547C-4042-4CA1-96AA-8EA590FF82F3}" destId="{5CC5B32E-6B4C-48D8-8D84-85966A529CBE}" srcOrd="1" destOrd="0" presId="urn:microsoft.com/office/officeart/2005/8/layout/bProcess3"/>
    <dgm:cxn modelId="{29C36FBD-EBA3-4AC8-9986-AD35E4C3B478}" type="presOf" srcId="{0A467CFA-9E28-4EB5-9401-D6C67889BE27}" destId="{DC0B7988-0408-42D7-8617-2CE34DC40BF1}" srcOrd="1" destOrd="0" presId="urn:microsoft.com/office/officeart/2005/8/layout/bProcess3"/>
    <dgm:cxn modelId="{88B2E2C4-BBCA-46C9-81EC-D973F8878AB7}" type="presOf" srcId="{CE615A16-C79A-4B9D-91D9-45E0FD1F053E}" destId="{F8B7B496-17D0-42CF-B8EF-9D8F1874EA45}" srcOrd="0" destOrd="0" presId="urn:microsoft.com/office/officeart/2005/8/layout/bProcess3"/>
    <dgm:cxn modelId="{1F2F06CA-5311-4CD2-A1D6-2E5C1CF58CBC}" type="presOf" srcId="{7D405259-598B-460B-8AF9-11B2F2D3B644}" destId="{198B4E22-9F1B-4870-8174-90755B009228}" srcOrd="0" destOrd="0" presId="urn:microsoft.com/office/officeart/2005/8/layout/bProcess3"/>
    <dgm:cxn modelId="{BA9FD9CC-E56A-4F76-94A0-ABF7A7A6F890}" type="presOf" srcId="{153B2F02-3C4F-4C83-B009-BB923E1C425D}" destId="{C1F83BE8-DD1D-4513-8AB1-6D13F6504E78}" srcOrd="1" destOrd="0" presId="urn:microsoft.com/office/officeart/2005/8/layout/bProcess3"/>
    <dgm:cxn modelId="{789373CE-07B6-4947-9ADF-D815B97EEE56}" srcId="{7D405259-598B-460B-8AF9-11B2F2D3B644}" destId="{AE2110D3-D255-4F63-A19F-9827294084D4}" srcOrd="4" destOrd="0" parTransId="{985EDB8F-9208-4FF7-83FA-DCA976AC6AEC}" sibTransId="{CB6E3EA1-A4E4-49FE-8DDF-5F5FED074FE9}"/>
    <dgm:cxn modelId="{1B2BB4D3-485D-4AB9-A129-D9535C13AAFF}" type="presOf" srcId="{CB6E3EA1-A4E4-49FE-8DDF-5F5FED074FE9}" destId="{93950EFA-C844-4DCD-95E7-C4CFB5B653BA}" srcOrd="1" destOrd="0" presId="urn:microsoft.com/office/officeart/2005/8/layout/bProcess3"/>
    <dgm:cxn modelId="{B78232D5-9B35-4B9D-A302-3922A18C1640}" type="presOf" srcId="{9C03012B-59B7-45A0-8345-3B5C55D0DC56}" destId="{60E1AD7C-20ED-45A5-81D3-CB6710360491}" srcOrd="0" destOrd="0" presId="urn:microsoft.com/office/officeart/2005/8/layout/bProcess3"/>
    <dgm:cxn modelId="{0346A9E2-AECC-4D2B-A49E-8CC18648E66B}" type="presOf" srcId="{153B2F02-3C4F-4C83-B009-BB923E1C425D}" destId="{EB0904D5-94B9-4DFE-A94B-3FFF48573FCF}" srcOrd="0" destOrd="0" presId="urn:microsoft.com/office/officeart/2005/8/layout/bProcess3"/>
    <dgm:cxn modelId="{A0AC43E3-AFEA-4D25-BF5A-309F0D6CF743}" srcId="{7D405259-598B-460B-8AF9-11B2F2D3B644}" destId="{569BE8B1-50F5-42E2-8AAD-6C8055C77589}" srcOrd="1" destOrd="0" parTransId="{F5F6B25C-D161-4F5D-AF24-0CBE9C07A1DD}" sibTransId="{45EB1C41-1BF2-443E-9ECA-E1F39905F89B}"/>
    <dgm:cxn modelId="{2B8931E6-2E5B-4E77-89AE-EA35B71D420F}" type="presOf" srcId="{DC43D60E-D01A-4877-9F73-0FCCCD1C0693}" destId="{9B610684-9262-4997-872F-DE341E0F8DCF}" srcOrd="1" destOrd="0" presId="urn:microsoft.com/office/officeart/2005/8/layout/bProcess3"/>
    <dgm:cxn modelId="{012895F1-CB86-4DCB-8557-E17E2E840915}" type="presOf" srcId="{F650A500-9098-452E-8CC6-F4E990F3801B}" destId="{4DF6B69F-291F-49FE-B536-224AB4251091}" srcOrd="0" destOrd="0" presId="urn:microsoft.com/office/officeart/2005/8/layout/bProcess3"/>
    <dgm:cxn modelId="{EADCA29C-3B9B-41A8-A309-6915B0AF1B72}" type="presParOf" srcId="{198B4E22-9F1B-4870-8174-90755B009228}" destId="{3F6DDF16-8D82-4AB4-89D8-D43252F41363}" srcOrd="0" destOrd="0" presId="urn:microsoft.com/office/officeart/2005/8/layout/bProcess3"/>
    <dgm:cxn modelId="{8B809C6A-8A2B-4D76-8756-D703F6013868}" type="presParOf" srcId="{198B4E22-9F1B-4870-8174-90755B009228}" destId="{940C5B65-DD30-4375-910F-A3C967677ED1}" srcOrd="1" destOrd="0" presId="urn:microsoft.com/office/officeart/2005/8/layout/bProcess3"/>
    <dgm:cxn modelId="{2989C0C4-D4B7-4E81-BBEB-D1CB867071C1}" type="presParOf" srcId="{940C5B65-DD30-4375-910F-A3C967677ED1}" destId="{DC0B7988-0408-42D7-8617-2CE34DC40BF1}" srcOrd="0" destOrd="0" presId="urn:microsoft.com/office/officeart/2005/8/layout/bProcess3"/>
    <dgm:cxn modelId="{AEAA7634-BBD2-422B-92DC-DE768A6B257C}" type="presParOf" srcId="{198B4E22-9F1B-4870-8174-90755B009228}" destId="{F72AB824-38FB-4CDA-AAC6-F9D795401431}" srcOrd="2" destOrd="0" presId="urn:microsoft.com/office/officeart/2005/8/layout/bProcess3"/>
    <dgm:cxn modelId="{0DF0C5A0-733F-46DE-B60E-EE534C64BF78}" type="presParOf" srcId="{198B4E22-9F1B-4870-8174-90755B009228}" destId="{D1789714-D847-4382-80B9-F9ABECFBAFEE}" srcOrd="3" destOrd="0" presId="urn:microsoft.com/office/officeart/2005/8/layout/bProcess3"/>
    <dgm:cxn modelId="{B288BB98-8F4B-45D4-A079-E146B9006BF3}" type="presParOf" srcId="{D1789714-D847-4382-80B9-F9ABECFBAFEE}" destId="{04660EA7-2140-4729-A816-5E6EDED00B0B}" srcOrd="0" destOrd="0" presId="urn:microsoft.com/office/officeart/2005/8/layout/bProcess3"/>
    <dgm:cxn modelId="{B585A781-472B-4706-8E78-B0D1E55121C3}" type="presParOf" srcId="{198B4E22-9F1B-4870-8174-90755B009228}" destId="{EC68C055-AD95-4B91-9ECB-8B955E5D39DC}" srcOrd="4" destOrd="0" presId="urn:microsoft.com/office/officeart/2005/8/layout/bProcess3"/>
    <dgm:cxn modelId="{9B3E07D2-987A-4263-9E22-E020D2F9EC5C}" type="presParOf" srcId="{198B4E22-9F1B-4870-8174-90755B009228}" destId="{60E1AD7C-20ED-45A5-81D3-CB6710360491}" srcOrd="5" destOrd="0" presId="urn:microsoft.com/office/officeart/2005/8/layout/bProcess3"/>
    <dgm:cxn modelId="{6EA5D874-D10C-479C-A0B5-2C57F488B8D9}" type="presParOf" srcId="{60E1AD7C-20ED-45A5-81D3-CB6710360491}" destId="{EC612F0F-4255-44A0-AB23-39E3E4F22997}" srcOrd="0" destOrd="0" presId="urn:microsoft.com/office/officeart/2005/8/layout/bProcess3"/>
    <dgm:cxn modelId="{C9721B54-D4A9-4F87-A8E9-B08CD9F4CDF0}" type="presParOf" srcId="{198B4E22-9F1B-4870-8174-90755B009228}" destId="{4DF6B69F-291F-49FE-B536-224AB4251091}" srcOrd="6" destOrd="0" presId="urn:microsoft.com/office/officeart/2005/8/layout/bProcess3"/>
    <dgm:cxn modelId="{1E75EAD8-BF59-42EA-8AAA-114FEF636D7A}" type="presParOf" srcId="{198B4E22-9F1B-4870-8174-90755B009228}" destId="{EB0904D5-94B9-4DFE-A94B-3FFF48573FCF}" srcOrd="7" destOrd="0" presId="urn:microsoft.com/office/officeart/2005/8/layout/bProcess3"/>
    <dgm:cxn modelId="{B4D9321F-8BCC-4898-B000-815B9176F571}" type="presParOf" srcId="{EB0904D5-94B9-4DFE-A94B-3FFF48573FCF}" destId="{C1F83BE8-DD1D-4513-8AB1-6D13F6504E78}" srcOrd="0" destOrd="0" presId="urn:microsoft.com/office/officeart/2005/8/layout/bProcess3"/>
    <dgm:cxn modelId="{1F91E907-9CF2-45BA-8016-7E353009526C}" type="presParOf" srcId="{198B4E22-9F1B-4870-8174-90755B009228}" destId="{465BAFD2-F206-4DD5-8110-1BBCA6CE96E9}" srcOrd="8" destOrd="0" presId="urn:microsoft.com/office/officeart/2005/8/layout/bProcess3"/>
    <dgm:cxn modelId="{5469224A-28DF-46C9-99B4-FABC486CCA38}" type="presParOf" srcId="{198B4E22-9F1B-4870-8174-90755B009228}" destId="{510268C8-5F22-4672-8B32-8F2AEEF49B63}" srcOrd="9" destOrd="0" presId="urn:microsoft.com/office/officeart/2005/8/layout/bProcess3"/>
    <dgm:cxn modelId="{D74DBDEB-5F90-49C1-B7B8-B0FADB99A9CD}" type="presParOf" srcId="{510268C8-5F22-4672-8B32-8F2AEEF49B63}" destId="{93950EFA-C844-4DCD-95E7-C4CFB5B653BA}" srcOrd="0" destOrd="0" presId="urn:microsoft.com/office/officeart/2005/8/layout/bProcess3"/>
    <dgm:cxn modelId="{9F5B0566-970E-4439-A1E4-81BD935ACA27}" type="presParOf" srcId="{198B4E22-9F1B-4870-8174-90755B009228}" destId="{2087602A-0779-4067-B560-2099DD14227B}" srcOrd="10" destOrd="0" presId="urn:microsoft.com/office/officeart/2005/8/layout/bProcess3"/>
    <dgm:cxn modelId="{A9076490-CA17-49F9-9705-B83597AD407B}" type="presParOf" srcId="{198B4E22-9F1B-4870-8174-90755B009228}" destId="{282B581F-ED36-47D9-A033-B5C97536C5FA}" srcOrd="11" destOrd="0" presId="urn:microsoft.com/office/officeart/2005/8/layout/bProcess3"/>
    <dgm:cxn modelId="{3EC563FA-D707-495F-9931-34BE68D38449}" type="presParOf" srcId="{282B581F-ED36-47D9-A033-B5C97536C5FA}" destId="{9B610684-9262-4997-872F-DE341E0F8DCF}" srcOrd="0" destOrd="0" presId="urn:microsoft.com/office/officeart/2005/8/layout/bProcess3"/>
    <dgm:cxn modelId="{4BA93425-52AB-4585-B070-FFF14F4C075A}" type="presParOf" srcId="{198B4E22-9F1B-4870-8174-90755B009228}" destId="{F8B7B496-17D0-42CF-B8EF-9D8F1874EA45}" srcOrd="12" destOrd="0" presId="urn:microsoft.com/office/officeart/2005/8/layout/bProcess3"/>
    <dgm:cxn modelId="{1E2BB7B3-ADCE-4A14-AE47-5CCB9DE2D3AE}" type="presParOf" srcId="{198B4E22-9F1B-4870-8174-90755B009228}" destId="{3C8BAEC7-3A0F-47A9-B616-873C83885170}" srcOrd="13" destOrd="0" presId="urn:microsoft.com/office/officeart/2005/8/layout/bProcess3"/>
    <dgm:cxn modelId="{C5169B9A-E1A7-4598-9F5A-57006C25284C}" type="presParOf" srcId="{3C8BAEC7-3A0F-47A9-B616-873C83885170}" destId="{5CC5B32E-6B4C-48D8-8D84-85966A529CBE}" srcOrd="0" destOrd="0" presId="urn:microsoft.com/office/officeart/2005/8/layout/bProcess3"/>
    <dgm:cxn modelId="{92FA464C-A7DF-4838-84E2-0213D2A154E3}" type="presParOf" srcId="{198B4E22-9F1B-4870-8174-90755B009228}" destId="{FD1D7CA6-4EAC-4560-B431-F53E6D45755C}" srcOrd="14"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991B2DA-682F-416C-B495-35CD5BE52A8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GB"/>
        </a:p>
      </dgm:t>
    </dgm:pt>
    <dgm:pt modelId="{6DEE1440-1F43-4D13-9B17-F63DF72E5725}">
      <dgm:prSet phldrT="[Text]" phldr="0"/>
      <dgm:spPr/>
      <dgm:t>
        <a:bodyPr/>
        <a:lstStyle/>
        <a:p>
          <a:pPr rtl="0"/>
          <a:r>
            <a:rPr lang="en-GB" dirty="0">
              <a:latin typeface="Calibri Light" panose="020F0302020204030204"/>
            </a:rPr>
            <a:t>First Reading </a:t>
          </a:r>
          <a:endParaRPr lang="en-GB" dirty="0"/>
        </a:p>
      </dgm:t>
    </dgm:pt>
    <dgm:pt modelId="{FC6D1864-1118-499C-B661-6637967BDCB6}" type="parTrans" cxnId="{4173EA82-8D6A-4F78-BA77-9E05E4B7AE60}">
      <dgm:prSet/>
      <dgm:spPr/>
      <dgm:t>
        <a:bodyPr/>
        <a:lstStyle/>
        <a:p>
          <a:endParaRPr lang="en-GB"/>
        </a:p>
      </dgm:t>
    </dgm:pt>
    <dgm:pt modelId="{B83BA7E4-90E3-4140-8004-9287187B53BB}" type="sibTrans" cxnId="{4173EA82-8D6A-4F78-BA77-9E05E4B7AE60}">
      <dgm:prSet/>
      <dgm:spPr/>
      <dgm:t>
        <a:bodyPr/>
        <a:lstStyle/>
        <a:p>
          <a:endParaRPr lang="en-GB"/>
        </a:p>
      </dgm:t>
    </dgm:pt>
    <dgm:pt modelId="{87D04DFD-4FD1-49C5-8754-972E488E410A}">
      <dgm:prSet phldrT="[Text]" phldr="0"/>
      <dgm:spPr/>
      <dgm:t>
        <a:bodyPr/>
        <a:lstStyle/>
        <a:p>
          <a:pPr rtl="0"/>
          <a:r>
            <a:rPr lang="en-GB" dirty="0">
              <a:latin typeface="Calibri Light" panose="020F0302020204030204"/>
            </a:rPr>
            <a:t>Second Reading</a:t>
          </a:r>
          <a:endParaRPr lang="en-GB" dirty="0"/>
        </a:p>
      </dgm:t>
    </dgm:pt>
    <dgm:pt modelId="{450A88AE-A154-4F39-AB74-033F0F63433E}" type="parTrans" cxnId="{FA04CA4F-0EC5-4021-9DE1-5F1836AAEC38}">
      <dgm:prSet/>
      <dgm:spPr/>
      <dgm:t>
        <a:bodyPr/>
        <a:lstStyle/>
        <a:p>
          <a:endParaRPr lang="en-GB"/>
        </a:p>
      </dgm:t>
    </dgm:pt>
    <dgm:pt modelId="{71590442-0D8F-4849-B717-C985AFA65BB8}" type="sibTrans" cxnId="{FA04CA4F-0EC5-4021-9DE1-5F1836AAEC38}">
      <dgm:prSet/>
      <dgm:spPr/>
      <dgm:t>
        <a:bodyPr/>
        <a:lstStyle/>
        <a:p>
          <a:endParaRPr lang="en-GB"/>
        </a:p>
      </dgm:t>
    </dgm:pt>
    <dgm:pt modelId="{88DB8F97-D9D1-4CD2-9E31-B26225300A38}">
      <dgm:prSet phldrT="[Text]" phldr="0"/>
      <dgm:spPr/>
      <dgm:t>
        <a:bodyPr/>
        <a:lstStyle/>
        <a:p>
          <a:pPr rtl="0"/>
          <a:r>
            <a:rPr lang="en-GB" dirty="0">
              <a:latin typeface="Calibri Light" panose="020F0302020204030204"/>
            </a:rPr>
            <a:t>Committee Stage </a:t>
          </a:r>
          <a:endParaRPr lang="en-GB" dirty="0"/>
        </a:p>
      </dgm:t>
    </dgm:pt>
    <dgm:pt modelId="{E88904B4-0352-44B6-BADD-F60D9BAFE702}" type="parTrans" cxnId="{322464FE-5B65-444A-998C-CB8057654E9F}">
      <dgm:prSet/>
      <dgm:spPr/>
      <dgm:t>
        <a:bodyPr/>
        <a:lstStyle/>
        <a:p>
          <a:endParaRPr lang="en-GB"/>
        </a:p>
      </dgm:t>
    </dgm:pt>
    <dgm:pt modelId="{C5574261-325A-4F42-9BE2-F7C2523B1EE0}" type="sibTrans" cxnId="{322464FE-5B65-444A-998C-CB8057654E9F}">
      <dgm:prSet/>
      <dgm:spPr/>
      <dgm:t>
        <a:bodyPr/>
        <a:lstStyle/>
        <a:p>
          <a:endParaRPr lang="en-GB"/>
        </a:p>
      </dgm:t>
    </dgm:pt>
    <dgm:pt modelId="{7DE4B070-CB95-4DD1-949B-5B96C4F25591}">
      <dgm:prSet phldrT="[Text]" phldr="0"/>
      <dgm:spPr/>
      <dgm:t>
        <a:bodyPr/>
        <a:lstStyle/>
        <a:p>
          <a:pPr rtl="0"/>
          <a:r>
            <a:rPr lang="en-GB" dirty="0">
              <a:latin typeface="Calibri Light" panose="020F0302020204030204"/>
            </a:rPr>
            <a:t>Report stage </a:t>
          </a:r>
          <a:endParaRPr lang="en-GB" dirty="0"/>
        </a:p>
      </dgm:t>
    </dgm:pt>
    <dgm:pt modelId="{A7D5ABD2-5228-4247-8F71-8AE3849DC471}" type="parTrans" cxnId="{5947A636-DAAC-49DF-8B16-095C883E8E72}">
      <dgm:prSet/>
      <dgm:spPr/>
      <dgm:t>
        <a:bodyPr/>
        <a:lstStyle/>
        <a:p>
          <a:endParaRPr lang="en-GB"/>
        </a:p>
      </dgm:t>
    </dgm:pt>
    <dgm:pt modelId="{DB199488-0846-4528-86FA-62A54CA35741}" type="sibTrans" cxnId="{5947A636-DAAC-49DF-8B16-095C883E8E72}">
      <dgm:prSet/>
      <dgm:spPr/>
      <dgm:t>
        <a:bodyPr/>
        <a:lstStyle/>
        <a:p>
          <a:endParaRPr lang="en-GB"/>
        </a:p>
      </dgm:t>
    </dgm:pt>
    <dgm:pt modelId="{0D5899C3-A25B-48BC-A907-38C9B7520E06}">
      <dgm:prSet phldrT="[Text]" phldr="0"/>
      <dgm:spPr/>
      <dgm:t>
        <a:bodyPr/>
        <a:lstStyle/>
        <a:p>
          <a:pPr rtl="0"/>
          <a:r>
            <a:rPr lang="en-GB" dirty="0">
              <a:latin typeface="Calibri Light" panose="020F0302020204030204"/>
            </a:rPr>
            <a:t>Third Reading </a:t>
          </a:r>
          <a:endParaRPr lang="en-GB" dirty="0"/>
        </a:p>
      </dgm:t>
    </dgm:pt>
    <dgm:pt modelId="{8A667B53-845C-4949-9B19-4AD70DC5A85E}" type="parTrans" cxnId="{A99E30F8-6F6A-415E-ADAE-54BAAA67B5B6}">
      <dgm:prSet/>
      <dgm:spPr/>
      <dgm:t>
        <a:bodyPr/>
        <a:lstStyle/>
        <a:p>
          <a:endParaRPr lang="en-GB"/>
        </a:p>
      </dgm:t>
    </dgm:pt>
    <dgm:pt modelId="{BC3C3FBF-574D-4108-BDBD-336556336500}" type="sibTrans" cxnId="{A99E30F8-6F6A-415E-ADAE-54BAAA67B5B6}">
      <dgm:prSet/>
      <dgm:spPr/>
      <dgm:t>
        <a:bodyPr/>
        <a:lstStyle/>
        <a:p>
          <a:endParaRPr lang="en-GB"/>
        </a:p>
      </dgm:t>
    </dgm:pt>
    <dgm:pt modelId="{3BDFBD01-A38F-4B35-ACC9-C02099258D5E}" type="pres">
      <dgm:prSet presAssocID="{3991B2DA-682F-416C-B495-35CD5BE52A89}" presName="linear" presStyleCnt="0">
        <dgm:presLayoutVars>
          <dgm:animLvl val="lvl"/>
          <dgm:resizeHandles val="exact"/>
        </dgm:presLayoutVars>
      </dgm:prSet>
      <dgm:spPr/>
    </dgm:pt>
    <dgm:pt modelId="{722EBC34-0181-4BCF-85D8-CE7420446E3E}" type="pres">
      <dgm:prSet presAssocID="{6DEE1440-1F43-4D13-9B17-F63DF72E5725}" presName="parentText" presStyleLbl="node1" presStyleIdx="0" presStyleCnt="5">
        <dgm:presLayoutVars>
          <dgm:chMax val="0"/>
          <dgm:bulletEnabled val="1"/>
        </dgm:presLayoutVars>
      </dgm:prSet>
      <dgm:spPr/>
    </dgm:pt>
    <dgm:pt modelId="{C9C830B0-59B5-494D-B64A-C05C7F311F45}" type="pres">
      <dgm:prSet presAssocID="{B83BA7E4-90E3-4140-8004-9287187B53BB}" presName="spacer" presStyleCnt="0"/>
      <dgm:spPr/>
    </dgm:pt>
    <dgm:pt modelId="{91FC06E4-D578-4A62-B24E-DBA32C69AA5F}" type="pres">
      <dgm:prSet presAssocID="{87D04DFD-4FD1-49C5-8754-972E488E410A}" presName="parentText" presStyleLbl="node1" presStyleIdx="1" presStyleCnt="5">
        <dgm:presLayoutVars>
          <dgm:chMax val="0"/>
          <dgm:bulletEnabled val="1"/>
        </dgm:presLayoutVars>
      </dgm:prSet>
      <dgm:spPr/>
    </dgm:pt>
    <dgm:pt modelId="{47CCDCCD-4335-4E02-B19E-1619CBB2F2A5}" type="pres">
      <dgm:prSet presAssocID="{71590442-0D8F-4849-B717-C985AFA65BB8}" presName="spacer" presStyleCnt="0"/>
      <dgm:spPr/>
    </dgm:pt>
    <dgm:pt modelId="{AE22A87A-260E-4D86-9F53-9E54AD60B413}" type="pres">
      <dgm:prSet presAssocID="{88DB8F97-D9D1-4CD2-9E31-B26225300A38}" presName="parentText" presStyleLbl="node1" presStyleIdx="2" presStyleCnt="5">
        <dgm:presLayoutVars>
          <dgm:chMax val="0"/>
          <dgm:bulletEnabled val="1"/>
        </dgm:presLayoutVars>
      </dgm:prSet>
      <dgm:spPr/>
    </dgm:pt>
    <dgm:pt modelId="{FC010216-1AFD-472B-A131-D97D8A8CDD3F}" type="pres">
      <dgm:prSet presAssocID="{C5574261-325A-4F42-9BE2-F7C2523B1EE0}" presName="spacer" presStyleCnt="0"/>
      <dgm:spPr/>
    </dgm:pt>
    <dgm:pt modelId="{8310CD8A-6B5A-4B29-A5E1-585DAC268BE8}" type="pres">
      <dgm:prSet presAssocID="{7DE4B070-CB95-4DD1-949B-5B96C4F25591}" presName="parentText" presStyleLbl="node1" presStyleIdx="3" presStyleCnt="5">
        <dgm:presLayoutVars>
          <dgm:chMax val="0"/>
          <dgm:bulletEnabled val="1"/>
        </dgm:presLayoutVars>
      </dgm:prSet>
      <dgm:spPr/>
    </dgm:pt>
    <dgm:pt modelId="{6CF764FC-C4DD-4970-9671-A72B5E44E7ED}" type="pres">
      <dgm:prSet presAssocID="{DB199488-0846-4528-86FA-62A54CA35741}" presName="spacer" presStyleCnt="0"/>
      <dgm:spPr/>
    </dgm:pt>
    <dgm:pt modelId="{EDE03A73-E9E1-492E-91BF-1348743FD3A8}" type="pres">
      <dgm:prSet presAssocID="{0D5899C3-A25B-48BC-A907-38C9B7520E06}" presName="parentText" presStyleLbl="node1" presStyleIdx="4" presStyleCnt="5">
        <dgm:presLayoutVars>
          <dgm:chMax val="0"/>
          <dgm:bulletEnabled val="1"/>
        </dgm:presLayoutVars>
      </dgm:prSet>
      <dgm:spPr/>
    </dgm:pt>
  </dgm:ptLst>
  <dgm:cxnLst>
    <dgm:cxn modelId="{5947A636-DAAC-49DF-8B16-095C883E8E72}" srcId="{3991B2DA-682F-416C-B495-35CD5BE52A89}" destId="{7DE4B070-CB95-4DD1-949B-5B96C4F25591}" srcOrd="3" destOrd="0" parTransId="{A7D5ABD2-5228-4247-8F71-8AE3849DC471}" sibTransId="{DB199488-0846-4528-86FA-62A54CA35741}"/>
    <dgm:cxn modelId="{DE2FDF4B-0BEF-4841-A048-6F198A0080EB}" type="presOf" srcId="{0D5899C3-A25B-48BC-A907-38C9B7520E06}" destId="{EDE03A73-E9E1-492E-91BF-1348743FD3A8}" srcOrd="0" destOrd="0" presId="urn:microsoft.com/office/officeart/2005/8/layout/vList2"/>
    <dgm:cxn modelId="{FA04CA4F-0EC5-4021-9DE1-5F1836AAEC38}" srcId="{3991B2DA-682F-416C-B495-35CD5BE52A89}" destId="{87D04DFD-4FD1-49C5-8754-972E488E410A}" srcOrd="1" destOrd="0" parTransId="{450A88AE-A154-4F39-AB74-033F0F63433E}" sibTransId="{71590442-0D8F-4849-B717-C985AFA65BB8}"/>
    <dgm:cxn modelId="{4173EA82-8D6A-4F78-BA77-9E05E4B7AE60}" srcId="{3991B2DA-682F-416C-B495-35CD5BE52A89}" destId="{6DEE1440-1F43-4D13-9B17-F63DF72E5725}" srcOrd="0" destOrd="0" parTransId="{FC6D1864-1118-499C-B661-6637967BDCB6}" sibTransId="{B83BA7E4-90E3-4140-8004-9287187B53BB}"/>
    <dgm:cxn modelId="{1F53ECA1-BF6E-4B97-BD9F-E4F08CCC43FC}" type="presOf" srcId="{7DE4B070-CB95-4DD1-949B-5B96C4F25591}" destId="{8310CD8A-6B5A-4B29-A5E1-585DAC268BE8}" srcOrd="0" destOrd="0" presId="urn:microsoft.com/office/officeart/2005/8/layout/vList2"/>
    <dgm:cxn modelId="{0BEA4CD5-A07C-487B-9DC4-0849FE1E2EE0}" type="presOf" srcId="{6DEE1440-1F43-4D13-9B17-F63DF72E5725}" destId="{722EBC34-0181-4BCF-85D8-CE7420446E3E}" srcOrd="0" destOrd="0" presId="urn:microsoft.com/office/officeart/2005/8/layout/vList2"/>
    <dgm:cxn modelId="{A40B2FDD-DDF2-4AE3-95F1-5D369AC48532}" type="presOf" srcId="{87D04DFD-4FD1-49C5-8754-972E488E410A}" destId="{91FC06E4-D578-4A62-B24E-DBA32C69AA5F}" srcOrd="0" destOrd="0" presId="urn:microsoft.com/office/officeart/2005/8/layout/vList2"/>
    <dgm:cxn modelId="{813322E0-D10B-43A3-BD12-60DF2396405C}" type="presOf" srcId="{3991B2DA-682F-416C-B495-35CD5BE52A89}" destId="{3BDFBD01-A38F-4B35-ACC9-C02099258D5E}" srcOrd="0" destOrd="0" presId="urn:microsoft.com/office/officeart/2005/8/layout/vList2"/>
    <dgm:cxn modelId="{FBD1CCE5-4E9A-4774-B901-727E9EB09324}" type="presOf" srcId="{88DB8F97-D9D1-4CD2-9E31-B26225300A38}" destId="{AE22A87A-260E-4D86-9F53-9E54AD60B413}" srcOrd="0" destOrd="0" presId="urn:microsoft.com/office/officeart/2005/8/layout/vList2"/>
    <dgm:cxn modelId="{A99E30F8-6F6A-415E-ADAE-54BAAA67B5B6}" srcId="{3991B2DA-682F-416C-B495-35CD5BE52A89}" destId="{0D5899C3-A25B-48BC-A907-38C9B7520E06}" srcOrd="4" destOrd="0" parTransId="{8A667B53-845C-4949-9B19-4AD70DC5A85E}" sibTransId="{BC3C3FBF-574D-4108-BDBD-336556336500}"/>
    <dgm:cxn modelId="{322464FE-5B65-444A-998C-CB8057654E9F}" srcId="{3991B2DA-682F-416C-B495-35CD5BE52A89}" destId="{88DB8F97-D9D1-4CD2-9E31-B26225300A38}" srcOrd="2" destOrd="0" parTransId="{E88904B4-0352-44B6-BADD-F60D9BAFE702}" sibTransId="{C5574261-325A-4F42-9BE2-F7C2523B1EE0}"/>
    <dgm:cxn modelId="{1AC6C201-BC70-45CF-8FC9-FC76E7A1353E}" type="presParOf" srcId="{3BDFBD01-A38F-4B35-ACC9-C02099258D5E}" destId="{722EBC34-0181-4BCF-85D8-CE7420446E3E}" srcOrd="0" destOrd="0" presId="urn:microsoft.com/office/officeart/2005/8/layout/vList2"/>
    <dgm:cxn modelId="{6F09F080-75E8-4D65-879C-9638AEAA0548}" type="presParOf" srcId="{3BDFBD01-A38F-4B35-ACC9-C02099258D5E}" destId="{C9C830B0-59B5-494D-B64A-C05C7F311F45}" srcOrd="1" destOrd="0" presId="urn:microsoft.com/office/officeart/2005/8/layout/vList2"/>
    <dgm:cxn modelId="{1245DF3D-8908-4365-962E-13AD0FF1754A}" type="presParOf" srcId="{3BDFBD01-A38F-4B35-ACC9-C02099258D5E}" destId="{91FC06E4-D578-4A62-B24E-DBA32C69AA5F}" srcOrd="2" destOrd="0" presId="urn:microsoft.com/office/officeart/2005/8/layout/vList2"/>
    <dgm:cxn modelId="{52C25BF6-CE1D-4639-86B0-69CB60DFDA49}" type="presParOf" srcId="{3BDFBD01-A38F-4B35-ACC9-C02099258D5E}" destId="{47CCDCCD-4335-4E02-B19E-1619CBB2F2A5}" srcOrd="3" destOrd="0" presId="urn:microsoft.com/office/officeart/2005/8/layout/vList2"/>
    <dgm:cxn modelId="{4918F7BE-E9AE-41DC-BEBE-FEB3938F4AEC}" type="presParOf" srcId="{3BDFBD01-A38F-4B35-ACC9-C02099258D5E}" destId="{AE22A87A-260E-4D86-9F53-9E54AD60B413}" srcOrd="4" destOrd="0" presId="urn:microsoft.com/office/officeart/2005/8/layout/vList2"/>
    <dgm:cxn modelId="{0F2371C3-DBF2-44A0-B479-B8B76303DF78}" type="presParOf" srcId="{3BDFBD01-A38F-4B35-ACC9-C02099258D5E}" destId="{FC010216-1AFD-472B-A131-D97D8A8CDD3F}" srcOrd="5" destOrd="0" presId="urn:microsoft.com/office/officeart/2005/8/layout/vList2"/>
    <dgm:cxn modelId="{003FB020-A67C-41F1-9BDE-71283B3C7823}" type="presParOf" srcId="{3BDFBD01-A38F-4B35-ACC9-C02099258D5E}" destId="{8310CD8A-6B5A-4B29-A5E1-585DAC268BE8}" srcOrd="6" destOrd="0" presId="urn:microsoft.com/office/officeart/2005/8/layout/vList2"/>
    <dgm:cxn modelId="{E8121018-A7AF-495B-BC10-5B8192F0C673}" type="presParOf" srcId="{3BDFBD01-A38F-4B35-ACC9-C02099258D5E}" destId="{6CF764FC-C4DD-4970-9671-A72B5E44E7ED}" srcOrd="7" destOrd="0" presId="urn:microsoft.com/office/officeart/2005/8/layout/vList2"/>
    <dgm:cxn modelId="{788D1192-607C-451D-9736-173984FFDF38}" type="presParOf" srcId="{3BDFBD01-A38F-4B35-ACC9-C02099258D5E}" destId="{EDE03A73-E9E1-492E-91BF-1348743FD3A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C75DD4D-67DF-4572-B02D-9C0992F6E3F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8DD9566-1EB3-4F29-8BF1-F729B74708CB}">
      <dgm:prSet/>
      <dgm:spPr/>
      <dgm:t>
        <a:bodyPr/>
        <a:lstStyle/>
        <a:p>
          <a:r>
            <a:rPr lang="en-GB"/>
            <a:t>Currently the prime minister is Keir Starmer. </a:t>
          </a:r>
          <a:endParaRPr lang="en-US"/>
        </a:p>
      </dgm:t>
    </dgm:pt>
    <dgm:pt modelId="{4D70E19B-B200-4143-BCD6-DC8C85C0D993}" type="parTrans" cxnId="{8BC1E612-C70C-431B-B69D-0B51315059E9}">
      <dgm:prSet/>
      <dgm:spPr/>
      <dgm:t>
        <a:bodyPr/>
        <a:lstStyle/>
        <a:p>
          <a:endParaRPr lang="en-US"/>
        </a:p>
      </dgm:t>
    </dgm:pt>
    <dgm:pt modelId="{68A75446-03A9-456E-A2F4-AC6FCE8AD66E}" type="sibTrans" cxnId="{8BC1E612-C70C-431B-B69D-0B51315059E9}">
      <dgm:prSet/>
      <dgm:spPr/>
      <dgm:t>
        <a:bodyPr/>
        <a:lstStyle/>
        <a:p>
          <a:endParaRPr lang="en-US"/>
        </a:p>
      </dgm:t>
    </dgm:pt>
    <dgm:pt modelId="{D72F46D7-2A17-40E6-82CD-097D8D556CED}">
      <dgm:prSet/>
      <dgm:spPr/>
      <dgm:t>
        <a:bodyPr/>
        <a:lstStyle/>
        <a:p>
          <a:r>
            <a:rPr lang="en-GB"/>
            <a:t>His role is to run the country among other roles such as; </a:t>
          </a:r>
          <a:endParaRPr lang="en-US"/>
        </a:p>
      </dgm:t>
    </dgm:pt>
    <dgm:pt modelId="{DA63F32F-24A0-4601-A418-0D78C37EE0BD}" type="parTrans" cxnId="{1E702F27-1194-44E6-A6FE-B842B55A60D5}">
      <dgm:prSet/>
      <dgm:spPr/>
      <dgm:t>
        <a:bodyPr/>
        <a:lstStyle/>
        <a:p>
          <a:endParaRPr lang="en-US"/>
        </a:p>
      </dgm:t>
    </dgm:pt>
    <dgm:pt modelId="{535B58CE-03FA-4EE0-A9CC-04C767C74135}" type="sibTrans" cxnId="{1E702F27-1194-44E6-A6FE-B842B55A60D5}">
      <dgm:prSet/>
      <dgm:spPr/>
      <dgm:t>
        <a:bodyPr/>
        <a:lstStyle/>
        <a:p>
          <a:endParaRPr lang="en-US"/>
        </a:p>
      </dgm:t>
    </dgm:pt>
    <dgm:pt modelId="{6AFA9353-C8F1-4795-97E4-38F73F437236}">
      <dgm:prSet/>
      <dgm:spPr/>
      <dgm:t>
        <a:bodyPr/>
        <a:lstStyle/>
        <a:p>
          <a:r>
            <a:rPr lang="en-GB"/>
            <a:t>Appointing ministers. </a:t>
          </a:r>
          <a:endParaRPr lang="en-US"/>
        </a:p>
      </dgm:t>
    </dgm:pt>
    <dgm:pt modelId="{5BC7181D-A85D-46B6-87BF-A67A04D9844F}" type="parTrans" cxnId="{EE14B53F-A91E-40B0-8E0F-331884962F0B}">
      <dgm:prSet/>
      <dgm:spPr/>
      <dgm:t>
        <a:bodyPr/>
        <a:lstStyle/>
        <a:p>
          <a:endParaRPr lang="en-US"/>
        </a:p>
      </dgm:t>
    </dgm:pt>
    <dgm:pt modelId="{4EBEEC4F-C2BB-4C6D-A3DA-0E34E3528503}" type="sibTrans" cxnId="{EE14B53F-A91E-40B0-8E0F-331884962F0B}">
      <dgm:prSet/>
      <dgm:spPr/>
      <dgm:t>
        <a:bodyPr/>
        <a:lstStyle/>
        <a:p>
          <a:endParaRPr lang="en-US"/>
        </a:p>
      </dgm:t>
    </dgm:pt>
    <dgm:pt modelId="{3711D6D6-605D-4D38-9EF3-8D2D3437B774}">
      <dgm:prSet/>
      <dgm:spPr/>
      <dgm:t>
        <a:bodyPr/>
        <a:lstStyle/>
        <a:p>
          <a:r>
            <a:rPr lang="en-GB"/>
            <a:t>Allocate tasks to other departments. </a:t>
          </a:r>
          <a:endParaRPr lang="en-US"/>
        </a:p>
      </dgm:t>
    </dgm:pt>
    <dgm:pt modelId="{C08D544E-F01A-4F98-9FDA-047735BCFD24}" type="parTrans" cxnId="{F411DE30-EB2A-42A9-A1F4-1B56F76BB49A}">
      <dgm:prSet/>
      <dgm:spPr/>
      <dgm:t>
        <a:bodyPr/>
        <a:lstStyle/>
        <a:p>
          <a:endParaRPr lang="en-US"/>
        </a:p>
      </dgm:t>
    </dgm:pt>
    <dgm:pt modelId="{4084007F-AF3C-4254-A386-E4EDEF042995}" type="sibTrans" cxnId="{F411DE30-EB2A-42A9-A1F4-1B56F76BB49A}">
      <dgm:prSet/>
      <dgm:spPr/>
      <dgm:t>
        <a:bodyPr/>
        <a:lstStyle/>
        <a:p>
          <a:endParaRPr lang="en-US"/>
        </a:p>
      </dgm:t>
    </dgm:pt>
    <dgm:pt modelId="{45AC9EB6-7AA2-4FBE-8736-D33B9CF2367B}">
      <dgm:prSet/>
      <dgm:spPr/>
      <dgm:t>
        <a:bodyPr/>
        <a:lstStyle/>
        <a:p>
          <a:r>
            <a:rPr lang="en-GB"/>
            <a:t>Head of Cabinet meetings. </a:t>
          </a:r>
          <a:endParaRPr lang="en-US"/>
        </a:p>
      </dgm:t>
    </dgm:pt>
    <dgm:pt modelId="{6EE9F453-2721-4C1C-8C8B-9A370F8D5826}" type="parTrans" cxnId="{3C0C3FE6-51A6-4C7B-BE81-F5CAA97B54CB}">
      <dgm:prSet/>
      <dgm:spPr/>
      <dgm:t>
        <a:bodyPr/>
        <a:lstStyle/>
        <a:p>
          <a:endParaRPr lang="en-US"/>
        </a:p>
      </dgm:t>
    </dgm:pt>
    <dgm:pt modelId="{516D3FE9-840E-4529-8132-ABAFAFE0A40A}" type="sibTrans" cxnId="{3C0C3FE6-51A6-4C7B-BE81-F5CAA97B54CB}">
      <dgm:prSet/>
      <dgm:spPr/>
      <dgm:t>
        <a:bodyPr/>
        <a:lstStyle/>
        <a:p>
          <a:endParaRPr lang="en-US"/>
        </a:p>
      </dgm:t>
    </dgm:pt>
    <dgm:pt modelId="{8B8110DC-6862-4325-8EE5-59387EF1E7BE}">
      <dgm:prSet/>
      <dgm:spPr/>
      <dgm:t>
        <a:bodyPr/>
        <a:lstStyle/>
        <a:p>
          <a:r>
            <a:rPr lang="en-GB"/>
            <a:t>Head of Government. </a:t>
          </a:r>
          <a:endParaRPr lang="en-US"/>
        </a:p>
      </dgm:t>
    </dgm:pt>
    <dgm:pt modelId="{9F5712CA-F7A9-4AC5-ABAB-2A45C88F3106}" type="parTrans" cxnId="{9ED8106D-1839-4FC4-A333-4DF32D2E7409}">
      <dgm:prSet/>
      <dgm:spPr/>
      <dgm:t>
        <a:bodyPr/>
        <a:lstStyle/>
        <a:p>
          <a:endParaRPr lang="en-US"/>
        </a:p>
      </dgm:t>
    </dgm:pt>
    <dgm:pt modelId="{111AA86B-1035-44AA-93FF-98DA42AFDC12}" type="sibTrans" cxnId="{9ED8106D-1839-4FC4-A333-4DF32D2E7409}">
      <dgm:prSet/>
      <dgm:spPr/>
      <dgm:t>
        <a:bodyPr/>
        <a:lstStyle/>
        <a:p>
          <a:endParaRPr lang="en-US"/>
        </a:p>
      </dgm:t>
    </dgm:pt>
    <dgm:pt modelId="{A91FB104-8D7E-4650-A88A-5ACE1F29B5D5}">
      <dgm:prSet/>
      <dgm:spPr/>
      <dgm:t>
        <a:bodyPr/>
        <a:lstStyle/>
        <a:p>
          <a:r>
            <a:rPr lang="en-GB"/>
            <a:t>Leader of his party and controls the government through government whips. </a:t>
          </a:r>
          <a:endParaRPr lang="en-US"/>
        </a:p>
      </dgm:t>
    </dgm:pt>
    <dgm:pt modelId="{58C4F020-3CA0-447A-A068-34BA47D44F7E}" type="parTrans" cxnId="{53F35339-8428-4648-BAA0-FD8F7BC233EC}">
      <dgm:prSet/>
      <dgm:spPr/>
      <dgm:t>
        <a:bodyPr/>
        <a:lstStyle/>
        <a:p>
          <a:endParaRPr lang="en-US"/>
        </a:p>
      </dgm:t>
    </dgm:pt>
    <dgm:pt modelId="{3E7F99DE-1048-4CFE-96B9-583CC5AAA1E5}" type="sibTrans" cxnId="{53F35339-8428-4648-BAA0-FD8F7BC233EC}">
      <dgm:prSet/>
      <dgm:spPr/>
      <dgm:t>
        <a:bodyPr/>
        <a:lstStyle/>
        <a:p>
          <a:endParaRPr lang="en-US"/>
        </a:p>
      </dgm:t>
    </dgm:pt>
    <dgm:pt modelId="{D671FE1E-0DE9-46FE-8D5E-1887893D6909}" type="pres">
      <dgm:prSet presAssocID="{9C75DD4D-67DF-4572-B02D-9C0992F6E3F1}" presName="linear" presStyleCnt="0">
        <dgm:presLayoutVars>
          <dgm:animLvl val="lvl"/>
          <dgm:resizeHandles val="exact"/>
        </dgm:presLayoutVars>
      </dgm:prSet>
      <dgm:spPr/>
    </dgm:pt>
    <dgm:pt modelId="{EDC2BA5D-E587-4D47-BC4C-EF6110B276E2}" type="pres">
      <dgm:prSet presAssocID="{68DD9566-1EB3-4F29-8BF1-F729B74708CB}" presName="parentText" presStyleLbl="node1" presStyleIdx="0" presStyleCnt="7">
        <dgm:presLayoutVars>
          <dgm:chMax val="0"/>
          <dgm:bulletEnabled val="1"/>
        </dgm:presLayoutVars>
      </dgm:prSet>
      <dgm:spPr/>
    </dgm:pt>
    <dgm:pt modelId="{D2CF8079-9738-4A5D-8707-27E2CC25807E}" type="pres">
      <dgm:prSet presAssocID="{68A75446-03A9-456E-A2F4-AC6FCE8AD66E}" presName="spacer" presStyleCnt="0"/>
      <dgm:spPr/>
    </dgm:pt>
    <dgm:pt modelId="{9A07D2B7-12BF-4B84-8421-3F911C16A566}" type="pres">
      <dgm:prSet presAssocID="{D72F46D7-2A17-40E6-82CD-097D8D556CED}" presName="parentText" presStyleLbl="node1" presStyleIdx="1" presStyleCnt="7">
        <dgm:presLayoutVars>
          <dgm:chMax val="0"/>
          <dgm:bulletEnabled val="1"/>
        </dgm:presLayoutVars>
      </dgm:prSet>
      <dgm:spPr/>
    </dgm:pt>
    <dgm:pt modelId="{67B43CBB-F376-4D4B-A275-C0417ED029E7}" type="pres">
      <dgm:prSet presAssocID="{535B58CE-03FA-4EE0-A9CC-04C767C74135}" presName="spacer" presStyleCnt="0"/>
      <dgm:spPr/>
    </dgm:pt>
    <dgm:pt modelId="{8A230E06-84B3-4E93-8423-EDB9BC350B5A}" type="pres">
      <dgm:prSet presAssocID="{6AFA9353-C8F1-4795-97E4-38F73F437236}" presName="parentText" presStyleLbl="node1" presStyleIdx="2" presStyleCnt="7">
        <dgm:presLayoutVars>
          <dgm:chMax val="0"/>
          <dgm:bulletEnabled val="1"/>
        </dgm:presLayoutVars>
      </dgm:prSet>
      <dgm:spPr/>
    </dgm:pt>
    <dgm:pt modelId="{BD702519-6343-4C4F-BCAB-9C1649BBE7FD}" type="pres">
      <dgm:prSet presAssocID="{4EBEEC4F-C2BB-4C6D-A3DA-0E34E3528503}" presName="spacer" presStyleCnt="0"/>
      <dgm:spPr/>
    </dgm:pt>
    <dgm:pt modelId="{99C6DC6C-792E-4357-A04A-782B901BFF19}" type="pres">
      <dgm:prSet presAssocID="{3711D6D6-605D-4D38-9EF3-8D2D3437B774}" presName="parentText" presStyleLbl="node1" presStyleIdx="3" presStyleCnt="7">
        <dgm:presLayoutVars>
          <dgm:chMax val="0"/>
          <dgm:bulletEnabled val="1"/>
        </dgm:presLayoutVars>
      </dgm:prSet>
      <dgm:spPr/>
    </dgm:pt>
    <dgm:pt modelId="{D6311E6E-5909-42BA-A940-04078E6CB6EC}" type="pres">
      <dgm:prSet presAssocID="{4084007F-AF3C-4254-A386-E4EDEF042995}" presName="spacer" presStyleCnt="0"/>
      <dgm:spPr/>
    </dgm:pt>
    <dgm:pt modelId="{470CA897-F408-4AA8-BD4A-9D7B7AE62B03}" type="pres">
      <dgm:prSet presAssocID="{45AC9EB6-7AA2-4FBE-8736-D33B9CF2367B}" presName="parentText" presStyleLbl="node1" presStyleIdx="4" presStyleCnt="7">
        <dgm:presLayoutVars>
          <dgm:chMax val="0"/>
          <dgm:bulletEnabled val="1"/>
        </dgm:presLayoutVars>
      </dgm:prSet>
      <dgm:spPr/>
    </dgm:pt>
    <dgm:pt modelId="{1FDF2A18-571F-411F-A390-14719F48C756}" type="pres">
      <dgm:prSet presAssocID="{516D3FE9-840E-4529-8132-ABAFAFE0A40A}" presName="spacer" presStyleCnt="0"/>
      <dgm:spPr/>
    </dgm:pt>
    <dgm:pt modelId="{9588710B-BB32-4C0F-9E0F-208F94B67C70}" type="pres">
      <dgm:prSet presAssocID="{8B8110DC-6862-4325-8EE5-59387EF1E7BE}" presName="parentText" presStyleLbl="node1" presStyleIdx="5" presStyleCnt="7">
        <dgm:presLayoutVars>
          <dgm:chMax val="0"/>
          <dgm:bulletEnabled val="1"/>
        </dgm:presLayoutVars>
      </dgm:prSet>
      <dgm:spPr/>
    </dgm:pt>
    <dgm:pt modelId="{A291092F-B29F-4D3E-832E-120B2FD2C71F}" type="pres">
      <dgm:prSet presAssocID="{111AA86B-1035-44AA-93FF-98DA42AFDC12}" presName="spacer" presStyleCnt="0"/>
      <dgm:spPr/>
    </dgm:pt>
    <dgm:pt modelId="{68F311AD-03D8-448F-901F-E0C508A217D2}" type="pres">
      <dgm:prSet presAssocID="{A91FB104-8D7E-4650-A88A-5ACE1F29B5D5}" presName="parentText" presStyleLbl="node1" presStyleIdx="6" presStyleCnt="7">
        <dgm:presLayoutVars>
          <dgm:chMax val="0"/>
          <dgm:bulletEnabled val="1"/>
        </dgm:presLayoutVars>
      </dgm:prSet>
      <dgm:spPr/>
    </dgm:pt>
  </dgm:ptLst>
  <dgm:cxnLst>
    <dgm:cxn modelId="{8BC1E612-C70C-431B-B69D-0B51315059E9}" srcId="{9C75DD4D-67DF-4572-B02D-9C0992F6E3F1}" destId="{68DD9566-1EB3-4F29-8BF1-F729B74708CB}" srcOrd="0" destOrd="0" parTransId="{4D70E19B-B200-4143-BCD6-DC8C85C0D993}" sibTransId="{68A75446-03A9-456E-A2F4-AC6FCE8AD66E}"/>
    <dgm:cxn modelId="{1E702F27-1194-44E6-A6FE-B842B55A60D5}" srcId="{9C75DD4D-67DF-4572-B02D-9C0992F6E3F1}" destId="{D72F46D7-2A17-40E6-82CD-097D8D556CED}" srcOrd="1" destOrd="0" parTransId="{DA63F32F-24A0-4601-A418-0D78C37EE0BD}" sibTransId="{535B58CE-03FA-4EE0-A9CC-04C767C74135}"/>
    <dgm:cxn modelId="{F411DE30-EB2A-42A9-A1F4-1B56F76BB49A}" srcId="{9C75DD4D-67DF-4572-B02D-9C0992F6E3F1}" destId="{3711D6D6-605D-4D38-9EF3-8D2D3437B774}" srcOrd="3" destOrd="0" parTransId="{C08D544E-F01A-4F98-9FDA-047735BCFD24}" sibTransId="{4084007F-AF3C-4254-A386-E4EDEF042995}"/>
    <dgm:cxn modelId="{53F35339-8428-4648-BAA0-FD8F7BC233EC}" srcId="{9C75DD4D-67DF-4572-B02D-9C0992F6E3F1}" destId="{A91FB104-8D7E-4650-A88A-5ACE1F29B5D5}" srcOrd="6" destOrd="0" parTransId="{58C4F020-3CA0-447A-A068-34BA47D44F7E}" sibTransId="{3E7F99DE-1048-4CFE-96B9-583CC5AAA1E5}"/>
    <dgm:cxn modelId="{EE14B53F-A91E-40B0-8E0F-331884962F0B}" srcId="{9C75DD4D-67DF-4572-B02D-9C0992F6E3F1}" destId="{6AFA9353-C8F1-4795-97E4-38F73F437236}" srcOrd="2" destOrd="0" parTransId="{5BC7181D-A85D-46B6-87BF-A67A04D9844F}" sibTransId="{4EBEEC4F-C2BB-4C6D-A3DA-0E34E3528503}"/>
    <dgm:cxn modelId="{E9B6FA5E-89A0-43C8-8858-1E2304C4E69B}" type="presOf" srcId="{8B8110DC-6862-4325-8EE5-59387EF1E7BE}" destId="{9588710B-BB32-4C0F-9E0F-208F94B67C70}" srcOrd="0" destOrd="0" presId="urn:microsoft.com/office/officeart/2005/8/layout/vList2"/>
    <dgm:cxn modelId="{42846D69-223A-4265-B968-C1336EEC1E57}" type="presOf" srcId="{68DD9566-1EB3-4F29-8BF1-F729B74708CB}" destId="{EDC2BA5D-E587-4D47-BC4C-EF6110B276E2}" srcOrd="0" destOrd="0" presId="urn:microsoft.com/office/officeart/2005/8/layout/vList2"/>
    <dgm:cxn modelId="{9ED8106D-1839-4FC4-A333-4DF32D2E7409}" srcId="{9C75DD4D-67DF-4572-B02D-9C0992F6E3F1}" destId="{8B8110DC-6862-4325-8EE5-59387EF1E7BE}" srcOrd="5" destOrd="0" parTransId="{9F5712CA-F7A9-4AC5-ABAB-2A45C88F3106}" sibTransId="{111AA86B-1035-44AA-93FF-98DA42AFDC12}"/>
    <dgm:cxn modelId="{5A91A39F-6DA7-47A9-B663-5B160772C0AC}" type="presOf" srcId="{A91FB104-8D7E-4650-A88A-5ACE1F29B5D5}" destId="{68F311AD-03D8-448F-901F-E0C508A217D2}" srcOrd="0" destOrd="0" presId="urn:microsoft.com/office/officeart/2005/8/layout/vList2"/>
    <dgm:cxn modelId="{995978A2-6EB3-471C-993A-BA349F6C4225}" type="presOf" srcId="{6AFA9353-C8F1-4795-97E4-38F73F437236}" destId="{8A230E06-84B3-4E93-8423-EDB9BC350B5A}" srcOrd="0" destOrd="0" presId="urn:microsoft.com/office/officeart/2005/8/layout/vList2"/>
    <dgm:cxn modelId="{968437D6-6C4B-42DF-A1AD-B347F8ADC545}" type="presOf" srcId="{45AC9EB6-7AA2-4FBE-8736-D33B9CF2367B}" destId="{470CA897-F408-4AA8-BD4A-9D7B7AE62B03}" srcOrd="0" destOrd="0" presId="urn:microsoft.com/office/officeart/2005/8/layout/vList2"/>
    <dgm:cxn modelId="{C276C6D7-5FD7-41E2-A30E-60CF891BD560}" type="presOf" srcId="{D72F46D7-2A17-40E6-82CD-097D8D556CED}" destId="{9A07D2B7-12BF-4B84-8421-3F911C16A566}" srcOrd="0" destOrd="0" presId="urn:microsoft.com/office/officeart/2005/8/layout/vList2"/>
    <dgm:cxn modelId="{3C0C3FE6-51A6-4C7B-BE81-F5CAA97B54CB}" srcId="{9C75DD4D-67DF-4572-B02D-9C0992F6E3F1}" destId="{45AC9EB6-7AA2-4FBE-8736-D33B9CF2367B}" srcOrd="4" destOrd="0" parTransId="{6EE9F453-2721-4C1C-8C8B-9A370F8D5826}" sibTransId="{516D3FE9-840E-4529-8132-ABAFAFE0A40A}"/>
    <dgm:cxn modelId="{F81990EC-B20F-45A3-8520-5EBA36695DAB}" type="presOf" srcId="{3711D6D6-605D-4D38-9EF3-8D2D3437B774}" destId="{99C6DC6C-792E-4357-A04A-782B901BFF19}" srcOrd="0" destOrd="0" presId="urn:microsoft.com/office/officeart/2005/8/layout/vList2"/>
    <dgm:cxn modelId="{96F165F6-1203-4B9F-9756-EF185784F6A1}" type="presOf" srcId="{9C75DD4D-67DF-4572-B02D-9C0992F6E3F1}" destId="{D671FE1E-0DE9-46FE-8D5E-1887893D6909}" srcOrd="0" destOrd="0" presId="urn:microsoft.com/office/officeart/2005/8/layout/vList2"/>
    <dgm:cxn modelId="{D5B22DF6-A8AA-411F-A6DC-E4D1A2FA5E9A}" type="presParOf" srcId="{D671FE1E-0DE9-46FE-8D5E-1887893D6909}" destId="{EDC2BA5D-E587-4D47-BC4C-EF6110B276E2}" srcOrd="0" destOrd="0" presId="urn:microsoft.com/office/officeart/2005/8/layout/vList2"/>
    <dgm:cxn modelId="{3D8D5CA9-201E-4FDC-8E76-84E7BE3FFCBE}" type="presParOf" srcId="{D671FE1E-0DE9-46FE-8D5E-1887893D6909}" destId="{D2CF8079-9738-4A5D-8707-27E2CC25807E}" srcOrd="1" destOrd="0" presId="urn:microsoft.com/office/officeart/2005/8/layout/vList2"/>
    <dgm:cxn modelId="{726548BD-4D44-493F-81D1-48AFC8ABEC9B}" type="presParOf" srcId="{D671FE1E-0DE9-46FE-8D5E-1887893D6909}" destId="{9A07D2B7-12BF-4B84-8421-3F911C16A566}" srcOrd="2" destOrd="0" presId="urn:microsoft.com/office/officeart/2005/8/layout/vList2"/>
    <dgm:cxn modelId="{473F0A25-5257-43B3-85BC-193C88D73FD4}" type="presParOf" srcId="{D671FE1E-0DE9-46FE-8D5E-1887893D6909}" destId="{67B43CBB-F376-4D4B-A275-C0417ED029E7}" srcOrd="3" destOrd="0" presId="urn:microsoft.com/office/officeart/2005/8/layout/vList2"/>
    <dgm:cxn modelId="{C03BCF2B-6B86-4004-AA2E-5F301FFDA51F}" type="presParOf" srcId="{D671FE1E-0DE9-46FE-8D5E-1887893D6909}" destId="{8A230E06-84B3-4E93-8423-EDB9BC350B5A}" srcOrd="4" destOrd="0" presId="urn:microsoft.com/office/officeart/2005/8/layout/vList2"/>
    <dgm:cxn modelId="{6AAB0B0A-4DE4-4EE0-86AF-DCDBBD8144E2}" type="presParOf" srcId="{D671FE1E-0DE9-46FE-8D5E-1887893D6909}" destId="{BD702519-6343-4C4F-BCAB-9C1649BBE7FD}" srcOrd="5" destOrd="0" presId="urn:microsoft.com/office/officeart/2005/8/layout/vList2"/>
    <dgm:cxn modelId="{59B6F623-6615-4772-B96F-C680520EE6E2}" type="presParOf" srcId="{D671FE1E-0DE9-46FE-8D5E-1887893D6909}" destId="{99C6DC6C-792E-4357-A04A-782B901BFF19}" srcOrd="6" destOrd="0" presId="urn:microsoft.com/office/officeart/2005/8/layout/vList2"/>
    <dgm:cxn modelId="{D9BF01DB-64D2-43E3-A26B-A88F8BCCF9C2}" type="presParOf" srcId="{D671FE1E-0DE9-46FE-8D5E-1887893D6909}" destId="{D6311E6E-5909-42BA-A940-04078E6CB6EC}" srcOrd="7" destOrd="0" presId="urn:microsoft.com/office/officeart/2005/8/layout/vList2"/>
    <dgm:cxn modelId="{93FCEC92-60F9-42B4-BD0B-833FFDF221D4}" type="presParOf" srcId="{D671FE1E-0DE9-46FE-8D5E-1887893D6909}" destId="{470CA897-F408-4AA8-BD4A-9D7B7AE62B03}" srcOrd="8" destOrd="0" presId="urn:microsoft.com/office/officeart/2005/8/layout/vList2"/>
    <dgm:cxn modelId="{19257D02-4019-4B1F-A075-9911C51D1ACD}" type="presParOf" srcId="{D671FE1E-0DE9-46FE-8D5E-1887893D6909}" destId="{1FDF2A18-571F-411F-A390-14719F48C756}" srcOrd="9" destOrd="0" presId="urn:microsoft.com/office/officeart/2005/8/layout/vList2"/>
    <dgm:cxn modelId="{37F19B3A-F607-41D5-93D6-09581E53E720}" type="presParOf" srcId="{D671FE1E-0DE9-46FE-8D5E-1887893D6909}" destId="{9588710B-BB32-4C0F-9E0F-208F94B67C70}" srcOrd="10" destOrd="0" presId="urn:microsoft.com/office/officeart/2005/8/layout/vList2"/>
    <dgm:cxn modelId="{6FE8EBF6-CC22-40CA-8AE0-64A3E54E0BB0}" type="presParOf" srcId="{D671FE1E-0DE9-46FE-8D5E-1887893D6909}" destId="{A291092F-B29F-4D3E-832E-120B2FD2C71F}" srcOrd="11" destOrd="0" presId="urn:microsoft.com/office/officeart/2005/8/layout/vList2"/>
    <dgm:cxn modelId="{ACD0A783-B161-49B3-ADCA-771CBBE8601A}" type="presParOf" srcId="{D671FE1E-0DE9-46FE-8D5E-1887893D6909}" destId="{68F311AD-03D8-448F-901F-E0C508A217D2}"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B0B391B-0AE7-4A4F-A0DC-A1DF6E88AB8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9303AC0-5E4E-47CB-9D44-8CF3C7C71B13}">
      <dgm:prSet/>
      <dgm:spPr/>
      <dgm:t>
        <a:bodyPr/>
        <a:lstStyle/>
        <a:p>
          <a:r>
            <a:rPr lang="en-GB"/>
            <a:t>Speaks to the king in weekly meeting regarding government affairs.</a:t>
          </a:r>
          <a:endParaRPr lang="en-US"/>
        </a:p>
      </dgm:t>
    </dgm:pt>
    <dgm:pt modelId="{CF9B0EEB-0FAA-408B-BA36-97B92AACF3B7}" type="parTrans" cxnId="{23058D6F-6BDD-4A58-8DE8-DFD03AB6F7B8}">
      <dgm:prSet/>
      <dgm:spPr/>
      <dgm:t>
        <a:bodyPr/>
        <a:lstStyle/>
        <a:p>
          <a:endParaRPr lang="en-US"/>
        </a:p>
      </dgm:t>
    </dgm:pt>
    <dgm:pt modelId="{A388546E-FEBB-41BC-BB6D-F6531609A0BB}" type="sibTrans" cxnId="{23058D6F-6BDD-4A58-8DE8-DFD03AB6F7B8}">
      <dgm:prSet/>
      <dgm:spPr/>
      <dgm:t>
        <a:bodyPr/>
        <a:lstStyle/>
        <a:p>
          <a:endParaRPr lang="en-US"/>
        </a:p>
      </dgm:t>
    </dgm:pt>
    <dgm:pt modelId="{D69876D8-4482-4FB4-A52F-5EC96330A4A1}">
      <dgm:prSet/>
      <dgm:spPr/>
      <dgm:t>
        <a:bodyPr/>
        <a:lstStyle/>
        <a:p>
          <a:r>
            <a:rPr lang="en-GB"/>
            <a:t>Supervises security and intelligence matters. </a:t>
          </a:r>
          <a:endParaRPr lang="en-US"/>
        </a:p>
      </dgm:t>
    </dgm:pt>
    <dgm:pt modelId="{46F79743-045D-46F5-AD1C-4884CC54F6EE}" type="parTrans" cxnId="{8E37749B-6342-4293-B306-AD9DBC08CE30}">
      <dgm:prSet/>
      <dgm:spPr/>
      <dgm:t>
        <a:bodyPr/>
        <a:lstStyle/>
        <a:p>
          <a:endParaRPr lang="en-US"/>
        </a:p>
      </dgm:t>
    </dgm:pt>
    <dgm:pt modelId="{1B42A5D5-A59B-4600-B773-8C13352F0D04}" type="sibTrans" cxnId="{8E37749B-6342-4293-B306-AD9DBC08CE30}">
      <dgm:prSet/>
      <dgm:spPr/>
      <dgm:t>
        <a:bodyPr/>
        <a:lstStyle/>
        <a:p>
          <a:endParaRPr lang="en-US"/>
        </a:p>
      </dgm:t>
    </dgm:pt>
    <dgm:pt modelId="{79A6A067-8CE4-4642-8C22-B86858A1A72A}">
      <dgm:prSet/>
      <dgm:spPr/>
      <dgm:t>
        <a:bodyPr/>
        <a:lstStyle/>
        <a:p>
          <a:r>
            <a:rPr lang="en-GB"/>
            <a:t>Appointing positions such as life peers and top civil servants. </a:t>
          </a:r>
          <a:endParaRPr lang="en-US"/>
        </a:p>
      </dgm:t>
    </dgm:pt>
    <dgm:pt modelId="{BB902B85-D7C9-4503-9048-ED2CE46BC781}" type="parTrans" cxnId="{10022831-D26F-443E-9E83-E0A61F9AA597}">
      <dgm:prSet/>
      <dgm:spPr/>
      <dgm:t>
        <a:bodyPr/>
        <a:lstStyle/>
        <a:p>
          <a:endParaRPr lang="en-US"/>
        </a:p>
      </dgm:t>
    </dgm:pt>
    <dgm:pt modelId="{C49AC7A4-5EF7-4E6A-9E1F-76337532EFA1}" type="sibTrans" cxnId="{10022831-D26F-443E-9E83-E0A61F9AA597}">
      <dgm:prSet/>
      <dgm:spPr/>
      <dgm:t>
        <a:bodyPr/>
        <a:lstStyle/>
        <a:p>
          <a:endParaRPr lang="en-US"/>
        </a:p>
      </dgm:t>
    </dgm:pt>
    <dgm:pt modelId="{ACA7C3CE-AFF4-4534-B9D0-4AF16AA66624}">
      <dgm:prSet/>
      <dgm:spPr/>
      <dgm:t>
        <a:bodyPr/>
        <a:lstStyle/>
        <a:p>
          <a:r>
            <a:rPr lang="en-GB"/>
            <a:t>Or makes recommendations for appointment. </a:t>
          </a:r>
          <a:endParaRPr lang="en-US"/>
        </a:p>
      </dgm:t>
    </dgm:pt>
    <dgm:pt modelId="{FB6572FE-42D4-4D84-A250-E705129CBFDA}" type="parTrans" cxnId="{67069769-FE3B-4445-AE26-5AFB21B4AA96}">
      <dgm:prSet/>
      <dgm:spPr/>
      <dgm:t>
        <a:bodyPr/>
        <a:lstStyle/>
        <a:p>
          <a:endParaRPr lang="en-US"/>
        </a:p>
      </dgm:t>
    </dgm:pt>
    <dgm:pt modelId="{6ECEC91B-FF7E-4800-B6CF-B47FFEBE0E3D}" type="sibTrans" cxnId="{67069769-FE3B-4445-AE26-5AFB21B4AA96}">
      <dgm:prSet/>
      <dgm:spPr/>
      <dgm:t>
        <a:bodyPr/>
        <a:lstStyle/>
        <a:p>
          <a:endParaRPr lang="en-US"/>
        </a:p>
      </dgm:t>
    </dgm:pt>
    <dgm:pt modelId="{B00D2111-4EFB-4B15-86B4-8F21649A76CF}" type="pres">
      <dgm:prSet presAssocID="{3B0B391B-0AE7-4A4F-A0DC-A1DF6E88AB85}" presName="linear" presStyleCnt="0">
        <dgm:presLayoutVars>
          <dgm:animLvl val="lvl"/>
          <dgm:resizeHandles val="exact"/>
        </dgm:presLayoutVars>
      </dgm:prSet>
      <dgm:spPr/>
    </dgm:pt>
    <dgm:pt modelId="{8A7717CB-B9C8-408E-99E0-8ECE1123047A}" type="pres">
      <dgm:prSet presAssocID="{59303AC0-5E4E-47CB-9D44-8CF3C7C71B13}" presName="parentText" presStyleLbl="node1" presStyleIdx="0" presStyleCnt="4">
        <dgm:presLayoutVars>
          <dgm:chMax val="0"/>
          <dgm:bulletEnabled val="1"/>
        </dgm:presLayoutVars>
      </dgm:prSet>
      <dgm:spPr/>
    </dgm:pt>
    <dgm:pt modelId="{04CD5C2F-8895-4EBB-96ED-A77DE63D3A41}" type="pres">
      <dgm:prSet presAssocID="{A388546E-FEBB-41BC-BB6D-F6531609A0BB}" presName="spacer" presStyleCnt="0"/>
      <dgm:spPr/>
    </dgm:pt>
    <dgm:pt modelId="{9CA3C864-2B83-4812-8450-34388C9A91E4}" type="pres">
      <dgm:prSet presAssocID="{D69876D8-4482-4FB4-A52F-5EC96330A4A1}" presName="parentText" presStyleLbl="node1" presStyleIdx="1" presStyleCnt="4">
        <dgm:presLayoutVars>
          <dgm:chMax val="0"/>
          <dgm:bulletEnabled val="1"/>
        </dgm:presLayoutVars>
      </dgm:prSet>
      <dgm:spPr/>
    </dgm:pt>
    <dgm:pt modelId="{B3F5FE6C-F235-4D9B-A0C4-B073BAC37FA9}" type="pres">
      <dgm:prSet presAssocID="{1B42A5D5-A59B-4600-B773-8C13352F0D04}" presName="spacer" presStyleCnt="0"/>
      <dgm:spPr/>
    </dgm:pt>
    <dgm:pt modelId="{66CF9017-78D7-4792-AB1C-F4B91E2BCFE5}" type="pres">
      <dgm:prSet presAssocID="{79A6A067-8CE4-4642-8C22-B86858A1A72A}" presName="parentText" presStyleLbl="node1" presStyleIdx="2" presStyleCnt="4">
        <dgm:presLayoutVars>
          <dgm:chMax val="0"/>
          <dgm:bulletEnabled val="1"/>
        </dgm:presLayoutVars>
      </dgm:prSet>
      <dgm:spPr/>
    </dgm:pt>
    <dgm:pt modelId="{15BD7C7E-E700-418A-A7AD-9F71BA210306}" type="pres">
      <dgm:prSet presAssocID="{C49AC7A4-5EF7-4E6A-9E1F-76337532EFA1}" presName="spacer" presStyleCnt="0"/>
      <dgm:spPr/>
    </dgm:pt>
    <dgm:pt modelId="{629D6A79-8EB3-413C-A75A-C6E909168AD9}" type="pres">
      <dgm:prSet presAssocID="{ACA7C3CE-AFF4-4534-B9D0-4AF16AA66624}" presName="parentText" presStyleLbl="node1" presStyleIdx="3" presStyleCnt="4">
        <dgm:presLayoutVars>
          <dgm:chMax val="0"/>
          <dgm:bulletEnabled val="1"/>
        </dgm:presLayoutVars>
      </dgm:prSet>
      <dgm:spPr/>
    </dgm:pt>
  </dgm:ptLst>
  <dgm:cxnLst>
    <dgm:cxn modelId="{74B5A62B-654F-4561-AED6-D36A3B0B8413}" type="presOf" srcId="{79A6A067-8CE4-4642-8C22-B86858A1A72A}" destId="{66CF9017-78D7-4792-AB1C-F4B91E2BCFE5}" srcOrd="0" destOrd="0" presId="urn:microsoft.com/office/officeart/2005/8/layout/vList2"/>
    <dgm:cxn modelId="{10022831-D26F-443E-9E83-E0A61F9AA597}" srcId="{3B0B391B-0AE7-4A4F-A0DC-A1DF6E88AB85}" destId="{79A6A067-8CE4-4642-8C22-B86858A1A72A}" srcOrd="2" destOrd="0" parTransId="{BB902B85-D7C9-4503-9048-ED2CE46BC781}" sibTransId="{C49AC7A4-5EF7-4E6A-9E1F-76337532EFA1}"/>
    <dgm:cxn modelId="{67069769-FE3B-4445-AE26-5AFB21B4AA96}" srcId="{3B0B391B-0AE7-4A4F-A0DC-A1DF6E88AB85}" destId="{ACA7C3CE-AFF4-4534-B9D0-4AF16AA66624}" srcOrd="3" destOrd="0" parTransId="{FB6572FE-42D4-4D84-A250-E705129CBFDA}" sibTransId="{6ECEC91B-FF7E-4800-B6CF-B47FFEBE0E3D}"/>
    <dgm:cxn modelId="{23058D6F-6BDD-4A58-8DE8-DFD03AB6F7B8}" srcId="{3B0B391B-0AE7-4A4F-A0DC-A1DF6E88AB85}" destId="{59303AC0-5E4E-47CB-9D44-8CF3C7C71B13}" srcOrd="0" destOrd="0" parTransId="{CF9B0EEB-0FAA-408B-BA36-97B92AACF3B7}" sibTransId="{A388546E-FEBB-41BC-BB6D-F6531609A0BB}"/>
    <dgm:cxn modelId="{FFB19270-0336-4AAF-807F-C6897DEC5BB4}" type="presOf" srcId="{59303AC0-5E4E-47CB-9D44-8CF3C7C71B13}" destId="{8A7717CB-B9C8-408E-99E0-8ECE1123047A}" srcOrd="0" destOrd="0" presId="urn:microsoft.com/office/officeart/2005/8/layout/vList2"/>
    <dgm:cxn modelId="{8E37749B-6342-4293-B306-AD9DBC08CE30}" srcId="{3B0B391B-0AE7-4A4F-A0DC-A1DF6E88AB85}" destId="{D69876D8-4482-4FB4-A52F-5EC96330A4A1}" srcOrd="1" destOrd="0" parTransId="{46F79743-045D-46F5-AD1C-4884CC54F6EE}" sibTransId="{1B42A5D5-A59B-4600-B773-8C13352F0D04}"/>
    <dgm:cxn modelId="{6DDF77AC-B426-435E-93F5-BECD98BC3E0A}" type="presOf" srcId="{D69876D8-4482-4FB4-A52F-5EC96330A4A1}" destId="{9CA3C864-2B83-4812-8450-34388C9A91E4}" srcOrd="0" destOrd="0" presId="urn:microsoft.com/office/officeart/2005/8/layout/vList2"/>
    <dgm:cxn modelId="{3F0218C3-0010-4D9F-BF9D-9D50EF7EA1A7}" type="presOf" srcId="{ACA7C3CE-AFF4-4534-B9D0-4AF16AA66624}" destId="{629D6A79-8EB3-413C-A75A-C6E909168AD9}" srcOrd="0" destOrd="0" presId="urn:microsoft.com/office/officeart/2005/8/layout/vList2"/>
    <dgm:cxn modelId="{583DB0F8-6894-4291-80A5-36DE3EEE2C3F}" type="presOf" srcId="{3B0B391B-0AE7-4A4F-A0DC-A1DF6E88AB85}" destId="{B00D2111-4EFB-4B15-86B4-8F21649A76CF}" srcOrd="0" destOrd="0" presId="urn:microsoft.com/office/officeart/2005/8/layout/vList2"/>
    <dgm:cxn modelId="{8A19E024-BE3B-4AF1-928C-24E6481C1D2C}" type="presParOf" srcId="{B00D2111-4EFB-4B15-86B4-8F21649A76CF}" destId="{8A7717CB-B9C8-408E-99E0-8ECE1123047A}" srcOrd="0" destOrd="0" presId="urn:microsoft.com/office/officeart/2005/8/layout/vList2"/>
    <dgm:cxn modelId="{33E40DB0-227F-4A9B-9E01-0F18F6415065}" type="presParOf" srcId="{B00D2111-4EFB-4B15-86B4-8F21649A76CF}" destId="{04CD5C2F-8895-4EBB-96ED-A77DE63D3A41}" srcOrd="1" destOrd="0" presId="urn:microsoft.com/office/officeart/2005/8/layout/vList2"/>
    <dgm:cxn modelId="{E2D962B2-33C2-409A-A743-76C95BFA5C06}" type="presParOf" srcId="{B00D2111-4EFB-4B15-86B4-8F21649A76CF}" destId="{9CA3C864-2B83-4812-8450-34388C9A91E4}" srcOrd="2" destOrd="0" presId="urn:microsoft.com/office/officeart/2005/8/layout/vList2"/>
    <dgm:cxn modelId="{503D4DB8-82E6-4BB5-A7F7-98C424207DFD}" type="presParOf" srcId="{B00D2111-4EFB-4B15-86B4-8F21649A76CF}" destId="{B3F5FE6C-F235-4D9B-A0C4-B073BAC37FA9}" srcOrd="3" destOrd="0" presId="urn:microsoft.com/office/officeart/2005/8/layout/vList2"/>
    <dgm:cxn modelId="{8C91E307-CB01-4241-9091-5B57769BAB66}" type="presParOf" srcId="{B00D2111-4EFB-4B15-86B4-8F21649A76CF}" destId="{66CF9017-78D7-4792-AB1C-F4B91E2BCFE5}" srcOrd="4" destOrd="0" presId="urn:microsoft.com/office/officeart/2005/8/layout/vList2"/>
    <dgm:cxn modelId="{00D04427-ABF8-49D1-B4C8-FD1F383E41BE}" type="presParOf" srcId="{B00D2111-4EFB-4B15-86B4-8F21649A76CF}" destId="{15BD7C7E-E700-418A-A7AD-9F71BA210306}" srcOrd="5" destOrd="0" presId="urn:microsoft.com/office/officeart/2005/8/layout/vList2"/>
    <dgm:cxn modelId="{8D09B249-A375-4777-AD95-24A9FF0EB278}" type="presParOf" srcId="{B00D2111-4EFB-4B15-86B4-8F21649A76CF}" destId="{629D6A79-8EB3-413C-A75A-C6E909168AD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BC46451-F794-43E3-97E5-CD01A9788BB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2575793-FC0F-4B87-A4B2-F325DD8D5FF5}">
      <dgm:prSet/>
      <dgm:spPr/>
      <dgm:t>
        <a:bodyPr/>
        <a:lstStyle/>
        <a:p>
          <a:r>
            <a:rPr lang="en-GB"/>
            <a:t>Parliament – House of Commons and House of Lords. </a:t>
          </a:r>
          <a:endParaRPr lang="en-US"/>
        </a:p>
      </dgm:t>
    </dgm:pt>
    <dgm:pt modelId="{4CD77C65-EDC1-4101-895B-070D79693BBB}" type="parTrans" cxnId="{09B27DA3-0AAE-43C9-BFBB-67FF72E118F6}">
      <dgm:prSet/>
      <dgm:spPr/>
      <dgm:t>
        <a:bodyPr/>
        <a:lstStyle/>
        <a:p>
          <a:endParaRPr lang="en-US"/>
        </a:p>
      </dgm:t>
    </dgm:pt>
    <dgm:pt modelId="{93EC6F30-A202-4F6D-982E-ACC050A0FB4E}" type="sibTrans" cxnId="{09B27DA3-0AAE-43C9-BFBB-67FF72E118F6}">
      <dgm:prSet/>
      <dgm:spPr/>
      <dgm:t>
        <a:bodyPr/>
        <a:lstStyle/>
        <a:p>
          <a:endParaRPr lang="en-US"/>
        </a:p>
      </dgm:t>
    </dgm:pt>
    <dgm:pt modelId="{92EF02CD-C4CD-41A8-B220-BF8FD1B95A53}">
      <dgm:prSet/>
      <dgm:spPr/>
      <dgm:t>
        <a:bodyPr/>
        <a:lstStyle/>
        <a:p>
          <a:r>
            <a:rPr lang="en-GB"/>
            <a:t>Government – An introduction (Continued in tomorrow's session) </a:t>
          </a:r>
          <a:endParaRPr lang="en-US"/>
        </a:p>
      </dgm:t>
    </dgm:pt>
    <dgm:pt modelId="{C61A4FBD-978B-486F-A872-3883B0E0D582}" type="parTrans" cxnId="{3C93E9DB-4690-4892-B614-5B5913A31156}">
      <dgm:prSet/>
      <dgm:spPr/>
      <dgm:t>
        <a:bodyPr/>
        <a:lstStyle/>
        <a:p>
          <a:endParaRPr lang="en-US"/>
        </a:p>
      </dgm:t>
    </dgm:pt>
    <dgm:pt modelId="{8BDC33F9-A137-4723-9A63-61994FFF6F4A}" type="sibTrans" cxnId="{3C93E9DB-4690-4892-B614-5B5913A31156}">
      <dgm:prSet/>
      <dgm:spPr/>
      <dgm:t>
        <a:bodyPr/>
        <a:lstStyle/>
        <a:p>
          <a:endParaRPr lang="en-US"/>
        </a:p>
      </dgm:t>
    </dgm:pt>
    <dgm:pt modelId="{42FC619C-3BC3-4A71-91AE-4C91F61178C6}" type="pres">
      <dgm:prSet presAssocID="{4BC46451-F794-43E3-97E5-CD01A9788BB8}" presName="vert0" presStyleCnt="0">
        <dgm:presLayoutVars>
          <dgm:dir/>
          <dgm:animOne val="branch"/>
          <dgm:animLvl val="lvl"/>
        </dgm:presLayoutVars>
      </dgm:prSet>
      <dgm:spPr/>
    </dgm:pt>
    <dgm:pt modelId="{A4AC4742-DE3F-4D20-A7C8-DFF40FAD8C01}" type="pres">
      <dgm:prSet presAssocID="{D2575793-FC0F-4B87-A4B2-F325DD8D5FF5}" presName="thickLine" presStyleLbl="alignNode1" presStyleIdx="0" presStyleCnt="2"/>
      <dgm:spPr/>
    </dgm:pt>
    <dgm:pt modelId="{6A1D8F5C-5469-4F09-BB6B-8D81A7F86073}" type="pres">
      <dgm:prSet presAssocID="{D2575793-FC0F-4B87-A4B2-F325DD8D5FF5}" presName="horz1" presStyleCnt="0"/>
      <dgm:spPr/>
    </dgm:pt>
    <dgm:pt modelId="{5BD4A407-E3CE-4472-BEDD-70B94D7DC9CA}" type="pres">
      <dgm:prSet presAssocID="{D2575793-FC0F-4B87-A4B2-F325DD8D5FF5}" presName="tx1" presStyleLbl="revTx" presStyleIdx="0" presStyleCnt="2"/>
      <dgm:spPr/>
    </dgm:pt>
    <dgm:pt modelId="{97F31084-E2E9-4B92-969F-DA4F0049B6D8}" type="pres">
      <dgm:prSet presAssocID="{D2575793-FC0F-4B87-A4B2-F325DD8D5FF5}" presName="vert1" presStyleCnt="0"/>
      <dgm:spPr/>
    </dgm:pt>
    <dgm:pt modelId="{CFED2239-E562-44D2-B949-C37E19DD941E}" type="pres">
      <dgm:prSet presAssocID="{92EF02CD-C4CD-41A8-B220-BF8FD1B95A53}" presName="thickLine" presStyleLbl="alignNode1" presStyleIdx="1" presStyleCnt="2"/>
      <dgm:spPr/>
    </dgm:pt>
    <dgm:pt modelId="{6E828A19-3B27-431C-A8D3-0788486307EC}" type="pres">
      <dgm:prSet presAssocID="{92EF02CD-C4CD-41A8-B220-BF8FD1B95A53}" presName="horz1" presStyleCnt="0"/>
      <dgm:spPr/>
    </dgm:pt>
    <dgm:pt modelId="{8A426B07-2BEB-46F1-8DB5-53DCA9B6CA74}" type="pres">
      <dgm:prSet presAssocID="{92EF02CD-C4CD-41A8-B220-BF8FD1B95A53}" presName="tx1" presStyleLbl="revTx" presStyleIdx="1" presStyleCnt="2"/>
      <dgm:spPr/>
    </dgm:pt>
    <dgm:pt modelId="{7EC469FD-B4F8-46F9-B323-2381227C8817}" type="pres">
      <dgm:prSet presAssocID="{92EF02CD-C4CD-41A8-B220-BF8FD1B95A53}" presName="vert1" presStyleCnt="0"/>
      <dgm:spPr/>
    </dgm:pt>
  </dgm:ptLst>
  <dgm:cxnLst>
    <dgm:cxn modelId="{EDD4EB58-2319-4B3C-9AA0-F9379CF46CEC}" type="presOf" srcId="{92EF02CD-C4CD-41A8-B220-BF8FD1B95A53}" destId="{8A426B07-2BEB-46F1-8DB5-53DCA9B6CA74}" srcOrd="0" destOrd="0" presId="urn:microsoft.com/office/officeart/2008/layout/LinedList"/>
    <dgm:cxn modelId="{176B659E-B43A-4465-8F4F-DCB21C5B7AFF}" type="presOf" srcId="{4BC46451-F794-43E3-97E5-CD01A9788BB8}" destId="{42FC619C-3BC3-4A71-91AE-4C91F61178C6}" srcOrd="0" destOrd="0" presId="urn:microsoft.com/office/officeart/2008/layout/LinedList"/>
    <dgm:cxn modelId="{09B27DA3-0AAE-43C9-BFBB-67FF72E118F6}" srcId="{4BC46451-F794-43E3-97E5-CD01A9788BB8}" destId="{D2575793-FC0F-4B87-A4B2-F325DD8D5FF5}" srcOrd="0" destOrd="0" parTransId="{4CD77C65-EDC1-4101-895B-070D79693BBB}" sibTransId="{93EC6F30-A202-4F6D-982E-ACC050A0FB4E}"/>
    <dgm:cxn modelId="{634CD3AF-6C3F-4489-B497-6A582B4FC91C}" type="presOf" srcId="{D2575793-FC0F-4B87-A4B2-F325DD8D5FF5}" destId="{5BD4A407-E3CE-4472-BEDD-70B94D7DC9CA}" srcOrd="0" destOrd="0" presId="urn:microsoft.com/office/officeart/2008/layout/LinedList"/>
    <dgm:cxn modelId="{3C93E9DB-4690-4892-B614-5B5913A31156}" srcId="{4BC46451-F794-43E3-97E5-CD01A9788BB8}" destId="{92EF02CD-C4CD-41A8-B220-BF8FD1B95A53}" srcOrd="1" destOrd="0" parTransId="{C61A4FBD-978B-486F-A872-3883B0E0D582}" sibTransId="{8BDC33F9-A137-4723-9A63-61994FFF6F4A}"/>
    <dgm:cxn modelId="{95C91A36-20A9-443E-8DE7-F241E928A09A}" type="presParOf" srcId="{42FC619C-3BC3-4A71-91AE-4C91F61178C6}" destId="{A4AC4742-DE3F-4D20-A7C8-DFF40FAD8C01}" srcOrd="0" destOrd="0" presId="urn:microsoft.com/office/officeart/2008/layout/LinedList"/>
    <dgm:cxn modelId="{34E2DF23-6EE2-40C3-93C8-E8BB92A7AB53}" type="presParOf" srcId="{42FC619C-3BC3-4A71-91AE-4C91F61178C6}" destId="{6A1D8F5C-5469-4F09-BB6B-8D81A7F86073}" srcOrd="1" destOrd="0" presId="urn:microsoft.com/office/officeart/2008/layout/LinedList"/>
    <dgm:cxn modelId="{90F4C627-2B8A-458E-8C04-CFF2612FC5FC}" type="presParOf" srcId="{6A1D8F5C-5469-4F09-BB6B-8D81A7F86073}" destId="{5BD4A407-E3CE-4472-BEDD-70B94D7DC9CA}" srcOrd="0" destOrd="0" presId="urn:microsoft.com/office/officeart/2008/layout/LinedList"/>
    <dgm:cxn modelId="{3B0FBD3E-9AD6-42FE-9E37-1536F301BE36}" type="presParOf" srcId="{6A1D8F5C-5469-4F09-BB6B-8D81A7F86073}" destId="{97F31084-E2E9-4B92-969F-DA4F0049B6D8}" srcOrd="1" destOrd="0" presId="urn:microsoft.com/office/officeart/2008/layout/LinedList"/>
    <dgm:cxn modelId="{324E2168-6C6F-460B-BEB3-C717BCEFBB8D}" type="presParOf" srcId="{42FC619C-3BC3-4A71-91AE-4C91F61178C6}" destId="{CFED2239-E562-44D2-B949-C37E19DD941E}" srcOrd="2" destOrd="0" presId="urn:microsoft.com/office/officeart/2008/layout/LinedList"/>
    <dgm:cxn modelId="{07C41926-3E6E-43AA-9BF3-6EA67AC6BB34}" type="presParOf" srcId="{42FC619C-3BC3-4A71-91AE-4C91F61178C6}" destId="{6E828A19-3B27-431C-A8D3-0788486307EC}" srcOrd="3" destOrd="0" presId="urn:microsoft.com/office/officeart/2008/layout/LinedList"/>
    <dgm:cxn modelId="{63A187D4-CF87-4329-98D9-4588A4DF2E44}" type="presParOf" srcId="{6E828A19-3B27-431C-A8D3-0788486307EC}" destId="{8A426B07-2BEB-46F1-8DB5-53DCA9B6CA74}" srcOrd="0" destOrd="0" presId="urn:microsoft.com/office/officeart/2008/layout/LinedList"/>
    <dgm:cxn modelId="{EDFE380F-10D6-4AF9-8741-84E03A2906F8}" type="presParOf" srcId="{6E828A19-3B27-431C-A8D3-0788486307EC}" destId="{7EC469FD-B4F8-46F9-B323-2381227C881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CE3771-6AFE-4AA3-B2FA-DAAE910FE56A}">
      <dsp:nvSpPr>
        <dsp:cNvPr id="0" name=""/>
        <dsp:cNvSpPr/>
      </dsp:nvSpPr>
      <dsp:spPr>
        <a:xfrm>
          <a:off x="0" y="529"/>
          <a:ext cx="10232136" cy="123805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2003DB-6D9F-4720-BF90-37B8A4D5CA38}">
      <dsp:nvSpPr>
        <dsp:cNvPr id="0" name=""/>
        <dsp:cNvSpPr/>
      </dsp:nvSpPr>
      <dsp:spPr>
        <a:xfrm>
          <a:off x="374512" y="279091"/>
          <a:ext cx="680931" cy="6809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B83A1B-E350-49AE-BB5B-09559C324916}">
      <dsp:nvSpPr>
        <dsp:cNvPr id="0" name=""/>
        <dsp:cNvSpPr/>
      </dsp:nvSpPr>
      <dsp:spPr>
        <a:xfrm>
          <a:off x="1429955" y="529"/>
          <a:ext cx="8802180" cy="1238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8" tIns="131028" rIns="131028" bIns="131028" numCol="1" spcCol="1270" anchor="ctr" anchorCtr="0">
          <a:noAutofit/>
        </a:bodyPr>
        <a:lstStyle/>
        <a:p>
          <a:pPr marL="0" lvl="0" indent="0" algn="l" defTabSz="1022350">
            <a:lnSpc>
              <a:spcPct val="90000"/>
            </a:lnSpc>
            <a:spcBef>
              <a:spcPct val="0"/>
            </a:spcBef>
            <a:spcAft>
              <a:spcPct val="35000"/>
            </a:spcAft>
            <a:buNone/>
          </a:pPr>
          <a:r>
            <a:rPr lang="en-GB" sz="2300" kern="1200"/>
            <a:t>The parties with the most members in the House of Lords include labour, conservatives and the liberal democrats. </a:t>
          </a:r>
          <a:endParaRPr lang="en-US" sz="2300" kern="1200"/>
        </a:p>
      </dsp:txBody>
      <dsp:txXfrm>
        <a:off x="1429955" y="529"/>
        <a:ext cx="8802180" cy="1238056"/>
      </dsp:txXfrm>
    </dsp:sp>
    <dsp:sp modelId="{644AEAC6-F664-49DF-AC6A-848698D07B04}">
      <dsp:nvSpPr>
        <dsp:cNvPr id="0" name=""/>
        <dsp:cNvSpPr/>
      </dsp:nvSpPr>
      <dsp:spPr>
        <a:xfrm>
          <a:off x="0" y="1548099"/>
          <a:ext cx="10232136" cy="123805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56B82F-3E69-4BDD-B725-50E21D46F4A2}">
      <dsp:nvSpPr>
        <dsp:cNvPr id="0" name=""/>
        <dsp:cNvSpPr/>
      </dsp:nvSpPr>
      <dsp:spPr>
        <a:xfrm>
          <a:off x="374512" y="1826662"/>
          <a:ext cx="680931" cy="6809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681B72-46C1-4C6D-A8D1-099B2CD2739C}">
      <dsp:nvSpPr>
        <dsp:cNvPr id="0" name=""/>
        <dsp:cNvSpPr/>
      </dsp:nvSpPr>
      <dsp:spPr>
        <a:xfrm>
          <a:off x="1429955" y="1548099"/>
          <a:ext cx="8802180" cy="1238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8" tIns="131028" rIns="131028" bIns="131028" numCol="1" spcCol="1270" anchor="ctr" anchorCtr="0">
          <a:noAutofit/>
        </a:bodyPr>
        <a:lstStyle/>
        <a:p>
          <a:pPr marL="0" lvl="0" indent="0" algn="l" defTabSz="1022350">
            <a:lnSpc>
              <a:spcPct val="90000"/>
            </a:lnSpc>
            <a:spcBef>
              <a:spcPct val="0"/>
            </a:spcBef>
            <a:spcAft>
              <a:spcPct val="35000"/>
            </a:spcAft>
            <a:buNone/>
          </a:pPr>
          <a:r>
            <a:rPr lang="en-GB" sz="2300" kern="1200"/>
            <a:t>Some of the other parties also have presence but there are some members who are not aligned to any parties and are known as crossbenchers. </a:t>
          </a:r>
          <a:endParaRPr lang="en-US" sz="2300" kern="1200"/>
        </a:p>
      </dsp:txBody>
      <dsp:txXfrm>
        <a:off x="1429955" y="1548099"/>
        <a:ext cx="8802180" cy="1238056"/>
      </dsp:txXfrm>
    </dsp:sp>
    <dsp:sp modelId="{051BA32E-38D3-4F55-B3FC-B474F0822438}">
      <dsp:nvSpPr>
        <dsp:cNvPr id="0" name=""/>
        <dsp:cNvSpPr/>
      </dsp:nvSpPr>
      <dsp:spPr>
        <a:xfrm>
          <a:off x="0" y="3095670"/>
          <a:ext cx="10232136" cy="123805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24EFE5-235A-491C-93C6-88ACA37747C1}">
      <dsp:nvSpPr>
        <dsp:cNvPr id="0" name=""/>
        <dsp:cNvSpPr/>
      </dsp:nvSpPr>
      <dsp:spPr>
        <a:xfrm>
          <a:off x="374512" y="3374233"/>
          <a:ext cx="680931" cy="6809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F125BF-F511-4D1E-9122-1F6D3B278907}">
      <dsp:nvSpPr>
        <dsp:cNvPr id="0" name=""/>
        <dsp:cNvSpPr/>
      </dsp:nvSpPr>
      <dsp:spPr>
        <a:xfrm>
          <a:off x="1429955" y="3095670"/>
          <a:ext cx="8802180" cy="1238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8" tIns="131028" rIns="131028" bIns="131028" numCol="1" spcCol="1270" anchor="ctr" anchorCtr="0">
          <a:noAutofit/>
        </a:bodyPr>
        <a:lstStyle/>
        <a:p>
          <a:pPr marL="0" lvl="0" indent="0" algn="l" defTabSz="1022350">
            <a:lnSpc>
              <a:spcPct val="90000"/>
            </a:lnSpc>
            <a:spcBef>
              <a:spcPct val="0"/>
            </a:spcBef>
            <a:spcAft>
              <a:spcPct val="35000"/>
            </a:spcAft>
            <a:buNone/>
          </a:pPr>
          <a:r>
            <a:rPr lang="en-GB" sz="2300" kern="1200"/>
            <a:t>Are there any benefits to the House of Lords?</a:t>
          </a:r>
          <a:endParaRPr lang="en-US" sz="2300" kern="1200"/>
        </a:p>
      </dsp:txBody>
      <dsp:txXfrm>
        <a:off x="1429955" y="3095670"/>
        <a:ext cx="8802180" cy="12380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7EF26-30B2-4D28-B20A-6BFE5C58488C}">
      <dsp:nvSpPr>
        <dsp:cNvPr id="0" name=""/>
        <dsp:cNvSpPr/>
      </dsp:nvSpPr>
      <dsp:spPr>
        <a:xfrm>
          <a:off x="0" y="2703"/>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1D1CDF-C95D-4843-AA35-11ABF071E876}">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House of commons and the house of lords do not do the same thing. </a:t>
          </a:r>
          <a:endParaRPr lang="en-US" sz="3300" kern="1200"/>
        </a:p>
      </dsp:txBody>
      <dsp:txXfrm>
        <a:off x="0" y="2703"/>
        <a:ext cx="6900512" cy="1843578"/>
      </dsp:txXfrm>
    </dsp:sp>
    <dsp:sp modelId="{A385756F-37B4-4DA5-91AB-4AEC938D71D0}">
      <dsp:nvSpPr>
        <dsp:cNvPr id="0" name=""/>
        <dsp:cNvSpPr/>
      </dsp:nvSpPr>
      <dsp:spPr>
        <a:xfrm>
          <a:off x="0" y="184628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398F5D-472B-4F8F-A204-C1B5C2E34A11}">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house of commons are the first ones to look at a piece of legislation. </a:t>
          </a:r>
          <a:endParaRPr lang="en-US" sz="3300" kern="1200"/>
        </a:p>
      </dsp:txBody>
      <dsp:txXfrm>
        <a:off x="0" y="1846281"/>
        <a:ext cx="6900512" cy="1843578"/>
      </dsp:txXfrm>
    </dsp:sp>
    <dsp:sp modelId="{3220D9E2-E669-4C69-A441-629A9863CC63}">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C0A2EB-B3F2-45F8-876C-BF15330A9815}">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House of Lords – acts as a check on the powers of the executive. Including looking at legislation. </a:t>
          </a:r>
          <a:endParaRPr lang="en-US" sz="3300" kern="120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4B0399-A33E-444E-8273-2398EA13E870}">
      <dsp:nvSpPr>
        <dsp:cNvPr id="0" name=""/>
        <dsp:cNvSpPr/>
      </dsp:nvSpPr>
      <dsp:spPr>
        <a:xfrm>
          <a:off x="0" y="30"/>
          <a:ext cx="6900512" cy="13127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Parliament hold themselves to account. </a:t>
          </a:r>
          <a:endParaRPr lang="en-US" sz="3300" kern="1200"/>
        </a:p>
      </dsp:txBody>
      <dsp:txXfrm>
        <a:off x="64083" y="64113"/>
        <a:ext cx="6772346" cy="1184574"/>
      </dsp:txXfrm>
    </dsp:sp>
    <dsp:sp modelId="{37C2F66E-4490-4A58-8959-4DAF19D5AD41}">
      <dsp:nvSpPr>
        <dsp:cNvPr id="0" name=""/>
        <dsp:cNvSpPr/>
      </dsp:nvSpPr>
      <dsp:spPr>
        <a:xfrm>
          <a:off x="0" y="1407810"/>
          <a:ext cx="6900512" cy="131274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It set’s its own rules and privileges. </a:t>
          </a:r>
          <a:endParaRPr lang="en-US" sz="3300" kern="1200"/>
        </a:p>
      </dsp:txBody>
      <dsp:txXfrm>
        <a:off x="64083" y="1471893"/>
        <a:ext cx="6772346" cy="1184574"/>
      </dsp:txXfrm>
    </dsp:sp>
    <dsp:sp modelId="{0DE512F7-B3A4-46BB-8195-0B2DA3F93737}">
      <dsp:nvSpPr>
        <dsp:cNvPr id="0" name=""/>
        <dsp:cNvSpPr/>
      </dsp:nvSpPr>
      <dsp:spPr>
        <a:xfrm>
          <a:off x="0" y="2815590"/>
          <a:ext cx="6900512" cy="131274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Known as Parliamentary privilege.</a:t>
          </a:r>
          <a:endParaRPr lang="en-US" sz="3300" kern="1200"/>
        </a:p>
      </dsp:txBody>
      <dsp:txXfrm>
        <a:off x="64083" y="2879673"/>
        <a:ext cx="6772346" cy="1184574"/>
      </dsp:txXfrm>
    </dsp:sp>
    <dsp:sp modelId="{07FF27E6-C4E0-42DF-8C68-8B859213DEFF}">
      <dsp:nvSpPr>
        <dsp:cNvPr id="0" name=""/>
        <dsp:cNvSpPr/>
      </dsp:nvSpPr>
      <dsp:spPr>
        <a:xfrm>
          <a:off x="0" y="4223370"/>
          <a:ext cx="6900512" cy="131274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Example; Article 8 of the Bill of Rights 1689 – defamation.</a:t>
          </a:r>
          <a:endParaRPr lang="en-US" sz="3300" kern="1200"/>
        </a:p>
      </dsp:txBody>
      <dsp:txXfrm>
        <a:off x="64083" y="4287453"/>
        <a:ext cx="6772346" cy="11845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8BFBD3-879C-4D7C-9AFB-32BEE4644B39}">
      <dsp:nvSpPr>
        <dsp:cNvPr id="0" name=""/>
        <dsp:cNvSpPr/>
      </dsp:nvSpPr>
      <dsp:spPr>
        <a:xfrm>
          <a:off x="0" y="30"/>
          <a:ext cx="6900512" cy="13127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Select committees – House of Commons and House of Lords. </a:t>
          </a:r>
          <a:endParaRPr lang="en-US" sz="3300" kern="1200"/>
        </a:p>
      </dsp:txBody>
      <dsp:txXfrm>
        <a:off x="64083" y="64113"/>
        <a:ext cx="6772346" cy="1184574"/>
      </dsp:txXfrm>
    </dsp:sp>
    <dsp:sp modelId="{31AEA217-4566-491B-8E2D-3CFAEEAF8D7C}">
      <dsp:nvSpPr>
        <dsp:cNvPr id="0" name=""/>
        <dsp:cNvSpPr/>
      </dsp:nvSpPr>
      <dsp:spPr>
        <a:xfrm>
          <a:off x="0" y="1407810"/>
          <a:ext cx="6900512" cy="131274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Joint Committees.</a:t>
          </a:r>
          <a:endParaRPr lang="en-US" sz="3300" kern="1200"/>
        </a:p>
      </dsp:txBody>
      <dsp:txXfrm>
        <a:off x="64083" y="1471893"/>
        <a:ext cx="6772346" cy="1184574"/>
      </dsp:txXfrm>
    </dsp:sp>
    <dsp:sp modelId="{4B94CAFA-79C6-48A8-AE06-D86F9321567B}">
      <dsp:nvSpPr>
        <dsp:cNvPr id="0" name=""/>
        <dsp:cNvSpPr/>
      </dsp:nvSpPr>
      <dsp:spPr>
        <a:xfrm>
          <a:off x="0" y="2815590"/>
          <a:ext cx="6900512" cy="131274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Debates. </a:t>
          </a:r>
          <a:endParaRPr lang="en-US" sz="3300" kern="1200"/>
        </a:p>
      </dsp:txBody>
      <dsp:txXfrm>
        <a:off x="64083" y="2879673"/>
        <a:ext cx="6772346" cy="1184574"/>
      </dsp:txXfrm>
    </dsp:sp>
    <dsp:sp modelId="{004B3B46-700C-42EC-9D42-653737FDCAD4}">
      <dsp:nvSpPr>
        <dsp:cNvPr id="0" name=""/>
        <dsp:cNvSpPr/>
      </dsp:nvSpPr>
      <dsp:spPr>
        <a:xfrm>
          <a:off x="0" y="4223370"/>
          <a:ext cx="6900512" cy="131274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Parliamentary Questions. </a:t>
          </a:r>
          <a:endParaRPr lang="en-US" sz="3300" kern="1200"/>
        </a:p>
      </dsp:txBody>
      <dsp:txXfrm>
        <a:off x="64083" y="4287453"/>
        <a:ext cx="6772346" cy="11845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A2C69-67E8-4F52-B147-2A07D6723E02}">
      <dsp:nvSpPr>
        <dsp:cNvPr id="0" name=""/>
        <dsp:cNvSpPr/>
      </dsp:nvSpPr>
      <dsp:spPr>
        <a:xfrm>
          <a:off x="682185" y="0"/>
          <a:ext cx="5536141" cy="553614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D92E67-5A9F-4691-9387-700702BA121A}">
      <dsp:nvSpPr>
        <dsp:cNvPr id="0" name=""/>
        <dsp:cNvSpPr/>
      </dsp:nvSpPr>
      <dsp:spPr>
        <a:xfrm>
          <a:off x="1208118" y="525933"/>
          <a:ext cx="2159094" cy="215909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Also known as statute. </a:t>
          </a:r>
          <a:endParaRPr lang="en-US" sz="2000" kern="1200"/>
        </a:p>
      </dsp:txBody>
      <dsp:txXfrm>
        <a:off x="1313516" y="631331"/>
        <a:ext cx="1948298" cy="1948298"/>
      </dsp:txXfrm>
    </dsp:sp>
    <dsp:sp modelId="{96BAE6C3-08EF-4469-9074-309BBB5A3EA9}">
      <dsp:nvSpPr>
        <dsp:cNvPr id="0" name=""/>
        <dsp:cNvSpPr/>
      </dsp:nvSpPr>
      <dsp:spPr>
        <a:xfrm>
          <a:off x="3533298" y="525933"/>
          <a:ext cx="2159094" cy="215909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Law made by Parliament. </a:t>
          </a:r>
          <a:endParaRPr lang="en-US" sz="2000" kern="1200"/>
        </a:p>
      </dsp:txBody>
      <dsp:txXfrm>
        <a:off x="3638696" y="631331"/>
        <a:ext cx="1948298" cy="1948298"/>
      </dsp:txXfrm>
    </dsp:sp>
    <dsp:sp modelId="{FCAE2717-9861-4E51-BCF4-9CB0220455A3}">
      <dsp:nvSpPr>
        <dsp:cNvPr id="0" name=""/>
        <dsp:cNvSpPr/>
      </dsp:nvSpPr>
      <dsp:spPr>
        <a:xfrm>
          <a:off x="1208118" y="2851112"/>
          <a:ext cx="2159094" cy="21590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They need to be passed through the house of commons and the house of lords. </a:t>
          </a:r>
          <a:endParaRPr lang="en-US" sz="2000" kern="1200"/>
        </a:p>
      </dsp:txBody>
      <dsp:txXfrm>
        <a:off x="1313516" y="2956510"/>
        <a:ext cx="1948298" cy="1948298"/>
      </dsp:txXfrm>
    </dsp:sp>
    <dsp:sp modelId="{F757E40C-5C41-4239-895C-4FCD90978F15}">
      <dsp:nvSpPr>
        <dsp:cNvPr id="0" name=""/>
        <dsp:cNvSpPr/>
      </dsp:nvSpPr>
      <dsp:spPr>
        <a:xfrm>
          <a:off x="3533298" y="2851112"/>
          <a:ext cx="2159094" cy="215909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Then they need to be given royal assent. </a:t>
          </a:r>
          <a:endParaRPr lang="en-US" sz="2000" kern="1200"/>
        </a:p>
      </dsp:txBody>
      <dsp:txXfrm>
        <a:off x="3638696" y="2956510"/>
        <a:ext cx="1948298" cy="194829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D3533-7A1D-4712-90FF-A2FA360D8C48}">
      <dsp:nvSpPr>
        <dsp:cNvPr id="0" name=""/>
        <dsp:cNvSpPr/>
      </dsp:nvSpPr>
      <dsp:spPr>
        <a:xfrm>
          <a:off x="0" y="128679"/>
          <a:ext cx="6900512" cy="99815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Idea is presented – by a number of groups. </a:t>
          </a:r>
          <a:endParaRPr lang="en-US" sz="2500" kern="1200"/>
        </a:p>
      </dsp:txBody>
      <dsp:txXfrm>
        <a:off x="48726" y="177405"/>
        <a:ext cx="6803060" cy="900704"/>
      </dsp:txXfrm>
    </dsp:sp>
    <dsp:sp modelId="{67DB2D8D-206F-4C6A-8CF8-46458552C892}">
      <dsp:nvSpPr>
        <dsp:cNvPr id="0" name=""/>
        <dsp:cNvSpPr/>
      </dsp:nvSpPr>
      <dsp:spPr>
        <a:xfrm>
          <a:off x="0" y="1198836"/>
          <a:ext cx="6900512" cy="998156"/>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Green papers is where we start – which explains the idea – shared for consultation (Public). </a:t>
          </a:r>
          <a:endParaRPr lang="en-US" sz="2500" kern="1200"/>
        </a:p>
      </dsp:txBody>
      <dsp:txXfrm>
        <a:off x="48726" y="1247562"/>
        <a:ext cx="6803060" cy="900704"/>
      </dsp:txXfrm>
    </dsp:sp>
    <dsp:sp modelId="{DFFE19A7-2FF7-422C-8AAA-70ABEA1109BF}">
      <dsp:nvSpPr>
        <dsp:cNvPr id="0" name=""/>
        <dsp:cNvSpPr/>
      </dsp:nvSpPr>
      <dsp:spPr>
        <a:xfrm>
          <a:off x="0" y="2268992"/>
          <a:ext cx="6900512" cy="998156"/>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White paper comes next – outlines plan. </a:t>
          </a:r>
          <a:endParaRPr lang="en-US" sz="2500" kern="1200"/>
        </a:p>
      </dsp:txBody>
      <dsp:txXfrm>
        <a:off x="48726" y="2317718"/>
        <a:ext cx="6803060" cy="900704"/>
      </dsp:txXfrm>
    </dsp:sp>
    <dsp:sp modelId="{2E3D6289-3780-49B8-BCAE-433443615B4B}">
      <dsp:nvSpPr>
        <dsp:cNvPr id="0" name=""/>
        <dsp:cNvSpPr/>
      </dsp:nvSpPr>
      <dsp:spPr>
        <a:xfrm>
          <a:off x="0" y="3339148"/>
          <a:ext cx="6900512" cy="998156"/>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Cabinet then agree and a bill is created. </a:t>
          </a:r>
          <a:endParaRPr lang="en-US" sz="2500" kern="1200"/>
        </a:p>
      </dsp:txBody>
      <dsp:txXfrm>
        <a:off x="48726" y="3387874"/>
        <a:ext cx="6803060" cy="900704"/>
      </dsp:txXfrm>
    </dsp:sp>
    <dsp:sp modelId="{6B76B6C0-A376-4A0D-9768-0886877459A7}">
      <dsp:nvSpPr>
        <dsp:cNvPr id="0" name=""/>
        <dsp:cNvSpPr/>
      </dsp:nvSpPr>
      <dsp:spPr>
        <a:xfrm>
          <a:off x="0" y="4409304"/>
          <a:ext cx="6900512" cy="998156"/>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Whoever is in charge of the bill presents it to parliament. </a:t>
          </a:r>
          <a:endParaRPr lang="en-US" sz="2500" kern="1200"/>
        </a:p>
      </dsp:txBody>
      <dsp:txXfrm>
        <a:off x="48726" y="4458030"/>
        <a:ext cx="6803060" cy="9007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C5B65-DD30-4375-910F-A3C967677ED1}">
      <dsp:nvSpPr>
        <dsp:cNvPr id="0" name=""/>
        <dsp:cNvSpPr/>
      </dsp:nvSpPr>
      <dsp:spPr>
        <a:xfrm>
          <a:off x="2944249" y="506578"/>
          <a:ext cx="389790" cy="91440"/>
        </a:xfrm>
        <a:custGeom>
          <a:avLst/>
          <a:gdLst/>
          <a:ahLst/>
          <a:cxnLst/>
          <a:rect l="0" t="0" r="0" b="0"/>
          <a:pathLst>
            <a:path>
              <a:moveTo>
                <a:pt x="0" y="45720"/>
              </a:moveTo>
              <a:lnTo>
                <a:pt x="38979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50196"/>
        <a:ext cx="21019" cy="4203"/>
      </dsp:txXfrm>
    </dsp:sp>
    <dsp:sp modelId="{3F6DDF16-8D82-4AB4-89D8-D43252F41363}">
      <dsp:nvSpPr>
        <dsp:cNvPr id="0" name=""/>
        <dsp:cNvSpPr/>
      </dsp:nvSpPr>
      <dsp:spPr>
        <a:xfrm>
          <a:off x="1118263" y="3962"/>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First Reading </a:t>
          </a:r>
          <a:endParaRPr lang="en-GB" sz="1800" kern="1200" dirty="0"/>
        </a:p>
      </dsp:txBody>
      <dsp:txXfrm>
        <a:off x="1118263" y="3962"/>
        <a:ext cx="1827786" cy="1096671"/>
      </dsp:txXfrm>
    </dsp:sp>
    <dsp:sp modelId="{D1789714-D847-4382-80B9-F9ABECFBAFEE}">
      <dsp:nvSpPr>
        <dsp:cNvPr id="0" name=""/>
        <dsp:cNvSpPr/>
      </dsp:nvSpPr>
      <dsp:spPr>
        <a:xfrm>
          <a:off x="2032156" y="1098834"/>
          <a:ext cx="2248177" cy="389790"/>
        </a:xfrm>
        <a:custGeom>
          <a:avLst/>
          <a:gdLst/>
          <a:ahLst/>
          <a:cxnLst/>
          <a:rect l="0" t="0" r="0" b="0"/>
          <a:pathLst>
            <a:path>
              <a:moveTo>
                <a:pt x="2248177" y="0"/>
              </a:moveTo>
              <a:lnTo>
                <a:pt x="2248177" y="211995"/>
              </a:lnTo>
              <a:lnTo>
                <a:pt x="0" y="211995"/>
              </a:lnTo>
              <a:lnTo>
                <a:pt x="0" y="38979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1291627"/>
        <a:ext cx="114357" cy="4203"/>
      </dsp:txXfrm>
    </dsp:sp>
    <dsp:sp modelId="{F72AB824-38FB-4CDA-AAC6-F9D795401431}">
      <dsp:nvSpPr>
        <dsp:cNvPr id="0" name=""/>
        <dsp:cNvSpPr/>
      </dsp:nvSpPr>
      <dsp:spPr>
        <a:xfrm>
          <a:off x="3366440" y="3962"/>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Second Reading</a:t>
          </a:r>
          <a:endParaRPr lang="en-GB" sz="1800" kern="1200" dirty="0"/>
        </a:p>
      </dsp:txBody>
      <dsp:txXfrm>
        <a:off x="3366440" y="3962"/>
        <a:ext cx="1827786" cy="1096671"/>
      </dsp:txXfrm>
    </dsp:sp>
    <dsp:sp modelId="{60E1AD7C-20ED-45A5-81D3-CB6710360491}">
      <dsp:nvSpPr>
        <dsp:cNvPr id="0" name=""/>
        <dsp:cNvSpPr/>
      </dsp:nvSpPr>
      <dsp:spPr>
        <a:xfrm>
          <a:off x="2944249" y="2023641"/>
          <a:ext cx="389790" cy="91440"/>
        </a:xfrm>
        <a:custGeom>
          <a:avLst/>
          <a:gdLst/>
          <a:ahLst/>
          <a:cxnLst/>
          <a:rect l="0" t="0" r="0" b="0"/>
          <a:pathLst>
            <a:path>
              <a:moveTo>
                <a:pt x="0" y="45720"/>
              </a:moveTo>
              <a:lnTo>
                <a:pt x="38979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2067259"/>
        <a:ext cx="21019" cy="4203"/>
      </dsp:txXfrm>
    </dsp:sp>
    <dsp:sp modelId="{EC68C055-AD95-4B91-9ECB-8B955E5D39DC}">
      <dsp:nvSpPr>
        <dsp:cNvPr id="0" name=""/>
        <dsp:cNvSpPr/>
      </dsp:nvSpPr>
      <dsp:spPr>
        <a:xfrm>
          <a:off x="1118263" y="1521025"/>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Committee Stage </a:t>
          </a:r>
          <a:endParaRPr lang="en-GB" sz="1800" kern="1200" dirty="0"/>
        </a:p>
      </dsp:txBody>
      <dsp:txXfrm>
        <a:off x="1118263" y="1521025"/>
        <a:ext cx="1827786" cy="1096671"/>
      </dsp:txXfrm>
    </dsp:sp>
    <dsp:sp modelId="{EB0904D5-94B9-4DFE-A94B-3FFF48573FCF}">
      <dsp:nvSpPr>
        <dsp:cNvPr id="0" name=""/>
        <dsp:cNvSpPr/>
      </dsp:nvSpPr>
      <dsp:spPr>
        <a:xfrm>
          <a:off x="2032156" y="2615897"/>
          <a:ext cx="2248177" cy="389790"/>
        </a:xfrm>
        <a:custGeom>
          <a:avLst/>
          <a:gdLst/>
          <a:ahLst/>
          <a:cxnLst/>
          <a:rect l="0" t="0" r="0" b="0"/>
          <a:pathLst>
            <a:path>
              <a:moveTo>
                <a:pt x="2248177" y="0"/>
              </a:moveTo>
              <a:lnTo>
                <a:pt x="2248177" y="211995"/>
              </a:lnTo>
              <a:lnTo>
                <a:pt x="0" y="211995"/>
              </a:lnTo>
              <a:lnTo>
                <a:pt x="0" y="38979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2808690"/>
        <a:ext cx="114357" cy="4203"/>
      </dsp:txXfrm>
    </dsp:sp>
    <dsp:sp modelId="{4DF6B69F-291F-49FE-B536-224AB4251091}">
      <dsp:nvSpPr>
        <dsp:cNvPr id="0" name=""/>
        <dsp:cNvSpPr/>
      </dsp:nvSpPr>
      <dsp:spPr>
        <a:xfrm>
          <a:off x="3366440" y="1521025"/>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Report stage </a:t>
          </a:r>
        </a:p>
      </dsp:txBody>
      <dsp:txXfrm>
        <a:off x="3366440" y="1521025"/>
        <a:ext cx="1827786" cy="1096671"/>
      </dsp:txXfrm>
    </dsp:sp>
    <dsp:sp modelId="{510268C8-5F22-4672-8B32-8F2AEEF49B63}">
      <dsp:nvSpPr>
        <dsp:cNvPr id="0" name=""/>
        <dsp:cNvSpPr/>
      </dsp:nvSpPr>
      <dsp:spPr>
        <a:xfrm>
          <a:off x="2944249" y="3540703"/>
          <a:ext cx="389790" cy="91440"/>
        </a:xfrm>
        <a:custGeom>
          <a:avLst/>
          <a:gdLst/>
          <a:ahLst/>
          <a:cxnLst/>
          <a:rect l="0" t="0" r="0" b="0"/>
          <a:pathLst>
            <a:path>
              <a:moveTo>
                <a:pt x="0" y="45720"/>
              </a:moveTo>
              <a:lnTo>
                <a:pt x="38979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3584321"/>
        <a:ext cx="21019" cy="4203"/>
      </dsp:txXfrm>
    </dsp:sp>
    <dsp:sp modelId="{465BAFD2-F206-4DD5-8110-1BBCA6CE96E9}">
      <dsp:nvSpPr>
        <dsp:cNvPr id="0" name=""/>
        <dsp:cNvSpPr/>
      </dsp:nvSpPr>
      <dsp:spPr>
        <a:xfrm>
          <a:off x="1118263" y="3038087"/>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Legislative Grand Committee </a:t>
          </a:r>
        </a:p>
      </dsp:txBody>
      <dsp:txXfrm>
        <a:off x="1118263" y="3038087"/>
        <a:ext cx="1827786" cy="1096671"/>
      </dsp:txXfrm>
    </dsp:sp>
    <dsp:sp modelId="{282B581F-ED36-47D9-A033-B5C97536C5FA}">
      <dsp:nvSpPr>
        <dsp:cNvPr id="0" name=""/>
        <dsp:cNvSpPr/>
      </dsp:nvSpPr>
      <dsp:spPr>
        <a:xfrm>
          <a:off x="2032156" y="4132959"/>
          <a:ext cx="2248177" cy="389790"/>
        </a:xfrm>
        <a:custGeom>
          <a:avLst/>
          <a:gdLst/>
          <a:ahLst/>
          <a:cxnLst/>
          <a:rect l="0" t="0" r="0" b="0"/>
          <a:pathLst>
            <a:path>
              <a:moveTo>
                <a:pt x="2248177" y="0"/>
              </a:moveTo>
              <a:lnTo>
                <a:pt x="2248177" y="211995"/>
              </a:lnTo>
              <a:lnTo>
                <a:pt x="0" y="211995"/>
              </a:lnTo>
              <a:lnTo>
                <a:pt x="0" y="38979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4325753"/>
        <a:ext cx="114357" cy="4203"/>
      </dsp:txXfrm>
    </dsp:sp>
    <dsp:sp modelId="{2087602A-0779-4067-B560-2099DD14227B}">
      <dsp:nvSpPr>
        <dsp:cNvPr id="0" name=""/>
        <dsp:cNvSpPr/>
      </dsp:nvSpPr>
      <dsp:spPr>
        <a:xfrm>
          <a:off x="3366440" y="3038087"/>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Reconsideration stage </a:t>
          </a:r>
        </a:p>
      </dsp:txBody>
      <dsp:txXfrm>
        <a:off x="3366440" y="3038087"/>
        <a:ext cx="1827786" cy="1096671"/>
      </dsp:txXfrm>
    </dsp:sp>
    <dsp:sp modelId="{3C8BAEC7-3A0F-47A9-B616-873C83885170}">
      <dsp:nvSpPr>
        <dsp:cNvPr id="0" name=""/>
        <dsp:cNvSpPr/>
      </dsp:nvSpPr>
      <dsp:spPr>
        <a:xfrm>
          <a:off x="2944249" y="5057766"/>
          <a:ext cx="389790" cy="91440"/>
        </a:xfrm>
        <a:custGeom>
          <a:avLst/>
          <a:gdLst/>
          <a:ahLst/>
          <a:cxnLst/>
          <a:rect l="0" t="0" r="0" b="0"/>
          <a:pathLst>
            <a:path>
              <a:moveTo>
                <a:pt x="0" y="45720"/>
              </a:moveTo>
              <a:lnTo>
                <a:pt x="38979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101384"/>
        <a:ext cx="21019" cy="4203"/>
      </dsp:txXfrm>
    </dsp:sp>
    <dsp:sp modelId="{F8B7B496-17D0-42CF-B8EF-9D8F1874EA45}">
      <dsp:nvSpPr>
        <dsp:cNvPr id="0" name=""/>
        <dsp:cNvSpPr/>
      </dsp:nvSpPr>
      <dsp:spPr>
        <a:xfrm>
          <a:off x="1118263" y="4555150"/>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Consequential consideration stage </a:t>
          </a:r>
        </a:p>
      </dsp:txBody>
      <dsp:txXfrm>
        <a:off x="1118263" y="4555150"/>
        <a:ext cx="1827786" cy="1096671"/>
      </dsp:txXfrm>
    </dsp:sp>
    <dsp:sp modelId="{FD1D7CA6-4EAC-4560-B431-F53E6D45755C}">
      <dsp:nvSpPr>
        <dsp:cNvPr id="0" name=""/>
        <dsp:cNvSpPr/>
      </dsp:nvSpPr>
      <dsp:spPr>
        <a:xfrm>
          <a:off x="3366440" y="4555150"/>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Third Reading </a:t>
          </a:r>
        </a:p>
      </dsp:txBody>
      <dsp:txXfrm>
        <a:off x="3366440" y="4555150"/>
        <a:ext cx="1827786" cy="10966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EBC34-0181-4BCF-85D8-CE7420446E3E}">
      <dsp:nvSpPr>
        <dsp:cNvPr id="0" name=""/>
        <dsp:cNvSpPr/>
      </dsp:nvSpPr>
      <dsp:spPr>
        <a:xfrm>
          <a:off x="0" y="19172"/>
          <a:ext cx="6683374" cy="8353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latin typeface="Calibri Light" panose="020F0302020204030204"/>
            </a:rPr>
            <a:t>First Reading </a:t>
          </a:r>
          <a:endParaRPr lang="en-GB" sz="3400" kern="1200" dirty="0"/>
        </a:p>
      </dsp:txBody>
      <dsp:txXfrm>
        <a:off x="40780" y="59952"/>
        <a:ext cx="6601814" cy="753820"/>
      </dsp:txXfrm>
    </dsp:sp>
    <dsp:sp modelId="{91FC06E4-D578-4A62-B24E-DBA32C69AA5F}">
      <dsp:nvSpPr>
        <dsp:cNvPr id="0" name=""/>
        <dsp:cNvSpPr/>
      </dsp:nvSpPr>
      <dsp:spPr>
        <a:xfrm>
          <a:off x="0" y="952472"/>
          <a:ext cx="6683374" cy="835380"/>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latin typeface="Calibri Light" panose="020F0302020204030204"/>
            </a:rPr>
            <a:t>Second Reading</a:t>
          </a:r>
          <a:endParaRPr lang="en-GB" sz="3400" kern="1200" dirty="0"/>
        </a:p>
      </dsp:txBody>
      <dsp:txXfrm>
        <a:off x="40780" y="993252"/>
        <a:ext cx="6601814" cy="753820"/>
      </dsp:txXfrm>
    </dsp:sp>
    <dsp:sp modelId="{AE22A87A-260E-4D86-9F53-9E54AD60B413}">
      <dsp:nvSpPr>
        <dsp:cNvPr id="0" name=""/>
        <dsp:cNvSpPr/>
      </dsp:nvSpPr>
      <dsp:spPr>
        <a:xfrm>
          <a:off x="0" y="1885772"/>
          <a:ext cx="6683374" cy="83538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latin typeface="Calibri Light" panose="020F0302020204030204"/>
            </a:rPr>
            <a:t>Committee Stage </a:t>
          </a:r>
          <a:endParaRPr lang="en-GB" sz="3400" kern="1200" dirty="0"/>
        </a:p>
      </dsp:txBody>
      <dsp:txXfrm>
        <a:off x="40780" y="1926552"/>
        <a:ext cx="6601814" cy="753820"/>
      </dsp:txXfrm>
    </dsp:sp>
    <dsp:sp modelId="{8310CD8A-6B5A-4B29-A5E1-585DAC268BE8}">
      <dsp:nvSpPr>
        <dsp:cNvPr id="0" name=""/>
        <dsp:cNvSpPr/>
      </dsp:nvSpPr>
      <dsp:spPr>
        <a:xfrm>
          <a:off x="0" y="2819072"/>
          <a:ext cx="6683374" cy="835380"/>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latin typeface="Calibri Light" panose="020F0302020204030204"/>
            </a:rPr>
            <a:t>Report stage </a:t>
          </a:r>
          <a:endParaRPr lang="en-GB" sz="3400" kern="1200" dirty="0"/>
        </a:p>
      </dsp:txBody>
      <dsp:txXfrm>
        <a:off x="40780" y="2859852"/>
        <a:ext cx="6601814" cy="753820"/>
      </dsp:txXfrm>
    </dsp:sp>
    <dsp:sp modelId="{EDE03A73-E9E1-492E-91BF-1348743FD3A8}">
      <dsp:nvSpPr>
        <dsp:cNvPr id="0" name=""/>
        <dsp:cNvSpPr/>
      </dsp:nvSpPr>
      <dsp:spPr>
        <a:xfrm>
          <a:off x="0" y="3752372"/>
          <a:ext cx="6683374" cy="83538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latin typeface="Calibri Light" panose="020F0302020204030204"/>
            </a:rPr>
            <a:t>Third Reading </a:t>
          </a:r>
          <a:endParaRPr lang="en-GB" sz="3400" kern="1200" dirty="0"/>
        </a:p>
      </dsp:txBody>
      <dsp:txXfrm>
        <a:off x="40780" y="3793152"/>
        <a:ext cx="6601814" cy="75382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2BA5D-E587-4D47-BC4C-EF6110B276E2}">
      <dsp:nvSpPr>
        <dsp:cNvPr id="0" name=""/>
        <dsp:cNvSpPr/>
      </dsp:nvSpPr>
      <dsp:spPr>
        <a:xfrm>
          <a:off x="0" y="81470"/>
          <a:ext cx="6263640" cy="71867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Currently the prime minister is Keir Starmer. </a:t>
          </a:r>
          <a:endParaRPr lang="en-US" sz="1800" kern="1200"/>
        </a:p>
      </dsp:txBody>
      <dsp:txXfrm>
        <a:off x="35083" y="116553"/>
        <a:ext cx="6193474" cy="648506"/>
      </dsp:txXfrm>
    </dsp:sp>
    <dsp:sp modelId="{9A07D2B7-12BF-4B84-8421-3F911C16A566}">
      <dsp:nvSpPr>
        <dsp:cNvPr id="0" name=""/>
        <dsp:cNvSpPr/>
      </dsp:nvSpPr>
      <dsp:spPr>
        <a:xfrm>
          <a:off x="0" y="851982"/>
          <a:ext cx="6263640" cy="718672"/>
        </a:xfrm>
        <a:prstGeom prst="roundRect">
          <a:avLst/>
        </a:prstGeom>
        <a:solidFill>
          <a:schemeClr val="accent5">
            <a:hueOff val="-2025358"/>
            <a:satOff val="-138"/>
            <a:lumOff val="3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His role is to run the country among other roles such as; </a:t>
          </a:r>
          <a:endParaRPr lang="en-US" sz="1800" kern="1200"/>
        </a:p>
      </dsp:txBody>
      <dsp:txXfrm>
        <a:off x="35083" y="887065"/>
        <a:ext cx="6193474" cy="648506"/>
      </dsp:txXfrm>
    </dsp:sp>
    <dsp:sp modelId="{8A230E06-84B3-4E93-8423-EDB9BC350B5A}">
      <dsp:nvSpPr>
        <dsp:cNvPr id="0" name=""/>
        <dsp:cNvSpPr/>
      </dsp:nvSpPr>
      <dsp:spPr>
        <a:xfrm>
          <a:off x="0" y="1622495"/>
          <a:ext cx="6263640" cy="718672"/>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Appointing ministers. </a:t>
          </a:r>
          <a:endParaRPr lang="en-US" sz="1800" kern="1200"/>
        </a:p>
      </dsp:txBody>
      <dsp:txXfrm>
        <a:off x="35083" y="1657578"/>
        <a:ext cx="6193474" cy="648506"/>
      </dsp:txXfrm>
    </dsp:sp>
    <dsp:sp modelId="{99C6DC6C-792E-4357-A04A-782B901BFF19}">
      <dsp:nvSpPr>
        <dsp:cNvPr id="0" name=""/>
        <dsp:cNvSpPr/>
      </dsp:nvSpPr>
      <dsp:spPr>
        <a:xfrm>
          <a:off x="0" y="2393007"/>
          <a:ext cx="6263640" cy="718672"/>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Allocate tasks to other departments. </a:t>
          </a:r>
          <a:endParaRPr lang="en-US" sz="1800" kern="1200"/>
        </a:p>
      </dsp:txBody>
      <dsp:txXfrm>
        <a:off x="35083" y="2428090"/>
        <a:ext cx="6193474" cy="648506"/>
      </dsp:txXfrm>
    </dsp:sp>
    <dsp:sp modelId="{470CA897-F408-4AA8-BD4A-9D7B7AE62B03}">
      <dsp:nvSpPr>
        <dsp:cNvPr id="0" name=""/>
        <dsp:cNvSpPr/>
      </dsp:nvSpPr>
      <dsp:spPr>
        <a:xfrm>
          <a:off x="0" y="3163520"/>
          <a:ext cx="6263640" cy="718672"/>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Head of Cabinet meetings. </a:t>
          </a:r>
          <a:endParaRPr lang="en-US" sz="1800" kern="1200"/>
        </a:p>
      </dsp:txBody>
      <dsp:txXfrm>
        <a:off x="35083" y="3198603"/>
        <a:ext cx="6193474" cy="648506"/>
      </dsp:txXfrm>
    </dsp:sp>
    <dsp:sp modelId="{9588710B-BB32-4C0F-9E0F-208F94B67C70}">
      <dsp:nvSpPr>
        <dsp:cNvPr id="0" name=""/>
        <dsp:cNvSpPr/>
      </dsp:nvSpPr>
      <dsp:spPr>
        <a:xfrm>
          <a:off x="0" y="3934032"/>
          <a:ext cx="6263640" cy="718672"/>
        </a:xfrm>
        <a:prstGeom prst="roundRect">
          <a:avLst/>
        </a:prstGeom>
        <a:solidFill>
          <a:schemeClr val="accent5">
            <a:hueOff val="-10126791"/>
            <a:satOff val="-688"/>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Head of Government. </a:t>
          </a:r>
          <a:endParaRPr lang="en-US" sz="1800" kern="1200"/>
        </a:p>
      </dsp:txBody>
      <dsp:txXfrm>
        <a:off x="35083" y="3969115"/>
        <a:ext cx="6193474" cy="648506"/>
      </dsp:txXfrm>
    </dsp:sp>
    <dsp:sp modelId="{68F311AD-03D8-448F-901F-E0C508A217D2}">
      <dsp:nvSpPr>
        <dsp:cNvPr id="0" name=""/>
        <dsp:cNvSpPr/>
      </dsp:nvSpPr>
      <dsp:spPr>
        <a:xfrm>
          <a:off x="0" y="4704545"/>
          <a:ext cx="6263640" cy="71867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Leader of his party and controls the government through government whips. </a:t>
          </a:r>
          <a:endParaRPr lang="en-US" sz="1800" kern="1200"/>
        </a:p>
      </dsp:txBody>
      <dsp:txXfrm>
        <a:off x="35083" y="4739628"/>
        <a:ext cx="6193474" cy="64850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717CB-B9C8-408E-99E0-8ECE1123047A}">
      <dsp:nvSpPr>
        <dsp:cNvPr id="0" name=""/>
        <dsp:cNvSpPr/>
      </dsp:nvSpPr>
      <dsp:spPr>
        <a:xfrm>
          <a:off x="0" y="240515"/>
          <a:ext cx="6364224" cy="11934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Speaks to the king in weekly meeting regarding government affairs.</a:t>
          </a:r>
          <a:endParaRPr lang="en-US" sz="3000" kern="1200"/>
        </a:p>
      </dsp:txBody>
      <dsp:txXfrm>
        <a:off x="58257" y="298772"/>
        <a:ext cx="6247710" cy="1076886"/>
      </dsp:txXfrm>
    </dsp:sp>
    <dsp:sp modelId="{9CA3C864-2B83-4812-8450-34388C9A91E4}">
      <dsp:nvSpPr>
        <dsp:cNvPr id="0" name=""/>
        <dsp:cNvSpPr/>
      </dsp:nvSpPr>
      <dsp:spPr>
        <a:xfrm>
          <a:off x="0" y="1520315"/>
          <a:ext cx="6364224" cy="119340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Supervises security and intelligence matters. </a:t>
          </a:r>
          <a:endParaRPr lang="en-US" sz="3000" kern="1200"/>
        </a:p>
      </dsp:txBody>
      <dsp:txXfrm>
        <a:off x="58257" y="1578572"/>
        <a:ext cx="6247710" cy="1076886"/>
      </dsp:txXfrm>
    </dsp:sp>
    <dsp:sp modelId="{66CF9017-78D7-4792-AB1C-F4B91E2BCFE5}">
      <dsp:nvSpPr>
        <dsp:cNvPr id="0" name=""/>
        <dsp:cNvSpPr/>
      </dsp:nvSpPr>
      <dsp:spPr>
        <a:xfrm>
          <a:off x="0" y="2800115"/>
          <a:ext cx="6364224" cy="119340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Appointing positions such as life peers and top civil servants. </a:t>
          </a:r>
          <a:endParaRPr lang="en-US" sz="3000" kern="1200"/>
        </a:p>
      </dsp:txBody>
      <dsp:txXfrm>
        <a:off x="58257" y="2858372"/>
        <a:ext cx="6247710" cy="1076886"/>
      </dsp:txXfrm>
    </dsp:sp>
    <dsp:sp modelId="{629D6A79-8EB3-413C-A75A-C6E909168AD9}">
      <dsp:nvSpPr>
        <dsp:cNvPr id="0" name=""/>
        <dsp:cNvSpPr/>
      </dsp:nvSpPr>
      <dsp:spPr>
        <a:xfrm>
          <a:off x="0" y="4079916"/>
          <a:ext cx="6364224" cy="11934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Or makes recommendations for appointment. </a:t>
          </a:r>
          <a:endParaRPr lang="en-US" sz="3000" kern="1200"/>
        </a:p>
      </dsp:txBody>
      <dsp:txXfrm>
        <a:off x="58257" y="4138173"/>
        <a:ext cx="6247710" cy="10768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AC4742-DE3F-4D20-A7C8-DFF40FAD8C01}">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D4A407-E3CE-4472-BEDD-70B94D7DC9CA}">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Parliament – House of Commons and House of Lords. </a:t>
          </a:r>
          <a:endParaRPr lang="en-US" sz="4900" kern="1200"/>
        </a:p>
      </dsp:txBody>
      <dsp:txXfrm>
        <a:off x="0" y="0"/>
        <a:ext cx="6900512" cy="2768070"/>
      </dsp:txXfrm>
    </dsp:sp>
    <dsp:sp modelId="{CFED2239-E562-44D2-B949-C37E19DD941E}">
      <dsp:nvSpPr>
        <dsp:cNvPr id="0" name=""/>
        <dsp:cNvSpPr/>
      </dsp:nvSpPr>
      <dsp:spPr>
        <a:xfrm>
          <a:off x="0" y="2768070"/>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426B07-2BEB-46F1-8DB5-53DCA9B6CA74}">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Government – An introduction (Continued in tomorrow's session) </a:t>
          </a:r>
          <a:endParaRPr lang="en-US" sz="4900" kern="1200"/>
        </a:p>
      </dsp:txBody>
      <dsp:txXfrm>
        <a:off x="0" y="2768070"/>
        <a:ext cx="6900512" cy="27680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73A3B2-2B23-4019-8333-54E1742B62F4}" type="datetimeFigureOut">
              <a:rPr lang="en-GB" smtClean="0"/>
              <a:t>07/10/2024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548179-B0EC-40E7-805C-973ABAB6680B}" type="slidenum">
              <a:rPr lang="en-GB" smtClean="0"/>
              <a:t>‹#›</a:t>
            </a:fld>
            <a:endParaRPr lang="en-GB"/>
          </a:p>
        </p:txBody>
      </p:sp>
    </p:spTree>
    <p:extLst>
      <p:ext uri="{BB962C8B-B14F-4D97-AF65-F5344CB8AC3E}">
        <p14:creationId xmlns:p14="http://schemas.microsoft.com/office/powerpoint/2010/main" val="415696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Formal Record called Hansard</a:t>
            </a:r>
          </a:p>
        </p:txBody>
      </p:sp>
      <p:sp>
        <p:nvSpPr>
          <p:cNvPr id="4" name="Slide Number Placeholder 3"/>
          <p:cNvSpPr>
            <a:spLocks noGrp="1"/>
          </p:cNvSpPr>
          <p:nvPr>
            <p:ph type="sldNum" sz="quarter" idx="5"/>
          </p:nvPr>
        </p:nvSpPr>
        <p:spPr/>
        <p:txBody>
          <a:bodyPr/>
          <a:lstStyle/>
          <a:p>
            <a:fld id="{3C548179-B0EC-40E7-805C-973ABAB6680B}" type="slidenum">
              <a:rPr lang="en-GB" smtClean="0"/>
              <a:t>6</a:t>
            </a:fld>
            <a:endParaRPr lang="en-GB"/>
          </a:p>
        </p:txBody>
      </p:sp>
    </p:spTree>
    <p:extLst>
      <p:ext uri="{BB962C8B-B14F-4D97-AF65-F5344CB8AC3E}">
        <p14:creationId xmlns:p14="http://schemas.microsoft.com/office/powerpoint/2010/main" val="20559041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PARLIAMENT QUESTIONS - Questions asked to the prime minister. </a:t>
            </a:r>
          </a:p>
          <a:p>
            <a:pPr algn="just">
              <a:buFont typeface="Arial" panose="020B0604020202020204" pitchFamily="34" charset="0"/>
              <a:buChar char="•"/>
            </a:pPr>
            <a:r>
              <a:rPr lang="en-GB" b="0" i="0" dirty="0">
                <a:solidFill>
                  <a:srgbClr val="000000"/>
                </a:solidFill>
                <a:effectLst/>
                <a:latin typeface="+mj-lt"/>
              </a:rPr>
              <a:t>Only on issues such as </a:t>
            </a:r>
          </a:p>
          <a:p>
            <a:pPr algn="just">
              <a:buFont typeface="Arial" panose="020B0604020202020204" pitchFamily="34" charset="0"/>
              <a:buChar char="•"/>
            </a:pPr>
            <a:r>
              <a:rPr lang="en-GB" b="0" i="0" dirty="0">
                <a:solidFill>
                  <a:srgbClr val="000000"/>
                </a:solidFill>
                <a:effectLst/>
                <a:latin typeface="+mj-lt"/>
              </a:rPr>
              <a:t>public affairs;</a:t>
            </a:r>
          </a:p>
          <a:p>
            <a:pPr algn="just">
              <a:buFont typeface="Arial" panose="020B0604020202020204" pitchFamily="34" charset="0"/>
              <a:buChar char="•"/>
            </a:pPr>
            <a:r>
              <a:rPr lang="en-GB" b="0" i="0" dirty="0">
                <a:solidFill>
                  <a:srgbClr val="000000"/>
                </a:solidFill>
                <a:effectLst/>
                <a:latin typeface="+mj-lt"/>
              </a:rPr>
              <a:t>proceedings pending in Parliament; or</a:t>
            </a:r>
          </a:p>
          <a:p>
            <a:pPr algn="just">
              <a:buFont typeface="Arial" panose="020B0604020202020204" pitchFamily="34" charset="0"/>
              <a:buChar char="•"/>
            </a:pPr>
            <a:r>
              <a:rPr lang="en-GB" b="0" i="0" dirty="0">
                <a:solidFill>
                  <a:srgbClr val="000000"/>
                </a:solidFill>
                <a:effectLst/>
                <a:latin typeface="+mj-lt"/>
              </a:rPr>
              <a:t>the administration of that minister’s department.</a:t>
            </a:r>
          </a:p>
          <a:p>
            <a:pPr algn="just"/>
            <a:r>
              <a:rPr lang="en-GB" b="0" i="0" dirty="0">
                <a:solidFill>
                  <a:srgbClr val="000000"/>
                </a:solidFill>
                <a:effectLst/>
                <a:latin typeface="+mj-lt"/>
              </a:rPr>
              <a:t>In addition, it must ask for information or action.</a:t>
            </a:r>
          </a:p>
          <a:p>
            <a:pPr algn="just"/>
            <a:r>
              <a:rPr lang="en-GB" b="0" i="0" dirty="0">
                <a:solidFill>
                  <a:srgbClr val="000000"/>
                </a:solidFill>
                <a:effectLst/>
                <a:latin typeface="+mj-lt"/>
              </a:rPr>
              <a:t>May refuse to answer. </a:t>
            </a:r>
          </a:p>
          <a:p>
            <a:r>
              <a:rPr lang="en-GB" dirty="0"/>
              <a:t> </a:t>
            </a:r>
          </a:p>
          <a:p>
            <a:endParaRPr lang="en-GB" dirty="0"/>
          </a:p>
          <a:p>
            <a:r>
              <a:rPr lang="en-GB" dirty="0"/>
              <a:t>Debates – </a:t>
            </a:r>
          </a:p>
          <a:p>
            <a:endParaRPr lang="en-GB" dirty="0"/>
          </a:p>
          <a:p>
            <a:pPr lvl="0"/>
            <a:r>
              <a:rPr lang="en-GB" dirty="0"/>
              <a:t>Content of the queens speech.</a:t>
            </a:r>
            <a:endParaRPr lang="en-US" dirty="0"/>
          </a:p>
          <a:p>
            <a:pPr lvl="0"/>
            <a:r>
              <a:rPr lang="en-GB" dirty="0"/>
              <a:t>3 days to debate spending. </a:t>
            </a:r>
            <a:endParaRPr lang="en-US" dirty="0"/>
          </a:p>
          <a:p>
            <a:pPr lvl="0"/>
            <a:r>
              <a:rPr lang="en-GB" dirty="0"/>
              <a:t>20 days for opposing party to raise issues on anything they wish. </a:t>
            </a:r>
            <a:endParaRPr lang="en-US" dirty="0"/>
          </a:p>
          <a:p>
            <a:pPr lvl="0"/>
            <a:r>
              <a:rPr lang="en-GB" dirty="0"/>
              <a:t>Can have emergency debates. </a:t>
            </a:r>
            <a:endParaRPr lang="en-US" dirty="0"/>
          </a:p>
          <a:p>
            <a:pPr lvl="0"/>
            <a:r>
              <a:rPr lang="en-GB" dirty="0"/>
              <a:t>Depends on the speaker of the house. </a:t>
            </a:r>
            <a:endParaRPr lang="en-US" dirty="0"/>
          </a:p>
          <a:p>
            <a:pPr lvl="0"/>
            <a:r>
              <a:rPr lang="en-GB" dirty="0"/>
              <a:t>Adjourning debate.  </a:t>
            </a:r>
            <a:endParaRPr lang="en-US" dirty="0"/>
          </a:p>
          <a:p>
            <a:endParaRPr lang="en-GB" dirty="0"/>
          </a:p>
        </p:txBody>
      </p:sp>
      <p:sp>
        <p:nvSpPr>
          <p:cNvPr id="4" name="Slide Number Placeholder 3"/>
          <p:cNvSpPr>
            <a:spLocks noGrp="1"/>
          </p:cNvSpPr>
          <p:nvPr>
            <p:ph type="sldNum" sz="quarter" idx="5"/>
          </p:nvPr>
        </p:nvSpPr>
        <p:spPr/>
        <p:txBody>
          <a:bodyPr/>
          <a:lstStyle/>
          <a:p>
            <a:fld id="{3C548179-B0EC-40E7-805C-973ABAB6680B}" type="slidenum">
              <a:rPr lang="en-GB" smtClean="0"/>
              <a:t>15</a:t>
            </a:fld>
            <a:endParaRPr lang="en-GB"/>
          </a:p>
        </p:txBody>
      </p:sp>
    </p:spTree>
    <p:extLst>
      <p:ext uri="{BB962C8B-B14F-4D97-AF65-F5344CB8AC3E}">
        <p14:creationId xmlns:p14="http://schemas.microsoft.com/office/powerpoint/2010/main" val="41976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t>Last are bye laws – </a:t>
            </a:r>
          </a:p>
          <a:p>
            <a:pPr>
              <a:lnSpc>
                <a:spcPct val="200000"/>
              </a:lnSpc>
            </a:pPr>
            <a:r>
              <a:rPr lang="en-GB" dirty="0"/>
              <a:t>Created by Local Authorities or other organisations. </a:t>
            </a:r>
          </a:p>
          <a:p>
            <a:pPr>
              <a:lnSpc>
                <a:spcPct val="200000"/>
              </a:lnSpc>
            </a:pPr>
            <a:r>
              <a:rPr lang="en-GB" dirty="0"/>
              <a:t>Govern local activities. </a:t>
            </a:r>
          </a:p>
          <a:p>
            <a:pPr>
              <a:lnSpc>
                <a:spcPct val="200000"/>
              </a:lnSpc>
            </a:pPr>
            <a:r>
              <a:rPr lang="en-GB" dirty="0"/>
              <a:t>Approved by government ministers.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27</a:t>
            </a:fld>
            <a:endParaRPr lang="en-US" dirty="0"/>
          </a:p>
        </p:txBody>
      </p:sp>
    </p:spTree>
    <p:extLst>
      <p:ext uri="{BB962C8B-B14F-4D97-AF65-F5344CB8AC3E}">
        <p14:creationId xmlns:p14="http://schemas.microsoft.com/office/powerpoint/2010/main" val="553031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30</a:t>
            </a:fld>
            <a:endParaRPr lang="en-US" dirty="0"/>
          </a:p>
        </p:txBody>
      </p:sp>
    </p:spTree>
    <p:extLst>
      <p:ext uri="{BB962C8B-B14F-4D97-AF65-F5344CB8AC3E}">
        <p14:creationId xmlns:p14="http://schemas.microsoft.com/office/powerpoint/2010/main" val="1810643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94AAD-2965-C59E-8E55-CB938FDA8F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E09110-87D5-E2A5-F02D-A9E4F2E9AB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D5888A-CD9A-9398-5420-455DDE6FF53D}"/>
              </a:ext>
            </a:extLst>
          </p:cNvPr>
          <p:cNvSpPr>
            <a:spLocks noGrp="1"/>
          </p:cNvSpPr>
          <p:nvPr>
            <p:ph type="dt" sz="half" idx="10"/>
          </p:nvPr>
        </p:nvSpPr>
        <p:spPr/>
        <p:txBody>
          <a:bodyPr/>
          <a:lstStyle/>
          <a:p>
            <a:fld id="{81D56770-0D19-4B1F-BF40-7917CEE6F78B}" type="datetimeFigureOut">
              <a:rPr lang="en-GB" smtClean="0"/>
              <a:t>07/10/2024</a:t>
            </a:fld>
            <a:endParaRPr lang="en-GB"/>
          </a:p>
        </p:txBody>
      </p:sp>
      <p:sp>
        <p:nvSpPr>
          <p:cNvPr id="5" name="Footer Placeholder 4">
            <a:extLst>
              <a:ext uri="{FF2B5EF4-FFF2-40B4-BE49-F238E27FC236}">
                <a16:creationId xmlns:a16="http://schemas.microsoft.com/office/drawing/2014/main" id="{ADCF6CB6-9FC9-7CA5-A7DA-7BD5D30175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BA0FFF-5115-F86A-A891-63A78ABF88A0}"/>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93232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6A82D-4DAD-4545-6CCC-260C32858A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537CBE-D9A9-7FB7-F88F-40DE56E4F5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684133-A3DB-A1A1-A8A4-749C165AD9A3}"/>
              </a:ext>
            </a:extLst>
          </p:cNvPr>
          <p:cNvSpPr>
            <a:spLocks noGrp="1"/>
          </p:cNvSpPr>
          <p:nvPr>
            <p:ph type="dt" sz="half" idx="10"/>
          </p:nvPr>
        </p:nvSpPr>
        <p:spPr/>
        <p:txBody>
          <a:bodyPr/>
          <a:lstStyle/>
          <a:p>
            <a:fld id="{81D56770-0D19-4B1F-BF40-7917CEE6F78B}" type="datetimeFigureOut">
              <a:rPr lang="en-GB" smtClean="0"/>
              <a:t>07/10/2024</a:t>
            </a:fld>
            <a:endParaRPr lang="en-GB"/>
          </a:p>
        </p:txBody>
      </p:sp>
      <p:sp>
        <p:nvSpPr>
          <p:cNvPr id="5" name="Footer Placeholder 4">
            <a:extLst>
              <a:ext uri="{FF2B5EF4-FFF2-40B4-BE49-F238E27FC236}">
                <a16:creationId xmlns:a16="http://schemas.microsoft.com/office/drawing/2014/main" id="{4239BC5D-F4B6-195E-3C3C-5D2FBC4D52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C851CB-76D2-0EE2-9DEB-811DA4190AC8}"/>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3283689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A03CC-FEC9-8F89-3947-E3D01C9E6F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C3A1EF-88C3-030E-D890-A844CDDD54E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089164-CB80-1791-64F2-7A40C1FD960E}"/>
              </a:ext>
            </a:extLst>
          </p:cNvPr>
          <p:cNvSpPr>
            <a:spLocks noGrp="1"/>
          </p:cNvSpPr>
          <p:nvPr>
            <p:ph type="dt" sz="half" idx="10"/>
          </p:nvPr>
        </p:nvSpPr>
        <p:spPr/>
        <p:txBody>
          <a:bodyPr/>
          <a:lstStyle/>
          <a:p>
            <a:fld id="{81D56770-0D19-4B1F-BF40-7917CEE6F78B}" type="datetimeFigureOut">
              <a:rPr lang="en-GB" smtClean="0"/>
              <a:t>07/10/2024</a:t>
            </a:fld>
            <a:endParaRPr lang="en-GB"/>
          </a:p>
        </p:txBody>
      </p:sp>
      <p:sp>
        <p:nvSpPr>
          <p:cNvPr id="5" name="Footer Placeholder 4">
            <a:extLst>
              <a:ext uri="{FF2B5EF4-FFF2-40B4-BE49-F238E27FC236}">
                <a16:creationId xmlns:a16="http://schemas.microsoft.com/office/drawing/2014/main" id="{ED9663EA-3355-B952-3386-9DF60B7A9C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ABB63-F603-5C67-B5DF-729722B5A42B}"/>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1293344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1E258-FA19-9966-2C92-6DEC70C87D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C19BED-EF3D-B6FF-5B67-0DA4B69365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E4AE6E8-FB53-3D8D-D101-83BCE1291B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B05095-0F5C-1CF7-B4CA-667E6080CAFB}"/>
              </a:ext>
            </a:extLst>
          </p:cNvPr>
          <p:cNvSpPr>
            <a:spLocks noGrp="1"/>
          </p:cNvSpPr>
          <p:nvPr>
            <p:ph type="dt" sz="half" idx="10"/>
          </p:nvPr>
        </p:nvSpPr>
        <p:spPr/>
        <p:txBody>
          <a:bodyPr/>
          <a:lstStyle/>
          <a:p>
            <a:fld id="{81D56770-0D19-4B1F-BF40-7917CEE6F78B}" type="datetimeFigureOut">
              <a:rPr lang="en-GB" smtClean="0"/>
              <a:t>07/10/2024</a:t>
            </a:fld>
            <a:endParaRPr lang="en-GB"/>
          </a:p>
        </p:txBody>
      </p:sp>
      <p:sp>
        <p:nvSpPr>
          <p:cNvPr id="6" name="Footer Placeholder 5">
            <a:extLst>
              <a:ext uri="{FF2B5EF4-FFF2-40B4-BE49-F238E27FC236}">
                <a16:creationId xmlns:a16="http://schemas.microsoft.com/office/drawing/2014/main" id="{CF6984B1-86DC-483D-03C5-A23A7CA572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E6D9C3-5557-9D1B-FC12-9C990BC82344}"/>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670614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514BA-D69F-C497-B72A-C36ACC02BD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DCCAE2-4BB1-59E9-484B-E5AB14FFCB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1C2B9F-16AE-A580-CFC0-A7BADDA393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BAC392-8A07-512B-AD53-09828E4077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70E8FF-E43A-7C99-3DF5-B4F6474B93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9CD836-B645-C7C0-DE6C-AEC6C548D07F}"/>
              </a:ext>
            </a:extLst>
          </p:cNvPr>
          <p:cNvSpPr>
            <a:spLocks noGrp="1"/>
          </p:cNvSpPr>
          <p:nvPr>
            <p:ph type="dt" sz="half" idx="10"/>
          </p:nvPr>
        </p:nvSpPr>
        <p:spPr/>
        <p:txBody>
          <a:bodyPr/>
          <a:lstStyle/>
          <a:p>
            <a:fld id="{81D56770-0D19-4B1F-BF40-7917CEE6F78B}" type="datetimeFigureOut">
              <a:rPr lang="en-GB" smtClean="0"/>
              <a:t>07/10/2024</a:t>
            </a:fld>
            <a:endParaRPr lang="en-GB"/>
          </a:p>
        </p:txBody>
      </p:sp>
      <p:sp>
        <p:nvSpPr>
          <p:cNvPr id="8" name="Footer Placeholder 7">
            <a:extLst>
              <a:ext uri="{FF2B5EF4-FFF2-40B4-BE49-F238E27FC236}">
                <a16:creationId xmlns:a16="http://schemas.microsoft.com/office/drawing/2014/main" id="{91D30958-4C74-9B16-67C5-D2D2FB2829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87DF7E-A939-A304-5813-6B5789CAC299}"/>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142019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98D79-7991-0E77-B769-6713445DD5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9B9FF2-AECF-6074-4C4F-2D7E0B3604E4}"/>
              </a:ext>
            </a:extLst>
          </p:cNvPr>
          <p:cNvSpPr>
            <a:spLocks noGrp="1"/>
          </p:cNvSpPr>
          <p:nvPr>
            <p:ph type="dt" sz="half" idx="10"/>
          </p:nvPr>
        </p:nvSpPr>
        <p:spPr/>
        <p:txBody>
          <a:bodyPr/>
          <a:lstStyle/>
          <a:p>
            <a:fld id="{81D56770-0D19-4B1F-BF40-7917CEE6F78B}" type="datetimeFigureOut">
              <a:rPr lang="en-GB" smtClean="0"/>
              <a:t>07/10/2024</a:t>
            </a:fld>
            <a:endParaRPr lang="en-GB"/>
          </a:p>
        </p:txBody>
      </p:sp>
      <p:sp>
        <p:nvSpPr>
          <p:cNvPr id="4" name="Footer Placeholder 3">
            <a:extLst>
              <a:ext uri="{FF2B5EF4-FFF2-40B4-BE49-F238E27FC236}">
                <a16:creationId xmlns:a16="http://schemas.microsoft.com/office/drawing/2014/main" id="{60468C8D-57EC-5721-5224-BE380793A9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DB8488-C4FD-04BF-0B69-88153328545C}"/>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2151733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114196-3041-096E-4A62-C49267FFC5B7}"/>
              </a:ext>
            </a:extLst>
          </p:cNvPr>
          <p:cNvSpPr>
            <a:spLocks noGrp="1"/>
          </p:cNvSpPr>
          <p:nvPr>
            <p:ph type="dt" sz="half" idx="10"/>
          </p:nvPr>
        </p:nvSpPr>
        <p:spPr/>
        <p:txBody>
          <a:bodyPr/>
          <a:lstStyle/>
          <a:p>
            <a:fld id="{81D56770-0D19-4B1F-BF40-7917CEE6F78B}" type="datetimeFigureOut">
              <a:rPr lang="en-GB" smtClean="0"/>
              <a:t>07/10/2024</a:t>
            </a:fld>
            <a:endParaRPr lang="en-GB"/>
          </a:p>
        </p:txBody>
      </p:sp>
      <p:sp>
        <p:nvSpPr>
          <p:cNvPr id="3" name="Footer Placeholder 2">
            <a:extLst>
              <a:ext uri="{FF2B5EF4-FFF2-40B4-BE49-F238E27FC236}">
                <a16:creationId xmlns:a16="http://schemas.microsoft.com/office/drawing/2014/main" id="{D0C93057-57D6-BB5E-0EF0-E72D012B4CB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7E010D4-F55F-6349-69BC-6ED0CC04E309}"/>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4106782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C974E-9111-FBC3-C38E-1A5EFEB10E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C4ECE2-AE46-3625-C4C0-F18AE560F2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BFB262-3E60-9686-62F3-E0A9760D90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95D6FC-F4C5-9AF9-5996-51FA13FC3A5C}"/>
              </a:ext>
            </a:extLst>
          </p:cNvPr>
          <p:cNvSpPr>
            <a:spLocks noGrp="1"/>
          </p:cNvSpPr>
          <p:nvPr>
            <p:ph type="dt" sz="half" idx="10"/>
          </p:nvPr>
        </p:nvSpPr>
        <p:spPr/>
        <p:txBody>
          <a:bodyPr/>
          <a:lstStyle/>
          <a:p>
            <a:fld id="{81D56770-0D19-4B1F-BF40-7917CEE6F78B}" type="datetimeFigureOut">
              <a:rPr lang="en-GB" smtClean="0"/>
              <a:t>07/10/2024</a:t>
            </a:fld>
            <a:endParaRPr lang="en-GB"/>
          </a:p>
        </p:txBody>
      </p:sp>
      <p:sp>
        <p:nvSpPr>
          <p:cNvPr id="6" name="Footer Placeholder 5">
            <a:extLst>
              <a:ext uri="{FF2B5EF4-FFF2-40B4-BE49-F238E27FC236}">
                <a16:creationId xmlns:a16="http://schemas.microsoft.com/office/drawing/2014/main" id="{7F91C0CE-B730-99BC-E87A-7B642CBA88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EFDDD1-02F9-5154-E1EB-6B94A404029C}"/>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323307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BF15E-440B-66A7-4238-49631DCBD4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66AF19-EA78-F05A-5E5B-C23813E63F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FC0AA57-9AD1-F559-CB53-93145EA5BF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CB52F1-AB42-12DE-31BF-A70050063A05}"/>
              </a:ext>
            </a:extLst>
          </p:cNvPr>
          <p:cNvSpPr>
            <a:spLocks noGrp="1"/>
          </p:cNvSpPr>
          <p:nvPr>
            <p:ph type="dt" sz="half" idx="10"/>
          </p:nvPr>
        </p:nvSpPr>
        <p:spPr/>
        <p:txBody>
          <a:bodyPr/>
          <a:lstStyle/>
          <a:p>
            <a:fld id="{81D56770-0D19-4B1F-BF40-7917CEE6F78B}" type="datetimeFigureOut">
              <a:rPr lang="en-GB" smtClean="0"/>
              <a:t>07/10/2024</a:t>
            </a:fld>
            <a:endParaRPr lang="en-GB"/>
          </a:p>
        </p:txBody>
      </p:sp>
      <p:sp>
        <p:nvSpPr>
          <p:cNvPr id="6" name="Footer Placeholder 5">
            <a:extLst>
              <a:ext uri="{FF2B5EF4-FFF2-40B4-BE49-F238E27FC236}">
                <a16:creationId xmlns:a16="http://schemas.microsoft.com/office/drawing/2014/main" id="{51404FD8-7DF8-095C-F610-61C04AFF59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0E068-4067-7E95-03A8-A422E27DC6A0}"/>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4154534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69C0F-1A83-507C-ECD4-E83EC74B6A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CB1DE9-CD55-D784-F4CD-3241FD571A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B2B4ED-CB75-0DD6-B27C-59AC8407FB2B}"/>
              </a:ext>
            </a:extLst>
          </p:cNvPr>
          <p:cNvSpPr>
            <a:spLocks noGrp="1"/>
          </p:cNvSpPr>
          <p:nvPr>
            <p:ph type="dt" sz="half" idx="10"/>
          </p:nvPr>
        </p:nvSpPr>
        <p:spPr/>
        <p:txBody>
          <a:bodyPr/>
          <a:lstStyle/>
          <a:p>
            <a:fld id="{81D56770-0D19-4B1F-BF40-7917CEE6F78B}" type="datetimeFigureOut">
              <a:rPr lang="en-GB" smtClean="0"/>
              <a:t>07/10/2024</a:t>
            </a:fld>
            <a:endParaRPr lang="en-GB"/>
          </a:p>
        </p:txBody>
      </p:sp>
      <p:sp>
        <p:nvSpPr>
          <p:cNvPr id="5" name="Footer Placeholder 4">
            <a:extLst>
              <a:ext uri="{FF2B5EF4-FFF2-40B4-BE49-F238E27FC236}">
                <a16:creationId xmlns:a16="http://schemas.microsoft.com/office/drawing/2014/main" id="{FBF4AB45-9F03-611D-F158-F967F4C9DB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F1C1A6-201B-E3E9-0E98-8B08CA5C3B66}"/>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2659634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5C9B22-CA41-0B6C-B0EF-B2209D2BAB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C60240-752F-2210-740D-39335E3DF6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6A775D-0982-2BAB-0753-74E9425B1258}"/>
              </a:ext>
            </a:extLst>
          </p:cNvPr>
          <p:cNvSpPr>
            <a:spLocks noGrp="1"/>
          </p:cNvSpPr>
          <p:nvPr>
            <p:ph type="dt" sz="half" idx="10"/>
          </p:nvPr>
        </p:nvSpPr>
        <p:spPr/>
        <p:txBody>
          <a:bodyPr/>
          <a:lstStyle/>
          <a:p>
            <a:fld id="{81D56770-0D19-4B1F-BF40-7917CEE6F78B}" type="datetimeFigureOut">
              <a:rPr lang="en-GB" smtClean="0"/>
              <a:t>07/10/2024</a:t>
            </a:fld>
            <a:endParaRPr lang="en-GB"/>
          </a:p>
        </p:txBody>
      </p:sp>
      <p:sp>
        <p:nvSpPr>
          <p:cNvPr id="5" name="Footer Placeholder 4">
            <a:extLst>
              <a:ext uri="{FF2B5EF4-FFF2-40B4-BE49-F238E27FC236}">
                <a16:creationId xmlns:a16="http://schemas.microsoft.com/office/drawing/2014/main" id="{7410BB04-AB43-12C9-1E79-D24BA48BCD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73C343-2BFF-9841-6874-646CB71BDF10}"/>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32726190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3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26403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cSld name="3_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67591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D02D42-578E-7BBE-66F6-540B51C341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32FEF8-F2E1-2458-349E-CA772D0142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D6A6DB-B2D3-588D-DDDA-C882934D13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1D56770-0D19-4B1F-BF40-7917CEE6F78B}" type="datetimeFigureOut">
              <a:rPr lang="en-GB" smtClean="0"/>
              <a:t>07/10/2024</a:t>
            </a:fld>
            <a:endParaRPr lang="en-GB"/>
          </a:p>
        </p:txBody>
      </p:sp>
      <p:sp>
        <p:nvSpPr>
          <p:cNvPr id="5" name="Footer Placeholder 4">
            <a:extLst>
              <a:ext uri="{FF2B5EF4-FFF2-40B4-BE49-F238E27FC236}">
                <a16:creationId xmlns:a16="http://schemas.microsoft.com/office/drawing/2014/main" id="{7CDB6991-1F5F-412E-9F93-8A1CD5F068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B7C3C45-4B34-24CC-1C6B-77FEF14BE2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9D7A4FB-A599-4229-819D-7B6FB09D9566}" type="slidenum">
              <a:rPr lang="en-GB" smtClean="0"/>
              <a:t>‹#›</a:t>
            </a:fld>
            <a:endParaRPr lang="en-GB"/>
          </a:p>
        </p:txBody>
      </p:sp>
    </p:spTree>
    <p:extLst>
      <p:ext uri="{BB962C8B-B14F-4D97-AF65-F5344CB8AC3E}">
        <p14:creationId xmlns:p14="http://schemas.microsoft.com/office/powerpoint/2010/main" val="15976846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Britishness"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edium.com/@alicebonasio/you-can-now-visit-the-uk-houses-of-parliament-in-vr-87e645490840"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ukhouseoflords/49809849957/" TargetMode="External"/><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zGPvkRbIJRo?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diagramLayout" Target="../diagrams/layout7.xml"/><Relationship Id="rId7" Type="http://schemas.openxmlformats.org/officeDocument/2006/relationships/image" Target="../media/image12.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hyperlink" Target="https://medium.com/@alicebonasio/you-can-now-visit-the-uk-houses-of-parliament-in-vr-87e645490840" TargetMode="External"/><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flag with a cross with Great Britain in the background&#10;&#10;Description automatically generated">
            <a:extLst>
              <a:ext uri="{FF2B5EF4-FFF2-40B4-BE49-F238E27FC236}">
                <a16:creationId xmlns:a16="http://schemas.microsoft.com/office/drawing/2014/main" id="{4D852AD8-DC59-59B8-022A-A1A02DFF615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51082C0-B6E7-8AB4-3645-AE16A129A7F9}"/>
              </a:ext>
            </a:extLst>
          </p:cNvPr>
          <p:cNvSpPr>
            <a:spLocks noGrp="1"/>
          </p:cNvSpPr>
          <p:nvPr>
            <p:ph type="ctrTitle"/>
          </p:nvPr>
        </p:nvSpPr>
        <p:spPr>
          <a:xfrm>
            <a:off x="1524000" y="1122363"/>
            <a:ext cx="9144000" cy="2713516"/>
          </a:xfrm>
        </p:spPr>
        <p:txBody>
          <a:bodyPr>
            <a:normAutofit/>
          </a:bodyPr>
          <a:lstStyle/>
          <a:p>
            <a:pPr algn="ctr"/>
            <a:r>
              <a:rPr lang="en-GB" sz="6600" b="1" u="sng" dirty="0">
                <a:solidFill>
                  <a:schemeClr val="bg1"/>
                </a:solidFill>
              </a:rPr>
              <a:t>The State Part 2</a:t>
            </a:r>
          </a:p>
        </p:txBody>
      </p:sp>
      <p:sp>
        <p:nvSpPr>
          <p:cNvPr id="3" name="Subtitle 2">
            <a:extLst>
              <a:ext uri="{FF2B5EF4-FFF2-40B4-BE49-F238E27FC236}">
                <a16:creationId xmlns:a16="http://schemas.microsoft.com/office/drawing/2014/main" id="{F0B15996-8396-E84B-EB4A-C1AE04DEC0C0}"/>
              </a:ext>
            </a:extLst>
          </p:cNvPr>
          <p:cNvSpPr>
            <a:spLocks noGrp="1"/>
          </p:cNvSpPr>
          <p:nvPr>
            <p:ph type="subTitle" idx="1"/>
          </p:nvPr>
        </p:nvSpPr>
        <p:spPr>
          <a:xfrm>
            <a:off x="1454989" y="3633274"/>
            <a:ext cx="9144000" cy="559164"/>
          </a:xfrm>
        </p:spPr>
        <p:txBody>
          <a:bodyPr>
            <a:normAutofit/>
          </a:bodyPr>
          <a:lstStyle/>
          <a:p>
            <a:pPr algn="ctr"/>
            <a:r>
              <a:rPr lang="en-GB" dirty="0">
                <a:solidFill>
                  <a:schemeClr val="bg1"/>
                </a:solidFill>
              </a:rPr>
              <a:t>By Zita Draper</a:t>
            </a:r>
          </a:p>
        </p:txBody>
      </p:sp>
    </p:spTree>
    <p:extLst>
      <p:ext uri="{BB962C8B-B14F-4D97-AF65-F5344CB8AC3E}">
        <p14:creationId xmlns:p14="http://schemas.microsoft.com/office/powerpoint/2010/main" val="795013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room with green benches and green chairs&#10;&#10;Description automatically generated">
            <a:extLst>
              <a:ext uri="{FF2B5EF4-FFF2-40B4-BE49-F238E27FC236}">
                <a16:creationId xmlns:a16="http://schemas.microsoft.com/office/drawing/2014/main" id="{507F865B-0943-7851-04C5-C58261DE943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54" r="1893"/>
          <a:stretch/>
        </p:blipFill>
        <p:spPr>
          <a:xfrm>
            <a:off x="20" y="10"/>
            <a:ext cx="9947062" cy="6857990"/>
          </a:xfrm>
          <a:prstGeom prst="rect">
            <a:avLst/>
          </a:prstGeom>
        </p:spPr>
      </p:pic>
      <p:sp>
        <p:nvSpPr>
          <p:cNvPr id="13" name="Freeform: Shape 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5" name="Freeform: Shape 14">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7" name="Freeform: Shape 1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A00C3B6-4AC6-9EFA-132F-27E7078A20EA}"/>
              </a:ext>
            </a:extLst>
          </p:cNvPr>
          <p:cNvSpPr>
            <a:spLocks noGrp="1"/>
          </p:cNvSpPr>
          <p:nvPr>
            <p:ph type="title"/>
          </p:nvPr>
        </p:nvSpPr>
        <p:spPr>
          <a:xfrm>
            <a:off x="7961874" y="1242203"/>
            <a:ext cx="3633746" cy="839725"/>
          </a:xfrm>
        </p:spPr>
        <p:txBody>
          <a:bodyPr anchor="b">
            <a:normAutofit/>
          </a:bodyPr>
          <a:lstStyle/>
          <a:p>
            <a:r>
              <a:rPr lang="en-GB" sz="3600" b="1" i="1" u="sng" dirty="0"/>
              <a:t>Content </a:t>
            </a:r>
          </a:p>
        </p:txBody>
      </p:sp>
      <p:sp>
        <p:nvSpPr>
          <p:cNvPr id="3" name="Content Placeholder 2">
            <a:extLst>
              <a:ext uri="{FF2B5EF4-FFF2-40B4-BE49-F238E27FC236}">
                <a16:creationId xmlns:a16="http://schemas.microsoft.com/office/drawing/2014/main" id="{446A16B4-3D0E-8DED-A5D5-BCC2BE50E681}"/>
              </a:ext>
            </a:extLst>
          </p:cNvPr>
          <p:cNvSpPr>
            <a:spLocks noGrp="1"/>
          </p:cNvSpPr>
          <p:nvPr>
            <p:ph idx="1"/>
          </p:nvPr>
        </p:nvSpPr>
        <p:spPr>
          <a:xfrm>
            <a:off x="7770036" y="2182141"/>
            <a:ext cx="3633747" cy="2700062"/>
          </a:xfrm>
        </p:spPr>
        <p:txBody>
          <a:bodyPr>
            <a:normAutofit/>
          </a:bodyPr>
          <a:lstStyle/>
          <a:p>
            <a:r>
              <a:rPr lang="en-GB" sz="2000" dirty="0"/>
              <a:t>Aims and Learning Objectives </a:t>
            </a:r>
          </a:p>
          <a:p>
            <a:r>
              <a:rPr lang="en-GB" sz="2000" dirty="0"/>
              <a:t>Parliament Continued </a:t>
            </a:r>
          </a:p>
          <a:p>
            <a:r>
              <a:rPr lang="en-GB" sz="2000" dirty="0"/>
              <a:t>Government </a:t>
            </a:r>
          </a:p>
          <a:p>
            <a:r>
              <a:rPr lang="en-GB" sz="2000" dirty="0"/>
              <a:t>The Cabinet Activity. </a:t>
            </a:r>
          </a:p>
          <a:p>
            <a:r>
              <a:rPr lang="en-GB" sz="2000" dirty="0"/>
              <a:t>Summary</a:t>
            </a:r>
          </a:p>
          <a:p>
            <a:r>
              <a:rPr lang="en-GB" sz="2000" dirty="0"/>
              <a:t>Thank you, any questions?</a:t>
            </a:r>
          </a:p>
        </p:txBody>
      </p:sp>
    </p:spTree>
    <p:extLst>
      <p:ext uri="{BB962C8B-B14F-4D97-AF65-F5344CB8AC3E}">
        <p14:creationId xmlns:p14="http://schemas.microsoft.com/office/powerpoint/2010/main" val="735344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09959D-B8D1-ED5B-7EB2-D95C6932D1B4}"/>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Aims and Learning Objectives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3D3C99-4CC4-2D37-1E5F-924FBAC6074B}"/>
              </a:ext>
            </a:extLst>
          </p:cNvPr>
          <p:cNvSpPr>
            <a:spLocks noGrp="1"/>
          </p:cNvSpPr>
          <p:nvPr>
            <p:ph idx="1"/>
          </p:nvPr>
        </p:nvSpPr>
        <p:spPr>
          <a:xfrm>
            <a:off x="4447308" y="591344"/>
            <a:ext cx="6906491" cy="5585619"/>
          </a:xfrm>
        </p:spPr>
        <p:txBody>
          <a:bodyPr anchor="ctr">
            <a:normAutofit/>
          </a:bodyPr>
          <a:lstStyle/>
          <a:p>
            <a:r>
              <a:rPr lang="en-GB" dirty="0"/>
              <a:t>The aim of today’s session is to complete our discussion surrounding parliament. </a:t>
            </a:r>
            <a:endParaRPr lang="en-GB"/>
          </a:p>
          <a:p>
            <a:r>
              <a:rPr lang="en-GB" dirty="0"/>
              <a:t>The aim of today’s session is to discuss the government. </a:t>
            </a:r>
            <a:endParaRPr lang="en-GB"/>
          </a:p>
          <a:p>
            <a:r>
              <a:rPr lang="en-GB" dirty="0"/>
              <a:t>By the end of today’s session students should be able to demonstrate their understanding of parliament and the government. </a:t>
            </a:r>
            <a:endParaRPr lang="en-GB"/>
          </a:p>
        </p:txBody>
      </p:sp>
    </p:spTree>
    <p:extLst>
      <p:ext uri="{BB962C8B-B14F-4D97-AF65-F5344CB8AC3E}">
        <p14:creationId xmlns:p14="http://schemas.microsoft.com/office/powerpoint/2010/main" val="3618279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D7F24-8E00-6FBF-C502-DAAB3D5C41A5}"/>
              </a:ext>
            </a:extLst>
          </p:cNvPr>
          <p:cNvSpPr>
            <a:spLocks noGrp="1"/>
          </p:cNvSpPr>
          <p:nvPr>
            <p:ph type="title"/>
          </p:nvPr>
        </p:nvSpPr>
        <p:spPr/>
        <p:txBody>
          <a:bodyPr>
            <a:normAutofit/>
          </a:bodyPr>
          <a:lstStyle/>
          <a:p>
            <a:pPr algn="ctr"/>
            <a:r>
              <a:rPr lang="en-GB" sz="5400" b="1" u="sng" dirty="0"/>
              <a:t>What is the role of parliament?</a:t>
            </a:r>
          </a:p>
        </p:txBody>
      </p:sp>
      <p:sp>
        <p:nvSpPr>
          <p:cNvPr id="3" name="Content Placeholder 2">
            <a:extLst>
              <a:ext uri="{FF2B5EF4-FFF2-40B4-BE49-F238E27FC236}">
                <a16:creationId xmlns:a16="http://schemas.microsoft.com/office/drawing/2014/main" id="{C7D60CBD-02B5-576D-EEC9-BD4C6889D174}"/>
              </a:ext>
            </a:extLst>
          </p:cNvPr>
          <p:cNvSpPr>
            <a:spLocks noGrp="1"/>
          </p:cNvSpPr>
          <p:nvPr>
            <p:ph idx="1"/>
          </p:nvPr>
        </p:nvSpPr>
        <p:spPr/>
        <p:txBody>
          <a:bodyPr>
            <a:normAutofit lnSpcReduction="10000"/>
          </a:bodyPr>
          <a:lstStyle/>
          <a:p>
            <a:r>
              <a:rPr lang="en-GB" dirty="0"/>
              <a:t>Role includes; </a:t>
            </a:r>
          </a:p>
          <a:p>
            <a:endParaRPr lang="en-GB" dirty="0"/>
          </a:p>
          <a:p>
            <a:r>
              <a:rPr lang="en-GB" dirty="0"/>
              <a:t>Consider, Review and enact, </a:t>
            </a:r>
          </a:p>
          <a:p>
            <a:endParaRPr lang="en-GB" dirty="0"/>
          </a:p>
          <a:p>
            <a:r>
              <a:rPr lang="en-GB" dirty="0"/>
              <a:t>Primary and secondary legislation. </a:t>
            </a:r>
          </a:p>
          <a:p>
            <a:endParaRPr lang="en-GB" dirty="0"/>
          </a:p>
          <a:p>
            <a:r>
              <a:rPr lang="en-GB" dirty="0"/>
              <a:t>Checks and balances on powers they give out. </a:t>
            </a:r>
          </a:p>
          <a:p>
            <a:endParaRPr lang="en-GB" dirty="0"/>
          </a:p>
          <a:p>
            <a:r>
              <a:rPr lang="en-GB" dirty="0"/>
              <a:t>Including devolution. </a:t>
            </a:r>
          </a:p>
        </p:txBody>
      </p:sp>
    </p:spTree>
    <p:extLst>
      <p:ext uri="{BB962C8B-B14F-4D97-AF65-F5344CB8AC3E}">
        <p14:creationId xmlns:p14="http://schemas.microsoft.com/office/powerpoint/2010/main" val="2904951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84493-0C80-A57F-11A6-E898524EE2BB}"/>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Parliament 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0BAF8A8-83AC-89EE-5591-2AF220A489B5}"/>
              </a:ext>
            </a:extLst>
          </p:cNvPr>
          <p:cNvSpPr>
            <a:spLocks noGrp="1"/>
          </p:cNvSpPr>
          <p:nvPr>
            <p:ph idx="1"/>
          </p:nvPr>
        </p:nvSpPr>
        <p:spPr>
          <a:xfrm>
            <a:off x="4447308" y="591344"/>
            <a:ext cx="6906491" cy="5585619"/>
          </a:xfrm>
        </p:spPr>
        <p:txBody>
          <a:bodyPr anchor="ctr">
            <a:normAutofit/>
          </a:bodyPr>
          <a:lstStyle/>
          <a:p>
            <a:r>
              <a:rPr lang="en-GB" dirty="0"/>
              <a:t>650 members in the house of commons. </a:t>
            </a:r>
          </a:p>
          <a:p>
            <a:endParaRPr lang="en-GB" dirty="0"/>
          </a:p>
          <a:p>
            <a:r>
              <a:rPr lang="en-GB" dirty="0"/>
              <a:t>They have multiple roles. </a:t>
            </a:r>
          </a:p>
          <a:p>
            <a:endParaRPr lang="en-GB" dirty="0"/>
          </a:p>
          <a:p>
            <a:r>
              <a:rPr lang="en-GB" dirty="0"/>
              <a:t>We elect them every five years.</a:t>
            </a:r>
          </a:p>
        </p:txBody>
      </p:sp>
    </p:spTree>
    <p:extLst>
      <p:ext uri="{BB962C8B-B14F-4D97-AF65-F5344CB8AC3E}">
        <p14:creationId xmlns:p14="http://schemas.microsoft.com/office/powerpoint/2010/main" val="539701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CB95E5-0821-8B9A-2806-9DC85B31CC97}"/>
              </a:ext>
            </a:extLst>
          </p:cNvPr>
          <p:cNvSpPr>
            <a:spLocks noGrp="1"/>
          </p:cNvSpPr>
          <p:nvPr>
            <p:ph type="title"/>
          </p:nvPr>
        </p:nvSpPr>
        <p:spPr>
          <a:xfrm>
            <a:off x="956826" y="1112969"/>
            <a:ext cx="3937298" cy="4166010"/>
          </a:xfrm>
        </p:spPr>
        <p:txBody>
          <a:bodyPr>
            <a:normAutofit/>
          </a:bodyPr>
          <a:lstStyle/>
          <a:p>
            <a:r>
              <a:rPr lang="en-GB" u="sng">
                <a:solidFill>
                  <a:srgbClr val="FFFFFF"/>
                </a:solidFill>
              </a:rPr>
              <a:t>Important people who sit in the House of Commons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EFD9E10-0340-F427-63AB-F5F5FFBEEC40}"/>
              </a:ext>
            </a:extLst>
          </p:cNvPr>
          <p:cNvSpPr>
            <a:spLocks noGrp="1"/>
          </p:cNvSpPr>
          <p:nvPr>
            <p:ph idx="1"/>
          </p:nvPr>
        </p:nvSpPr>
        <p:spPr>
          <a:xfrm>
            <a:off x="6096000" y="820880"/>
            <a:ext cx="5257799" cy="4889350"/>
          </a:xfrm>
        </p:spPr>
        <p:txBody>
          <a:bodyPr anchor="t">
            <a:normAutofit/>
          </a:bodyPr>
          <a:lstStyle/>
          <a:p>
            <a:r>
              <a:rPr lang="en-GB" dirty="0"/>
              <a:t>The Speaker of the House. </a:t>
            </a:r>
          </a:p>
          <a:p>
            <a:endParaRPr lang="en-GB" dirty="0"/>
          </a:p>
          <a:p>
            <a:r>
              <a:rPr lang="en-GB" dirty="0"/>
              <a:t>The Head of the House. </a:t>
            </a:r>
          </a:p>
          <a:p>
            <a:endParaRPr lang="en-GB" dirty="0"/>
          </a:p>
          <a:p>
            <a:r>
              <a:rPr lang="en-GB" dirty="0"/>
              <a:t>Senior Minister/s </a:t>
            </a:r>
          </a:p>
          <a:p>
            <a:pPr marL="0" indent="0">
              <a:buNone/>
            </a:pP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872428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sitting in a room&#10;&#10;Description automatically generated">
            <a:extLst>
              <a:ext uri="{FF2B5EF4-FFF2-40B4-BE49-F238E27FC236}">
                <a16:creationId xmlns:a16="http://schemas.microsoft.com/office/drawing/2014/main" id="{E7EACFED-6FAC-951A-82E5-16014922A45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730"/>
          <a:stretch/>
        </p:blipFill>
        <p:spPr>
          <a:xfrm>
            <a:off x="-3047" y="10"/>
            <a:ext cx="12191999" cy="6857990"/>
          </a:xfrm>
          <a:prstGeom prst="rect">
            <a:avLst/>
          </a:prstGeom>
        </p:spPr>
      </p:pic>
      <p:sp>
        <p:nvSpPr>
          <p:cNvPr id="15" name="Rectangle 1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C6B34DA-9329-55B9-59A5-A0D0F872AD8D}"/>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u="sng">
                <a:solidFill>
                  <a:srgbClr val="FFFFFF"/>
                </a:solidFill>
              </a:rPr>
              <a:t>House of Lords</a:t>
            </a:r>
          </a:p>
        </p:txBody>
      </p:sp>
    </p:spTree>
    <p:extLst>
      <p:ext uri="{BB962C8B-B14F-4D97-AF65-F5344CB8AC3E}">
        <p14:creationId xmlns:p14="http://schemas.microsoft.com/office/powerpoint/2010/main" val="1231483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4366C-2528-87ED-FB55-779A88B72249}"/>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What is the house of Lords?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953949B-EC27-E3C0-A979-DE88B611A520}"/>
              </a:ext>
            </a:extLst>
          </p:cNvPr>
          <p:cNvSpPr>
            <a:spLocks noGrp="1"/>
          </p:cNvSpPr>
          <p:nvPr>
            <p:ph idx="1"/>
          </p:nvPr>
        </p:nvSpPr>
        <p:spPr>
          <a:xfrm>
            <a:off x="4447308" y="591344"/>
            <a:ext cx="6906491" cy="5585619"/>
          </a:xfrm>
        </p:spPr>
        <p:txBody>
          <a:bodyPr anchor="ctr">
            <a:normAutofit/>
          </a:bodyPr>
          <a:lstStyle/>
          <a:p>
            <a:r>
              <a:rPr lang="en-GB" dirty="0"/>
              <a:t>They are a house that include a number of non-elected individuals. </a:t>
            </a:r>
          </a:p>
          <a:p>
            <a:endParaRPr lang="en-GB" dirty="0"/>
          </a:p>
          <a:p>
            <a:r>
              <a:rPr lang="en-GB" dirty="0"/>
              <a:t>Some are experts in their field. </a:t>
            </a:r>
          </a:p>
          <a:p>
            <a:endParaRPr lang="en-GB" dirty="0"/>
          </a:p>
          <a:p>
            <a:r>
              <a:rPr lang="en-GB" dirty="0"/>
              <a:t>There are currently 800 members within the house of Lords. </a:t>
            </a:r>
          </a:p>
          <a:p>
            <a:endParaRPr lang="en-GB" dirty="0"/>
          </a:p>
          <a:p>
            <a:r>
              <a:rPr lang="en-GB" dirty="0"/>
              <a:t>They are called Peers. </a:t>
            </a:r>
          </a:p>
        </p:txBody>
      </p:sp>
    </p:spTree>
    <p:extLst>
      <p:ext uri="{BB962C8B-B14F-4D97-AF65-F5344CB8AC3E}">
        <p14:creationId xmlns:p14="http://schemas.microsoft.com/office/powerpoint/2010/main" val="2803091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AF0804-D02B-3746-CE0A-B1D9B0241956}"/>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1E6DB67-D100-8578-101E-A919668FA13A}"/>
              </a:ext>
            </a:extLst>
          </p:cNvPr>
          <p:cNvSpPr>
            <a:spLocks noGrp="1"/>
          </p:cNvSpPr>
          <p:nvPr>
            <p:ph idx="1"/>
          </p:nvPr>
        </p:nvSpPr>
        <p:spPr>
          <a:xfrm>
            <a:off x="4447308" y="591344"/>
            <a:ext cx="6906491" cy="5585619"/>
          </a:xfrm>
        </p:spPr>
        <p:txBody>
          <a:bodyPr anchor="ctr">
            <a:normAutofit/>
          </a:bodyPr>
          <a:lstStyle/>
          <a:p>
            <a:r>
              <a:rPr lang="en-GB" dirty="0"/>
              <a:t>Some are appointed for life – these are called life peers. </a:t>
            </a:r>
          </a:p>
          <a:p>
            <a:endParaRPr lang="en-GB" dirty="0"/>
          </a:p>
          <a:p>
            <a:r>
              <a:rPr lang="en-GB" dirty="0"/>
              <a:t>Some are hereditary peers – Inherit the position – these are being removed slowly – House of Lords Act 1999 – removed the majority.</a:t>
            </a:r>
          </a:p>
          <a:p>
            <a:endParaRPr lang="en-GB" dirty="0"/>
          </a:p>
          <a:p>
            <a:r>
              <a:rPr lang="en-GB" dirty="0"/>
              <a:t>Lord Spiritual’s. </a:t>
            </a:r>
          </a:p>
          <a:p>
            <a:endParaRPr lang="en-GB" dirty="0"/>
          </a:p>
          <a:p>
            <a:r>
              <a:rPr lang="en-GB" dirty="0"/>
              <a:t>Now to include women due to the Lords Spiritual (Women) Act 2015) </a:t>
            </a:r>
          </a:p>
        </p:txBody>
      </p:sp>
    </p:spTree>
    <p:extLst>
      <p:ext uri="{BB962C8B-B14F-4D97-AF65-F5344CB8AC3E}">
        <p14:creationId xmlns:p14="http://schemas.microsoft.com/office/powerpoint/2010/main" val="2433404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4783E-E019-051A-32EA-46C73F6947E3}"/>
              </a:ext>
            </a:extLst>
          </p:cNvPr>
          <p:cNvSpPr>
            <a:spLocks noGrp="1"/>
          </p:cNvSpPr>
          <p:nvPr>
            <p:ph type="title"/>
          </p:nvPr>
        </p:nvSpPr>
        <p:spPr>
          <a:xfrm>
            <a:off x="686834" y="1153572"/>
            <a:ext cx="3200400" cy="4461163"/>
          </a:xfrm>
        </p:spPr>
        <p:txBody>
          <a:bodyPr>
            <a:normAutofit/>
          </a:bodyPr>
          <a:lstStyle/>
          <a:p>
            <a:r>
              <a:rPr lang="en-GB" u="sng">
                <a:solidFill>
                  <a:srgbClr val="FFFFFF"/>
                </a:solidFill>
              </a:rPr>
              <a:t>What is the role of the house of lords?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25F4F8-615D-08F3-DD00-3F894511652B}"/>
              </a:ext>
            </a:extLst>
          </p:cNvPr>
          <p:cNvSpPr>
            <a:spLocks noGrp="1"/>
          </p:cNvSpPr>
          <p:nvPr>
            <p:ph idx="1"/>
          </p:nvPr>
        </p:nvSpPr>
        <p:spPr>
          <a:xfrm>
            <a:off x="4447308" y="591344"/>
            <a:ext cx="6906491" cy="5585619"/>
          </a:xfrm>
        </p:spPr>
        <p:txBody>
          <a:bodyPr anchor="ctr">
            <a:normAutofit/>
          </a:bodyPr>
          <a:lstStyle/>
          <a:p>
            <a:r>
              <a:rPr lang="en-GB" dirty="0"/>
              <a:t>Pass laws. </a:t>
            </a:r>
          </a:p>
          <a:p>
            <a:endParaRPr lang="en-GB" dirty="0"/>
          </a:p>
          <a:p>
            <a:r>
              <a:rPr lang="en-GB" dirty="0"/>
              <a:t>Better skilled at looking at difficult legislation. </a:t>
            </a:r>
          </a:p>
          <a:p>
            <a:endParaRPr lang="en-GB" dirty="0"/>
          </a:p>
          <a:p>
            <a:r>
              <a:rPr lang="en-GB" dirty="0"/>
              <a:t>Keep an eye on the government. </a:t>
            </a:r>
          </a:p>
          <a:p>
            <a:endParaRPr lang="en-GB" dirty="0"/>
          </a:p>
          <a:p>
            <a:r>
              <a:rPr lang="en-GB" dirty="0"/>
              <a:t>Raise matters and debate the working of the government. </a:t>
            </a:r>
          </a:p>
          <a:p>
            <a:endParaRPr lang="en-GB" dirty="0"/>
          </a:p>
          <a:p>
            <a:r>
              <a:rPr lang="en-GB" dirty="0"/>
              <a:t>Upper chamber – Review and revising law. </a:t>
            </a:r>
          </a:p>
        </p:txBody>
      </p:sp>
    </p:spTree>
    <p:extLst>
      <p:ext uri="{BB962C8B-B14F-4D97-AF65-F5344CB8AC3E}">
        <p14:creationId xmlns:p14="http://schemas.microsoft.com/office/powerpoint/2010/main" val="14968152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D1A2CED-DA9B-4CCF-8215-CFC65FE71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62DFC44-A40C-4573-9230-B3EDB3EC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853E9FA-A9EB-29D6-205E-7AFAB3138EB6}"/>
              </a:ext>
            </a:extLst>
          </p:cNvPr>
          <p:cNvSpPr>
            <a:spLocks noGrp="1"/>
          </p:cNvSpPr>
          <p:nvPr>
            <p:ph type="title"/>
          </p:nvPr>
        </p:nvSpPr>
        <p:spPr>
          <a:xfrm>
            <a:off x="1115568" y="509521"/>
            <a:ext cx="10232136" cy="1014984"/>
          </a:xfrm>
        </p:spPr>
        <p:txBody>
          <a:bodyPr>
            <a:normAutofit/>
          </a:bodyPr>
          <a:lstStyle/>
          <a:p>
            <a:r>
              <a:rPr lang="en-GB" sz="4000" b="1" u="sng"/>
              <a:t>More information about the House of Lords</a:t>
            </a:r>
          </a:p>
        </p:txBody>
      </p:sp>
      <p:sp>
        <p:nvSpPr>
          <p:cNvPr id="13" name="Rectangle 12">
            <a:extLst>
              <a:ext uri="{FF2B5EF4-FFF2-40B4-BE49-F238E27FC236}">
                <a16:creationId xmlns:a16="http://schemas.microsoft.com/office/drawing/2014/main" id="{15589D35-CF9F-4DE9-A792-8571A09E9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658327"/>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9BB571F-D43C-9239-34FA-A17993BD387D}"/>
              </a:ext>
            </a:extLst>
          </p:cNvPr>
          <p:cNvGraphicFramePr>
            <a:graphicFrameLocks noGrp="1"/>
          </p:cNvGraphicFramePr>
          <p:nvPr>
            <p:ph idx="1"/>
            <p:extLst>
              <p:ext uri="{D42A27DB-BD31-4B8C-83A1-F6EECF244321}">
                <p14:modId xmlns:p14="http://schemas.microsoft.com/office/powerpoint/2010/main" val="2790188083"/>
              </p:ext>
            </p:extLst>
          </p:nvPr>
        </p:nvGraphicFramePr>
        <p:xfrm>
          <a:off x="1115568" y="1673352"/>
          <a:ext cx="10232136" cy="43342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9856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2E2529-ABB3-6A67-39F2-F7D54AA95481}"/>
              </a:ext>
            </a:extLst>
          </p:cNvPr>
          <p:cNvSpPr>
            <a:spLocks noGrp="1"/>
          </p:cNvSpPr>
          <p:nvPr>
            <p:ph type="title"/>
          </p:nvPr>
        </p:nvSpPr>
        <p:spPr>
          <a:xfrm>
            <a:off x="635000" y="640823"/>
            <a:ext cx="3418659" cy="5583148"/>
          </a:xfrm>
        </p:spPr>
        <p:txBody>
          <a:bodyPr anchor="ctr">
            <a:normAutofit/>
          </a:bodyPr>
          <a:lstStyle/>
          <a:p>
            <a:r>
              <a:rPr lang="en-GB" sz="4600" b="1" i="1" u="sng"/>
              <a:t>What is the relationship between the house of commons and the house of lords?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7BEDB0B-2C39-7860-8677-0FEEA7505DB0}"/>
              </a:ext>
            </a:extLst>
          </p:cNvPr>
          <p:cNvGraphicFramePr>
            <a:graphicFrameLocks noGrp="1"/>
          </p:cNvGraphicFramePr>
          <p:nvPr>
            <p:ph idx="1"/>
            <p:extLst>
              <p:ext uri="{D42A27DB-BD31-4B8C-83A1-F6EECF244321}">
                <p14:modId xmlns:p14="http://schemas.microsoft.com/office/powerpoint/2010/main" val="158833629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9539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803EA-E099-EEE2-AD58-7C6024C7B73A}"/>
              </a:ext>
            </a:extLst>
          </p:cNvPr>
          <p:cNvSpPr>
            <a:spLocks noGrp="1"/>
          </p:cNvSpPr>
          <p:nvPr>
            <p:ph type="title"/>
          </p:nvPr>
        </p:nvSpPr>
        <p:spPr/>
        <p:txBody>
          <a:bodyPr>
            <a:normAutofit/>
          </a:bodyPr>
          <a:lstStyle/>
          <a:p>
            <a:pPr algn="ctr"/>
            <a:r>
              <a:rPr lang="en-GB" sz="6000" b="1" i="1" u="sng" dirty="0"/>
              <a:t>Continued</a:t>
            </a:r>
          </a:p>
        </p:txBody>
      </p:sp>
      <p:sp>
        <p:nvSpPr>
          <p:cNvPr id="3" name="Content Placeholder 2">
            <a:extLst>
              <a:ext uri="{FF2B5EF4-FFF2-40B4-BE49-F238E27FC236}">
                <a16:creationId xmlns:a16="http://schemas.microsoft.com/office/drawing/2014/main" id="{6A7336BD-473D-D355-4624-C601905B4022}"/>
              </a:ext>
            </a:extLst>
          </p:cNvPr>
          <p:cNvSpPr>
            <a:spLocks noGrp="1"/>
          </p:cNvSpPr>
          <p:nvPr>
            <p:ph idx="1"/>
          </p:nvPr>
        </p:nvSpPr>
        <p:spPr/>
        <p:txBody>
          <a:bodyPr/>
          <a:lstStyle/>
          <a:p>
            <a:r>
              <a:rPr lang="en-GB" dirty="0"/>
              <a:t>House of Lords are not empowered to block proposed legislation especially if it forms part of the government’s manifesto. </a:t>
            </a:r>
          </a:p>
          <a:p>
            <a:endParaRPr lang="en-GB" dirty="0"/>
          </a:p>
          <a:p>
            <a:r>
              <a:rPr lang="en-GB" dirty="0"/>
              <a:t>The House of Lords can delay legislation but because of the Parliament Act 1911 and 1949 , it cannot stop legislation being passed in the house of commons wants it to be passed.</a:t>
            </a:r>
          </a:p>
          <a:p>
            <a:endParaRPr lang="en-GB" dirty="0"/>
          </a:p>
          <a:p>
            <a:r>
              <a:rPr lang="en-GB" dirty="0"/>
              <a:t>There are circumstances where only the house of commons need to have looked at the Bill – Research and </a:t>
            </a:r>
            <a:r>
              <a:rPr lang="en-GB"/>
              <a:t>find them.</a:t>
            </a:r>
            <a:endParaRPr lang="en-GB" dirty="0"/>
          </a:p>
        </p:txBody>
      </p:sp>
    </p:spTree>
    <p:extLst>
      <p:ext uri="{BB962C8B-B14F-4D97-AF65-F5344CB8AC3E}">
        <p14:creationId xmlns:p14="http://schemas.microsoft.com/office/powerpoint/2010/main" val="3151675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899A4-D5E2-CF0C-C117-102CC00D6864}"/>
              </a:ext>
            </a:extLst>
          </p:cNvPr>
          <p:cNvSpPr>
            <a:spLocks noGrp="1"/>
          </p:cNvSpPr>
          <p:nvPr>
            <p:ph type="title"/>
          </p:nvPr>
        </p:nvSpPr>
        <p:spPr>
          <a:xfrm>
            <a:off x="635000" y="640823"/>
            <a:ext cx="3418659" cy="5583148"/>
          </a:xfrm>
        </p:spPr>
        <p:txBody>
          <a:bodyPr anchor="ctr">
            <a:normAutofit/>
          </a:bodyPr>
          <a:lstStyle/>
          <a:p>
            <a:pPr algn="ctr"/>
            <a:r>
              <a:rPr lang="en-GB" sz="5400" b="1" i="1" u="sng" dirty="0"/>
              <a:t>How are they held to account?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B469D79-FA71-6218-ECA0-837E67046D03}"/>
              </a:ext>
            </a:extLst>
          </p:cNvPr>
          <p:cNvGraphicFramePr>
            <a:graphicFrameLocks noGrp="1"/>
          </p:cNvGraphicFramePr>
          <p:nvPr>
            <p:ph idx="1"/>
            <p:extLst>
              <p:ext uri="{D42A27DB-BD31-4B8C-83A1-F6EECF244321}">
                <p14:modId xmlns:p14="http://schemas.microsoft.com/office/powerpoint/2010/main" val="254081095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3979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DF720B-EEBD-0FFD-24F1-20E902726650}"/>
              </a:ext>
            </a:extLst>
          </p:cNvPr>
          <p:cNvSpPr>
            <a:spLocks noGrp="1"/>
          </p:cNvSpPr>
          <p:nvPr>
            <p:ph type="title"/>
          </p:nvPr>
        </p:nvSpPr>
        <p:spPr>
          <a:xfrm>
            <a:off x="635000" y="640823"/>
            <a:ext cx="3418659" cy="5583148"/>
          </a:xfrm>
        </p:spPr>
        <p:txBody>
          <a:bodyPr anchor="ctr">
            <a:normAutofit/>
          </a:bodyPr>
          <a:lstStyle/>
          <a:p>
            <a:r>
              <a:rPr lang="en-GB" sz="4600" b="1" i="1" u="sng"/>
              <a:t>Who regulates parliament?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DDE132D-3BC2-0341-E5DF-095DCB0BE4AB}"/>
              </a:ext>
            </a:extLst>
          </p:cNvPr>
          <p:cNvGraphicFramePr>
            <a:graphicFrameLocks noGrp="1"/>
          </p:cNvGraphicFramePr>
          <p:nvPr>
            <p:ph idx="1"/>
            <p:extLst>
              <p:ext uri="{D42A27DB-BD31-4B8C-83A1-F6EECF244321}">
                <p14:modId xmlns:p14="http://schemas.microsoft.com/office/powerpoint/2010/main" val="401343882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204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Rectangle 13">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Title 3">
            <a:extLst>
              <a:ext uri="{FF2B5EF4-FFF2-40B4-BE49-F238E27FC236}">
                <a16:creationId xmlns:a16="http://schemas.microsoft.com/office/drawing/2014/main" id="{BFAAEE52-90FA-FC74-A607-7EA062772B64}"/>
              </a:ext>
            </a:extLst>
          </p:cNvPr>
          <p:cNvSpPr>
            <a:spLocks noGrp="1"/>
          </p:cNvSpPr>
          <p:nvPr>
            <p:ph type="ctrTitle"/>
          </p:nvPr>
        </p:nvSpPr>
        <p:spPr>
          <a:xfrm>
            <a:off x="3315031" y="1380754"/>
            <a:ext cx="5561938" cy="2513516"/>
          </a:xfrm>
        </p:spPr>
        <p:txBody>
          <a:bodyPr>
            <a:normAutofit/>
          </a:bodyPr>
          <a:lstStyle/>
          <a:p>
            <a:r>
              <a:rPr lang="en-GB" dirty="0"/>
              <a:t>Let’s take a break!</a:t>
            </a:r>
          </a:p>
        </p:txBody>
      </p:sp>
      <p:sp>
        <p:nvSpPr>
          <p:cNvPr id="5" name="Subtitle 4">
            <a:extLst>
              <a:ext uri="{FF2B5EF4-FFF2-40B4-BE49-F238E27FC236}">
                <a16:creationId xmlns:a16="http://schemas.microsoft.com/office/drawing/2014/main" id="{EA8EB204-00F3-C399-A425-5F8C6DB63D12}"/>
              </a:ext>
            </a:extLst>
          </p:cNvPr>
          <p:cNvSpPr>
            <a:spLocks noGrp="1"/>
          </p:cNvSpPr>
          <p:nvPr>
            <p:ph type="subTitle" idx="1"/>
          </p:nvPr>
        </p:nvSpPr>
        <p:spPr>
          <a:xfrm>
            <a:off x="3315031" y="4076802"/>
            <a:ext cx="5561938" cy="1534587"/>
          </a:xfrm>
        </p:spPr>
        <p:txBody>
          <a:bodyPr>
            <a:normAutofit/>
          </a:bodyPr>
          <a:lstStyle/>
          <a:p>
            <a:r>
              <a:rPr lang="en-GB" dirty="0"/>
              <a:t>Take 10 minutes and then we will return</a:t>
            </a:r>
          </a:p>
        </p:txBody>
      </p:sp>
      <p:sp>
        <p:nvSpPr>
          <p:cNvPr id="18" name="Arc 17">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Oval 19">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7776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1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0" name="Freeform: Shape 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3" name="Freeform: Shape 12">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F4F685-A914-6322-E6B9-E4122620301B}"/>
              </a:ext>
            </a:extLst>
          </p:cNvPr>
          <p:cNvSpPr>
            <a:spLocks noGrp="1"/>
          </p:cNvSpPr>
          <p:nvPr>
            <p:ph type="ctrTitle"/>
          </p:nvPr>
        </p:nvSpPr>
        <p:spPr>
          <a:xfrm>
            <a:off x="2242409" y="895483"/>
            <a:ext cx="5786232" cy="3011190"/>
          </a:xfrm>
        </p:spPr>
        <p:txBody>
          <a:bodyPr>
            <a:normAutofit/>
          </a:bodyPr>
          <a:lstStyle/>
          <a:p>
            <a:r>
              <a:rPr lang="en-GB" sz="5400" b="1" i="1" u="sng">
                <a:solidFill>
                  <a:schemeClr val="bg1"/>
                </a:solidFill>
              </a:rPr>
              <a:t>Houses of Parliament and Primary Law</a:t>
            </a:r>
          </a:p>
        </p:txBody>
      </p:sp>
      <p:sp>
        <p:nvSpPr>
          <p:cNvPr id="19"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3"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4" name="Freeform: Shape 2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0" name="Oval 29">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Freeform: Shape 33">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6" name="Freeform: Shape 35">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3655436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07A7C-1B2E-E6EC-4AF4-8765A31B72B3}"/>
              </a:ext>
            </a:extLst>
          </p:cNvPr>
          <p:cNvSpPr>
            <a:spLocks noGrp="1"/>
          </p:cNvSpPr>
          <p:nvPr>
            <p:ph type="title"/>
          </p:nvPr>
        </p:nvSpPr>
        <p:spPr/>
        <p:txBody>
          <a:bodyPr>
            <a:normAutofit/>
          </a:bodyPr>
          <a:lstStyle/>
          <a:p>
            <a:pPr algn="ctr"/>
            <a:r>
              <a:rPr lang="en-GB" sz="5400" b="1" i="1" u="sng" dirty="0"/>
              <a:t>Parliamentary Debates</a:t>
            </a:r>
          </a:p>
        </p:txBody>
      </p:sp>
      <p:pic>
        <p:nvPicPr>
          <p:cNvPr id="4" name="Online Media 3" title="Rishi Sunak faces off with Keir Starmer | FULL DEBATE">
            <a:hlinkClick r:id="" action="ppaction://media"/>
            <a:extLst>
              <a:ext uri="{FF2B5EF4-FFF2-40B4-BE49-F238E27FC236}">
                <a16:creationId xmlns:a16="http://schemas.microsoft.com/office/drawing/2014/main" id="{E03C3E46-986F-409F-EA20-9D9504F5213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634919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049D76-2CD6-5C96-E284-8FDDCBAADD62}"/>
              </a:ext>
            </a:extLst>
          </p:cNvPr>
          <p:cNvSpPr>
            <a:spLocks noGrp="1"/>
          </p:cNvSpPr>
          <p:nvPr>
            <p:ph type="title"/>
          </p:nvPr>
        </p:nvSpPr>
        <p:spPr>
          <a:xfrm>
            <a:off x="635000" y="640823"/>
            <a:ext cx="3418659" cy="5583148"/>
          </a:xfrm>
        </p:spPr>
        <p:txBody>
          <a:bodyPr anchor="ctr">
            <a:normAutofit/>
          </a:bodyPr>
          <a:lstStyle/>
          <a:p>
            <a:r>
              <a:rPr lang="en-GB" sz="5400" b="1" i="1" u="sng" dirty="0"/>
              <a:t>Parliament and Primary law </a:t>
            </a:r>
            <a:endParaRPr lang="en-GB" sz="5400" b="1" i="1" u="sng"/>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EADF68-0621-7832-4901-EE52FFAE9443}"/>
              </a:ext>
            </a:extLst>
          </p:cNvPr>
          <p:cNvGraphicFramePr>
            <a:graphicFrameLocks noGrp="1"/>
          </p:cNvGraphicFramePr>
          <p:nvPr>
            <p:ph idx="1"/>
            <p:extLst>
              <p:ext uri="{D42A27DB-BD31-4B8C-83A1-F6EECF244321}">
                <p14:modId xmlns:p14="http://schemas.microsoft.com/office/powerpoint/2010/main" val="50609837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5439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F5B96E-E399-DE22-F5CA-4EBA538E7ED4}"/>
              </a:ext>
            </a:extLst>
          </p:cNvPr>
          <p:cNvSpPr>
            <a:spLocks noGrp="1"/>
          </p:cNvSpPr>
          <p:nvPr>
            <p:ph type="title"/>
          </p:nvPr>
        </p:nvSpPr>
        <p:spPr>
          <a:xfrm>
            <a:off x="635000" y="640823"/>
            <a:ext cx="3418659" cy="5583148"/>
          </a:xfrm>
        </p:spPr>
        <p:txBody>
          <a:bodyPr anchor="ctr">
            <a:normAutofit/>
          </a:bodyPr>
          <a:lstStyle/>
          <a:p>
            <a:r>
              <a:rPr lang="en-GB" sz="5400" b="1" i="1" u="sng" dirty="0"/>
              <a:t>How does the process of creating a law  start?</a:t>
            </a:r>
            <a:endParaRPr lang="en-GB" sz="5400" b="1" i="1" u="sng"/>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CEA1D1-3CB9-9FAE-5C54-3E9D247D8CDC}"/>
              </a:ext>
            </a:extLst>
          </p:cNvPr>
          <p:cNvGraphicFramePr>
            <a:graphicFrameLocks noGrp="1"/>
          </p:cNvGraphicFramePr>
          <p:nvPr>
            <p:ph idx="1"/>
            <p:extLst>
              <p:ext uri="{D42A27DB-BD31-4B8C-83A1-F6EECF244321}">
                <p14:modId xmlns:p14="http://schemas.microsoft.com/office/powerpoint/2010/main" val="138213290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36982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63217-404F-3C44-7BC2-0C34220A615D}"/>
              </a:ext>
            </a:extLst>
          </p:cNvPr>
          <p:cNvSpPr>
            <a:spLocks noGrp="1"/>
          </p:cNvSpPr>
          <p:nvPr>
            <p:ph type="title"/>
          </p:nvPr>
        </p:nvSpPr>
        <p:spPr>
          <a:xfrm>
            <a:off x="838200" y="365125"/>
            <a:ext cx="5558489" cy="1325563"/>
          </a:xfrm>
        </p:spPr>
        <p:txBody>
          <a:bodyPr>
            <a:normAutofit/>
          </a:bodyPr>
          <a:lstStyle/>
          <a:p>
            <a:r>
              <a:rPr lang="en-GB" b="1" i="1" u="sng"/>
              <a:t>Next</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C57DBE8-14BB-F7CE-A0B6-2C157A3B1E94}"/>
              </a:ext>
            </a:extLst>
          </p:cNvPr>
          <p:cNvSpPr>
            <a:spLocks noGrp="1"/>
          </p:cNvSpPr>
          <p:nvPr>
            <p:ph idx="1"/>
          </p:nvPr>
        </p:nvSpPr>
        <p:spPr>
          <a:xfrm>
            <a:off x="838200" y="1825625"/>
            <a:ext cx="5558489" cy="4351338"/>
          </a:xfrm>
        </p:spPr>
        <p:txBody>
          <a:bodyPr>
            <a:normAutofit/>
          </a:bodyPr>
          <a:lstStyle/>
          <a:p>
            <a:r>
              <a:rPr lang="en-GB" dirty="0"/>
              <a:t>It will ping pong between the House of Commons and House of Lords. </a:t>
            </a:r>
          </a:p>
          <a:p>
            <a:pPr marL="0" indent="0">
              <a:buNone/>
            </a:pPr>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45960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F9D3427F-7F41-AFE0-DCD8-FCB3892D8C3A}"/>
              </a:ext>
            </a:extLst>
          </p:cNvPr>
          <p:cNvGraphicFramePr/>
          <p:nvPr/>
        </p:nvGraphicFramePr>
        <p:xfrm>
          <a:off x="5731451" y="592948"/>
          <a:ext cx="6312490" cy="56557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8" name="Graphic 128" descr="Scales of justice with solid fill">
            <a:extLst>
              <a:ext uri="{FF2B5EF4-FFF2-40B4-BE49-F238E27FC236}">
                <a16:creationId xmlns:a16="http://schemas.microsoft.com/office/drawing/2014/main" id="{FFE4385E-3F40-9E58-98B7-66DEE57D05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37404" y="958970"/>
            <a:ext cx="4595003" cy="4537494"/>
          </a:xfrm>
          <a:prstGeom prst="rect">
            <a:avLst/>
          </a:prstGeom>
        </p:spPr>
      </p:pic>
      <p:sp>
        <p:nvSpPr>
          <p:cNvPr id="5" name="TextBox 4">
            <a:extLst>
              <a:ext uri="{FF2B5EF4-FFF2-40B4-BE49-F238E27FC236}">
                <a16:creationId xmlns:a16="http://schemas.microsoft.com/office/drawing/2014/main" id="{FF30102A-0703-3E9C-B2D9-8E64A34ADC9B}"/>
              </a:ext>
            </a:extLst>
          </p:cNvPr>
          <p:cNvSpPr txBox="1"/>
          <p:nvPr/>
        </p:nvSpPr>
        <p:spPr>
          <a:xfrm>
            <a:off x="687377" y="517109"/>
            <a:ext cx="4975597" cy="646331"/>
          </a:xfrm>
          <a:prstGeom prst="rect">
            <a:avLst/>
          </a:prstGeom>
          <a:noFill/>
        </p:spPr>
        <p:txBody>
          <a:bodyPr wrap="square" rtlCol="0">
            <a:spAutoFit/>
          </a:bodyPr>
          <a:lstStyle/>
          <a:p>
            <a:pPr algn="ctr"/>
            <a:r>
              <a:rPr lang="en-GB" sz="3600" b="1" i="1" u="sng" dirty="0"/>
              <a:t>House of commons!</a:t>
            </a:r>
          </a:p>
        </p:txBody>
      </p:sp>
    </p:spTree>
    <p:extLst>
      <p:ext uri="{BB962C8B-B14F-4D97-AF65-F5344CB8AC3E}">
        <p14:creationId xmlns:p14="http://schemas.microsoft.com/office/powerpoint/2010/main" val="27256655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D8EC8-632A-D07A-C368-EF23DF18572F}"/>
              </a:ext>
            </a:extLst>
          </p:cNvPr>
          <p:cNvSpPr>
            <a:spLocks noGrp="1"/>
          </p:cNvSpPr>
          <p:nvPr>
            <p:ph type="title"/>
          </p:nvPr>
        </p:nvSpPr>
        <p:spPr>
          <a:xfrm>
            <a:off x="623789" y="2525110"/>
            <a:ext cx="3248222" cy="1325880"/>
          </a:xfrm>
        </p:spPr>
        <p:txBody>
          <a:bodyPr>
            <a:normAutofit fontScale="90000"/>
          </a:bodyPr>
          <a:lstStyle/>
          <a:p>
            <a:r>
              <a:rPr lang="en-GB" sz="6000" b="1" i="1" u="sng" dirty="0">
                <a:cs typeface="Calibri Light"/>
              </a:rPr>
              <a:t>House of Lords</a:t>
            </a:r>
            <a:endParaRPr lang="en-GB" sz="6000" i="1" u="sng" dirty="0">
              <a:cs typeface="Calibri Light"/>
            </a:endParaRPr>
          </a:p>
        </p:txBody>
      </p:sp>
      <p:graphicFrame>
        <p:nvGraphicFramePr>
          <p:cNvPr id="4" name="Diagram 4">
            <a:extLst>
              <a:ext uri="{FF2B5EF4-FFF2-40B4-BE49-F238E27FC236}">
                <a16:creationId xmlns:a16="http://schemas.microsoft.com/office/drawing/2014/main" id="{507D0AD2-9278-47E4-B9E8-97152E74943A}"/>
              </a:ext>
            </a:extLst>
          </p:cNvPr>
          <p:cNvGraphicFramePr/>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1919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2D5BE-D4B4-651F-8E94-E87604B48C06}"/>
              </a:ext>
            </a:extLst>
          </p:cNvPr>
          <p:cNvSpPr>
            <a:spLocks noGrp="1"/>
          </p:cNvSpPr>
          <p:nvPr>
            <p:ph type="title"/>
          </p:nvPr>
        </p:nvSpPr>
        <p:spPr>
          <a:xfrm>
            <a:off x="4117952" y="381000"/>
            <a:ext cx="7693047" cy="1325563"/>
          </a:xfrm>
        </p:spPr>
        <p:txBody>
          <a:bodyPr>
            <a:normAutofit/>
          </a:bodyPr>
          <a:lstStyle/>
          <a:p>
            <a:r>
              <a:rPr lang="en-GB" sz="5400" b="1" i="1" u="sng" dirty="0"/>
              <a:t>Continued </a:t>
            </a:r>
          </a:p>
        </p:txBody>
      </p:sp>
      <p:sp>
        <p:nvSpPr>
          <p:cNvPr id="3" name="Content Placeholder 2">
            <a:extLst>
              <a:ext uri="{FF2B5EF4-FFF2-40B4-BE49-F238E27FC236}">
                <a16:creationId xmlns:a16="http://schemas.microsoft.com/office/drawing/2014/main" id="{9EEEB5CB-2065-04FD-E526-0E231C38793C}"/>
              </a:ext>
            </a:extLst>
          </p:cNvPr>
          <p:cNvSpPr>
            <a:spLocks noGrp="1"/>
          </p:cNvSpPr>
          <p:nvPr>
            <p:ph sz="quarter" idx="13"/>
          </p:nvPr>
        </p:nvSpPr>
        <p:spPr/>
        <p:txBody>
          <a:bodyPr>
            <a:normAutofit fontScale="92500"/>
          </a:bodyPr>
          <a:lstStyle/>
          <a:p>
            <a:pPr>
              <a:lnSpc>
                <a:spcPct val="200000"/>
              </a:lnSpc>
            </a:pPr>
            <a:r>
              <a:rPr lang="en-GB" dirty="0"/>
              <a:t>Amendments- Ping pong. </a:t>
            </a:r>
          </a:p>
          <a:p>
            <a:pPr>
              <a:lnSpc>
                <a:spcPct val="200000"/>
              </a:lnSpc>
            </a:pPr>
            <a:r>
              <a:rPr lang="en-GB" dirty="0"/>
              <a:t>Must agree on exact wording of the legislation. </a:t>
            </a:r>
          </a:p>
          <a:p>
            <a:pPr>
              <a:lnSpc>
                <a:spcPct val="200000"/>
              </a:lnSpc>
            </a:pPr>
            <a:r>
              <a:rPr lang="en-GB" dirty="0"/>
              <a:t>So, House of Lords can block as bill they feel is needed to be blocked. </a:t>
            </a:r>
          </a:p>
          <a:p>
            <a:pPr marL="0" indent="0">
              <a:buNone/>
            </a:pPr>
            <a:endParaRPr lang="en-GB" dirty="0"/>
          </a:p>
        </p:txBody>
      </p:sp>
    </p:spTree>
    <p:extLst>
      <p:ext uri="{BB962C8B-B14F-4D97-AF65-F5344CB8AC3E}">
        <p14:creationId xmlns:p14="http://schemas.microsoft.com/office/powerpoint/2010/main" val="38641195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1FD23-565A-9414-002E-CF686EBA69CF}"/>
              </a:ext>
            </a:extLst>
          </p:cNvPr>
          <p:cNvSpPr>
            <a:spLocks noGrp="1"/>
          </p:cNvSpPr>
          <p:nvPr>
            <p:ph type="title"/>
          </p:nvPr>
        </p:nvSpPr>
        <p:spPr/>
        <p:txBody>
          <a:bodyPr/>
          <a:lstStyle/>
          <a:p>
            <a:r>
              <a:rPr lang="en-GB" b="1" u="sng" dirty="0"/>
              <a:t>Next, </a:t>
            </a:r>
          </a:p>
        </p:txBody>
      </p:sp>
      <p:sp>
        <p:nvSpPr>
          <p:cNvPr id="3" name="Content Placeholder 2">
            <a:extLst>
              <a:ext uri="{FF2B5EF4-FFF2-40B4-BE49-F238E27FC236}">
                <a16:creationId xmlns:a16="http://schemas.microsoft.com/office/drawing/2014/main" id="{01AB5E7F-FBBB-B306-CE28-B1735D192D36}"/>
              </a:ext>
            </a:extLst>
          </p:cNvPr>
          <p:cNvSpPr>
            <a:spLocks noGrp="1"/>
          </p:cNvSpPr>
          <p:nvPr>
            <p:ph sz="quarter" idx="13"/>
          </p:nvPr>
        </p:nvSpPr>
        <p:spPr/>
        <p:txBody>
          <a:bodyPr/>
          <a:lstStyle/>
          <a:p>
            <a:r>
              <a:rPr lang="en-GB" dirty="0"/>
              <a:t>Goes to the monarchy for royal assent. </a:t>
            </a:r>
          </a:p>
          <a:p>
            <a:endParaRPr lang="en-GB" dirty="0"/>
          </a:p>
          <a:p>
            <a:r>
              <a:rPr lang="en-GB" dirty="0"/>
              <a:t>The monarchy can decide whether or not they agree with the law. </a:t>
            </a:r>
          </a:p>
        </p:txBody>
      </p:sp>
    </p:spTree>
    <p:extLst>
      <p:ext uri="{BB962C8B-B14F-4D97-AF65-F5344CB8AC3E}">
        <p14:creationId xmlns:p14="http://schemas.microsoft.com/office/powerpoint/2010/main" val="2791751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BA420-36B2-B43D-EA93-CF784BF50E73}"/>
              </a:ext>
            </a:extLst>
          </p:cNvPr>
          <p:cNvSpPr>
            <a:spLocks noGrp="1"/>
          </p:cNvSpPr>
          <p:nvPr>
            <p:ph type="title"/>
          </p:nvPr>
        </p:nvSpPr>
        <p:spPr>
          <a:xfrm>
            <a:off x="3260308" y="381000"/>
            <a:ext cx="8550691" cy="1325563"/>
          </a:xfrm>
        </p:spPr>
        <p:txBody>
          <a:bodyPr>
            <a:normAutofit/>
          </a:bodyPr>
          <a:lstStyle/>
          <a:p>
            <a:r>
              <a:rPr lang="en-GB" sz="4800" b="1" i="1" u="sng" dirty="0"/>
              <a:t>Secondary legislation</a:t>
            </a:r>
          </a:p>
        </p:txBody>
      </p:sp>
      <p:sp>
        <p:nvSpPr>
          <p:cNvPr id="3" name="Content Placeholder 2">
            <a:extLst>
              <a:ext uri="{FF2B5EF4-FFF2-40B4-BE49-F238E27FC236}">
                <a16:creationId xmlns:a16="http://schemas.microsoft.com/office/drawing/2014/main" id="{F48AD6AB-8D90-350D-C87B-A550D9B7A969}"/>
              </a:ext>
            </a:extLst>
          </p:cNvPr>
          <p:cNvSpPr>
            <a:spLocks noGrp="1"/>
          </p:cNvSpPr>
          <p:nvPr>
            <p:ph sz="quarter" idx="13"/>
          </p:nvPr>
        </p:nvSpPr>
        <p:spPr/>
        <p:txBody>
          <a:bodyPr>
            <a:normAutofit fontScale="70000" lnSpcReduction="20000"/>
          </a:bodyPr>
          <a:lstStyle/>
          <a:p>
            <a:pPr>
              <a:lnSpc>
                <a:spcPct val="200000"/>
              </a:lnSpc>
            </a:pPr>
            <a:r>
              <a:rPr lang="en-GB" dirty="0"/>
              <a:t>Parliament approve sections of the act. </a:t>
            </a:r>
          </a:p>
          <a:p>
            <a:pPr>
              <a:lnSpc>
                <a:spcPct val="200000"/>
              </a:lnSpc>
            </a:pPr>
            <a:r>
              <a:rPr lang="en-GB" dirty="0"/>
              <a:t>The pass to someone else to fill in the rest of the details. </a:t>
            </a:r>
          </a:p>
          <a:p>
            <a:pPr>
              <a:lnSpc>
                <a:spcPct val="200000"/>
              </a:lnSpc>
            </a:pPr>
            <a:r>
              <a:rPr lang="en-GB" dirty="0"/>
              <a:t>Secondary/ subordinate/ delegated legislation. </a:t>
            </a:r>
          </a:p>
          <a:p>
            <a:pPr>
              <a:lnSpc>
                <a:spcPct val="200000"/>
              </a:lnSpc>
            </a:pPr>
            <a:r>
              <a:rPr lang="en-GB" dirty="0"/>
              <a:t>Act that delegates power is the enabling or parenting act. </a:t>
            </a:r>
          </a:p>
          <a:p>
            <a:pPr>
              <a:lnSpc>
                <a:spcPct val="200000"/>
              </a:lnSpc>
            </a:pPr>
            <a:r>
              <a:rPr lang="en-GB" dirty="0"/>
              <a:t>Senior judges, Government ministers </a:t>
            </a:r>
            <a:r>
              <a:rPr lang="en-GB" dirty="0" err="1"/>
              <a:t>ect</a:t>
            </a:r>
            <a:r>
              <a:rPr lang="en-GB" dirty="0"/>
              <a:t> will be chosen to do this. </a:t>
            </a:r>
          </a:p>
          <a:p>
            <a:endParaRPr lang="en-GB" dirty="0"/>
          </a:p>
        </p:txBody>
      </p:sp>
    </p:spTree>
    <p:extLst>
      <p:ext uri="{BB962C8B-B14F-4D97-AF65-F5344CB8AC3E}">
        <p14:creationId xmlns:p14="http://schemas.microsoft.com/office/powerpoint/2010/main" val="37219212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CFD1C-B0B1-3D6B-8D62-34CD7038014B}"/>
              </a:ext>
            </a:extLst>
          </p:cNvPr>
          <p:cNvSpPr>
            <a:spLocks noGrp="1"/>
          </p:cNvSpPr>
          <p:nvPr>
            <p:ph type="title"/>
          </p:nvPr>
        </p:nvSpPr>
        <p:spPr>
          <a:xfrm>
            <a:off x="1961230" y="381000"/>
            <a:ext cx="9849770" cy="1325563"/>
          </a:xfrm>
        </p:spPr>
        <p:txBody>
          <a:bodyPr>
            <a:normAutofit/>
          </a:bodyPr>
          <a:lstStyle/>
          <a:p>
            <a:r>
              <a:rPr lang="en-GB" sz="4400" b="1" i="1" u="sng" dirty="0"/>
              <a:t>Different types of delegated legislation</a:t>
            </a:r>
          </a:p>
        </p:txBody>
      </p:sp>
      <p:sp>
        <p:nvSpPr>
          <p:cNvPr id="3" name="Content Placeholder 2">
            <a:extLst>
              <a:ext uri="{FF2B5EF4-FFF2-40B4-BE49-F238E27FC236}">
                <a16:creationId xmlns:a16="http://schemas.microsoft.com/office/drawing/2014/main" id="{DBB6B771-D8BB-7115-0AF8-E8BBBC416585}"/>
              </a:ext>
            </a:extLst>
          </p:cNvPr>
          <p:cNvSpPr>
            <a:spLocks noGrp="1"/>
          </p:cNvSpPr>
          <p:nvPr>
            <p:ph sz="quarter" idx="13"/>
          </p:nvPr>
        </p:nvSpPr>
        <p:spPr/>
        <p:txBody>
          <a:bodyPr>
            <a:normAutofit fontScale="70000" lnSpcReduction="20000"/>
          </a:bodyPr>
          <a:lstStyle/>
          <a:p>
            <a:pPr>
              <a:lnSpc>
                <a:spcPct val="200000"/>
              </a:lnSpc>
            </a:pPr>
            <a:r>
              <a:rPr lang="en-GB" dirty="0"/>
              <a:t>Statutory instruments – </a:t>
            </a:r>
          </a:p>
          <a:p>
            <a:pPr>
              <a:lnSpc>
                <a:spcPct val="200000"/>
              </a:lnSpc>
            </a:pPr>
            <a:r>
              <a:rPr lang="en-GB" dirty="0"/>
              <a:t>Rules, regulations and orders. </a:t>
            </a:r>
          </a:p>
          <a:p>
            <a:pPr>
              <a:lnSpc>
                <a:spcPct val="200000"/>
              </a:lnSpc>
            </a:pPr>
            <a:r>
              <a:rPr lang="en-GB" dirty="0"/>
              <a:t>Orders in Council – Passed by Monarch and privy council. </a:t>
            </a:r>
          </a:p>
          <a:p>
            <a:pPr>
              <a:lnSpc>
                <a:spcPct val="200000"/>
              </a:lnSpc>
            </a:pPr>
            <a:r>
              <a:rPr lang="en-GB" i="0" dirty="0">
                <a:solidFill>
                  <a:srgbClr val="000000"/>
                </a:solidFill>
                <a:effectLst/>
              </a:rPr>
              <a:t>Emergency Powers (Overseas Territories) Order 2017 SI 2017/181. </a:t>
            </a:r>
          </a:p>
          <a:p>
            <a:pPr>
              <a:lnSpc>
                <a:spcPct val="200000"/>
              </a:lnSpc>
            </a:pPr>
            <a:r>
              <a:rPr lang="en-GB" dirty="0">
                <a:solidFill>
                  <a:srgbClr val="000000"/>
                </a:solidFill>
              </a:rPr>
              <a:t>Does not include parliament. </a:t>
            </a:r>
            <a:endParaRPr lang="en-GB" dirty="0"/>
          </a:p>
        </p:txBody>
      </p:sp>
    </p:spTree>
    <p:extLst>
      <p:ext uri="{BB962C8B-B14F-4D97-AF65-F5344CB8AC3E}">
        <p14:creationId xmlns:p14="http://schemas.microsoft.com/office/powerpoint/2010/main" val="23821531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E91E9-C64A-0EAA-DE74-23A15B8FDADE}"/>
              </a:ext>
            </a:extLst>
          </p:cNvPr>
          <p:cNvSpPr>
            <a:spLocks noGrp="1"/>
          </p:cNvSpPr>
          <p:nvPr>
            <p:ph type="title"/>
          </p:nvPr>
        </p:nvSpPr>
        <p:spPr>
          <a:xfrm>
            <a:off x="2295459" y="618517"/>
            <a:ext cx="8982767" cy="1596177"/>
          </a:xfrm>
        </p:spPr>
        <p:txBody>
          <a:bodyPr>
            <a:normAutofit/>
          </a:bodyPr>
          <a:lstStyle/>
          <a:p>
            <a:r>
              <a:rPr lang="en-GB" sz="4400" b="1" i="1" u="sng" dirty="0"/>
              <a:t>Is delegated legislation a good thing?</a:t>
            </a:r>
          </a:p>
        </p:txBody>
      </p:sp>
      <p:sp>
        <p:nvSpPr>
          <p:cNvPr id="4" name="Text Placeholder 3">
            <a:extLst>
              <a:ext uri="{FF2B5EF4-FFF2-40B4-BE49-F238E27FC236}">
                <a16:creationId xmlns:a16="http://schemas.microsoft.com/office/drawing/2014/main" id="{62D5DF2C-2B35-1791-8C30-658D89E3C0D5}"/>
              </a:ext>
            </a:extLst>
          </p:cNvPr>
          <p:cNvSpPr>
            <a:spLocks noGrp="1"/>
          </p:cNvSpPr>
          <p:nvPr>
            <p:ph type="body" idx="1"/>
          </p:nvPr>
        </p:nvSpPr>
        <p:spPr/>
        <p:txBody>
          <a:bodyPr/>
          <a:lstStyle/>
          <a:p>
            <a:pPr algn="ctr"/>
            <a:r>
              <a:rPr lang="en-GB" b="1" i="1" u="sng" dirty="0"/>
              <a:t>Advantages </a:t>
            </a:r>
          </a:p>
        </p:txBody>
      </p:sp>
      <p:sp>
        <p:nvSpPr>
          <p:cNvPr id="6" name="Content Placeholder 5">
            <a:extLst>
              <a:ext uri="{FF2B5EF4-FFF2-40B4-BE49-F238E27FC236}">
                <a16:creationId xmlns:a16="http://schemas.microsoft.com/office/drawing/2014/main" id="{0109A524-86C7-2908-B503-7AB7216F7C66}"/>
              </a:ext>
            </a:extLst>
          </p:cNvPr>
          <p:cNvSpPr>
            <a:spLocks noGrp="1"/>
          </p:cNvSpPr>
          <p:nvPr>
            <p:ph sz="quarter" idx="13"/>
          </p:nvPr>
        </p:nvSpPr>
        <p:spPr/>
        <p:txBody>
          <a:bodyPr>
            <a:normAutofit lnSpcReduction="10000"/>
          </a:bodyPr>
          <a:lstStyle/>
          <a:p>
            <a:pPr>
              <a:lnSpc>
                <a:spcPct val="200000"/>
              </a:lnSpc>
            </a:pPr>
            <a:r>
              <a:rPr lang="en-GB" dirty="0"/>
              <a:t>Passed quickly. </a:t>
            </a:r>
          </a:p>
          <a:p>
            <a:pPr>
              <a:lnSpc>
                <a:spcPct val="200000"/>
              </a:lnSpc>
            </a:pPr>
            <a:r>
              <a:rPr lang="en-GB" dirty="0"/>
              <a:t>Saves Parliament time. </a:t>
            </a:r>
          </a:p>
          <a:p>
            <a:pPr>
              <a:lnSpc>
                <a:spcPct val="200000"/>
              </a:lnSpc>
            </a:pPr>
            <a:r>
              <a:rPr lang="en-GB" dirty="0"/>
              <a:t>Is flexible. </a:t>
            </a:r>
          </a:p>
        </p:txBody>
      </p:sp>
      <p:sp>
        <p:nvSpPr>
          <p:cNvPr id="5" name="Text Placeholder 4">
            <a:extLst>
              <a:ext uri="{FF2B5EF4-FFF2-40B4-BE49-F238E27FC236}">
                <a16:creationId xmlns:a16="http://schemas.microsoft.com/office/drawing/2014/main" id="{A3B2BB17-AA2A-11FC-1F56-D8BBF99CC72D}"/>
              </a:ext>
            </a:extLst>
          </p:cNvPr>
          <p:cNvSpPr>
            <a:spLocks noGrp="1"/>
          </p:cNvSpPr>
          <p:nvPr>
            <p:ph type="body" sz="quarter" idx="3"/>
          </p:nvPr>
        </p:nvSpPr>
        <p:spPr/>
        <p:txBody>
          <a:bodyPr/>
          <a:lstStyle/>
          <a:p>
            <a:pPr algn="ctr"/>
            <a:r>
              <a:rPr lang="en-GB" b="1" i="1" u="sng" dirty="0"/>
              <a:t>Disadvantages</a:t>
            </a:r>
          </a:p>
        </p:txBody>
      </p:sp>
      <p:sp>
        <p:nvSpPr>
          <p:cNvPr id="7" name="Content Placeholder 6">
            <a:extLst>
              <a:ext uri="{FF2B5EF4-FFF2-40B4-BE49-F238E27FC236}">
                <a16:creationId xmlns:a16="http://schemas.microsoft.com/office/drawing/2014/main" id="{4837D83D-B894-F9BC-DAB1-BB8E7E2248ED}"/>
              </a:ext>
            </a:extLst>
          </p:cNvPr>
          <p:cNvSpPr>
            <a:spLocks noGrp="1"/>
          </p:cNvSpPr>
          <p:nvPr>
            <p:ph sz="quarter" idx="14"/>
          </p:nvPr>
        </p:nvSpPr>
        <p:spPr/>
        <p:txBody>
          <a:bodyPr/>
          <a:lstStyle/>
          <a:p>
            <a:pPr>
              <a:lnSpc>
                <a:spcPct val="200000"/>
              </a:lnSpc>
            </a:pPr>
            <a:r>
              <a:rPr lang="en-GB" dirty="0"/>
              <a:t>Language can be obscure. </a:t>
            </a:r>
          </a:p>
          <a:p>
            <a:pPr>
              <a:lnSpc>
                <a:spcPct val="200000"/>
              </a:lnSpc>
            </a:pPr>
            <a:r>
              <a:rPr lang="en-GB" dirty="0"/>
              <a:t>Poorly drafted. </a:t>
            </a:r>
          </a:p>
        </p:txBody>
      </p:sp>
    </p:spTree>
    <p:extLst>
      <p:ext uri="{BB962C8B-B14F-4D97-AF65-F5344CB8AC3E}">
        <p14:creationId xmlns:p14="http://schemas.microsoft.com/office/powerpoint/2010/main" val="20468008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1D26C-FD3E-2C94-DA3A-762F367D2C7F}"/>
              </a:ext>
            </a:extLst>
          </p:cNvPr>
          <p:cNvSpPr>
            <a:spLocks noGrp="1"/>
          </p:cNvSpPr>
          <p:nvPr>
            <p:ph type="title"/>
          </p:nvPr>
        </p:nvSpPr>
        <p:spPr>
          <a:xfrm>
            <a:off x="2938692" y="381000"/>
            <a:ext cx="8872308" cy="1325563"/>
          </a:xfrm>
        </p:spPr>
        <p:txBody>
          <a:bodyPr>
            <a:normAutofit/>
          </a:bodyPr>
          <a:lstStyle/>
          <a:p>
            <a:r>
              <a:rPr lang="en-GB" sz="4400" b="1" i="1" u="sng" dirty="0"/>
              <a:t>Delegated Legislation</a:t>
            </a:r>
          </a:p>
        </p:txBody>
      </p:sp>
      <p:sp>
        <p:nvSpPr>
          <p:cNvPr id="3" name="Content Placeholder 2">
            <a:extLst>
              <a:ext uri="{FF2B5EF4-FFF2-40B4-BE49-F238E27FC236}">
                <a16:creationId xmlns:a16="http://schemas.microsoft.com/office/drawing/2014/main" id="{F5512F97-DB00-2442-E704-CB770B6B115A}"/>
              </a:ext>
            </a:extLst>
          </p:cNvPr>
          <p:cNvSpPr>
            <a:spLocks noGrp="1"/>
          </p:cNvSpPr>
          <p:nvPr>
            <p:ph sz="quarter" idx="13"/>
          </p:nvPr>
        </p:nvSpPr>
        <p:spPr/>
        <p:txBody>
          <a:bodyPr/>
          <a:lstStyle/>
          <a:p>
            <a:r>
              <a:rPr lang="en-GB" dirty="0"/>
              <a:t>S.2 of the Statutory Instruments Act 1946. </a:t>
            </a:r>
          </a:p>
          <a:p>
            <a:r>
              <a:rPr lang="en-GB" dirty="0"/>
              <a:t>S.3(2) – can use the fact that it has not been published as a defence. </a:t>
            </a:r>
          </a:p>
          <a:p>
            <a:r>
              <a:rPr lang="en-GB" dirty="0"/>
              <a:t>Parliament cannot amend a statutory instrument but can vote It down and it will fail. </a:t>
            </a:r>
          </a:p>
          <a:p>
            <a:r>
              <a:rPr lang="en-GB" dirty="0"/>
              <a:t>Known as the affirmative procedure. </a:t>
            </a:r>
          </a:p>
          <a:p>
            <a:r>
              <a:rPr lang="en-GB" dirty="0"/>
              <a:t>Negative procedure – become law. </a:t>
            </a:r>
          </a:p>
        </p:txBody>
      </p:sp>
    </p:spTree>
    <p:extLst>
      <p:ext uri="{BB962C8B-B14F-4D97-AF65-F5344CB8AC3E}">
        <p14:creationId xmlns:p14="http://schemas.microsoft.com/office/powerpoint/2010/main" val="10846720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D2E1D-A847-918D-BBE1-3059D75C3651}"/>
              </a:ext>
            </a:extLst>
          </p:cNvPr>
          <p:cNvSpPr>
            <a:spLocks noGrp="1"/>
          </p:cNvSpPr>
          <p:nvPr>
            <p:ph type="title"/>
          </p:nvPr>
        </p:nvSpPr>
        <p:spPr>
          <a:xfrm>
            <a:off x="3090040" y="381000"/>
            <a:ext cx="8720959" cy="1325563"/>
          </a:xfrm>
        </p:spPr>
        <p:txBody>
          <a:bodyPr>
            <a:normAutofit/>
          </a:bodyPr>
          <a:lstStyle/>
          <a:p>
            <a:r>
              <a:rPr lang="en-GB" sz="4400" b="1" i="1" u="sng" dirty="0"/>
              <a:t>Parliament Committees </a:t>
            </a:r>
          </a:p>
        </p:txBody>
      </p:sp>
      <p:sp>
        <p:nvSpPr>
          <p:cNvPr id="3" name="Content Placeholder 2">
            <a:extLst>
              <a:ext uri="{FF2B5EF4-FFF2-40B4-BE49-F238E27FC236}">
                <a16:creationId xmlns:a16="http://schemas.microsoft.com/office/drawing/2014/main" id="{C44E0556-B9FB-07D6-E47C-AE49DF31559C}"/>
              </a:ext>
            </a:extLst>
          </p:cNvPr>
          <p:cNvSpPr>
            <a:spLocks noGrp="1"/>
          </p:cNvSpPr>
          <p:nvPr>
            <p:ph sz="quarter" idx="13"/>
          </p:nvPr>
        </p:nvSpPr>
        <p:spPr/>
        <p:txBody>
          <a:bodyPr>
            <a:normAutofit fontScale="62500" lnSpcReduction="20000"/>
          </a:bodyPr>
          <a:lstStyle/>
          <a:p>
            <a:pPr algn="just">
              <a:lnSpc>
                <a:spcPct val="200000"/>
              </a:lnSpc>
            </a:pPr>
            <a:r>
              <a:rPr lang="en-GB" i="0" dirty="0">
                <a:solidFill>
                  <a:srgbClr val="000000"/>
                </a:solidFill>
                <a:effectLst/>
                <a:latin typeface="+mj-lt"/>
              </a:rPr>
              <a:t>The Joint Committee on Statutory Instruments has a membership drawn from the House of Commons and the House of Lords and will examine statutory instruments laid before Parliament. Its focus is on drafting defects rather than the merits (or otherwise) of the statutory instrument.</a:t>
            </a:r>
          </a:p>
          <a:p>
            <a:pPr algn="just">
              <a:lnSpc>
                <a:spcPct val="200000"/>
              </a:lnSpc>
            </a:pPr>
            <a:r>
              <a:rPr lang="en-GB" i="0" dirty="0">
                <a:solidFill>
                  <a:srgbClr val="000000"/>
                </a:solidFill>
                <a:effectLst/>
                <a:latin typeface="+mj-lt"/>
              </a:rPr>
              <a:t>The House of Lords Secondary Legislation Scrutiny Committee will consider the policy implications (merits) of statutory instruments laid before Parliament. It will draw particular statutory instruments to the special attention of Parliament.</a:t>
            </a:r>
          </a:p>
          <a:p>
            <a:endParaRPr lang="en-GB" dirty="0"/>
          </a:p>
        </p:txBody>
      </p:sp>
    </p:spTree>
    <p:extLst>
      <p:ext uri="{BB962C8B-B14F-4D97-AF65-F5344CB8AC3E}">
        <p14:creationId xmlns:p14="http://schemas.microsoft.com/office/powerpoint/2010/main" val="41288865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4774B-7A61-C768-D72E-3D23A75CDF94}"/>
              </a:ext>
            </a:extLst>
          </p:cNvPr>
          <p:cNvSpPr>
            <a:spLocks noGrp="1"/>
          </p:cNvSpPr>
          <p:nvPr>
            <p:ph type="title"/>
          </p:nvPr>
        </p:nvSpPr>
        <p:spPr>
          <a:xfrm>
            <a:off x="2509870" y="381000"/>
            <a:ext cx="9301130" cy="1325563"/>
          </a:xfrm>
        </p:spPr>
        <p:txBody>
          <a:bodyPr>
            <a:normAutofit/>
          </a:bodyPr>
          <a:lstStyle/>
          <a:p>
            <a:r>
              <a:rPr lang="en-GB" sz="4800" b="1" u="sng" dirty="0"/>
              <a:t>Secondary legislation and courts</a:t>
            </a:r>
          </a:p>
        </p:txBody>
      </p:sp>
      <p:sp>
        <p:nvSpPr>
          <p:cNvPr id="3" name="Content Placeholder 2">
            <a:extLst>
              <a:ext uri="{FF2B5EF4-FFF2-40B4-BE49-F238E27FC236}">
                <a16:creationId xmlns:a16="http://schemas.microsoft.com/office/drawing/2014/main" id="{75A40646-14EA-ECDE-7B51-F94413DAC24A}"/>
              </a:ext>
            </a:extLst>
          </p:cNvPr>
          <p:cNvSpPr>
            <a:spLocks noGrp="1"/>
          </p:cNvSpPr>
          <p:nvPr>
            <p:ph sz="quarter" idx="13"/>
          </p:nvPr>
        </p:nvSpPr>
        <p:spPr/>
        <p:txBody>
          <a:bodyPr>
            <a:normAutofit fontScale="77500" lnSpcReduction="20000"/>
          </a:bodyPr>
          <a:lstStyle/>
          <a:p>
            <a:pPr>
              <a:lnSpc>
                <a:spcPct val="200000"/>
              </a:lnSpc>
            </a:pPr>
            <a:r>
              <a:rPr lang="en-GB" dirty="0"/>
              <a:t>Subjected to Judicial review. </a:t>
            </a:r>
          </a:p>
          <a:p>
            <a:pPr>
              <a:lnSpc>
                <a:spcPct val="200000"/>
              </a:lnSpc>
            </a:pPr>
            <a:r>
              <a:rPr lang="en-GB" dirty="0"/>
              <a:t>Ultra Vires – not authorised by the parenting act. </a:t>
            </a:r>
          </a:p>
          <a:p>
            <a:pPr>
              <a:lnSpc>
                <a:spcPct val="200000"/>
              </a:lnSpc>
            </a:pPr>
            <a:r>
              <a:rPr lang="en-GB" dirty="0"/>
              <a:t>Failure of procedural requirements. </a:t>
            </a:r>
          </a:p>
          <a:p>
            <a:pPr>
              <a:lnSpc>
                <a:spcPct val="200000"/>
              </a:lnSpc>
            </a:pPr>
            <a:r>
              <a:rPr lang="en-GB" dirty="0"/>
              <a:t>Declare any law incompatible with Human Rights under S.4 of the Human Rights Act 1998.</a:t>
            </a:r>
          </a:p>
        </p:txBody>
      </p:sp>
    </p:spTree>
    <p:extLst>
      <p:ext uri="{BB962C8B-B14F-4D97-AF65-F5344CB8AC3E}">
        <p14:creationId xmlns:p14="http://schemas.microsoft.com/office/powerpoint/2010/main" val="34162612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room with green benches and green chairs&#10;&#10;Description automatically generated">
            <a:extLst>
              <a:ext uri="{FF2B5EF4-FFF2-40B4-BE49-F238E27FC236}">
                <a16:creationId xmlns:a16="http://schemas.microsoft.com/office/drawing/2014/main" id="{C55CFE2B-4EB3-8C41-40ED-1E4F048F6C95}"/>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696" r="-1" b="7695"/>
          <a:stretch/>
        </p:blipFill>
        <p:spPr>
          <a:xfrm>
            <a:off x="20" y="10"/>
            <a:ext cx="12188930" cy="6857990"/>
          </a:xfrm>
          <a:prstGeom prst="rect">
            <a:avLst/>
          </a:prstGeom>
        </p:spPr>
      </p:pic>
      <p:sp>
        <p:nvSpPr>
          <p:cNvPr id="4" name="Title 3">
            <a:extLst>
              <a:ext uri="{FF2B5EF4-FFF2-40B4-BE49-F238E27FC236}">
                <a16:creationId xmlns:a16="http://schemas.microsoft.com/office/drawing/2014/main" id="{3120CFEE-FC6F-C2E7-7293-28FD9F33F72A}"/>
              </a:ext>
            </a:extLst>
          </p:cNvPr>
          <p:cNvSpPr>
            <a:spLocks noGrp="1"/>
          </p:cNvSpPr>
          <p:nvPr>
            <p:ph type="ctrTitle"/>
          </p:nvPr>
        </p:nvSpPr>
        <p:spPr>
          <a:xfrm>
            <a:off x="1524000" y="1122363"/>
            <a:ext cx="9144000" cy="3063240"/>
          </a:xfrm>
        </p:spPr>
        <p:txBody>
          <a:bodyPr>
            <a:normAutofit/>
          </a:bodyPr>
          <a:lstStyle/>
          <a:p>
            <a:r>
              <a:rPr lang="en-GB" sz="6600" u="sng">
                <a:solidFill>
                  <a:schemeClr val="bg1"/>
                </a:solidFill>
              </a:rPr>
              <a:t>The Government </a:t>
            </a:r>
          </a:p>
        </p:txBody>
      </p:sp>
      <p:sp>
        <p:nvSpPr>
          <p:cNvPr id="1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1698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E8FDB8-F9D3-35FA-DAC6-C86BA3F41A69}"/>
              </a:ext>
            </a:extLst>
          </p:cNvPr>
          <p:cNvSpPr>
            <a:spLocks noGrp="1"/>
          </p:cNvSpPr>
          <p:nvPr>
            <p:ph type="title"/>
          </p:nvPr>
        </p:nvSpPr>
        <p:spPr>
          <a:xfrm>
            <a:off x="1389278" y="1233241"/>
            <a:ext cx="3240506" cy="4064628"/>
          </a:xfrm>
        </p:spPr>
        <p:txBody>
          <a:bodyPr>
            <a:normAutofit/>
          </a:bodyPr>
          <a:lstStyle/>
          <a:p>
            <a:r>
              <a:rPr lang="en-GB" b="1" i="1" u="sng">
                <a:solidFill>
                  <a:srgbClr val="FFFFFF"/>
                </a:solidFill>
              </a:rPr>
              <a:t>Who are they?</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A435D7F-6393-8E1A-30E8-1998AB52F8D7}"/>
              </a:ext>
            </a:extLst>
          </p:cNvPr>
          <p:cNvSpPr>
            <a:spLocks noGrp="1"/>
          </p:cNvSpPr>
          <p:nvPr>
            <p:ph idx="1"/>
          </p:nvPr>
        </p:nvSpPr>
        <p:spPr>
          <a:xfrm>
            <a:off x="6096000" y="820880"/>
            <a:ext cx="5257799" cy="4889350"/>
          </a:xfrm>
        </p:spPr>
        <p:txBody>
          <a:bodyPr anchor="t">
            <a:normAutofit/>
          </a:bodyPr>
          <a:lstStyle/>
          <a:p>
            <a:r>
              <a:rPr lang="en-GB" dirty="0"/>
              <a:t>Prime minister and his party. </a:t>
            </a:r>
          </a:p>
          <a:p>
            <a:endParaRPr lang="en-GB" dirty="0"/>
          </a:p>
          <a:p>
            <a:r>
              <a:rPr lang="en-GB" dirty="0"/>
              <a:t>This includes the Cabinet. </a:t>
            </a:r>
          </a:p>
          <a:p>
            <a:endParaRPr lang="en-GB" dirty="0"/>
          </a:p>
          <a:p>
            <a:r>
              <a:rPr lang="en-GB" dirty="0"/>
              <a:t>This encompasses the ‘’ wider’’ and ‘’ Political’’  Government.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5412435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AD30E-D364-9357-316E-D94C3D9502D3}"/>
              </a:ext>
            </a:extLst>
          </p:cNvPr>
          <p:cNvSpPr>
            <a:spLocks noGrp="1"/>
          </p:cNvSpPr>
          <p:nvPr>
            <p:ph type="title"/>
          </p:nvPr>
        </p:nvSpPr>
        <p:spPr>
          <a:xfrm>
            <a:off x="838200" y="557189"/>
            <a:ext cx="3374136" cy="5567891"/>
          </a:xfrm>
        </p:spPr>
        <p:txBody>
          <a:bodyPr>
            <a:normAutofit/>
          </a:bodyPr>
          <a:lstStyle/>
          <a:p>
            <a:r>
              <a:rPr lang="en-GB" sz="5200" b="1" i="1" u="sng"/>
              <a:t>Who is the prime minister?</a:t>
            </a:r>
          </a:p>
        </p:txBody>
      </p:sp>
      <p:graphicFrame>
        <p:nvGraphicFramePr>
          <p:cNvPr id="5" name="Content Placeholder 2">
            <a:extLst>
              <a:ext uri="{FF2B5EF4-FFF2-40B4-BE49-F238E27FC236}">
                <a16:creationId xmlns:a16="http://schemas.microsoft.com/office/drawing/2014/main" id="{74F2EDE3-2693-A320-3138-F1E573CEE920}"/>
              </a:ext>
            </a:extLst>
          </p:cNvPr>
          <p:cNvGraphicFramePr>
            <a:graphicFrameLocks noGrp="1"/>
          </p:cNvGraphicFramePr>
          <p:nvPr>
            <p:ph idx="1"/>
            <p:extLst>
              <p:ext uri="{D42A27DB-BD31-4B8C-83A1-F6EECF244321}">
                <p14:modId xmlns:p14="http://schemas.microsoft.com/office/powerpoint/2010/main" val="251902534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8635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B7F3E6-532F-688B-43C3-2D03125180A4}"/>
              </a:ext>
            </a:extLst>
          </p:cNvPr>
          <p:cNvSpPr>
            <a:spLocks noGrp="1"/>
          </p:cNvSpPr>
          <p:nvPr>
            <p:ph type="title"/>
          </p:nvPr>
        </p:nvSpPr>
        <p:spPr>
          <a:xfrm>
            <a:off x="621792" y="1161288"/>
            <a:ext cx="3602736" cy="4526280"/>
          </a:xfrm>
        </p:spPr>
        <p:txBody>
          <a:bodyPr>
            <a:normAutofit/>
          </a:bodyPr>
          <a:lstStyle/>
          <a:p>
            <a:r>
              <a:rPr lang="en-GB" sz="4000" b="1" i="1" u="sng"/>
              <a:t>Continued</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37BD6A7-523E-E02E-E405-019785B7500B}"/>
              </a:ext>
            </a:extLst>
          </p:cNvPr>
          <p:cNvGraphicFramePr>
            <a:graphicFrameLocks noGrp="1"/>
          </p:cNvGraphicFramePr>
          <p:nvPr>
            <p:ph idx="1"/>
            <p:extLst>
              <p:ext uri="{D42A27DB-BD31-4B8C-83A1-F6EECF244321}">
                <p14:modId xmlns:p14="http://schemas.microsoft.com/office/powerpoint/2010/main" val="347264964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16407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88BFE9-2AAE-3B44-F672-6D795B97B63C}"/>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Activity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627A797-59B2-2133-7C29-718C9B4D4EC3}"/>
              </a:ext>
            </a:extLst>
          </p:cNvPr>
          <p:cNvSpPr>
            <a:spLocks noGrp="1"/>
          </p:cNvSpPr>
          <p:nvPr>
            <p:ph idx="1"/>
          </p:nvPr>
        </p:nvSpPr>
        <p:spPr>
          <a:xfrm>
            <a:off x="4447308" y="591344"/>
            <a:ext cx="6906491" cy="5585619"/>
          </a:xfrm>
        </p:spPr>
        <p:txBody>
          <a:bodyPr anchor="ctr">
            <a:normAutofit/>
          </a:bodyPr>
          <a:lstStyle/>
          <a:p>
            <a:r>
              <a:rPr lang="en-GB" dirty="0"/>
              <a:t>Research 2 individuals who you find interesting who sit in either the house of commons or the house of lords. </a:t>
            </a:r>
          </a:p>
          <a:p>
            <a:endParaRPr lang="en-GB" dirty="0"/>
          </a:p>
          <a:p>
            <a:r>
              <a:rPr lang="en-GB" dirty="0"/>
              <a:t>Tell the class; </a:t>
            </a:r>
          </a:p>
          <a:p>
            <a:endParaRPr lang="en-GB" dirty="0"/>
          </a:p>
          <a:p>
            <a:r>
              <a:rPr lang="en-GB" dirty="0"/>
              <a:t>Who they are? </a:t>
            </a:r>
          </a:p>
          <a:p>
            <a:endParaRPr lang="en-GB" dirty="0"/>
          </a:p>
          <a:p>
            <a:r>
              <a:rPr lang="en-GB" dirty="0"/>
              <a:t>What position they hold?</a:t>
            </a:r>
          </a:p>
          <a:p>
            <a:endParaRPr lang="en-GB" dirty="0"/>
          </a:p>
          <a:p>
            <a:r>
              <a:rPr lang="en-GB" dirty="0"/>
              <a:t>Why you find them interesting?</a:t>
            </a:r>
          </a:p>
        </p:txBody>
      </p:sp>
    </p:spTree>
    <p:extLst>
      <p:ext uri="{BB962C8B-B14F-4D97-AF65-F5344CB8AC3E}">
        <p14:creationId xmlns:p14="http://schemas.microsoft.com/office/powerpoint/2010/main" val="30105248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C48050-1BFA-2357-F559-6E98094B9268}"/>
              </a:ext>
            </a:extLst>
          </p:cNvPr>
          <p:cNvSpPr>
            <a:spLocks noGrp="1"/>
          </p:cNvSpPr>
          <p:nvPr>
            <p:ph type="title"/>
          </p:nvPr>
        </p:nvSpPr>
        <p:spPr>
          <a:xfrm>
            <a:off x="5297762" y="329184"/>
            <a:ext cx="6251110" cy="1783080"/>
          </a:xfrm>
        </p:spPr>
        <p:txBody>
          <a:bodyPr anchor="b">
            <a:normAutofit/>
          </a:bodyPr>
          <a:lstStyle/>
          <a:p>
            <a:r>
              <a:rPr lang="en-GB" sz="5400" b="1" i="1" u="sng"/>
              <a:t>Activity</a:t>
            </a:r>
          </a:p>
        </p:txBody>
      </p:sp>
      <p:pic>
        <p:nvPicPr>
          <p:cNvPr id="5" name="Picture 4" descr="Sticky notes with question marks">
            <a:extLst>
              <a:ext uri="{FF2B5EF4-FFF2-40B4-BE49-F238E27FC236}">
                <a16:creationId xmlns:a16="http://schemas.microsoft.com/office/drawing/2014/main" id="{E42B4830-6605-7E8B-D56A-4E7C0AC9F55D}"/>
              </a:ext>
            </a:extLst>
          </p:cNvPr>
          <p:cNvPicPr>
            <a:picLocks noChangeAspect="1"/>
          </p:cNvPicPr>
          <p:nvPr/>
        </p:nvPicPr>
        <p:blipFill>
          <a:blip r:embed="rId2"/>
          <a:srcRect l="28556" r="2611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B2931-A4A0-F9C2-D1B0-098E5A66C9B8}"/>
              </a:ext>
            </a:extLst>
          </p:cNvPr>
          <p:cNvSpPr>
            <a:spLocks noGrp="1"/>
          </p:cNvSpPr>
          <p:nvPr>
            <p:ph idx="1"/>
          </p:nvPr>
        </p:nvSpPr>
        <p:spPr>
          <a:xfrm>
            <a:off x="5297762" y="2706624"/>
            <a:ext cx="6251110" cy="3483864"/>
          </a:xfrm>
        </p:spPr>
        <p:txBody>
          <a:bodyPr>
            <a:normAutofit/>
          </a:bodyPr>
          <a:lstStyle/>
          <a:p>
            <a:r>
              <a:rPr lang="en-GB" sz="2200"/>
              <a:t>Create 5 questions regarding everything we have discussed over the past two weeks. </a:t>
            </a:r>
          </a:p>
          <a:p>
            <a:endParaRPr lang="en-GB" sz="2200"/>
          </a:p>
          <a:p>
            <a:r>
              <a:rPr lang="en-GB" sz="2200"/>
              <a:t>However, one of the questions needs to be a hard question. </a:t>
            </a:r>
          </a:p>
        </p:txBody>
      </p:sp>
    </p:spTree>
    <p:extLst>
      <p:ext uri="{BB962C8B-B14F-4D97-AF65-F5344CB8AC3E}">
        <p14:creationId xmlns:p14="http://schemas.microsoft.com/office/powerpoint/2010/main" val="29652835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5F6D77-F097-BBE7-53BE-3452FCEEB726}"/>
              </a:ext>
            </a:extLst>
          </p:cNvPr>
          <p:cNvSpPr>
            <a:spLocks noGrp="1"/>
          </p:cNvSpPr>
          <p:nvPr>
            <p:ph type="title"/>
          </p:nvPr>
        </p:nvSpPr>
        <p:spPr>
          <a:xfrm>
            <a:off x="635000" y="640823"/>
            <a:ext cx="3418659" cy="5583148"/>
          </a:xfrm>
        </p:spPr>
        <p:txBody>
          <a:bodyPr anchor="ctr">
            <a:normAutofit/>
          </a:bodyPr>
          <a:lstStyle/>
          <a:p>
            <a:r>
              <a:rPr lang="en-GB" sz="5400" b="1" i="1" u="sng"/>
              <a:t>Summary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70E437-F098-24A3-BA5A-32945BB42BD4}"/>
              </a:ext>
            </a:extLst>
          </p:cNvPr>
          <p:cNvGraphicFramePr>
            <a:graphicFrameLocks noGrp="1"/>
          </p:cNvGraphicFramePr>
          <p:nvPr>
            <p:ph idx="1"/>
            <p:extLst>
              <p:ext uri="{D42A27DB-BD31-4B8C-83A1-F6EECF244321}">
                <p14:modId xmlns:p14="http://schemas.microsoft.com/office/powerpoint/2010/main" val="215148598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71382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6" name="Oval 15">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C2866D2-9BFD-41DC-6319-D8F88CD73914}"/>
              </a:ext>
            </a:extLst>
          </p:cNvPr>
          <p:cNvSpPr>
            <a:spLocks noGrp="1"/>
          </p:cNvSpPr>
          <p:nvPr>
            <p:ph type="ctrTitle"/>
          </p:nvPr>
        </p:nvSpPr>
        <p:spPr>
          <a:xfrm>
            <a:off x="3581400" y="965580"/>
            <a:ext cx="5204489" cy="3160593"/>
          </a:xfrm>
        </p:spPr>
        <p:txBody>
          <a:bodyPr>
            <a:normAutofit/>
          </a:bodyPr>
          <a:lstStyle/>
          <a:p>
            <a:r>
              <a:rPr lang="en-GB" sz="5400">
                <a:solidFill>
                  <a:schemeClr val="bg1"/>
                </a:solidFill>
              </a:rPr>
              <a:t>Thank you!</a:t>
            </a:r>
          </a:p>
        </p:txBody>
      </p:sp>
      <p:sp>
        <p:nvSpPr>
          <p:cNvPr id="5" name="Subtitle 4">
            <a:extLst>
              <a:ext uri="{FF2B5EF4-FFF2-40B4-BE49-F238E27FC236}">
                <a16:creationId xmlns:a16="http://schemas.microsoft.com/office/drawing/2014/main" id="{C5DFDAB8-E05F-1A28-3D86-8055B71AE101}"/>
              </a:ext>
            </a:extLst>
          </p:cNvPr>
          <p:cNvSpPr>
            <a:spLocks noGrp="1"/>
          </p:cNvSpPr>
          <p:nvPr>
            <p:ph type="subTitle" idx="1"/>
          </p:nvPr>
        </p:nvSpPr>
        <p:spPr>
          <a:xfrm>
            <a:off x="3820817" y="4409960"/>
            <a:ext cx="4508641" cy="1116414"/>
          </a:xfrm>
        </p:spPr>
        <p:txBody>
          <a:bodyPr>
            <a:normAutofit/>
          </a:bodyPr>
          <a:lstStyle/>
          <a:p>
            <a:r>
              <a:rPr lang="en-GB" sz="2000">
                <a:solidFill>
                  <a:schemeClr val="bg1"/>
                </a:solidFill>
              </a:rPr>
              <a:t>Any questions?</a:t>
            </a:r>
          </a:p>
        </p:txBody>
      </p:sp>
      <p:sp>
        <p:nvSpPr>
          <p:cNvPr id="18"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2"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3" name="Freeform: Shape 22">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6" name="Oval 25">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8" name="Oval 27">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0"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31" name="Freeform: Shape 30">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5131966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1448</Words>
  <Application>Microsoft Office PowerPoint</Application>
  <PresentationFormat>Widescreen</PresentationFormat>
  <Paragraphs>225</Paragraphs>
  <Slides>39</Slides>
  <Notes>4</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Meiryo</vt:lpstr>
      <vt:lpstr>Aptos</vt:lpstr>
      <vt:lpstr>Aptos Display</vt:lpstr>
      <vt:lpstr>Arial</vt:lpstr>
      <vt:lpstr>Calibri</vt:lpstr>
      <vt:lpstr>Calibri Light</vt:lpstr>
      <vt:lpstr>Office Theme</vt:lpstr>
      <vt:lpstr>The State Part 2</vt:lpstr>
      <vt:lpstr>Content </vt:lpstr>
      <vt:lpstr>Aims and Learning Objectives</vt:lpstr>
      <vt:lpstr>What is the role of parliament?</vt:lpstr>
      <vt:lpstr>Parliament continued</vt:lpstr>
      <vt:lpstr>Important people who sit in the House of Commons</vt:lpstr>
      <vt:lpstr>House of Lords</vt:lpstr>
      <vt:lpstr>What is the house of Lords?</vt:lpstr>
      <vt:lpstr>Continued</vt:lpstr>
      <vt:lpstr>What is the role of the house of lords?</vt:lpstr>
      <vt:lpstr>More information about the House of Lords</vt:lpstr>
      <vt:lpstr>What is the relationship between the house of commons and the house of lords?</vt:lpstr>
      <vt:lpstr>Continued</vt:lpstr>
      <vt:lpstr>How are they held to account?</vt:lpstr>
      <vt:lpstr>Who regulates parliament?</vt:lpstr>
      <vt:lpstr>Let’s take a break!</vt:lpstr>
      <vt:lpstr>Houses of Parliament and Primary Law</vt:lpstr>
      <vt:lpstr>Parliamentary Debates</vt:lpstr>
      <vt:lpstr>Parliament and Primary law </vt:lpstr>
      <vt:lpstr>How does the process of creating a law  start?</vt:lpstr>
      <vt:lpstr>Next</vt:lpstr>
      <vt:lpstr>PowerPoint Presentation</vt:lpstr>
      <vt:lpstr>House of Lords</vt:lpstr>
      <vt:lpstr>Continued </vt:lpstr>
      <vt:lpstr>Next, </vt:lpstr>
      <vt:lpstr>Secondary legislation</vt:lpstr>
      <vt:lpstr>Different types of delegated legislation</vt:lpstr>
      <vt:lpstr>Is delegated legislation a good thing?</vt:lpstr>
      <vt:lpstr>Delegated Legislation</vt:lpstr>
      <vt:lpstr>Parliament Committees </vt:lpstr>
      <vt:lpstr>Secondary legislation and courts</vt:lpstr>
      <vt:lpstr>The Government </vt:lpstr>
      <vt:lpstr>Who are they?</vt:lpstr>
      <vt:lpstr>Who is the prime minister?</vt:lpstr>
      <vt:lpstr>Continued</vt:lpstr>
      <vt:lpstr>Activity</vt:lpstr>
      <vt:lpstr>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2024-10-05T21:13:11Z</dcterms:created>
  <dcterms:modified xsi:type="dcterms:W3CDTF">2024-10-07T13:41:27Z</dcterms:modified>
</cp:coreProperties>
</file>