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8" r:id="rId3"/>
    <p:sldId id="260" r:id="rId4"/>
    <p:sldId id="259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3" r:id="rId17"/>
    <p:sldId id="272" r:id="rId18"/>
    <p:sldId id="274" r:id="rId19"/>
    <p:sldId id="276" r:id="rId20"/>
    <p:sldId id="275" r:id="rId21"/>
    <p:sldId id="277" r:id="rId22"/>
    <p:sldId id="257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9999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08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58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7AEB69-C458-4959-98F9-8A7A9B2647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9D6692-EA4E-4B92-9272-7CAEB21D19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1D5607-291C-4A7E-85FE-0D4B6DF804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AE5EB3-B92F-4D26-AB6B-2A295B6204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93846C-2403-4E7E-A474-BD758021BE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692FDE-4E40-41B4-BA8C-DA0A4C12A0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E502AD-343F-459D-9406-C9FA3C0669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1AE09-F5D6-45BA-ABC0-E99DFE5D3C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DD7A8D-2113-4ECC-B253-861AE0E126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819DC3-5772-49BE-9A75-046DDCE58F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356A7B-007E-48D1-9B49-11262DDAB2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0E9DCF1-50ED-4EC3-A110-992E7A7F080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170F9A8-E812-4C1E-BD21-9D4A153A683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Function Machines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Work out which function changes the INPUT into the OUTPUT.</a:t>
            </a:r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9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9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 animBg="1"/>
      <p:bldP spid="4915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4" name="AutoShape 3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3" name="Line 37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28" name="AutoShape 32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7" name="AutoShape 31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Multiply by 3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4" name="Text Box 28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5" name="Line 29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26" name="Text Box 30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30" name="Line 34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31" name="Line 35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32" name="Line 36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2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Divide by 2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0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2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33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34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1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8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1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Add 5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6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8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9709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9710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3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6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Subtract 4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4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757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758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1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8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0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Multiply by 5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8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5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8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Divide by 5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6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8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829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830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4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7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39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Add 9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2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4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3805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3806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2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58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Subtract 7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51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0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2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5853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5854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6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Multiply by 6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4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6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877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878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1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0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Add 14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61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69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8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00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01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902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5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4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Divide by 6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2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4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8925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8926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9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2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Multiply by 7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0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2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973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974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7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8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Subtract 13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57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6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8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9949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9950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6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74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Add 12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81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4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6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997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998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4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71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Subtract 20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51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2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4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4045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4046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0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Divide by 9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8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0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3021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3022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7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8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Multiply by 12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6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5067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8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5069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5070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3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6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8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9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Divide by 10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 bwMode="auto">
          <a:xfrm>
            <a:off x="5737225" y="2794000"/>
            <a:ext cx="1373188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4.5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5.6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6.7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9.8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4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7115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6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7117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7118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1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2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67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Add 15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71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82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93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92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6093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6094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7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4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0" name="Line 2"/>
          <p:cNvSpPr>
            <a:spLocks noChangeShapeType="1"/>
          </p:cNvSpPr>
          <p:nvPr/>
        </p:nvSpPr>
        <p:spPr bwMode="auto"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 bwMode="auto"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2" name="AutoShape 4"/>
          <p:cNvSpPr>
            <a:spLocks noChangeArrowheads="1"/>
          </p:cNvSpPr>
          <p:nvPr/>
        </p:nvSpPr>
        <p:spPr bwMode="auto"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 bwMode="auto"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59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FF0000"/>
                </a:solidFill>
                <a:latin typeface="Comic Sans MS" pitchFamily="66" charset="0"/>
              </a:rPr>
              <a:t>Subtract 14</a:t>
            </a:r>
            <a:endParaRPr lang="en-US" sz="4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1625600" y="1651000"/>
            <a:ext cx="1987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INPUT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 bwMode="auto"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</a:p>
          <a:p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8" name="Line 10"/>
          <p:cNvSpPr>
            <a:spLocks noChangeShapeType="1"/>
          </p:cNvSpPr>
          <p:nvPr/>
        </p:nvSpPr>
        <p:spPr bwMode="auto"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 bwMode="auto"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>
                <a:solidFill>
                  <a:schemeClr val="accent2"/>
                </a:solidFill>
                <a:latin typeface="Comic Sans MS" pitchFamily="66" charset="0"/>
              </a:rPr>
              <a:t>OUTPUT</a:t>
            </a:r>
            <a:endParaRPr lang="en-US" sz="3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40" name="Line 12"/>
          <p:cNvSpPr>
            <a:spLocks noChangeShapeType="1"/>
          </p:cNvSpPr>
          <p:nvPr/>
        </p:nvSpPr>
        <p:spPr bwMode="auto"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8141" name="Line 13"/>
          <p:cNvSpPr>
            <a:spLocks noChangeShapeType="1"/>
          </p:cNvSpPr>
          <p:nvPr/>
        </p:nvSpPr>
        <p:spPr bwMode="auto"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8142" name="Line 14"/>
          <p:cNvSpPr>
            <a:spLocks noChangeShapeType="1"/>
          </p:cNvSpPr>
          <p:nvPr/>
        </p:nvSpPr>
        <p:spPr bwMode="auto"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headEnd/>
            <a:tailEnd type="arrow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5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270</Words>
  <Application>Microsoft Office PowerPoint</Application>
  <PresentationFormat>On-screen Show (4:3)</PresentationFormat>
  <Paragraphs>225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24</cp:revision>
  <dcterms:created xsi:type="dcterms:W3CDTF">2006-03-03T16:34:11Z</dcterms:created>
  <dcterms:modified xsi:type="dcterms:W3CDTF">2011-11-25T20:26:09Z</dcterms:modified>
</cp:coreProperties>
</file>