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84" r:id="rId6"/>
    <p:sldId id="264" r:id="rId7"/>
    <p:sldId id="266" r:id="rId8"/>
    <p:sldId id="268" r:id="rId9"/>
    <p:sldId id="271" r:id="rId10"/>
    <p:sldId id="272" r:id="rId11"/>
    <p:sldId id="274" r:id="rId12"/>
    <p:sldId id="277" r:id="rId13"/>
    <p:sldId id="286" r:id="rId14"/>
    <p:sldId id="280" r:id="rId15"/>
    <p:sldId id="281" r:id="rId16"/>
    <p:sldId id="28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yman Akenouch" initials="AA" lastIdx="3" clrIdx="0">
    <p:extLst>
      <p:ext uri="{19B8F6BF-5375-455C-9EA6-DF929625EA0E}">
        <p15:presenceInfo xmlns:p15="http://schemas.microsoft.com/office/powerpoint/2012/main" userId="8abc39980b1f5afe"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6" d="100"/>
          <a:sy n="66" d="100"/>
        </p:scale>
        <p:origin x="66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0C4DB19-7FFD-45FC-AE1C-2F9A829B7C95}" type="datetimeFigureOut">
              <a:rPr lang="en-US" smtClean="0"/>
              <a:t>12/15/2019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4B6D7E-3C8C-4D7D-9B3D-FC22B72DA277}"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77282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C4DB19-7FFD-45FC-AE1C-2F9A829B7C95}" type="datetimeFigureOut">
              <a:rPr lang="en-US" smtClean="0"/>
              <a:t>12/15/2019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4B6D7E-3C8C-4D7D-9B3D-FC22B72DA277}" type="slidenum">
              <a:rPr lang="en-US" smtClean="0"/>
              <a:t>‹#›</a:t>
            </a:fld>
            <a:endParaRPr lang="en-US"/>
          </a:p>
        </p:txBody>
      </p:sp>
    </p:spTree>
    <p:extLst>
      <p:ext uri="{BB962C8B-B14F-4D97-AF65-F5344CB8AC3E}">
        <p14:creationId xmlns:p14="http://schemas.microsoft.com/office/powerpoint/2010/main" val="1501439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C4DB19-7FFD-45FC-AE1C-2F9A829B7C95}" type="datetimeFigureOut">
              <a:rPr lang="en-US" smtClean="0"/>
              <a:t>12/15/2019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4B6D7E-3C8C-4D7D-9B3D-FC22B72DA277}"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0898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C4DB19-7FFD-45FC-AE1C-2F9A829B7C95}" type="datetimeFigureOut">
              <a:rPr lang="en-US" smtClean="0"/>
              <a:t>12/15/2019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44B6D7E-3C8C-4D7D-9B3D-FC22B72DA277}" type="slidenum">
              <a:rPr lang="en-US" smtClean="0"/>
              <a:t>‹#›</a:t>
            </a:fld>
            <a:endParaRPr lang="en-US"/>
          </a:p>
        </p:txBody>
      </p:sp>
    </p:spTree>
    <p:extLst>
      <p:ext uri="{BB962C8B-B14F-4D97-AF65-F5344CB8AC3E}">
        <p14:creationId xmlns:p14="http://schemas.microsoft.com/office/powerpoint/2010/main" val="3114526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C4DB19-7FFD-45FC-AE1C-2F9A829B7C95}" type="datetimeFigureOut">
              <a:rPr lang="en-US" smtClean="0"/>
              <a:t>12/15/2019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44B6D7E-3C8C-4D7D-9B3D-FC22B72DA277}" type="slidenum">
              <a:rPr lang="en-US" smtClean="0"/>
              <a:t>‹#›</a:t>
            </a:fld>
            <a:endParaRPr lang="en-US"/>
          </a:p>
        </p:txBody>
      </p:sp>
    </p:spTree>
    <p:extLst>
      <p:ext uri="{BB962C8B-B14F-4D97-AF65-F5344CB8AC3E}">
        <p14:creationId xmlns:p14="http://schemas.microsoft.com/office/powerpoint/2010/main" val="57070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0C4DB19-7FFD-45FC-AE1C-2F9A829B7C95}" type="datetimeFigureOut">
              <a:rPr lang="en-US" smtClean="0"/>
              <a:t>12/15/2019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44B6D7E-3C8C-4D7D-9B3D-FC22B72DA277}" type="slidenum">
              <a:rPr lang="en-US" smtClean="0"/>
              <a:t>‹#›</a:t>
            </a:fld>
            <a:endParaRPr lang="en-US"/>
          </a:p>
        </p:txBody>
      </p:sp>
    </p:spTree>
    <p:extLst>
      <p:ext uri="{BB962C8B-B14F-4D97-AF65-F5344CB8AC3E}">
        <p14:creationId xmlns:p14="http://schemas.microsoft.com/office/powerpoint/2010/main" val="1276126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0C4DB19-7FFD-45FC-AE1C-2F9A829B7C95}" type="datetimeFigureOut">
              <a:rPr lang="en-US" smtClean="0"/>
              <a:t>12/15/2019</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044B6D7E-3C8C-4D7D-9B3D-FC22B72DA277}" type="slidenum">
              <a:rPr lang="en-US" smtClean="0"/>
              <a:t>‹#›</a:t>
            </a:fld>
            <a:endParaRPr lang="en-US"/>
          </a:p>
        </p:txBody>
      </p:sp>
    </p:spTree>
    <p:extLst>
      <p:ext uri="{BB962C8B-B14F-4D97-AF65-F5344CB8AC3E}">
        <p14:creationId xmlns:p14="http://schemas.microsoft.com/office/powerpoint/2010/main" val="53180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70C4DB19-7FFD-45FC-AE1C-2F9A829B7C95}" type="datetimeFigureOut">
              <a:rPr lang="en-US" smtClean="0"/>
              <a:t>12/15/2019</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044B6D7E-3C8C-4D7D-9B3D-FC22B72DA277}" type="slidenum">
              <a:rPr lang="en-US" smtClean="0"/>
              <a:t>‹#›</a:t>
            </a:fld>
            <a:endParaRPr lang="en-US"/>
          </a:p>
        </p:txBody>
      </p:sp>
    </p:spTree>
    <p:extLst>
      <p:ext uri="{BB962C8B-B14F-4D97-AF65-F5344CB8AC3E}">
        <p14:creationId xmlns:p14="http://schemas.microsoft.com/office/powerpoint/2010/main" val="3346320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0C4DB19-7FFD-45FC-AE1C-2F9A829B7C95}" type="datetimeFigureOut">
              <a:rPr lang="en-US" smtClean="0"/>
              <a:t>12/15/2019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44B6D7E-3C8C-4D7D-9B3D-FC22B72DA277}" type="slidenum">
              <a:rPr lang="en-US" smtClean="0"/>
              <a:t>‹#›</a:t>
            </a:fld>
            <a:endParaRPr lang="en-US"/>
          </a:p>
        </p:txBody>
      </p:sp>
    </p:spTree>
    <p:extLst>
      <p:ext uri="{BB962C8B-B14F-4D97-AF65-F5344CB8AC3E}">
        <p14:creationId xmlns:p14="http://schemas.microsoft.com/office/powerpoint/2010/main" val="41385639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C4DB19-7FFD-45FC-AE1C-2F9A829B7C95}" type="datetimeFigureOut">
              <a:rPr lang="en-US" smtClean="0"/>
              <a:t>12/15/2019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4B6D7E-3C8C-4D7D-9B3D-FC22B72DA277}" type="slidenum">
              <a:rPr lang="en-US" smtClean="0"/>
              <a:t>‹#›</a:t>
            </a:fld>
            <a:endParaRPr lang="en-US"/>
          </a:p>
        </p:txBody>
      </p:sp>
    </p:spTree>
    <p:extLst>
      <p:ext uri="{BB962C8B-B14F-4D97-AF65-F5344CB8AC3E}">
        <p14:creationId xmlns:p14="http://schemas.microsoft.com/office/powerpoint/2010/main" val="1818724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C4DB19-7FFD-45FC-AE1C-2F9A829B7C95}" type="datetimeFigureOut">
              <a:rPr lang="en-US" smtClean="0"/>
              <a:t>12/15/2019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4B6D7E-3C8C-4D7D-9B3D-FC22B72DA277}" type="slidenum">
              <a:rPr lang="en-US" smtClean="0"/>
              <a:t>‹#›</a:t>
            </a:fld>
            <a:endParaRPr lang="en-US"/>
          </a:p>
        </p:txBody>
      </p:sp>
    </p:spTree>
    <p:extLst>
      <p:ext uri="{BB962C8B-B14F-4D97-AF65-F5344CB8AC3E}">
        <p14:creationId xmlns:p14="http://schemas.microsoft.com/office/powerpoint/2010/main" val="1101415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70C4DB19-7FFD-45FC-AE1C-2F9A829B7C95}" type="datetimeFigureOut">
              <a:rPr lang="en-US" smtClean="0"/>
              <a:t>12/15/2019</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044B6D7E-3C8C-4D7D-9B3D-FC22B72DA277}"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869426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philscikitikitechnovations.wordpress.com/traditional-vs-modern-science-and-technology/" TargetMode="External"/><Relationship Id="rId3" Type="http://schemas.openxmlformats.org/officeDocument/2006/relationships/hyperlink" Target="https://bizfluent.com/about-5403995-importance-modern-technology.html" TargetMode="External"/><Relationship Id="rId7" Type="http://schemas.openxmlformats.org/officeDocument/2006/relationships/hyperlink" Target="https://www.britannica.com/topic/soft-drink/Health-and-regulatory-issues" TargetMode="External"/><Relationship Id="rId2" Type="http://schemas.openxmlformats.org/officeDocument/2006/relationships/hyperlink" Target="http://www.au.af.mil/AU/AWC/AWCGATE/doe/benchmark/ch13.pdf" TargetMode="External"/><Relationship Id="rId1" Type="http://schemas.openxmlformats.org/officeDocument/2006/relationships/slideLayout" Target="../slideLayouts/slideLayout2.xml"/><Relationship Id="rId6" Type="http://schemas.openxmlformats.org/officeDocument/2006/relationships/hyperlink" Target="https://www.coca-cola.co.uk/stories/from-1886-to-the-present-day--this-is-the-story-of-coca-cola" TargetMode="External"/><Relationship Id="rId5" Type="http://schemas.openxmlformats.org/officeDocument/2006/relationships/hyperlink" Target="https://www.coca-colajourney.co.nz/stories/coca-cola-slogans-through-the-years" TargetMode="External"/><Relationship Id="rId4" Type="http://schemas.openxmlformats.org/officeDocument/2006/relationships/hyperlink" Target="about:blank"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9512C63A-C131-427B-8D9A-0EC2D41B29D4}"/>
              </a:ext>
            </a:extLst>
          </p:cNvPr>
          <p:cNvPicPr>
            <a:picLocks noChangeAspect="1"/>
          </p:cNvPicPr>
          <p:nvPr/>
        </p:nvPicPr>
        <p:blipFill rotWithShape="1">
          <a:blip r:embed="rId2">
            <a:extLst>
              <a:ext uri="{28A0092B-C50C-407E-A947-70E740481C1C}">
                <a14:useLocalDpi xmlns:a14="http://schemas.microsoft.com/office/drawing/2010/main" val="0"/>
              </a:ext>
            </a:extLst>
          </a:blip>
          <a:srcRect l="632" t="3118" r="297" b="10796"/>
          <a:stretch/>
        </p:blipFill>
        <p:spPr>
          <a:xfrm>
            <a:off x="1616765" y="254831"/>
            <a:ext cx="10090554" cy="3876650"/>
          </a:xfrm>
          <a:prstGeom prst="rect">
            <a:avLst/>
          </a:prstGeom>
        </p:spPr>
      </p:pic>
      <p:sp>
        <p:nvSpPr>
          <p:cNvPr id="2" name="Title 1">
            <a:extLst>
              <a:ext uri="{FF2B5EF4-FFF2-40B4-BE49-F238E27FC236}">
                <a16:creationId xmlns:a16="http://schemas.microsoft.com/office/drawing/2014/main" id="{5F996051-9C8F-48FA-A355-F89E233B8A15}"/>
              </a:ext>
            </a:extLst>
          </p:cNvPr>
          <p:cNvSpPr>
            <a:spLocks noGrp="1"/>
          </p:cNvSpPr>
          <p:nvPr>
            <p:ph type="ctrTitle"/>
          </p:nvPr>
        </p:nvSpPr>
        <p:spPr>
          <a:xfrm>
            <a:off x="1300140" y="2991630"/>
            <a:ext cx="8713076" cy="3729734"/>
          </a:xfrm>
        </p:spPr>
        <p:txBody>
          <a:bodyPr anchor="ctr">
            <a:normAutofit fontScale="90000"/>
          </a:bodyPr>
          <a:lstStyle/>
          <a:p>
            <a:pPr algn="l"/>
            <a:br>
              <a:rPr lang="en-US" sz="1500" dirty="0">
                <a:latin typeface="Arial Black" panose="020B0A04020102020204" pitchFamily="34" charset="0"/>
              </a:rPr>
            </a:br>
            <a:br>
              <a:rPr lang="en-US" sz="2800" dirty="0">
                <a:latin typeface="Arial Black" panose="020B0A04020102020204" pitchFamily="34" charset="0"/>
              </a:rPr>
            </a:br>
            <a:br>
              <a:rPr lang="en-US" sz="2800" dirty="0">
                <a:solidFill>
                  <a:schemeClr val="tx1"/>
                </a:solidFill>
                <a:latin typeface="Arial Black" panose="020B0A04020102020204" pitchFamily="34" charset="0"/>
              </a:rPr>
            </a:br>
            <a:r>
              <a:rPr lang="en-US" sz="4400" dirty="0">
                <a:solidFill>
                  <a:schemeClr val="tx1"/>
                </a:solidFill>
                <a:latin typeface="Arial Black" panose="020B0A04020102020204" pitchFamily="34" charset="0"/>
              </a:rPr>
              <a:t>BMSW4003</a:t>
            </a:r>
            <a:br>
              <a:rPr lang="en-US" sz="2800" dirty="0">
                <a:solidFill>
                  <a:schemeClr val="tx1"/>
                </a:solidFill>
                <a:latin typeface="Arial Black" panose="020B0A04020102020204" pitchFamily="34" charset="0"/>
              </a:rPr>
            </a:br>
            <a:br>
              <a:rPr lang="en-US" sz="2800" dirty="0">
                <a:solidFill>
                  <a:schemeClr val="tx1"/>
                </a:solidFill>
                <a:latin typeface="Arial Black" panose="020B0A04020102020204" pitchFamily="34" charset="0"/>
              </a:rPr>
            </a:br>
            <a:r>
              <a:rPr lang="en-US" sz="4000" dirty="0">
                <a:solidFill>
                  <a:schemeClr val="tx1"/>
                </a:solidFill>
                <a:latin typeface="Arial Black" panose="020B0A04020102020204" pitchFamily="34" charset="0"/>
              </a:rPr>
              <a:t>DIGITAL SKILLS AND RESEARCH METHODS</a:t>
            </a:r>
            <a:br>
              <a:rPr lang="en-US" sz="2800" dirty="0">
                <a:latin typeface="Arial Black" panose="020B0A04020102020204" pitchFamily="34" charset="0"/>
              </a:rPr>
            </a:br>
            <a:br>
              <a:rPr lang="en-US" sz="2800" dirty="0">
                <a:latin typeface="Arial Black" panose="020B0A04020102020204" pitchFamily="34" charset="0"/>
              </a:rPr>
            </a:br>
            <a:br>
              <a:rPr lang="en-US" sz="2800" dirty="0"/>
            </a:br>
            <a:br>
              <a:rPr lang="en-US" sz="2800" dirty="0">
                <a:latin typeface="Arial Black" panose="020B0A04020102020204" pitchFamily="34" charset="0"/>
              </a:rPr>
            </a:br>
            <a:endParaRPr lang="en-US" sz="2800" dirty="0">
              <a:latin typeface="Arial Black" panose="020B0A04020102020204" pitchFamily="34" charset="0"/>
            </a:endParaRPr>
          </a:p>
        </p:txBody>
      </p:sp>
    </p:spTree>
    <p:extLst>
      <p:ext uri="{BB962C8B-B14F-4D97-AF65-F5344CB8AC3E}">
        <p14:creationId xmlns:p14="http://schemas.microsoft.com/office/powerpoint/2010/main" val="2261718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72BA29D-5338-4904-83DC-26503BB0A2F3}"/>
              </a:ext>
            </a:extLst>
          </p:cNvPr>
          <p:cNvSpPr>
            <a:spLocks noGrp="1"/>
          </p:cNvSpPr>
          <p:nvPr>
            <p:ph type="title"/>
          </p:nvPr>
        </p:nvSpPr>
        <p:spPr>
          <a:xfrm>
            <a:off x="492370" y="605896"/>
            <a:ext cx="3084844" cy="5646208"/>
          </a:xfrm>
        </p:spPr>
        <p:txBody>
          <a:bodyPr anchor="ctr">
            <a:normAutofit/>
          </a:bodyPr>
          <a:lstStyle/>
          <a:p>
            <a:r>
              <a:rPr lang="en-US" sz="2800" dirty="0">
                <a:solidFill>
                  <a:srgbClr val="FFFFFF"/>
                </a:solidFill>
                <a:latin typeface="Arial Black" panose="020B0A04020102020204" pitchFamily="34" charset="0"/>
              </a:rPr>
              <a:t>TECHNOLOGY CHANGES AT COCA-COLA</a:t>
            </a:r>
          </a:p>
        </p:txBody>
      </p:sp>
      <p:sp>
        <p:nvSpPr>
          <p:cNvPr id="21" name="Rectangle 20">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B637A293-4197-45FB-AA27-4ABF379243F7}"/>
              </a:ext>
            </a:extLst>
          </p:cNvPr>
          <p:cNvSpPr>
            <a:spLocks noGrp="1"/>
          </p:cNvSpPr>
          <p:nvPr>
            <p:ph idx="1"/>
          </p:nvPr>
        </p:nvSpPr>
        <p:spPr>
          <a:xfrm>
            <a:off x="5744472" y="4529021"/>
            <a:ext cx="4448848" cy="2037913"/>
          </a:xfrm>
        </p:spPr>
        <p:txBody>
          <a:bodyPr anchor="ctr">
            <a:normAutofit/>
          </a:bodyPr>
          <a:lstStyle/>
          <a:p>
            <a:pPr algn="ctr"/>
            <a:endParaRPr lang="en-US" sz="1700" dirty="0">
              <a:solidFill>
                <a:schemeClr val="tx1"/>
              </a:solidFill>
            </a:endParaRPr>
          </a:p>
          <a:p>
            <a:pPr marL="0" indent="0" algn="ctr">
              <a:buNone/>
            </a:pPr>
            <a:r>
              <a:rPr lang="en-US" sz="1700" dirty="0">
                <a:solidFill>
                  <a:schemeClr val="tx1"/>
                </a:solidFill>
              </a:rPr>
              <a:t>Name of Lecturer: </a:t>
            </a:r>
            <a:r>
              <a:rPr lang="en-US" sz="1700" b="1" dirty="0">
                <a:solidFill>
                  <a:schemeClr val="tx1"/>
                </a:solidFill>
                <a:latin typeface="Arial Black" panose="020B0A04020102020204" pitchFamily="34" charset="0"/>
              </a:rPr>
              <a:t>Dr Christopher </a:t>
            </a:r>
            <a:r>
              <a:rPr lang="en-US" sz="1700" b="1" dirty="0" err="1">
                <a:solidFill>
                  <a:schemeClr val="tx1"/>
                </a:solidFill>
                <a:latin typeface="Arial Black" panose="020B0A04020102020204" pitchFamily="34" charset="0"/>
              </a:rPr>
              <a:t>Mafuva</a:t>
            </a:r>
            <a:endParaRPr lang="en-US" sz="1700" b="1" dirty="0">
              <a:solidFill>
                <a:schemeClr val="tx1"/>
              </a:solidFill>
              <a:latin typeface="Arial Black" panose="020B0A04020102020204" pitchFamily="34" charset="0"/>
            </a:endParaRPr>
          </a:p>
          <a:p>
            <a:pPr marL="0" indent="0" algn="ctr">
              <a:buNone/>
            </a:pPr>
            <a:r>
              <a:rPr lang="en-US" sz="1700" dirty="0">
                <a:solidFill>
                  <a:schemeClr val="tx1"/>
                </a:solidFill>
              </a:rPr>
              <a:t>Name of University: </a:t>
            </a:r>
            <a:r>
              <a:rPr lang="en-US" sz="1700" b="1" dirty="0">
                <a:solidFill>
                  <a:schemeClr val="tx1"/>
                </a:solidFill>
                <a:latin typeface="Arial Black" panose="020B0A04020102020204" pitchFamily="34" charset="0"/>
              </a:rPr>
              <a:t>University of Wales Trinity Saint David - London </a:t>
            </a:r>
          </a:p>
          <a:p>
            <a:pPr marL="0" indent="0" algn="ctr">
              <a:buNone/>
            </a:pPr>
            <a:r>
              <a:rPr lang="en-US" sz="1700" dirty="0">
                <a:solidFill>
                  <a:schemeClr val="tx1"/>
                </a:solidFill>
              </a:rPr>
              <a:t>Presentation Date:   </a:t>
            </a:r>
            <a:r>
              <a:rPr lang="en-US" sz="1700" b="1" dirty="0">
                <a:solidFill>
                  <a:schemeClr val="tx1"/>
                </a:solidFill>
              </a:rPr>
              <a:t>16-12-2019</a:t>
            </a:r>
          </a:p>
        </p:txBody>
      </p:sp>
      <p:sp>
        <p:nvSpPr>
          <p:cNvPr id="4" name="TextBox 3">
            <a:extLst>
              <a:ext uri="{FF2B5EF4-FFF2-40B4-BE49-F238E27FC236}">
                <a16:creationId xmlns:a16="http://schemas.microsoft.com/office/drawing/2014/main" id="{D7965A58-D29D-442D-918F-EED7CAA4EDA1}"/>
              </a:ext>
            </a:extLst>
          </p:cNvPr>
          <p:cNvSpPr txBox="1"/>
          <p:nvPr/>
        </p:nvSpPr>
        <p:spPr>
          <a:xfrm>
            <a:off x="8549496" y="821635"/>
            <a:ext cx="3642504" cy="3416320"/>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TOPIC</a:t>
            </a:r>
          </a:p>
          <a:p>
            <a:pPr algn="ctr"/>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Background of Coca-Cola</a:t>
            </a:r>
          </a:p>
          <a:p>
            <a:pPr algn="ctr"/>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Challenges before Modern Technology at Coca-Cola</a:t>
            </a:r>
          </a:p>
          <a:p>
            <a:r>
              <a:rPr lang="en-US" b="1" dirty="0">
                <a:latin typeface="Arial" panose="020B0604020202020204" pitchFamily="34" charset="0"/>
                <a:cs typeface="Arial" panose="020B0604020202020204" pitchFamily="34" charset="0"/>
              </a:rPr>
              <a:t>Insights of Modern Technology </a:t>
            </a:r>
            <a:r>
              <a:rPr lang="en-US" b="1">
                <a:latin typeface="Arial" panose="020B0604020202020204" pitchFamily="34" charset="0"/>
                <a:cs typeface="Arial" panose="020B0604020202020204" pitchFamily="34" charset="0"/>
              </a:rPr>
              <a:t>at Coca-Cola</a:t>
            </a:r>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Impact of Modern Technology at Coca-Cola</a:t>
            </a:r>
          </a:p>
          <a:p>
            <a:r>
              <a:rPr lang="en-US" b="1" dirty="0">
                <a:latin typeface="Arial" panose="020B0604020202020204" pitchFamily="34" charset="0"/>
                <a:cs typeface="Arial" panose="020B0604020202020204" pitchFamily="34" charset="0"/>
              </a:rPr>
              <a:t>Lessons drawn from the case study</a:t>
            </a: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4EF3641-4D80-4471-B70B-D7C2DE4F3885}"/>
              </a:ext>
            </a:extLst>
          </p:cNvPr>
          <p:cNvSpPr txBox="1"/>
          <p:nvPr/>
        </p:nvSpPr>
        <p:spPr>
          <a:xfrm>
            <a:off x="6315563" y="821635"/>
            <a:ext cx="2173356" cy="3416320"/>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Student ID</a:t>
            </a:r>
          </a:p>
          <a:p>
            <a:pPr algn="ctr"/>
            <a:endParaRPr lang="en-GB" b="1"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1906940</a:t>
            </a:r>
          </a:p>
          <a:p>
            <a:pPr algn="ctr"/>
            <a:endParaRPr lang="en-GB" b="1"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1906945</a:t>
            </a:r>
          </a:p>
          <a:p>
            <a:pPr algn="ctr"/>
            <a:endParaRPr lang="en-GB" b="1"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1906946</a:t>
            </a:r>
          </a:p>
          <a:p>
            <a:pPr algn="ctr"/>
            <a:endParaRPr lang="en-GB" b="1"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1906223</a:t>
            </a:r>
          </a:p>
          <a:p>
            <a:pPr algn="ctr"/>
            <a:endParaRPr lang="en-GB" b="1"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1905704</a:t>
            </a:r>
          </a:p>
          <a:p>
            <a:endParaRPr lang="en-GB" dirty="0"/>
          </a:p>
        </p:txBody>
      </p:sp>
      <p:sp>
        <p:nvSpPr>
          <p:cNvPr id="6" name="TextBox 5">
            <a:extLst>
              <a:ext uri="{FF2B5EF4-FFF2-40B4-BE49-F238E27FC236}">
                <a16:creationId xmlns:a16="http://schemas.microsoft.com/office/drawing/2014/main" id="{8836B86E-F40D-4CE0-96BA-78DCE00907BB}"/>
              </a:ext>
            </a:extLst>
          </p:cNvPr>
          <p:cNvSpPr txBox="1"/>
          <p:nvPr/>
        </p:nvSpPr>
        <p:spPr>
          <a:xfrm>
            <a:off x="4236120" y="821635"/>
            <a:ext cx="2350210" cy="3139321"/>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Student Name</a:t>
            </a:r>
          </a:p>
          <a:p>
            <a:pPr algn="ctr"/>
            <a:endParaRPr lang="en-GB" b="1"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Elsa Almeida</a:t>
            </a:r>
          </a:p>
          <a:p>
            <a:pPr algn="ctr"/>
            <a:endParaRPr lang="en-GB" b="1"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Camelia </a:t>
            </a:r>
            <a:r>
              <a:rPr lang="en-GB" b="1" dirty="0" err="1">
                <a:latin typeface="Arial" panose="020B0604020202020204" pitchFamily="34" charset="0"/>
                <a:cs typeface="Arial" panose="020B0604020202020204" pitchFamily="34" charset="0"/>
              </a:rPr>
              <a:t>Melente</a:t>
            </a:r>
            <a:endParaRPr lang="en-GB" b="1" dirty="0">
              <a:latin typeface="Arial" panose="020B0604020202020204" pitchFamily="34" charset="0"/>
              <a:cs typeface="Arial" panose="020B0604020202020204" pitchFamily="34" charset="0"/>
            </a:endParaRPr>
          </a:p>
          <a:p>
            <a:pPr algn="ctr"/>
            <a:endParaRPr lang="en-GB" b="1"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Larisa </a:t>
            </a:r>
            <a:r>
              <a:rPr lang="en-GB" b="1" dirty="0" err="1">
                <a:latin typeface="Arial" panose="020B0604020202020204" pitchFamily="34" charset="0"/>
                <a:cs typeface="Arial" panose="020B0604020202020204" pitchFamily="34" charset="0"/>
              </a:rPr>
              <a:t>Ciobotaru</a:t>
            </a:r>
            <a:endParaRPr lang="en-GB" b="1" dirty="0">
              <a:latin typeface="Arial" panose="020B0604020202020204" pitchFamily="34" charset="0"/>
              <a:cs typeface="Arial" panose="020B0604020202020204" pitchFamily="34" charset="0"/>
            </a:endParaRPr>
          </a:p>
          <a:p>
            <a:pPr algn="ctr"/>
            <a:endParaRPr lang="en-GB" b="1"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Ayman </a:t>
            </a:r>
            <a:r>
              <a:rPr lang="en-GB" b="1" dirty="0" err="1">
                <a:latin typeface="Arial" panose="020B0604020202020204" pitchFamily="34" charset="0"/>
                <a:cs typeface="Arial" panose="020B0604020202020204" pitchFamily="34" charset="0"/>
              </a:rPr>
              <a:t>Akhenouch</a:t>
            </a:r>
            <a:endParaRPr lang="en-GB" b="1" dirty="0">
              <a:latin typeface="Arial" panose="020B0604020202020204" pitchFamily="34" charset="0"/>
              <a:cs typeface="Arial" panose="020B0604020202020204" pitchFamily="34" charset="0"/>
            </a:endParaRPr>
          </a:p>
          <a:p>
            <a:pPr algn="ctr"/>
            <a:endParaRPr lang="en-GB" b="1"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Muhammad </a:t>
            </a:r>
            <a:r>
              <a:rPr lang="en-GB" b="1" dirty="0" err="1">
                <a:latin typeface="Arial" panose="020B0604020202020204" pitchFamily="34" charset="0"/>
                <a:cs typeface="Arial" panose="020B0604020202020204" pitchFamily="34" charset="0"/>
              </a:rPr>
              <a:t>Jaward</a:t>
            </a:r>
            <a:r>
              <a:rPr lang="en-GB" b="1"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882306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4923B16-92EA-462C-B8BF-384F8B804FC3}"/>
              </a:ext>
            </a:extLst>
          </p:cNvPr>
          <p:cNvSpPr>
            <a:spLocks noGrp="1"/>
          </p:cNvSpPr>
          <p:nvPr>
            <p:ph type="title"/>
          </p:nvPr>
        </p:nvSpPr>
        <p:spPr>
          <a:xfrm>
            <a:off x="492370" y="605896"/>
            <a:ext cx="3348110" cy="5646208"/>
          </a:xfrm>
        </p:spPr>
        <p:txBody>
          <a:bodyPr anchor="ctr">
            <a:normAutofit/>
          </a:bodyPr>
          <a:lstStyle/>
          <a:p>
            <a:r>
              <a:rPr lang="en-US" sz="2800" dirty="0">
                <a:solidFill>
                  <a:srgbClr val="FFFFFF"/>
                </a:solidFill>
                <a:latin typeface="Arial Black" panose="020B0A04020102020204" pitchFamily="34" charset="0"/>
              </a:rPr>
              <a:t>BACKGROUND OF COCA-COLA</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2D9493CB-F1E5-4463-8ABE-3E7F07F4BACE}"/>
              </a:ext>
            </a:extLst>
          </p:cNvPr>
          <p:cNvSpPr>
            <a:spLocks noGrp="1"/>
          </p:cNvSpPr>
          <p:nvPr>
            <p:ph idx="1"/>
          </p:nvPr>
        </p:nvSpPr>
        <p:spPr>
          <a:xfrm>
            <a:off x="4543161" y="1596233"/>
            <a:ext cx="7305538" cy="5646208"/>
          </a:xfrm>
        </p:spPr>
        <p:txBody>
          <a:bodyPr anchor="ctr">
            <a:normAutofit/>
          </a:bodyPr>
          <a:lstStyle/>
          <a:p>
            <a:pPr>
              <a:buFont typeface="Wingdings" panose="05000000000000000000" pitchFamily="2" charset="2"/>
              <a:buChar char="§"/>
            </a:pPr>
            <a:r>
              <a:rPr lang="en-US" dirty="0">
                <a:solidFill>
                  <a:schemeClr val="tx1"/>
                </a:solidFill>
                <a:latin typeface="Arial" panose="020B0604020202020204" pitchFamily="34" charset="0"/>
                <a:cs typeface="Arial" panose="020B0604020202020204" pitchFamily="34" charset="0"/>
              </a:rPr>
              <a:t>8 May 1886 John Pemberton </a:t>
            </a:r>
          </a:p>
          <a:p>
            <a:pPr>
              <a:buFont typeface="Wingdings" panose="05000000000000000000" pitchFamily="2" charset="2"/>
              <a:buChar char="§"/>
            </a:pPr>
            <a:r>
              <a:rPr lang="en-US" dirty="0">
                <a:solidFill>
                  <a:schemeClr val="tx1"/>
                </a:solidFill>
                <a:latin typeface="Arial" panose="020B0604020202020204" pitchFamily="34" charset="0"/>
                <a:cs typeface="Arial" panose="020B0604020202020204" pitchFamily="34" charset="0"/>
              </a:rPr>
              <a:t>Franck Robinson </a:t>
            </a:r>
          </a:p>
          <a:p>
            <a:pPr>
              <a:buFont typeface="Wingdings" panose="05000000000000000000" pitchFamily="2" charset="2"/>
              <a:buChar char="§"/>
            </a:pPr>
            <a:r>
              <a:rPr lang="en-US" dirty="0">
                <a:solidFill>
                  <a:schemeClr val="tx1"/>
                </a:solidFill>
                <a:latin typeface="Arial" panose="020B0604020202020204" pitchFamily="34" charset="0"/>
                <a:cs typeface="Arial" panose="020B0604020202020204" pitchFamily="34" charset="0"/>
              </a:rPr>
              <a:t>1888-1891 Asa Griggs Candler</a:t>
            </a:r>
          </a:p>
          <a:p>
            <a:pPr>
              <a:buFont typeface="Wingdings" panose="05000000000000000000" pitchFamily="2" charset="2"/>
              <a:buChar char="§"/>
            </a:pPr>
            <a:r>
              <a:rPr lang="en-US" dirty="0">
                <a:solidFill>
                  <a:schemeClr val="tx1"/>
                </a:solidFill>
                <a:latin typeface="Arial" panose="020B0604020202020204" pitchFamily="34" charset="0"/>
                <a:cs typeface="Arial" panose="020B0604020202020204" pitchFamily="34" charset="0"/>
              </a:rPr>
              <a:t>1894 Joseph </a:t>
            </a:r>
            <a:r>
              <a:rPr lang="en-US" dirty="0" err="1">
                <a:solidFill>
                  <a:schemeClr val="tx1"/>
                </a:solidFill>
                <a:latin typeface="Arial" panose="020B0604020202020204" pitchFamily="34" charset="0"/>
                <a:cs typeface="Arial" panose="020B0604020202020204" pitchFamily="34" charset="0"/>
              </a:rPr>
              <a:t>Biedenharn</a:t>
            </a:r>
            <a:r>
              <a:rPr lang="en-US" dirty="0">
                <a:solidFill>
                  <a:schemeClr val="tx1"/>
                </a:solidFill>
                <a:latin typeface="Arial" panose="020B0604020202020204" pitchFamily="34" charset="0"/>
                <a:cs typeface="Arial" panose="020B0604020202020204" pitchFamily="34" charset="0"/>
              </a:rPr>
              <a:t> </a:t>
            </a:r>
          </a:p>
          <a:p>
            <a:pPr>
              <a:buFont typeface="Wingdings" panose="05000000000000000000" pitchFamily="2" charset="2"/>
              <a:buChar char="§"/>
            </a:pPr>
            <a:r>
              <a:rPr lang="en-US" dirty="0">
                <a:solidFill>
                  <a:schemeClr val="tx1"/>
                </a:solidFill>
                <a:latin typeface="Arial" panose="020B0604020202020204" pitchFamily="34" charset="0"/>
                <a:cs typeface="Arial" panose="020B0604020202020204" pitchFamily="34" charset="0"/>
              </a:rPr>
              <a:t>1899 Benjamin Thomas + Joseph Whitehead </a:t>
            </a:r>
          </a:p>
          <a:p>
            <a:pPr>
              <a:buFont typeface="Wingdings" panose="05000000000000000000" pitchFamily="2" charset="2"/>
              <a:buChar char="§"/>
            </a:pPr>
            <a:r>
              <a:rPr lang="en-US" dirty="0">
                <a:solidFill>
                  <a:schemeClr val="tx1"/>
                </a:solidFill>
                <a:latin typeface="Arial" panose="020B0604020202020204" pitchFamily="34" charset="0"/>
                <a:cs typeface="Arial" panose="020B0604020202020204" pitchFamily="34" charset="0"/>
              </a:rPr>
              <a:t>1916 Contour bottle</a:t>
            </a:r>
          </a:p>
          <a:p>
            <a:pPr>
              <a:buFont typeface="Wingdings" panose="05000000000000000000" pitchFamily="2" charset="2"/>
              <a:buChar char="§"/>
            </a:pPr>
            <a:r>
              <a:rPr lang="en-US" dirty="0">
                <a:solidFill>
                  <a:schemeClr val="tx1"/>
                </a:solidFill>
                <a:latin typeface="Arial" panose="020B0604020202020204" pitchFamily="34" charset="0"/>
                <a:cs typeface="Arial" panose="020B0604020202020204" pitchFamily="34" charset="0"/>
              </a:rPr>
              <a:t>1900 there were 2 bottlers 1920 a 1000 bottlers</a:t>
            </a:r>
          </a:p>
          <a:p>
            <a:pPr>
              <a:buFont typeface="Wingdings" panose="05000000000000000000" pitchFamily="2" charset="2"/>
              <a:buChar char="§"/>
            </a:pPr>
            <a:r>
              <a:rPr lang="en-US" dirty="0">
                <a:solidFill>
                  <a:schemeClr val="tx1"/>
                </a:solidFill>
                <a:latin typeface="Arial" panose="020B0604020202020204" pitchFamily="34" charset="0"/>
                <a:cs typeface="Arial" panose="020B0604020202020204" pitchFamily="34" charset="0"/>
              </a:rPr>
              <a:t>Robert Woodruff </a:t>
            </a:r>
          </a:p>
          <a:p>
            <a:pPr>
              <a:buFont typeface="Wingdings" panose="05000000000000000000" pitchFamily="2" charset="2"/>
              <a:buChar char="§"/>
            </a:pPr>
            <a:r>
              <a:rPr lang="en-US" dirty="0">
                <a:solidFill>
                  <a:schemeClr val="tx1"/>
                </a:solidFill>
                <a:latin typeface="Arial" panose="020B0604020202020204" pitchFamily="34" charset="0"/>
                <a:cs typeface="Arial" panose="020B0604020202020204" pitchFamily="34" charset="0"/>
              </a:rPr>
              <a:t>1928 Olympic Games</a:t>
            </a:r>
          </a:p>
          <a:p>
            <a:pPr marL="0" indent="0">
              <a:buNone/>
            </a:pPr>
            <a:endParaRPr lang="en-US" dirty="0">
              <a:solidFill>
                <a:schemeClr val="tx1"/>
              </a:solidFill>
              <a:latin typeface="Arial" panose="020B0604020202020204" pitchFamily="34" charset="0"/>
              <a:cs typeface="Arial" panose="020B0604020202020204" pitchFamily="34" charset="0"/>
            </a:endParaRPr>
          </a:p>
          <a:p>
            <a:pPr marL="0" indent="0">
              <a:buNone/>
            </a:pPr>
            <a:r>
              <a:rPr lang="en-US" dirty="0">
                <a:solidFill>
                  <a:schemeClr val="tx1"/>
                </a:solidFill>
                <a:latin typeface="Arial" panose="020B0604020202020204" pitchFamily="34" charset="0"/>
                <a:cs typeface="Arial" panose="020B0604020202020204" pitchFamily="34" charset="0"/>
              </a:rPr>
              <a:t>  (Staff, 2017)</a:t>
            </a:r>
          </a:p>
          <a:p>
            <a:pPr marL="0" indent="0">
              <a:buNone/>
            </a:pPr>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C5CCCAF-CC30-4077-A801-26A0AC967D5C}"/>
              </a:ext>
            </a:extLst>
          </p:cNvPr>
          <p:cNvSpPr txBox="1"/>
          <p:nvPr/>
        </p:nvSpPr>
        <p:spPr>
          <a:xfrm>
            <a:off x="5762530" y="384441"/>
            <a:ext cx="3555091" cy="646331"/>
          </a:xfrm>
          <a:prstGeom prst="rect">
            <a:avLst/>
          </a:prstGeom>
          <a:noFill/>
        </p:spPr>
        <p:txBody>
          <a:bodyPr wrap="square" rtlCol="0">
            <a:spAutoFit/>
          </a:bodyPr>
          <a:lstStyle/>
          <a:p>
            <a:pPr algn="ctr"/>
            <a:r>
              <a:rPr lang="en-US" sz="3600" b="1" dirty="0"/>
              <a:t>History</a:t>
            </a:r>
          </a:p>
        </p:txBody>
      </p:sp>
    </p:spTree>
    <p:extLst>
      <p:ext uri="{BB962C8B-B14F-4D97-AF65-F5344CB8AC3E}">
        <p14:creationId xmlns:p14="http://schemas.microsoft.com/office/powerpoint/2010/main" val="41038012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251837-86DA-4C99-B172-EAF21A42BD16}"/>
              </a:ext>
            </a:extLst>
          </p:cNvPr>
          <p:cNvSpPr>
            <a:spLocks noGrp="1"/>
          </p:cNvSpPr>
          <p:nvPr>
            <p:ph type="title"/>
          </p:nvPr>
        </p:nvSpPr>
        <p:spPr>
          <a:xfrm>
            <a:off x="492370" y="605896"/>
            <a:ext cx="3219010" cy="5646208"/>
          </a:xfrm>
        </p:spPr>
        <p:txBody>
          <a:bodyPr anchor="ctr">
            <a:normAutofit/>
          </a:bodyPr>
          <a:lstStyle/>
          <a:p>
            <a:r>
              <a:rPr lang="en-US" sz="2800" dirty="0">
                <a:solidFill>
                  <a:srgbClr val="FFFFFF"/>
                </a:solidFill>
                <a:latin typeface="Arial Black" panose="020B0A04020102020204" pitchFamily="34" charset="0"/>
              </a:rPr>
              <a:t>BACKGROUND OF COCA-COLA</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2D70A7CF-F0F6-4964-B76E-EB172491C66B}"/>
              </a:ext>
            </a:extLst>
          </p:cNvPr>
          <p:cNvSpPr>
            <a:spLocks noGrp="1"/>
          </p:cNvSpPr>
          <p:nvPr>
            <p:ph idx="1"/>
          </p:nvPr>
        </p:nvSpPr>
        <p:spPr>
          <a:xfrm>
            <a:off x="4742016" y="605896"/>
            <a:ext cx="6413663" cy="5646208"/>
          </a:xfrm>
        </p:spPr>
        <p:txBody>
          <a:bodyPr anchor="ctr">
            <a:normAutofit fontScale="92500" lnSpcReduction="20000"/>
          </a:bodyPr>
          <a:lstStyle/>
          <a:p>
            <a:pPr marL="0" indent="0">
              <a:buNone/>
            </a:pPr>
            <a:r>
              <a:rPr lang="en-US" dirty="0">
                <a:solidFill>
                  <a:schemeClr val="tx1"/>
                </a:solidFill>
                <a:latin typeface="Arial" panose="020B0604020202020204" pitchFamily="34" charset="0"/>
                <a:cs typeface="Arial" panose="020B0604020202020204" pitchFamily="34" charset="0"/>
              </a:rPr>
              <a:t>Early marketing materials claimed that Coca-Cola “ alleviated headache, acted as brain and nerve tonic” (Cola-Cola, 2017)</a:t>
            </a:r>
          </a:p>
          <a:p>
            <a:r>
              <a:rPr lang="en-US" b="1" dirty="0">
                <a:solidFill>
                  <a:schemeClr val="tx1"/>
                </a:solidFill>
                <a:latin typeface="Arial" panose="020B0604020202020204" pitchFamily="34" charset="0"/>
                <a:cs typeface="Arial" panose="020B0604020202020204" pitchFamily="34" charset="0"/>
              </a:rPr>
              <a:t>Aim</a:t>
            </a:r>
            <a:r>
              <a:rPr lang="en-US" dirty="0">
                <a:solidFill>
                  <a:schemeClr val="tx1"/>
                </a:solidFill>
                <a:latin typeface="Arial" panose="020B0604020202020204" pitchFamily="34" charset="0"/>
                <a:cs typeface="Arial" panose="020B0604020202020204" pitchFamily="34" charset="0"/>
              </a:rPr>
              <a:t>: maximize profit, maintain long-term sustainable growth</a:t>
            </a:r>
          </a:p>
          <a:p>
            <a:r>
              <a:rPr lang="en-US" dirty="0">
                <a:solidFill>
                  <a:schemeClr val="tx1"/>
                </a:solidFill>
                <a:latin typeface="Arial" panose="020B0604020202020204" pitchFamily="34" charset="0"/>
                <a:cs typeface="Arial" panose="020B0604020202020204" pitchFamily="34" charset="0"/>
              </a:rPr>
              <a:t>Conducts business unique way</a:t>
            </a:r>
          </a:p>
          <a:p>
            <a:r>
              <a:rPr lang="en-US" b="1" dirty="0">
                <a:solidFill>
                  <a:schemeClr val="tx1"/>
                </a:solidFill>
                <a:latin typeface="Arial" panose="020B0604020202020204" pitchFamily="34" charset="0"/>
                <a:cs typeface="Arial" panose="020B0604020202020204" pitchFamily="34" charset="0"/>
              </a:rPr>
              <a:t>Purpose</a:t>
            </a:r>
            <a:r>
              <a:rPr lang="en-US" dirty="0">
                <a:solidFill>
                  <a:schemeClr val="tx1"/>
                </a:solidFill>
                <a:latin typeface="Arial" panose="020B0604020202020204" pitchFamily="34" charset="0"/>
                <a:cs typeface="Arial" panose="020B0604020202020204" pitchFamily="34" charset="0"/>
              </a:rPr>
              <a:t>: Tonic for common ailments, basing it on cocaine from coca leaf + caffeine rich extracts of kola nut (cocaine removed in 1903)  </a:t>
            </a:r>
          </a:p>
          <a:p>
            <a:r>
              <a:rPr lang="en-US" b="1" dirty="0">
                <a:solidFill>
                  <a:schemeClr val="tx1"/>
                </a:solidFill>
                <a:latin typeface="Arial" panose="020B0604020202020204" pitchFamily="34" charset="0"/>
                <a:cs typeface="Arial" panose="020B0604020202020204" pitchFamily="34" charset="0"/>
              </a:rPr>
              <a:t>Mission: </a:t>
            </a:r>
            <a:r>
              <a:rPr lang="en-US" dirty="0">
                <a:solidFill>
                  <a:schemeClr val="tx1"/>
                </a:solidFill>
                <a:latin typeface="Arial" panose="020B0604020202020204" pitchFamily="34" charset="0"/>
                <a:cs typeface="Arial" panose="020B0604020202020204" pitchFamily="34" charset="0"/>
              </a:rPr>
              <a:t>Coca-Cola leader in beverage industry, be N1 + increase income</a:t>
            </a:r>
          </a:p>
          <a:p>
            <a:r>
              <a:rPr lang="en-US" b="1" dirty="0">
                <a:solidFill>
                  <a:schemeClr val="tx1"/>
                </a:solidFill>
                <a:latin typeface="Arial" panose="020B0604020202020204" pitchFamily="34" charset="0"/>
                <a:cs typeface="Arial" panose="020B0604020202020204" pitchFamily="34" charset="0"/>
              </a:rPr>
              <a:t>Current status + service</a:t>
            </a:r>
            <a:r>
              <a:rPr lang="en-US" dirty="0">
                <a:solidFill>
                  <a:schemeClr val="tx1"/>
                </a:solidFill>
                <a:latin typeface="Arial" panose="020B0604020202020204" pitchFamily="34" charset="0"/>
                <a:cs typeface="Arial" panose="020B0604020202020204" pitchFamily="34" charset="0"/>
              </a:rPr>
              <a:t>: 2017 held market value of + 66 billion $ in USA</a:t>
            </a:r>
          </a:p>
          <a:p>
            <a:r>
              <a:rPr lang="en-US" dirty="0">
                <a:solidFill>
                  <a:schemeClr val="tx1"/>
                </a:solidFill>
                <a:latin typeface="Arial" panose="020B0604020202020204" pitchFamily="34" charset="0"/>
                <a:cs typeface="Arial" panose="020B0604020202020204" pitchFamily="34" charset="0"/>
              </a:rPr>
              <a:t>Diet Cola/Fanta/Sprite</a:t>
            </a:r>
          </a:p>
          <a:p>
            <a:r>
              <a:rPr lang="en-US" dirty="0">
                <a:solidFill>
                  <a:schemeClr val="tx1"/>
                </a:solidFill>
                <a:latin typeface="Arial" panose="020B0604020202020204" pitchFamily="34" charset="0"/>
                <a:cs typeface="Arial" panose="020B0604020202020204" pitchFamily="34" charset="0"/>
              </a:rPr>
              <a:t>Remain dedicated in offering quality drinks for all lifestyles + occasion </a:t>
            </a:r>
          </a:p>
          <a:p>
            <a:r>
              <a:rPr lang="en-US" dirty="0">
                <a:solidFill>
                  <a:schemeClr val="tx1"/>
                </a:solidFill>
                <a:latin typeface="Arial" panose="020B0604020202020204" pitchFamily="34" charset="0"/>
                <a:cs typeface="Arial" panose="020B0604020202020204" pitchFamily="34" charset="0"/>
              </a:rPr>
              <a:t>Marketing drinks responsibly + providing information to consumers </a:t>
            </a:r>
          </a:p>
          <a:p>
            <a:pPr marL="0" indent="0">
              <a:buNone/>
            </a:pPr>
            <a:r>
              <a:rPr lang="en-US" dirty="0">
                <a:solidFill>
                  <a:schemeClr val="tx1"/>
                </a:solidFill>
              </a:rPr>
              <a:t>  (</a:t>
            </a:r>
            <a:r>
              <a:rPr lang="en-US" dirty="0" err="1">
                <a:solidFill>
                  <a:schemeClr val="tx1"/>
                </a:solidFill>
              </a:rPr>
              <a:t>Tikkanen</a:t>
            </a:r>
            <a:r>
              <a:rPr lang="en-US" dirty="0">
                <a:solidFill>
                  <a:schemeClr val="tx1"/>
                </a:solidFill>
              </a:rPr>
              <a:t>, 2019)</a:t>
            </a:r>
          </a:p>
        </p:txBody>
      </p:sp>
    </p:spTree>
    <p:extLst>
      <p:ext uri="{BB962C8B-B14F-4D97-AF65-F5344CB8AC3E}">
        <p14:creationId xmlns:p14="http://schemas.microsoft.com/office/powerpoint/2010/main" val="2314247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42313-BB2E-4F0A-A908-96C37522EA24}"/>
              </a:ext>
            </a:extLst>
          </p:cNvPr>
          <p:cNvSpPr>
            <a:spLocks noGrp="1"/>
          </p:cNvSpPr>
          <p:nvPr>
            <p:ph type="title"/>
          </p:nvPr>
        </p:nvSpPr>
        <p:spPr>
          <a:xfrm>
            <a:off x="818984" y="1090865"/>
            <a:ext cx="10534816" cy="599823"/>
          </a:xfrm>
        </p:spPr>
        <p:txBody>
          <a:bodyPr>
            <a:noAutofit/>
          </a:bodyPr>
          <a:lstStyle/>
          <a:p>
            <a:r>
              <a:rPr lang="en-GB" b="1" dirty="0">
                <a:solidFill>
                  <a:srgbClr val="FF0000"/>
                </a:solidFill>
              </a:rPr>
              <a:t>                              Coca – Cola </a:t>
            </a:r>
          </a:p>
        </p:txBody>
      </p:sp>
      <p:sp>
        <p:nvSpPr>
          <p:cNvPr id="3" name="Content Placeholder 2">
            <a:extLst>
              <a:ext uri="{FF2B5EF4-FFF2-40B4-BE49-F238E27FC236}">
                <a16:creationId xmlns:a16="http://schemas.microsoft.com/office/drawing/2014/main" id="{81B1C1BB-00DF-4750-A2B6-8FAAE330BFB9}"/>
              </a:ext>
            </a:extLst>
          </p:cNvPr>
          <p:cNvSpPr>
            <a:spLocks noGrp="1"/>
          </p:cNvSpPr>
          <p:nvPr>
            <p:ph idx="1"/>
          </p:nvPr>
        </p:nvSpPr>
        <p:spPr>
          <a:xfrm>
            <a:off x="0" y="1817673"/>
            <a:ext cx="11736126" cy="4932984"/>
          </a:xfrm>
        </p:spPr>
        <p:txBody>
          <a:bodyPr/>
          <a:lstStyle/>
          <a:p>
            <a:pPr marL="0" indent="0">
              <a:buNone/>
            </a:pPr>
            <a:r>
              <a:rPr lang="en-GB" dirty="0"/>
              <a:t>Before:</a:t>
            </a:r>
          </a:p>
        </p:txBody>
      </p:sp>
      <p:grpSp>
        <p:nvGrpSpPr>
          <p:cNvPr id="4" name="Group 3">
            <a:extLst>
              <a:ext uri="{FF2B5EF4-FFF2-40B4-BE49-F238E27FC236}">
                <a16:creationId xmlns:a16="http://schemas.microsoft.com/office/drawing/2014/main" id="{474F7646-9795-486E-B025-799C6FF709B2}"/>
              </a:ext>
            </a:extLst>
          </p:cNvPr>
          <p:cNvGrpSpPr/>
          <p:nvPr/>
        </p:nvGrpSpPr>
        <p:grpSpPr>
          <a:xfrm>
            <a:off x="992929" y="97492"/>
            <a:ext cx="10206141" cy="5929106"/>
            <a:chOff x="-396669" y="278939"/>
            <a:chExt cx="10098136" cy="5688124"/>
          </a:xfrm>
        </p:grpSpPr>
        <p:grpSp>
          <p:nvGrpSpPr>
            <p:cNvPr id="5" name="Group 4">
              <a:extLst>
                <a:ext uri="{FF2B5EF4-FFF2-40B4-BE49-F238E27FC236}">
                  <a16:creationId xmlns:a16="http://schemas.microsoft.com/office/drawing/2014/main" id="{1D982AD1-7D62-46AD-9844-2E51EFA38688}"/>
                </a:ext>
              </a:extLst>
            </p:cNvPr>
            <p:cNvGrpSpPr/>
            <p:nvPr/>
          </p:nvGrpSpPr>
          <p:grpSpPr>
            <a:xfrm>
              <a:off x="242576" y="4543654"/>
              <a:ext cx="8714916" cy="1423409"/>
              <a:chOff x="323435" y="4068535"/>
              <a:chExt cx="11619885" cy="1897878"/>
            </a:xfrm>
          </p:grpSpPr>
          <p:grpSp>
            <p:nvGrpSpPr>
              <p:cNvPr id="77" name="Group 76">
                <a:extLst>
                  <a:ext uri="{FF2B5EF4-FFF2-40B4-BE49-F238E27FC236}">
                    <a16:creationId xmlns:a16="http://schemas.microsoft.com/office/drawing/2014/main" id="{BF31F204-20B5-40E0-83F2-7DA526B5BCAA}"/>
                  </a:ext>
                </a:extLst>
              </p:cNvPr>
              <p:cNvGrpSpPr/>
              <p:nvPr/>
            </p:nvGrpSpPr>
            <p:grpSpPr>
              <a:xfrm>
                <a:off x="323435" y="4071275"/>
                <a:ext cx="2350242" cy="1678609"/>
                <a:chOff x="609185" y="3212514"/>
                <a:chExt cx="2350242" cy="1678609"/>
              </a:xfrm>
            </p:grpSpPr>
            <p:sp>
              <p:nvSpPr>
                <p:cNvPr id="90" name="TextBox 79">
                  <a:extLst>
                    <a:ext uri="{FF2B5EF4-FFF2-40B4-BE49-F238E27FC236}">
                      <a16:creationId xmlns:a16="http://schemas.microsoft.com/office/drawing/2014/main" id="{5543E1DF-EE66-428F-AF7A-72B4F6E85D16}"/>
                    </a:ext>
                  </a:extLst>
                </p:cNvPr>
                <p:cNvSpPr txBox="1"/>
                <p:nvPr/>
              </p:nvSpPr>
              <p:spPr>
                <a:xfrm>
                  <a:off x="1155832" y="3212514"/>
                  <a:ext cx="1256948" cy="779700"/>
                </a:xfrm>
                <a:prstGeom prst="rect">
                  <a:avLst/>
                </a:prstGeom>
                <a:no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600" b="1" dirty="0">
                      <a:latin typeface="Arial" panose="020B0604020202020204" pitchFamily="34" charset="0"/>
                      <a:cs typeface="Arial" panose="020B0604020202020204" pitchFamily="34" charset="0"/>
                    </a:rPr>
                    <a:t>High Price</a:t>
                  </a:r>
                </a:p>
              </p:txBody>
            </p:sp>
            <p:sp>
              <p:nvSpPr>
                <p:cNvPr id="91" name="Rectangle 90">
                  <a:extLst>
                    <a:ext uri="{FF2B5EF4-FFF2-40B4-BE49-F238E27FC236}">
                      <a16:creationId xmlns:a16="http://schemas.microsoft.com/office/drawing/2014/main" id="{9A75A4C6-13F8-4E29-8900-03939D97773A}"/>
                    </a:ext>
                  </a:extLst>
                </p:cNvPr>
                <p:cNvSpPr/>
                <p:nvPr/>
              </p:nvSpPr>
              <p:spPr>
                <a:xfrm>
                  <a:off x="609185" y="4123428"/>
                  <a:ext cx="2350242" cy="767695"/>
                </a:xfrm>
                <a:prstGeom prst="rect">
                  <a:avLst/>
                </a:prstGeom>
                <a:ln>
                  <a:noFill/>
                </a:ln>
              </p:spPr>
              <p:txBody>
                <a:bodyPr wrap="square"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1100" dirty="0">
                      <a:solidFill>
                        <a:prstClr val="black">
                          <a:lumMod val="65000"/>
                          <a:lumOff val="35000"/>
                        </a:prstClr>
                      </a:solidFill>
                      <a:latin typeface="Arial" panose="020B0604020202020204" pitchFamily="34" charset="0"/>
                      <a:cs typeface="Arial" panose="020B0604020202020204" pitchFamily="34" charset="0"/>
                    </a:rPr>
                    <a:t>The way to communicate at that time has a higher cost </a:t>
                  </a:r>
                </a:p>
              </p:txBody>
            </p:sp>
          </p:grpSp>
          <p:grpSp>
            <p:nvGrpSpPr>
              <p:cNvPr id="78" name="Group 77">
                <a:extLst>
                  <a:ext uri="{FF2B5EF4-FFF2-40B4-BE49-F238E27FC236}">
                    <a16:creationId xmlns:a16="http://schemas.microsoft.com/office/drawing/2014/main" id="{7C9E72B2-746C-4596-B1A5-7BA83AA53D25}"/>
                  </a:ext>
                </a:extLst>
              </p:cNvPr>
              <p:cNvGrpSpPr/>
              <p:nvPr/>
            </p:nvGrpSpPr>
            <p:grpSpPr>
              <a:xfrm>
                <a:off x="4986322" y="4071275"/>
                <a:ext cx="2350242" cy="1570341"/>
                <a:chOff x="5014100" y="3212514"/>
                <a:chExt cx="2350242" cy="1570341"/>
              </a:xfrm>
            </p:grpSpPr>
            <p:sp>
              <p:nvSpPr>
                <p:cNvPr id="88" name="TextBox 81">
                  <a:extLst>
                    <a:ext uri="{FF2B5EF4-FFF2-40B4-BE49-F238E27FC236}">
                      <a16:creationId xmlns:a16="http://schemas.microsoft.com/office/drawing/2014/main" id="{E09BB71F-89B4-4660-9021-EC04BE22A0AF}"/>
                    </a:ext>
                  </a:extLst>
                </p:cNvPr>
                <p:cNvSpPr txBox="1"/>
                <p:nvPr/>
              </p:nvSpPr>
              <p:spPr>
                <a:xfrm>
                  <a:off x="5195383" y="3212514"/>
                  <a:ext cx="1987679" cy="779700"/>
                </a:xfrm>
                <a:prstGeom prst="rect">
                  <a:avLst/>
                </a:prstGeom>
                <a:no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600" b="1" dirty="0">
                      <a:latin typeface="Arial" panose="020B0604020202020204" pitchFamily="34" charset="0"/>
                      <a:cs typeface="Arial" panose="020B0604020202020204" pitchFamily="34" charset="0"/>
                    </a:rPr>
                    <a:t>Paper Handling</a:t>
                  </a:r>
                </a:p>
              </p:txBody>
            </p:sp>
            <p:sp>
              <p:nvSpPr>
                <p:cNvPr id="89" name="Rectangle 88">
                  <a:extLst>
                    <a:ext uri="{FF2B5EF4-FFF2-40B4-BE49-F238E27FC236}">
                      <a16:creationId xmlns:a16="http://schemas.microsoft.com/office/drawing/2014/main" id="{510E1070-B71F-4A2B-95D6-B70A68E36423}"/>
                    </a:ext>
                  </a:extLst>
                </p:cNvPr>
                <p:cNvSpPr/>
                <p:nvPr/>
              </p:nvSpPr>
              <p:spPr>
                <a:xfrm>
                  <a:off x="5014100" y="4231690"/>
                  <a:ext cx="2350242" cy="551165"/>
                </a:xfrm>
                <a:prstGeom prst="rect">
                  <a:avLst/>
                </a:prstGeom>
                <a:ln>
                  <a:noFill/>
                </a:ln>
              </p:spPr>
              <p:txBody>
                <a:bodyPr wrap="square"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1100" dirty="0">
                      <a:solidFill>
                        <a:prstClr val="black">
                          <a:lumMod val="65000"/>
                          <a:lumOff val="35000"/>
                        </a:prstClr>
                      </a:solidFill>
                      <a:latin typeface="Arial" panose="020B0604020202020204" pitchFamily="34" charset="0"/>
                      <a:cs typeface="Arial" panose="020B0604020202020204" pitchFamily="34" charset="0"/>
                    </a:rPr>
                    <a:t>They use to have everything </a:t>
                  </a:r>
                  <a:r>
                    <a:rPr lang="en-US" sz="1100">
                      <a:solidFill>
                        <a:prstClr val="black">
                          <a:lumMod val="65000"/>
                          <a:lumOff val="35000"/>
                        </a:prstClr>
                      </a:solidFill>
                      <a:latin typeface="Arial" panose="020B0604020202020204" pitchFamily="34" charset="0"/>
                      <a:cs typeface="Arial" panose="020B0604020202020204" pitchFamily="34" charset="0"/>
                    </a:rPr>
                    <a:t>on paper</a:t>
                  </a:r>
                  <a:endParaRPr lang="en-US" sz="1100" dirty="0">
                    <a:solidFill>
                      <a:prstClr val="black">
                        <a:lumMod val="65000"/>
                        <a:lumOff val="35000"/>
                      </a:prstClr>
                    </a:solidFill>
                    <a:latin typeface="Arial" panose="020B0604020202020204" pitchFamily="34" charset="0"/>
                    <a:cs typeface="Arial" panose="020B0604020202020204" pitchFamily="34" charset="0"/>
                  </a:endParaRPr>
                </a:p>
              </p:txBody>
            </p:sp>
          </p:grpSp>
          <p:grpSp>
            <p:nvGrpSpPr>
              <p:cNvPr id="79" name="Group 78">
                <a:extLst>
                  <a:ext uri="{FF2B5EF4-FFF2-40B4-BE49-F238E27FC236}">
                    <a16:creationId xmlns:a16="http://schemas.microsoft.com/office/drawing/2014/main" id="{1D1B47D1-9F13-40B9-9C92-BDAC2AB3C74D}"/>
                  </a:ext>
                </a:extLst>
              </p:cNvPr>
              <p:cNvGrpSpPr/>
              <p:nvPr/>
            </p:nvGrpSpPr>
            <p:grpSpPr>
              <a:xfrm>
                <a:off x="9593078" y="4244595"/>
                <a:ext cx="2350242" cy="1721818"/>
                <a:chOff x="9040628" y="3385834"/>
                <a:chExt cx="2350242" cy="1721818"/>
              </a:xfrm>
            </p:grpSpPr>
            <p:sp>
              <p:nvSpPr>
                <p:cNvPr id="86" name="TextBox 83">
                  <a:extLst>
                    <a:ext uri="{FF2B5EF4-FFF2-40B4-BE49-F238E27FC236}">
                      <a16:creationId xmlns:a16="http://schemas.microsoft.com/office/drawing/2014/main" id="{2A5883B0-D7C0-488B-A03A-3D71A0D7FFB8}"/>
                    </a:ext>
                  </a:extLst>
                </p:cNvPr>
                <p:cNvSpPr txBox="1"/>
                <p:nvPr/>
              </p:nvSpPr>
              <p:spPr>
                <a:xfrm>
                  <a:off x="9153179" y="3385834"/>
                  <a:ext cx="2125142" cy="433058"/>
                </a:xfrm>
                <a:prstGeom prst="rect">
                  <a:avLst/>
                </a:prstGeom>
                <a:no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600" b="1" dirty="0">
                      <a:latin typeface="Arial" panose="020B0604020202020204" pitchFamily="34" charset="0"/>
                      <a:cs typeface="Arial" panose="020B0604020202020204" pitchFamily="34" charset="0"/>
                    </a:rPr>
                    <a:t> Customers   </a:t>
                  </a:r>
                </a:p>
              </p:txBody>
            </p:sp>
            <p:sp>
              <p:nvSpPr>
                <p:cNvPr id="87" name="Rectangle 86">
                  <a:extLst>
                    <a:ext uri="{FF2B5EF4-FFF2-40B4-BE49-F238E27FC236}">
                      <a16:creationId xmlns:a16="http://schemas.microsoft.com/office/drawing/2014/main" id="{39DA6EC3-B4D3-4DBC-B6C8-D882CDADA846}"/>
                    </a:ext>
                  </a:extLst>
                </p:cNvPr>
                <p:cNvSpPr/>
                <p:nvPr/>
              </p:nvSpPr>
              <p:spPr>
                <a:xfrm>
                  <a:off x="9040628" y="3906898"/>
                  <a:ext cx="2350242" cy="1200754"/>
                </a:xfrm>
                <a:prstGeom prst="rect">
                  <a:avLst/>
                </a:prstGeom>
                <a:ln>
                  <a:noFill/>
                </a:ln>
              </p:spPr>
              <p:txBody>
                <a:bodyPr wrap="square"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1100" dirty="0">
                      <a:solidFill>
                        <a:prstClr val="black">
                          <a:lumMod val="65000"/>
                          <a:lumOff val="35000"/>
                        </a:prstClr>
                      </a:solidFill>
                      <a:latin typeface="Arial" panose="020B0604020202020204" pitchFamily="34" charset="0"/>
                      <a:cs typeface="Arial" panose="020B0604020202020204" pitchFamily="34" charset="0"/>
                    </a:rPr>
                    <a:t>Was almost impossible  to communicate to each customer ,which today it is easier having the modern technology </a:t>
                  </a:r>
                </a:p>
              </p:txBody>
            </p:sp>
          </p:grpSp>
          <p:grpSp>
            <p:nvGrpSpPr>
              <p:cNvPr id="80" name="Group 79">
                <a:extLst>
                  <a:ext uri="{FF2B5EF4-FFF2-40B4-BE49-F238E27FC236}">
                    <a16:creationId xmlns:a16="http://schemas.microsoft.com/office/drawing/2014/main" id="{2590EBFF-F37A-463A-857D-E0DB88D79EE1}"/>
                  </a:ext>
                </a:extLst>
              </p:cNvPr>
              <p:cNvGrpSpPr/>
              <p:nvPr/>
            </p:nvGrpSpPr>
            <p:grpSpPr>
              <a:xfrm>
                <a:off x="2709912" y="4068535"/>
                <a:ext cx="2350242" cy="1681346"/>
                <a:chOff x="2726939" y="5076957"/>
                <a:chExt cx="2350242" cy="1681346"/>
              </a:xfrm>
            </p:grpSpPr>
            <p:sp>
              <p:nvSpPr>
                <p:cNvPr id="84" name="TextBox 80">
                  <a:extLst>
                    <a:ext uri="{FF2B5EF4-FFF2-40B4-BE49-F238E27FC236}">
                      <a16:creationId xmlns:a16="http://schemas.microsoft.com/office/drawing/2014/main" id="{20F9BA93-564A-4204-9254-D683E37BAF06}"/>
                    </a:ext>
                  </a:extLst>
                </p:cNvPr>
                <p:cNvSpPr txBox="1"/>
                <p:nvPr/>
              </p:nvSpPr>
              <p:spPr>
                <a:xfrm>
                  <a:off x="3143899" y="5076957"/>
                  <a:ext cx="1516321" cy="779700"/>
                </a:xfrm>
                <a:prstGeom prst="rect">
                  <a:avLst/>
                </a:prstGeom>
                <a:no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600" b="1" dirty="0">
                      <a:latin typeface="Arial" panose="020B0604020202020204" pitchFamily="34" charset="0"/>
                      <a:cs typeface="Arial" panose="020B0604020202020204" pitchFamily="34" charset="0"/>
                    </a:rPr>
                    <a:t>Poor Service</a:t>
                  </a:r>
                </a:p>
              </p:txBody>
            </p:sp>
            <p:sp>
              <p:nvSpPr>
                <p:cNvPr id="85" name="Rectangle 84">
                  <a:extLst>
                    <a:ext uri="{FF2B5EF4-FFF2-40B4-BE49-F238E27FC236}">
                      <a16:creationId xmlns:a16="http://schemas.microsoft.com/office/drawing/2014/main" id="{C25007A5-23C4-4CC5-9230-2A0D5CB6E916}"/>
                    </a:ext>
                  </a:extLst>
                </p:cNvPr>
                <p:cNvSpPr/>
                <p:nvPr/>
              </p:nvSpPr>
              <p:spPr>
                <a:xfrm>
                  <a:off x="2726939" y="5990609"/>
                  <a:ext cx="2350242" cy="767694"/>
                </a:xfrm>
                <a:prstGeom prst="rect">
                  <a:avLst/>
                </a:prstGeom>
                <a:ln>
                  <a:noFill/>
                </a:ln>
              </p:spPr>
              <p:txBody>
                <a:bodyPr wrap="square"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1100" dirty="0">
                      <a:solidFill>
                        <a:prstClr val="black">
                          <a:lumMod val="65000"/>
                          <a:lumOff val="35000"/>
                        </a:prstClr>
                      </a:solidFill>
                      <a:latin typeface="Arial" panose="020B0604020202020204" pitchFamily="34" charset="0"/>
                      <a:cs typeface="Arial" panose="020B0604020202020204" pitchFamily="34" charset="0"/>
                    </a:rPr>
                    <a:t>Because of the limited technology the services was not so efficient  </a:t>
                  </a:r>
                </a:p>
              </p:txBody>
            </p:sp>
          </p:grpSp>
          <p:grpSp>
            <p:nvGrpSpPr>
              <p:cNvPr id="81" name="Group 80">
                <a:extLst>
                  <a:ext uri="{FF2B5EF4-FFF2-40B4-BE49-F238E27FC236}">
                    <a16:creationId xmlns:a16="http://schemas.microsoft.com/office/drawing/2014/main" id="{C42D00AB-AD1C-4ECC-A563-F07A08ABC980}"/>
                  </a:ext>
                </a:extLst>
              </p:cNvPr>
              <p:cNvGrpSpPr/>
              <p:nvPr/>
            </p:nvGrpSpPr>
            <p:grpSpPr>
              <a:xfrm>
                <a:off x="6982662" y="4241856"/>
                <a:ext cx="2783036" cy="1724555"/>
                <a:chOff x="6735166" y="5250278"/>
                <a:chExt cx="2783036" cy="1724555"/>
              </a:xfrm>
            </p:grpSpPr>
            <p:sp>
              <p:nvSpPr>
                <p:cNvPr id="82" name="TextBox 82">
                  <a:extLst>
                    <a:ext uri="{FF2B5EF4-FFF2-40B4-BE49-F238E27FC236}">
                      <a16:creationId xmlns:a16="http://schemas.microsoft.com/office/drawing/2014/main" id="{5972B1E0-2307-4329-ABE9-249DBE2E95B1}"/>
                    </a:ext>
                  </a:extLst>
                </p:cNvPr>
                <p:cNvSpPr txBox="1"/>
                <p:nvPr/>
              </p:nvSpPr>
              <p:spPr>
                <a:xfrm>
                  <a:off x="6735166" y="5250278"/>
                  <a:ext cx="2783036" cy="433058"/>
                </a:xfrm>
                <a:prstGeom prst="rect">
                  <a:avLst/>
                </a:prstGeom>
                <a:no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600" b="1" dirty="0">
                      <a:latin typeface="Arial" panose="020B0604020202020204" pitchFamily="34" charset="0"/>
                      <a:cs typeface="Arial" panose="020B0604020202020204" pitchFamily="34" charset="0"/>
                    </a:rPr>
                    <a:t> Leadership</a:t>
                  </a:r>
                </a:p>
              </p:txBody>
            </p:sp>
            <p:sp>
              <p:nvSpPr>
                <p:cNvPr id="83" name="Rectangle 82">
                  <a:extLst>
                    <a:ext uri="{FF2B5EF4-FFF2-40B4-BE49-F238E27FC236}">
                      <a16:creationId xmlns:a16="http://schemas.microsoft.com/office/drawing/2014/main" id="{7E602C04-BDED-4C91-A2F1-19DDBEB89128}"/>
                    </a:ext>
                  </a:extLst>
                </p:cNvPr>
                <p:cNvSpPr/>
                <p:nvPr/>
              </p:nvSpPr>
              <p:spPr>
                <a:xfrm>
                  <a:off x="6951563" y="5774081"/>
                  <a:ext cx="2350242" cy="1200752"/>
                </a:xfrm>
                <a:prstGeom prst="rect">
                  <a:avLst/>
                </a:prstGeom>
                <a:ln>
                  <a:noFill/>
                </a:ln>
              </p:spPr>
              <p:txBody>
                <a:bodyPr wrap="square"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defRPr/>
                  </a:pPr>
                  <a:r>
                    <a:rPr lang="en-US" sz="1100" dirty="0">
                      <a:solidFill>
                        <a:prstClr val="black">
                          <a:lumMod val="65000"/>
                          <a:lumOff val="35000"/>
                        </a:prstClr>
                      </a:solidFill>
                      <a:latin typeface="Arial" panose="020B0604020202020204" pitchFamily="34" charset="0"/>
                      <a:cs typeface="Arial" panose="020B0604020202020204" pitchFamily="34" charset="0"/>
                    </a:rPr>
                    <a:t>The process to find out co-workers was much slower and manage the company because of the limit technology </a:t>
                  </a:r>
                </a:p>
              </p:txBody>
            </p:sp>
          </p:grpSp>
        </p:grpSp>
        <p:grpSp>
          <p:nvGrpSpPr>
            <p:cNvPr id="6" name="Group 5">
              <a:extLst>
                <a:ext uri="{FF2B5EF4-FFF2-40B4-BE49-F238E27FC236}">
                  <a16:creationId xmlns:a16="http://schemas.microsoft.com/office/drawing/2014/main" id="{BE0A7B35-788C-40E7-8D71-0F84CAF2601B}"/>
                </a:ext>
              </a:extLst>
            </p:cNvPr>
            <p:cNvGrpSpPr/>
            <p:nvPr/>
          </p:nvGrpSpPr>
          <p:grpSpPr>
            <a:xfrm>
              <a:off x="424172" y="2862932"/>
              <a:ext cx="1412522" cy="1412522"/>
              <a:chOff x="353546" y="2792306"/>
              <a:chExt cx="1553774" cy="1553774"/>
            </a:xfrm>
          </p:grpSpPr>
          <p:grpSp>
            <p:nvGrpSpPr>
              <p:cNvPr id="71" name="Group 70">
                <a:extLst>
                  <a:ext uri="{FF2B5EF4-FFF2-40B4-BE49-F238E27FC236}">
                    <a16:creationId xmlns:a16="http://schemas.microsoft.com/office/drawing/2014/main" id="{9FBC0D5D-AC72-4D94-8852-3EAF47FEA553}"/>
                  </a:ext>
                </a:extLst>
              </p:cNvPr>
              <p:cNvGrpSpPr/>
              <p:nvPr/>
            </p:nvGrpSpPr>
            <p:grpSpPr>
              <a:xfrm>
                <a:off x="353546" y="2792306"/>
                <a:ext cx="1553774" cy="1553774"/>
                <a:chOff x="2140858" y="1694543"/>
                <a:chExt cx="2812142" cy="2812142"/>
              </a:xfrm>
            </p:grpSpPr>
            <p:sp>
              <p:nvSpPr>
                <p:cNvPr id="75" name="Donut 1">
                  <a:extLst>
                    <a:ext uri="{FF2B5EF4-FFF2-40B4-BE49-F238E27FC236}">
                      <a16:creationId xmlns:a16="http://schemas.microsoft.com/office/drawing/2014/main" id="{48448F5E-231B-4B8B-B197-72FDBF40EA68}"/>
                    </a:ext>
                  </a:extLst>
                </p:cNvPr>
                <p:cNvSpPr/>
                <p:nvPr/>
              </p:nvSpPr>
              <p:spPr>
                <a:xfrm>
                  <a:off x="2140858" y="1694543"/>
                  <a:ext cx="2812142" cy="2812142"/>
                </a:xfrm>
                <a:prstGeom prst="donut">
                  <a:avLst>
                    <a:gd name="adj" fmla="val 7234"/>
                  </a:avLst>
                </a:prstGeom>
                <a:solidFill>
                  <a:srgbClr val="FF7304"/>
                </a:solidFill>
                <a:ln>
                  <a:noFill/>
                </a:ln>
                <a:effectLst>
                  <a:innerShdw blurRad="889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solidFill>
                      <a:schemeClr val="tx1"/>
                    </a:solidFill>
                    <a:latin typeface="Arial" panose="020B0604020202020204" pitchFamily="34" charset="0"/>
                    <a:cs typeface="Arial" panose="020B0604020202020204" pitchFamily="34" charset="0"/>
                  </a:endParaRPr>
                </a:p>
              </p:txBody>
            </p:sp>
            <p:sp>
              <p:nvSpPr>
                <p:cNvPr id="76" name="Oval 75">
                  <a:extLst>
                    <a:ext uri="{FF2B5EF4-FFF2-40B4-BE49-F238E27FC236}">
                      <a16:creationId xmlns:a16="http://schemas.microsoft.com/office/drawing/2014/main" id="{30694E02-D993-440E-9C1B-2D82163F3F32}"/>
                    </a:ext>
                  </a:extLst>
                </p:cNvPr>
                <p:cNvSpPr/>
                <p:nvPr/>
              </p:nvSpPr>
              <p:spPr>
                <a:xfrm>
                  <a:off x="2545443" y="2099128"/>
                  <a:ext cx="2002972" cy="2002972"/>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grpSp>
          <p:grpSp>
            <p:nvGrpSpPr>
              <p:cNvPr id="72" name="Group 71">
                <a:extLst>
                  <a:ext uri="{FF2B5EF4-FFF2-40B4-BE49-F238E27FC236}">
                    <a16:creationId xmlns:a16="http://schemas.microsoft.com/office/drawing/2014/main" id="{D807F77A-2959-4567-A2A7-3E0A5BE088AC}"/>
                  </a:ext>
                </a:extLst>
              </p:cNvPr>
              <p:cNvGrpSpPr/>
              <p:nvPr/>
            </p:nvGrpSpPr>
            <p:grpSpPr>
              <a:xfrm>
                <a:off x="907893" y="3162211"/>
                <a:ext cx="445081" cy="813961"/>
                <a:chOff x="2421260" y="1676327"/>
                <a:chExt cx="547046" cy="1000437"/>
              </a:xfrm>
              <a:solidFill>
                <a:srgbClr val="E16504"/>
              </a:solidFill>
            </p:grpSpPr>
            <p:sp>
              <p:nvSpPr>
                <p:cNvPr id="73" name="Freeform 5">
                  <a:extLst>
                    <a:ext uri="{FF2B5EF4-FFF2-40B4-BE49-F238E27FC236}">
                      <a16:creationId xmlns:a16="http://schemas.microsoft.com/office/drawing/2014/main" id="{41FE4913-08C6-4CBA-8579-69C97532029D}"/>
                    </a:ext>
                  </a:extLst>
                </p:cNvPr>
                <p:cNvSpPr/>
                <p:nvPr/>
              </p:nvSpPr>
              <p:spPr>
                <a:xfrm>
                  <a:off x="2421260" y="1886197"/>
                  <a:ext cx="547046" cy="790567"/>
                </a:xfrm>
                <a:custGeom>
                  <a:avLst/>
                  <a:gdLst/>
                  <a:ahLst/>
                  <a:cxnLst/>
                  <a:rect l="l" t="t" r="r" b="b"/>
                  <a:pathLst>
                    <a:path w="1274527" h="1841897">
                      <a:moveTo>
                        <a:pt x="568397" y="0"/>
                      </a:moveTo>
                      <a:lnTo>
                        <a:pt x="718463" y="0"/>
                      </a:lnTo>
                      <a:lnTo>
                        <a:pt x="718463" y="101757"/>
                      </a:lnTo>
                      <a:cubicBezTo>
                        <a:pt x="871954" y="111350"/>
                        <a:pt x="989300" y="147667"/>
                        <a:pt x="1070499" y="210708"/>
                      </a:cubicBezTo>
                      <a:cubicBezTo>
                        <a:pt x="1151699" y="273749"/>
                        <a:pt x="1204633" y="360088"/>
                        <a:pt x="1229301" y="469725"/>
                      </a:cubicBezTo>
                      <a:lnTo>
                        <a:pt x="846943" y="530368"/>
                      </a:lnTo>
                      <a:cubicBezTo>
                        <a:pt x="827757" y="481716"/>
                        <a:pt x="810455" y="447969"/>
                        <a:pt x="795037" y="429125"/>
                      </a:cubicBezTo>
                      <a:cubicBezTo>
                        <a:pt x="779619" y="410281"/>
                        <a:pt x="754095" y="391266"/>
                        <a:pt x="718463" y="372080"/>
                      </a:cubicBezTo>
                      <a:lnTo>
                        <a:pt x="718463" y="669432"/>
                      </a:lnTo>
                      <a:cubicBezTo>
                        <a:pt x="926773" y="724989"/>
                        <a:pt x="1065874" y="783624"/>
                        <a:pt x="1135767" y="845338"/>
                      </a:cubicBezTo>
                      <a:cubicBezTo>
                        <a:pt x="1228273" y="928315"/>
                        <a:pt x="1274527" y="1033572"/>
                        <a:pt x="1274527" y="1161111"/>
                      </a:cubicBezTo>
                      <a:cubicBezTo>
                        <a:pt x="1274527" y="1235854"/>
                        <a:pt x="1257910" y="1304428"/>
                        <a:pt x="1224676" y="1366832"/>
                      </a:cubicBezTo>
                      <a:cubicBezTo>
                        <a:pt x="1191442" y="1429236"/>
                        <a:pt x="1148958" y="1481351"/>
                        <a:pt x="1097223" y="1523177"/>
                      </a:cubicBezTo>
                      <a:cubicBezTo>
                        <a:pt x="1045489" y="1565003"/>
                        <a:pt x="990499" y="1595345"/>
                        <a:pt x="932254" y="1614205"/>
                      </a:cubicBezTo>
                      <a:cubicBezTo>
                        <a:pt x="874010" y="1633065"/>
                        <a:pt x="802746" y="1644208"/>
                        <a:pt x="718463" y="1647634"/>
                      </a:cubicBezTo>
                      <a:lnTo>
                        <a:pt x="718463" y="1841897"/>
                      </a:lnTo>
                      <a:lnTo>
                        <a:pt x="568397" y="1841897"/>
                      </a:lnTo>
                      <a:lnTo>
                        <a:pt x="568397" y="1647634"/>
                      </a:lnTo>
                      <a:cubicBezTo>
                        <a:pt x="467669" y="1638726"/>
                        <a:pt x="385955" y="1622452"/>
                        <a:pt x="323257" y="1598812"/>
                      </a:cubicBezTo>
                      <a:cubicBezTo>
                        <a:pt x="260558" y="1575171"/>
                        <a:pt x="206425" y="1542451"/>
                        <a:pt x="160857" y="1500653"/>
                      </a:cubicBezTo>
                      <a:cubicBezTo>
                        <a:pt x="115290" y="1458854"/>
                        <a:pt x="80172" y="1413800"/>
                        <a:pt x="55503" y="1365491"/>
                      </a:cubicBezTo>
                      <a:cubicBezTo>
                        <a:pt x="30835" y="1317182"/>
                        <a:pt x="12334" y="1258766"/>
                        <a:pt x="0" y="1190244"/>
                      </a:cubicBezTo>
                      <a:lnTo>
                        <a:pt x="415249" y="1141935"/>
                      </a:lnTo>
                      <a:cubicBezTo>
                        <a:pt x="427583" y="1209773"/>
                        <a:pt x="444200" y="1258766"/>
                        <a:pt x="465099" y="1288917"/>
                      </a:cubicBezTo>
                      <a:cubicBezTo>
                        <a:pt x="485999" y="1319067"/>
                        <a:pt x="520431" y="1345791"/>
                        <a:pt x="568397" y="1369089"/>
                      </a:cubicBezTo>
                      <a:lnTo>
                        <a:pt x="568397" y="1005890"/>
                      </a:lnTo>
                      <a:cubicBezTo>
                        <a:pt x="429981" y="967474"/>
                        <a:pt x="331822" y="934209"/>
                        <a:pt x="273920" y="906093"/>
                      </a:cubicBezTo>
                      <a:cubicBezTo>
                        <a:pt x="216018" y="877977"/>
                        <a:pt x="165825" y="832891"/>
                        <a:pt x="123341" y="770835"/>
                      </a:cubicBezTo>
                      <a:cubicBezTo>
                        <a:pt x="80857" y="708779"/>
                        <a:pt x="59615" y="633179"/>
                        <a:pt x="59615" y="544035"/>
                      </a:cubicBezTo>
                      <a:cubicBezTo>
                        <a:pt x="59615" y="421978"/>
                        <a:pt x="102270" y="319981"/>
                        <a:pt x="187581" y="238042"/>
                      </a:cubicBezTo>
                      <a:cubicBezTo>
                        <a:pt x="272892" y="156104"/>
                        <a:pt x="399831" y="110675"/>
                        <a:pt x="568397" y="101757"/>
                      </a:cubicBezTo>
                      <a:lnTo>
                        <a:pt x="568397" y="0"/>
                      </a:lnTo>
                      <a:close/>
                      <a:moveTo>
                        <a:pt x="568397" y="366940"/>
                      </a:moveTo>
                      <a:cubicBezTo>
                        <a:pt x="524543" y="381405"/>
                        <a:pt x="494050" y="399309"/>
                        <a:pt x="476919" y="420653"/>
                      </a:cubicBezTo>
                      <a:cubicBezTo>
                        <a:pt x="459789" y="441997"/>
                        <a:pt x="451223" y="467129"/>
                        <a:pt x="451223" y="496047"/>
                      </a:cubicBezTo>
                      <a:cubicBezTo>
                        <a:pt x="451223" y="526347"/>
                        <a:pt x="459914" y="552686"/>
                        <a:pt x="477297" y="575063"/>
                      </a:cubicBezTo>
                      <a:cubicBezTo>
                        <a:pt x="494679" y="597440"/>
                        <a:pt x="525046" y="616166"/>
                        <a:pt x="568397" y="631241"/>
                      </a:cubicBezTo>
                      <a:lnTo>
                        <a:pt x="568397" y="366940"/>
                      </a:lnTo>
                      <a:close/>
                      <a:moveTo>
                        <a:pt x="718463" y="1049509"/>
                      </a:moveTo>
                      <a:lnTo>
                        <a:pt x="718463" y="1379367"/>
                      </a:lnTo>
                      <a:cubicBezTo>
                        <a:pt x="776707" y="1366305"/>
                        <a:pt x="819363" y="1344822"/>
                        <a:pt x="846429" y="1314918"/>
                      </a:cubicBezTo>
                      <a:cubicBezTo>
                        <a:pt x="873496" y="1285014"/>
                        <a:pt x="887029" y="1251502"/>
                        <a:pt x="887029" y="1214382"/>
                      </a:cubicBezTo>
                      <a:cubicBezTo>
                        <a:pt x="887029" y="1182069"/>
                        <a:pt x="875581" y="1152337"/>
                        <a:pt x="852685" y="1125184"/>
                      </a:cubicBezTo>
                      <a:cubicBezTo>
                        <a:pt x="829788" y="1098032"/>
                        <a:pt x="785048" y="1072807"/>
                        <a:pt x="718463" y="1049509"/>
                      </a:cubicBez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sp>
              <p:nvSpPr>
                <p:cNvPr id="74" name="Freeform 6">
                  <a:extLst>
                    <a:ext uri="{FF2B5EF4-FFF2-40B4-BE49-F238E27FC236}">
                      <a16:creationId xmlns:a16="http://schemas.microsoft.com/office/drawing/2014/main" id="{9D735953-E939-4DC2-B11E-511302DFBD5F}"/>
                    </a:ext>
                  </a:extLst>
                </p:cNvPr>
                <p:cNvSpPr/>
                <p:nvPr/>
              </p:nvSpPr>
              <p:spPr>
                <a:xfrm rot="10800000" flipH="1">
                  <a:off x="2574264" y="1676327"/>
                  <a:ext cx="241037" cy="212772"/>
                </a:xfrm>
                <a:custGeom>
                  <a:avLst/>
                  <a:gdLst>
                    <a:gd name="connsiteX0" fmla="*/ 2457748 w 2609901"/>
                    <a:gd name="connsiteY0" fmla="*/ 0 h 2625590"/>
                    <a:gd name="connsiteX1" fmla="*/ 1336755 w 2609901"/>
                    <a:gd name="connsiteY1" fmla="*/ 0 h 2625590"/>
                    <a:gd name="connsiteX2" fmla="*/ 1273146 w 2609901"/>
                    <a:gd name="connsiteY2" fmla="*/ 0 h 2625590"/>
                    <a:gd name="connsiteX3" fmla="*/ 152153 w 2609901"/>
                    <a:gd name="connsiteY3" fmla="*/ 0 h 2625590"/>
                    <a:gd name="connsiteX4" fmla="*/ 23696 w 2609901"/>
                    <a:gd name="connsiteY4" fmla="*/ 210595 h 2625590"/>
                    <a:gd name="connsiteX5" fmla="*/ 1170407 w 2609901"/>
                    <a:gd name="connsiteY5" fmla="*/ 2544579 h 2625590"/>
                    <a:gd name="connsiteX6" fmla="*/ 1267090 w 2609901"/>
                    <a:gd name="connsiteY6" fmla="*/ 2625590 h 2625590"/>
                    <a:gd name="connsiteX7" fmla="*/ 1304951 w 2609901"/>
                    <a:gd name="connsiteY7" fmla="*/ 2619244 h 2625590"/>
                    <a:gd name="connsiteX8" fmla="*/ 1342811 w 2609901"/>
                    <a:gd name="connsiteY8" fmla="*/ 2625590 h 2625590"/>
                    <a:gd name="connsiteX9" fmla="*/ 1439494 w 2609901"/>
                    <a:gd name="connsiteY9" fmla="*/ 2544579 h 2625590"/>
                    <a:gd name="connsiteX10" fmla="*/ 2586205 w 2609901"/>
                    <a:gd name="connsiteY10" fmla="*/ 210595 h 2625590"/>
                    <a:gd name="connsiteX11" fmla="*/ 2457748 w 2609901"/>
                    <a:gd name="connsiteY11" fmla="*/ 0 h 2625590"/>
                    <a:gd name="connsiteX0" fmla="*/ 2457748 w 2609901"/>
                    <a:gd name="connsiteY0" fmla="*/ 0 h 2625590"/>
                    <a:gd name="connsiteX1" fmla="*/ 1336755 w 2609901"/>
                    <a:gd name="connsiteY1" fmla="*/ 0 h 2625590"/>
                    <a:gd name="connsiteX2" fmla="*/ 1273146 w 2609901"/>
                    <a:gd name="connsiteY2" fmla="*/ 0 h 2625590"/>
                    <a:gd name="connsiteX3" fmla="*/ 152153 w 2609901"/>
                    <a:gd name="connsiteY3" fmla="*/ 0 h 2625590"/>
                    <a:gd name="connsiteX4" fmla="*/ 23696 w 2609901"/>
                    <a:gd name="connsiteY4" fmla="*/ 210595 h 2625590"/>
                    <a:gd name="connsiteX5" fmla="*/ 1170407 w 2609901"/>
                    <a:gd name="connsiteY5" fmla="*/ 2544579 h 2625590"/>
                    <a:gd name="connsiteX6" fmla="*/ 1267090 w 2609901"/>
                    <a:gd name="connsiteY6" fmla="*/ 2625590 h 2625590"/>
                    <a:gd name="connsiteX7" fmla="*/ 1342811 w 2609901"/>
                    <a:gd name="connsiteY7" fmla="*/ 2625590 h 2625590"/>
                    <a:gd name="connsiteX8" fmla="*/ 1439494 w 2609901"/>
                    <a:gd name="connsiteY8" fmla="*/ 2544579 h 2625590"/>
                    <a:gd name="connsiteX9" fmla="*/ 2586205 w 2609901"/>
                    <a:gd name="connsiteY9" fmla="*/ 210595 h 2625590"/>
                    <a:gd name="connsiteX10" fmla="*/ 2457748 w 2609901"/>
                    <a:gd name="connsiteY10" fmla="*/ 0 h 2625590"/>
                    <a:gd name="connsiteX0" fmla="*/ 2457748 w 2609901"/>
                    <a:gd name="connsiteY0" fmla="*/ 0 h 2625590"/>
                    <a:gd name="connsiteX1" fmla="*/ 1336755 w 2609901"/>
                    <a:gd name="connsiteY1" fmla="*/ 0 h 2625590"/>
                    <a:gd name="connsiteX2" fmla="*/ 1273146 w 2609901"/>
                    <a:gd name="connsiteY2" fmla="*/ 0 h 2625590"/>
                    <a:gd name="connsiteX3" fmla="*/ 152153 w 2609901"/>
                    <a:gd name="connsiteY3" fmla="*/ 0 h 2625590"/>
                    <a:gd name="connsiteX4" fmla="*/ 23696 w 2609901"/>
                    <a:gd name="connsiteY4" fmla="*/ 210595 h 2625590"/>
                    <a:gd name="connsiteX5" fmla="*/ 1170407 w 2609901"/>
                    <a:gd name="connsiteY5" fmla="*/ 2544579 h 2625590"/>
                    <a:gd name="connsiteX6" fmla="*/ 1267090 w 2609901"/>
                    <a:gd name="connsiteY6" fmla="*/ 2625590 h 2625590"/>
                    <a:gd name="connsiteX7" fmla="*/ 1439494 w 2609901"/>
                    <a:gd name="connsiteY7" fmla="*/ 2544579 h 2625590"/>
                    <a:gd name="connsiteX8" fmla="*/ 2586205 w 2609901"/>
                    <a:gd name="connsiteY8" fmla="*/ 210595 h 2625590"/>
                    <a:gd name="connsiteX9" fmla="*/ 2457748 w 2609901"/>
                    <a:gd name="connsiteY9" fmla="*/ 0 h 2625590"/>
                    <a:gd name="connsiteX0" fmla="*/ 2457748 w 2609901"/>
                    <a:gd name="connsiteY0" fmla="*/ 0 h 2836326"/>
                    <a:gd name="connsiteX1" fmla="*/ 1336755 w 2609901"/>
                    <a:gd name="connsiteY1" fmla="*/ 0 h 2836326"/>
                    <a:gd name="connsiteX2" fmla="*/ 1273146 w 2609901"/>
                    <a:gd name="connsiteY2" fmla="*/ 0 h 2836326"/>
                    <a:gd name="connsiteX3" fmla="*/ 152153 w 2609901"/>
                    <a:gd name="connsiteY3" fmla="*/ 0 h 2836326"/>
                    <a:gd name="connsiteX4" fmla="*/ 23696 w 2609901"/>
                    <a:gd name="connsiteY4" fmla="*/ 210595 h 2836326"/>
                    <a:gd name="connsiteX5" fmla="*/ 1170407 w 2609901"/>
                    <a:gd name="connsiteY5" fmla="*/ 2544579 h 2836326"/>
                    <a:gd name="connsiteX6" fmla="*/ 1439494 w 2609901"/>
                    <a:gd name="connsiteY6" fmla="*/ 2544579 h 2836326"/>
                    <a:gd name="connsiteX7" fmla="*/ 2586205 w 2609901"/>
                    <a:gd name="connsiteY7" fmla="*/ 210595 h 2836326"/>
                    <a:gd name="connsiteX8" fmla="*/ 2457748 w 2609901"/>
                    <a:gd name="connsiteY8" fmla="*/ 0 h 2836326"/>
                    <a:gd name="connsiteX0" fmla="*/ 2457748 w 2609901"/>
                    <a:gd name="connsiteY0" fmla="*/ 0 h 2746004"/>
                    <a:gd name="connsiteX1" fmla="*/ 1336755 w 2609901"/>
                    <a:gd name="connsiteY1" fmla="*/ 0 h 2746004"/>
                    <a:gd name="connsiteX2" fmla="*/ 1273146 w 2609901"/>
                    <a:gd name="connsiteY2" fmla="*/ 0 h 2746004"/>
                    <a:gd name="connsiteX3" fmla="*/ 152153 w 2609901"/>
                    <a:gd name="connsiteY3" fmla="*/ 0 h 2746004"/>
                    <a:gd name="connsiteX4" fmla="*/ 23696 w 2609901"/>
                    <a:gd name="connsiteY4" fmla="*/ 210595 h 2746004"/>
                    <a:gd name="connsiteX5" fmla="*/ 1170407 w 2609901"/>
                    <a:gd name="connsiteY5" fmla="*/ 2544579 h 2746004"/>
                    <a:gd name="connsiteX6" fmla="*/ 1439494 w 2609901"/>
                    <a:gd name="connsiteY6" fmla="*/ 2544579 h 2746004"/>
                    <a:gd name="connsiteX7" fmla="*/ 2586205 w 2609901"/>
                    <a:gd name="connsiteY7" fmla="*/ 210595 h 2746004"/>
                    <a:gd name="connsiteX8" fmla="*/ 2457748 w 2609901"/>
                    <a:gd name="connsiteY8" fmla="*/ 0 h 2746004"/>
                    <a:gd name="connsiteX0" fmla="*/ 2457748 w 2609901"/>
                    <a:gd name="connsiteY0" fmla="*/ 0 h 2656339"/>
                    <a:gd name="connsiteX1" fmla="*/ 1336755 w 2609901"/>
                    <a:gd name="connsiteY1" fmla="*/ 0 h 2656339"/>
                    <a:gd name="connsiteX2" fmla="*/ 1273146 w 2609901"/>
                    <a:gd name="connsiteY2" fmla="*/ 0 h 2656339"/>
                    <a:gd name="connsiteX3" fmla="*/ 152153 w 2609901"/>
                    <a:gd name="connsiteY3" fmla="*/ 0 h 2656339"/>
                    <a:gd name="connsiteX4" fmla="*/ 23696 w 2609901"/>
                    <a:gd name="connsiteY4" fmla="*/ 210595 h 2656339"/>
                    <a:gd name="connsiteX5" fmla="*/ 1170407 w 2609901"/>
                    <a:gd name="connsiteY5" fmla="*/ 2544579 h 2656339"/>
                    <a:gd name="connsiteX6" fmla="*/ 1439494 w 2609901"/>
                    <a:gd name="connsiteY6" fmla="*/ 2544579 h 2656339"/>
                    <a:gd name="connsiteX7" fmla="*/ 2586205 w 2609901"/>
                    <a:gd name="connsiteY7" fmla="*/ 210595 h 2656339"/>
                    <a:gd name="connsiteX8" fmla="*/ 2457748 w 2609901"/>
                    <a:gd name="connsiteY8" fmla="*/ 0 h 2656339"/>
                    <a:gd name="connsiteX0" fmla="*/ 2457748 w 2609901"/>
                    <a:gd name="connsiteY0" fmla="*/ 0 h 2663630"/>
                    <a:gd name="connsiteX1" fmla="*/ 1336755 w 2609901"/>
                    <a:gd name="connsiteY1" fmla="*/ 0 h 2663630"/>
                    <a:gd name="connsiteX2" fmla="*/ 1273146 w 2609901"/>
                    <a:gd name="connsiteY2" fmla="*/ 0 h 2663630"/>
                    <a:gd name="connsiteX3" fmla="*/ 152153 w 2609901"/>
                    <a:gd name="connsiteY3" fmla="*/ 0 h 2663630"/>
                    <a:gd name="connsiteX4" fmla="*/ 23696 w 2609901"/>
                    <a:gd name="connsiteY4" fmla="*/ 210595 h 2663630"/>
                    <a:gd name="connsiteX5" fmla="*/ 1170407 w 2609901"/>
                    <a:gd name="connsiteY5" fmla="*/ 2544579 h 2663630"/>
                    <a:gd name="connsiteX6" fmla="*/ 1439494 w 2609901"/>
                    <a:gd name="connsiteY6" fmla="*/ 2544579 h 2663630"/>
                    <a:gd name="connsiteX7" fmla="*/ 2586205 w 2609901"/>
                    <a:gd name="connsiteY7" fmla="*/ 210595 h 2663630"/>
                    <a:gd name="connsiteX8" fmla="*/ 2457748 w 2609901"/>
                    <a:gd name="connsiteY8" fmla="*/ 0 h 2663630"/>
                    <a:gd name="connsiteX0" fmla="*/ 2457748 w 2609901"/>
                    <a:gd name="connsiteY0" fmla="*/ 0 h 2660796"/>
                    <a:gd name="connsiteX1" fmla="*/ 1336755 w 2609901"/>
                    <a:gd name="connsiteY1" fmla="*/ 0 h 2660796"/>
                    <a:gd name="connsiteX2" fmla="*/ 1273146 w 2609901"/>
                    <a:gd name="connsiteY2" fmla="*/ 0 h 2660796"/>
                    <a:gd name="connsiteX3" fmla="*/ 152153 w 2609901"/>
                    <a:gd name="connsiteY3" fmla="*/ 0 h 2660796"/>
                    <a:gd name="connsiteX4" fmla="*/ 23696 w 2609901"/>
                    <a:gd name="connsiteY4" fmla="*/ 210595 h 2660796"/>
                    <a:gd name="connsiteX5" fmla="*/ 1170407 w 2609901"/>
                    <a:gd name="connsiteY5" fmla="*/ 2544579 h 2660796"/>
                    <a:gd name="connsiteX6" fmla="*/ 1439494 w 2609901"/>
                    <a:gd name="connsiteY6" fmla="*/ 2544579 h 2660796"/>
                    <a:gd name="connsiteX7" fmla="*/ 2586205 w 2609901"/>
                    <a:gd name="connsiteY7" fmla="*/ 210595 h 2660796"/>
                    <a:gd name="connsiteX8" fmla="*/ 2457748 w 2609901"/>
                    <a:gd name="connsiteY8" fmla="*/ 0 h 2660796"/>
                    <a:gd name="connsiteX0" fmla="*/ 2457748 w 2609901"/>
                    <a:gd name="connsiteY0" fmla="*/ 0 h 2661738"/>
                    <a:gd name="connsiteX1" fmla="*/ 1336755 w 2609901"/>
                    <a:gd name="connsiteY1" fmla="*/ 0 h 2661738"/>
                    <a:gd name="connsiteX2" fmla="*/ 1273146 w 2609901"/>
                    <a:gd name="connsiteY2" fmla="*/ 0 h 2661738"/>
                    <a:gd name="connsiteX3" fmla="*/ 152153 w 2609901"/>
                    <a:gd name="connsiteY3" fmla="*/ 0 h 2661738"/>
                    <a:gd name="connsiteX4" fmla="*/ 23696 w 2609901"/>
                    <a:gd name="connsiteY4" fmla="*/ 210595 h 2661738"/>
                    <a:gd name="connsiteX5" fmla="*/ 1170407 w 2609901"/>
                    <a:gd name="connsiteY5" fmla="*/ 2544579 h 2661738"/>
                    <a:gd name="connsiteX6" fmla="*/ 1439494 w 2609901"/>
                    <a:gd name="connsiteY6" fmla="*/ 2544579 h 2661738"/>
                    <a:gd name="connsiteX7" fmla="*/ 2586205 w 2609901"/>
                    <a:gd name="connsiteY7" fmla="*/ 210595 h 2661738"/>
                    <a:gd name="connsiteX8" fmla="*/ 2457748 w 2609901"/>
                    <a:gd name="connsiteY8" fmla="*/ 0 h 2661738"/>
                    <a:gd name="connsiteX0" fmla="*/ 2457748 w 2609901"/>
                    <a:gd name="connsiteY0" fmla="*/ 0 h 2658363"/>
                    <a:gd name="connsiteX1" fmla="*/ 1336755 w 2609901"/>
                    <a:gd name="connsiteY1" fmla="*/ 0 h 2658363"/>
                    <a:gd name="connsiteX2" fmla="*/ 1273146 w 2609901"/>
                    <a:gd name="connsiteY2" fmla="*/ 0 h 2658363"/>
                    <a:gd name="connsiteX3" fmla="*/ 152153 w 2609901"/>
                    <a:gd name="connsiteY3" fmla="*/ 0 h 2658363"/>
                    <a:gd name="connsiteX4" fmla="*/ 23696 w 2609901"/>
                    <a:gd name="connsiteY4" fmla="*/ 210595 h 2658363"/>
                    <a:gd name="connsiteX5" fmla="*/ 1170407 w 2609901"/>
                    <a:gd name="connsiteY5" fmla="*/ 2544579 h 2658363"/>
                    <a:gd name="connsiteX6" fmla="*/ 1399153 w 2609901"/>
                    <a:gd name="connsiteY6" fmla="*/ 2537009 h 2658363"/>
                    <a:gd name="connsiteX7" fmla="*/ 2586205 w 2609901"/>
                    <a:gd name="connsiteY7" fmla="*/ 210595 h 2658363"/>
                    <a:gd name="connsiteX8" fmla="*/ 2457748 w 2609901"/>
                    <a:gd name="connsiteY8" fmla="*/ 0 h 2658363"/>
                    <a:gd name="connsiteX0" fmla="*/ 2457748 w 2609901"/>
                    <a:gd name="connsiteY0" fmla="*/ 0 h 2646182"/>
                    <a:gd name="connsiteX1" fmla="*/ 1336755 w 2609901"/>
                    <a:gd name="connsiteY1" fmla="*/ 0 h 2646182"/>
                    <a:gd name="connsiteX2" fmla="*/ 1273146 w 2609901"/>
                    <a:gd name="connsiteY2" fmla="*/ 0 h 2646182"/>
                    <a:gd name="connsiteX3" fmla="*/ 152153 w 2609901"/>
                    <a:gd name="connsiteY3" fmla="*/ 0 h 2646182"/>
                    <a:gd name="connsiteX4" fmla="*/ 23696 w 2609901"/>
                    <a:gd name="connsiteY4" fmla="*/ 210595 h 2646182"/>
                    <a:gd name="connsiteX5" fmla="*/ 1197301 w 2609901"/>
                    <a:gd name="connsiteY5" fmla="*/ 2521867 h 2646182"/>
                    <a:gd name="connsiteX6" fmla="*/ 1399153 w 2609901"/>
                    <a:gd name="connsiteY6" fmla="*/ 2537009 h 2646182"/>
                    <a:gd name="connsiteX7" fmla="*/ 2586205 w 2609901"/>
                    <a:gd name="connsiteY7" fmla="*/ 210595 h 2646182"/>
                    <a:gd name="connsiteX8" fmla="*/ 2457748 w 2609901"/>
                    <a:gd name="connsiteY8" fmla="*/ 0 h 2646182"/>
                    <a:gd name="connsiteX0" fmla="*/ 2457748 w 2609901"/>
                    <a:gd name="connsiteY0" fmla="*/ 0 h 2629624"/>
                    <a:gd name="connsiteX1" fmla="*/ 1336755 w 2609901"/>
                    <a:gd name="connsiteY1" fmla="*/ 0 h 2629624"/>
                    <a:gd name="connsiteX2" fmla="*/ 1273146 w 2609901"/>
                    <a:gd name="connsiteY2" fmla="*/ 0 h 2629624"/>
                    <a:gd name="connsiteX3" fmla="*/ 152153 w 2609901"/>
                    <a:gd name="connsiteY3" fmla="*/ 0 h 2629624"/>
                    <a:gd name="connsiteX4" fmla="*/ 23696 w 2609901"/>
                    <a:gd name="connsiteY4" fmla="*/ 210595 h 2629624"/>
                    <a:gd name="connsiteX5" fmla="*/ 1197301 w 2609901"/>
                    <a:gd name="connsiteY5" fmla="*/ 2521867 h 2629624"/>
                    <a:gd name="connsiteX6" fmla="*/ 1399153 w 2609901"/>
                    <a:gd name="connsiteY6" fmla="*/ 2537009 h 2629624"/>
                    <a:gd name="connsiteX7" fmla="*/ 2586205 w 2609901"/>
                    <a:gd name="connsiteY7" fmla="*/ 210595 h 2629624"/>
                    <a:gd name="connsiteX8" fmla="*/ 2457748 w 2609901"/>
                    <a:gd name="connsiteY8" fmla="*/ 0 h 2629624"/>
                    <a:gd name="connsiteX0" fmla="*/ 2457748 w 2609901"/>
                    <a:gd name="connsiteY0" fmla="*/ 0 h 2614932"/>
                    <a:gd name="connsiteX1" fmla="*/ 1336755 w 2609901"/>
                    <a:gd name="connsiteY1" fmla="*/ 0 h 2614932"/>
                    <a:gd name="connsiteX2" fmla="*/ 1273146 w 2609901"/>
                    <a:gd name="connsiteY2" fmla="*/ 0 h 2614932"/>
                    <a:gd name="connsiteX3" fmla="*/ 152153 w 2609901"/>
                    <a:gd name="connsiteY3" fmla="*/ 0 h 2614932"/>
                    <a:gd name="connsiteX4" fmla="*/ 23696 w 2609901"/>
                    <a:gd name="connsiteY4" fmla="*/ 210595 h 2614932"/>
                    <a:gd name="connsiteX5" fmla="*/ 1197301 w 2609901"/>
                    <a:gd name="connsiteY5" fmla="*/ 2521867 h 2614932"/>
                    <a:gd name="connsiteX6" fmla="*/ 1399153 w 2609901"/>
                    <a:gd name="connsiteY6" fmla="*/ 2537009 h 2614932"/>
                    <a:gd name="connsiteX7" fmla="*/ 2586205 w 2609901"/>
                    <a:gd name="connsiteY7" fmla="*/ 210595 h 2614932"/>
                    <a:gd name="connsiteX8" fmla="*/ 2457748 w 2609901"/>
                    <a:gd name="connsiteY8" fmla="*/ 0 h 2614932"/>
                    <a:gd name="connsiteX0" fmla="*/ 2457748 w 2609901"/>
                    <a:gd name="connsiteY0" fmla="*/ 0 h 2605914"/>
                    <a:gd name="connsiteX1" fmla="*/ 1336755 w 2609901"/>
                    <a:gd name="connsiteY1" fmla="*/ 0 h 2605914"/>
                    <a:gd name="connsiteX2" fmla="*/ 1273146 w 2609901"/>
                    <a:gd name="connsiteY2" fmla="*/ 0 h 2605914"/>
                    <a:gd name="connsiteX3" fmla="*/ 152153 w 2609901"/>
                    <a:gd name="connsiteY3" fmla="*/ 0 h 2605914"/>
                    <a:gd name="connsiteX4" fmla="*/ 23696 w 2609901"/>
                    <a:gd name="connsiteY4" fmla="*/ 210595 h 2605914"/>
                    <a:gd name="connsiteX5" fmla="*/ 1197301 w 2609901"/>
                    <a:gd name="connsiteY5" fmla="*/ 2521867 h 2605914"/>
                    <a:gd name="connsiteX6" fmla="*/ 1399153 w 2609901"/>
                    <a:gd name="connsiteY6" fmla="*/ 2537009 h 2605914"/>
                    <a:gd name="connsiteX7" fmla="*/ 2586205 w 2609901"/>
                    <a:gd name="connsiteY7" fmla="*/ 210595 h 2605914"/>
                    <a:gd name="connsiteX8" fmla="*/ 2457748 w 2609901"/>
                    <a:gd name="connsiteY8" fmla="*/ 0 h 2605914"/>
                    <a:gd name="connsiteX0" fmla="*/ 2457748 w 2609901"/>
                    <a:gd name="connsiteY0" fmla="*/ 0 h 2590645"/>
                    <a:gd name="connsiteX1" fmla="*/ 1336755 w 2609901"/>
                    <a:gd name="connsiteY1" fmla="*/ 0 h 2590645"/>
                    <a:gd name="connsiteX2" fmla="*/ 1273146 w 2609901"/>
                    <a:gd name="connsiteY2" fmla="*/ 0 h 2590645"/>
                    <a:gd name="connsiteX3" fmla="*/ 152153 w 2609901"/>
                    <a:gd name="connsiteY3" fmla="*/ 0 h 2590645"/>
                    <a:gd name="connsiteX4" fmla="*/ 23696 w 2609901"/>
                    <a:gd name="connsiteY4" fmla="*/ 210595 h 2590645"/>
                    <a:gd name="connsiteX5" fmla="*/ 1197301 w 2609901"/>
                    <a:gd name="connsiteY5" fmla="*/ 2521867 h 2590645"/>
                    <a:gd name="connsiteX6" fmla="*/ 1399153 w 2609901"/>
                    <a:gd name="connsiteY6" fmla="*/ 2537009 h 2590645"/>
                    <a:gd name="connsiteX7" fmla="*/ 2586205 w 2609901"/>
                    <a:gd name="connsiteY7" fmla="*/ 210595 h 2590645"/>
                    <a:gd name="connsiteX8" fmla="*/ 2457748 w 2609901"/>
                    <a:gd name="connsiteY8" fmla="*/ 0 h 2590645"/>
                    <a:gd name="connsiteX0" fmla="*/ 2457748 w 2609901"/>
                    <a:gd name="connsiteY0" fmla="*/ 0 h 2598672"/>
                    <a:gd name="connsiteX1" fmla="*/ 1336755 w 2609901"/>
                    <a:gd name="connsiteY1" fmla="*/ 0 h 2598672"/>
                    <a:gd name="connsiteX2" fmla="*/ 1273146 w 2609901"/>
                    <a:gd name="connsiteY2" fmla="*/ 0 h 2598672"/>
                    <a:gd name="connsiteX3" fmla="*/ 152153 w 2609901"/>
                    <a:gd name="connsiteY3" fmla="*/ 0 h 2598672"/>
                    <a:gd name="connsiteX4" fmla="*/ 23696 w 2609901"/>
                    <a:gd name="connsiteY4" fmla="*/ 210595 h 2598672"/>
                    <a:gd name="connsiteX5" fmla="*/ 1197301 w 2609901"/>
                    <a:gd name="connsiteY5" fmla="*/ 2521867 h 2598672"/>
                    <a:gd name="connsiteX6" fmla="*/ 1399153 w 2609901"/>
                    <a:gd name="connsiteY6" fmla="*/ 2537009 h 2598672"/>
                    <a:gd name="connsiteX7" fmla="*/ 2586205 w 2609901"/>
                    <a:gd name="connsiteY7" fmla="*/ 210595 h 2598672"/>
                    <a:gd name="connsiteX8" fmla="*/ 2457748 w 2609901"/>
                    <a:gd name="connsiteY8" fmla="*/ 0 h 2598672"/>
                    <a:gd name="connsiteX0" fmla="*/ 2457748 w 2609901"/>
                    <a:gd name="connsiteY0" fmla="*/ 0 h 2609628"/>
                    <a:gd name="connsiteX1" fmla="*/ 1336755 w 2609901"/>
                    <a:gd name="connsiteY1" fmla="*/ 0 h 2609628"/>
                    <a:gd name="connsiteX2" fmla="*/ 1273146 w 2609901"/>
                    <a:gd name="connsiteY2" fmla="*/ 0 h 2609628"/>
                    <a:gd name="connsiteX3" fmla="*/ 152153 w 2609901"/>
                    <a:gd name="connsiteY3" fmla="*/ 0 h 2609628"/>
                    <a:gd name="connsiteX4" fmla="*/ 23696 w 2609901"/>
                    <a:gd name="connsiteY4" fmla="*/ 210595 h 2609628"/>
                    <a:gd name="connsiteX5" fmla="*/ 1197301 w 2609901"/>
                    <a:gd name="connsiteY5" fmla="*/ 2521867 h 2609628"/>
                    <a:gd name="connsiteX6" fmla="*/ 1399153 w 2609901"/>
                    <a:gd name="connsiteY6" fmla="*/ 2537009 h 2609628"/>
                    <a:gd name="connsiteX7" fmla="*/ 2586205 w 2609901"/>
                    <a:gd name="connsiteY7" fmla="*/ 210595 h 2609628"/>
                    <a:gd name="connsiteX8" fmla="*/ 2457748 w 2609901"/>
                    <a:gd name="connsiteY8" fmla="*/ 0 h 2609628"/>
                    <a:gd name="connsiteX0" fmla="*/ 2457748 w 2609901"/>
                    <a:gd name="connsiteY0" fmla="*/ 0 h 2610878"/>
                    <a:gd name="connsiteX1" fmla="*/ 1336755 w 2609901"/>
                    <a:gd name="connsiteY1" fmla="*/ 0 h 2610878"/>
                    <a:gd name="connsiteX2" fmla="*/ 1273146 w 2609901"/>
                    <a:gd name="connsiteY2" fmla="*/ 0 h 2610878"/>
                    <a:gd name="connsiteX3" fmla="*/ 152153 w 2609901"/>
                    <a:gd name="connsiteY3" fmla="*/ 0 h 2610878"/>
                    <a:gd name="connsiteX4" fmla="*/ 23696 w 2609901"/>
                    <a:gd name="connsiteY4" fmla="*/ 210595 h 2610878"/>
                    <a:gd name="connsiteX5" fmla="*/ 1197301 w 2609901"/>
                    <a:gd name="connsiteY5" fmla="*/ 2521867 h 2610878"/>
                    <a:gd name="connsiteX6" fmla="*/ 1399153 w 2609901"/>
                    <a:gd name="connsiteY6" fmla="*/ 2537009 h 2610878"/>
                    <a:gd name="connsiteX7" fmla="*/ 2586205 w 2609901"/>
                    <a:gd name="connsiteY7" fmla="*/ 210595 h 2610878"/>
                    <a:gd name="connsiteX8" fmla="*/ 2457748 w 2609901"/>
                    <a:gd name="connsiteY8" fmla="*/ 0 h 2610878"/>
                    <a:gd name="connsiteX0" fmla="*/ 2457748 w 2609901"/>
                    <a:gd name="connsiteY0" fmla="*/ 0 h 2616291"/>
                    <a:gd name="connsiteX1" fmla="*/ 1336755 w 2609901"/>
                    <a:gd name="connsiteY1" fmla="*/ 0 h 2616291"/>
                    <a:gd name="connsiteX2" fmla="*/ 1273146 w 2609901"/>
                    <a:gd name="connsiteY2" fmla="*/ 0 h 2616291"/>
                    <a:gd name="connsiteX3" fmla="*/ 152153 w 2609901"/>
                    <a:gd name="connsiteY3" fmla="*/ 0 h 2616291"/>
                    <a:gd name="connsiteX4" fmla="*/ 23696 w 2609901"/>
                    <a:gd name="connsiteY4" fmla="*/ 210595 h 2616291"/>
                    <a:gd name="connsiteX5" fmla="*/ 1197301 w 2609901"/>
                    <a:gd name="connsiteY5" fmla="*/ 2521867 h 2616291"/>
                    <a:gd name="connsiteX6" fmla="*/ 1399153 w 2609901"/>
                    <a:gd name="connsiteY6" fmla="*/ 2537009 h 2616291"/>
                    <a:gd name="connsiteX7" fmla="*/ 2586205 w 2609901"/>
                    <a:gd name="connsiteY7" fmla="*/ 210595 h 2616291"/>
                    <a:gd name="connsiteX8" fmla="*/ 2457748 w 2609901"/>
                    <a:gd name="connsiteY8" fmla="*/ 0 h 2616291"/>
                    <a:gd name="connsiteX0" fmla="*/ 2457748 w 2609901"/>
                    <a:gd name="connsiteY0" fmla="*/ 0 h 2616291"/>
                    <a:gd name="connsiteX1" fmla="*/ 1273146 w 2609901"/>
                    <a:gd name="connsiteY1" fmla="*/ 0 h 2616291"/>
                    <a:gd name="connsiteX2" fmla="*/ 152153 w 2609901"/>
                    <a:gd name="connsiteY2" fmla="*/ 0 h 2616291"/>
                    <a:gd name="connsiteX3" fmla="*/ 23696 w 2609901"/>
                    <a:gd name="connsiteY3" fmla="*/ 210595 h 2616291"/>
                    <a:gd name="connsiteX4" fmla="*/ 1197301 w 2609901"/>
                    <a:gd name="connsiteY4" fmla="*/ 2521867 h 2616291"/>
                    <a:gd name="connsiteX5" fmla="*/ 1399153 w 2609901"/>
                    <a:gd name="connsiteY5" fmla="*/ 2537009 h 2616291"/>
                    <a:gd name="connsiteX6" fmla="*/ 2586205 w 2609901"/>
                    <a:gd name="connsiteY6" fmla="*/ 210595 h 2616291"/>
                    <a:gd name="connsiteX7" fmla="*/ 2457748 w 2609901"/>
                    <a:gd name="connsiteY7" fmla="*/ 0 h 2616291"/>
                    <a:gd name="connsiteX0" fmla="*/ 2457748 w 2609901"/>
                    <a:gd name="connsiteY0" fmla="*/ 0 h 2616291"/>
                    <a:gd name="connsiteX1" fmla="*/ 152153 w 2609901"/>
                    <a:gd name="connsiteY1" fmla="*/ 0 h 2616291"/>
                    <a:gd name="connsiteX2" fmla="*/ 23696 w 2609901"/>
                    <a:gd name="connsiteY2" fmla="*/ 210595 h 2616291"/>
                    <a:gd name="connsiteX3" fmla="*/ 1197301 w 2609901"/>
                    <a:gd name="connsiteY3" fmla="*/ 2521867 h 2616291"/>
                    <a:gd name="connsiteX4" fmla="*/ 1399153 w 2609901"/>
                    <a:gd name="connsiteY4" fmla="*/ 2537009 h 2616291"/>
                    <a:gd name="connsiteX5" fmla="*/ 2586205 w 2609901"/>
                    <a:gd name="connsiteY5" fmla="*/ 210595 h 2616291"/>
                    <a:gd name="connsiteX6" fmla="*/ 2457748 w 2609901"/>
                    <a:gd name="connsiteY6" fmla="*/ 0 h 2616291"/>
                    <a:gd name="connsiteX0" fmla="*/ 2457748 w 2609901"/>
                    <a:gd name="connsiteY0" fmla="*/ 0 h 2616291"/>
                    <a:gd name="connsiteX1" fmla="*/ 152153 w 2609901"/>
                    <a:gd name="connsiteY1" fmla="*/ 0 h 2616291"/>
                    <a:gd name="connsiteX2" fmla="*/ 23696 w 2609901"/>
                    <a:gd name="connsiteY2" fmla="*/ 210595 h 2616291"/>
                    <a:gd name="connsiteX3" fmla="*/ 1197301 w 2609901"/>
                    <a:gd name="connsiteY3" fmla="*/ 2521867 h 2616291"/>
                    <a:gd name="connsiteX4" fmla="*/ 1419867 w 2609901"/>
                    <a:gd name="connsiteY4" fmla="*/ 2537009 h 2616291"/>
                    <a:gd name="connsiteX5" fmla="*/ 2586205 w 2609901"/>
                    <a:gd name="connsiteY5" fmla="*/ 210595 h 2616291"/>
                    <a:gd name="connsiteX6" fmla="*/ 2457748 w 2609901"/>
                    <a:gd name="connsiteY6" fmla="*/ 0 h 2616291"/>
                    <a:gd name="connsiteX0" fmla="*/ 2457748 w 2609901"/>
                    <a:gd name="connsiteY0" fmla="*/ 0 h 2616291"/>
                    <a:gd name="connsiteX1" fmla="*/ 152153 w 2609901"/>
                    <a:gd name="connsiteY1" fmla="*/ 0 h 2616291"/>
                    <a:gd name="connsiteX2" fmla="*/ 23696 w 2609901"/>
                    <a:gd name="connsiteY2" fmla="*/ 210595 h 2616291"/>
                    <a:gd name="connsiteX3" fmla="*/ 1179545 w 2609901"/>
                    <a:gd name="connsiteY3" fmla="*/ 2521867 h 2616291"/>
                    <a:gd name="connsiteX4" fmla="*/ 1419867 w 2609901"/>
                    <a:gd name="connsiteY4" fmla="*/ 2537009 h 2616291"/>
                    <a:gd name="connsiteX5" fmla="*/ 2586205 w 2609901"/>
                    <a:gd name="connsiteY5" fmla="*/ 210595 h 2616291"/>
                    <a:gd name="connsiteX6" fmla="*/ 2457748 w 2609901"/>
                    <a:gd name="connsiteY6" fmla="*/ 0 h 2616291"/>
                    <a:gd name="connsiteX0" fmla="*/ 2457748 w 2609901"/>
                    <a:gd name="connsiteY0" fmla="*/ 0 h 2620237"/>
                    <a:gd name="connsiteX1" fmla="*/ 152153 w 2609901"/>
                    <a:gd name="connsiteY1" fmla="*/ 0 h 2620237"/>
                    <a:gd name="connsiteX2" fmla="*/ 23696 w 2609901"/>
                    <a:gd name="connsiteY2" fmla="*/ 210595 h 2620237"/>
                    <a:gd name="connsiteX3" fmla="*/ 1179545 w 2609901"/>
                    <a:gd name="connsiteY3" fmla="*/ 2521867 h 2620237"/>
                    <a:gd name="connsiteX4" fmla="*/ 1419867 w 2609901"/>
                    <a:gd name="connsiteY4" fmla="*/ 2537009 h 2620237"/>
                    <a:gd name="connsiteX5" fmla="*/ 2586205 w 2609901"/>
                    <a:gd name="connsiteY5" fmla="*/ 210595 h 2620237"/>
                    <a:gd name="connsiteX6" fmla="*/ 2457748 w 2609901"/>
                    <a:gd name="connsiteY6" fmla="*/ 0 h 2620237"/>
                    <a:gd name="connsiteX0" fmla="*/ 2457748 w 2609901"/>
                    <a:gd name="connsiteY0" fmla="*/ 0 h 2620237"/>
                    <a:gd name="connsiteX1" fmla="*/ 152153 w 2609901"/>
                    <a:gd name="connsiteY1" fmla="*/ 0 h 2620237"/>
                    <a:gd name="connsiteX2" fmla="*/ 23696 w 2609901"/>
                    <a:gd name="connsiteY2" fmla="*/ 210595 h 2620237"/>
                    <a:gd name="connsiteX3" fmla="*/ 1179545 w 2609901"/>
                    <a:gd name="connsiteY3" fmla="*/ 2521867 h 2620237"/>
                    <a:gd name="connsiteX4" fmla="*/ 1419867 w 2609901"/>
                    <a:gd name="connsiteY4" fmla="*/ 2537009 h 2620237"/>
                    <a:gd name="connsiteX5" fmla="*/ 2586205 w 2609901"/>
                    <a:gd name="connsiteY5" fmla="*/ 210595 h 2620237"/>
                    <a:gd name="connsiteX6" fmla="*/ 2457748 w 2609901"/>
                    <a:gd name="connsiteY6" fmla="*/ 0 h 2620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09901" h="2620237">
                      <a:moveTo>
                        <a:pt x="2457748" y="0"/>
                      </a:moveTo>
                      <a:lnTo>
                        <a:pt x="152153" y="0"/>
                      </a:lnTo>
                      <a:cubicBezTo>
                        <a:pt x="-28301" y="10147"/>
                        <a:pt x="-14134" y="115659"/>
                        <a:pt x="23696" y="210595"/>
                      </a:cubicBezTo>
                      <a:lnTo>
                        <a:pt x="1179545" y="2521867"/>
                      </a:lnTo>
                      <a:cubicBezTo>
                        <a:pt x="1258353" y="2673529"/>
                        <a:pt x="1376602" y="2626435"/>
                        <a:pt x="1419867" y="2537009"/>
                      </a:cubicBezTo>
                      <a:lnTo>
                        <a:pt x="2586205" y="210595"/>
                      </a:lnTo>
                      <a:cubicBezTo>
                        <a:pt x="2624035" y="115659"/>
                        <a:pt x="2638202" y="10147"/>
                        <a:pt x="2457748" y="0"/>
                      </a:cubicBez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dirty="0">
                    <a:latin typeface="Arial" panose="020B0604020202020204" pitchFamily="34" charset="0"/>
                    <a:cs typeface="Arial" panose="020B0604020202020204" pitchFamily="34" charset="0"/>
                  </a:endParaRPr>
                </a:p>
              </p:txBody>
            </p:sp>
          </p:grpSp>
        </p:grpSp>
        <p:grpSp>
          <p:nvGrpSpPr>
            <p:cNvPr id="7" name="Group 6">
              <a:extLst>
                <a:ext uri="{FF2B5EF4-FFF2-40B4-BE49-F238E27FC236}">
                  <a16:creationId xmlns:a16="http://schemas.microsoft.com/office/drawing/2014/main" id="{E5420C60-1141-478D-93D1-771D98F4BC53}"/>
                </a:ext>
              </a:extLst>
            </p:cNvPr>
            <p:cNvGrpSpPr/>
            <p:nvPr/>
          </p:nvGrpSpPr>
          <p:grpSpPr>
            <a:xfrm>
              <a:off x="2144956" y="2862932"/>
              <a:ext cx="1412522" cy="1412522"/>
              <a:chOff x="2074330" y="2792306"/>
              <a:chExt cx="1553774" cy="1553774"/>
            </a:xfrm>
          </p:grpSpPr>
          <p:grpSp>
            <p:nvGrpSpPr>
              <p:cNvPr id="65" name="Group 64">
                <a:extLst>
                  <a:ext uri="{FF2B5EF4-FFF2-40B4-BE49-F238E27FC236}">
                    <a16:creationId xmlns:a16="http://schemas.microsoft.com/office/drawing/2014/main" id="{9A6AA6DD-A0D4-4D00-B885-575FCA37C553}"/>
                  </a:ext>
                </a:extLst>
              </p:cNvPr>
              <p:cNvGrpSpPr/>
              <p:nvPr/>
            </p:nvGrpSpPr>
            <p:grpSpPr>
              <a:xfrm>
                <a:off x="2074330" y="2792306"/>
                <a:ext cx="1553774" cy="1553774"/>
                <a:chOff x="2140858" y="1694543"/>
                <a:chExt cx="2812142" cy="2812142"/>
              </a:xfrm>
            </p:grpSpPr>
            <p:sp>
              <p:nvSpPr>
                <p:cNvPr id="69" name="Donut 27">
                  <a:extLst>
                    <a:ext uri="{FF2B5EF4-FFF2-40B4-BE49-F238E27FC236}">
                      <a16:creationId xmlns:a16="http://schemas.microsoft.com/office/drawing/2014/main" id="{5B21B9AD-1C50-46B3-9A30-2C12B058F6D6}"/>
                    </a:ext>
                  </a:extLst>
                </p:cNvPr>
                <p:cNvSpPr/>
                <p:nvPr/>
              </p:nvSpPr>
              <p:spPr>
                <a:xfrm>
                  <a:off x="2140858" y="1694543"/>
                  <a:ext cx="2812142" cy="2812142"/>
                </a:xfrm>
                <a:prstGeom prst="donut">
                  <a:avLst>
                    <a:gd name="adj" fmla="val 7234"/>
                  </a:avLst>
                </a:prstGeom>
                <a:solidFill>
                  <a:srgbClr val="11B0AC"/>
                </a:solidFill>
                <a:ln>
                  <a:noFill/>
                </a:ln>
                <a:effectLst>
                  <a:innerShdw blurRad="889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solidFill>
                      <a:schemeClr val="tx1"/>
                    </a:solidFill>
                    <a:latin typeface="Arial" panose="020B0604020202020204" pitchFamily="34" charset="0"/>
                    <a:cs typeface="Arial" panose="020B0604020202020204" pitchFamily="34" charset="0"/>
                  </a:endParaRPr>
                </a:p>
              </p:txBody>
            </p:sp>
            <p:sp>
              <p:nvSpPr>
                <p:cNvPr id="70" name="Oval 69">
                  <a:extLst>
                    <a:ext uri="{FF2B5EF4-FFF2-40B4-BE49-F238E27FC236}">
                      <a16:creationId xmlns:a16="http://schemas.microsoft.com/office/drawing/2014/main" id="{41BA71F7-DB89-4599-94D9-DA4C489EC29B}"/>
                    </a:ext>
                  </a:extLst>
                </p:cNvPr>
                <p:cNvSpPr/>
                <p:nvPr/>
              </p:nvSpPr>
              <p:spPr>
                <a:xfrm>
                  <a:off x="2545443" y="2099128"/>
                  <a:ext cx="2002972" cy="2002972"/>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grpSp>
          <p:grpSp>
            <p:nvGrpSpPr>
              <p:cNvPr id="66" name="Group 65">
                <a:extLst>
                  <a:ext uri="{FF2B5EF4-FFF2-40B4-BE49-F238E27FC236}">
                    <a16:creationId xmlns:a16="http://schemas.microsoft.com/office/drawing/2014/main" id="{0BF0E2E9-80FC-4012-829E-612B41247506}"/>
                  </a:ext>
                </a:extLst>
              </p:cNvPr>
              <p:cNvGrpSpPr/>
              <p:nvPr/>
            </p:nvGrpSpPr>
            <p:grpSpPr>
              <a:xfrm>
                <a:off x="2556981" y="3260309"/>
                <a:ext cx="588471" cy="617764"/>
                <a:chOff x="4986240" y="1643818"/>
                <a:chExt cx="725934" cy="762071"/>
              </a:xfrm>
              <a:solidFill>
                <a:srgbClr val="0F9995"/>
              </a:solidFill>
            </p:grpSpPr>
            <p:sp>
              <p:nvSpPr>
                <p:cNvPr id="67" name="Rounded Rectangle 39">
                  <a:extLst>
                    <a:ext uri="{FF2B5EF4-FFF2-40B4-BE49-F238E27FC236}">
                      <a16:creationId xmlns:a16="http://schemas.microsoft.com/office/drawing/2014/main" id="{FA318517-CBA2-42F5-B4D3-A588F525063E}"/>
                    </a:ext>
                  </a:extLst>
                </p:cNvPr>
                <p:cNvSpPr/>
                <p:nvPr/>
              </p:nvSpPr>
              <p:spPr>
                <a:xfrm flipH="1" flipV="1">
                  <a:off x="5569377" y="1678651"/>
                  <a:ext cx="142797" cy="334525"/>
                </a:xfrm>
                <a:prstGeom prst="roundRect">
                  <a:avLst>
                    <a:gd name="adj" fmla="val 4824"/>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sp>
              <p:nvSpPr>
                <p:cNvPr id="68" name="Rounded Rectangle 24">
                  <a:extLst>
                    <a:ext uri="{FF2B5EF4-FFF2-40B4-BE49-F238E27FC236}">
                      <a16:creationId xmlns:a16="http://schemas.microsoft.com/office/drawing/2014/main" id="{C38D9A41-0A1C-455A-8E59-42A321CE54E8}"/>
                    </a:ext>
                  </a:extLst>
                </p:cNvPr>
                <p:cNvSpPr/>
                <p:nvPr/>
              </p:nvSpPr>
              <p:spPr>
                <a:xfrm flipH="1" flipV="1">
                  <a:off x="4986240" y="1643818"/>
                  <a:ext cx="543808" cy="762071"/>
                </a:xfrm>
                <a:custGeom>
                  <a:avLst/>
                  <a:gdLst>
                    <a:gd name="connsiteX0" fmla="*/ 0 w 3892409"/>
                    <a:gd name="connsiteY0" fmla="*/ 648748 h 4693320"/>
                    <a:gd name="connsiteX1" fmla="*/ 648748 w 3892409"/>
                    <a:gd name="connsiteY1" fmla="*/ 0 h 4693320"/>
                    <a:gd name="connsiteX2" fmla="*/ 3243661 w 3892409"/>
                    <a:gd name="connsiteY2" fmla="*/ 0 h 4693320"/>
                    <a:gd name="connsiteX3" fmla="*/ 3892409 w 3892409"/>
                    <a:gd name="connsiteY3" fmla="*/ 648748 h 4693320"/>
                    <a:gd name="connsiteX4" fmla="*/ 3892409 w 3892409"/>
                    <a:gd name="connsiteY4" fmla="*/ 4044572 h 4693320"/>
                    <a:gd name="connsiteX5" fmla="*/ 3243661 w 3892409"/>
                    <a:gd name="connsiteY5" fmla="*/ 4693320 h 4693320"/>
                    <a:gd name="connsiteX6" fmla="*/ 648748 w 3892409"/>
                    <a:gd name="connsiteY6" fmla="*/ 4693320 h 4693320"/>
                    <a:gd name="connsiteX7" fmla="*/ 0 w 3892409"/>
                    <a:gd name="connsiteY7" fmla="*/ 4044572 h 4693320"/>
                    <a:gd name="connsiteX8" fmla="*/ 0 w 3892409"/>
                    <a:gd name="connsiteY8" fmla="*/ 648748 h 4693320"/>
                    <a:gd name="connsiteX0" fmla="*/ 10274 w 3892409"/>
                    <a:gd name="connsiteY0" fmla="*/ 1696712 h 4693320"/>
                    <a:gd name="connsiteX1" fmla="*/ 648748 w 3892409"/>
                    <a:gd name="connsiteY1" fmla="*/ 0 h 4693320"/>
                    <a:gd name="connsiteX2" fmla="*/ 3243661 w 3892409"/>
                    <a:gd name="connsiteY2" fmla="*/ 0 h 4693320"/>
                    <a:gd name="connsiteX3" fmla="*/ 3892409 w 3892409"/>
                    <a:gd name="connsiteY3" fmla="*/ 648748 h 4693320"/>
                    <a:gd name="connsiteX4" fmla="*/ 3892409 w 3892409"/>
                    <a:gd name="connsiteY4" fmla="*/ 4044572 h 4693320"/>
                    <a:gd name="connsiteX5" fmla="*/ 3243661 w 3892409"/>
                    <a:gd name="connsiteY5" fmla="*/ 4693320 h 4693320"/>
                    <a:gd name="connsiteX6" fmla="*/ 648748 w 3892409"/>
                    <a:gd name="connsiteY6" fmla="*/ 4693320 h 4693320"/>
                    <a:gd name="connsiteX7" fmla="*/ 0 w 3892409"/>
                    <a:gd name="connsiteY7" fmla="*/ 4044572 h 4693320"/>
                    <a:gd name="connsiteX8" fmla="*/ 10274 w 3892409"/>
                    <a:gd name="connsiteY8" fmla="*/ 1696712 h 4693320"/>
                    <a:gd name="connsiteX0" fmla="*/ 10274 w 3892409"/>
                    <a:gd name="connsiteY0" fmla="*/ 1696712 h 4693320"/>
                    <a:gd name="connsiteX1" fmla="*/ 926150 w 3892409"/>
                    <a:gd name="connsiteY1" fmla="*/ 544530 h 4693320"/>
                    <a:gd name="connsiteX2" fmla="*/ 3243661 w 3892409"/>
                    <a:gd name="connsiteY2" fmla="*/ 0 h 4693320"/>
                    <a:gd name="connsiteX3" fmla="*/ 3892409 w 3892409"/>
                    <a:gd name="connsiteY3" fmla="*/ 648748 h 4693320"/>
                    <a:gd name="connsiteX4" fmla="*/ 3892409 w 3892409"/>
                    <a:gd name="connsiteY4" fmla="*/ 4044572 h 4693320"/>
                    <a:gd name="connsiteX5" fmla="*/ 3243661 w 3892409"/>
                    <a:gd name="connsiteY5" fmla="*/ 4693320 h 4693320"/>
                    <a:gd name="connsiteX6" fmla="*/ 648748 w 3892409"/>
                    <a:gd name="connsiteY6" fmla="*/ 4693320 h 4693320"/>
                    <a:gd name="connsiteX7" fmla="*/ 0 w 3892409"/>
                    <a:gd name="connsiteY7" fmla="*/ 4044572 h 4693320"/>
                    <a:gd name="connsiteX8" fmla="*/ 10274 w 3892409"/>
                    <a:gd name="connsiteY8" fmla="*/ 1696712 h 4693320"/>
                    <a:gd name="connsiteX0" fmla="*/ 10274 w 3892409"/>
                    <a:gd name="connsiteY0" fmla="*/ 1696712 h 4693320"/>
                    <a:gd name="connsiteX1" fmla="*/ 926150 w 3892409"/>
                    <a:gd name="connsiteY1" fmla="*/ 544530 h 4693320"/>
                    <a:gd name="connsiteX2" fmla="*/ 3243661 w 3892409"/>
                    <a:gd name="connsiteY2" fmla="*/ 0 h 4693320"/>
                    <a:gd name="connsiteX3" fmla="*/ 3892409 w 3892409"/>
                    <a:gd name="connsiteY3" fmla="*/ 648748 h 4693320"/>
                    <a:gd name="connsiteX4" fmla="*/ 3892409 w 3892409"/>
                    <a:gd name="connsiteY4" fmla="*/ 4044572 h 4693320"/>
                    <a:gd name="connsiteX5" fmla="*/ 3243661 w 3892409"/>
                    <a:gd name="connsiteY5" fmla="*/ 4693320 h 4693320"/>
                    <a:gd name="connsiteX6" fmla="*/ 648748 w 3892409"/>
                    <a:gd name="connsiteY6" fmla="*/ 4693320 h 4693320"/>
                    <a:gd name="connsiteX7" fmla="*/ 0 w 3892409"/>
                    <a:gd name="connsiteY7" fmla="*/ 4044572 h 4693320"/>
                    <a:gd name="connsiteX8" fmla="*/ 10274 w 3892409"/>
                    <a:gd name="connsiteY8" fmla="*/ 1696712 h 4693320"/>
                    <a:gd name="connsiteX0" fmla="*/ 0 w 3892409"/>
                    <a:gd name="connsiteY0" fmla="*/ 1696712 h 4693320"/>
                    <a:gd name="connsiteX1" fmla="*/ 926150 w 3892409"/>
                    <a:gd name="connsiteY1" fmla="*/ 544530 h 4693320"/>
                    <a:gd name="connsiteX2" fmla="*/ 3243661 w 3892409"/>
                    <a:gd name="connsiteY2" fmla="*/ 0 h 4693320"/>
                    <a:gd name="connsiteX3" fmla="*/ 3892409 w 3892409"/>
                    <a:gd name="connsiteY3" fmla="*/ 648748 h 4693320"/>
                    <a:gd name="connsiteX4" fmla="*/ 3892409 w 3892409"/>
                    <a:gd name="connsiteY4" fmla="*/ 4044572 h 4693320"/>
                    <a:gd name="connsiteX5" fmla="*/ 3243661 w 3892409"/>
                    <a:gd name="connsiteY5" fmla="*/ 4693320 h 4693320"/>
                    <a:gd name="connsiteX6" fmla="*/ 648748 w 3892409"/>
                    <a:gd name="connsiteY6" fmla="*/ 4693320 h 4693320"/>
                    <a:gd name="connsiteX7" fmla="*/ 0 w 3892409"/>
                    <a:gd name="connsiteY7" fmla="*/ 4044572 h 4693320"/>
                    <a:gd name="connsiteX8" fmla="*/ 0 w 3892409"/>
                    <a:gd name="connsiteY8" fmla="*/ 1696712 h 4693320"/>
                    <a:gd name="connsiteX0" fmla="*/ 0 w 3892409"/>
                    <a:gd name="connsiteY0" fmla="*/ 1696712 h 4693320"/>
                    <a:gd name="connsiteX1" fmla="*/ 926150 w 3892409"/>
                    <a:gd name="connsiteY1" fmla="*/ 544530 h 4693320"/>
                    <a:gd name="connsiteX2" fmla="*/ 3243661 w 3892409"/>
                    <a:gd name="connsiteY2" fmla="*/ 0 h 4693320"/>
                    <a:gd name="connsiteX3" fmla="*/ 3892409 w 3892409"/>
                    <a:gd name="connsiteY3" fmla="*/ 648748 h 4693320"/>
                    <a:gd name="connsiteX4" fmla="*/ 3892409 w 3892409"/>
                    <a:gd name="connsiteY4" fmla="*/ 4044572 h 4693320"/>
                    <a:gd name="connsiteX5" fmla="*/ 3243661 w 3892409"/>
                    <a:gd name="connsiteY5" fmla="*/ 4693320 h 4693320"/>
                    <a:gd name="connsiteX6" fmla="*/ 648748 w 3892409"/>
                    <a:gd name="connsiteY6" fmla="*/ 4693320 h 4693320"/>
                    <a:gd name="connsiteX7" fmla="*/ 0 w 3892409"/>
                    <a:gd name="connsiteY7" fmla="*/ 4044572 h 4693320"/>
                    <a:gd name="connsiteX8" fmla="*/ 0 w 3892409"/>
                    <a:gd name="connsiteY8" fmla="*/ 1696712 h 4693320"/>
                    <a:gd name="connsiteX0" fmla="*/ 0 w 3892409"/>
                    <a:gd name="connsiteY0" fmla="*/ 1696712 h 4693320"/>
                    <a:gd name="connsiteX1" fmla="*/ 895328 w 3892409"/>
                    <a:gd name="connsiteY1" fmla="*/ 554805 h 4693320"/>
                    <a:gd name="connsiteX2" fmla="*/ 3243661 w 3892409"/>
                    <a:gd name="connsiteY2" fmla="*/ 0 h 4693320"/>
                    <a:gd name="connsiteX3" fmla="*/ 3892409 w 3892409"/>
                    <a:gd name="connsiteY3" fmla="*/ 648748 h 4693320"/>
                    <a:gd name="connsiteX4" fmla="*/ 3892409 w 3892409"/>
                    <a:gd name="connsiteY4" fmla="*/ 4044572 h 4693320"/>
                    <a:gd name="connsiteX5" fmla="*/ 3243661 w 3892409"/>
                    <a:gd name="connsiteY5" fmla="*/ 4693320 h 4693320"/>
                    <a:gd name="connsiteX6" fmla="*/ 648748 w 3892409"/>
                    <a:gd name="connsiteY6" fmla="*/ 4693320 h 4693320"/>
                    <a:gd name="connsiteX7" fmla="*/ 0 w 3892409"/>
                    <a:gd name="connsiteY7" fmla="*/ 4044572 h 4693320"/>
                    <a:gd name="connsiteX8" fmla="*/ 0 w 3892409"/>
                    <a:gd name="connsiteY8" fmla="*/ 1696712 h 4693320"/>
                    <a:gd name="connsiteX0" fmla="*/ 0 w 3892409"/>
                    <a:gd name="connsiteY0" fmla="*/ 1696712 h 4693320"/>
                    <a:gd name="connsiteX1" fmla="*/ 895328 w 3892409"/>
                    <a:gd name="connsiteY1" fmla="*/ 554805 h 4693320"/>
                    <a:gd name="connsiteX2" fmla="*/ 3243661 w 3892409"/>
                    <a:gd name="connsiteY2" fmla="*/ 0 h 4693320"/>
                    <a:gd name="connsiteX3" fmla="*/ 3892409 w 3892409"/>
                    <a:gd name="connsiteY3" fmla="*/ 648748 h 4693320"/>
                    <a:gd name="connsiteX4" fmla="*/ 3892409 w 3892409"/>
                    <a:gd name="connsiteY4" fmla="*/ 4044572 h 4693320"/>
                    <a:gd name="connsiteX5" fmla="*/ 3243661 w 3892409"/>
                    <a:gd name="connsiteY5" fmla="*/ 4693320 h 4693320"/>
                    <a:gd name="connsiteX6" fmla="*/ 648748 w 3892409"/>
                    <a:gd name="connsiteY6" fmla="*/ 4693320 h 4693320"/>
                    <a:gd name="connsiteX7" fmla="*/ 0 w 3892409"/>
                    <a:gd name="connsiteY7" fmla="*/ 4044572 h 4693320"/>
                    <a:gd name="connsiteX8" fmla="*/ 0 w 3892409"/>
                    <a:gd name="connsiteY8" fmla="*/ 1696712 h 4693320"/>
                    <a:gd name="connsiteX0" fmla="*/ 0 w 3892409"/>
                    <a:gd name="connsiteY0" fmla="*/ 1593970 h 4590578"/>
                    <a:gd name="connsiteX1" fmla="*/ 895328 w 3892409"/>
                    <a:gd name="connsiteY1" fmla="*/ 452063 h 4590578"/>
                    <a:gd name="connsiteX2" fmla="*/ 1240201 w 3892409"/>
                    <a:gd name="connsiteY2" fmla="*/ 0 h 4590578"/>
                    <a:gd name="connsiteX3" fmla="*/ 3892409 w 3892409"/>
                    <a:gd name="connsiteY3" fmla="*/ 546006 h 4590578"/>
                    <a:gd name="connsiteX4" fmla="*/ 3892409 w 3892409"/>
                    <a:gd name="connsiteY4" fmla="*/ 3941830 h 4590578"/>
                    <a:gd name="connsiteX5" fmla="*/ 3243661 w 3892409"/>
                    <a:gd name="connsiteY5" fmla="*/ 4590578 h 4590578"/>
                    <a:gd name="connsiteX6" fmla="*/ 648748 w 3892409"/>
                    <a:gd name="connsiteY6" fmla="*/ 4590578 h 4590578"/>
                    <a:gd name="connsiteX7" fmla="*/ 0 w 3892409"/>
                    <a:gd name="connsiteY7" fmla="*/ 3941830 h 4590578"/>
                    <a:gd name="connsiteX8" fmla="*/ 0 w 3892409"/>
                    <a:gd name="connsiteY8" fmla="*/ 1593970 h 4590578"/>
                    <a:gd name="connsiteX0" fmla="*/ 0 w 3892409"/>
                    <a:gd name="connsiteY0" fmla="*/ 1593970 h 4590578"/>
                    <a:gd name="connsiteX1" fmla="*/ 895328 w 3892409"/>
                    <a:gd name="connsiteY1" fmla="*/ 452063 h 4590578"/>
                    <a:gd name="connsiteX2" fmla="*/ 1240201 w 3892409"/>
                    <a:gd name="connsiteY2" fmla="*/ 0 h 4590578"/>
                    <a:gd name="connsiteX3" fmla="*/ 3892409 w 3892409"/>
                    <a:gd name="connsiteY3" fmla="*/ 546006 h 4590578"/>
                    <a:gd name="connsiteX4" fmla="*/ 3892409 w 3892409"/>
                    <a:gd name="connsiteY4" fmla="*/ 3941830 h 4590578"/>
                    <a:gd name="connsiteX5" fmla="*/ 3243661 w 3892409"/>
                    <a:gd name="connsiteY5" fmla="*/ 4590578 h 4590578"/>
                    <a:gd name="connsiteX6" fmla="*/ 648748 w 3892409"/>
                    <a:gd name="connsiteY6" fmla="*/ 4590578 h 4590578"/>
                    <a:gd name="connsiteX7" fmla="*/ 0 w 3892409"/>
                    <a:gd name="connsiteY7" fmla="*/ 3941830 h 4590578"/>
                    <a:gd name="connsiteX8" fmla="*/ 0 w 3892409"/>
                    <a:gd name="connsiteY8" fmla="*/ 1593970 h 4590578"/>
                    <a:gd name="connsiteX0" fmla="*/ 0 w 3892409"/>
                    <a:gd name="connsiteY0" fmla="*/ 1593970 h 4590578"/>
                    <a:gd name="connsiteX1" fmla="*/ 895328 w 3892409"/>
                    <a:gd name="connsiteY1" fmla="*/ 452063 h 4590578"/>
                    <a:gd name="connsiteX2" fmla="*/ 1240201 w 3892409"/>
                    <a:gd name="connsiteY2" fmla="*/ 0 h 4590578"/>
                    <a:gd name="connsiteX3" fmla="*/ 3892409 w 3892409"/>
                    <a:gd name="connsiteY3" fmla="*/ 546006 h 4590578"/>
                    <a:gd name="connsiteX4" fmla="*/ 3892409 w 3892409"/>
                    <a:gd name="connsiteY4" fmla="*/ 3941830 h 4590578"/>
                    <a:gd name="connsiteX5" fmla="*/ 3243661 w 3892409"/>
                    <a:gd name="connsiteY5" fmla="*/ 4590578 h 4590578"/>
                    <a:gd name="connsiteX6" fmla="*/ 648748 w 3892409"/>
                    <a:gd name="connsiteY6" fmla="*/ 4590578 h 4590578"/>
                    <a:gd name="connsiteX7" fmla="*/ 0 w 3892409"/>
                    <a:gd name="connsiteY7" fmla="*/ 3941830 h 4590578"/>
                    <a:gd name="connsiteX8" fmla="*/ 0 w 3892409"/>
                    <a:gd name="connsiteY8" fmla="*/ 1593970 h 4590578"/>
                    <a:gd name="connsiteX0" fmla="*/ 0 w 3892409"/>
                    <a:gd name="connsiteY0" fmla="*/ 1532325 h 4528933"/>
                    <a:gd name="connsiteX1" fmla="*/ 895328 w 3892409"/>
                    <a:gd name="connsiteY1" fmla="*/ 390418 h 4528933"/>
                    <a:gd name="connsiteX2" fmla="*/ 1219652 w 3892409"/>
                    <a:gd name="connsiteY2" fmla="*/ 0 h 4528933"/>
                    <a:gd name="connsiteX3" fmla="*/ 3892409 w 3892409"/>
                    <a:gd name="connsiteY3" fmla="*/ 484361 h 4528933"/>
                    <a:gd name="connsiteX4" fmla="*/ 3892409 w 3892409"/>
                    <a:gd name="connsiteY4" fmla="*/ 3880185 h 4528933"/>
                    <a:gd name="connsiteX5" fmla="*/ 3243661 w 3892409"/>
                    <a:gd name="connsiteY5" fmla="*/ 4528933 h 4528933"/>
                    <a:gd name="connsiteX6" fmla="*/ 648748 w 3892409"/>
                    <a:gd name="connsiteY6" fmla="*/ 4528933 h 4528933"/>
                    <a:gd name="connsiteX7" fmla="*/ 0 w 3892409"/>
                    <a:gd name="connsiteY7" fmla="*/ 3880185 h 4528933"/>
                    <a:gd name="connsiteX8" fmla="*/ 0 w 3892409"/>
                    <a:gd name="connsiteY8" fmla="*/ 1532325 h 4528933"/>
                    <a:gd name="connsiteX0" fmla="*/ 0 w 3892409"/>
                    <a:gd name="connsiteY0" fmla="*/ 2587818 h 5584426"/>
                    <a:gd name="connsiteX1" fmla="*/ 895328 w 3892409"/>
                    <a:gd name="connsiteY1" fmla="*/ 1445911 h 5584426"/>
                    <a:gd name="connsiteX2" fmla="*/ 1219652 w 3892409"/>
                    <a:gd name="connsiteY2" fmla="*/ 1055493 h 5584426"/>
                    <a:gd name="connsiteX3" fmla="*/ 1693739 w 3892409"/>
                    <a:gd name="connsiteY3" fmla="*/ 60375 h 5584426"/>
                    <a:gd name="connsiteX4" fmla="*/ 3892409 w 3892409"/>
                    <a:gd name="connsiteY4" fmla="*/ 4935678 h 5584426"/>
                    <a:gd name="connsiteX5" fmla="*/ 3243661 w 3892409"/>
                    <a:gd name="connsiteY5" fmla="*/ 5584426 h 5584426"/>
                    <a:gd name="connsiteX6" fmla="*/ 648748 w 3892409"/>
                    <a:gd name="connsiteY6" fmla="*/ 5584426 h 5584426"/>
                    <a:gd name="connsiteX7" fmla="*/ 0 w 3892409"/>
                    <a:gd name="connsiteY7" fmla="*/ 4935678 h 5584426"/>
                    <a:gd name="connsiteX8" fmla="*/ 0 w 3892409"/>
                    <a:gd name="connsiteY8" fmla="*/ 2587818 h 5584426"/>
                    <a:gd name="connsiteX0" fmla="*/ 0 w 3892409"/>
                    <a:gd name="connsiteY0" fmla="*/ 2906283 h 5902891"/>
                    <a:gd name="connsiteX1" fmla="*/ 895328 w 3892409"/>
                    <a:gd name="connsiteY1" fmla="*/ 1764376 h 5902891"/>
                    <a:gd name="connsiteX2" fmla="*/ 1219652 w 3892409"/>
                    <a:gd name="connsiteY2" fmla="*/ 1373958 h 5902891"/>
                    <a:gd name="connsiteX3" fmla="*/ 1693739 w 3892409"/>
                    <a:gd name="connsiteY3" fmla="*/ 50067 h 5902891"/>
                    <a:gd name="connsiteX4" fmla="*/ 3892409 w 3892409"/>
                    <a:gd name="connsiteY4" fmla="*/ 5254143 h 5902891"/>
                    <a:gd name="connsiteX5" fmla="*/ 3243661 w 3892409"/>
                    <a:gd name="connsiteY5" fmla="*/ 5902891 h 5902891"/>
                    <a:gd name="connsiteX6" fmla="*/ 648748 w 3892409"/>
                    <a:gd name="connsiteY6" fmla="*/ 5902891 h 5902891"/>
                    <a:gd name="connsiteX7" fmla="*/ 0 w 3892409"/>
                    <a:gd name="connsiteY7" fmla="*/ 5254143 h 5902891"/>
                    <a:gd name="connsiteX8" fmla="*/ 0 w 3892409"/>
                    <a:gd name="connsiteY8" fmla="*/ 2906283 h 5902891"/>
                    <a:gd name="connsiteX0" fmla="*/ 0 w 3892409"/>
                    <a:gd name="connsiteY0" fmla="*/ 2911278 h 5907886"/>
                    <a:gd name="connsiteX1" fmla="*/ 895328 w 3892409"/>
                    <a:gd name="connsiteY1" fmla="*/ 1769371 h 5907886"/>
                    <a:gd name="connsiteX2" fmla="*/ 1342941 w 3892409"/>
                    <a:gd name="connsiteY2" fmla="*/ 1204292 h 5907886"/>
                    <a:gd name="connsiteX3" fmla="*/ 1693739 w 3892409"/>
                    <a:gd name="connsiteY3" fmla="*/ 55062 h 5907886"/>
                    <a:gd name="connsiteX4" fmla="*/ 3892409 w 3892409"/>
                    <a:gd name="connsiteY4" fmla="*/ 5259138 h 5907886"/>
                    <a:gd name="connsiteX5" fmla="*/ 3243661 w 3892409"/>
                    <a:gd name="connsiteY5" fmla="*/ 5907886 h 5907886"/>
                    <a:gd name="connsiteX6" fmla="*/ 648748 w 3892409"/>
                    <a:gd name="connsiteY6" fmla="*/ 5907886 h 5907886"/>
                    <a:gd name="connsiteX7" fmla="*/ 0 w 3892409"/>
                    <a:gd name="connsiteY7" fmla="*/ 5259138 h 5907886"/>
                    <a:gd name="connsiteX8" fmla="*/ 0 w 3892409"/>
                    <a:gd name="connsiteY8" fmla="*/ 2911278 h 5907886"/>
                    <a:gd name="connsiteX0" fmla="*/ 0 w 3892409"/>
                    <a:gd name="connsiteY0" fmla="*/ 2909709 h 5906317"/>
                    <a:gd name="connsiteX1" fmla="*/ 895328 w 3892409"/>
                    <a:gd name="connsiteY1" fmla="*/ 1767802 h 5906317"/>
                    <a:gd name="connsiteX2" fmla="*/ 1322392 w 3892409"/>
                    <a:gd name="connsiteY2" fmla="*/ 1254094 h 5906317"/>
                    <a:gd name="connsiteX3" fmla="*/ 1693739 w 3892409"/>
                    <a:gd name="connsiteY3" fmla="*/ 53493 h 5906317"/>
                    <a:gd name="connsiteX4" fmla="*/ 3892409 w 3892409"/>
                    <a:gd name="connsiteY4" fmla="*/ 5257569 h 5906317"/>
                    <a:gd name="connsiteX5" fmla="*/ 3243661 w 3892409"/>
                    <a:gd name="connsiteY5" fmla="*/ 5906317 h 5906317"/>
                    <a:gd name="connsiteX6" fmla="*/ 648748 w 3892409"/>
                    <a:gd name="connsiteY6" fmla="*/ 5906317 h 5906317"/>
                    <a:gd name="connsiteX7" fmla="*/ 0 w 3892409"/>
                    <a:gd name="connsiteY7" fmla="*/ 5257569 h 5906317"/>
                    <a:gd name="connsiteX8" fmla="*/ 0 w 3892409"/>
                    <a:gd name="connsiteY8" fmla="*/ 2909709 h 5906317"/>
                    <a:gd name="connsiteX0" fmla="*/ 0 w 3892409"/>
                    <a:gd name="connsiteY0" fmla="*/ 2909709 h 5906317"/>
                    <a:gd name="connsiteX1" fmla="*/ 895328 w 3892409"/>
                    <a:gd name="connsiteY1" fmla="*/ 1767802 h 5906317"/>
                    <a:gd name="connsiteX2" fmla="*/ 1322392 w 3892409"/>
                    <a:gd name="connsiteY2" fmla="*/ 1254094 h 5906317"/>
                    <a:gd name="connsiteX3" fmla="*/ 1693739 w 3892409"/>
                    <a:gd name="connsiteY3" fmla="*/ 53493 h 5906317"/>
                    <a:gd name="connsiteX4" fmla="*/ 3892409 w 3892409"/>
                    <a:gd name="connsiteY4" fmla="*/ 5257569 h 5906317"/>
                    <a:gd name="connsiteX5" fmla="*/ 3243661 w 3892409"/>
                    <a:gd name="connsiteY5" fmla="*/ 5906317 h 5906317"/>
                    <a:gd name="connsiteX6" fmla="*/ 648748 w 3892409"/>
                    <a:gd name="connsiteY6" fmla="*/ 5906317 h 5906317"/>
                    <a:gd name="connsiteX7" fmla="*/ 0 w 3892409"/>
                    <a:gd name="connsiteY7" fmla="*/ 5257569 h 5906317"/>
                    <a:gd name="connsiteX8" fmla="*/ 0 w 3892409"/>
                    <a:gd name="connsiteY8" fmla="*/ 2909709 h 5906317"/>
                    <a:gd name="connsiteX0" fmla="*/ 0 w 3892409"/>
                    <a:gd name="connsiteY0" fmla="*/ 2911528 h 5908136"/>
                    <a:gd name="connsiteX1" fmla="*/ 895328 w 3892409"/>
                    <a:gd name="connsiteY1" fmla="*/ 1769621 h 5908136"/>
                    <a:gd name="connsiteX2" fmla="*/ 1322392 w 3892409"/>
                    <a:gd name="connsiteY2" fmla="*/ 1255913 h 5908136"/>
                    <a:gd name="connsiteX3" fmla="*/ 1693739 w 3892409"/>
                    <a:gd name="connsiteY3" fmla="*/ 55312 h 5908136"/>
                    <a:gd name="connsiteX4" fmla="*/ 3892409 w 3892409"/>
                    <a:gd name="connsiteY4" fmla="*/ 5259388 h 5908136"/>
                    <a:gd name="connsiteX5" fmla="*/ 3243661 w 3892409"/>
                    <a:gd name="connsiteY5" fmla="*/ 5908136 h 5908136"/>
                    <a:gd name="connsiteX6" fmla="*/ 648748 w 3892409"/>
                    <a:gd name="connsiteY6" fmla="*/ 5908136 h 5908136"/>
                    <a:gd name="connsiteX7" fmla="*/ 0 w 3892409"/>
                    <a:gd name="connsiteY7" fmla="*/ 5259388 h 5908136"/>
                    <a:gd name="connsiteX8" fmla="*/ 0 w 3892409"/>
                    <a:gd name="connsiteY8" fmla="*/ 2911528 h 5908136"/>
                    <a:gd name="connsiteX0" fmla="*/ 0 w 3892409"/>
                    <a:gd name="connsiteY0" fmla="*/ 2912861 h 5909469"/>
                    <a:gd name="connsiteX1" fmla="*/ 895328 w 3892409"/>
                    <a:gd name="connsiteY1" fmla="*/ 1770954 h 5909469"/>
                    <a:gd name="connsiteX2" fmla="*/ 1342940 w 3892409"/>
                    <a:gd name="connsiteY2" fmla="*/ 1216149 h 5909469"/>
                    <a:gd name="connsiteX3" fmla="*/ 1693739 w 3892409"/>
                    <a:gd name="connsiteY3" fmla="*/ 56645 h 5909469"/>
                    <a:gd name="connsiteX4" fmla="*/ 3892409 w 3892409"/>
                    <a:gd name="connsiteY4" fmla="*/ 5260721 h 5909469"/>
                    <a:gd name="connsiteX5" fmla="*/ 3243661 w 3892409"/>
                    <a:gd name="connsiteY5" fmla="*/ 5909469 h 5909469"/>
                    <a:gd name="connsiteX6" fmla="*/ 648748 w 3892409"/>
                    <a:gd name="connsiteY6" fmla="*/ 5909469 h 5909469"/>
                    <a:gd name="connsiteX7" fmla="*/ 0 w 3892409"/>
                    <a:gd name="connsiteY7" fmla="*/ 5260721 h 5909469"/>
                    <a:gd name="connsiteX8" fmla="*/ 0 w 3892409"/>
                    <a:gd name="connsiteY8" fmla="*/ 2912861 h 5909469"/>
                    <a:gd name="connsiteX0" fmla="*/ 0 w 3892409"/>
                    <a:gd name="connsiteY0" fmla="*/ 2911856 h 5908464"/>
                    <a:gd name="connsiteX1" fmla="*/ 895328 w 3892409"/>
                    <a:gd name="connsiteY1" fmla="*/ 1769949 h 5908464"/>
                    <a:gd name="connsiteX2" fmla="*/ 1342940 w 3892409"/>
                    <a:gd name="connsiteY2" fmla="*/ 1245967 h 5908464"/>
                    <a:gd name="connsiteX3" fmla="*/ 1693739 w 3892409"/>
                    <a:gd name="connsiteY3" fmla="*/ 55640 h 5908464"/>
                    <a:gd name="connsiteX4" fmla="*/ 3892409 w 3892409"/>
                    <a:gd name="connsiteY4" fmla="*/ 5259716 h 5908464"/>
                    <a:gd name="connsiteX5" fmla="*/ 3243661 w 3892409"/>
                    <a:gd name="connsiteY5" fmla="*/ 5908464 h 5908464"/>
                    <a:gd name="connsiteX6" fmla="*/ 648748 w 3892409"/>
                    <a:gd name="connsiteY6" fmla="*/ 5908464 h 5908464"/>
                    <a:gd name="connsiteX7" fmla="*/ 0 w 3892409"/>
                    <a:gd name="connsiteY7" fmla="*/ 5259716 h 5908464"/>
                    <a:gd name="connsiteX8" fmla="*/ 0 w 3892409"/>
                    <a:gd name="connsiteY8" fmla="*/ 2911856 h 5908464"/>
                    <a:gd name="connsiteX0" fmla="*/ 0 w 3892409"/>
                    <a:gd name="connsiteY0" fmla="*/ 2911856 h 5908464"/>
                    <a:gd name="connsiteX1" fmla="*/ 895328 w 3892409"/>
                    <a:gd name="connsiteY1" fmla="*/ 1769949 h 5908464"/>
                    <a:gd name="connsiteX2" fmla="*/ 1342940 w 3892409"/>
                    <a:gd name="connsiteY2" fmla="*/ 1245967 h 5908464"/>
                    <a:gd name="connsiteX3" fmla="*/ 1693739 w 3892409"/>
                    <a:gd name="connsiteY3" fmla="*/ 55640 h 5908464"/>
                    <a:gd name="connsiteX4" fmla="*/ 3892409 w 3892409"/>
                    <a:gd name="connsiteY4" fmla="*/ 5259716 h 5908464"/>
                    <a:gd name="connsiteX5" fmla="*/ 3243661 w 3892409"/>
                    <a:gd name="connsiteY5" fmla="*/ 5908464 h 5908464"/>
                    <a:gd name="connsiteX6" fmla="*/ 648748 w 3892409"/>
                    <a:gd name="connsiteY6" fmla="*/ 5908464 h 5908464"/>
                    <a:gd name="connsiteX7" fmla="*/ 0 w 3892409"/>
                    <a:gd name="connsiteY7" fmla="*/ 5259716 h 5908464"/>
                    <a:gd name="connsiteX8" fmla="*/ 0 w 3892409"/>
                    <a:gd name="connsiteY8" fmla="*/ 2911856 h 5908464"/>
                    <a:gd name="connsiteX0" fmla="*/ 0 w 3892409"/>
                    <a:gd name="connsiteY0" fmla="*/ 2911856 h 5908464"/>
                    <a:gd name="connsiteX1" fmla="*/ 926150 w 3892409"/>
                    <a:gd name="connsiteY1" fmla="*/ 1728852 h 5908464"/>
                    <a:gd name="connsiteX2" fmla="*/ 1342940 w 3892409"/>
                    <a:gd name="connsiteY2" fmla="*/ 1245967 h 5908464"/>
                    <a:gd name="connsiteX3" fmla="*/ 1693739 w 3892409"/>
                    <a:gd name="connsiteY3" fmla="*/ 55640 h 5908464"/>
                    <a:gd name="connsiteX4" fmla="*/ 3892409 w 3892409"/>
                    <a:gd name="connsiteY4" fmla="*/ 5259716 h 5908464"/>
                    <a:gd name="connsiteX5" fmla="*/ 3243661 w 3892409"/>
                    <a:gd name="connsiteY5" fmla="*/ 5908464 h 5908464"/>
                    <a:gd name="connsiteX6" fmla="*/ 648748 w 3892409"/>
                    <a:gd name="connsiteY6" fmla="*/ 5908464 h 5908464"/>
                    <a:gd name="connsiteX7" fmla="*/ 0 w 3892409"/>
                    <a:gd name="connsiteY7" fmla="*/ 5259716 h 5908464"/>
                    <a:gd name="connsiteX8" fmla="*/ 0 w 3892409"/>
                    <a:gd name="connsiteY8" fmla="*/ 2911856 h 5908464"/>
                    <a:gd name="connsiteX0" fmla="*/ 0 w 3892409"/>
                    <a:gd name="connsiteY0" fmla="*/ 2911856 h 5908464"/>
                    <a:gd name="connsiteX1" fmla="*/ 895328 w 3892409"/>
                    <a:gd name="connsiteY1" fmla="*/ 1800771 h 5908464"/>
                    <a:gd name="connsiteX2" fmla="*/ 1342940 w 3892409"/>
                    <a:gd name="connsiteY2" fmla="*/ 1245967 h 5908464"/>
                    <a:gd name="connsiteX3" fmla="*/ 1693739 w 3892409"/>
                    <a:gd name="connsiteY3" fmla="*/ 55640 h 5908464"/>
                    <a:gd name="connsiteX4" fmla="*/ 3892409 w 3892409"/>
                    <a:gd name="connsiteY4" fmla="*/ 5259716 h 5908464"/>
                    <a:gd name="connsiteX5" fmla="*/ 3243661 w 3892409"/>
                    <a:gd name="connsiteY5" fmla="*/ 5908464 h 5908464"/>
                    <a:gd name="connsiteX6" fmla="*/ 648748 w 3892409"/>
                    <a:gd name="connsiteY6" fmla="*/ 5908464 h 5908464"/>
                    <a:gd name="connsiteX7" fmla="*/ 0 w 3892409"/>
                    <a:gd name="connsiteY7" fmla="*/ 5259716 h 5908464"/>
                    <a:gd name="connsiteX8" fmla="*/ 0 w 3892409"/>
                    <a:gd name="connsiteY8" fmla="*/ 2911856 h 5908464"/>
                    <a:gd name="connsiteX0" fmla="*/ 0 w 3892409"/>
                    <a:gd name="connsiteY0" fmla="*/ 2911856 h 5908464"/>
                    <a:gd name="connsiteX1" fmla="*/ 864506 w 3892409"/>
                    <a:gd name="connsiteY1" fmla="*/ 1862416 h 5908464"/>
                    <a:gd name="connsiteX2" fmla="*/ 1342940 w 3892409"/>
                    <a:gd name="connsiteY2" fmla="*/ 1245967 h 5908464"/>
                    <a:gd name="connsiteX3" fmla="*/ 1693739 w 3892409"/>
                    <a:gd name="connsiteY3" fmla="*/ 55640 h 5908464"/>
                    <a:gd name="connsiteX4" fmla="*/ 3892409 w 3892409"/>
                    <a:gd name="connsiteY4" fmla="*/ 5259716 h 5908464"/>
                    <a:gd name="connsiteX5" fmla="*/ 3243661 w 3892409"/>
                    <a:gd name="connsiteY5" fmla="*/ 5908464 h 5908464"/>
                    <a:gd name="connsiteX6" fmla="*/ 648748 w 3892409"/>
                    <a:gd name="connsiteY6" fmla="*/ 5908464 h 5908464"/>
                    <a:gd name="connsiteX7" fmla="*/ 0 w 3892409"/>
                    <a:gd name="connsiteY7" fmla="*/ 5259716 h 5908464"/>
                    <a:gd name="connsiteX8" fmla="*/ 0 w 3892409"/>
                    <a:gd name="connsiteY8" fmla="*/ 2911856 h 5908464"/>
                    <a:gd name="connsiteX0" fmla="*/ 0 w 3892409"/>
                    <a:gd name="connsiteY0" fmla="*/ 2916652 h 5913260"/>
                    <a:gd name="connsiteX1" fmla="*/ 864506 w 3892409"/>
                    <a:gd name="connsiteY1" fmla="*/ 1867212 h 5913260"/>
                    <a:gd name="connsiteX2" fmla="*/ 1342940 w 3892409"/>
                    <a:gd name="connsiteY2" fmla="*/ 1250763 h 5913260"/>
                    <a:gd name="connsiteX3" fmla="*/ 1693739 w 3892409"/>
                    <a:gd name="connsiteY3" fmla="*/ 60436 h 5913260"/>
                    <a:gd name="connsiteX4" fmla="*/ 3892409 w 3892409"/>
                    <a:gd name="connsiteY4" fmla="*/ 5264512 h 5913260"/>
                    <a:gd name="connsiteX5" fmla="*/ 3243661 w 3892409"/>
                    <a:gd name="connsiteY5" fmla="*/ 5913260 h 5913260"/>
                    <a:gd name="connsiteX6" fmla="*/ 648748 w 3892409"/>
                    <a:gd name="connsiteY6" fmla="*/ 5913260 h 5913260"/>
                    <a:gd name="connsiteX7" fmla="*/ 0 w 3892409"/>
                    <a:gd name="connsiteY7" fmla="*/ 5264512 h 5913260"/>
                    <a:gd name="connsiteX8" fmla="*/ 0 w 3892409"/>
                    <a:gd name="connsiteY8" fmla="*/ 2916652 h 5913260"/>
                    <a:gd name="connsiteX0" fmla="*/ 0 w 3892409"/>
                    <a:gd name="connsiteY0" fmla="*/ 2916652 h 5913260"/>
                    <a:gd name="connsiteX1" fmla="*/ 864506 w 3892409"/>
                    <a:gd name="connsiteY1" fmla="*/ 1867212 h 5913260"/>
                    <a:gd name="connsiteX2" fmla="*/ 1342940 w 3892409"/>
                    <a:gd name="connsiteY2" fmla="*/ 1250763 h 5913260"/>
                    <a:gd name="connsiteX3" fmla="*/ 1693739 w 3892409"/>
                    <a:gd name="connsiteY3" fmla="*/ 60436 h 5913260"/>
                    <a:gd name="connsiteX4" fmla="*/ 1966024 w 3892409"/>
                    <a:gd name="connsiteY4" fmla="*/ 683715 h 5913260"/>
                    <a:gd name="connsiteX5" fmla="*/ 3892409 w 3892409"/>
                    <a:gd name="connsiteY5" fmla="*/ 5264512 h 5913260"/>
                    <a:gd name="connsiteX6" fmla="*/ 3243661 w 3892409"/>
                    <a:gd name="connsiteY6" fmla="*/ 5913260 h 5913260"/>
                    <a:gd name="connsiteX7" fmla="*/ 648748 w 3892409"/>
                    <a:gd name="connsiteY7" fmla="*/ 5913260 h 5913260"/>
                    <a:gd name="connsiteX8" fmla="*/ 0 w 3892409"/>
                    <a:gd name="connsiteY8" fmla="*/ 5264512 h 5913260"/>
                    <a:gd name="connsiteX9" fmla="*/ 0 w 3892409"/>
                    <a:gd name="connsiteY9" fmla="*/ 2916652 h 5913260"/>
                    <a:gd name="connsiteX0" fmla="*/ 0 w 3892409"/>
                    <a:gd name="connsiteY0" fmla="*/ 2916652 h 5913260"/>
                    <a:gd name="connsiteX1" fmla="*/ 864506 w 3892409"/>
                    <a:gd name="connsiteY1" fmla="*/ 1867212 h 5913260"/>
                    <a:gd name="connsiteX2" fmla="*/ 1342940 w 3892409"/>
                    <a:gd name="connsiteY2" fmla="*/ 1250763 h 5913260"/>
                    <a:gd name="connsiteX3" fmla="*/ 1693739 w 3892409"/>
                    <a:gd name="connsiteY3" fmla="*/ 60436 h 5913260"/>
                    <a:gd name="connsiteX4" fmla="*/ 2407812 w 3892409"/>
                    <a:gd name="connsiteY4" fmla="*/ 406312 h 5913260"/>
                    <a:gd name="connsiteX5" fmla="*/ 3892409 w 3892409"/>
                    <a:gd name="connsiteY5" fmla="*/ 5264512 h 5913260"/>
                    <a:gd name="connsiteX6" fmla="*/ 3243661 w 3892409"/>
                    <a:gd name="connsiteY6" fmla="*/ 5913260 h 5913260"/>
                    <a:gd name="connsiteX7" fmla="*/ 648748 w 3892409"/>
                    <a:gd name="connsiteY7" fmla="*/ 5913260 h 5913260"/>
                    <a:gd name="connsiteX8" fmla="*/ 0 w 3892409"/>
                    <a:gd name="connsiteY8" fmla="*/ 5264512 h 5913260"/>
                    <a:gd name="connsiteX9" fmla="*/ 0 w 3892409"/>
                    <a:gd name="connsiteY9" fmla="*/ 2916652 h 5913260"/>
                    <a:gd name="connsiteX0" fmla="*/ 0 w 3892409"/>
                    <a:gd name="connsiteY0" fmla="*/ 2916652 h 5913260"/>
                    <a:gd name="connsiteX1" fmla="*/ 864506 w 3892409"/>
                    <a:gd name="connsiteY1" fmla="*/ 1867212 h 5913260"/>
                    <a:gd name="connsiteX2" fmla="*/ 1342940 w 3892409"/>
                    <a:gd name="connsiteY2" fmla="*/ 1250763 h 5913260"/>
                    <a:gd name="connsiteX3" fmla="*/ 1693739 w 3892409"/>
                    <a:gd name="connsiteY3" fmla="*/ 60436 h 5913260"/>
                    <a:gd name="connsiteX4" fmla="*/ 2407812 w 3892409"/>
                    <a:gd name="connsiteY4" fmla="*/ 406312 h 5913260"/>
                    <a:gd name="connsiteX5" fmla="*/ 3892409 w 3892409"/>
                    <a:gd name="connsiteY5" fmla="*/ 5264512 h 5913260"/>
                    <a:gd name="connsiteX6" fmla="*/ 3243661 w 3892409"/>
                    <a:gd name="connsiteY6" fmla="*/ 5913260 h 5913260"/>
                    <a:gd name="connsiteX7" fmla="*/ 648748 w 3892409"/>
                    <a:gd name="connsiteY7" fmla="*/ 5913260 h 5913260"/>
                    <a:gd name="connsiteX8" fmla="*/ 0 w 3892409"/>
                    <a:gd name="connsiteY8" fmla="*/ 5264512 h 5913260"/>
                    <a:gd name="connsiteX9" fmla="*/ 0 w 3892409"/>
                    <a:gd name="connsiteY9" fmla="*/ 2916652 h 5913260"/>
                    <a:gd name="connsiteX0" fmla="*/ 0 w 3892409"/>
                    <a:gd name="connsiteY0" fmla="*/ 2969018 h 5965626"/>
                    <a:gd name="connsiteX1" fmla="*/ 864506 w 3892409"/>
                    <a:gd name="connsiteY1" fmla="*/ 1919578 h 5965626"/>
                    <a:gd name="connsiteX2" fmla="*/ 1342940 w 3892409"/>
                    <a:gd name="connsiteY2" fmla="*/ 1303129 h 5965626"/>
                    <a:gd name="connsiteX3" fmla="*/ 1693739 w 3892409"/>
                    <a:gd name="connsiteY3" fmla="*/ 112802 h 5965626"/>
                    <a:gd name="connsiteX4" fmla="*/ 2407812 w 3892409"/>
                    <a:gd name="connsiteY4" fmla="*/ 458678 h 5965626"/>
                    <a:gd name="connsiteX5" fmla="*/ 3892409 w 3892409"/>
                    <a:gd name="connsiteY5" fmla="*/ 5316878 h 5965626"/>
                    <a:gd name="connsiteX6" fmla="*/ 3243661 w 3892409"/>
                    <a:gd name="connsiteY6" fmla="*/ 5965626 h 5965626"/>
                    <a:gd name="connsiteX7" fmla="*/ 648748 w 3892409"/>
                    <a:gd name="connsiteY7" fmla="*/ 5965626 h 5965626"/>
                    <a:gd name="connsiteX8" fmla="*/ 0 w 3892409"/>
                    <a:gd name="connsiteY8" fmla="*/ 5316878 h 5965626"/>
                    <a:gd name="connsiteX9" fmla="*/ 0 w 3892409"/>
                    <a:gd name="connsiteY9" fmla="*/ 2969018 h 5965626"/>
                    <a:gd name="connsiteX0" fmla="*/ 0 w 3892409"/>
                    <a:gd name="connsiteY0" fmla="*/ 2986060 h 5982668"/>
                    <a:gd name="connsiteX1" fmla="*/ 864506 w 3892409"/>
                    <a:gd name="connsiteY1" fmla="*/ 1936620 h 5982668"/>
                    <a:gd name="connsiteX2" fmla="*/ 1342940 w 3892409"/>
                    <a:gd name="connsiteY2" fmla="*/ 1320171 h 5982668"/>
                    <a:gd name="connsiteX3" fmla="*/ 1693739 w 3892409"/>
                    <a:gd name="connsiteY3" fmla="*/ 99021 h 5982668"/>
                    <a:gd name="connsiteX4" fmla="*/ 2407812 w 3892409"/>
                    <a:gd name="connsiteY4" fmla="*/ 475720 h 5982668"/>
                    <a:gd name="connsiteX5" fmla="*/ 3892409 w 3892409"/>
                    <a:gd name="connsiteY5" fmla="*/ 5333920 h 5982668"/>
                    <a:gd name="connsiteX6" fmla="*/ 3243661 w 3892409"/>
                    <a:gd name="connsiteY6" fmla="*/ 5982668 h 5982668"/>
                    <a:gd name="connsiteX7" fmla="*/ 648748 w 3892409"/>
                    <a:gd name="connsiteY7" fmla="*/ 5982668 h 5982668"/>
                    <a:gd name="connsiteX8" fmla="*/ 0 w 3892409"/>
                    <a:gd name="connsiteY8" fmla="*/ 5333920 h 5982668"/>
                    <a:gd name="connsiteX9" fmla="*/ 0 w 3892409"/>
                    <a:gd name="connsiteY9" fmla="*/ 2986060 h 5982668"/>
                    <a:gd name="connsiteX0" fmla="*/ 0 w 3892409"/>
                    <a:gd name="connsiteY0" fmla="*/ 2986060 h 5982668"/>
                    <a:gd name="connsiteX1" fmla="*/ 864506 w 3892409"/>
                    <a:gd name="connsiteY1" fmla="*/ 1936620 h 5982668"/>
                    <a:gd name="connsiteX2" fmla="*/ 1342940 w 3892409"/>
                    <a:gd name="connsiteY2" fmla="*/ 1320171 h 5982668"/>
                    <a:gd name="connsiteX3" fmla="*/ 1693739 w 3892409"/>
                    <a:gd name="connsiteY3" fmla="*/ 99021 h 5982668"/>
                    <a:gd name="connsiteX4" fmla="*/ 2407812 w 3892409"/>
                    <a:gd name="connsiteY4" fmla="*/ 475720 h 5982668"/>
                    <a:gd name="connsiteX5" fmla="*/ 3892409 w 3892409"/>
                    <a:gd name="connsiteY5" fmla="*/ 5333920 h 5982668"/>
                    <a:gd name="connsiteX6" fmla="*/ 3243661 w 3892409"/>
                    <a:gd name="connsiteY6" fmla="*/ 5982668 h 5982668"/>
                    <a:gd name="connsiteX7" fmla="*/ 648748 w 3892409"/>
                    <a:gd name="connsiteY7" fmla="*/ 5982668 h 5982668"/>
                    <a:gd name="connsiteX8" fmla="*/ 0 w 3892409"/>
                    <a:gd name="connsiteY8" fmla="*/ 5333920 h 5982668"/>
                    <a:gd name="connsiteX9" fmla="*/ 0 w 3892409"/>
                    <a:gd name="connsiteY9" fmla="*/ 2986060 h 5982668"/>
                    <a:gd name="connsiteX0" fmla="*/ 0 w 3892409"/>
                    <a:gd name="connsiteY0" fmla="*/ 2986060 h 5982668"/>
                    <a:gd name="connsiteX1" fmla="*/ 864506 w 3892409"/>
                    <a:gd name="connsiteY1" fmla="*/ 1936620 h 5982668"/>
                    <a:gd name="connsiteX2" fmla="*/ 1342940 w 3892409"/>
                    <a:gd name="connsiteY2" fmla="*/ 1320171 h 5982668"/>
                    <a:gd name="connsiteX3" fmla="*/ 1693739 w 3892409"/>
                    <a:gd name="connsiteY3" fmla="*/ 99021 h 5982668"/>
                    <a:gd name="connsiteX4" fmla="*/ 2407812 w 3892409"/>
                    <a:gd name="connsiteY4" fmla="*/ 475720 h 5982668"/>
                    <a:gd name="connsiteX5" fmla="*/ 3892409 w 3892409"/>
                    <a:gd name="connsiteY5" fmla="*/ 5333920 h 5982668"/>
                    <a:gd name="connsiteX6" fmla="*/ 3243661 w 3892409"/>
                    <a:gd name="connsiteY6" fmla="*/ 5982668 h 5982668"/>
                    <a:gd name="connsiteX7" fmla="*/ 648748 w 3892409"/>
                    <a:gd name="connsiteY7" fmla="*/ 5982668 h 5982668"/>
                    <a:gd name="connsiteX8" fmla="*/ 0 w 3892409"/>
                    <a:gd name="connsiteY8" fmla="*/ 5333920 h 5982668"/>
                    <a:gd name="connsiteX9" fmla="*/ 0 w 3892409"/>
                    <a:gd name="connsiteY9" fmla="*/ 2986060 h 5982668"/>
                    <a:gd name="connsiteX0" fmla="*/ 0 w 3892409"/>
                    <a:gd name="connsiteY0" fmla="*/ 2961376 h 5957984"/>
                    <a:gd name="connsiteX1" fmla="*/ 864506 w 3892409"/>
                    <a:gd name="connsiteY1" fmla="*/ 1911936 h 5957984"/>
                    <a:gd name="connsiteX2" fmla="*/ 1342940 w 3892409"/>
                    <a:gd name="connsiteY2" fmla="*/ 1295487 h 5957984"/>
                    <a:gd name="connsiteX3" fmla="*/ 1693739 w 3892409"/>
                    <a:gd name="connsiteY3" fmla="*/ 74337 h 5957984"/>
                    <a:gd name="connsiteX4" fmla="*/ 2407812 w 3892409"/>
                    <a:gd name="connsiteY4" fmla="*/ 451036 h 5957984"/>
                    <a:gd name="connsiteX5" fmla="*/ 3892409 w 3892409"/>
                    <a:gd name="connsiteY5" fmla="*/ 5309236 h 5957984"/>
                    <a:gd name="connsiteX6" fmla="*/ 3243661 w 3892409"/>
                    <a:gd name="connsiteY6" fmla="*/ 5957984 h 5957984"/>
                    <a:gd name="connsiteX7" fmla="*/ 648748 w 3892409"/>
                    <a:gd name="connsiteY7" fmla="*/ 5957984 h 5957984"/>
                    <a:gd name="connsiteX8" fmla="*/ 0 w 3892409"/>
                    <a:gd name="connsiteY8" fmla="*/ 5309236 h 5957984"/>
                    <a:gd name="connsiteX9" fmla="*/ 0 w 3892409"/>
                    <a:gd name="connsiteY9" fmla="*/ 2961376 h 5957984"/>
                    <a:gd name="connsiteX0" fmla="*/ 0 w 3892409"/>
                    <a:gd name="connsiteY0" fmla="*/ 2972724 h 5969332"/>
                    <a:gd name="connsiteX1" fmla="*/ 864506 w 3892409"/>
                    <a:gd name="connsiteY1" fmla="*/ 1923284 h 5969332"/>
                    <a:gd name="connsiteX2" fmla="*/ 1342940 w 3892409"/>
                    <a:gd name="connsiteY2" fmla="*/ 1306835 h 5969332"/>
                    <a:gd name="connsiteX3" fmla="*/ 1704014 w 3892409"/>
                    <a:gd name="connsiteY3" fmla="*/ 65137 h 5969332"/>
                    <a:gd name="connsiteX4" fmla="*/ 2407812 w 3892409"/>
                    <a:gd name="connsiteY4" fmla="*/ 462384 h 5969332"/>
                    <a:gd name="connsiteX5" fmla="*/ 3892409 w 3892409"/>
                    <a:gd name="connsiteY5" fmla="*/ 5320584 h 5969332"/>
                    <a:gd name="connsiteX6" fmla="*/ 3243661 w 3892409"/>
                    <a:gd name="connsiteY6" fmla="*/ 5969332 h 5969332"/>
                    <a:gd name="connsiteX7" fmla="*/ 648748 w 3892409"/>
                    <a:gd name="connsiteY7" fmla="*/ 5969332 h 5969332"/>
                    <a:gd name="connsiteX8" fmla="*/ 0 w 3892409"/>
                    <a:gd name="connsiteY8" fmla="*/ 5320584 h 5969332"/>
                    <a:gd name="connsiteX9" fmla="*/ 0 w 3892409"/>
                    <a:gd name="connsiteY9" fmla="*/ 2972724 h 5969332"/>
                    <a:gd name="connsiteX0" fmla="*/ 0 w 3892409"/>
                    <a:gd name="connsiteY0" fmla="*/ 2972724 h 5969332"/>
                    <a:gd name="connsiteX1" fmla="*/ 864506 w 3892409"/>
                    <a:gd name="connsiteY1" fmla="*/ 1923284 h 5969332"/>
                    <a:gd name="connsiteX2" fmla="*/ 1342940 w 3892409"/>
                    <a:gd name="connsiteY2" fmla="*/ 1306835 h 5969332"/>
                    <a:gd name="connsiteX3" fmla="*/ 1704014 w 3892409"/>
                    <a:gd name="connsiteY3" fmla="*/ 65137 h 5969332"/>
                    <a:gd name="connsiteX4" fmla="*/ 2407812 w 3892409"/>
                    <a:gd name="connsiteY4" fmla="*/ 462384 h 5969332"/>
                    <a:gd name="connsiteX5" fmla="*/ 3892409 w 3892409"/>
                    <a:gd name="connsiteY5" fmla="*/ 5320584 h 5969332"/>
                    <a:gd name="connsiteX6" fmla="*/ 3243661 w 3892409"/>
                    <a:gd name="connsiteY6" fmla="*/ 5969332 h 5969332"/>
                    <a:gd name="connsiteX7" fmla="*/ 648748 w 3892409"/>
                    <a:gd name="connsiteY7" fmla="*/ 5969332 h 5969332"/>
                    <a:gd name="connsiteX8" fmla="*/ 0 w 3892409"/>
                    <a:gd name="connsiteY8" fmla="*/ 5320584 h 5969332"/>
                    <a:gd name="connsiteX9" fmla="*/ 0 w 3892409"/>
                    <a:gd name="connsiteY9" fmla="*/ 2972724 h 5969332"/>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3892409 w 3892409"/>
                    <a:gd name="connsiteY5" fmla="*/ 5303742 h 5952490"/>
                    <a:gd name="connsiteX6" fmla="*/ 3243661 w 3892409"/>
                    <a:gd name="connsiteY6" fmla="*/ 5952490 h 5952490"/>
                    <a:gd name="connsiteX7" fmla="*/ 648748 w 3892409"/>
                    <a:gd name="connsiteY7" fmla="*/ 5952490 h 5952490"/>
                    <a:gd name="connsiteX8" fmla="*/ 0 w 3892409"/>
                    <a:gd name="connsiteY8" fmla="*/ 5303742 h 5952490"/>
                    <a:gd name="connsiteX9" fmla="*/ 0 w 3892409"/>
                    <a:gd name="connsiteY9"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962617 w 3892409"/>
                    <a:gd name="connsiteY5" fmla="*/ 2212698 h 5952490"/>
                    <a:gd name="connsiteX6" fmla="*/ 3892409 w 3892409"/>
                    <a:gd name="connsiteY6" fmla="*/ 5303742 h 5952490"/>
                    <a:gd name="connsiteX7" fmla="*/ 3243661 w 3892409"/>
                    <a:gd name="connsiteY7" fmla="*/ 5952490 h 5952490"/>
                    <a:gd name="connsiteX8" fmla="*/ 648748 w 3892409"/>
                    <a:gd name="connsiteY8" fmla="*/ 5952490 h 5952490"/>
                    <a:gd name="connsiteX9" fmla="*/ 0 w 3892409"/>
                    <a:gd name="connsiteY9" fmla="*/ 5303742 h 5952490"/>
                    <a:gd name="connsiteX10" fmla="*/ 0 w 3892409"/>
                    <a:gd name="connsiteY10"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79040 w 3892409"/>
                    <a:gd name="connsiteY5" fmla="*/ 1812006 h 5952490"/>
                    <a:gd name="connsiteX6" fmla="*/ 3892409 w 3892409"/>
                    <a:gd name="connsiteY6" fmla="*/ 5303742 h 5952490"/>
                    <a:gd name="connsiteX7" fmla="*/ 3243661 w 3892409"/>
                    <a:gd name="connsiteY7" fmla="*/ 5952490 h 5952490"/>
                    <a:gd name="connsiteX8" fmla="*/ 648748 w 3892409"/>
                    <a:gd name="connsiteY8" fmla="*/ 5952490 h 5952490"/>
                    <a:gd name="connsiteX9" fmla="*/ 0 w 3892409"/>
                    <a:gd name="connsiteY9" fmla="*/ 5303742 h 5952490"/>
                    <a:gd name="connsiteX10" fmla="*/ 0 w 3892409"/>
                    <a:gd name="connsiteY10"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79040 w 3892409"/>
                    <a:gd name="connsiteY5" fmla="*/ 1812006 h 5952490"/>
                    <a:gd name="connsiteX6" fmla="*/ 3892409 w 3892409"/>
                    <a:gd name="connsiteY6" fmla="*/ 5303742 h 5952490"/>
                    <a:gd name="connsiteX7" fmla="*/ 3243661 w 3892409"/>
                    <a:gd name="connsiteY7" fmla="*/ 5952490 h 5952490"/>
                    <a:gd name="connsiteX8" fmla="*/ 648748 w 3892409"/>
                    <a:gd name="connsiteY8" fmla="*/ 5952490 h 5952490"/>
                    <a:gd name="connsiteX9" fmla="*/ 0 w 3892409"/>
                    <a:gd name="connsiteY9" fmla="*/ 5303742 h 5952490"/>
                    <a:gd name="connsiteX10" fmla="*/ 0 w 3892409"/>
                    <a:gd name="connsiteY10"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79040 w 3892409"/>
                    <a:gd name="connsiteY5" fmla="*/ 1812006 h 5952490"/>
                    <a:gd name="connsiteX6" fmla="*/ 3892409 w 3892409"/>
                    <a:gd name="connsiteY6" fmla="*/ 5303742 h 5952490"/>
                    <a:gd name="connsiteX7" fmla="*/ 3243661 w 3892409"/>
                    <a:gd name="connsiteY7" fmla="*/ 5952490 h 5952490"/>
                    <a:gd name="connsiteX8" fmla="*/ 648748 w 3892409"/>
                    <a:gd name="connsiteY8" fmla="*/ 5952490 h 5952490"/>
                    <a:gd name="connsiteX9" fmla="*/ 0 w 3892409"/>
                    <a:gd name="connsiteY9" fmla="*/ 5303742 h 5952490"/>
                    <a:gd name="connsiteX10" fmla="*/ 0 w 3892409"/>
                    <a:gd name="connsiteY10"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3892409 w 3892409"/>
                    <a:gd name="connsiteY6" fmla="*/ 5303742 h 5952490"/>
                    <a:gd name="connsiteX7" fmla="*/ 3243661 w 3892409"/>
                    <a:gd name="connsiteY7" fmla="*/ 5952490 h 5952490"/>
                    <a:gd name="connsiteX8" fmla="*/ 648748 w 3892409"/>
                    <a:gd name="connsiteY8" fmla="*/ 5952490 h 5952490"/>
                    <a:gd name="connsiteX9" fmla="*/ 0 w 3892409"/>
                    <a:gd name="connsiteY9" fmla="*/ 5303742 h 5952490"/>
                    <a:gd name="connsiteX10" fmla="*/ 0 w 3892409"/>
                    <a:gd name="connsiteY10"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736585 w 3892409"/>
                    <a:gd name="connsiteY6" fmla="*/ 3116823 h 5952490"/>
                    <a:gd name="connsiteX7" fmla="*/ 3892409 w 3892409"/>
                    <a:gd name="connsiteY7" fmla="*/ 5303742 h 5952490"/>
                    <a:gd name="connsiteX8" fmla="*/ 3243661 w 3892409"/>
                    <a:gd name="connsiteY8" fmla="*/ 5952490 h 5952490"/>
                    <a:gd name="connsiteX9" fmla="*/ 648748 w 3892409"/>
                    <a:gd name="connsiteY9" fmla="*/ 5952490 h 5952490"/>
                    <a:gd name="connsiteX10" fmla="*/ 0 w 3892409"/>
                    <a:gd name="connsiteY10" fmla="*/ 5303742 h 5952490"/>
                    <a:gd name="connsiteX11" fmla="*/ 0 w 3892409"/>
                    <a:gd name="connsiteY11"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892409 w 3892409"/>
                    <a:gd name="connsiteY7" fmla="*/ 5303742 h 5952490"/>
                    <a:gd name="connsiteX8" fmla="*/ 3243661 w 3892409"/>
                    <a:gd name="connsiteY8" fmla="*/ 5952490 h 5952490"/>
                    <a:gd name="connsiteX9" fmla="*/ 648748 w 3892409"/>
                    <a:gd name="connsiteY9" fmla="*/ 5952490 h 5952490"/>
                    <a:gd name="connsiteX10" fmla="*/ 0 w 3892409"/>
                    <a:gd name="connsiteY10" fmla="*/ 5303742 h 5952490"/>
                    <a:gd name="connsiteX11" fmla="*/ 0 w 3892409"/>
                    <a:gd name="connsiteY11"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892409 w 3892409"/>
                    <a:gd name="connsiteY7" fmla="*/ 5303742 h 5952490"/>
                    <a:gd name="connsiteX8" fmla="*/ 3243661 w 3892409"/>
                    <a:gd name="connsiteY8" fmla="*/ 5952490 h 5952490"/>
                    <a:gd name="connsiteX9" fmla="*/ 648748 w 3892409"/>
                    <a:gd name="connsiteY9" fmla="*/ 5952490 h 5952490"/>
                    <a:gd name="connsiteX10" fmla="*/ 0 w 3892409"/>
                    <a:gd name="connsiteY10" fmla="*/ 5303742 h 5952490"/>
                    <a:gd name="connsiteX11" fmla="*/ 0 w 3892409"/>
                    <a:gd name="connsiteY11"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892409 w 3892409"/>
                    <a:gd name="connsiteY7" fmla="*/ 5303742 h 5952490"/>
                    <a:gd name="connsiteX8" fmla="*/ 3243661 w 3892409"/>
                    <a:gd name="connsiteY8" fmla="*/ 5952490 h 5952490"/>
                    <a:gd name="connsiteX9" fmla="*/ 648748 w 3892409"/>
                    <a:gd name="connsiteY9" fmla="*/ 5952490 h 5952490"/>
                    <a:gd name="connsiteX10" fmla="*/ 0 w 3892409"/>
                    <a:gd name="connsiteY10" fmla="*/ 5303742 h 5952490"/>
                    <a:gd name="connsiteX11" fmla="*/ 0 w 3892409"/>
                    <a:gd name="connsiteY11"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892409 w 3892409"/>
                    <a:gd name="connsiteY7" fmla="*/ 5303742 h 5952490"/>
                    <a:gd name="connsiteX8" fmla="*/ 3243661 w 3892409"/>
                    <a:gd name="connsiteY8" fmla="*/ 5952490 h 5952490"/>
                    <a:gd name="connsiteX9" fmla="*/ 648748 w 3892409"/>
                    <a:gd name="connsiteY9" fmla="*/ 5952490 h 5952490"/>
                    <a:gd name="connsiteX10" fmla="*/ 0 w 3892409"/>
                    <a:gd name="connsiteY10" fmla="*/ 5303742 h 5952490"/>
                    <a:gd name="connsiteX11" fmla="*/ 0 w 3892409"/>
                    <a:gd name="connsiteY11"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892409 w 3892409"/>
                    <a:gd name="connsiteY7" fmla="*/ 5303742 h 5952490"/>
                    <a:gd name="connsiteX8" fmla="*/ 3243661 w 3892409"/>
                    <a:gd name="connsiteY8" fmla="*/ 5952490 h 5952490"/>
                    <a:gd name="connsiteX9" fmla="*/ 648748 w 3892409"/>
                    <a:gd name="connsiteY9" fmla="*/ 5952490 h 5952490"/>
                    <a:gd name="connsiteX10" fmla="*/ 0 w 3892409"/>
                    <a:gd name="connsiteY10" fmla="*/ 5303742 h 5952490"/>
                    <a:gd name="connsiteX11" fmla="*/ 0 w 3892409"/>
                    <a:gd name="connsiteY11"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106455 w 3892409"/>
                    <a:gd name="connsiteY7" fmla="*/ 3846289 h 5952490"/>
                    <a:gd name="connsiteX8" fmla="*/ 3892409 w 3892409"/>
                    <a:gd name="connsiteY8" fmla="*/ 5303742 h 5952490"/>
                    <a:gd name="connsiteX9" fmla="*/ 3243661 w 3892409"/>
                    <a:gd name="connsiteY9" fmla="*/ 5952490 h 5952490"/>
                    <a:gd name="connsiteX10" fmla="*/ 648748 w 3892409"/>
                    <a:gd name="connsiteY10" fmla="*/ 5952490 h 5952490"/>
                    <a:gd name="connsiteX11" fmla="*/ 0 w 3892409"/>
                    <a:gd name="connsiteY11" fmla="*/ 5303742 h 5952490"/>
                    <a:gd name="connsiteX12" fmla="*/ 0 w 3892409"/>
                    <a:gd name="connsiteY12"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892409 w 3892409"/>
                    <a:gd name="connsiteY8" fmla="*/ 5303742 h 5952490"/>
                    <a:gd name="connsiteX9" fmla="*/ 3243661 w 3892409"/>
                    <a:gd name="connsiteY9" fmla="*/ 5952490 h 5952490"/>
                    <a:gd name="connsiteX10" fmla="*/ 648748 w 3892409"/>
                    <a:gd name="connsiteY10" fmla="*/ 5952490 h 5952490"/>
                    <a:gd name="connsiteX11" fmla="*/ 0 w 3892409"/>
                    <a:gd name="connsiteY11" fmla="*/ 5303742 h 5952490"/>
                    <a:gd name="connsiteX12" fmla="*/ 0 w 3892409"/>
                    <a:gd name="connsiteY12"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630437 w 3892409"/>
                    <a:gd name="connsiteY8" fmla="*/ 3404500 h 5952490"/>
                    <a:gd name="connsiteX9" fmla="*/ 3892409 w 3892409"/>
                    <a:gd name="connsiteY9" fmla="*/ 5303742 h 5952490"/>
                    <a:gd name="connsiteX10" fmla="*/ 3243661 w 3892409"/>
                    <a:gd name="connsiteY10" fmla="*/ 5952490 h 5952490"/>
                    <a:gd name="connsiteX11" fmla="*/ 648748 w 3892409"/>
                    <a:gd name="connsiteY11" fmla="*/ 5952490 h 5952490"/>
                    <a:gd name="connsiteX12" fmla="*/ 0 w 3892409"/>
                    <a:gd name="connsiteY12" fmla="*/ 5303742 h 5952490"/>
                    <a:gd name="connsiteX13" fmla="*/ 0 w 3892409"/>
                    <a:gd name="connsiteY13"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892409 w 3892409"/>
                    <a:gd name="connsiteY9" fmla="*/ 5303742 h 5952490"/>
                    <a:gd name="connsiteX10" fmla="*/ 3243661 w 3892409"/>
                    <a:gd name="connsiteY10" fmla="*/ 5952490 h 5952490"/>
                    <a:gd name="connsiteX11" fmla="*/ 648748 w 3892409"/>
                    <a:gd name="connsiteY11" fmla="*/ 5952490 h 5952490"/>
                    <a:gd name="connsiteX12" fmla="*/ 0 w 3892409"/>
                    <a:gd name="connsiteY12" fmla="*/ 5303742 h 5952490"/>
                    <a:gd name="connsiteX13" fmla="*/ 0 w 3892409"/>
                    <a:gd name="connsiteY13" fmla="*/ 2955882 h 5952490"/>
                    <a:gd name="connsiteX0" fmla="*/ 0 w 3898115"/>
                    <a:gd name="connsiteY0" fmla="*/ 2955882 h 5952490"/>
                    <a:gd name="connsiteX1" fmla="*/ 864506 w 3898115"/>
                    <a:gd name="connsiteY1" fmla="*/ 1906442 h 5952490"/>
                    <a:gd name="connsiteX2" fmla="*/ 1342940 w 3898115"/>
                    <a:gd name="connsiteY2" fmla="*/ 1289993 h 5952490"/>
                    <a:gd name="connsiteX3" fmla="*/ 1704014 w 3898115"/>
                    <a:gd name="connsiteY3" fmla="*/ 48295 h 5952490"/>
                    <a:gd name="connsiteX4" fmla="*/ 2407812 w 3898115"/>
                    <a:gd name="connsiteY4" fmla="*/ 445542 h 5952490"/>
                    <a:gd name="connsiteX5" fmla="*/ 2048217 w 3898115"/>
                    <a:gd name="connsiteY5" fmla="*/ 1801732 h 5952490"/>
                    <a:gd name="connsiteX6" fmla="*/ 2233152 w 3898115"/>
                    <a:gd name="connsiteY6" fmla="*/ 2202423 h 5952490"/>
                    <a:gd name="connsiteX7" fmla="*/ 3476325 w 3898115"/>
                    <a:gd name="connsiteY7" fmla="*/ 2202423 h 5952490"/>
                    <a:gd name="connsiteX8" fmla="*/ 3794824 w 3898115"/>
                    <a:gd name="connsiteY8" fmla="*/ 2962712 h 5952490"/>
                    <a:gd name="connsiteX9" fmla="*/ 3892409 w 3898115"/>
                    <a:gd name="connsiteY9" fmla="*/ 5303742 h 5952490"/>
                    <a:gd name="connsiteX10" fmla="*/ 3243661 w 3898115"/>
                    <a:gd name="connsiteY10" fmla="*/ 5952490 h 5952490"/>
                    <a:gd name="connsiteX11" fmla="*/ 648748 w 3898115"/>
                    <a:gd name="connsiteY11" fmla="*/ 5952490 h 5952490"/>
                    <a:gd name="connsiteX12" fmla="*/ 0 w 3898115"/>
                    <a:gd name="connsiteY12" fmla="*/ 5303742 h 5952490"/>
                    <a:gd name="connsiteX13" fmla="*/ 0 w 3898115"/>
                    <a:gd name="connsiteY13" fmla="*/ 2955882 h 5952490"/>
                    <a:gd name="connsiteX0" fmla="*/ 0 w 3899358"/>
                    <a:gd name="connsiteY0" fmla="*/ 2955882 h 5952490"/>
                    <a:gd name="connsiteX1" fmla="*/ 864506 w 3899358"/>
                    <a:gd name="connsiteY1" fmla="*/ 1906442 h 5952490"/>
                    <a:gd name="connsiteX2" fmla="*/ 1342940 w 3899358"/>
                    <a:gd name="connsiteY2" fmla="*/ 1289993 h 5952490"/>
                    <a:gd name="connsiteX3" fmla="*/ 1704014 w 3899358"/>
                    <a:gd name="connsiteY3" fmla="*/ 48295 h 5952490"/>
                    <a:gd name="connsiteX4" fmla="*/ 2407812 w 3899358"/>
                    <a:gd name="connsiteY4" fmla="*/ 445542 h 5952490"/>
                    <a:gd name="connsiteX5" fmla="*/ 2048217 w 3899358"/>
                    <a:gd name="connsiteY5" fmla="*/ 1801732 h 5952490"/>
                    <a:gd name="connsiteX6" fmla="*/ 2233152 w 3899358"/>
                    <a:gd name="connsiteY6" fmla="*/ 2202423 h 5952490"/>
                    <a:gd name="connsiteX7" fmla="*/ 3476325 w 3899358"/>
                    <a:gd name="connsiteY7" fmla="*/ 2202423 h 5952490"/>
                    <a:gd name="connsiteX8" fmla="*/ 3794824 w 3899358"/>
                    <a:gd name="connsiteY8" fmla="*/ 2962712 h 5952490"/>
                    <a:gd name="connsiteX9" fmla="*/ 3892409 w 3899358"/>
                    <a:gd name="connsiteY9" fmla="*/ 5303742 h 5952490"/>
                    <a:gd name="connsiteX10" fmla="*/ 3243661 w 3899358"/>
                    <a:gd name="connsiteY10" fmla="*/ 5952490 h 5952490"/>
                    <a:gd name="connsiteX11" fmla="*/ 648748 w 3899358"/>
                    <a:gd name="connsiteY11" fmla="*/ 5952490 h 5952490"/>
                    <a:gd name="connsiteX12" fmla="*/ 0 w 3899358"/>
                    <a:gd name="connsiteY12" fmla="*/ 5303742 h 5952490"/>
                    <a:gd name="connsiteX13" fmla="*/ 0 w 3899358"/>
                    <a:gd name="connsiteY13"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892409 w 3892409"/>
                    <a:gd name="connsiteY9" fmla="*/ 5303742 h 5952490"/>
                    <a:gd name="connsiteX10" fmla="*/ 3243661 w 3892409"/>
                    <a:gd name="connsiteY10" fmla="*/ 5952490 h 5952490"/>
                    <a:gd name="connsiteX11" fmla="*/ 648748 w 3892409"/>
                    <a:gd name="connsiteY11" fmla="*/ 5952490 h 5952490"/>
                    <a:gd name="connsiteX12" fmla="*/ 0 w 3892409"/>
                    <a:gd name="connsiteY12" fmla="*/ 5303742 h 5952490"/>
                    <a:gd name="connsiteX13" fmla="*/ 0 w 3892409"/>
                    <a:gd name="connsiteY13"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825646 w 3892409"/>
                    <a:gd name="connsiteY9" fmla="*/ 3609983 h 5952490"/>
                    <a:gd name="connsiteX10" fmla="*/ 3892409 w 3892409"/>
                    <a:gd name="connsiteY10" fmla="*/ 5303742 h 5952490"/>
                    <a:gd name="connsiteX11" fmla="*/ 3243661 w 3892409"/>
                    <a:gd name="connsiteY11" fmla="*/ 5952490 h 5952490"/>
                    <a:gd name="connsiteX12" fmla="*/ 648748 w 3892409"/>
                    <a:gd name="connsiteY12" fmla="*/ 5952490 h 5952490"/>
                    <a:gd name="connsiteX13" fmla="*/ 0 w 3892409"/>
                    <a:gd name="connsiteY13" fmla="*/ 5303742 h 5952490"/>
                    <a:gd name="connsiteX14" fmla="*/ 0 w 3892409"/>
                    <a:gd name="connsiteY14"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805098 w 3892409"/>
                    <a:gd name="connsiteY9" fmla="*/ 3301758 h 5952490"/>
                    <a:gd name="connsiteX10" fmla="*/ 3892409 w 3892409"/>
                    <a:gd name="connsiteY10" fmla="*/ 5303742 h 5952490"/>
                    <a:gd name="connsiteX11" fmla="*/ 3243661 w 3892409"/>
                    <a:gd name="connsiteY11" fmla="*/ 5952490 h 5952490"/>
                    <a:gd name="connsiteX12" fmla="*/ 648748 w 3892409"/>
                    <a:gd name="connsiteY12" fmla="*/ 5952490 h 5952490"/>
                    <a:gd name="connsiteX13" fmla="*/ 0 w 3892409"/>
                    <a:gd name="connsiteY13" fmla="*/ 5303742 h 5952490"/>
                    <a:gd name="connsiteX14" fmla="*/ 0 w 3892409"/>
                    <a:gd name="connsiteY14"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805098 w 3892409"/>
                    <a:gd name="connsiteY9" fmla="*/ 3301758 h 5952490"/>
                    <a:gd name="connsiteX10" fmla="*/ 3892409 w 3892409"/>
                    <a:gd name="connsiteY10" fmla="*/ 5303742 h 5952490"/>
                    <a:gd name="connsiteX11" fmla="*/ 3243661 w 3892409"/>
                    <a:gd name="connsiteY11" fmla="*/ 5952490 h 5952490"/>
                    <a:gd name="connsiteX12" fmla="*/ 648748 w 3892409"/>
                    <a:gd name="connsiteY12" fmla="*/ 5952490 h 5952490"/>
                    <a:gd name="connsiteX13" fmla="*/ 0 w 3892409"/>
                    <a:gd name="connsiteY13" fmla="*/ 5303742 h 5952490"/>
                    <a:gd name="connsiteX14" fmla="*/ 0 w 3892409"/>
                    <a:gd name="connsiteY14"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805098 w 3892409"/>
                    <a:gd name="connsiteY9" fmla="*/ 3301758 h 5952490"/>
                    <a:gd name="connsiteX10" fmla="*/ 3892409 w 3892409"/>
                    <a:gd name="connsiteY10" fmla="*/ 5303742 h 5952490"/>
                    <a:gd name="connsiteX11" fmla="*/ 3243661 w 3892409"/>
                    <a:gd name="connsiteY11" fmla="*/ 5952490 h 5952490"/>
                    <a:gd name="connsiteX12" fmla="*/ 648748 w 3892409"/>
                    <a:gd name="connsiteY12" fmla="*/ 5952490 h 5952490"/>
                    <a:gd name="connsiteX13" fmla="*/ 0 w 3892409"/>
                    <a:gd name="connsiteY13" fmla="*/ 5303742 h 5952490"/>
                    <a:gd name="connsiteX14" fmla="*/ 0 w 3892409"/>
                    <a:gd name="connsiteY14"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805098 w 3892409"/>
                    <a:gd name="connsiteY9" fmla="*/ 3301758 h 5952490"/>
                    <a:gd name="connsiteX10" fmla="*/ 3892409 w 3892409"/>
                    <a:gd name="connsiteY10" fmla="*/ 5303742 h 5952490"/>
                    <a:gd name="connsiteX11" fmla="*/ 3243661 w 3892409"/>
                    <a:gd name="connsiteY11" fmla="*/ 5952490 h 5952490"/>
                    <a:gd name="connsiteX12" fmla="*/ 648748 w 3892409"/>
                    <a:gd name="connsiteY12" fmla="*/ 5952490 h 5952490"/>
                    <a:gd name="connsiteX13" fmla="*/ 0 w 3892409"/>
                    <a:gd name="connsiteY13" fmla="*/ 5303742 h 5952490"/>
                    <a:gd name="connsiteX14" fmla="*/ 0 w 3892409"/>
                    <a:gd name="connsiteY14"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798144 w 3892409"/>
                    <a:gd name="connsiteY9" fmla="*/ 3315665 h 5952490"/>
                    <a:gd name="connsiteX10" fmla="*/ 3892409 w 3892409"/>
                    <a:gd name="connsiteY10" fmla="*/ 5303742 h 5952490"/>
                    <a:gd name="connsiteX11" fmla="*/ 3243661 w 3892409"/>
                    <a:gd name="connsiteY11" fmla="*/ 5952490 h 5952490"/>
                    <a:gd name="connsiteX12" fmla="*/ 648748 w 3892409"/>
                    <a:gd name="connsiteY12" fmla="*/ 5952490 h 5952490"/>
                    <a:gd name="connsiteX13" fmla="*/ 0 w 3892409"/>
                    <a:gd name="connsiteY13" fmla="*/ 5303742 h 5952490"/>
                    <a:gd name="connsiteX14" fmla="*/ 0 w 3892409"/>
                    <a:gd name="connsiteY14"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798144 w 3892409"/>
                    <a:gd name="connsiteY9" fmla="*/ 3315665 h 5952490"/>
                    <a:gd name="connsiteX10" fmla="*/ 3819200 w 3892409"/>
                    <a:gd name="connsiteY10" fmla="*/ 3644165 h 5952490"/>
                    <a:gd name="connsiteX11" fmla="*/ 3892409 w 3892409"/>
                    <a:gd name="connsiteY11" fmla="*/ 5303742 h 5952490"/>
                    <a:gd name="connsiteX12" fmla="*/ 3243661 w 3892409"/>
                    <a:gd name="connsiteY12" fmla="*/ 5952490 h 5952490"/>
                    <a:gd name="connsiteX13" fmla="*/ 648748 w 3892409"/>
                    <a:gd name="connsiteY13" fmla="*/ 5952490 h 5952490"/>
                    <a:gd name="connsiteX14" fmla="*/ 0 w 3892409"/>
                    <a:gd name="connsiteY14" fmla="*/ 5303742 h 5952490"/>
                    <a:gd name="connsiteX15" fmla="*/ 0 w 3892409"/>
                    <a:gd name="connsiteY15"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798144 w 3892409"/>
                    <a:gd name="connsiteY9" fmla="*/ 3315665 h 5952490"/>
                    <a:gd name="connsiteX10" fmla="*/ 3836584 w 3892409"/>
                    <a:gd name="connsiteY10" fmla="*/ 3616350 h 5952490"/>
                    <a:gd name="connsiteX11" fmla="*/ 3892409 w 3892409"/>
                    <a:gd name="connsiteY11" fmla="*/ 5303742 h 5952490"/>
                    <a:gd name="connsiteX12" fmla="*/ 3243661 w 3892409"/>
                    <a:gd name="connsiteY12" fmla="*/ 5952490 h 5952490"/>
                    <a:gd name="connsiteX13" fmla="*/ 648748 w 3892409"/>
                    <a:gd name="connsiteY13" fmla="*/ 5952490 h 5952490"/>
                    <a:gd name="connsiteX14" fmla="*/ 0 w 3892409"/>
                    <a:gd name="connsiteY14" fmla="*/ 5303742 h 5952490"/>
                    <a:gd name="connsiteX15" fmla="*/ 0 w 3892409"/>
                    <a:gd name="connsiteY15" fmla="*/ 2955882 h 5952490"/>
                    <a:gd name="connsiteX0" fmla="*/ 0 w 3897123"/>
                    <a:gd name="connsiteY0" fmla="*/ 2955882 h 5952490"/>
                    <a:gd name="connsiteX1" fmla="*/ 864506 w 3897123"/>
                    <a:gd name="connsiteY1" fmla="*/ 1906442 h 5952490"/>
                    <a:gd name="connsiteX2" fmla="*/ 1342940 w 3897123"/>
                    <a:gd name="connsiteY2" fmla="*/ 1289993 h 5952490"/>
                    <a:gd name="connsiteX3" fmla="*/ 1704014 w 3897123"/>
                    <a:gd name="connsiteY3" fmla="*/ 48295 h 5952490"/>
                    <a:gd name="connsiteX4" fmla="*/ 2407812 w 3897123"/>
                    <a:gd name="connsiteY4" fmla="*/ 445542 h 5952490"/>
                    <a:gd name="connsiteX5" fmla="*/ 2048217 w 3897123"/>
                    <a:gd name="connsiteY5" fmla="*/ 1801732 h 5952490"/>
                    <a:gd name="connsiteX6" fmla="*/ 2233152 w 3897123"/>
                    <a:gd name="connsiteY6" fmla="*/ 2202423 h 5952490"/>
                    <a:gd name="connsiteX7" fmla="*/ 3476325 w 3897123"/>
                    <a:gd name="connsiteY7" fmla="*/ 2202423 h 5952490"/>
                    <a:gd name="connsiteX8" fmla="*/ 3794824 w 3897123"/>
                    <a:gd name="connsiteY8" fmla="*/ 2962712 h 5952490"/>
                    <a:gd name="connsiteX9" fmla="*/ 3798144 w 3897123"/>
                    <a:gd name="connsiteY9" fmla="*/ 3315665 h 5952490"/>
                    <a:gd name="connsiteX10" fmla="*/ 3836584 w 3897123"/>
                    <a:gd name="connsiteY10" fmla="*/ 3616350 h 5952490"/>
                    <a:gd name="connsiteX11" fmla="*/ 3892409 w 3897123"/>
                    <a:gd name="connsiteY11" fmla="*/ 5303742 h 5952490"/>
                    <a:gd name="connsiteX12" fmla="*/ 3243661 w 3897123"/>
                    <a:gd name="connsiteY12" fmla="*/ 5952490 h 5952490"/>
                    <a:gd name="connsiteX13" fmla="*/ 648748 w 3897123"/>
                    <a:gd name="connsiteY13" fmla="*/ 5952490 h 5952490"/>
                    <a:gd name="connsiteX14" fmla="*/ 0 w 3897123"/>
                    <a:gd name="connsiteY14" fmla="*/ 5303742 h 5952490"/>
                    <a:gd name="connsiteX15" fmla="*/ 0 w 3897123"/>
                    <a:gd name="connsiteY15" fmla="*/ 2955882 h 5952490"/>
                    <a:gd name="connsiteX0" fmla="*/ 0 w 3902635"/>
                    <a:gd name="connsiteY0" fmla="*/ 2955882 h 5952490"/>
                    <a:gd name="connsiteX1" fmla="*/ 864506 w 3902635"/>
                    <a:gd name="connsiteY1" fmla="*/ 1906442 h 5952490"/>
                    <a:gd name="connsiteX2" fmla="*/ 1342940 w 3902635"/>
                    <a:gd name="connsiteY2" fmla="*/ 1289993 h 5952490"/>
                    <a:gd name="connsiteX3" fmla="*/ 1704014 w 3902635"/>
                    <a:gd name="connsiteY3" fmla="*/ 48295 h 5952490"/>
                    <a:gd name="connsiteX4" fmla="*/ 2407812 w 3902635"/>
                    <a:gd name="connsiteY4" fmla="*/ 445542 h 5952490"/>
                    <a:gd name="connsiteX5" fmla="*/ 2048217 w 3902635"/>
                    <a:gd name="connsiteY5" fmla="*/ 1801732 h 5952490"/>
                    <a:gd name="connsiteX6" fmla="*/ 2233152 w 3902635"/>
                    <a:gd name="connsiteY6" fmla="*/ 2202423 h 5952490"/>
                    <a:gd name="connsiteX7" fmla="*/ 3476325 w 3902635"/>
                    <a:gd name="connsiteY7" fmla="*/ 2202423 h 5952490"/>
                    <a:gd name="connsiteX8" fmla="*/ 3794824 w 3902635"/>
                    <a:gd name="connsiteY8" fmla="*/ 2962712 h 5952490"/>
                    <a:gd name="connsiteX9" fmla="*/ 3798144 w 3902635"/>
                    <a:gd name="connsiteY9" fmla="*/ 3315665 h 5952490"/>
                    <a:gd name="connsiteX10" fmla="*/ 3836584 w 3902635"/>
                    <a:gd name="connsiteY10" fmla="*/ 3616350 h 5952490"/>
                    <a:gd name="connsiteX11" fmla="*/ 3892409 w 3902635"/>
                    <a:gd name="connsiteY11" fmla="*/ 5303742 h 5952490"/>
                    <a:gd name="connsiteX12" fmla="*/ 3243661 w 3902635"/>
                    <a:gd name="connsiteY12" fmla="*/ 5952490 h 5952490"/>
                    <a:gd name="connsiteX13" fmla="*/ 648748 w 3902635"/>
                    <a:gd name="connsiteY13" fmla="*/ 5952490 h 5952490"/>
                    <a:gd name="connsiteX14" fmla="*/ 0 w 3902635"/>
                    <a:gd name="connsiteY14" fmla="*/ 5303742 h 5952490"/>
                    <a:gd name="connsiteX15" fmla="*/ 0 w 3902635"/>
                    <a:gd name="connsiteY15" fmla="*/ 2955882 h 5952490"/>
                    <a:gd name="connsiteX0" fmla="*/ 0 w 3900021"/>
                    <a:gd name="connsiteY0" fmla="*/ 2955882 h 5952490"/>
                    <a:gd name="connsiteX1" fmla="*/ 864506 w 3900021"/>
                    <a:gd name="connsiteY1" fmla="*/ 1906442 h 5952490"/>
                    <a:gd name="connsiteX2" fmla="*/ 1342940 w 3900021"/>
                    <a:gd name="connsiteY2" fmla="*/ 1289993 h 5952490"/>
                    <a:gd name="connsiteX3" fmla="*/ 1704014 w 3900021"/>
                    <a:gd name="connsiteY3" fmla="*/ 48295 h 5952490"/>
                    <a:gd name="connsiteX4" fmla="*/ 2407812 w 3900021"/>
                    <a:gd name="connsiteY4" fmla="*/ 445542 h 5952490"/>
                    <a:gd name="connsiteX5" fmla="*/ 2048217 w 3900021"/>
                    <a:gd name="connsiteY5" fmla="*/ 1801732 h 5952490"/>
                    <a:gd name="connsiteX6" fmla="*/ 2233152 w 3900021"/>
                    <a:gd name="connsiteY6" fmla="*/ 2202423 h 5952490"/>
                    <a:gd name="connsiteX7" fmla="*/ 3476325 w 3900021"/>
                    <a:gd name="connsiteY7" fmla="*/ 2202423 h 5952490"/>
                    <a:gd name="connsiteX8" fmla="*/ 3794824 w 3900021"/>
                    <a:gd name="connsiteY8" fmla="*/ 2962712 h 5952490"/>
                    <a:gd name="connsiteX9" fmla="*/ 3798144 w 3900021"/>
                    <a:gd name="connsiteY9" fmla="*/ 3315665 h 5952490"/>
                    <a:gd name="connsiteX10" fmla="*/ 3833107 w 3900021"/>
                    <a:gd name="connsiteY10" fmla="*/ 3616350 h 5952490"/>
                    <a:gd name="connsiteX11" fmla="*/ 3892409 w 3900021"/>
                    <a:gd name="connsiteY11" fmla="*/ 5303742 h 5952490"/>
                    <a:gd name="connsiteX12" fmla="*/ 3243661 w 3900021"/>
                    <a:gd name="connsiteY12" fmla="*/ 5952490 h 5952490"/>
                    <a:gd name="connsiteX13" fmla="*/ 648748 w 3900021"/>
                    <a:gd name="connsiteY13" fmla="*/ 5952490 h 5952490"/>
                    <a:gd name="connsiteX14" fmla="*/ 0 w 3900021"/>
                    <a:gd name="connsiteY14" fmla="*/ 5303742 h 5952490"/>
                    <a:gd name="connsiteX15" fmla="*/ 0 w 3900021"/>
                    <a:gd name="connsiteY15"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798144 w 3892409"/>
                    <a:gd name="connsiteY9" fmla="*/ 3315665 h 5952490"/>
                    <a:gd name="connsiteX10" fmla="*/ 3833107 w 3892409"/>
                    <a:gd name="connsiteY10" fmla="*/ 3616350 h 5952490"/>
                    <a:gd name="connsiteX11" fmla="*/ 3892409 w 3892409"/>
                    <a:gd name="connsiteY11" fmla="*/ 5303742 h 5952490"/>
                    <a:gd name="connsiteX12" fmla="*/ 3243661 w 3892409"/>
                    <a:gd name="connsiteY12" fmla="*/ 5952490 h 5952490"/>
                    <a:gd name="connsiteX13" fmla="*/ 648748 w 3892409"/>
                    <a:gd name="connsiteY13" fmla="*/ 5952490 h 5952490"/>
                    <a:gd name="connsiteX14" fmla="*/ 0 w 3892409"/>
                    <a:gd name="connsiteY14" fmla="*/ 5303742 h 5952490"/>
                    <a:gd name="connsiteX15" fmla="*/ 0 w 3892409"/>
                    <a:gd name="connsiteY15"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798144 w 3892409"/>
                    <a:gd name="connsiteY9" fmla="*/ 3315665 h 5952490"/>
                    <a:gd name="connsiteX10" fmla="*/ 3833107 w 3892409"/>
                    <a:gd name="connsiteY10" fmla="*/ 3616350 h 5952490"/>
                    <a:gd name="connsiteX11" fmla="*/ 3843538 w 3892409"/>
                    <a:gd name="connsiteY11" fmla="*/ 3943170 h 5952490"/>
                    <a:gd name="connsiteX12" fmla="*/ 3892409 w 3892409"/>
                    <a:gd name="connsiteY12" fmla="*/ 5303742 h 5952490"/>
                    <a:gd name="connsiteX13" fmla="*/ 3243661 w 3892409"/>
                    <a:gd name="connsiteY13" fmla="*/ 5952490 h 5952490"/>
                    <a:gd name="connsiteX14" fmla="*/ 648748 w 3892409"/>
                    <a:gd name="connsiteY14" fmla="*/ 5952490 h 5952490"/>
                    <a:gd name="connsiteX15" fmla="*/ 0 w 3892409"/>
                    <a:gd name="connsiteY15" fmla="*/ 5303742 h 5952490"/>
                    <a:gd name="connsiteX16" fmla="*/ 0 w 3892409"/>
                    <a:gd name="connsiteY16"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798144 w 3892409"/>
                    <a:gd name="connsiteY9" fmla="*/ 3315665 h 5952490"/>
                    <a:gd name="connsiteX10" fmla="*/ 3833107 w 3892409"/>
                    <a:gd name="connsiteY10" fmla="*/ 3616350 h 5952490"/>
                    <a:gd name="connsiteX11" fmla="*/ 3676651 w 3892409"/>
                    <a:gd name="connsiteY11" fmla="*/ 3995322 h 5952490"/>
                    <a:gd name="connsiteX12" fmla="*/ 3892409 w 3892409"/>
                    <a:gd name="connsiteY12" fmla="*/ 5303742 h 5952490"/>
                    <a:gd name="connsiteX13" fmla="*/ 3243661 w 3892409"/>
                    <a:gd name="connsiteY13" fmla="*/ 5952490 h 5952490"/>
                    <a:gd name="connsiteX14" fmla="*/ 648748 w 3892409"/>
                    <a:gd name="connsiteY14" fmla="*/ 5952490 h 5952490"/>
                    <a:gd name="connsiteX15" fmla="*/ 0 w 3892409"/>
                    <a:gd name="connsiteY15" fmla="*/ 5303742 h 5952490"/>
                    <a:gd name="connsiteX16" fmla="*/ 0 w 3892409"/>
                    <a:gd name="connsiteY16"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798144 w 3892409"/>
                    <a:gd name="connsiteY9" fmla="*/ 3315665 h 5952490"/>
                    <a:gd name="connsiteX10" fmla="*/ 3833107 w 3892409"/>
                    <a:gd name="connsiteY10" fmla="*/ 3616350 h 5952490"/>
                    <a:gd name="connsiteX11" fmla="*/ 3676651 w 3892409"/>
                    <a:gd name="connsiteY11" fmla="*/ 3995322 h 5952490"/>
                    <a:gd name="connsiteX12" fmla="*/ 3892409 w 3892409"/>
                    <a:gd name="connsiteY12" fmla="*/ 5303742 h 5952490"/>
                    <a:gd name="connsiteX13" fmla="*/ 3243661 w 3892409"/>
                    <a:gd name="connsiteY13" fmla="*/ 5952490 h 5952490"/>
                    <a:gd name="connsiteX14" fmla="*/ 648748 w 3892409"/>
                    <a:gd name="connsiteY14" fmla="*/ 5952490 h 5952490"/>
                    <a:gd name="connsiteX15" fmla="*/ 0 w 3892409"/>
                    <a:gd name="connsiteY15" fmla="*/ 5303742 h 5952490"/>
                    <a:gd name="connsiteX16" fmla="*/ 0 w 3892409"/>
                    <a:gd name="connsiteY16"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798144 w 3892409"/>
                    <a:gd name="connsiteY9" fmla="*/ 3315665 h 5952490"/>
                    <a:gd name="connsiteX10" fmla="*/ 3833107 w 3892409"/>
                    <a:gd name="connsiteY10" fmla="*/ 3616350 h 5952490"/>
                    <a:gd name="connsiteX11" fmla="*/ 3676651 w 3892409"/>
                    <a:gd name="connsiteY11" fmla="*/ 3995322 h 5952490"/>
                    <a:gd name="connsiteX12" fmla="*/ 3892409 w 3892409"/>
                    <a:gd name="connsiteY12" fmla="*/ 5303742 h 5952490"/>
                    <a:gd name="connsiteX13" fmla="*/ 3243661 w 3892409"/>
                    <a:gd name="connsiteY13" fmla="*/ 5952490 h 5952490"/>
                    <a:gd name="connsiteX14" fmla="*/ 648748 w 3892409"/>
                    <a:gd name="connsiteY14" fmla="*/ 5952490 h 5952490"/>
                    <a:gd name="connsiteX15" fmla="*/ 0 w 3892409"/>
                    <a:gd name="connsiteY15" fmla="*/ 5303742 h 5952490"/>
                    <a:gd name="connsiteX16" fmla="*/ 0 w 3892409"/>
                    <a:gd name="connsiteY16"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798144 w 3892409"/>
                    <a:gd name="connsiteY9" fmla="*/ 3315665 h 5952490"/>
                    <a:gd name="connsiteX10" fmla="*/ 3833107 w 3892409"/>
                    <a:gd name="connsiteY10" fmla="*/ 3616350 h 5952490"/>
                    <a:gd name="connsiteX11" fmla="*/ 3676651 w 3892409"/>
                    <a:gd name="connsiteY11" fmla="*/ 3995322 h 5952490"/>
                    <a:gd name="connsiteX12" fmla="*/ 3756618 w 3892409"/>
                    <a:gd name="connsiteY12" fmla="*/ 4450784 h 5952490"/>
                    <a:gd name="connsiteX13" fmla="*/ 3892409 w 3892409"/>
                    <a:gd name="connsiteY13" fmla="*/ 5303742 h 5952490"/>
                    <a:gd name="connsiteX14" fmla="*/ 3243661 w 3892409"/>
                    <a:gd name="connsiteY14" fmla="*/ 5952490 h 5952490"/>
                    <a:gd name="connsiteX15" fmla="*/ 648748 w 3892409"/>
                    <a:gd name="connsiteY15" fmla="*/ 5952490 h 5952490"/>
                    <a:gd name="connsiteX16" fmla="*/ 0 w 3892409"/>
                    <a:gd name="connsiteY16" fmla="*/ 5303742 h 5952490"/>
                    <a:gd name="connsiteX17" fmla="*/ 0 w 3892409"/>
                    <a:gd name="connsiteY17"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798144 w 3892409"/>
                    <a:gd name="connsiteY9" fmla="*/ 3315665 h 5952490"/>
                    <a:gd name="connsiteX10" fmla="*/ 3833107 w 3892409"/>
                    <a:gd name="connsiteY10" fmla="*/ 3616350 h 5952490"/>
                    <a:gd name="connsiteX11" fmla="*/ 3676651 w 3892409"/>
                    <a:gd name="connsiteY11" fmla="*/ 3995322 h 5952490"/>
                    <a:gd name="connsiteX12" fmla="*/ 3753142 w 3892409"/>
                    <a:gd name="connsiteY12" fmla="*/ 4363864 h 5952490"/>
                    <a:gd name="connsiteX13" fmla="*/ 3892409 w 3892409"/>
                    <a:gd name="connsiteY13" fmla="*/ 5303742 h 5952490"/>
                    <a:gd name="connsiteX14" fmla="*/ 3243661 w 3892409"/>
                    <a:gd name="connsiteY14" fmla="*/ 5952490 h 5952490"/>
                    <a:gd name="connsiteX15" fmla="*/ 648748 w 3892409"/>
                    <a:gd name="connsiteY15" fmla="*/ 5952490 h 5952490"/>
                    <a:gd name="connsiteX16" fmla="*/ 0 w 3892409"/>
                    <a:gd name="connsiteY16" fmla="*/ 5303742 h 5952490"/>
                    <a:gd name="connsiteX17" fmla="*/ 0 w 3892409"/>
                    <a:gd name="connsiteY17"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798144 w 3892409"/>
                    <a:gd name="connsiteY9" fmla="*/ 3315665 h 5952490"/>
                    <a:gd name="connsiteX10" fmla="*/ 3833107 w 3892409"/>
                    <a:gd name="connsiteY10" fmla="*/ 3616350 h 5952490"/>
                    <a:gd name="connsiteX11" fmla="*/ 3666220 w 3892409"/>
                    <a:gd name="connsiteY11" fmla="*/ 4019660 h 5952490"/>
                    <a:gd name="connsiteX12" fmla="*/ 3753142 w 3892409"/>
                    <a:gd name="connsiteY12" fmla="*/ 4363864 h 5952490"/>
                    <a:gd name="connsiteX13" fmla="*/ 3892409 w 3892409"/>
                    <a:gd name="connsiteY13" fmla="*/ 5303742 h 5952490"/>
                    <a:gd name="connsiteX14" fmla="*/ 3243661 w 3892409"/>
                    <a:gd name="connsiteY14" fmla="*/ 5952490 h 5952490"/>
                    <a:gd name="connsiteX15" fmla="*/ 648748 w 3892409"/>
                    <a:gd name="connsiteY15" fmla="*/ 5952490 h 5952490"/>
                    <a:gd name="connsiteX16" fmla="*/ 0 w 3892409"/>
                    <a:gd name="connsiteY16" fmla="*/ 5303742 h 5952490"/>
                    <a:gd name="connsiteX17" fmla="*/ 0 w 3892409"/>
                    <a:gd name="connsiteY17"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798144 w 3892409"/>
                    <a:gd name="connsiteY9" fmla="*/ 3315665 h 5952490"/>
                    <a:gd name="connsiteX10" fmla="*/ 3833107 w 3892409"/>
                    <a:gd name="connsiteY10" fmla="*/ 3616350 h 5952490"/>
                    <a:gd name="connsiteX11" fmla="*/ 3666220 w 3892409"/>
                    <a:gd name="connsiteY11" fmla="*/ 4019660 h 5952490"/>
                    <a:gd name="connsiteX12" fmla="*/ 3753142 w 3892409"/>
                    <a:gd name="connsiteY12" fmla="*/ 4363864 h 5952490"/>
                    <a:gd name="connsiteX13" fmla="*/ 3892409 w 3892409"/>
                    <a:gd name="connsiteY13" fmla="*/ 5303742 h 5952490"/>
                    <a:gd name="connsiteX14" fmla="*/ 3243661 w 3892409"/>
                    <a:gd name="connsiteY14" fmla="*/ 5952490 h 5952490"/>
                    <a:gd name="connsiteX15" fmla="*/ 648748 w 3892409"/>
                    <a:gd name="connsiteY15" fmla="*/ 5952490 h 5952490"/>
                    <a:gd name="connsiteX16" fmla="*/ 0 w 3892409"/>
                    <a:gd name="connsiteY16" fmla="*/ 5303742 h 5952490"/>
                    <a:gd name="connsiteX17" fmla="*/ 0 w 3892409"/>
                    <a:gd name="connsiteY17"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798144 w 3892409"/>
                    <a:gd name="connsiteY9" fmla="*/ 3315665 h 5952490"/>
                    <a:gd name="connsiteX10" fmla="*/ 3833107 w 3892409"/>
                    <a:gd name="connsiteY10" fmla="*/ 3616350 h 5952490"/>
                    <a:gd name="connsiteX11" fmla="*/ 3680127 w 3892409"/>
                    <a:gd name="connsiteY11" fmla="*/ 4019660 h 5952490"/>
                    <a:gd name="connsiteX12" fmla="*/ 3753142 w 3892409"/>
                    <a:gd name="connsiteY12" fmla="*/ 4363864 h 5952490"/>
                    <a:gd name="connsiteX13" fmla="*/ 3892409 w 3892409"/>
                    <a:gd name="connsiteY13" fmla="*/ 5303742 h 5952490"/>
                    <a:gd name="connsiteX14" fmla="*/ 3243661 w 3892409"/>
                    <a:gd name="connsiteY14" fmla="*/ 5952490 h 5952490"/>
                    <a:gd name="connsiteX15" fmla="*/ 648748 w 3892409"/>
                    <a:gd name="connsiteY15" fmla="*/ 5952490 h 5952490"/>
                    <a:gd name="connsiteX16" fmla="*/ 0 w 3892409"/>
                    <a:gd name="connsiteY16" fmla="*/ 5303742 h 5952490"/>
                    <a:gd name="connsiteX17" fmla="*/ 0 w 3892409"/>
                    <a:gd name="connsiteY17"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798144 w 3892409"/>
                    <a:gd name="connsiteY9" fmla="*/ 3315665 h 5952490"/>
                    <a:gd name="connsiteX10" fmla="*/ 3833107 w 3892409"/>
                    <a:gd name="connsiteY10" fmla="*/ 3616350 h 5952490"/>
                    <a:gd name="connsiteX11" fmla="*/ 3680127 w 3892409"/>
                    <a:gd name="connsiteY11" fmla="*/ 4019660 h 5952490"/>
                    <a:gd name="connsiteX12" fmla="*/ 3753142 w 3892409"/>
                    <a:gd name="connsiteY12" fmla="*/ 4363864 h 5952490"/>
                    <a:gd name="connsiteX13" fmla="*/ 3892409 w 3892409"/>
                    <a:gd name="connsiteY13" fmla="*/ 5303742 h 5952490"/>
                    <a:gd name="connsiteX14" fmla="*/ 3243661 w 3892409"/>
                    <a:gd name="connsiteY14" fmla="*/ 5952490 h 5952490"/>
                    <a:gd name="connsiteX15" fmla="*/ 648748 w 3892409"/>
                    <a:gd name="connsiteY15" fmla="*/ 5952490 h 5952490"/>
                    <a:gd name="connsiteX16" fmla="*/ 0 w 3892409"/>
                    <a:gd name="connsiteY16" fmla="*/ 5303742 h 5952490"/>
                    <a:gd name="connsiteX17" fmla="*/ 0 w 3892409"/>
                    <a:gd name="connsiteY17"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798144 w 3892409"/>
                    <a:gd name="connsiteY9" fmla="*/ 3315665 h 5952490"/>
                    <a:gd name="connsiteX10" fmla="*/ 3833107 w 3892409"/>
                    <a:gd name="connsiteY10" fmla="*/ 3616350 h 5952490"/>
                    <a:gd name="connsiteX11" fmla="*/ 3680127 w 3892409"/>
                    <a:gd name="connsiteY11" fmla="*/ 4019660 h 5952490"/>
                    <a:gd name="connsiteX12" fmla="*/ 3756619 w 3892409"/>
                    <a:gd name="connsiteY12" fmla="*/ 4332573 h 5952490"/>
                    <a:gd name="connsiteX13" fmla="*/ 3892409 w 3892409"/>
                    <a:gd name="connsiteY13" fmla="*/ 5303742 h 5952490"/>
                    <a:gd name="connsiteX14" fmla="*/ 3243661 w 3892409"/>
                    <a:gd name="connsiteY14" fmla="*/ 5952490 h 5952490"/>
                    <a:gd name="connsiteX15" fmla="*/ 648748 w 3892409"/>
                    <a:gd name="connsiteY15" fmla="*/ 5952490 h 5952490"/>
                    <a:gd name="connsiteX16" fmla="*/ 0 w 3892409"/>
                    <a:gd name="connsiteY16" fmla="*/ 5303742 h 5952490"/>
                    <a:gd name="connsiteX17" fmla="*/ 0 w 3892409"/>
                    <a:gd name="connsiteY17"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798144 w 3892409"/>
                    <a:gd name="connsiteY9" fmla="*/ 3315665 h 5952490"/>
                    <a:gd name="connsiteX10" fmla="*/ 3833107 w 3892409"/>
                    <a:gd name="connsiteY10" fmla="*/ 3616350 h 5952490"/>
                    <a:gd name="connsiteX11" fmla="*/ 3680127 w 3892409"/>
                    <a:gd name="connsiteY11" fmla="*/ 4019660 h 5952490"/>
                    <a:gd name="connsiteX12" fmla="*/ 3756619 w 3892409"/>
                    <a:gd name="connsiteY12" fmla="*/ 4332573 h 5952490"/>
                    <a:gd name="connsiteX13" fmla="*/ 3892409 w 3892409"/>
                    <a:gd name="connsiteY13" fmla="*/ 5303742 h 5952490"/>
                    <a:gd name="connsiteX14" fmla="*/ 3243661 w 3892409"/>
                    <a:gd name="connsiteY14" fmla="*/ 5952490 h 5952490"/>
                    <a:gd name="connsiteX15" fmla="*/ 648748 w 3892409"/>
                    <a:gd name="connsiteY15" fmla="*/ 5952490 h 5952490"/>
                    <a:gd name="connsiteX16" fmla="*/ 0 w 3892409"/>
                    <a:gd name="connsiteY16" fmla="*/ 5303742 h 5952490"/>
                    <a:gd name="connsiteX17" fmla="*/ 0 w 3892409"/>
                    <a:gd name="connsiteY17"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798144 w 3892409"/>
                    <a:gd name="connsiteY9" fmla="*/ 3315665 h 5952490"/>
                    <a:gd name="connsiteX10" fmla="*/ 3833107 w 3892409"/>
                    <a:gd name="connsiteY10" fmla="*/ 3616350 h 5952490"/>
                    <a:gd name="connsiteX11" fmla="*/ 3673173 w 3892409"/>
                    <a:gd name="connsiteY11" fmla="*/ 4050952 h 5952490"/>
                    <a:gd name="connsiteX12" fmla="*/ 3756619 w 3892409"/>
                    <a:gd name="connsiteY12" fmla="*/ 4332573 h 5952490"/>
                    <a:gd name="connsiteX13" fmla="*/ 3892409 w 3892409"/>
                    <a:gd name="connsiteY13" fmla="*/ 5303742 h 5952490"/>
                    <a:gd name="connsiteX14" fmla="*/ 3243661 w 3892409"/>
                    <a:gd name="connsiteY14" fmla="*/ 5952490 h 5952490"/>
                    <a:gd name="connsiteX15" fmla="*/ 648748 w 3892409"/>
                    <a:gd name="connsiteY15" fmla="*/ 5952490 h 5952490"/>
                    <a:gd name="connsiteX16" fmla="*/ 0 w 3892409"/>
                    <a:gd name="connsiteY16" fmla="*/ 5303742 h 5952490"/>
                    <a:gd name="connsiteX17" fmla="*/ 0 w 3892409"/>
                    <a:gd name="connsiteY17" fmla="*/ 2955882 h 5952490"/>
                    <a:gd name="connsiteX0" fmla="*/ 0 w 3892409"/>
                    <a:gd name="connsiteY0" fmla="*/ 2955882 h 5952490"/>
                    <a:gd name="connsiteX1" fmla="*/ 864506 w 3892409"/>
                    <a:gd name="connsiteY1" fmla="*/ 1906442 h 5952490"/>
                    <a:gd name="connsiteX2" fmla="*/ 1342940 w 3892409"/>
                    <a:gd name="connsiteY2" fmla="*/ 1289993 h 5952490"/>
                    <a:gd name="connsiteX3" fmla="*/ 1704014 w 3892409"/>
                    <a:gd name="connsiteY3" fmla="*/ 48295 h 5952490"/>
                    <a:gd name="connsiteX4" fmla="*/ 2407812 w 3892409"/>
                    <a:gd name="connsiteY4" fmla="*/ 445542 h 5952490"/>
                    <a:gd name="connsiteX5" fmla="*/ 2048217 w 3892409"/>
                    <a:gd name="connsiteY5" fmla="*/ 1801732 h 5952490"/>
                    <a:gd name="connsiteX6" fmla="*/ 2233152 w 3892409"/>
                    <a:gd name="connsiteY6" fmla="*/ 2202423 h 5952490"/>
                    <a:gd name="connsiteX7" fmla="*/ 3476325 w 3892409"/>
                    <a:gd name="connsiteY7" fmla="*/ 2202423 h 5952490"/>
                    <a:gd name="connsiteX8" fmla="*/ 3794824 w 3892409"/>
                    <a:gd name="connsiteY8" fmla="*/ 2962712 h 5952490"/>
                    <a:gd name="connsiteX9" fmla="*/ 3798144 w 3892409"/>
                    <a:gd name="connsiteY9" fmla="*/ 3315665 h 5952490"/>
                    <a:gd name="connsiteX10" fmla="*/ 3833107 w 3892409"/>
                    <a:gd name="connsiteY10" fmla="*/ 3616350 h 5952490"/>
                    <a:gd name="connsiteX11" fmla="*/ 3673173 w 3892409"/>
                    <a:gd name="connsiteY11" fmla="*/ 4050952 h 5952490"/>
                    <a:gd name="connsiteX12" fmla="*/ 3756619 w 3892409"/>
                    <a:gd name="connsiteY12" fmla="*/ 4332573 h 5952490"/>
                    <a:gd name="connsiteX13" fmla="*/ 3892409 w 3892409"/>
                    <a:gd name="connsiteY13" fmla="*/ 5303742 h 5952490"/>
                    <a:gd name="connsiteX14" fmla="*/ 3243661 w 3892409"/>
                    <a:gd name="connsiteY14" fmla="*/ 5952490 h 5952490"/>
                    <a:gd name="connsiteX15" fmla="*/ 648748 w 3892409"/>
                    <a:gd name="connsiteY15" fmla="*/ 5952490 h 5952490"/>
                    <a:gd name="connsiteX16" fmla="*/ 0 w 3892409"/>
                    <a:gd name="connsiteY16" fmla="*/ 5303742 h 5952490"/>
                    <a:gd name="connsiteX17" fmla="*/ 0 w 3892409"/>
                    <a:gd name="connsiteY17" fmla="*/ 2955882 h 5952490"/>
                    <a:gd name="connsiteX0" fmla="*/ 0 w 3890752"/>
                    <a:gd name="connsiteY0" fmla="*/ 2955882 h 5952490"/>
                    <a:gd name="connsiteX1" fmla="*/ 864506 w 3890752"/>
                    <a:gd name="connsiteY1" fmla="*/ 1906442 h 5952490"/>
                    <a:gd name="connsiteX2" fmla="*/ 1342940 w 3890752"/>
                    <a:gd name="connsiteY2" fmla="*/ 1289993 h 5952490"/>
                    <a:gd name="connsiteX3" fmla="*/ 1704014 w 3890752"/>
                    <a:gd name="connsiteY3" fmla="*/ 48295 h 5952490"/>
                    <a:gd name="connsiteX4" fmla="*/ 2407812 w 3890752"/>
                    <a:gd name="connsiteY4" fmla="*/ 445542 h 5952490"/>
                    <a:gd name="connsiteX5" fmla="*/ 2048217 w 3890752"/>
                    <a:gd name="connsiteY5" fmla="*/ 1801732 h 5952490"/>
                    <a:gd name="connsiteX6" fmla="*/ 2233152 w 3890752"/>
                    <a:gd name="connsiteY6" fmla="*/ 2202423 h 5952490"/>
                    <a:gd name="connsiteX7" fmla="*/ 3476325 w 3890752"/>
                    <a:gd name="connsiteY7" fmla="*/ 2202423 h 5952490"/>
                    <a:gd name="connsiteX8" fmla="*/ 3794824 w 3890752"/>
                    <a:gd name="connsiteY8" fmla="*/ 2962712 h 5952490"/>
                    <a:gd name="connsiteX9" fmla="*/ 3798144 w 3890752"/>
                    <a:gd name="connsiteY9" fmla="*/ 3315665 h 5952490"/>
                    <a:gd name="connsiteX10" fmla="*/ 3833107 w 3890752"/>
                    <a:gd name="connsiteY10" fmla="*/ 3616350 h 5952490"/>
                    <a:gd name="connsiteX11" fmla="*/ 3673173 w 3890752"/>
                    <a:gd name="connsiteY11" fmla="*/ 4050952 h 5952490"/>
                    <a:gd name="connsiteX12" fmla="*/ 3756619 w 3890752"/>
                    <a:gd name="connsiteY12" fmla="*/ 4332573 h 5952490"/>
                    <a:gd name="connsiteX13" fmla="*/ 3440424 w 3890752"/>
                    <a:gd name="connsiteY13" fmla="*/ 4688348 h 5952490"/>
                    <a:gd name="connsiteX14" fmla="*/ 3243661 w 3890752"/>
                    <a:gd name="connsiteY14" fmla="*/ 5952490 h 5952490"/>
                    <a:gd name="connsiteX15" fmla="*/ 648748 w 3890752"/>
                    <a:gd name="connsiteY15" fmla="*/ 5952490 h 5952490"/>
                    <a:gd name="connsiteX16" fmla="*/ 0 w 3890752"/>
                    <a:gd name="connsiteY16" fmla="*/ 5303742 h 5952490"/>
                    <a:gd name="connsiteX17" fmla="*/ 0 w 3890752"/>
                    <a:gd name="connsiteY17" fmla="*/ 2955882 h 5952490"/>
                    <a:gd name="connsiteX0" fmla="*/ 0 w 3890752"/>
                    <a:gd name="connsiteY0" fmla="*/ 2955882 h 5952490"/>
                    <a:gd name="connsiteX1" fmla="*/ 864506 w 3890752"/>
                    <a:gd name="connsiteY1" fmla="*/ 1906442 h 5952490"/>
                    <a:gd name="connsiteX2" fmla="*/ 1342940 w 3890752"/>
                    <a:gd name="connsiteY2" fmla="*/ 1289993 h 5952490"/>
                    <a:gd name="connsiteX3" fmla="*/ 1704014 w 3890752"/>
                    <a:gd name="connsiteY3" fmla="*/ 48295 h 5952490"/>
                    <a:gd name="connsiteX4" fmla="*/ 2407812 w 3890752"/>
                    <a:gd name="connsiteY4" fmla="*/ 445542 h 5952490"/>
                    <a:gd name="connsiteX5" fmla="*/ 2048217 w 3890752"/>
                    <a:gd name="connsiteY5" fmla="*/ 1801732 h 5952490"/>
                    <a:gd name="connsiteX6" fmla="*/ 2233152 w 3890752"/>
                    <a:gd name="connsiteY6" fmla="*/ 2202423 h 5952490"/>
                    <a:gd name="connsiteX7" fmla="*/ 3476325 w 3890752"/>
                    <a:gd name="connsiteY7" fmla="*/ 2202423 h 5952490"/>
                    <a:gd name="connsiteX8" fmla="*/ 3794824 w 3890752"/>
                    <a:gd name="connsiteY8" fmla="*/ 2962712 h 5952490"/>
                    <a:gd name="connsiteX9" fmla="*/ 3798144 w 3890752"/>
                    <a:gd name="connsiteY9" fmla="*/ 3315665 h 5952490"/>
                    <a:gd name="connsiteX10" fmla="*/ 3833107 w 3890752"/>
                    <a:gd name="connsiteY10" fmla="*/ 3616350 h 5952490"/>
                    <a:gd name="connsiteX11" fmla="*/ 3673173 w 3890752"/>
                    <a:gd name="connsiteY11" fmla="*/ 4050952 h 5952490"/>
                    <a:gd name="connsiteX12" fmla="*/ 3756619 w 3890752"/>
                    <a:gd name="connsiteY12" fmla="*/ 4332573 h 5952490"/>
                    <a:gd name="connsiteX13" fmla="*/ 3440424 w 3890752"/>
                    <a:gd name="connsiteY13" fmla="*/ 4688348 h 5952490"/>
                    <a:gd name="connsiteX14" fmla="*/ 3243661 w 3890752"/>
                    <a:gd name="connsiteY14" fmla="*/ 5952490 h 5952490"/>
                    <a:gd name="connsiteX15" fmla="*/ 648748 w 3890752"/>
                    <a:gd name="connsiteY15" fmla="*/ 5952490 h 5952490"/>
                    <a:gd name="connsiteX16" fmla="*/ 0 w 3890752"/>
                    <a:gd name="connsiteY16" fmla="*/ 5303742 h 5952490"/>
                    <a:gd name="connsiteX17" fmla="*/ 0 w 3890752"/>
                    <a:gd name="connsiteY17" fmla="*/ 2955882 h 5952490"/>
                    <a:gd name="connsiteX0" fmla="*/ 0 w 3890752"/>
                    <a:gd name="connsiteY0" fmla="*/ 2955882 h 5952490"/>
                    <a:gd name="connsiteX1" fmla="*/ 864506 w 3890752"/>
                    <a:gd name="connsiteY1" fmla="*/ 1906442 h 5952490"/>
                    <a:gd name="connsiteX2" fmla="*/ 1342940 w 3890752"/>
                    <a:gd name="connsiteY2" fmla="*/ 1289993 h 5952490"/>
                    <a:gd name="connsiteX3" fmla="*/ 1704014 w 3890752"/>
                    <a:gd name="connsiteY3" fmla="*/ 48295 h 5952490"/>
                    <a:gd name="connsiteX4" fmla="*/ 2407812 w 3890752"/>
                    <a:gd name="connsiteY4" fmla="*/ 445542 h 5952490"/>
                    <a:gd name="connsiteX5" fmla="*/ 2048217 w 3890752"/>
                    <a:gd name="connsiteY5" fmla="*/ 1801732 h 5952490"/>
                    <a:gd name="connsiteX6" fmla="*/ 2233152 w 3890752"/>
                    <a:gd name="connsiteY6" fmla="*/ 2202423 h 5952490"/>
                    <a:gd name="connsiteX7" fmla="*/ 3476325 w 3890752"/>
                    <a:gd name="connsiteY7" fmla="*/ 2202423 h 5952490"/>
                    <a:gd name="connsiteX8" fmla="*/ 3794824 w 3890752"/>
                    <a:gd name="connsiteY8" fmla="*/ 2962712 h 5952490"/>
                    <a:gd name="connsiteX9" fmla="*/ 3798144 w 3890752"/>
                    <a:gd name="connsiteY9" fmla="*/ 3315665 h 5952490"/>
                    <a:gd name="connsiteX10" fmla="*/ 3833107 w 3890752"/>
                    <a:gd name="connsiteY10" fmla="*/ 3616350 h 5952490"/>
                    <a:gd name="connsiteX11" fmla="*/ 3673173 w 3890752"/>
                    <a:gd name="connsiteY11" fmla="*/ 4050952 h 5952490"/>
                    <a:gd name="connsiteX12" fmla="*/ 3756619 w 3890752"/>
                    <a:gd name="connsiteY12" fmla="*/ 4332573 h 5952490"/>
                    <a:gd name="connsiteX13" fmla="*/ 3489099 w 3890752"/>
                    <a:gd name="connsiteY13" fmla="*/ 4636196 h 5952490"/>
                    <a:gd name="connsiteX14" fmla="*/ 3243661 w 3890752"/>
                    <a:gd name="connsiteY14" fmla="*/ 5952490 h 5952490"/>
                    <a:gd name="connsiteX15" fmla="*/ 648748 w 3890752"/>
                    <a:gd name="connsiteY15" fmla="*/ 5952490 h 5952490"/>
                    <a:gd name="connsiteX16" fmla="*/ 0 w 3890752"/>
                    <a:gd name="connsiteY16" fmla="*/ 5303742 h 5952490"/>
                    <a:gd name="connsiteX17" fmla="*/ 0 w 3890752"/>
                    <a:gd name="connsiteY17" fmla="*/ 2955882 h 5952490"/>
                    <a:gd name="connsiteX0" fmla="*/ 0 w 3890752"/>
                    <a:gd name="connsiteY0" fmla="*/ 2955882 h 5952490"/>
                    <a:gd name="connsiteX1" fmla="*/ 864506 w 3890752"/>
                    <a:gd name="connsiteY1" fmla="*/ 1906442 h 5952490"/>
                    <a:gd name="connsiteX2" fmla="*/ 1342940 w 3890752"/>
                    <a:gd name="connsiteY2" fmla="*/ 1289993 h 5952490"/>
                    <a:gd name="connsiteX3" fmla="*/ 1704014 w 3890752"/>
                    <a:gd name="connsiteY3" fmla="*/ 48295 h 5952490"/>
                    <a:gd name="connsiteX4" fmla="*/ 2407812 w 3890752"/>
                    <a:gd name="connsiteY4" fmla="*/ 445542 h 5952490"/>
                    <a:gd name="connsiteX5" fmla="*/ 2048217 w 3890752"/>
                    <a:gd name="connsiteY5" fmla="*/ 1801732 h 5952490"/>
                    <a:gd name="connsiteX6" fmla="*/ 2233152 w 3890752"/>
                    <a:gd name="connsiteY6" fmla="*/ 2202423 h 5952490"/>
                    <a:gd name="connsiteX7" fmla="*/ 3476325 w 3890752"/>
                    <a:gd name="connsiteY7" fmla="*/ 2202423 h 5952490"/>
                    <a:gd name="connsiteX8" fmla="*/ 3794824 w 3890752"/>
                    <a:gd name="connsiteY8" fmla="*/ 2962712 h 5952490"/>
                    <a:gd name="connsiteX9" fmla="*/ 3798144 w 3890752"/>
                    <a:gd name="connsiteY9" fmla="*/ 3315665 h 5952490"/>
                    <a:gd name="connsiteX10" fmla="*/ 3833107 w 3890752"/>
                    <a:gd name="connsiteY10" fmla="*/ 3616350 h 5952490"/>
                    <a:gd name="connsiteX11" fmla="*/ 3673173 w 3890752"/>
                    <a:gd name="connsiteY11" fmla="*/ 4050952 h 5952490"/>
                    <a:gd name="connsiteX12" fmla="*/ 3756619 w 3890752"/>
                    <a:gd name="connsiteY12" fmla="*/ 4332573 h 5952490"/>
                    <a:gd name="connsiteX13" fmla="*/ 3489099 w 3890752"/>
                    <a:gd name="connsiteY13" fmla="*/ 4636196 h 5952490"/>
                    <a:gd name="connsiteX14" fmla="*/ 3492380 w 3890752"/>
                    <a:gd name="connsiteY14" fmla="*/ 4892338 h 5952490"/>
                    <a:gd name="connsiteX15" fmla="*/ 3243661 w 3890752"/>
                    <a:gd name="connsiteY15" fmla="*/ 5952490 h 5952490"/>
                    <a:gd name="connsiteX16" fmla="*/ 648748 w 3890752"/>
                    <a:gd name="connsiteY16" fmla="*/ 5952490 h 5952490"/>
                    <a:gd name="connsiteX17" fmla="*/ 0 w 3890752"/>
                    <a:gd name="connsiteY17" fmla="*/ 5303742 h 5952490"/>
                    <a:gd name="connsiteX18" fmla="*/ 0 w 3890752"/>
                    <a:gd name="connsiteY18" fmla="*/ 2955882 h 5952490"/>
                    <a:gd name="connsiteX0" fmla="*/ 0 w 3890752"/>
                    <a:gd name="connsiteY0" fmla="*/ 2955882 h 5952490"/>
                    <a:gd name="connsiteX1" fmla="*/ 864506 w 3890752"/>
                    <a:gd name="connsiteY1" fmla="*/ 1906442 h 5952490"/>
                    <a:gd name="connsiteX2" fmla="*/ 1342940 w 3890752"/>
                    <a:gd name="connsiteY2" fmla="*/ 1289993 h 5952490"/>
                    <a:gd name="connsiteX3" fmla="*/ 1704014 w 3890752"/>
                    <a:gd name="connsiteY3" fmla="*/ 48295 h 5952490"/>
                    <a:gd name="connsiteX4" fmla="*/ 2407812 w 3890752"/>
                    <a:gd name="connsiteY4" fmla="*/ 445542 h 5952490"/>
                    <a:gd name="connsiteX5" fmla="*/ 2048217 w 3890752"/>
                    <a:gd name="connsiteY5" fmla="*/ 1801732 h 5952490"/>
                    <a:gd name="connsiteX6" fmla="*/ 2233152 w 3890752"/>
                    <a:gd name="connsiteY6" fmla="*/ 2202423 h 5952490"/>
                    <a:gd name="connsiteX7" fmla="*/ 3476325 w 3890752"/>
                    <a:gd name="connsiteY7" fmla="*/ 2202423 h 5952490"/>
                    <a:gd name="connsiteX8" fmla="*/ 3794824 w 3890752"/>
                    <a:gd name="connsiteY8" fmla="*/ 2962712 h 5952490"/>
                    <a:gd name="connsiteX9" fmla="*/ 3798144 w 3890752"/>
                    <a:gd name="connsiteY9" fmla="*/ 3315665 h 5952490"/>
                    <a:gd name="connsiteX10" fmla="*/ 3833107 w 3890752"/>
                    <a:gd name="connsiteY10" fmla="*/ 3616350 h 5952490"/>
                    <a:gd name="connsiteX11" fmla="*/ 3673173 w 3890752"/>
                    <a:gd name="connsiteY11" fmla="*/ 4050952 h 5952490"/>
                    <a:gd name="connsiteX12" fmla="*/ 3756619 w 3890752"/>
                    <a:gd name="connsiteY12" fmla="*/ 4332573 h 5952490"/>
                    <a:gd name="connsiteX13" fmla="*/ 3489099 w 3890752"/>
                    <a:gd name="connsiteY13" fmla="*/ 4636196 h 5952490"/>
                    <a:gd name="connsiteX14" fmla="*/ 3443705 w 3890752"/>
                    <a:gd name="connsiteY14" fmla="*/ 5020980 h 5952490"/>
                    <a:gd name="connsiteX15" fmla="*/ 3243661 w 3890752"/>
                    <a:gd name="connsiteY15" fmla="*/ 5952490 h 5952490"/>
                    <a:gd name="connsiteX16" fmla="*/ 648748 w 3890752"/>
                    <a:gd name="connsiteY16" fmla="*/ 5952490 h 5952490"/>
                    <a:gd name="connsiteX17" fmla="*/ 0 w 3890752"/>
                    <a:gd name="connsiteY17" fmla="*/ 5303742 h 5952490"/>
                    <a:gd name="connsiteX18" fmla="*/ 0 w 3890752"/>
                    <a:gd name="connsiteY18" fmla="*/ 2955882 h 5952490"/>
                    <a:gd name="connsiteX0" fmla="*/ 0 w 3890752"/>
                    <a:gd name="connsiteY0" fmla="*/ 2955882 h 5952490"/>
                    <a:gd name="connsiteX1" fmla="*/ 864506 w 3890752"/>
                    <a:gd name="connsiteY1" fmla="*/ 1906442 h 5952490"/>
                    <a:gd name="connsiteX2" fmla="*/ 1342940 w 3890752"/>
                    <a:gd name="connsiteY2" fmla="*/ 1289993 h 5952490"/>
                    <a:gd name="connsiteX3" fmla="*/ 1704014 w 3890752"/>
                    <a:gd name="connsiteY3" fmla="*/ 48295 h 5952490"/>
                    <a:gd name="connsiteX4" fmla="*/ 2407812 w 3890752"/>
                    <a:gd name="connsiteY4" fmla="*/ 445542 h 5952490"/>
                    <a:gd name="connsiteX5" fmla="*/ 2048217 w 3890752"/>
                    <a:gd name="connsiteY5" fmla="*/ 1801732 h 5952490"/>
                    <a:gd name="connsiteX6" fmla="*/ 2233152 w 3890752"/>
                    <a:gd name="connsiteY6" fmla="*/ 2202423 h 5952490"/>
                    <a:gd name="connsiteX7" fmla="*/ 3476325 w 3890752"/>
                    <a:gd name="connsiteY7" fmla="*/ 2202423 h 5952490"/>
                    <a:gd name="connsiteX8" fmla="*/ 3794824 w 3890752"/>
                    <a:gd name="connsiteY8" fmla="*/ 2962712 h 5952490"/>
                    <a:gd name="connsiteX9" fmla="*/ 3798144 w 3890752"/>
                    <a:gd name="connsiteY9" fmla="*/ 3315665 h 5952490"/>
                    <a:gd name="connsiteX10" fmla="*/ 3833107 w 3890752"/>
                    <a:gd name="connsiteY10" fmla="*/ 3616350 h 5952490"/>
                    <a:gd name="connsiteX11" fmla="*/ 3673173 w 3890752"/>
                    <a:gd name="connsiteY11" fmla="*/ 4050952 h 5952490"/>
                    <a:gd name="connsiteX12" fmla="*/ 3756619 w 3890752"/>
                    <a:gd name="connsiteY12" fmla="*/ 4332573 h 5952490"/>
                    <a:gd name="connsiteX13" fmla="*/ 3489099 w 3890752"/>
                    <a:gd name="connsiteY13" fmla="*/ 4636196 h 5952490"/>
                    <a:gd name="connsiteX14" fmla="*/ 3443705 w 3890752"/>
                    <a:gd name="connsiteY14" fmla="*/ 5020980 h 5952490"/>
                    <a:gd name="connsiteX15" fmla="*/ 3243661 w 3890752"/>
                    <a:gd name="connsiteY15" fmla="*/ 5952490 h 5952490"/>
                    <a:gd name="connsiteX16" fmla="*/ 648748 w 3890752"/>
                    <a:gd name="connsiteY16" fmla="*/ 5952490 h 5952490"/>
                    <a:gd name="connsiteX17" fmla="*/ 0 w 3890752"/>
                    <a:gd name="connsiteY17" fmla="*/ 5303742 h 5952490"/>
                    <a:gd name="connsiteX18" fmla="*/ 0 w 3890752"/>
                    <a:gd name="connsiteY18" fmla="*/ 2955882 h 5952490"/>
                    <a:gd name="connsiteX0" fmla="*/ 0 w 3890752"/>
                    <a:gd name="connsiteY0" fmla="*/ 2955882 h 5952490"/>
                    <a:gd name="connsiteX1" fmla="*/ 864506 w 3890752"/>
                    <a:gd name="connsiteY1" fmla="*/ 1906442 h 5952490"/>
                    <a:gd name="connsiteX2" fmla="*/ 1342940 w 3890752"/>
                    <a:gd name="connsiteY2" fmla="*/ 1289993 h 5952490"/>
                    <a:gd name="connsiteX3" fmla="*/ 1704014 w 3890752"/>
                    <a:gd name="connsiteY3" fmla="*/ 48295 h 5952490"/>
                    <a:gd name="connsiteX4" fmla="*/ 2407812 w 3890752"/>
                    <a:gd name="connsiteY4" fmla="*/ 445542 h 5952490"/>
                    <a:gd name="connsiteX5" fmla="*/ 2048217 w 3890752"/>
                    <a:gd name="connsiteY5" fmla="*/ 1801732 h 5952490"/>
                    <a:gd name="connsiteX6" fmla="*/ 2233152 w 3890752"/>
                    <a:gd name="connsiteY6" fmla="*/ 2202423 h 5952490"/>
                    <a:gd name="connsiteX7" fmla="*/ 3476325 w 3890752"/>
                    <a:gd name="connsiteY7" fmla="*/ 2202423 h 5952490"/>
                    <a:gd name="connsiteX8" fmla="*/ 3794824 w 3890752"/>
                    <a:gd name="connsiteY8" fmla="*/ 2962712 h 5952490"/>
                    <a:gd name="connsiteX9" fmla="*/ 3798144 w 3890752"/>
                    <a:gd name="connsiteY9" fmla="*/ 3315665 h 5952490"/>
                    <a:gd name="connsiteX10" fmla="*/ 3833107 w 3890752"/>
                    <a:gd name="connsiteY10" fmla="*/ 3616350 h 5952490"/>
                    <a:gd name="connsiteX11" fmla="*/ 3673173 w 3890752"/>
                    <a:gd name="connsiteY11" fmla="*/ 4050952 h 5952490"/>
                    <a:gd name="connsiteX12" fmla="*/ 3756619 w 3890752"/>
                    <a:gd name="connsiteY12" fmla="*/ 4332573 h 5952490"/>
                    <a:gd name="connsiteX13" fmla="*/ 3489099 w 3890752"/>
                    <a:gd name="connsiteY13" fmla="*/ 4636196 h 5952490"/>
                    <a:gd name="connsiteX14" fmla="*/ 3443705 w 3890752"/>
                    <a:gd name="connsiteY14" fmla="*/ 5020980 h 5952490"/>
                    <a:gd name="connsiteX15" fmla="*/ 3243661 w 3890752"/>
                    <a:gd name="connsiteY15" fmla="*/ 5952490 h 5952490"/>
                    <a:gd name="connsiteX16" fmla="*/ 648748 w 3890752"/>
                    <a:gd name="connsiteY16" fmla="*/ 5952490 h 5952490"/>
                    <a:gd name="connsiteX17" fmla="*/ 0 w 3890752"/>
                    <a:gd name="connsiteY17" fmla="*/ 5303742 h 5952490"/>
                    <a:gd name="connsiteX18" fmla="*/ 0 w 3890752"/>
                    <a:gd name="connsiteY18" fmla="*/ 2955882 h 5952490"/>
                    <a:gd name="connsiteX0" fmla="*/ 0 w 3890752"/>
                    <a:gd name="connsiteY0" fmla="*/ 2955882 h 5952490"/>
                    <a:gd name="connsiteX1" fmla="*/ 864506 w 3890752"/>
                    <a:gd name="connsiteY1" fmla="*/ 1906442 h 5952490"/>
                    <a:gd name="connsiteX2" fmla="*/ 1342940 w 3890752"/>
                    <a:gd name="connsiteY2" fmla="*/ 1289993 h 5952490"/>
                    <a:gd name="connsiteX3" fmla="*/ 1704014 w 3890752"/>
                    <a:gd name="connsiteY3" fmla="*/ 48295 h 5952490"/>
                    <a:gd name="connsiteX4" fmla="*/ 2407812 w 3890752"/>
                    <a:gd name="connsiteY4" fmla="*/ 445542 h 5952490"/>
                    <a:gd name="connsiteX5" fmla="*/ 2048217 w 3890752"/>
                    <a:gd name="connsiteY5" fmla="*/ 1801732 h 5952490"/>
                    <a:gd name="connsiteX6" fmla="*/ 2233152 w 3890752"/>
                    <a:gd name="connsiteY6" fmla="*/ 2202423 h 5952490"/>
                    <a:gd name="connsiteX7" fmla="*/ 3476325 w 3890752"/>
                    <a:gd name="connsiteY7" fmla="*/ 2202423 h 5952490"/>
                    <a:gd name="connsiteX8" fmla="*/ 3794824 w 3890752"/>
                    <a:gd name="connsiteY8" fmla="*/ 2962712 h 5952490"/>
                    <a:gd name="connsiteX9" fmla="*/ 3798144 w 3890752"/>
                    <a:gd name="connsiteY9" fmla="*/ 3315665 h 5952490"/>
                    <a:gd name="connsiteX10" fmla="*/ 3833107 w 3890752"/>
                    <a:gd name="connsiteY10" fmla="*/ 3616350 h 5952490"/>
                    <a:gd name="connsiteX11" fmla="*/ 3673173 w 3890752"/>
                    <a:gd name="connsiteY11" fmla="*/ 4050952 h 5952490"/>
                    <a:gd name="connsiteX12" fmla="*/ 3756619 w 3890752"/>
                    <a:gd name="connsiteY12" fmla="*/ 4332573 h 5952490"/>
                    <a:gd name="connsiteX13" fmla="*/ 3489099 w 3890752"/>
                    <a:gd name="connsiteY13" fmla="*/ 4636196 h 5952490"/>
                    <a:gd name="connsiteX14" fmla="*/ 3443705 w 3890752"/>
                    <a:gd name="connsiteY14" fmla="*/ 5020980 h 5952490"/>
                    <a:gd name="connsiteX15" fmla="*/ 2885550 w 3890752"/>
                    <a:gd name="connsiteY15" fmla="*/ 5469214 h 5952490"/>
                    <a:gd name="connsiteX16" fmla="*/ 648748 w 3890752"/>
                    <a:gd name="connsiteY16" fmla="*/ 5952490 h 5952490"/>
                    <a:gd name="connsiteX17" fmla="*/ 0 w 3890752"/>
                    <a:gd name="connsiteY17" fmla="*/ 5303742 h 5952490"/>
                    <a:gd name="connsiteX18" fmla="*/ 0 w 3890752"/>
                    <a:gd name="connsiteY18" fmla="*/ 2955882 h 5952490"/>
                    <a:gd name="connsiteX0" fmla="*/ 0 w 3890752"/>
                    <a:gd name="connsiteY0" fmla="*/ 2955882 h 5952490"/>
                    <a:gd name="connsiteX1" fmla="*/ 864506 w 3890752"/>
                    <a:gd name="connsiteY1" fmla="*/ 1906442 h 5952490"/>
                    <a:gd name="connsiteX2" fmla="*/ 1342940 w 3890752"/>
                    <a:gd name="connsiteY2" fmla="*/ 1289993 h 5952490"/>
                    <a:gd name="connsiteX3" fmla="*/ 1704014 w 3890752"/>
                    <a:gd name="connsiteY3" fmla="*/ 48295 h 5952490"/>
                    <a:gd name="connsiteX4" fmla="*/ 2407812 w 3890752"/>
                    <a:gd name="connsiteY4" fmla="*/ 445542 h 5952490"/>
                    <a:gd name="connsiteX5" fmla="*/ 2048217 w 3890752"/>
                    <a:gd name="connsiteY5" fmla="*/ 1801732 h 5952490"/>
                    <a:gd name="connsiteX6" fmla="*/ 2233152 w 3890752"/>
                    <a:gd name="connsiteY6" fmla="*/ 2202423 h 5952490"/>
                    <a:gd name="connsiteX7" fmla="*/ 3476325 w 3890752"/>
                    <a:gd name="connsiteY7" fmla="*/ 2202423 h 5952490"/>
                    <a:gd name="connsiteX8" fmla="*/ 3794824 w 3890752"/>
                    <a:gd name="connsiteY8" fmla="*/ 2962712 h 5952490"/>
                    <a:gd name="connsiteX9" fmla="*/ 3798144 w 3890752"/>
                    <a:gd name="connsiteY9" fmla="*/ 3315665 h 5952490"/>
                    <a:gd name="connsiteX10" fmla="*/ 3833107 w 3890752"/>
                    <a:gd name="connsiteY10" fmla="*/ 3616350 h 5952490"/>
                    <a:gd name="connsiteX11" fmla="*/ 3673173 w 3890752"/>
                    <a:gd name="connsiteY11" fmla="*/ 4050952 h 5952490"/>
                    <a:gd name="connsiteX12" fmla="*/ 3756619 w 3890752"/>
                    <a:gd name="connsiteY12" fmla="*/ 4332573 h 5952490"/>
                    <a:gd name="connsiteX13" fmla="*/ 3489099 w 3890752"/>
                    <a:gd name="connsiteY13" fmla="*/ 4636196 h 5952490"/>
                    <a:gd name="connsiteX14" fmla="*/ 3443705 w 3890752"/>
                    <a:gd name="connsiteY14" fmla="*/ 5020980 h 5952490"/>
                    <a:gd name="connsiteX15" fmla="*/ 2885550 w 3890752"/>
                    <a:gd name="connsiteY15" fmla="*/ 5469214 h 5952490"/>
                    <a:gd name="connsiteX16" fmla="*/ 648748 w 3890752"/>
                    <a:gd name="connsiteY16" fmla="*/ 5952490 h 5952490"/>
                    <a:gd name="connsiteX17" fmla="*/ 0 w 3890752"/>
                    <a:gd name="connsiteY17" fmla="*/ 5303742 h 5952490"/>
                    <a:gd name="connsiteX18" fmla="*/ 0 w 3890752"/>
                    <a:gd name="connsiteY18" fmla="*/ 2955882 h 5952490"/>
                    <a:gd name="connsiteX0" fmla="*/ 0 w 3890752"/>
                    <a:gd name="connsiteY0" fmla="*/ 2955882 h 5952490"/>
                    <a:gd name="connsiteX1" fmla="*/ 864506 w 3890752"/>
                    <a:gd name="connsiteY1" fmla="*/ 1906442 h 5952490"/>
                    <a:gd name="connsiteX2" fmla="*/ 1342940 w 3890752"/>
                    <a:gd name="connsiteY2" fmla="*/ 1289993 h 5952490"/>
                    <a:gd name="connsiteX3" fmla="*/ 1704014 w 3890752"/>
                    <a:gd name="connsiteY3" fmla="*/ 48295 h 5952490"/>
                    <a:gd name="connsiteX4" fmla="*/ 2407812 w 3890752"/>
                    <a:gd name="connsiteY4" fmla="*/ 445542 h 5952490"/>
                    <a:gd name="connsiteX5" fmla="*/ 2048217 w 3890752"/>
                    <a:gd name="connsiteY5" fmla="*/ 1801732 h 5952490"/>
                    <a:gd name="connsiteX6" fmla="*/ 2233152 w 3890752"/>
                    <a:gd name="connsiteY6" fmla="*/ 2202423 h 5952490"/>
                    <a:gd name="connsiteX7" fmla="*/ 3476325 w 3890752"/>
                    <a:gd name="connsiteY7" fmla="*/ 2202423 h 5952490"/>
                    <a:gd name="connsiteX8" fmla="*/ 3794824 w 3890752"/>
                    <a:gd name="connsiteY8" fmla="*/ 2962712 h 5952490"/>
                    <a:gd name="connsiteX9" fmla="*/ 3798144 w 3890752"/>
                    <a:gd name="connsiteY9" fmla="*/ 3315665 h 5952490"/>
                    <a:gd name="connsiteX10" fmla="*/ 3833107 w 3890752"/>
                    <a:gd name="connsiteY10" fmla="*/ 3616350 h 5952490"/>
                    <a:gd name="connsiteX11" fmla="*/ 3673173 w 3890752"/>
                    <a:gd name="connsiteY11" fmla="*/ 4050952 h 5952490"/>
                    <a:gd name="connsiteX12" fmla="*/ 3756619 w 3890752"/>
                    <a:gd name="connsiteY12" fmla="*/ 4332573 h 5952490"/>
                    <a:gd name="connsiteX13" fmla="*/ 3489099 w 3890752"/>
                    <a:gd name="connsiteY13" fmla="*/ 4636196 h 5952490"/>
                    <a:gd name="connsiteX14" fmla="*/ 3443705 w 3890752"/>
                    <a:gd name="connsiteY14" fmla="*/ 5020980 h 5952490"/>
                    <a:gd name="connsiteX15" fmla="*/ 2850782 w 3890752"/>
                    <a:gd name="connsiteY15" fmla="*/ 5476168 h 5952490"/>
                    <a:gd name="connsiteX16" fmla="*/ 648748 w 3890752"/>
                    <a:gd name="connsiteY16" fmla="*/ 5952490 h 5952490"/>
                    <a:gd name="connsiteX17" fmla="*/ 0 w 3890752"/>
                    <a:gd name="connsiteY17" fmla="*/ 5303742 h 5952490"/>
                    <a:gd name="connsiteX18" fmla="*/ 0 w 3890752"/>
                    <a:gd name="connsiteY18" fmla="*/ 2955882 h 5952490"/>
                    <a:gd name="connsiteX0" fmla="*/ 0 w 3890752"/>
                    <a:gd name="connsiteY0" fmla="*/ 2955882 h 5952490"/>
                    <a:gd name="connsiteX1" fmla="*/ 864506 w 3890752"/>
                    <a:gd name="connsiteY1" fmla="*/ 1906442 h 5952490"/>
                    <a:gd name="connsiteX2" fmla="*/ 1342940 w 3890752"/>
                    <a:gd name="connsiteY2" fmla="*/ 1289993 h 5952490"/>
                    <a:gd name="connsiteX3" fmla="*/ 1704014 w 3890752"/>
                    <a:gd name="connsiteY3" fmla="*/ 48295 h 5952490"/>
                    <a:gd name="connsiteX4" fmla="*/ 2407812 w 3890752"/>
                    <a:gd name="connsiteY4" fmla="*/ 445542 h 5952490"/>
                    <a:gd name="connsiteX5" fmla="*/ 2048217 w 3890752"/>
                    <a:gd name="connsiteY5" fmla="*/ 1801732 h 5952490"/>
                    <a:gd name="connsiteX6" fmla="*/ 2233152 w 3890752"/>
                    <a:gd name="connsiteY6" fmla="*/ 2202423 h 5952490"/>
                    <a:gd name="connsiteX7" fmla="*/ 3476325 w 3890752"/>
                    <a:gd name="connsiteY7" fmla="*/ 2202423 h 5952490"/>
                    <a:gd name="connsiteX8" fmla="*/ 3794824 w 3890752"/>
                    <a:gd name="connsiteY8" fmla="*/ 2962712 h 5952490"/>
                    <a:gd name="connsiteX9" fmla="*/ 3798144 w 3890752"/>
                    <a:gd name="connsiteY9" fmla="*/ 3315665 h 5952490"/>
                    <a:gd name="connsiteX10" fmla="*/ 3833107 w 3890752"/>
                    <a:gd name="connsiteY10" fmla="*/ 3616350 h 5952490"/>
                    <a:gd name="connsiteX11" fmla="*/ 3673173 w 3890752"/>
                    <a:gd name="connsiteY11" fmla="*/ 4050952 h 5952490"/>
                    <a:gd name="connsiteX12" fmla="*/ 3756619 w 3890752"/>
                    <a:gd name="connsiteY12" fmla="*/ 4332573 h 5952490"/>
                    <a:gd name="connsiteX13" fmla="*/ 3489099 w 3890752"/>
                    <a:gd name="connsiteY13" fmla="*/ 4636196 h 5952490"/>
                    <a:gd name="connsiteX14" fmla="*/ 3443705 w 3890752"/>
                    <a:gd name="connsiteY14" fmla="*/ 5020980 h 5952490"/>
                    <a:gd name="connsiteX15" fmla="*/ 2850782 w 3890752"/>
                    <a:gd name="connsiteY15" fmla="*/ 5476168 h 5952490"/>
                    <a:gd name="connsiteX16" fmla="*/ 648748 w 3890752"/>
                    <a:gd name="connsiteY16" fmla="*/ 5952490 h 5952490"/>
                    <a:gd name="connsiteX17" fmla="*/ 0 w 3890752"/>
                    <a:gd name="connsiteY17" fmla="*/ 5303742 h 5952490"/>
                    <a:gd name="connsiteX18" fmla="*/ 0 w 3890752"/>
                    <a:gd name="connsiteY18" fmla="*/ 2955882 h 5952490"/>
                    <a:gd name="connsiteX0" fmla="*/ 0 w 3890752"/>
                    <a:gd name="connsiteY0" fmla="*/ 2955882 h 5952490"/>
                    <a:gd name="connsiteX1" fmla="*/ 864506 w 3890752"/>
                    <a:gd name="connsiteY1" fmla="*/ 1906442 h 5952490"/>
                    <a:gd name="connsiteX2" fmla="*/ 1342940 w 3890752"/>
                    <a:gd name="connsiteY2" fmla="*/ 1289993 h 5952490"/>
                    <a:gd name="connsiteX3" fmla="*/ 1704014 w 3890752"/>
                    <a:gd name="connsiteY3" fmla="*/ 48295 h 5952490"/>
                    <a:gd name="connsiteX4" fmla="*/ 2407812 w 3890752"/>
                    <a:gd name="connsiteY4" fmla="*/ 445542 h 5952490"/>
                    <a:gd name="connsiteX5" fmla="*/ 2048217 w 3890752"/>
                    <a:gd name="connsiteY5" fmla="*/ 1801732 h 5952490"/>
                    <a:gd name="connsiteX6" fmla="*/ 2233152 w 3890752"/>
                    <a:gd name="connsiteY6" fmla="*/ 2202423 h 5952490"/>
                    <a:gd name="connsiteX7" fmla="*/ 3476325 w 3890752"/>
                    <a:gd name="connsiteY7" fmla="*/ 2202423 h 5952490"/>
                    <a:gd name="connsiteX8" fmla="*/ 3794824 w 3890752"/>
                    <a:gd name="connsiteY8" fmla="*/ 2962712 h 5952490"/>
                    <a:gd name="connsiteX9" fmla="*/ 3798144 w 3890752"/>
                    <a:gd name="connsiteY9" fmla="*/ 3315665 h 5952490"/>
                    <a:gd name="connsiteX10" fmla="*/ 3833107 w 3890752"/>
                    <a:gd name="connsiteY10" fmla="*/ 3616350 h 5952490"/>
                    <a:gd name="connsiteX11" fmla="*/ 3673173 w 3890752"/>
                    <a:gd name="connsiteY11" fmla="*/ 4050952 h 5952490"/>
                    <a:gd name="connsiteX12" fmla="*/ 3756619 w 3890752"/>
                    <a:gd name="connsiteY12" fmla="*/ 4332573 h 5952490"/>
                    <a:gd name="connsiteX13" fmla="*/ 3489099 w 3890752"/>
                    <a:gd name="connsiteY13" fmla="*/ 4636196 h 5952490"/>
                    <a:gd name="connsiteX14" fmla="*/ 3443705 w 3890752"/>
                    <a:gd name="connsiteY14" fmla="*/ 5020980 h 5952490"/>
                    <a:gd name="connsiteX15" fmla="*/ 2850782 w 3890752"/>
                    <a:gd name="connsiteY15" fmla="*/ 5476168 h 5952490"/>
                    <a:gd name="connsiteX16" fmla="*/ 648748 w 3890752"/>
                    <a:gd name="connsiteY16" fmla="*/ 5952490 h 5952490"/>
                    <a:gd name="connsiteX17" fmla="*/ 0 w 3890752"/>
                    <a:gd name="connsiteY17" fmla="*/ 5303742 h 5952490"/>
                    <a:gd name="connsiteX18" fmla="*/ 0 w 3890752"/>
                    <a:gd name="connsiteY18" fmla="*/ 2955882 h 5952490"/>
                    <a:gd name="connsiteX0" fmla="*/ 0 w 3890752"/>
                    <a:gd name="connsiteY0" fmla="*/ 2955882 h 5476168"/>
                    <a:gd name="connsiteX1" fmla="*/ 864506 w 3890752"/>
                    <a:gd name="connsiteY1" fmla="*/ 1906442 h 5476168"/>
                    <a:gd name="connsiteX2" fmla="*/ 1342940 w 3890752"/>
                    <a:gd name="connsiteY2" fmla="*/ 1289993 h 5476168"/>
                    <a:gd name="connsiteX3" fmla="*/ 1704014 w 3890752"/>
                    <a:gd name="connsiteY3" fmla="*/ 48295 h 5476168"/>
                    <a:gd name="connsiteX4" fmla="*/ 2407812 w 3890752"/>
                    <a:gd name="connsiteY4" fmla="*/ 445542 h 5476168"/>
                    <a:gd name="connsiteX5" fmla="*/ 2048217 w 3890752"/>
                    <a:gd name="connsiteY5" fmla="*/ 1801732 h 5476168"/>
                    <a:gd name="connsiteX6" fmla="*/ 2233152 w 3890752"/>
                    <a:gd name="connsiteY6" fmla="*/ 2202423 h 5476168"/>
                    <a:gd name="connsiteX7" fmla="*/ 3476325 w 3890752"/>
                    <a:gd name="connsiteY7" fmla="*/ 2202423 h 5476168"/>
                    <a:gd name="connsiteX8" fmla="*/ 3794824 w 3890752"/>
                    <a:gd name="connsiteY8" fmla="*/ 2962712 h 5476168"/>
                    <a:gd name="connsiteX9" fmla="*/ 3798144 w 3890752"/>
                    <a:gd name="connsiteY9" fmla="*/ 3315665 h 5476168"/>
                    <a:gd name="connsiteX10" fmla="*/ 3833107 w 3890752"/>
                    <a:gd name="connsiteY10" fmla="*/ 3616350 h 5476168"/>
                    <a:gd name="connsiteX11" fmla="*/ 3673173 w 3890752"/>
                    <a:gd name="connsiteY11" fmla="*/ 4050952 h 5476168"/>
                    <a:gd name="connsiteX12" fmla="*/ 3756619 w 3890752"/>
                    <a:gd name="connsiteY12" fmla="*/ 4332573 h 5476168"/>
                    <a:gd name="connsiteX13" fmla="*/ 3489099 w 3890752"/>
                    <a:gd name="connsiteY13" fmla="*/ 4636196 h 5476168"/>
                    <a:gd name="connsiteX14" fmla="*/ 3443705 w 3890752"/>
                    <a:gd name="connsiteY14" fmla="*/ 5020980 h 5476168"/>
                    <a:gd name="connsiteX15" fmla="*/ 2850782 w 3890752"/>
                    <a:gd name="connsiteY15" fmla="*/ 5476168 h 5476168"/>
                    <a:gd name="connsiteX16" fmla="*/ 812158 w 3890752"/>
                    <a:gd name="connsiteY16" fmla="*/ 5347526 h 5476168"/>
                    <a:gd name="connsiteX17" fmla="*/ 0 w 3890752"/>
                    <a:gd name="connsiteY17" fmla="*/ 5303742 h 5476168"/>
                    <a:gd name="connsiteX18" fmla="*/ 0 w 3890752"/>
                    <a:gd name="connsiteY18" fmla="*/ 2955882 h 5476168"/>
                    <a:gd name="connsiteX0" fmla="*/ 6953 w 3897705"/>
                    <a:gd name="connsiteY0" fmla="*/ 2955882 h 5476168"/>
                    <a:gd name="connsiteX1" fmla="*/ 871459 w 3897705"/>
                    <a:gd name="connsiteY1" fmla="*/ 1906442 h 5476168"/>
                    <a:gd name="connsiteX2" fmla="*/ 1349893 w 3897705"/>
                    <a:gd name="connsiteY2" fmla="*/ 1289993 h 5476168"/>
                    <a:gd name="connsiteX3" fmla="*/ 1710967 w 3897705"/>
                    <a:gd name="connsiteY3" fmla="*/ 48295 h 5476168"/>
                    <a:gd name="connsiteX4" fmla="*/ 2414765 w 3897705"/>
                    <a:gd name="connsiteY4" fmla="*/ 445542 h 5476168"/>
                    <a:gd name="connsiteX5" fmla="*/ 2055170 w 3897705"/>
                    <a:gd name="connsiteY5" fmla="*/ 1801732 h 5476168"/>
                    <a:gd name="connsiteX6" fmla="*/ 2240105 w 3897705"/>
                    <a:gd name="connsiteY6" fmla="*/ 2202423 h 5476168"/>
                    <a:gd name="connsiteX7" fmla="*/ 3483278 w 3897705"/>
                    <a:gd name="connsiteY7" fmla="*/ 2202423 h 5476168"/>
                    <a:gd name="connsiteX8" fmla="*/ 3801777 w 3897705"/>
                    <a:gd name="connsiteY8" fmla="*/ 2962712 h 5476168"/>
                    <a:gd name="connsiteX9" fmla="*/ 3805097 w 3897705"/>
                    <a:gd name="connsiteY9" fmla="*/ 3315665 h 5476168"/>
                    <a:gd name="connsiteX10" fmla="*/ 3840060 w 3897705"/>
                    <a:gd name="connsiteY10" fmla="*/ 3616350 h 5476168"/>
                    <a:gd name="connsiteX11" fmla="*/ 3680126 w 3897705"/>
                    <a:gd name="connsiteY11" fmla="*/ 4050952 h 5476168"/>
                    <a:gd name="connsiteX12" fmla="*/ 3763572 w 3897705"/>
                    <a:gd name="connsiteY12" fmla="*/ 4332573 h 5476168"/>
                    <a:gd name="connsiteX13" fmla="*/ 3496052 w 3897705"/>
                    <a:gd name="connsiteY13" fmla="*/ 4636196 h 5476168"/>
                    <a:gd name="connsiteX14" fmla="*/ 3450658 w 3897705"/>
                    <a:gd name="connsiteY14" fmla="*/ 5020980 h 5476168"/>
                    <a:gd name="connsiteX15" fmla="*/ 2857735 w 3897705"/>
                    <a:gd name="connsiteY15" fmla="*/ 5476168 h 5476168"/>
                    <a:gd name="connsiteX16" fmla="*/ 819111 w 3897705"/>
                    <a:gd name="connsiteY16" fmla="*/ 5347526 h 5476168"/>
                    <a:gd name="connsiteX17" fmla="*/ 0 w 3897705"/>
                    <a:gd name="connsiteY17" fmla="*/ 5182054 h 5476168"/>
                    <a:gd name="connsiteX18" fmla="*/ 6953 w 3897705"/>
                    <a:gd name="connsiteY18" fmla="*/ 2955882 h 5476168"/>
                    <a:gd name="connsiteX0" fmla="*/ 7413 w 3898165"/>
                    <a:gd name="connsiteY0" fmla="*/ 2955882 h 5476168"/>
                    <a:gd name="connsiteX1" fmla="*/ 871919 w 3898165"/>
                    <a:gd name="connsiteY1" fmla="*/ 1906442 h 5476168"/>
                    <a:gd name="connsiteX2" fmla="*/ 1350353 w 3898165"/>
                    <a:gd name="connsiteY2" fmla="*/ 1289993 h 5476168"/>
                    <a:gd name="connsiteX3" fmla="*/ 1711427 w 3898165"/>
                    <a:gd name="connsiteY3" fmla="*/ 48295 h 5476168"/>
                    <a:gd name="connsiteX4" fmla="*/ 2415225 w 3898165"/>
                    <a:gd name="connsiteY4" fmla="*/ 445542 h 5476168"/>
                    <a:gd name="connsiteX5" fmla="*/ 2055630 w 3898165"/>
                    <a:gd name="connsiteY5" fmla="*/ 1801732 h 5476168"/>
                    <a:gd name="connsiteX6" fmla="*/ 2240565 w 3898165"/>
                    <a:gd name="connsiteY6" fmla="*/ 2202423 h 5476168"/>
                    <a:gd name="connsiteX7" fmla="*/ 3483738 w 3898165"/>
                    <a:gd name="connsiteY7" fmla="*/ 2202423 h 5476168"/>
                    <a:gd name="connsiteX8" fmla="*/ 3802237 w 3898165"/>
                    <a:gd name="connsiteY8" fmla="*/ 2962712 h 5476168"/>
                    <a:gd name="connsiteX9" fmla="*/ 3805557 w 3898165"/>
                    <a:gd name="connsiteY9" fmla="*/ 3315665 h 5476168"/>
                    <a:gd name="connsiteX10" fmla="*/ 3840520 w 3898165"/>
                    <a:gd name="connsiteY10" fmla="*/ 3616350 h 5476168"/>
                    <a:gd name="connsiteX11" fmla="*/ 3680586 w 3898165"/>
                    <a:gd name="connsiteY11" fmla="*/ 4050952 h 5476168"/>
                    <a:gd name="connsiteX12" fmla="*/ 3764032 w 3898165"/>
                    <a:gd name="connsiteY12" fmla="*/ 4332573 h 5476168"/>
                    <a:gd name="connsiteX13" fmla="*/ 3496512 w 3898165"/>
                    <a:gd name="connsiteY13" fmla="*/ 4636196 h 5476168"/>
                    <a:gd name="connsiteX14" fmla="*/ 3451118 w 3898165"/>
                    <a:gd name="connsiteY14" fmla="*/ 5020980 h 5476168"/>
                    <a:gd name="connsiteX15" fmla="*/ 2858195 w 3898165"/>
                    <a:gd name="connsiteY15" fmla="*/ 5476168 h 5476168"/>
                    <a:gd name="connsiteX16" fmla="*/ 819571 w 3898165"/>
                    <a:gd name="connsiteY16" fmla="*/ 5347526 h 5476168"/>
                    <a:gd name="connsiteX17" fmla="*/ 460 w 3898165"/>
                    <a:gd name="connsiteY17" fmla="*/ 5182054 h 5476168"/>
                    <a:gd name="connsiteX18" fmla="*/ 7413 w 3898165"/>
                    <a:gd name="connsiteY18" fmla="*/ 2955882 h 5476168"/>
                    <a:gd name="connsiteX0" fmla="*/ 7463 w 3898215"/>
                    <a:gd name="connsiteY0" fmla="*/ 2955882 h 5476168"/>
                    <a:gd name="connsiteX1" fmla="*/ 871969 w 3898215"/>
                    <a:gd name="connsiteY1" fmla="*/ 1906442 h 5476168"/>
                    <a:gd name="connsiteX2" fmla="*/ 1350403 w 3898215"/>
                    <a:gd name="connsiteY2" fmla="*/ 1289993 h 5476168"/>
                    <a:gd name="connsiteX3" fmla="*/ 1711477 w 3898215"/>
                    <a:gd name="connsiteY3" fmla="*/ 48295 h 5476168"/>
                    <a:gd name="connsiteX4" fmla="*/ 2415275 w 3898215"/>
                    <a:gd name="connsiteY4" fmla="*/ 445542 h 5476168"/>
                    <a:gd name="connsiteX5" fmla="*/ 2055680 w 3898215"/>
                    <a:gd name="connsiteY5" fmla="*/ 1801732 h 5476168"/>
                    <a:gd name="connsiteX6" fmla="*/ 2240615 w 3898215"/>
                    <a:gd name="connsiteY6" fmla="*/ 2202423 h 5476168"/>
                    <a:gd name="connsiteX7" fmla="*/ 3483788 w 3898215"/>
                    <a:gd name="connsiteY7" fmla="*/ 2202423 h 5476168"/>
                    <a:gd name="connsiteX8" fmla="*/ 3802287 w 3898215"/>
                    <a:gd name="connsiteY8" fmla="*/ 2962712 h 5476168"/>
                    <a:gd name="connsiteX9" fmla="*/ 3805607 w 3898215"/>
                    <a:gd name="connsiteY9" fmla="*/ 3315665 h 5476168"/>
                    <a:gd name="connsiteX10" fmla="*/ 3840570 w 3898215"/>
                    <a:gd name="connsiteY10" fmla="*/ 3616350 h 5476168"/>
                    <a:gd name="connsiteX11" fmla="*/ 3680636 w 3898215"/>
                    <a:gd name="connsiteY11" fmla="*/ 4050952 h 5476168"/>
                    <a:gd name="connsiteX12" fmla="*/ 3764082 w 3898215"/>
                    <a:gd name="connsiteY12" fmla="*/ 4332573 h 5476168"/>
                    <a:gd name="connsiteX13" fmla="*/ 3496562 w 3898215"/>
                    <a:gd name="connsiteY13" fmla="*/ 4636196 h 5476168"/>
                    <a:gd name="connsiteX14" fmla="*/ 3451168 w 3898215"/>
                    <a:gd name="connsiteY14" fmla="*/ 5020980 h 5476168"/>
                    <a:gd name="connsiteX15" fmla="*/ 2858245 w 3898215"/>
                    <a:gd name="connsiteY15" fmla="*/ 5476168 h 5476168"/>
                    <a:gd name="connsiteX16" fmla="*/ 819621 w 3898215"/>
                    <a:gd name="connsiteY16" fmla="*/ 5347526 h 5476168"/>
                    <a:gd name="connsiteX17" fmla="*/ 510 w 3898215"/>
                    <a:gd name="connsiteY17" fmla="*/ 5182054 h 5476168"/>
                    <a:gd name="connsiteX18" fmla="*/ 7463 w 3898215"/>
                    <a:gd name="connsiteY18" fmla="*/ 2955882 h 5476168"/>
                    <a:gd name="connsiteX0" fmla="*/ 3991 w 3894743"/>
                    <a:gd name="connsiteY0" fmla="*/ 2955882 h 5476168"/>
                    <a:gd name="connsiteX1" fmla="*/ 868497 w 3894743"/>
                    <a:gd name="connsiteY1" fmla="*/ 1906442 h 5476168"/>
                    <a:gd name="connsiteX2" fmla="*/ 1346931 w 3894743"/>
                    <a:gd name="connsiteY2" fmla="*/ 1289993 h 5476168"/>
                    <a:gd name="connsiteX3" fmla="*/ 1708005 w 3894743"/>
                    <a:gd name="connsiteY3" fmla="*/ 48295 h 5476168"/>
                    <a:gd name="connsiteX4" fmla="*/ 2411803 w 3894743"/>
                    <a:gd name="connsiteY4" fmla="*/ 445542 h 5476168"/>
                    <a:gd name="connsiteX5" fmla="*/ 2052208 w 3894743"/>
                    <a:gd name="connsiteY5" fmla="*/ 1801732 h 5476168"/>
                    <a:gd name="connsiteX6" fmla="*/ 2237143 w 3894743"/>
                    <a:gd name="connsiteY6" fmla="*/ 2202423 h 5476168"/>
                    <a:gd name="connsiteX7" fmla="*/ 3480316 w 3894743"/>
                    <a:gd name="connsiteY7" fmla="*/ 2202423 h 5476168"/>
                    <a:gd name="connsiteX8" fmla="*/ 3798815 w 3894743"/>
                    <a:gd name="connsiteY8" fmla="*/ 2962712 h 5476168"/>
                    <a:gd name="connsiteX9" fmla="*/ 3802135 w 3894743"/>
                    <a:gd name="connsiteY9" fmla="*/ 3315665 h 5476168"/>
                    <a:gd name="connsiteX10" fmla="*/ 3837098 w 3894743"/>
                    <a:gd name="connsiteY10" fmla="*/ 3616350 h 5476168"/>
                    <a:gd name="connsiteX11" fmla="*/ 3677164 w 3894743"/>
                    <a:gd name="connsiteY11" fmla="*/ 4050952 h 5476168"/>
                    <a:gd name="connsiteX12" fmla="*/ 3760610 w 3894743"/>
                    <a:gd name="connsiteY12" fmla="*/ 4332573 h 5476168"/>
                    <a:gd name="connsiteX13" fmla="*/ 3493090 w 3894743"/>
                    <a:gd name="connsiteY13" fmla="*/ 4636196 h 5476168"/>
                    <a:gd name="connsiteX14" fmla="*/ 3447696 w 3894743"/>
                    <a:gd name="connsiteY14" fmla="*/ 5020980 h 5476168"/>
                    <a:gd name="connsiteX15" fmla="*/ 2854773 w 3894743"/>
                    <a:gd name="connsiteY15" fmla="*/ 5476168 h 5476168"/>
                    <a:gd name="connsiteX16" fmla="*/ 816149 w 3894743"/>
                    <a:gd name="connsiteY16" fmla="*/ 5347526 h 5476168"/>
                    <a:gd name="connsiteX17" fmla="*/ 515 w 3894743"/>
                    <a:gd name="connsiteY17" fmla="*/ 5140332 h 5476168"/>
                    <a:gd name="connsiteX18" fmla="*/ 3991 w 3894743"/>
                    <a:gd name="connsiteY18" fmla="*/ 2955882 h 5476168"/>
                    <a:gd name="connsiteX0" fmla="*/ 3811 w 3894563"/>
                    <a:gd name="connsiteY0" fmla="*/ 2955882 h 5476168"/>
                    <a:gd name="connsiteX1" fmla="*/ 868317 w 3894563"/>
                    <a:gd name="connsiteY1" fmla="*/ 1906442 h 5476168"/>
                    <a:gd name="connsiteX2" fmla="*/ 1346751 w 3894563"/>
                    <a:gd name="connsiteY2" fmla="*/ 1289993 h 5476168"/>
                    <a:gd name="connsiteX3" fmla="*/ 1707825 w 3894563"/>
                    <a:gd name="connsiteY3" fmla="*/ 48295 h 5476168"/>
                    <a:gd name="connsiteX4" fmla="*/ 2411623 w 3894563"/>
                    <a:gd name="connsiteY4" fmla="*/ 445542 h 5476168"/>
                    <a:gd name="connsiteX5" fmla="*/ 2052028 w 3894563"/>
                    <a:gd name="connsiteY5" fmla="*/ 1801732 h 5476168"/>
                    <a:gd name="connsiteX6" fmla="*/ 2236963 w 3894563"/>
                    <a:gd name="connsiteY6" fmla="*/ 2202423 h 5476168"/>
                    <a:gd name="connsiteX7" fmla="*/ 3480136 w 3894563"/>
                    <a:gd name="connsiteY7" fmla="*/ 2202423 h 5476168"/>
                    <a:gd name="connsiteX8" fmla="*/ 3798635 w 3894563"/>
                    <a:gd name="connsiteY8" fmla="*/ 2962712 h 5476168"/>
                    <a:gd name="connsiteX9" fmla="*/ 3801955 w 3894563"/>
                    <a:gd name="connsiteY9" fmla="*/ 3315665 h 5476168"/>
                    <a:gd name="connsiteX10" fmla="*/ 3836918 w 3894563"/>
                    <a:gd name="connsiteY10" fmla="*/ 3616350 h 5476168"/>
                    <a:gd name="connsiteX11" fmla="*/ 3676984 w 3894563"/>
                    <a:gd name="connsiteY11" fmla="*/ 4050952 h 5476168"/>
                    <a:gd name="connsiteX12" fmla="*/ 3760430 w 3894563"/>
                    <a:gd name="connsiteY12" fmla="*/ 4332573 h 5476168"/>
                    <a:gd name="connsiteX13" fmla="*/ 3492910 w 3894563"/>
                    <a:gd name="connsiteY13" fmla="*/ 4636196 h 5476168"/>
                    <a:gd name="connsiteX14" fmla="*/ 3447516 w 3894563"/>
                    <a:gd name="connsiteY14" fmla="*/ 5020980 h 5476168"/>
                    <a:gd name="connsiteX15" fmla="*/ 2854593 w 3894563"/>
                    <a:gd name="connsiteY15" fmla="*/ 5476168 h 5476168"/>
                    <a:gd name="connsiteX16" fmla="*/ 815969 w 3894563"/>
                    <a:gd name="connsiteY16" fmla="*/ 5347526 h 5476168"/>
                    <a:gd name="connsiteX17" fmla="*/ 335 w 3894563"/>
                    <a:gd name="connsiteY17" fmla="*/ 5140332 h 5476168"/>
                    <a:gd name="connsiteX18" fmla="*/ 3811 w 3894563"/>
                    <a:gd name="connsiteY18" fmla="*/ 2955882 h 5476168"/>
                    <a:gd name="connsiteX0" fmla="*/ 3775 w 3894527"/>
                    <a:gd name="connsiteY0" fmla="*/ 2955882 h 5476168"/>
                    <a:gd name="connsiteX1" fmla="*/ 868281 w 3894527"/>
                    <a:gd name="connsiteY1" fmla="*/ 1906442 h 5476168"/>
                    <a:gd name="connsiteX2" fmla="*/ 1346715 w 3894527"/>
                    <a:gd name="connsiteY2" fmla="*/ 1289993 h 5476168"/>
                    <a:gd name="connsiteX3" fmla="*/ 1707789 w 3894527"/>
                    <a:gd name="connsiteY3" fmla="*/ 48295 h 5476168"/>
                    <a:gd name="connsiteX4" fmla="*/ 2411587 w 3894527"/>
                    <a:gd name="connsiteY4" fmla="*/ 445542 h 5476168"/>
                    <a:gd name="connsiteX5" fmla="*/ 2051992 w 3894527"/>
                    <a:gd name="connsiteY5" fmla="*/ 1801732 h 5476168"/>
                    <a:gd name="connsiteX6" fmla="*/ 2236927 w 3894527"/>
                    <a:gd name="connsiteY6" fmla="*/ 2202423 h 5476168"/>
                    <a:gd name="connsiteX7" fmla="*/ 3480100 w 3894527"/>
                    <a:gd name="connsiteY7" fmla="*/ 2202423 h 5476168"/>
                    <a:gd name="connsiteX8" fmla="*/ 3798599 w 3894527"/>
                    <a:gd name="connsiteY8" fmla="*/ 2962712 h 5476168"/>
                    <a:gd name="connsiteX9" fmla="*/ 3801919 w 3894527"/>
                    <a:gd name="connsiteY9" fmla="*/ 3315665 h 5476168"/>
                    <a:gd name="connsiteX10" fmla="*/ 3836882 w 3894527"/>
                    <a:gd name="connsiteY10" fmla="*/ 3616350 h 5476168"/>
                    <a:gd name="connsiteX11" fmla="*/ 3676948 w 3894527"/>
                    <a:gd name="connsiteY11" fmla="*/ 4050952 h 5476168"/>
                    <a:gd name="connsiteX12" fmla="*/ 3760394 w 3894527"/>
                    <a:gd name="connsiteY12" fmla="*/ 4332573 h 5476168"/>
                    <a:gd name="connsiteX13" fmla="*/ 3492874 w 3894527"/>
                    <a:gd name="connsiteY13" fmla="*/ 4636196 h 5476168"/>
                    <a:gd name="connsiteX14" fmla="*/ 3447480 w 3894527"/>
                    <a:gd name="connsiteY14" fmla="*/ 5020980 h 5476168"/>
                    <a:gd name="connsiteX15" fmla="*/ 2854557 w 3894527"/>
                    <a:gd name="connsiteY15" fmla="*/ 5476168 h 5476168"/>
                    <a:gd name="connsiteX16" fmla="*/ 868085 w 3894527"/>
                    <a:gd name="connsiteY16" fmla="*/ 5368387 h 5476168"/>
                    <a:gd name="connsiteX17" fmla="*/ 299 w 3894527"/>
                    <a:gd name="connsiteY17" fmla="*/ 5140332 h 5476168"/>
                    <a:gd name="connsiteX18" fmla="*/ 3775 w 3894527"/>
                    <a:gd name="connsiteY18" fmla="*/ 2955882 h 5476168"/>
                    <a:gd name="connsiteX0" fmla="*/ 3476 w 3894228"/>
                    <a:gd name="connsiteY0" fmla="*/ 2955882 h 5476168"/>
                    <a:gd name="connsiteX1" fmla="*/ 867982 w 3894228"/>
                    <a:gd name="connsiteY1" fmla="*/ 1906442 h 5476168"/>
                    <a:gd name="connsiteX2" fmla="*/ 1346416 w 3894228"/>
                    <a:gd name="connsiteY2" fmla="*/ 1289993 h 5476168"/>
                    <a:gd name="connsiteX3" fmla="*/ 1707490 w 3894228"/>
                    <a:gd name="connsiteY3" fmla="*/ 48295 h 5476168"/>
                    <a:gd name="connsiteX4" fmla="*/ 2411288 w 3894228"/>
                    <a:gd name="connsiteY4" fmla="*/ 445542 h 5476168"/>
                    <a:gd name="connsiteX5" fmla="*/ 2051693 w 3894228"/>
                    <a:gd name="connsiteY5" fmla="*/ 1801732 h 5476168"/>
                    <a:gd name="connsiteX6" fmla="*/ 2236628 w 3894228"/>
                    <a:gd name="connsiteY6" fmla="*/ 2202423 h 5476168"/>
                    <a:gd name="connsiteX7" fmla="*/ 3479801 w 3894228"/>
                    <a:gd name="connsiteY7" fmla="*/ 2202423 h 5476168"/>
                    <a:gd name="connsiteX8" fmla="*/ 3798300 w 3894228"/>
                    <a:gd name="connsiteY8" fmla="*/ 2962712 h 5476168"/>
                    <a:gd name="connsiteX9" fmla="*/ 3801620 w 3894228"/>
                    <a:gd name="connsiteY9" fmla="*/ 3315665 h 5476168"/>
                    <a:gd name="connsiteX10" fmla="*/ 3836583 w 3894228"/>
                    <a:gd name="connsiteY10" fmla="*/ 3616350 h 5476168"/>
                    <a:gd name="connsiteX11" fmla="*/ 3676649 w 3894228"/>
                    <a:gd name="connsiteY11" fmla="*/ 4050952 h 5476168"/>
                    <a:gd name="connsiteX12" fmla="*/ 3760095 w 3894228"/>
                    <a:gd name="connsiteY12" fmla="*/ 4332573 h 5476168"/>
                    <a:gd name="connsiteX13" fmla="*/ 3492575 w 3894228"/>
                    <a:gd name="connsiteY13" fmla="*/ 4636196 h 5476168"/>
                    <a:gd name="connsiteX14" fmla="*/ 3447181 w 3894228"/>
                    <a:gd name="connsiteY14" fmla="*/ 5020980 h 5476168"/>
                    <a:gd name="connsiteX15" fmla="*/ 2854258 w 3894228"/>
                    <a:gd name="connsiteY15" fmla="*/ 5476168 h 5476168"/>
                    <a:gd name="connsiteX16" fmla="*/ 0 w 3894228"/>
                    <a:gd name="connsiteY16" fmla="*/ 5140332 h 5476168"/>
                    <a:gd name="connsiteX17" fmla="*/ 3476 w 3894228"/>
                    <a:gd name="connsiteY17" fmla="*/ 2955882 h 5476168"/>
                    <a:gd name="connsiteX0" fmla="*/ 3476 w 3894228"/>
                    <a:gd name="connsiteY0" fmla="*/ 2955882 h 5476168"/>
                    <a:gd name="connsiteX1" fmla="*/ 867982 w 3894228"/>
                    <a:gd name="connsiteY1" fmla="*/ 1906442 h 5476168"/>
                    <a:gd name="connsiteX2" fmla="*/ 1346416 w 3894228"/>
                    <a:gd name="connsiteY2" fmla="*/ 1289993 h 5476168"/>
                    <a:gd name="connsiteX3" fmla="*/ 1707490 w 3894228"/>
                    <a:gd name="connsiteY3" fmla="*/ 48295 h 5476168"/>
                    <a:gd name="connsiteX4" fmla="*/ 2411288 w 3894228"/>
                    <a:gd name="connsiteY4" fmla="*/ 445542 h 5476168"/>
                    <a:gd name="connsiteX5" fmla="*/ 2051693 w 3894228"/>
                    <a:gd name="connsiteY5" fmla="*/ 1801732 h 5476168"/>
                    <a:gd name="connsiteX6" fmla="*/ 2236628 w 3894228"/>
                    <a:gd name="connsiteY6" fmla="*/ 2202423 h 5476168"/>
                    <a:gd name="connsiteX7" fmla="*/ 3479801 w 3894228"/>
                    <a:gd name="connsiteY7" fmla="*/ 2202423 h 5476168"/>
                    <a:gd name="connsiteX8" fmla="*/ 3798300 w 3894228"/>
                    <a:gd name="connsiteY8" fmla="*/ 2962712 h 5476168"/>
                    <a:gd name="connsiteX9" fmla="*/ 3801620 w 3894228"/>
                    <a:gd name="connsiteY9" fmla="*/ 3315665 h 5476168"/>
                    <a:gd name="connsiteX10" fmla="*/ 3836583 w 3894228"/>
                    <a:gd name="connsiteY10" fmla="*/ 3616350 h 5476168"/>
                    <a:gd name="connsiteX11" fmla="*/ 3676649 w 3894228"/>
                    <a:gd name="connsiteY11" fmla="*/ 4050952 h 5476168"/>
                    <a:gd name="connsiteX12" fmla="*/ 3760095 w 3894228"/>
                    <a:gd name="connsiteY12" fmla="*/ 4332573 h 5476168"/>
                    <a:gd name="connsiteX13" fmla="*/ 3492575 w 3894228"/>
                    <a:gd name="connsiteY13" fmla="*/ 4636196 h 5476168"/>
                    <a:gd name="connsiteX14" fmla="*/ 3447181 w 3894228"/>
                    <a:gd name="connsiteY14" fmla="*/ 5020980 h 5476168"/>
                    <a:gd name="connsiteX15" fmla="*/ 2854258 w 3894228"/>
                    <a:gd name="connsiteY15" fmla="*/ 5476168 h 5476168"/>
                    <a:gd name="connsiteX16" fmla="*/ 0 w 3894228"/>
                    <a:gd name="connsiteY16" fmla="*/ 5140332 h 5476168"/>
                    <a:gd name="connsiteX17" fmla="*/ 3476 w 3894228"/>
                    <a:gd name="connsiteY17" fmla="*/ 2955882 h 5476168"/>
                    <a:gd name="connsiteX0" fmla="*/ 3476 w 3894228"/>
                    <a:gd name="connsiteY0" fmla="*/ 2955882 h 5497390"/>
                    <a:gd name="connsiteX1" fmla="*/ 867982 w 3894228"/>
                    <a:gd name="connsiteY1" fmla="*/ 1906442 h 5497390"/>
                    <a:gd name="connsiteX2" fmla="*/ 1346416 w 3894228"/>
                    <a:gd name="connsiteY2" fmla="*/ 1289993 h 5497390"/>
                    <a:gd name="connsiteX3" fmla="*/ 1707490 w 3894228"/>
                    <a:gd name="connsiteY3" fmla="*/ 48295 h 5497390"/>
                    <a:gd name="connsiteX4" fmla="*/ 2411288 w 3894228"/>
                    <a:gd name="connsiteY4" fmla="*/ 445542 h 5497390"/>
                    <a:gd name="connsiteX5" fmla="*/ 2051693 w 3894228"/>
                    <a:gd name="connsiteY5" fmla="*/ 1801732 h 5497390"/>
                    <a:gd name="connsiteX6" fmla="*/ 2236628 w 3894228"/>
                    <a:gd name="connsiteY6" fmla="*/ 2202423 h 5497390"/>
                    <a:gd name="connsiteX7" fmla="*/ 3479801 w 3894228"/>
                    <a:gd name="connsiteY7" fmla="*/ 2202423 h 5497390"/>
                    <a:gd name="connsiteX8" fmla="*/ 3798300 w 3894228"/>
                    <a:gd name="connsiteY8" fmla="*/ 2962712 h 5497390"/>
                    <a:gd name="connsiteX9" fmla="*/ 3801620 w 3894228"/>
                    <a:gd name="connsiteY9" fmla="*/ 3315665 h 5497390"/>
                    <a:gd name="connsiteX10" fmla="*/ 3836583 w 3894228"/>
                    <a:gd name="connsiteY10" fmla="*/ 3616350 h 5497390"/>
                    <a:gd name="connsiteX11" fmla="*/ 3676649 w 3894228"/>
                    <a:gd name="connsiteY11" fmla="*/ 4050952 h 5497390"/>
                    <a:gd name="connsiteX12" fmla="*/ 3760095 w 3894228"/>
                    <a:gd name="connsiteY12" fmla="*/ 4332573 h 5497390"/>
                    <a:gd name="connsiteX13" fmla="*/ 3492575 w 3894228"/>
                    <a:gd name="connsiteY13" fmla="*/ 4636196 h 5497390"/>
                    <a:gd name="connsiteX14" fmla="*/ 3447181 w 3894228"/>
                    <a:gd name="connsiteY14" fmla="*/ 5020980 h 5497390"/>
                    <a:gd name="connsiteX15" fmla="*/ 2854258 w 3894228"/>
                    <a:gd name="connsiteY15" fmla="*/ 5476168 h 5497390"/>
                    <a:gd name="connsiteX16" fmla="*/ 0 w 3894228"/>
                    <a:gd name="connsiteY16" fmla="*/ 5140332 h 5497390"/>
                    <a:gd name="connsiteX17" fmla="*/ 3476 w 3894228"/>
                    <a:gd name="connsiteY17" fmla="*/ 2955882 h 5497390"/>
                    <a:gd name="connsiteX0" fmla="*/ 3476 w 3894228"/>
                    <a:gd name="connsiteY0" fmla="*/ 2955882 h 5497390"/>
                    <a:gd name="connsiteX1" fmla="*/ 867982 w 3894228"/>
                    <a:gd name="connsiteY1" fmla="*/ 1906442 h 5497390"/>
                    <a:gd name="connsiteX2" fmla="*/ 1346416 w 3894228"/>
                    <a:gd name="connsiteY2" fmla="*/ 1289993 h 5497390"/>
                    <a:gd name="connsiteX3" fmla="*/ 1707490 w 3894228"/>
                    <a:gd name="connsiteY3" fmla="*/ 48295 h 5497390"/>
                    <a:gd name="connsiteX4" fmla="*/ 2411288 w 3894228"/>
                    <a:gd name="connsiteY4" fmla="*/ 445542 h 5497390"/>
                    <a:gd name="connsiteX5" fmla="*/ 2051693 w 3894228"/>
                    <a:gd name="connsiteY5" fmla="*/ 1801732 h 5497390"/>
                    <a:gd name="connsiteX6" fmla="*/ 2236628 w 3894228"/>
                    <a:gd name="connsiteY6" fmla="*/ 2202423 h 5497390"/>
                    <a:gd name="connsiteX7" fmla="*/ 3479801 w 3894228"/>
                    <a:gd name="connsiteY7" fmla="*/ 2202423 h 5497390"/>
                    <a:gd name="connsiteX8" fmla="*/ 3798300 w 3894228"/>
                    <a:gd name="connsiteY8" fmla="*/ 2962712 h 5497390"/>
                    <a:gd name="connsiteX9" fmla="*/ 3801620 w 3894228"/>
                    <a:gd name="connsiteY9" fmla="*/ 3315665 h 5497390"/>
                    <a:gd name="connsiteX10" fmla="*/ 3836583 w 3894228"/>
                    <a:gd name="connsiteY10" fmla="*/ 3616350 h 5497390"/>
                    <a:gd name="connsiteX11" fmla="*/ 3676649 w 3894228"/>
                    <a:gd name="connsiteY11" fmla="*/ 4050952 h 5497390"/>
                    <a:gd name="connsiteX12" fmla="*/ 3760095 w 3894228"/>
                    <a:gd name="connsiteY12" fmla="*/ 4332573 h 5497390"/>
                    <a:gd name="connsiteX13" fmla="*/ 3492575 w 3894228"/>
                    <a:gd name="connsiteY13" fmla="*/ 4636196 h 5497390"/>
                    <a:gd name="connsiteX14" fmla="*/ 3447181 w 3894228"/>
                    <a:gd name="connsiteY14" fmla="*/ 5020980 h 5497390"/>
                    <a:gd name="connsiteX15" fmla="*/ 2854258 w 3894228"/>
                    <a:gd name="connsiteY15" fmla="*/ 5476168 h 5497390"/>
                    <a:gd name="connsiteX16" fmla="*/ 0 w 3894228"/>
                    <a:gd name="connsiteY16" fmla="*/ 5140332 h 5497390"/>
                    <a:gd name="connsiteX17" fmla="*/ 3476 w 3894228"/>
                    <a:gd name="connsiteY17" fmla="*/ 2955882 h 5497390"/>
                    <a:gd name="connsiteX0" fmla="*/ 3476 w 3894228"/>
                    <a:gd name="connsiteY0" fmla="*/ 2955882 h 5497390"/>
                    <a:gd name="connsiteX1" fmla="*/ 867982 w 3894228"/>
                    <a:gd name="connsiteY1" fmla="*/ 1906442 h 5497390"/>
                    <a:gd name="connsiteX2" fmla="*/ 1346416 w 3894228"/>
                    <a:gd name="connsiteY2" fmla="*/ 1289993 h 5497390"/>
                    <a:gd name="connsiteX3" fmla="*/ 1707490 w 3894228"/>
                    <a:gd name="connsiteY3" fmla="*/ 48295 h 5497390"/>
                    <a:gd name="connsiteX4" fmla="*/ 2411288 w 3894228"/>
                    <a:gd name="connsiteY4" fmla="*/ 445542 h 5497390"/>
                    <a:gd name="connsiteX5" fmla="*/ 2051693 w 3894228"/>
                    <a:gd name="connsiteY5" fmla="*/ 1801732 h 5497390"/>
                    <a:gd name="connsiteX6" fmla="*/ 2236628 w 3894228"/>
                    <a:gd name="connsiteY6" fmla="*/ 2202423 h 5497390"/>
                    <a:gd name="connsiteX7" fmla="*/ 3479801 w 3894228"/>
                    <a:gd name="connsiteY7" fmla="*/ 2202423 h 5497390"/>
                    <a:gd name="connsiteX8" fmla="*/ 3798300 w 3894228"/>
                    <a:gd name="connsiteY8" fmla="*/ 2962712 h 5497390"/>
                    <a:gd name="connsiteX9" fmla="*/ 3801620 w 3894228"/>
                    <a:gd name="connsiteY9" fmla="*/ 3315665 h 5497390"/>
                    <a:gd name="connsiteX10" fmla="*/ 3836583 w 3894228"/>
                    <a:gd name="connsiteY10" fmla="*/ 3616350 h 5497390"/>
                    <a:gd name="connsiteX11" fmla="*/ 3676649 w 3894228"/>
                    <a:gd name="connsiteY11" fmla="*/ 4050952 h 5497390"/>
                    <a:gd name="connsiteX12" fmla="*/ 3760095 w 3894228"/>
                    <a:gd name="connsiteY12" fmla="*/ 4332573 h 5497390"/>
                    <a:gd name="connsiteX13" fmla="*/ 3492575 w 3894228"/>
                    <a:gd name="connsiteY13" fmla="*/ 4636196 h 5497390"/>
                    <a:gd name="connsiteX14" fmla="*/ 3447181 w 3894228"/>
                    <a:gd name="connsiteY14" fmla="*/ 5020980 h 5497390"/>
                    <a:gd name="connsiteX15" fmla="*/ 2854258 w 3894228"/>
                    <a:gd name="connsiteY15" fmla="*/ 5476168 h 5497390"/>
                    <a:gd name="connsiteX16" fmla="*/ 0 w 3894228"/>
                    <a:gd name="connsiteY16" fmla="*/ 5140332 h 5497390"/>
                    <a:gd name="connsiteX17" fmla="*/ 3476 w 3894228"/>
                    <a:gd name="connsiteY17" fmla="*/ 2955882 h 5497390"/>
                    <a:gd name="connsiteX0" fmla="*/ 3476 w 3894228"/>
                    <a:gd name="connsiteY0" fmla="*/ 2970260 h 5511768"/>
                    <a:gd name="connsiteX1" fmla="*/ 867982 w 3894228"/>
                    <a:gd name="connsiteY1" fmla="*/ 1920820 h 5511768"/>
                    <a:gd name="connsiteX2" fmla="*/ 1346416 w 3894228"/>
                    <a:gd name="connsiteY2" fmla="*/ 1304371 h 5511768"/>
                    <a:gd name="connsiteX3" fmla="*/ 1707490 w 3894228"/>
                    <a:gd name="connsiteY3" fmla="*/ 62673 h 5511768"/>
                    <a:gd name="connsiteX4" fmla="*/ 2411285 w 3894228"/>
                    <a:gd name="connsiteY4" fmla="*/ 425480 h 5511768"/>
                    <a:gd name="connsiteX5" fmla="*/ 2051693 w 3894228"/>
                    <a:gd name="connsiteY5" fmla="*/ 1816110 h 5511768"/>
                    <a:gd name="connsiteX6" fmla="*/ 2236628 w 3894228"/>
                    <a:gd name="connsiteY6" fmla="*/ 2216801 h 5511768"/>
                    <a:gd name="connsiteX7" fmla="*/ 3479801 w 3894228"/>
                    <a:gd name="connsiteY7" fmla="*/ 2216801 h 5511768"/>
                    <a:gd name="connsiteX8" fmla="*/ 3798300 w 3894228"/>
                    <a:gd name="connsiteY8" fmla="*/ 2977090 h 5511768"/>
                    <a:gd name="connsiteX9" fmla="*/ 3801620 w 3894228"/>
                    <a:gd name="connsiteY9" fmla="*/ 3330043 h 5511768"/>
                    <a:gd name="connsiteX10" fmla="*/ 3836583 w 3894228"/>
                    <a:gd name="connsiteY10" fmla="*/ 3630728 h 5511768"/>
                    <a:gd name="connsiteX11" fmla="*/ 3676649 w 3894228"/>
                    <a:gd name="connsiteY11" fmla="*/ 4065330 h 5511768"/>
                    <a:gd name="connsiteX12" fmla="*/ 3760095 w 3894228"/>
                    <a:gd name="connsiteY12" fmla="*/ 4346951 h 5511768"/>
                    <a:gd name="connsiteX13" fmla="*/ 3492575 w 3894228"/>
                    <a:gd name="connsiteY13" fmla="*/ 4650574 h 5511768"/>
                    <a:gd name="connsiteX14" fmla="*/ 3447181 w 3894228"/>
                    <a:gd name="connsiteY14" fmla="*/ 5035358 h 5511768"/>
                    <a:gd name="connsiteX15" fmla="*/ 2854258 w 3894228"/>
                    <a:gd name="connsiteY15" fmla="*/ 5490546 h 5511768"/>
                    <a:gd name="connsiteX16" fmla="*/ 0 w 3894228"/>
                    <a:gd name="connsiteY16" fmla="*/ 5154710 h 5511768"/>
                    <a:gd name="connsiteX17" fmla="*/ 3476 w 3894228"/>
                    <a:gd name="connsiteY17" fmla="*/ 2970260 h 5511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894228" h="5511768">
                      <a:moveTo>
                        <a:pt x="3476" y="2970260"/>
                      </a:moveTo>
                      <a:cubicBezTo>
                        <a:pt x="208959" y="3064029"/>
                        <a:pt x="663800" y="2629737"/>
                        <a:pt x="867982" y="1920820"/>
                      </a:cubicBezTo>
                      <a:cubicBezTo>
                        <a:pt x="921295" y="1770132"/>
                        <a:pt x="1087619" y="1516704"/>
                        <a:pt x="1346416" y="1304371"/>
                      </a:cubicBezTo>
                      <a:cubicBezTo>
                        <a:pt x="1735532" y="1098888"/>
                        <a:pt x="1738313" y="-69589"/>
                        <a:pt x="1707490" y="62673"/>
                      </a:cubicBezTo>
                      <a:cubicBezTo>
                        <a:pt x="1678386" y="54674"/>
                        <a:pt x="2070519" y="-213794"/>
                        <a:pt x="2411285" y="425480"/>
                      </a:cubicBezTo>
                      <a:cubicBezTo>
                        <a:pt x="2507178" y="839871"/>
                        <a:pt x="2428412" y="1144865"/>
                        <a:pt x="2051693" y="1816110"/>
                      </a:cubicBezTo>
                      <a:cubicBezTo>
                        <a:pt x="2031145" y="1898303"/>
                        <a:pt x="1866757" y="2247624"/>
                        <a:pt x="2236628" y="2216801"/>
                      </a:cubicBezTo>
                      <a:lnTo>
                        <a:pt x="3479801" y="2216801"/>
                      </a:lnTo>
                      <a:cubicBezTo>
                        <a:pt x="3596241" y="2264748"/>
                        <a:pt x="4093295" y="2672447"/>
                        <a:pt x="3798300" y="2977090"/>
                      </a:cubicBezTo>
                      <a:cubicBezTo>
                        <a:pt x="3740080" y="3018186"/>
                        <a:pt x="3602986" y="3134834"/>
                        <a:pt x="3801620" y="3330043"/>
                      </a:cubicBezTo>
                      <a:cubicBezTo>
                        <a:pt x="3842248" y="3367688"/>
                        <a:pt x="3966319" y="3506164"/>
                        <a:pt x="3836583" y="3630728"/>
                      </a:cubicBezTo>
                      <a:cubicBezTo>
                        <a:pt x="3767047" y="3764006"/>
                        <a:pt x="3586253" y="3792979"/>
                        <a:pt x="3676649" y="4065330"/>
                      </a:cubicBezTo>
                      <a:cubicBezTo>
                        <a:pt x="3702146" y="4169634"/>
                        <a:pt x="3842379" y="4190495"/>
                        <a:pt x="3760095" y="4346951"/>
                      </a:cubicBezTo>
                      <a:cubicBezTo>
                        <a:pt x="3716273" y="4430775"/>
                        <a:pt x="3597973" y="4531982"/>
                        <a:pt x="3492575" y="4650574"/>
                      </a:cubicBezTo>
                      <a:cubicBezTo>
                        <a:pt x="3449491" y="4716153"/>
                        <a:pt x="3408120" y="4680381"/>
                        <a:pt x="3447181" y="5035358"/>
                      </a:cubicBezTo>
                      <a:cubicBezTo>
                        <a:pt x="3423659" y="5119145"/>
                        <a:pt x="3331674" y="5341669"/>
                        <a:pt x="2854258" y="5490546"/>
                      </a:cubicBezTo>
                      <a:cubicBezTo>
                        <a:pt x="1824780" y="5534718"/>
                        <a:pt x="1185595" y="5545436"/>
                        <a:pt x="0" y="5154710"/>
                      </a:cubicBezTo>
                      <a:cubicBezTo>
                        <a:pt x="2318" y="4412653"/>
                        <a:pt x="1158" y="3712317"/>
                        <a:pt x="3476" y="2970260"/>
                      </a:cubicBez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grpSp>
        </p:grpSp>
        <p:grpSp>
          <p:nvGrpSpPr>
            <p:cNvPr id="8" name="Group 7">
              <a:extLst>
                <a:ext uri="{FF2B5EF4-FFF2-40B4-BE49-F238E27FC236}">
                  <a16:creationId xmlns:a16="http://schemas.microsoft.com/office/drawing/2014/main" id="{7A73AA93-C515-4328-9605-9F9E48B483D0}"/>
                </a:ext>
              </a:extLst>
            </p:cNvPr>
            <p:cNvGrpSpPr/>
            <p:nvPr/>
          </p:nvGrpSpPr>
          <p:grpSpPr>
            <a:xfrm>
              <a:off x="3865741" y="2862932"/>
              <a:ext cx="1412522" cy="1412522"/>
              <a:chOff x="3795115" y="2792306"/>
              <a:chExt cx="1553774" cy="1553774"/>
            </a:xfrm>
          </p:grpSpPr>
          <p:grpSp>
            <p:nvGrpSpPr>
              <p:cNvPr id="43" name="Group 42">
                <a:extLst>
                  <a:ext uri="{FF2B5EF4-FFF2-40B4-BE49-F238E27FC236}">
                    <a16:creationId xmlns:a16="http://schemas.microsoft.com/office/drawing/2014/main" id="{FF51D55E-8B5A-4BE7-B931-2F03FB190A75}"/>
                  </a:ext>
                </a:extLst>
              </p:cNvPr>
              <p:cNvGrpSpPr/>
              <p:nvPr/>
            </p:nvGrpSpPr>
            <p:grpSpPr>
              <a:xfrm>
                <a:off x="3795115" y="2792306"/>
                <a:ext cx="1553774" cy="1553774"/>
                <a:chOff x="2140858" y="1694543"/>
                <a:chExt cx="2812142" cy="2812142"/>
              </a:xfrm>
            </p:grpSpPr>
            <p:sp>
              <p:nvSpPr>
                <p:cNvPr id="63" name="Donut 13">
                  <a:extLst>
                    <a:ext uri="{FF2B5EF4-FFF2-40B4-BE49-F238E27FC236}">
                      <a16:creationId xmlns:a16="http://schemas.microsoft.com/office/drawing/2014/main" id="{20707B3C-FCA1-40F2-9FD8-E3338644A874}"/>
                    </a:ext>
                  </a:extLst>
                </p:cNvPr>
                <p:cNvSpPr/>
                <p:nvPr/>
              </p:nvSpPr>
              <p:spPr>
                <a:xfrm>
                  <a:off x="2140858" y="1694543"/>
                  <a:ext cx="2812142" cy="2812142"/>
                </a:xfrm>
                <a:prstGeom prst="donut">
                  <a:avLst>
                    <a:gd name="adj" fmla="val 7234"/>
                  </a:avLst>
                </a:prstGeom>
                <a:solidFill>
                  <a:srgbClr val="647C34"/>
                </a:solidFill>
                <a:ln>
                  <a:noFill/>
                </a:ln>
                <a:effectLst>
                  <a:innerShdw blurRad="889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solidFill>
                      <a:schemeClr val="tx1"/>
                    </a:solidFill>
                    <a:latin typeface="Arial" panose="020B0604020202020204" pitchFamily="34" charset="0"/>
                    <a:cs typeface="Arial" panose="020B0604020202020204" pitchFamily="34" charset="0"/>
                  </a:endParaRPr>
                </a:p>
              </p:txBody>
            </p:sp>
            <p:sp>
              <p:nvSpPr>
                <p:cNvPr id="64" name="Oval 63">
                  <a:extLst>
                    <a:ext uri="{FF2B5EF4-FFF2-40B4-BE49-F238E27FC236}">
                      <a16:creationId xmlns:a16="http://schemas.microsoft.com/office/drawing/2014/main" id="{AA8E3A0D-2C84-433F-A388-EA9740761B1C}"/>
                    </a:ext>
                  </a:extLst>
                </p:cNvPr>
                <p:cNvSpPr/>
                <p:nvPr/>
              </p:nvSpPr>
              <p:spPr>
                <a:xfrm>
                  <a:off x="2545443" y="2099128"/>
                  <a:ext cx="2002972" cy="2002972"/>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grpSp>
          <p:grpSp>
            <p:nvGrpSpPr>
              <p:cNvPr id="44" name="Group 43">
                <a:extLst>
                  <a:ext uri="{FF2B5EF4-FFF2-40B4-BE49-F238E27FC236}">
                    <a16:creationId xmlns:a16="http://schemas.microsoft.com/office/drawing/2014/main" id="{C2A63849-3778-40D9-B47C-290E4A658A03}"/>
                  </a:ext>
                </a:extLst>
              </p:cNvPr>
              <p:cNvGrpSpPr/>
              <p:nvPr/>
            </p:nvGrpSpPr>
            <p:grpSpPr>
              <a:xfrm>
                <a:off x="4342993" y="3208269"/>
                <a:ext cx="468062" cy="721848"/>
                <a:chOff x="7763316" y="1840691"/>
                <a:chExt cx="419778" cy="647384"/>
              </a:xfrm>
              <a:solidFill>
                <a:srgbClr val="51652A"/>
              </a:solidFill>
            </p:grpSpPr>
            <p:sp>
              <p:nvSpPr>
                <p:cNvPr id="45" name="Freeform 42">
                  <a:extLst>
                    <a:ext uri="{FF2B5EF4-FFF2-40B4-BE49-F238E27FC236}">
                      <a16:creationId xmlns:a16="http://schemas.microsoft.com/office/drawing/2014/main" id="{7A1CDFAE-BC01-4AC3-9921-9DE57F54A4D7}"/>
                    </a:ext>
                  </a:extLst>
                </p:cNvPr>
                <p:cNvSpPr/>
                <p:nvPr/>
              </p:nvSpPr>
              <p:spPr>
                <a:xfrm>
                  <a:off x="7763316" y="1840691"/>
                  <a:ext cx="419778" cy="647384"/>
                </a:xfrm>
                <a:custGeom>
                  <a:avLst/>
                  <a:gdLst>
                    <a:gd name="connsiteX0" fmla="*/ 29014 w 419778"/>
                    <a:gd name="connsiteY0" fmla="*/ 122559 h 647384"/>
                    <a:gd name="connsiteX1" fmla="*/ 29014 w 419778"/>
                    <a:gd name="connsiteY1" fmla="*/ 611950 h 647384"/>
                    <a:gd name="connsiteX2" fmla="*/ 390765 w 419778"/>
                    <a:gd name="connsiteY2" fmla="*/ 611950 h 647384"/>
                    <a:gd name="connsiteX3" fmla="*/ 390765 w 419778"/>
                    <a:gd name="connsiteY3" fmla="*/ 122559 h 647384"/>
                    <a:gd name="connsiteX4" fmla="*/ 297073 w 419778"/>
                    <a:gd name="connsiteY4" fmla="*/ 122559 h 647384"/>
                    <a:gd name="connsiteX5" fmla="*/ 297073 w 419778"/>
                    <a:gd name="connsiteY5" fmla="*/ 147110 h 647384"/>
                    <a:gd name="connsiteX6" fmla="*/ 122706 w 419778"/>
                    <a:gd name="connsiteY6" fmla="*/ 147110 h 647384"/>
                    <a:gd name="connsiteX7" fmla="*/ 122706 w 419778"/>
                    <a:gd name="connsiteY7" fmla="*/ 122559 h 647384"/>
                    <a:gd name="connsiteX8" fmla="*/ 209889 w 419778"/>
                    <a:gd name="connsiteY8" fmla="*/ 17888 h 647384"/>
                    <a:gd name="connsiteX9" fmla="*/ 176923 w 419778"/>
                    <a:gd name="connsiteY9" fmla="*/ 43426 h 647384"/>
                    <a:gd name="connsiteX10" fmla="*/ 175076 w 419778"/>
                    <a:gd name="connsiteY10" fmla="*/ 48384 h 647384"/>
                    <a:gd name="connsiteX11" fmla="*/ 244703 w 419778"/>
                    <a:gd name="connsiteY11" fmla="*/ 48384 h 647384"/>
                    <a:gd name="connsiteX12" fmla="*/ 242856 w 419778"/>
                    <a:gd name="connsiteY12" fmla="*/ 43426 h 647384"/>
                    <a:gd name="connsiteX13" fmla="*/ 209889 w 419778"/>
                    <a:gd name="connsiteY13" fmla="*/ 17888 h 647384"/>
                    <a:gd name="connsiteX14" fmla="*/ 209889 w 419778"/>
                    <a:gd name="connsiteY14" fmla="*/ 0 h 647384"/>
                    <a:gd name="connsiteX15" fmla="*/ 267304 w 419778"/>
                    <a:gd name="connsiteY15" fmla="*/ 46250 h 647384"/>
                    <a:gd name="connsiteX16" fmla="*/ 267522 w 419778"/>
                    <a:gd name="connsiteY16" fmla="*/ 48384 h 647384"/>
                    <a:gd name="connsiteX17" fmla="*/ 303930 w 419778"/>
                    <a:gd name="connsiteY17" fmla="*/ 48384 h 647384"/>
                    <a:gd name="connsiteX18" fmla="*/ 303930 w 419778"/>
                    <a:gd name="connsiteY18" fmla="*/ 78368 h 647384"/>
                    <a:gd name="connsiteX19" fmla="*/ 379799 w 419778"/>
                    <a:gd name="connsiteY19" fmla="*/ 78368 h 647384"/>
                    <a:gd name="connsiteX20" fmla="*/ 419778 w 419778"/>
                    <a:gd name="connsiteY20" fmla="*/ 118347 h 647384"/>
                    <a:gd name="connsiteX21" fmla="*/ 419778 w 419778"/>
                    <a:gd name="connsiteY21" fmla="*/ 607405 h 647384"/>
                    <a:gd name="connsiteX22" fmla="*/ 379799 w 419778"/>
                    <a:gd name="connsiteY22" fmla="*/ 647384 h 647384"/>
                    <a:gd name="connsiteX23" fmla="*/ 39980 w 419778"/>
                    <a:gd name="connsiteY23" fmla="*/ 647384 h 647384"/>
                    <a:gd name="connsiteX24" fmla="*/ 0 w 419778"/>
                    <a:gd name="connsiteY24" fmla="*/ 607405 h 647384"/>
                    <a:gd name="connsiteX25" fmla="*/ 0 w 419778"/>
                    <a:gd name="connsiteY25" fmla="*/ 118347 h 647384"/>
                    <a:gd name="connsiteX26" fmla="*/ 39980 w 419778"/>
                    <a:gd name="connsiteY26" fmla="*/ 78368 h 647384"/>
                    <a:gd name="connsiteX27" fmla="*/ 115848 w 419778"/>
                    <a:gd name="connsiteY27" fmla="*/ 78368 h 647384"/>
                    <a:gd name="connsiteX28" fmla="*/ 115848 w 419778"/>
                    <a:gd name="connsiteY28" fmla="*/ 48384 h 647384"/>
                    <a:gd name="connsiteX29" fmla="*/ 152257 w 419778"/>
                    <a:gd name="connsiteY29" fmla="*/ 48384 h 647384"/>
                    <a:gd name="connsiteX30" fmla="*/ 152475 w 419778"/>
                    <a:gd name="connsiteY30" fmla="*/ 46250 h 647384"/>
                    <a:gd name="connsiteX31" fmla="*/ 209889 w 419778"/>
                    <a:gd name="connsiteY31" fmla="*/ 0 h 647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419778" h="647384">
                      <a:moveTo>
                        <a:pt x="29014" y="122559"/>
                      </a:moveTo>
                      <a:lnTo>
                        <a:pt x="29014" y="611950"/>
                      </a:lnTo>
                      <a:lnTo>
                        <a:pt x="390765" y="611950"/>
                      </a:lnTo>
                      <a:lnTo>
                        <a:pt x="390765" y="122559"/>
                      </a:lnTo>
                      <a:lnTo>
                        <a:pt x="297073" y="122559"/>
                      </a:lnTo>
                      <a:lnTo>
                        <a:pt x="297073" y="147110"/>
                      </a:lnTo>
                      <a:lnTo>
                        <a:pt x="122706" y="147110"/>
                      </a:lnTo>
                      <a:lnTo>
                        <a:pt x="122706" y="122559"/>
                      </a:lnTo>
                      <a:close/>
                      <a:moveTo>
                        <a:pt x="209889" y="17888"/>
                      </a:moveTo>
                      <a:cubicBezTo>
                        <a:pt x="196166" y="17888"/>
                        <a:pt x="184067" y="28018"/>
                        <a:pt x="176923" y="43426"/>
                      </a:cubicBezTo>
                      <a:lnTo>
                        <a:pt x="175076" y="48384"/>
                      </a:lnTo>
                      <a:lnTo>
                        <a:pt x="244703" y="48384"/>
                      </a:lnTo>
                      <a:lnTo>
                        <a:pt x="242856" y="43426"/>
                      </a:lnTo>
                      <a:cubicBezTo>
                        <a:pt x="235711" y="28018"/>
                        <a:pt x="223612" y="17888"/>
                        <a:pt x="209889" y="17888"/>
                      </a:cubicBezTo>
                      <a:close/>
                      <a:moveTo>
                        <a:pt x="209889" y="0"/>
                      </a:moveTo>
                      <a:cubicBezTo>
                        <a:pt x="238210" y="0"/>
                        <a:pt x="261839" y="19855"/>
                        <a:pt x="267304" y="46250"/>
                      </a:cubicBezTo>
                      <a:lnTo>
                        <a:pt x="267522" y="48384"/>
                      </a:lnTo>
                      <a:lnTo>
                        <a:pt x="303930" y="48384"/>
                      </a:lnTo>
                      <a:lnTo>
                        <a:pt x="303930" y="78368"/>
                      </a:lnTo>
                      <a:lnTo>
                        <a:pt x="379799" y="78368"/>
                      </a:lnTo>
                      <a:cubicBezTo>
                        <a:pt x="401879" y="78368"/>
                        <a:pt x="419778" y="96267"/>
                        <a:pt x="419778" y="118347"/>
                      </a:cubicBezTo>
                      <a:lnTo>
                        <a:pt x="419778" y="607405"/>
                      </a:lnTo>
                      <a:cubicBezTo>
                        <a:pt x="419778" y="629485"/>
                        <a:pt x="401879" y="647384"/>
                        <a:pt x="379799" y="647384"/>
                      </a:cubicBezTo>
                      <a:lnTo>
                        <a:pt x="39980" y="647384"/>
                      </a:lnTo>
                      <a:cubicBezTo>
                        <a:pt x="17900" y="647384"/>
                        <a:pt x="0" y="629485"/>
                        <a:pt x="0" y="607405"/>
                      </a:cubicBezTo>
                      <a:lnTo>
                        <a:pt x="0" y="118347"/>
                      </a:lnTo>
                      <a:cubicBezTo>
                        <a:pt x="0" y="96267"/>
                        <a:pt x="17900" y="78368"/>
                        <a:pt x="39980" y="78368"/>
                      </a:cubicBezTo>
                      <a:lnTo>
                        <a:pt x="115848" y="78368"/>
                      </a:lnTo>
                      <a:lnTo>
                        <a:pt x="115848" y="48384"/>
                      </a:lnTo>
                      <a:lnTo>
                        <a:pt x="152257" y="48384"/>
                      </a:lnTo>
                      <a:lnTo>
                        <a:pt x="152475" y="46250"/>
                      </a:lnTo>
                      <a:cubicBezTo>
                        <a:pt x="157939" y="19855"/>
                        <a:pt x="181568" y="0"/>
                        <a:pt x="209889" y="0"/>
                      </a:cubicBez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sp>
              <p:nvSpPr>
                <p:cNvPr id="46" name="Rectangle 45">
                  <a:extLst>
                    <a:ext uri="{FF2B5EF4-FFF2-40B4-BE49-F238E27FC236}">
                      <a16:creationId xmlns:a16="http://schemas.microsoft.com/office/drawing/2014/main" id="{B81A0E56-0FF1-42D7-A070-7A89A5DCF855}"/>
                    </a:ext>
                  </a:extLst>
                </p:cNvPr>
                <p:cNvSpPr/>
                <p:nvPr/>
              </p:nvSpPr>
              <p:spPr>
                <a:xfrm>
                  <a:off x="7936145" y="2022677"/>
                  <a:ext cx="175460" cy="12534"/>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sp>
              <p:nvSpPr>
                <p:cNvPr id="47" name="Rectangle 46">
                  <a:extLst>
                    <a:ext uri="{FF2B5EF4-FFF2-40B4-BE49-F238E27FC236}">
                      <a16:creationId xmlns:a16="http://schemas.microsoft.com/office/drawing/2014/main" id="{F68A9433-548E-4766-9D0A-E0D7ECAE8E16}"/>
                    </a:ext>
                  </a:extLst>
                </p:cNvPr>
                <p:cNvSpPr/>
                <p:nvPr/>
              </p:nvSpPr>
              <p:spPr>
                <a:xfrm>
                  <a:off x="7936145" y="2052392"/>
                  <a:ext cx="175460" cy="12534"/>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sp>
              <p:nvSpPr>
                <p:cNvPr id="48" name="Rectangle 47">
                  <a:extLst>
                    <a:ext uri="{FF2B5EF4-FFF2-40B4-BE49-F238E27FC236}">
                      <a16:creationId xmlns:a16="http://schemas.microsoft.com/office/drawing/2014/main" id="{C77807C1-E2ED-4235-9CD3-3CEB7B4D42EA}"/>
                    </a:ext>
                  </a:extLst>
                </p:cNvPr>
                <p:cNvSpPr/>
                <p:nvPr/>
              </p:nvSpPr>
              <p:spPr>
                <a:xfrm>
                  <a:off x="7936145" y="2082107"/>
                  <a:ext cx="175460" cy="12534"/>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sp>
              <p:nvSpPr>
                <p:cNvPr id="49" name="Rectangle 48">
                  <a:extLst>
                    <a:ext uri="{FF2B5EF4-FFF2-40B4-BE49-F238E27FC236}">
                      <a16:creationId xmlns:a16="http://schemas.microsoft.com/office/drawing/2014/main" id="{5E725166-7389-4061-A518-15A1842B8973}"/>
                    </a:ext>
                  </a:extLst>
                </p:cNvPr>
                <p:cNvSpPr/>
                <p:nvPr/>
              </p:nvSpPr>
              <p:spPr>
                <a:xfrm>
                  <a:off x="7936145" y="2130113"/>
                  <a:ext cx="175460" cy="12534"/>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sp>
              <p:nvSpPr>
                <p:cNvPr id="50" name="Rectangle 49">
                  <a:extLst>
                    <a:ext uri="{FF2B5EF4-FFF2-40B4-BE49-F238E27FC236}">
                      <a16:creationId xmlns:a16="http://schemas.microsoft.com/office/drawing/2014/main" id="{667853B3-E777-4A9A-A98E-36D2223A9C67}"/>
                    </a:ext>
                  </a:extLst>
                </p:cNvPr>
                <p:cNvSpPr/>
                <p:nvPr/>
              </p:nvSpPr>
              <p:spPr>
                <a:xfrm>
                  <a:off x="7936145" y="2162814"/>
                  <a:ext cx="175460" cy="12534"/>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sp>
              <p:nvSpPr>
                <p:cNvPr id="51" name="Rectangle 50">
                  <a:extLst>
                    <a:ext uri="{FF2B5EF4-FFF2-40B4-BE49-F238E27FC236}">
                      <a16:creationId xmlns:a16="http://schemas.microsoft.com/office/drawing/2014/main" id="{F1968B72-54BF-451D-9413-F46F630F8F00}"/>
                    </a:ext>
                  </a:extLst>
                </p:cNvPr>
                <p:cNvSpPr/>
                <p:nvPr/>
              </p:nvSpPr>
              <p:spPr>
                <a:xfrm>
                  <a:off x="7936145" y="2191033"/>
                  <a:ext cx="175460" cy="12534"/>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sp>
              <p:nvSpPr>
                <p:cNvPr id="52" name="Rectangle 51">
                  <a:extLst>
                    <a:ext uri="{FF2B5EF4-FFF2-40B4-BE49-F238E27FC236}">
                      <a16:creationId xmlns:a16="http://schemas.microsoft.com/office/drawing/2014/main" id="{2CE654A8-B3BC-4FB2-B067-A2B4981C76E3}"/>
                    </a:ext>
                  </a:extLst>
                </p:cNvPr>
                <p:cNvSpPr/>
                <p:nvPr/>
              </p:nvSpPr>
              <p:spPr>
                <a:xfrm>
                  <a:off x="7936145" y="2237317"/>
                  <a:ext cx="175460" cy="12534"/>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sp>
              <p:nvSpPr>
                <p:cNvPr id="53" name="Rectangle 52">
                  <a:extLst>
                    <a:ext uri="{FF2B5EF4-FFF2-40B4-BE49-F238E27FC236}">
                      <a16:creationId xmlns:a16="http://schemas.microsoft.com/office/drawing/2014/main" id="{F1DE62A5-3B71-46D7-B7B2-CF208B952D34}"/>
                    </a:ext>
                  </a:extLst>
                </p:cNvPr>
                <p:cNvSpPr/>
                <p:nvPr/>
              </p:nvSpPr>
              <p:spPr>
                <a:xfrm>
                  <a:off x="7936145" y="2265536"/>
                  <a:ext cx="175460" cy="12534"/>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sp>
              <p:nvSpPr>
                <p:cNvPr id="54" name="Rectangle 53">
                  <a:extLst>
                    <a:ext uri="{FF2B5EF4-FFF2-40B4-BE49-F238E27FC236}">
                      <a16:creationId xmlns:a16="http://schemas.microsoft.com/office/drawing/2014/main" id="{12666DBF-B56B-4E7A-A784-E6E1BFC8EBA9}"/>
                    </a:ext>
                  </a:extLst>
                </p:cNvPr>
                <p:cNvSpPr/>
                <p:nvPr/>
              </p:nvSpPr>
              <p:spPr>
                <a:xfrm>
                  <a:off x="7936145" y="2295700"/>
                  <a:ext cx="175460" cy="12534"/>
                </a:xfrm>
                <a:prstGeom prst="rect">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grpSp>
              <p:nvGrpSpPr>
                <p:cNvPr id="55" name="Group 54">
                  <a:extLst>
                    <a:ext uri="{FF2B5EF4-FFF2-40B4-BE49-F238E27FC236}">
                      <a16:creationId xmlns:a16="http://schemas.microsoft.com/office/drawing/2014/main" id="{35F57328-F8CC-4980-AB12-608601F61541}"/>
                    </a:ext>
                  </a:extLst>
                </p:cNvPr>
                <p:cNvGrpSpPr/>
                <p:nvPr/>
              </p:nvGrpSpPr>
              <p:grpSpPr>
                <a:xfrm>
                  <a:off x="7834842" y="2022677"/>
                  <a:ext cx="72447" cy="71964"/>
                  <a:chOff x="2857500" y="1901761"/>
                  <a:chExt cx="771525" cy="766381"/>
                </a:xfrm>
                <a:grpFill/>
              </p:grpSpPr>
              <p:sp>
                <p:nvSpPr>
                  <p:cNvPr id="61" name="Freeform 58">
                    <a:extLst>
                      <a:ext uri="{FF2B5EF4-FFF2-40B4-BE49-F238E27FC236}">
                        <a16:creationId xmlns:a16="http://schemas.microsoft.com/office/drawing/2014/main" id="{A071E368-3219-4EF1-B337-CBCD4A12B60F}"/>
                      </a:ext>
                    </a:extLst>
                  </p:cNvPr>
                  <p:cNvSpPr/>
                  <p:nvPr/>
                </p:nvSpPr>
                <p:spPr>
                  <a:xfrm>
                    <a:off x="2857500" y="1901761"/>
                    <a:ext cx="771525" cy="766381"/>
                  </a:xfrm>
                  <a:custGeom>
                    <a:avLst/>
                    <a:gdLst>
                      <a:gd name="connsiteX0" fmla="*/ 93803 w 771525"/>
                      <a:gd name="connsiteY0" fmla="*/ 81402 h 766381"/>
                      <a:gd name="connsiteX1" fmla="*/ 93803 w 771525"/>
                      <a:gd name="connsiteY1" fmla="*/ 684978 h 766381"/>
                      <a:gd name="connsiteX2" fmla="*/ 677721 w 771525"/>
                      <a:gd name="connsiteY2" fmla="*/ 684978 h 766381"/>
                      <a:gd name="connsiteX3" fmla="*/ 677721 w 771525"/>
                      <a:gd name="connsiteY3" fmla="*/ 81402 h 766381"/>
                      <a:gd name="connsiteX4" fmla="*/ 0 w 771525"/>
                      <a:gd name="connsiteY4" fmla="*/ 0 h 766381"/>
                      <a:gd name="connsiteX5" fmla="*/ 771525 w 771525"/>
                      <a:gd name="connsiteY5" fmla="*/ 0 h 766381"/>
                      <a:gd name="connsiteX6" fmla="*/ 771525 w 771525"/>
                      <a:gd name="connsiteY6" fmla="*/ 766381 h 766381"/>
                      <a:gd name="connsiteX7" fmla="*/ 0 w 771525"/>
                      <a:gd name="connsiteY7" fmla="*/ 766381 h 766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1525" h="766381">
                        <a:moveTo>
                          <a:pt x="93803" y="81402"/>
                        </a:moveTo>
                        <a:lnTo>
                          <a:pt x="93803" y="684978"/>
                        </a:lnTo>
                        <a:lnTo>
                          <a:pt x="677721" y="684978"/>
                        </a:lnTo>
                        <a:lnTo>
                          <a:pt x="677721" y="81402"/>
                        </a:lnTo>
                        <a:close/>
                        <a:moveTo>
                          <a:pt x="0" y="0"/>
                        </a:moveTo>
                        <a:lnTo>
                          <a:pt x="771525" y="0"/>
                        </a:lnTo>
                        <a:lnTo>
                          <a:pt x="771525" y="766381"/>
                        </a:lnTo>
                        <a:lnTo>
                          <a:pt x="0" y="766381"/>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sp>
                <p:nvSpPr>
                  <p:cNvPr id="62" name="Freeform 59">
                    <a:extLst>
                      <a:ext uri="{FF2B5EF4-FFF2-40B4-BE49-F238E27FC236}">
                        <a16:creationId xmlns:a16="http://schemas.microsoft.com/office/drawing/2014/main" id="{56A59FA0-1777-4CDB-8255-ACE789317EB4}"/>
                      </a:ext>
                    </a:extLst>
                  </p:cNvPr>
                  <p:cNvSpPr/>
                  <p:nvPr/>
                </p:nvSpPr>
                <p:spPr>
                  <a:xfrm rot="7715289">
                    <a:off x="3027887" y="2027888"/>
                    <a:ext cx="407808" cy="323091"/>
                  </a:xfrm>
                  <a:custGeom>
                    <a:avLst/>
                    <a:gdLst>
                      <a:gd name="connsiteX0" fmla="*/ 0 w 405850"/>
                      <a:gd name="connsiteY0" fmla="*/ 98408 h 324187"/>
                      <a:gd name="connsiteX1" fmla="*/ 0 w 405850"/>
                      <a:gd name="connsiteY1" fmla="*/ 1096 h 324187"/>
                      <a:gd name="connsiteX2" fmla="*/ 308542 w 405850"/>
                      <a:gd name="connsiteY2" fmla="*/ 1096 h 324187"/>
                      <a:gd name="connsiteX3" fmla="*/ 308571 w 405850"/>
                      <a:gd name="connsiteY3" fmla="*/ 0 h 324187"/>
                      <a:gd name="connsiteX4" fmla="*/ 350376 w 405850"/>
                      <a:gd name="connsiteY4" fmla="*/ 1096 h 324187"/>
                      <a:gd name="connsiteX5" fmla="*/ 404688 w 405850"/>
                      <a:gd name="connsiteY5" fmla="*/ 1096 h 324187"/>
                      <a:gd name="connsiteX6" fmla="*/ 404688 w 405850"/>
                      <a:gd name="connsiteY6" fmla="*/ 2520 h 324187"/>
                      <a:gd name="connsiteX7" fmla="*/ 405850 w 405850"/>
                      <a:gd name="connsiteY7" fmla="*/ 2550 h 324187"/>
                      <a:gd name="connsiteX8" fmla="*/ 404688 w 405850"/>
                      <a:gd name="connsiteY8" fmla="*/ 46867 h 324187"/>
                      <a:gd name="connsiteX9" fmla="*/ 404688 w 405850"/>
                      <a:gd name="connsiteY9" fmla="*/ 98408 h 324187"/>
                      <a:gd name="connsiteX10" fmla="*/ 403337 w 405850"/>
                      <a:gd name="connsiteY10" fmla="*/ 98408 h 324187"/>
                      <a:gd name="connsiteX11" fmla="*/ 397419 w 405850"/>
                      <a:gd name="connsiteY11" fmla="*/ 324187 h 324187"/>
                      <a:gd name="connsiteX12" fmla="*/ 300141 w 405850"/>
                      <a:gd name="connsiteY12" fmla="*/ 321637 h 324187"/>
                      <a:gd name="connsiteX13" fmla="*/ 305992 w 405850"/>
                      <a:gd name="connsiteY13" fmla="*/ 98408 h 324187"/>
                      <a:gd name="connsiteX0" fmla="*/ 0 w 405850"/>
                      <a:gd name="connsiteY0" fmla="*/ 98408 h 324187"/>
                      <a:gd name="connsiteX1" fmla="*/ 0 w 405850"/>
                      <a:gd name="connsiteY1" fmla="*/ 1096 h 324187"/>
                      <a:gd name="connsiteX2" fmla="*/ 308542 w 405850"/>
                      <a:gd name="connsiteY2" fmla="*/ 1096 h 324187"/>
                      <a:gd name="connsiteX3" fmla="*/ 308571 w 405850"/>
                      <a:gd name="connsiteY3" fmla="*/ 0 h 324187"/>
                      <a:gd name="connsiteX4" fmla="*/ 350376 w 405850"/>
                      <a:gd name="connsiteY4" fmla="*/ 1096 h 324187"/>
                      <a:gd name="connsiteX5" fmla="*/ 404688 w 405850"/>
                      <a:gd name="connsiteY5" fmla="*/ 1096 h 324187"/>
                      <a:gd name="connsiteX6" fmla="*/ 404688 w 405850"/>
                      <a:gd name="connsiteY6" fmla="*/ 2520 h 324187"/>
                      <a:gd name="connsiteX7" fmla="*/ 405850 w 405850"/>
                      <a:gd name="connsiteY7" fmla="*/ 2550 h 324187"/>
                      <a:gd name="connsiteX8" fmla="*/ 404688 w 405850"/>
                      <a:gd name="connsiteY8" fmla="*/ 98408 h 324187"/>
                      <a:gd name="connsiteX9" fmla="*/ 403337 w 405850"/>
                      <a:gd name="connsiteY9" fmla="*/ 98408 h 324187"/>
                      <a:gd name="connsiteX10" fmla="*/ 397419 w 405850"/>
                      <a:gd name="connsiteY10" fmla="*/ 324187 h 324187"/>
                      <a:gd name="connsiteX11" fmla="*/ 300141 w 405850"/>
                      <a:gd name="connsiteY11" fmla="*/ 321637 h 324187"/>
                      <a:gd name="connsiteX12" fmla="*/ 305992 w 405850"/>
                      <a:gd name="connsiteY12" fmla="*/ 98408 h 324187"/>
                      <a:gd name="connsiteX13" fmla="*/ 0 w 405850"/>
                      <a:gd name="connsiteY13" fmla="*/ 98408 h 324187"/>
                      <a:gd name="connsiteX0" fmla="*/ 0 w 405850"/>
                      <a:gd name="connsiteY0" fmla="*/ 98408 h 324187"/>
                      <a:gd name="connsiteX1" fmla="*/ 0 w 405850"/>
                      <a:gd name="connsiteY1" fmla="*/ 1096 h 324187"/>
                      <a:gd name="connsiteX2" fmla="*/ 308542 w 405850"/>
                      <a:gd name="connsiteY2" fmla="*/ 1096 h 324187"/>
                      <a:gd name="connsiteX3" fmla="*/ 308571 w 405850"/>
                      <a:gd name="connsiteY3" fmla="*/ 0 h 324187"/>
                      <a:gd name="connsiteX4" fmla="*/ 350376 w 405850"/>
                      <a:gd name="connsiteY4" fmla="*/ 1096 h 324187"/>
                      <a:gd name="connsiteX5" fmla="*/ 404688 w 405850"/>
                      <a:gd name="connsiteY5" fmla="*/ 1096 h 324187"/>
                      <a:gd name="connsiteX6" fmla="*/ 404688 w 405850"/>
                      <a:gd name="connsiteY6" fmla="*/ 2520 h 324187"/>
                      <a:gd name="connsiteX7" fmla="*/ 405850 w 405850"/>
                      <a:gd name="connsiteY7" fmla="*/ 2550 h 324187"/>
                      <a:gd name="connsiteX8" fmla="*/ 404688 w 405850"/>
                      <a:gd name="connsiteY8" fmla="*/ 98408 h 324187"/>
                      <a:gd name="connsiteX9" fmla="*/ 397419 w 405850"/>
                      <a:gd name="connsiteY9" fmla="*/ 324187 h 324187"/>
                      <a:gd name="connsiteX10" fmla="*/ 300141 w 405850"/>
                      <a:gd name="connsiteY10" fmla="*/ 321637 h 324187"/>
                      <a:gd name="connsiteX11" fmla="*/ 305992 w 405850"/>
                      <a:gd name="connsiteY11" fmla="*/ 98408 h 324187"/>
                      <a:gd name="connsiteX12" fmla="*/ 0 w 405850"/>
                      <a:gd name="connsiteY12" fmla="*/ 98408 h 324187"/>
                      <a:gd name="connsiteX0" fmla="*/ 0 w 407808"/>
                      <a:gd name="connsiteY0" fmla="*/ 98408 h 324187"/>
                      <a:gd name="connsiteX1" fmla="*/ 0 w 407808"/>
                      <a:gd name="connsiteY1" fmla="*/ 1096 h 324187"/>
                      <a:gd name="connsiteX2" fmla="*/ 308542 w 407808"/>
                      <a:gd name="connsiteY2" fmla="*/ 1096 h 324187"/>
                      <a:gd name="connsiteX3" fmla="*/ 308571 w 407808"/>
                      <a:gd name="connsiteY3" fmla="*/ 0 h 324187"/>
                      <a:gd name="connsiteX4" fmla="*/ 350376 w 407808"/>
                      <a:gd name="connsiteY4" fmla="*/ 1096 h 324187"/>
                      <a:gd name="connsiteX5" fmla="*/ 404688 w 407808"/>
                      <a:gd name="connsiteY5" fmla="*/ 1096 h 324187"/>
                      <a:gd name="connsiteX6" fmla="*/ 404688 w 407808"/>
                      <a:gd name="connsiteY6" fmla="*/ 2520 h 324187"/>
                      <a:gd name="connsiteX7" fmla="*/ 405850 w 407808"/>
                      <a:gd name="connsiteY7" fmla="*/ 2550 h 324187"/>
                      <a:gd name="connsiteX8" fmla="*/ 397419 w 407808"/>
                      <a:gd name="connsiteY8" fmla="*/ 324187 h 324187"/>
                      <a:gd name="connsiteX9" fmla="*/ 300141 w 407808"/>
                      <a:gd name="connsiteY9" fmla="*/ 321637 h 324187"/>
                      <a:gd name="connsiteX10" fmla="*/ 305992 w 407808"/>
                      <a:gd name="connsiteY10" fmla="*/ 98408 h 324187"/>
                      <a:gd name="connsiteX11" fmla="*/ 0 w 407808"/>
                      <a:gd name="connsiteY11" fmla="*/ 98408 h 324187"/>
                      <a:gd name="connsiteX0" fmla="*/ 0 w 407808"/>
                      <a:gd name="connsiteY0" fmla="*/ 98408 h 324187"/>
                      <a:gd name="connsiteX1" fmla="*/ 0 w 407808"/>
                      <a:gd name="connsiteY1" fmla="*/ 1096 h 324187"/>
                      <a:gd name="connsiteX2" fmla="*/ 308542 w 407808"/>
                      <a:gd name="connsiteY2" fmla="*/ 1096 h 324187"/>
                      <a:gd name="connsiteX3" fmla="*/ 308571 w 407808"/>
                      <a:gd name="connsiteY3" fmla="*/ 0 h 324187"/>
                      <a:gd name="connsiteX4" fmla="*/ 404688 w 407808"/>
                      <a:gd name="connsiteY4" fmla="*/ 1096 h 324187"/>
                      <a:gd name="connsiteX5" fmla="*/ 404688 w 407808"/>
                      <a:gd name="connsiteY5" fmla="*/ 2520 h 324187"/>
                      <a:gd name="connsiteX6" fmla="*/ 405850 w 407808"/>
                      <a:gd name="connsiteY6" fmla="*/ 2550 h 324187"/>
                      <a:gd name="connsiteX7" fmla="*/ 397419 w 407808"/>
                      <a:gd name="connsiteY7" fmla="*/ 324187 h 324187"/>
                      <a:gd name="connsiteX8" fmla="*/ 300141 w 407808"/>
                      <a:gd name="connsiteY8" fmla="*/ 321637 h 324187"/>
                      <a:gd name="connsiteX9" fmla="*/ 305992 w 407808"/>
                      <a:gd name="connsiteY9" fmla="*/ 98408 h 324187"/>
                      <a:gd name="connsiteX10" fmla="*/ 0 w 407808"/>
                      <a:gd name="connsiteY10" fmla="*/ 98408 h 324187"/>
                      <a:gd name="connsiteX0" fmla="*/ 0 w 407808"/>
                      <a:gd name="connsiteY0" fmla="*/ 97312 h 323091"/>
                      <a:gd name="connsiteX1" fmla="*/ 0 w 407808"/>
                      <a:gd name="connsiteY1" fmla="*/ 0 h 323091"/>
                      <a:gd name="connsiteX2" fmla="*/ 308542 w 407808"/>
                      <a:gd name="connsiteY2" fmla="*/ 0 h 323091"/>
                      <a:gd name="connsiteX3" fmla="*/ 404688 w 407808"/>
                      <a:gd name="connsiteY3" fmla="*/ 0 h 323091"/>
                      <a:gd name="connsiteX4" fmla="*/ 404688 w 407808"/>
                      <a:gd name="connsiteY4" fmla="*/ 1424 h 323091"/>
                      <a:gd name="connsiteX5" fmla="*/ 405850 w 407808"/>
                      <a:gd name="connsiteY5" fmla="*/ 1454 h 323091"/>
                      <a:gd name="connsiteX6" fmla="*/ 397419 w 407808"/>
                      <a:gd name="connsiteY6" fmla="*/ 323091 h 323091"/>
                      <a:gd name="connsiteX7" fmla="*/ 300141 w 407808"/>
                      <a:gd name="connsiteY7" fmla="*/ 320541 h 323091"/>
                      <a:gd name="connsiteX8" fmla="*/ 305992 w 407808"/>
                      <a:gd name="connsiteY8" fmla="*/ 97312 h 323091"/>
                      <a:gd name="connsiteX9" fmla="*/ 0 w 407808"/>
                      <a:gd name="connsiteY9" fmla="*/ 97312 h 323091"/>
                      <a:gd name="connsiteX0" fmla="*/ 0 w 407808"/>
                      <a:gd name="connsiteY0" fmla="*/ 97312 h 323091"/>
                      <a:gd name="connsiteX1" fmla="*/ 0 w 407808"/>
                      <a:gd name="connsiteY1" fmla="*/ 0 h 323091"/>
                      <a:gd name="connsiteX2" fmla="*/ 404688 w 407808"/>
                      <a:gd name="connsiteY2" fmla="*/ 0 h 323091"/>
                      <a:gd name="connsiteX3" fmla="*/ 404688 w 407808"/>
                      <a:gd name="connsiteY3" fmla="*/ 1424 h 323091"/>
                      <a:gd name="connsiteX4" fmla="*/ 405850 w 407808"/>
                      <a:gd name="connsiteY4" fmla="*/ 1454 h 323091"/>
                      <a:gd name="connsiteX5" fmla="*/ 397419 w 407808"/>
                      <a:gd name="connsiteY5" fmla="*/ 323091 h 323091"/>
                      <a:gd name="connsiteX6" fmla="*/ 300141 w 407808"/>
                      <a:gd name="connsiteY6" fmla="*/ 320541 h 323091"/>
                      <a:gd name="connsiteX7" fmla="*/ 305992 w 407808"/>
                      <a:gd name="connsiteY7" fmla="*/ 97312 h 323091"/>
                      <a:gd name="connsiteX8" fmla="*/ 0 w 407808"/>
                      <a:gd name="connsiteY8" fmla="*/ 97312 h 323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808" h="323091">
                        <a:moveTo>
                          <a:pt x="0" y="97312"/>
                        </a:moveTo>
                        <a:lnTo>
                          <a:pt x="0" y="0"/>
                        </a:lnTo>
                        <a:lnTo>
                          <a:pt x="404688" y="0"/>
                        </a:lnTo>
                        <a:lnTo>
                          <a:pt x="404688" y="1424"/>
                        </a:lnTo>
                        <a:lnTo>
                          <a:pt x="405850" y="1454"/>
                        </a:lnTo>
                        <a:cubicBezTo>
                          <a:pt x="404639" y="55065"/>
                          <a:pt x="415037" y="269910"/>
                          <a:pt x="397419" y="323091"/>
                        </a:cubicBezTo>
                        <a:lnTo>
                          <a:pt x="300141" y="320541"/>
                        </a:lnTo>
                        <a:lnTo>
                          <a:pt x="305992" y="97312"/>
                        </a:lnTo>
                        <a:lnTo>
                          <a:pt x="0" y="97312"/>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grpSp>
            <p:grpSp>
              <p:nvGrpSpPr>
                <p:cNvPr id="56" name="Group 55">
                  <a:extLst>
                    <a:ext uri="{FF2B5EF4-FFF2-40B4-BE49-F238E27FC236}">
                      <a16:creationId xmlns:a16="http://schemas.microsoft.com/office/drawing/2014/main" id="{3858682F-03BE-4612-9D80-3D3E30E5CBA3}"/>
                    </a:ext>
                  </a:extLst>
                </p:cNvPr>
                <p:cNvGrpSpPr/>
                <p:nvPr/>
              </p:nvGrpSpPr>
              <p:grpSpPr>
                <a:xfrm>
                  <a:off x="7834842" y="2130073"/>
                  <a:ext cx="72447" cy="71964"/>
                  <a:chOff x="2857500" y="1901761"/>
                  <a:chExt cx="771525" cy="766381"/>
                </a:xfrm>
                <a:grpFill/>
              </p:grpSpPr>
              <p:sp>
                <p:nvSpPr>
                  <p:cNvPr id="59" name="Freeform 56">
                    <a:extLst>
                      <a:ext uri="{FF2B5EF4-FFF2-40B4-BE49-F238E27FC236}">
                        <a16:creationId xmlns:a16="http://schemas.microsoft.com/office/drawing/2014/main" id="{DF2FB530-2845-469D-BD8F-E4B327D91BC4}"/>
                      </a:ext>
                    </a:extLst>
                  </p:cNvPr>
                  <p:cNvSpPr/>
                  <p:nvPr/>
                </p:nvSpPr>
                <p:spPr>
                  <a:xfrm>
                    <a:off x="2857500" y="1901761"/>
                    <a:ext cx="771525" cy="766381"/>
                  </a:xfrm>
                  <a:custGeom>
                    <a:avLst/>
                    <a:gdLst>
                      <a:gd name="connsiteX0" fmla="*/ 93803 w 771525"/>
                      <a:gd name="connsiteY0" fmla="*/ 81402 h 766381"/>
                      <a:gd name="connsiteX1" fmla="*/ 93803 w 771525"/>
                      <a:gd name="connsiteY1" fmla="*/ 684978 h 766381"/>
                      <a:gd name="connsiteX2" fmla="*/ 677721 w 771525"/>
                      <a:gd name="connsiteY2" fmla="*/ 684978 h 766381"/>
                      <a:gd name="connsiteX3" fmla="*/ 677721 w 771525"/>
                      <a:gd name="connsiteY3" fmla="*/ 81402 h 766381"/>
                      <a:gd name="connsiteX4" fmla="*/ 0 w 771525"/>
                      <a:gd name="connsiteY4" fmla="*/ 0 h 766381"/>
                      <a:gd name="connsiteX5" fmla="*/ 771525 w 771525"/>
                      <a:gd name="connsiteY5" fmla="*/ 0 h 766381"/>
                      <a:gd name="connsiteX6" fmla="*/ 771525 w 771525"/>
                      <a:gd name="connsiteY6" fmla="*/ 766381 h 766381"/>
                      <a:gd name="connsiteX7" fmla="*/ 0 w 771525"/>
                      <a:gd name="connsiteY7" fmla="*/ 766381 h 766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1525" h="766381">
                        <a:moveTo>
                          <a:pt x="93803" y="81402"/>
                        </a:moveTo>
                        <a:lnTo>
                          <a:pt x="93803" y="684978"/>
                        </a:lnTo>
                        <a:lnTo>
                          <a:pt x="677721" y="684978"/>
                        </a:lnTo>
                        <a:lnTo>
                          <a:pt x="677721" y="81402"/>
                        </a:lnTo>
                        <a:close/>
                        <a:moveTo>
                          <a:pt x="0" y="0"/>
                        </a:moveTo>
                        <a:lnTo>
                          <a:pt x="771525" y="0"/>
                        </a:lnTo>
                        <a:lnTo>
                          <a:pt x="771525" y="766381"/>
                        </a:lnTo>
                        <a:lnTo>
                          <a:pt x="0" y="766381"/>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sp>
                <p:nvSpPr>
                  <p:cNvPr id="60" name="Freeform 57">
                    <a:extLst>
                      <a:ext uri="{FF2B5EF4-FFF2-40B4-BE49-F238E27FC236}">
                        <a16:creationId xmlns:a16="http://schemas.microsoft.com/office/drawing/2014/main" id="{2EF82E64-0E53-4AEF-A24F-0BB2FC1D2A90}"/>
                      </a:ext>
                    </a:extLst>
                  </p:cNvPr>
                  <p:cNvSpPr/>
                  <p:nvPr/>
                </p:nvSpPr>
                <p:spPr>
                  <a:xfrm rot="7715289">
                    <a:off x="3027887" y="2027888"/>
                    <a:ext cx="407808" cy="323091"/>
                  </a:xfrm>
                  <a:custGeom>
                    <a:avLst/>
                    <a:gdLst>
                      <a:gd name="connsiteX0" fmla="*/ 0 w 405850"/>
                      <a:gd name="connsiteY0" fmla="*/ 98408 h 324187"/>
                      <a:gd name="connsiteX1" fmla="*/ 0 w 405850"/>
                      <a:gd name="connsiteY1" fmla="*/ 1096 h 324187"/>
                      <a:gd name="connsiteX2" fmla="*/ 308542 w 405850"/>
                      <a:gd name="connsiteY2" fmla="*/ 1096 h 324187"/>
                      <a:gd name="connsiteX3" fmla="*/ 308571 w 405850"/>
                      <a:gd name="connsiteY3" fmla="*/ 0 h 324187"/>
                      <a:gd name="connsiteX4" fmla="*/ 350376 w 405850"/>
                      <a:gd name="connsiteY4" fmla="*/ 1096 h 324187"/>
                      <a:gd name="connsiteX5" fmla="*/ 404688 w 405850"/>
                      <a:gd name="connsiteY5" fmla="*/ 1096 h 324187"/>
                      <a:gd name="connsiteX6" fmla="*/ 404688 w 405850"/>
                      <a:gd name="connsiteY6" fmla="*/ 2520 h 324187"/>
                      <a:gd name="connsiteX7" fmla="*/ 405850 w 405850"/>
                      <a:gd name="connsiteY7" fmla="*/ 2550 h 324187"/>
                      <a:gd name="connsiteX8" fmla="*/ 404688 w 405850"/>
                      <a:gd name="connsiteY8" fmla="*/ 46867 h 324187"/>
                      <a:gd name="connsiteX9" fmla="*/ 404688 w 405850"/>
                      <a:gd name="connsiteY9" fmla="*/ 98408 h 324187"/>
                      <a:gd name="connsiteX10" fmla="*/ 403337 w 405850"/>
                      <a:gd name="connsiteY10" fmla="*/ 98408 h 324187"/>
                      <a:gd name="connsiteX11" fmla="*/ 397419 w 405850"/>
                      <a:gd name="connsiteY11" fmla="*/ 324187 h 324187"/>
                      <a:gd name="connsiteX12" fmla="*/ 300141 w 405850"/>
                      <a:gd name="connsiteY12" fmla="*/ 321637 h 324187"/>
                      <a:gd name="connsiteX13" fmla="*/ 305992 w 405850"/>
                      <a:gd name="connsiteY13" fmla="*/ 98408 h 324187"/>
                      <a:gd name="connsiteX0" fmla="*/ 0 w 405850"/>
                      <a:gd name="connsiteY0" fmla="*/ 98408 h 324187"/>
                      <a:gd name="connsiteX1" fmla="*/ 0 w 405850"/>
                      <a:gd name="connsiteY1" fmla="*/ 1096 h 324187"/>
                      <a:gd name="connsiteX2" fmla="*/ 308542 w 405850"/>
                      <a:gd name="connsiteY2" fmla="*/ 1096 h 324187"/>
                      <a:gd name="connsiteX3" fmla="*/ 308571 w 405850"/>
                      <a:gd name="connsiteY3" fmla="*/ 0 h 324187"/>
                      <a:gd name="connsiteX4" fmla="*/ 350376 w 405850"/>
                      <a:gd name="connsiteY4" fmla="*/ 1096 h 324187"/>
                      <a:gd name="connsiteX5" fmla="*/ 404688 w 405850"/>
                      <a:gd name="connsiteY5" fmla="*/ 1096 h 324187"/>
                      <a:gd name="connsiteX6" fmla="*/ 404688 w 405850"/>
                      <a:gd name="connsiteY6" fmla="*/ 2520 h 324187"/>
                      <a:gd name="connsiteX7" fmla="*/ 405850 w 405850"/>
                      <a:gd name="connsiteY7" fmla="*/ 2550 h 324187"/>
                      <a:gd name="connsiteX8" fmla="*/ 404688 w 405850"/>
                      <a:gd name="connsiteY8" fmla="*/ 98408 h 324187"/>
                      <a:gd name="connsiteX9" fmla="*/ 403337 w 405850"/>
                      <a:gd name="connsiteY9" fmla="*/ 98408 h 324187"/>
                      <a:gd name="connsiteX10" fmla="*/ 397419 w 405850"/>
                      <a:gd name="connsiteY10" fmla="*/ 324187 h 324187"/>
                      <a:gd name="connsiteX11" fmla="*/ 300141 w 405850"/>
                      <a:gd name="connsiteY11" fmla="*/ 321637 h 324187"/>
                      <a:gd name="connsiteX12" fmla="*/ 305992 w 405850"/>
                      <a:gd name="connsiteY12" fmla="*/ 98408 h 324187"/>
                      <a:gd name="connsiteX13" fmla="*/ 0 w 405850"/>
                      <a:gd name="connsiteY13" fmla="*/ 98408 h 324187"/>
                      <a:gd name="connsiteX0" fmla="*/ 0 w 405850"/>
                      <a:gd name="connsiteY0" fmla="*/ 98408 h 324187"/>
                      <a:gd name="connsiteX1" fmla="*/ 0 w 405850"/>
                      <a:gd name="connsiteY1" fmla="*/ 1096 h 324187"/>
                      <a:gd name="connsiteX2" fmla="*/ 308542 w 405850"/>
                      <a:gd name="connsiteY2" fmla="*/ 1096 h 324187"/>
                      <a:gd name="connsiteX3" fmla="*/ 308571 w 405850"/>
                      <a:gd name="connsiteY3" fmla="*/ 0 h 324187"/>
                      <a:gd name="connsiteX4" fmla="*/ 350376 w 405850"/>
                      <a:gd name="connsiteY4" fmla="*/ 1096 h 324187"/>
                      <a:gd name="connsiteX5" fmla="*/ 404688 w 405850"/>
                      <a:gd name="connsiteY5" fmla="*/ 1096 h 324187"/>
                      <a:gd name="connsiteX6" fmla="*/ 404688 w 405850"/>
                      <a:gd name="connsiteY6" fmla="*/ 2520 h 324187"/>
                      <a:gd name="connsiteX7" fmla="*/ 405850 w 405850"/>
                      <a:gd name="connsiteY7" fmla="*/ 2550 h 324187"/>
                      <a:gd name="connsiteX8" fmla="*/ 404688 w 405850"/>
                      <a:gd name="connsiteY8" fmla="*/ 98408 h 324187"/>
                      <a:gd name="connsiteX9" fmla="*/ 397419 w 405850"/>
                      <a:gd name="connsiteY9" fmla="*/ 324187 h 324187"/>
                      <a:gd name="connsiteX10" fmla="*/ 300141 w 405850"/>
                      <a:gd name="connsiteY10" fmla="*/ 321637 h 324187"/>
                      <a:gd name="connsiteX11" fmla="*/ 305992 w 405850"/>
                      <a:gd name="connsiteY11" fmla="*/ 98408 h 324187"/>
                      <a:gd name="connsiteX12" fmla="*/ 0 w 405850"/>
                      <a:gd name="connsiteY12" fmla="*/ 98408 h 324187"/>
                      <a:gd name="connsiteX0" fmla="*/ 0 w 407808"/>
                      <a:gd name="connsiteY0" fmla="*/ 98408 h 324187"/>
                      <a:gd name="connsiteX1" fmla="*/ 0 w 407808"/>
                      <a:gd name="connsiteY1" fmla="*/ 1096 h 324187"/>
                      <a:gd name="connsiteX2" fmla="*/ 308542 w 407808"/>
                      <a:gd name="connsiteY2" fmla="*/ 1096 h 324187"/>
                      <a:gd name="connsiteX3" fmla="*/ 308571 w 407808"/>
                      <a:gd name="connsiteY3" fmla="*/ 0 h 324187"/>
                      <a:gd name="connsiteX4" fmla="*/ 350376 w 407808"/>
                      <a:gd name="connsiteY4" fmla="*/ 1096 h 324187"/>
                      <a:gd name="connsiteX5" fmla="*/ 404688 w 407808"/>
                      <a:gd name="connsiteY5" fmla="*/ 1096 h 324187"/>
                      <a:gd name="connsiteX6" fmla="*/ 404688 w 407808"/>
                      <a:gd name="connsiteY6" fmla="*/ 2520 h 324187"/>
                      <a:gd name="connsiteX7" fmla="*/ 405850 w 407808"/>
                      <a:gd name="connsiteY7" fmla="*/ 2550 h 324187"/>
                      <a:gd name="connsiteX8" fmla="*/ 397419 w 407808"/>
                      <a:gd name="connsiteY8" fmla="*/ 324187 h 324187"/>
                      <a:gd name="connsiteX9" fmla="*/ 300141 w 407808"/>
                      <a:gd name="connsiteY9" fmla="*/ 321637 h 324187"/>
                      <a:gd name="connsiteX10" fmla="*/ 305992 w 407808"/>
                      <a:gd name="connsiteY10" fmla="*/ 98408 h 324187"/>
                      <a:gd name="connsiteX11" fmla="*/ 0 w 407808"/>
                      <a:gd name="connsiteY11" fmla="*/ 98408 h 324187"/>
                      <a:gd name="connsiteX0" fmla="*/ 0 w 407808"/>
                      <a:gd name="connsiteY0" fmla="*/ 98408 h 324187"/>
                      <a:gd name="connsiteX1" fmla="*/ 0 w 407808"/>
                      <a:gd name="connsiteY1" fmla="*/ 1096 h 324187"/>
                      <a:gd name="connsiteX2" fmla="*/ 308542 w 407808"/>
                      <a:gd name="connsiteY2" fmla="*/ 1096 h 324187"/>
                      <a:gd name="connsiteX3" fmla="*/ 308571 w 407808"/>
                      <a:gd name="connsiteY3" fmla="*/ 0 h 324187"/>
                      <a:gd name="connsiteX4" fmla="*/ 404688 w 407808"/>
                      <a:gd name="connsiteY4" fmla="*/ 1096 h 324187"/>
                      <a:gd name="connsiteX5" fmla="*/ 404688 w 407808"/>
                      <a:gd name="connsiteY5" fmla="*/ 2520 h 324187"/>
                      <a:gd name="connsiteX6" fmla="*/ 405850 w 407808"/>
                      <a:gd name="connsiteY6" fmla="*/ 2550 h 324187"/>
                      <a:gd name="connsiteX7" fmla="*/ 397419 w 407808"/>
                      <a:gd name="connsiteY7" fmla="*/ 324187 h 324187"/>
                      <a:gd name="connsiteX8" fmla="*/ 300141 w 407808"/>
                      <a:gd name="connsiteY8" fmla="*/ 321637 h 324187"/>
                      <a:gd name="connsiteX9" fmla="*/ 305992 w 407808"/>
                      <a:gd name="connsiteY9" fmla="*/ 98408 h 324187"/>
                      <a:gd name="connsiteX10" fmla="*/ 0 w 407808"/>
                      <a:gd name="connsiteY10" fmla="*/ 98408 h 324187"/>
                      <a:gd name="connsiteX0" fmla="*/ 0 w 407808"/>
                      <a:gd name="connsiteY0" fmla="*/ 97312 h 323091"/>
                      <a:gd name="connsiteX1" fmla="*/ 0 w 407808"/>
                      <a:gd name="connsiteY1" fmla="*/ 0 h 323091"/>
                      <a:gd name="connsiteX2" fmla="*/ 308542 w 407808"/>
                      <a:gd name="connsiteY2" fmla="*/ 0 h 323091"/>
                      <a:gd name="connsiteX3" fmla="*/ 404688 w 407808"/>
                      <a:gd name="connsiteY3" fmla="*/ 0 h 323091"/>
                      <a:gd name="connsiteX4" fmla="*/ 404688 w 407808"/>
                      <a:gd name="connsiteY4" fmla="*/ 1424 h 323091"/>
                      <a:gd name="connsiteX5" fmla="*/ 405850 w 407808"/>
                      <a:gd name="connsiteY5" fmla="*/ 1454 h 323091"/>
                      <a:gd name="connsiteX6" fmla="*/ 397419 w 407808"/>
                      <a:gd name="connsiteY6" fmla="*/ 323091 h 323091"/>
                      <a:gd name="connsiteX7" fmla="*/ 300141 w 407808"/>
                      <a:gd name="connsiteY7" fmla="*/ 320541 h 323091"/>
                      <a:gd name="connsiteX8" fmla="*/ 305992 w 407808"/>
                      <a:gd name="connsiteY8" fmla="*/ 97312 h 323091"/>
                      <a:gd name="connsiteX9" fmla="*/ 0 w 407808"/>
                      <a:gd name="connsiteY9" fmla="*/ 97312 h 323091"/>
                      <a:gd name="connsiteX0" fmla="*/ 0 w 407808"/>
                      <a:gd name="connsiteY0" fmla="*/ 97312 h 323091"/>
                      <a:gd name="connsiteX1" fmla="*/ 0 w 407808"/>
                      <a:gd name="connsiteY1" fmla="*/ 0 h 323091"/>
                      <a:gd name="connsiteX2" fmla="*/ 404688 w 407808"/>
                      <a:gd name="connsiteY2" fmla="*/ 0 h 323091"/>
                      <a:gd name="connsiteX3" fmla="*/ 404688 w 407808"/>
                      <a:gd name="connsiteY3" fmla="*/ 1424 h 323091"/>
                      <a:gd name="connsiteX4" fmla="*/ 405850 w 407808"/>
                      <a:gd name="connsiteY4" fmla="*/ 1454 h 323091"/>
                      <a:gd name="connsiteX5" fmla="*/ 397419 w 407808"/>
                      <a:gd name="connsiteY5" fmla="*/ 323091 h 323091"/>
                      <a:gd name="connsiteX6" fmla="*/ 300141 w 407808"/>
                      <a:gd name="connsiteY6" fmla="*/ 320541 h 323091"/>
                      <a:gd name="connsiteX7" fmla="*/ 305992 w 407808"/>
                      <a:gd name="connsiteY7" fmla="*/ 97312 h 323091"/>
                      <a:gd name="connsiteX8" fmla="*/ 0 w 407808"/>
                      <a:gd name="connsiteY8" fmla="*/ 97312 h 323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808" h="323091">
                        <a:moveTo>
                          <a:pt x="0" y="97312"/>
                        </a:moveTo>
                        <a:lnTo>
                          <a:pt x="0" y="0"/>
                        </a:lnTo>
                        <a:lnTo>
                          <a:pt x="404688" y="0"/>
                        </a:lnTo>
                        <a:lnTo>
                          <a:pt x="404688" y="1424"/>
                        </a:lnTo>
                        <a:lnTo>
                          <a:pt x="405850" y="1454"/>
                        </a:lnTo>
                        <a:cubicBezTo>
                          <a:pt x="404639" y="55065"/>
                          <a:pt x="415037" y="269910"/>
                          <a:pt x="397419" y="323091"/>
                        </a:cubicBezTo>
                        <a:lnTo>
                          <a:pt x="300141" y="320541"/>
                        </a:lnTo>
                        <a:lnTo>
                          <a:pt x="305992" y="97312"/>
                        </a:lnTo>
                        <a:lnTo>
                          <a:pt x="0" y="97312"/>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grpSp>
            <p:sp>
              <p:nvSpPr>
                <p:cNvPr id="57" name="Freeform 54">
                  <a:extLst>
                    <a:ext uri="{FF2B5EF4-FFF2-40B4-BE49-F238E27FC236}">
                      <a16:creationId xmlns:a16="http://schemas.microsoft.com/office/drawing/2014/main" id="{4BBDD3AE-AC91-47FD-9250-DBE74E226B60}"/>
                    </a:ext>
                  </a:extLst>
                </p:cNvPr>
                <p:cNvSpPr/>
                <p:nvPr/>
              </p:nvSpPr>
              <p:spPr>
                <a:xfrm>
                  <a:off x="7834842" y="2235821"/>
                  <a:ext cx="72447" cy="71964"/>
                </a:xfrm>
                <a:custGeom>
                  <a:avLst/>
                  <a:gdLst>
                    <a:gd name="connsiteX0" fmla="*/ 93803 w 771525"/>
                    <a:gd name="connsiteY0" fmla="*/ 81402 h 766381"/>
                    <a:gd name="connsiteX1" fmla="*/ 93803 w 771525"/>
                    <a:gd name="connsiteY1" fmla="*/ 684978 h 766381"/>
                    <a:gd name="connsiteX2" fmla="*/ 677721 w 771525"/>
                    <a:gd name="connsiteY2" fmla="*/ 684978 h 766381"/>
                    <a:gd name="connsiteX3" fmla="*/ 677721 w 771525"/>
                    <a:gd name="connsiteY3" fmla="*/ 81402 h 766381"/>
                    <a:gd name="connsiteX4" fmla="*/ 0 w 771525"/>
                    <a:gd name="connsiteY4" fmla="*/ 0 h 766381"/>
                    <a:gd name="connsiteX5" fmla="*/ 771525 w 771525"/>
                    <a:gd name="connsiteY5" fmla="*/ 0 h 766381"/>
                    <a:gd name="connsiteX6" fmla="*/ 771525 w 771525"/>
                    <a:gd name="connsiteY6" fmla="*/ 766381 h 766381"/>
                    <a:gd name="connsiteX7" fmla="*/ 0 w 771525"/>
                    <a:gd name="connsiteY7" fmla="*/ 766381 h 766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1525" h="766381">
                      <a:moveTo>
                        <a:pt x="93803" y="81402"/>
                      </a:moveTo>
                      <a:lnTo>
                        <a:pt x="93803" y="684978"/>
                      </a:lnTo>
                      <a:lnTo>
                        <a:pt x="677721" y="684978"/>
                      </a:lnTo>
                      <a:lnTo>
                        <a:pt x="677721" y="81402"/>
                      </a:lnTo>
                      <a:close/>
                      <a:moveTo>
                        <a:pt x="0" y="0"/>
                      </a:moveTo>
                      <a:lnTo>
                        <a:pt x="771525" y="0"/>
                      </a:lnTo>
                      <a:lnTo>
                        <a:pt x="771525" y="766381"/>
                      </a:lnTo>
                      <a:lnTo>
                        <a:pt x="0" y="766381"/>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sp>
              <p:nvSpPr>
                <p:cNvPr id="58" name="Freeform 55">
                  <a:extLst>
                    <a:ext uri="{FF2B5EF4-FFF2-40B4-BE49-F238E27FC236}">
                      <a16:creationId xmlns:a16="http://schemas.microsoft.com/office/drawing/2014/main" id="{09C88B07-2B1A-4E9A-93DF-F8D640BCE997}"/>
                    </a:ext>
                  </a:extLst>
                </p:cNvPr>
                <p:cNvSpPr/>
                <p:nvPr/>
              </p:nvSpPr>
              <p:spPr>
                <a:xfrm rot="17466788">
                  <a:off x="8015888" y="2296347"/>
                  <a:ext cx="32763" cy="172404"/>
                </a:xfrm>
                <a:custGeom>
                  <a:avLst/>
                  <a:gdLst>
                    <a:gd name="connsiteX0" fmla="*/ 278291 w 348907"/>
                    <a:gd name="connsiteY0" fmla="*/ 1535982 h 1836007"/>
                    <a:gd name="connsiteX1" fmla="*/ 54581 w 348907"/>
                    <a:gd name="connsiteY1" fmla="*/ 1527294 h 1836007"/>
                    <a:gd name="connsiteX2" fmla="*/ 46541 w 348907"/>
                    <a:gd name="connsiteY2" fmla="*/ 1734320 h 1836007"/>
                    <a:gd name="connsiteX3" fmla="*/ 82378 w 348907"/>
                    <a:gd name="connsiteY3" fmla="*/ 1773054 h 1836007"/>
                    <a:gd name="connsiteX4" fmla="*/ 231517 w 348907"/>
                    <a:gd name="connsiteY4" fmla="*/ 1778846 h 1836007"/>
                    <a:gd name="connsiteX5" fmla="*/ 270251 w 348907"/>
                    <a:gd name="connsiteY5" fmla="*/ 1743009 h 1836007"/>
                    <a:gd name="connsiteX6" fmla="*/ 301115 w 348907"/>
                    <a:gd name="connsiteY6" fmla="*/ 369438 h 1836007"/>
                    <a:gd name="connsiteX7" fmla="*/ 217150 w 348907"/>
                    <a:gd name="connsiteY7" fmla="*/ 183355 h 1836007"/>
                    <a:gd name="connsiteX8" fmla="*/ 168284 w 348907"/>
                    <a:gd name="connsiteY8" fmla="*/ 181069 h 1836007"/>
                    <a:gd name="connsiteX9" fmla="*/ 87791 w 348907"/>
                    <a:gd name="connsiteY9" fmla="*/ 359458 h 1836007"/>
                    <a:gd name="connsiteX10" fmla="*/ 348907 w 348907"/>
                    <a:gd name="connsiteY10" fmla="*/ 378602 h 1836007"/>
                    <a:gd name="connsiteX11" fmla="*/ 315721 w 348907"/>
                    <a:gd name="connsiteY11" fmla="*/ 1784615 h 1836007"/>
                    <a:gd name="connsiteX12" fmla="*/ 261860 w 348907"/>
                    <a:gd name="connsiteY12" fmla="*/ 1835993 h 1836007"/>
                    <a:gd name="connsiteX13" fmla="*/ 51391 w 348907"/>
                    <a:gd name="connsiteY13" fmla="*/ 1831025 h 1836007"/>
                    <a:gd name="connsiteX14" fmla="*/ 14 w 348907"/>
                    <a:gd name="connsiteY14" fmla="*/ 1777164 h 1836007"/>
                    <a:gd name="connsiteX15" fmla="*/ 33432 w 348907"/>
                    <a:gd name="connsiteY15" fmla="*/ 361330 h 1836007"/>
                    <a:gd name="connsiteX16" fmla="*/ 192199 w 348907"/>
                    <a:gd name="connsiteY16" fmla="*/ 0 h 1836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8907" h="1836007">
                      <a:moveTo>
                        <a:pt x="278291" y="1535982"/>
                      </a:moveTo>
                      <a:lnTo>
                        <a:pt x="54581" y="1527294"/>
                      </a:lnTo>
                      <a:lnTo>
                        <a:pt x="46541" y="1734320"/>
                      </a:lnTo>
                      <a:cubicBezTo>
                        <a:pt x="45741" y="1754913"/>
                        <a:pt x="61786" y="1772255"/>
                        <a:pt x="82378" y="1773054"/>
                      </a:cubicBezTo>
                      <a:lnTo>
                        <a:pt x="231517" y="1778846"/>
                      </a:lnTo>
                      <a:cubicBezTo>
                        <a:pt x="252110" y="1779646"/>
                        <a:pt x="269451" y="1763601"/>
                        <a:pt x="270251" y="1743009"/>
                      </a:cubicBezTo>
                      <a:close/>
                      <a:moveTo>
                        <a:pt x="301115" y="369438"/>
                      </a:moveTo>
                      <a:lnTo>
                        <a:pt x="217150" y="183355"/>
                      </a:lnTo>
                      <a:lnTo>
                        <a:pt x="168284" y="181069"/>
                      </a:lnTo>
                      <a:lnTo>
                        <a:pt x="87791" y="359458"/>
                      </a:lnTo>
                      <a:close/>
                      <a:moveTo>
                        <a:pt x="348907" y="378602"/>
                      </a:moveTo>
                      <a:lnTo>
                        <a:pt x="315721" y="1784615"/>
                      </a:lnTo>
                      <a:cubicBezTo>
                        <a:pt x="315035" y="1813676"/>
                        <a:pt x="290921" y="1836679"/>
                        <a:pt x="261860" y="1835993"/>
                      </a:cubicBezTo>
                      <a:lnTo>
                        <a:pt x="51391" y="1831025"/>
                      </a:lnTo>
                      <a:cubicBezTo>
                        <a:pt x="22330" y="1830339"/>
                        <a:pt x="-672" y="1806225"/>
                        <a:pt x="14" y="1777164"/>
                      </a:cubicBezTo>
                      <a:lnTo>
                        <a:pt x="33432" y="361330"/>
                      </a:lnTo>
                      <a:lnTo>
                        <a:pt x="192199" y="0"/>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grpSp>
        </p:grpSp>
        <p:grpSp>
          <p:nvGrpSpPr>
            <p:cNvPr id="9" name="Group 8">
              <a:extLst>
                <a:ext uri="{FF2B5EF4-FFF2-40B4-BE49-F238E27FC236}">
                  <a16:creationId xmlns:a16="http://schemas.microsoft.com/office/drawing/2014/main" id="{2F0990B4-884B-4658-AA7D-40EBAA1800D5}"/>
                </a:ext>
              </a:extLst>
            </p:cNvPr>
            <p:cNvGrpSpPr/>
            <p:nvPr/>
          </p:nvGrpSpPr>
          <p:grpSpPr>
            <a:xfrm>
              <a:off x="5586525" y="2862932"/>
              <a:ext cx="1412522" cy="1412522"/>
              <a:chOff x="5515899" y="2792306"/>
              <a:chExt cx="1553774" cy="1553774"/>
            </a:xfrm>
          </p:grpSpPr>
          <p:grpSp>
            <p:nvGrpSpPr>
              <p:cNvPr id="22" name="Group 21">
                <a:extLst>
                  <a:ext uri="{FF2B5EF4-FFF2-40B4-BE49-F238E27FC236}">
                    <a16:creationId xmlns:a16="http://schemas.microsoft.com/office/drawing/2014/main" id="{1A0846C2-419C-40B0-8F93-70FF614D962F}"/>
                  </a:ext>
                </a:extLst>
              </p:cNvPr>
              <p:cNvGrpSpPr/>
              <p:nvPr/>
            </p:nvGrpSpPr>
            <p:grpSpPr>
              <a:xfrm>
                <a:off x="5515899" y="2792306"/>
                <a:ext cx="1553774" cy="1553774"/>
                <a:chOff x="2140858" y="1694543"/>
                <a:chExt cx="2812142" cy="2812142"/>
              </a:xfrm>
            </p:grpSpPr>
            <p:sp>
              <p:nvSpPr>
                <p:cNvPr id="41" name="Donut 34">
                  <a:extLst>
                    <a:ext uri="{FF2B5EF4-FFF2-40B4-BE49-F238E27FC236}">
                      <a16:creationId xmlns:a16="http://schemas.microsoft.com/office/drawing/2014/main" id="{3F9C5B7E-34D8-4F87-A2E0-AEF749F2ABDA}"/>
                    </a:ext>
                  </a:extLst>
                </p:cNvPr>
                <p:cNvSpPr/>
                <p:nvPr/>
              </p:nvSpPr>
              <p:spPr>
                <a:xfrm>
                  <a:off x="2140858" y="1694543"/>
                  <a:ext cx="2812142" cy="2812142"/>
                </a:xfrm>
                <a:prstGeom prst="donut">
                  <a:avLst>
                    <a:gd name="adj" fmla="val 7234"/>
                  </a:avLst>
                </a:prstGeom>
                <a:solidFill>
                  <a:srgbClr val="514E5E"/>
                </a:solidFill>
                <a:ln>
                  <a:noFill/>
                </a:ln>
                <a:effectLst>
                  <a:innerShdw blurRad="889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solidFill>
                      <a:schemeClr val="tx1"/>
                    </a:solidFill>
                    <a:latin typeface="Arial" panose="020B0604020202020204" pitchFamily="34" charset="0"/>
                    <a:cs typeface="Arial" panose="020B0604020202020204" pitchFamily="34" charset="0"/>
                  </a:endParaRPr>
                </a:p>
              </p:txBody>
            </p:sp>
            <p:sp>
              <p:nvSpPr>
                <p:cNvPr id="42" name="Oval 41">
                  <a:extLst>
                    <a:ext uri="{FF2B5EF4-FFF2-40B4-BE49-F238E27FC236}">
                      <a16:creationId xmlns:a16="http://schemas.microsoft.com/office/drawing/2014/main" id="{C5D1A2C4-87C7-4582-BCD4-A925EEC6F2B5}"/>
                    </a:ext>
                  </a:extLst>
                </p:cNvPr>
                <p:cNvSpPr/>
                <p:nvPr/>
              </p:nvSpPr>
              <p:spPr>
                <a:xfrm>
                  <a:off x="2545443" y="2099128"/>
                  <a:ext cx="2002972" cy="2002972"/>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grpSp>
          <p:grpSp>
            <p:nvGrpSpPr>
              <p:cNvPr id="23" name="Group 22">
                <a:extLst>
                  <a:ext uri="{FF2B5EF4-FFF2-40B4-BE49-F238E27FC236}">
                    <a16:creationId xmlns:a16="http://schemas.microsoft.com/office/drawing/2014/main" id="{1F078B1B-31A1-44C3-B958-5A5AA1E5E86E}"/>
                  </a:ext>
                </a:extLst>
              </p:cNvPr>
              <p:cNvGrpSpPr/>
              <p:nvPr/>
            </p:nvGrpSpPr>
            <p:grpSpPr>
              <a:xfrm>
                <a:off x="5958146" y="3295292"/>
                <a:ext cx="669280" cy="547802"/>
                <a:chOff x="2427777" y="909210"/>
                <a:chExt cx="6086944" cy="4982140"/>
              </a:xfrm>
              <a:solidFill>
                <a:srgbClr val="43414E"/>
              </a:solidFill>
            </p:grpSpPr>
            <p:grpSp>
              <p:nvGrpSpPr>
                <p:cNvPr id="24" name="Group 23">
                  <a:extLst>
                    <a:ext uri="{FF2B5EF4-FFF2-40B4-BE49-F238E27FC236}">
                      <a16:creationId xmlns:a16="http://schemas.microsoft.com/office/drawing/2014/main" id="{A0578D2C-8B10-408E-B9F2-1B216E4B02EF}"/>
                    </a:ext>
                  </a:extLst>
                </p:cNvPr>
                <p:cNvGrpSpPr/>
                <p:nvPr/>
              </p:nvGrpSpPr>
              <p:grpSpPr>
                <a:xfrm>
                  <a:off x="4273726" y="909210"/>
                  <a:ext cx="2373312" cy="4982140"/>
                  <a:chOff x="4273726" y="909210"/>
                  <a:chExt cx="2373312" cy="4982140"/>
                </a:xfrm>
                <a:grpFill/>
              </p:grpSpPr>
              <p:sp>
                <p:nvSpPr>
                  <p:cNvPr id="39" name="Oval 38">
                    <a:extLst>
                      <a:ext uri="{FF2B5EF4-FFF2-40B4-BE49-F238E27FC236}">
                        <a16:creationId xmlns:a16="http://schemas.microsoft.com/office/drawing/2014/main" id="{5CB14908-30C3-4974-9FB4-299E6F034EAF}"/>
                      </a:ext>
                    </a:extLst>
                  </p:cNvPr>
                  <p:cNvSpPr/>
                  <p:nvPr/>
                </p:nvSpPr>
                <p:spPr>
                  <a:xfrm>
                    <a:off x="4705276" y="909210"/>
                    <a:ext cx="1510212" cy="1510212"/>
                  </a:xfrm>
                  <a:prstGeom prst="ellipse">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013">
                      <a:latin typeface="Arial" panose="020B0604020202020204" pitchFamily="34" charset="0"/>
                      <a:cs typeface="Arial" panose="020B0604020202020204" pitchFamily="34" charset="0"/>
                    </a:endParaRPr>
                  </a:p>
                </p:txBody>
              </p:sp>
              <p:sp>
                <p:nvSpPr>
                  <p:cNvPr id="40" name="Freeform 77">
                    <a:extLst>
                      <a:ext uri="{FF2B5EF4-FFF2-40B4-BE49-F238E27FC236}">
                        <a16:creationId xmlns:a16="http://schemas.microsoft.com/office/drawing/2014/main" id="{53A1CC42-0E1B-474E-AFE2-32A8E07C1A42}"/>
                      </a:ext>
                    </a:extLst>
                  </p:cNvPr>
                  <p:cNvSpPr/>
                  <p:nvPr/>
                </p:nvSpPr>
                <p:spPr>
                  <a:xfrm>
                    <a:off x="4273726" y="2620537"/>
                    <a:ext cx="2373312" cy="3270813"/>
                  </a:xfrm>
                  <a:custGeom>
                    <a:avLst/>
                    <a:gdLst>
                      <a:gd name="connsiteX0" fmla="*/ 1186656 w 2373312"/>
                      <a:gd name="connsiteY0" fmla="*/ 0 h 3270813"/>
                      <a:gd name="connsiteX1" fmla="*/ 2373312 w 2373312"/>
                      <a:gd name="connsiteY1" fmla="*/ 1186656 h 3270813"/>
                      <a:gd name="connsiteX2" fmla="*/ 2373311 w 2373312"/>
                      <a:gd name="connsiteY2" fmla="*/ 3251531 h 3270813"/>
                      <a:gd name="connsiteX3" fmla="*/ 2372338 w 2373312"/>
                      <a:gd name="connsiteY3" fmla="*/ 3270813 h 3270813"/>
                      <a:gd name="connsiteX4" fmla="*/ 974 w 2373312"/>
                      <a:gd name="connsiteY4" fmla="*/ 3270813 h 3270813"/>
                      <a:gd name="connsiteX5" fmla="*/ 0 w 2373312"/>
                      <a:gd name="connsiteY5" fmla="*/ 3251530 h 3270813"/>
                      <a:gd name="connsiteX6" fmla="*/ 0 w 2373312"/>
                      <a:gd name="connsiteY6" fmla="*/ 1186656 h 3270813"/>
                      <a:gd name="connsiteX7" fmla="*/ 1186656 w 2373312"/>
                      <a:gd name="connsiteY7" fmla="*/ 0 h 3270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73312" h="3270813">
                        <a:moveTo>
                          <a:pt x="1186656" y="0"/>
                        </a:moveTo>
                        <a:cubicBezTo>
                          <a:pt x="1842028" y="0"/>
                          <a:pt x="2373312" y="531284"/>
                          <a:pt x="2373312" y="1186656"/>
                        </a:cubicBezTo>
                        <a:cubicBezTo>
                          <a:pt x="2373312" y="1874948"/>
                          <a:pt x="2373311" y="2563239"/>
                          <a:pt x="2373311" y="3251531"/>
                        </a:cubicBezTo>
                        <a:lnTo>
                          <a:pt x="2372338" y="3270813"/>
                        </a:lnTo>
                        <a:lnTo>
                          <a:pt x="974" y="3270813"/>
                        </a:lnTo>
                        <a:lnTo>
                          <a:pt x="0" y="3251530"/>
                        </a:lnTo>
                        <a:lnTo>
                          <a:pt x="0" y="1186656"/>
                        </a:lnTo>
                        <a:cubicBezTo>
                          <a:pt x="0" y="531284"/>
                          <a:pt x="531284" y="0"/>
                          <a:pt x="1186656" y="0"/>
                        </a:cubicBez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013">
                      <a:latin typeface="Arial" panose="020B0604020202020204" pitchFamily="34" charset="0"/>
                      <a:cs typeface="Arial" panose="020B0604020202020204" pitchFamily="34" charset="0"/>
                    </a:endParaRPr>
                  </a:p>
                </p:txBody>
              </p:sp>
            </p:grpSp>
            <p:grpSp>
              <p:nvGrpSpPr>
                <p:cNvPr id="25" name="Group 24">
                  <a:extLst>
                    <a:ext uri="{FF2B5EF4-FFF2-40B4-BE49-F238E27FC236}">
                      <a16:creationId xmlns:a16="http://schemas.microsoft.com/office/drawing/2014/main" id="{7B734BF6-5ED0-4981-833B-1855A36E03B9}"/>
                    </a:ext>
                  </a:extLst>
                </p:cNvPr>
                <p:cNvGrpSpPr/>
                <p:nvPr/>
              </p:nvGrpSpPr>
              <p:grpSpPr>
                <a:xfrm>
                  <a:off x="6421132" y="1953685"/>
                  <a:ext cx="2093589" cy="3495317"/>
                  <a:chOff x="6421132" y="1953685"/>
                  <a:chExt cx="2093589" cy="3495317"/>
                </a:xfrm>
                <a:grpFill/>
              </p:grpSpPr>
              <p:grpSp>
                <p:nvGrpSpPr>
                  <p:cNvPr id="33" name="Group 32">
                    <a:extLst>
                      <a:ext uri="{FF2B5EF4-FFF2-40B4-BE49-F238E27FC236}">
                        <a16:creationId xmlns:a16="http://schemas.microsoft.com/office/drawing/2014/main" id="{70135874-6974-40B9-8288-4678C94636E1}"/>
                      </a:ext>
                    </a:extLst>
                  </p:cNvPr>
                  <p:cNvGrpSpPr/>
                  <p:nvPr/>
                </p:nvGrpSpPr>
                <p:grpSpPr>
                  <a:xfrm>
                    <a:off x="6421132" y="1953685"/>
                    <a:ext cx="1362149" cy="3495317"/>
                    <a:chOff x="6421132" y="1953685"/>
                    <a:chExt cx="1362149" cy="3495317"/>
                  </a:xfrm>
                  <a:grpFill/>
                </p:grpSpPr>
                <p:sp>
                  <p:nvSpPr>
                    <p:cNvPr id="37" name="Freeform 74">
                      <a:extLst>
                        <a:ext uri="{FF2B5EF4-FFF2-40B4-BE49-F238E27FC236}">
                          <a16:creationId xmlns:a16="http://schemas.microsoft.com/office/drawing/2014/main" id="{E94C0867-FEC7-4754-A1E6-6EB6B64B241A}"/>
                        </a:ext>
                      </a:extLst>
                    </p:cNvPr>
                    <p:cNvSpPr/>
                    <p:nvPr/>
                  </p:nvSpPr>
                  <p:spPr>
                    <a:xfrm>
                      <a:off x="6713877" y="3130981"/>
                      <a:ext cx="1069404" cy="2318021"/>
                    </a:xfrm>
                    <a:custGeom>
                      <a:avLst/>
                      <a:gdLst>
                        <a:gd name="connsiteX0" fmla="*/ 136681 w 1069404"/>
                        <a:gd name="connsiteY0" fmla="*/ 0 h 2318021"/>
                        <a:gd name="connsiteX1" fmla="*/ 1069404 w 1069404"/>
                        <a:gd name="connsiteY1" fmla="*/ 932723 h 2318021"/>
                        <a:gd name="connsiteX2" fmla="*/ 1069403 w 1069404"/>
                        <a:gd name="connsiteY2" fmla="*/ 2318021 h 2318021"/>
                        <a:gd name="connsiteX3" fmla="*/ 132971 w 1069404"/>
                        <a:gd name="connsiteY3" fmla="*/ 2318021 h 2318021"/>
                        <a:gd name="connsiteX4" fmla="*/ 132972 w 1069404"/>
                        <a:gd name="connsiteY4" fmla="*/ 600653 h 2318021"/>
                        <a:gd name="connsiteX5" fmla="*/ 24017 w 1069404"/>
                        <a:gd name="connsiteY5" fmla="*/ 60977 h 2318021"/>
                        <a:gd name="connsiteX6" fmla="*/ 0 w 1069404"/>
                        <a:gd name="connsiteY6" fmla="*/ 11121 h 2318021"/>
                        <a:gd name="connsiteX7" fmla="*/ 41316 w 1069404"/>
                        <a:gd name="connsiteY7" fmla="*/ 4816 h 2318021"/>
                        <a:gd name="connsiteX8" fmla="*/ 136681 w 1069404"/>
                        <a:gd name="connsiteY8" fmla="*/ 0 h 231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9404" h="2318021">
                          <a:moveTo>
                            <a:pt x="136681" y="0"/>
                          </a:moveTo>
                          <a:cubicBezTo>
                            <a:pt x="651810" y="0"/>
                            <a:pt x="1069404" y="417594"/>
                            <a:pt x="1069404" y="932723"/>
                          </a:cubicBezTo>
                          <a:lnTo>
                            <a:pt x="1069403" y="2318021"/>
                          </a:lnTo>
                          <a:lnTo>
                            <a:pt x="132971" y="2318021"/>
                          </a:lnTo>
                          <a:lnTo>
                            <a:pt x="132972" y="600653"/>
                          </a:lnTo>
                          <a:cubicBezTo>
                            <a:pt x="132972" y="409222"/>
                            <a:pt x="94176" y="226852"/>
                            <a:pt x="24017" y="60977"/>
                          </a:cubicBezTo>
                          <a:lnTo>
                            <a:pt x="0" y="11121"/>
                          </a:lnTo>
                          <a:lnTo>
                            <a:pt x="41316" y="4816"/>
                          </a:lnTo>
                          <a:cubicBezTo>
                            <a:pt x="72671" y="1631"/>
                            <a:pt x="104486" y="0"/>
                            <a:pt x="136681" y="0"/>
                          </a:cubicBez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013">
                        <a:latin typeface="Arial" panose="020B0604020202020204" pitchFamily="34" charset="0"/>
                        <a:cs typeface="Arial" panose="020B0604020202020204" pitchFamily="34" charset="0"/>
                      </a:endParaRPr>
                    </a:p>
                  </p:txBody>
                </p:sp>
                <p:sp>
                  <p:nvSpPr>
                    <p:cNvPr id="38" name="Oval 37">
                      <a:extLst>
                        <a:ext uri="{FF2B5EF4-FFF2-40B4-BE49-F238E27FC236}">
                          <a16:creationId xmlns:a16="http://schemas.microsoft.com/office/drawing/2014/main" id="{1FCF11D3-92C8-496A-87A7-4BBA250163BA}"/>
                        </a:ext>
                      </a:extLst>
                    </p:cNvPr>
                    <p:cNvSpPr/>
                    <p:nvPr/>
                  </p:nvSpPr>
                  <p:spPr>
                    <a:xfrm>
                      <a:off x="6421132" y="1953685"/>
                      <a:ext cx="1001189" cy="1001189"/>
                    </a:xfrm>
                    <a:prstGeom prst="ellipse">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013">
                        <a:latin typeface="Arial" panose="020B0604020202020204" pitchFamily="34" charset="0"/>
                        <a:cs typeface="Arial" panose="020B0604020202020204" pitchFamily="34" charset="0"/>
                      </a:endParaRPr>
                    </a:p>
                  </p:txBody>
                </p:sp>
              </p:grpSp>
              <p:grpSp>
                <p:nvGrpSpPr>
                  <p:cNvPr id="34" name="Group 33">
                    <a:extLst>
                      <a:ext uri="{FF2B5EF4-FFF2-40B4-BE49-F238E27FC236}">
                        <a16:creationId xmlns:a16="http://schemas.microsoft.com/office/drawing/2014/main" id="{04515104-2AD0-4718-943E-14007CC2CCCD}"/>
                      </a:ext>
                    </a:extLst>
                  </p:cNvPr>
                  <p:cNvGrpSpPr/>
                  <p:nvPr/>
                </p:nvGrpSpPr>
                <p:grpSpPr>
                  <a:xfrm>
                    <a:off x="7606231" y="2558847"/>
                    <a:ext cx="908490" cy="2481504"/>
                    <a:chOff x="7606231" y="2558847"/>
                    <a:chExt cx="908490" cy="2481504"/>
                  </a:xfrm>
                  <a:grpFill/>
                </p:grpSpPr>
                <p:sp>
                  <p:nvSpPr>
                    <p:cNvPr id="35" name="Freeform 72">
                      <a:extLst>
                        <a:ext uri="{FF2B5EF4-FFF2-40B4-BE49-F238E27FC236}">
                          <a16:creationId xmlns:a16="http://schemas.microsoft.com/office/drawing/2014/main" id="{FC278BE0-01B9-4C11-8961-BE47C51E462A}"/>
                        </a:ext>
                      </a:extLst>
                    </p:cNvPr>
                    <p:cNvSpPr/>
                    <p:nvPr/>
                  </p:nvSpPr>
                  <p:spPr>
                    <a:xfrm>
                      <a:off x="7779567" y="3392627"/>
                      <a:ext cx="735154" cy="1647724"/>
                    </a:xfrm>
                    <a:custGeom>
                      <a:avLst/>
                      <a:gdLst>
                        <a:gd name="connsiteX0" fmla="*/ 3714 w 735154"/>
                        <a:gd name="connsiteY0" fmla="*/ 0 h 1647724"/>
                        <a:gd name="connsiteX1" fmla="*/ 735154 w 735154"/>
                        <a:gd name="connsiteY1" fmla="*/ 731440 h 1647724"/>
                        <a:gd name="connsiteX2" fmla="*/ 735153 w 735154"/>
                        <a:gd name="connsiteY2" fmla="*/ 1647724 h 1647724"/>
                        <a:gd name="connsiteX3" fmla="*/ 148950 w 735154"/>
                        <a:gd name="connsiteY3" fmla="*/ 1647724 h 1647724"/>
                        <a:gd name="connsiteX4" fmla="*/ 148950 w 735154"/>
                        <a:gd name="connsiteY4" fmla="*/ 575270 h 1647724"/>
                        <a:gd name="connsiteX5" fmla="*/ 5798 w 735154"/>
                        <a:gd name="connsiteY5" fmla="*/ 9918 h 1647724"/>
                        <a:gd name="connsiteX6" fmla="*/ 0 w 735154"/>
                        <a:gd name="connsiteY6" fmla="*/ 375 h 1647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5154" h="1647724">
                          <a:moveTo>
                            <a:pt x="3714" y="0"/>
                          </a:moveTo>
                          <a:cubicBezTo>
                            <a:pt x="407677" y="0"/>
                            <a:pt x="735154" y="327477"/>
                            <a:pt x="735154" y="731440"/>
                          </a:cubicBezTo>
                          <a:lnTo>
                            <a:pt x="735153" y="1647724"/>
                          </a:lnTo>
                          <a:lnTo>
                            <a:pt x="148950" y="1647724"/>
                          </a:lnTo>
                          <a:lnTo>
                            <a:pt x="148950" y="575270"/>
                          </a:lnTo>
                          <a:cubicBezTo>
                            <a:pt x="148950" y="370567"/>
                            <a:pt x="97093" y="177976"/>
                            <a:pt x="5798" y="9918"/>
                          </a:cubicBezTo>
                          <a:lnTo>
                            <a:pt x="0" y="37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013">
                        <a:latin typeface="Arial" panose="020B0604020202020204" pitchFamily="34" charset="0"/>
                        <a:cs typeface="Arial" panose="020B0604020202020204" pitchFamily="34" charset="0"/>
                      </a:endParaRPr>
                    </a:p>
                  </p:txBody>
                </p:sp>
                <p:sp>
                  <p:nvSpPr>
                    <p:cNvPr id="36" name="Oval 35">
                      <a:extLst>
                        <a:ext uri="{FF2B5EF4-FFF2-40B4-BE49-F238E27FC236}">
                          <a16:creationId xmlns:a16="http://schemas.microsoft.com/office/drawing/2014/main" id="{57D57CFA-741E-4673-ADA8-ED92996AD2DF}"/>
                        </a:ext>
                      </a:extLst>
                    </p:cNvPr>
                    <p:cNvSpPr/>
                    <p:nvPr/>
                  </p:nvSpPr>
                  <p:spPr>
                    <a:xfrm>
                      <a:off x="7606231" y="2558847"/>
                      <a:ext cx="668682" cy="668680"/>
                    </a:xfrm>
                    <a:prstGeom prst="ellipse">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013">
                        <a:latin typeface="Arial" panose="020B0604020202020204" pitchFamily="34" charset="0"/>
                        <a:cs typeface="Arial" panose="020B0604020202020204" pitchFamily="34" charset="0"/>
                      </a:endParaRPr>
                    </a:p>
                  </p:txBody>
                </p:sp>
              </p:grpSp>
            </p:grpSp>
            <p:grpSp>
              <p:nvGrpSpPr>
                <p:cNvPr id="26" name="Group 25">
                  <a:extLst>
                    <a:ext uri="{FF2B5EF4-FFF2-40B4-BE49-F238E27FC236}">
                      <a16:creationId xmlns:a16="http://schemas.microsoft.com/office/drawing/2014/main" id="{2132D5A6-D0AD-4057-B6B5-25E50B13E067}"/>
                    </a:ext>
                  </a:extLst>
                </p:cNvPr>
                <p:cNvGrpSpPr/>
                <p:nvPr/>
              </p:nvGrpSpPr>
              <p:grpSpPr>
                <a:xfrm flipH="1">
                  <a:off x="2427777" y="1953685"/>
                  <a:ext cx="2093589" cy="3495317"/>
                  <a:chOff x="6421132" y="1953685"/>
                  <a:chExt cx="2093589" cy="3495317"/>
                </a:xfrm>
                <a:grpFill/>
              </p:grpSpPr>
              <p:grpSp>
                <p:nvGrpSpPr>
                  <p:cNvPr id="27" name="Group 26">
                    <a:extLst>
                      <a:ext uri="{FF2B5EF4-FFF2-40B4-BE49-F238E27FC236}">
                        <a16:creationId xmlns:a16="http://schemas.microsoft.com/office/drawing/2014/main" id="{ABDCA389-B757-4F43-94BF-F366F03E4C6F}"/>
                      </a:ext>
                    </a:extLst>
                  </p:cNvPr>
                  <p:cNvGrpSpPr/>
                  <p:nvPr/>
                </p:nvGrpSpPr>
                <p:grpSpPr>
                  <a:xfrm>
                    <a:off x="6421132" y="1953685"/>
                    <a:ext cx="1362149" cy="3495317"/>
                    <a:chOff x="6421132" y="1953685"/>
                    <a:chExt cx="1362149" cy="3495317"/>
                  </a:xfrm>
                  <a:grpFill/>
                </p:grpSpPr>
                <p:sp>
                  <p:nvSpPr>
                    <p:cNvPr id="31" name="Freeform 68">
                      <a:extLst>
                        <a:ext uri="{FF2B5EF4-FFF2-40B4-BE49-F238E27FC236}">
                          <a16:creationId xmlns:a16="http://schemas.microsoft.com/office/drawing/2014/main" id="{1B69B0E6-B79C-43C7-94BB-1DC958E1BB4D}"/>
                        </a:ext>
                      </a:extLst>
                    </p:cNvPr>
                    <p:cNvSpPr/>
                    <p:nvPr/>
                  </p:nvSpPr>
                  <p:spPr>
                    <a:xfrm>
                      <a:off x="6713877" y="3130981"/>
                      <a:ext cx="1069404" cy="2318021"/>
                    </a:xfrm>
                    <a:custGeom>
                      <a:avLst/>
                      <a:gdLst>
                        <a:gd name="connsiteX0" fmla="*/ 136681 w 1069404"/>
                        <a:gd name="connsiteY0" fmla="*/ 0 h 2318021"/>
                        <a:gd name="connsiteX1" fmla="*/ 1069404 w 1069404"/>
                        <a:gd name="connsiteY1" fmla="*/ 932723 h 2318021"/>
                        <a:gd name="connsiteX2" fmla="*/ 1069403 w 1069404"/>
                        <a:gd name="connsiteY2" fmla="*/ 2318021 h 2318021"/>
                        <a:gd name="connsiteX3" fmla="*/ 132971 w 1069404"/>
                        <a:gd name="connsiteY3" fmla="*/ 2318021 h 2318021"/>
                        <a:gd name="connsiteX4" fmla="*/ 132972 w 1069404"/>
                        <a:gd name="connsiteY4" fmla="*/ 600653 h 2318021"/>
                        <a:gd name="connsiteX5" fmla="*/ 24017 w 1069404"/>
                        <a:gd name="connsiteY5" fmla="*/ 60977 h 2318021"/>
                        <a:gd name="connsiteX6" fmla="*/ 0 w 1069404"/>
                        <a:gd name="connsiteY6" fmla="*/ 11121 h 2318021"/>
                        <a:gd name="connsiteX7" fmla="*/ 41316 w 1069404"/>
                        <a:gd name="connsiteY7" fmla="*/ 4816 h 2318021"/>
                        <a:gd name="connsiteX8" fmla="*/ 136681 w 1069404"/>
                        <a:gd name="connsiteY8" fmla="*/ 0 h 231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9404" h="2318021">
                          <a:moveTo>
                            <a:pt x="136681" y="0"/>
                          </a:moveTo>
                          <a:cubicBezTo>
                            <a:pt x="651810" y="0"/>
                            <a:pt x="1069404" y="417594"/>
                            <a:pt x="1069404" y="932723"/>
                          </a:cubicBezTo>
                          <a:lnTo>
                            <a:pt x="1069403" y="2318021"/>
                          </a:lnTo>
                          <a:lnTo>
                            <a:pt x="132971" y="2318021"/>
                          </a:lnTo>
                          <a:lnTo>
                            <a:pt x="132972" y="600653"/>
                          </a:lnTo>
                          <a:cubicBezTo>
                            <a:pt x="132972" y="409222"/>
                            <a:pt x="94176" y="226852"/>
                            <a:pt x="24017" y="60977"/>
                          </a:cubicBezTo>
                          <a:lnTo>
                            <a:pt x="0" y="11121"/>
                          </a:lnTo>
                          <a:lnTo>
                            <a:pt x="41316" y="4816"/>
                          </a:lnTo>
                          <a:cubicBezTo>
                            <a:pt x="72671" y="1631"/>
                            <a:pt x="104486" y="0"/>
                            <a:pt x="136681" y="0"/>
                          </a:cubicBez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013">
                        <a:latin typeface="Arial" panose="020B0604020202020204" pitchFamily="34" charset="0"/>
                        <a:cs typeface="Arial" panose="020B0604020202020204" pitchFamily="34" charset="0"/>
                      </a:endParaRPr>
                    </a:p>
                  </p:txBody>
                </p:sp>
                <p:sp>
                  <p:nvSpPr>
                    <p:cNvPr id="32" name="Oval 31">
                      <a:extLst>
                        <a:ext uri="{FF2B5EF4-FFF2-40B4-BE49-F238E27FC236}">
                          <a16:creationId xmlns:a16="http://schemas.microsoft.com/office/drawing/2014/main" id="{F6C56B6D-280E-4224-862D-16090ABC9EE1}"/>
                        </a:ext>
                      </a:extLst>
                    </p:cNvPr>
                    <p:cNvSpPr/>
                    <p:nvPr/>
                  </p:nvSpPr>
                  <p:spPr>
                    <a:xfrm>
                      <a:off x="6421132" y="1953685"/>
                      <a:ext cx="1001189" cy="1001189"/>
                    </a:xfrm>
                    <a:prstGeom prst="ellipse">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013">
                        <a:latin typeface="Arial" panose="020B0604020202020204" pitchFamily="34" charset="0"/>
                        <a:cs typeface="Arial" panose="020B0604020202020204" pitchFamily="34" charset="0"/>
                      </a:endParaRPr>
                    </a:p>
                  </p:txBody>
                </p:sp>
              </p:grpSp>
              <p:grpSp>
                <p:nvGrpSpPr>
                  <p:cNvPr id="28" name="Group 27">
                    <a:extLst>
                      <a:ext uri="{FF2B5EF4-FFF2-40B4-BE49-F238E27FC236}">
                        <a16:creationId xmlns:a16="http://schemas.microsoft.com/office/drawing/2014/main" id="{E7970859-BBF1-419C-B36C-3347560B972B}"/>
                      </a:ext>
                    </a:extLst>
                  </p:cNvPr>
                  <p:cNvGrpSpPr/>
                  <p:nvPr/>
                </p:nvGrpSpPr>
                <p:grpSpPr>
                  <a:xfrm>
                    <a:off x="7606231" y="2558847"/>
                    <a:ext cx="908490" cy="2481504"/>
                    <a:chOff x="7606231" y="2558847"/>
                    <a:chExt cx="908490" cy="2481504"/>
                  </a:xfrm>
                  <a:grpFill/>
                </p:grpSpPr>
                <p:sp>
                  <p:nvSpPr>
                    <p:cNvPr id="29" name="Freeform 66">
                      <a:extLst>
                        <a:ext uri="{FF2B5EF4-FFF2-40B4-BE49-F238E27FC236}">
                          <a16:creationId xmlns:a16="http://schemas.microsoft.com/office/drawing/2014/main" id="{27BA6120-D35C-4F7F-A435-63C232CEDE81}"/>
                        </a:ext>
                      </a:extLst>
                    </p:cNvPr>
                    <p:cNvSpPr/>
                    <p:nvPr/>
                  </p:nvSpPr>
                  <p:spPr>
                    <a:xfrm>
                      <a:off x="7779567" y="3392627"/>
                      <a:ext cx="735154" cy="1647724"/>
                    </a:xfrm>
                    <a:custGeom>
                      <a:avLst/>
                      <a:gdLst>
                        <a:gd name="connsiteX0" fmla="*/ 3714 w 735154"/>
                        <a:gd name="connsiteY0" fmla="*/ 0 h 1647724"/>
                        <a:gd name="connsiteX1" fmla="*/ 735154 w 735154"/>
                        <a:gd name="connsiteY1" fmla="*/ 731440 h 1647724"/>
                        <a:gd name="connsiteX2" fmla="*/ 735153 w 735154"/>
                        <a:gd name="connsiteY2" fmla="*/ 1647724 h 1647724"/>
                        <a:gd name="connsiteX3" fmla="*/ 148950 w 735154"/>
                        <a:gd name="connsiteY3" fmla="*/ 1647724 h 1647724"/>
                        <a:gd name="connsiteX4" fmla="*/ 148950 w 735154"/>
                        <a:gd name="connsiteY4" fmla="*/ 575270 h 1647724"/>
                        <a:gd name="connsiteX5" fmla="*/ 5798 w 735154"/>
                        <a:gd name="connsiteY5" fmla="*/ 9918 h 1647724"/>
                        <a:gd name="connsiteX6" fmla="*/ 0 w 735154"/>
                        <a:gd name="connsiteY6" fmla="*/ 375 h 1647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5154" h="1647724">
                          <a:moveTo>
                            <a:pt x="3714" y="0"/>
                          </a:moveTo>
                          <a:cubicBezTo>
                            <a:pt x="407677" y="0"/>
                            <a:pt x="735154" y="327477"/>
                            <a:pt x="735154" y="731440"/>
                          </a:cubicBezTo>
                          <a:lnTo>
                            <a:pt x="735153" y="1647724"/>
                          </a:lnTo>
                          <a:lnTo>
                            <a:pt x="148950" y="1647724"/>
                          </a:lnTo>
                          <a:lnTo>
                            <a:pt x="148950" y="575270"/>
                          </a:lnTo>
                          <a:cubicBezTo>
                            <a:pt x="148950" y="370567"/>
                            <a:pt x="97093" y="177976"/>
                            <a:pt x="5798" y="9918"/>
                          </a:cubicBezTo>
                          <a:lnTo>
                            <a:pt x="0" y="375"/>
                          </a:ln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013">
                        <a:latin typeface="Arial" panose="020B0604020202020204" pitchFamily="34" charset="0"/>
                        <a:cs typeface="Arial" panose="020B0604020202020204" pitchFamily="34" charset="0"/>
                      </a:endParaRPr>
                    </a:p>
                  </p:txBody>
                </p:sp>
                <p:sp>
                  <p:nvSpPr>
                    <p:cNvPr id="30" name="Oval 29">
                      <a:extLst>
                        <a:ext uri="{FF2B5EF4-FFF2-40B4-BE49-F238E27FC236}">
                          <a16:creationId xmlns:a16="http://schemas.microsoft.com/office/drawing/2014/main" id="{E050AE35-9D02-4A9D-8C4D-F6FAAB8CB003}"/>
                        </a:ext>
                      </a:extLst>
                    </p:cNvPr>
                    <p:cNvSpPr/>
                    <p:nvPr/>
                  </p:nvSpPr>
                  <p:spPr>
                    <a:xfrm>
                      <a:off x="7606231" y="2558847"/>
                      <a:ext cx="668682" cy="668680"/>
                    </a:xfrm>
                    <a:prstGeom prst="ellipse">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013">
                        <a:latin typeface="Arial" panose="020B0604020202020204" pitchFamily="34" charset="0"/>
                        <a:cs typeface="Arial" panose="020B0604020202020204" pitchFamily="34" charset="0"/>
                      </a:endParaRPr>
                    </a:p>
                  </p:txBody>
                </p:sp>
              </p:grpSp>
            </p:grpSp>
          </p:grpSp>
        </p:grpSp>
        <p:grpSp>
          <p:nvGrpSpPr>
            <p:cNvPr id="10" name="Group 9">
              <a:extLst>
                <a:ext uri="{FF2B5EF4-FFF2-40B4-BE49-F238E27FC236}">
                  <a16:creationId xmlns:a16="http://schemas.microsoft.com/office/drawing/2014/main" id="{176E434A-C5A0-40D0-A320-24806C2C9EBF}"/>
                </a:ext>
              </a:extLst>
            </p:cNvPr>
            <p:cNvGrpSpPr/>
            <p:nvPr/>
          </p:nvGrpSpPr>
          <p:grpSpPr>
            <a:xfrm>
              <a:off x="7307308" y="2862932"/>
              <a:ext cx="1412522" cy="1412522"/>
              <a:chOff x="7236682" y="2792306"/>
              <a:chExt cx="1553774" cy="1553774"/>
            </a:xfrm>
          </p:grpSpPr>
          <p:grpSp>
            <p:nvGrpSpPr>
              <p:cNvPr id="18" name="Group 17">
                <a:extLst>
                  <a:ext uri="{FF2B5EF4-FFF2-40B4-BE49-F238E27FC236}">
                    <a16:creationId xmlns:a16="http://schemas.microsoft.com/office/drawing/2014/main" id="{A6F7E281-B594-4995-8467-6CD332F4A455}"/>
                  </a:ext>
                </a:extLst>
              </p:cNvPr>
              <p:cNvGrpSpPr/>
              <p:nvPr/>
            </p:nvGrpSpPr>
            <p:grpSpPr>
              <a:xfrm>
                <a:off x="7236682" y="2792306"/>
                <a:ext cx="1553774" cy="1553774"/>
                <a:chOff x="2140858" y="1694543"/>
                <a:chExt cx="2812142" cy="2812142"/>
              </a:xfrm>
            </p:grpSpPr>
            <p:sp>
              <p:nvSpPr>
                <p:cNvPr id="20" name="Donut 20">
                  <a:extLst>
                    <a:ext uri="{FF2B5EF4-FFF2-40B4-BE49-F238E27FC236}">
                      <a16:creationId xmlns:a16="http://schemas.microsoft.com/office/drawing/2014/main" id="{340D4588-DC57-4057-BA7B-BFA3CDCFFFE5}"/>
                    </a:ext>
                  </a:extLst>
                </p:cNvPr>
                <p:cNvSpPr/>
                <p:nvPr/>
              </p:nvSpPr>
              <p:spPr>
                <a:xfrm>
                  <a:off x="2140858" y="1694543"/>
                  <a:ext cx="2812142" cy="2812142"/>
                </a:xfrm>
                <a:prstGeom prst="donut">
                  <a:avLst>
                    <a:gd name="adj" fmla="val 7234"/>
                  </a:avLst>
                </a:prstGeom>
                <a:solidFill>
                  <a:srgbClr val="B24228"/>
                </a:solidFill>
                <a:ln>
                  <a:noFill/>
                </a:ln>
                <a:effectLst>
                  <a:innerShdw blurRad="889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solidFill>
                      <a:schemeClr val="tx1"/>
                    </a:solidFill>
                    <a:latin typeface="Arial" panose="020B0604020202020204" pitchFamily="34" charset="0"/>
                    <a:cs typeface="Arial" panose="020B0604020202020204" pitchFamily="34" charset="0"/>
                  </a:endParaRPr>
                </a:p>
              </p:txBody>
            </p:sp>
            <p:sp>
              <p:nvSpPr>
                <p:cNvPr id="21" name="Oval 20">
                  <a:extLst>
                    <a:ext uri="{FF2B5EF4-FFF2-40B4-BE49-F238E27FC236}">
                      <a16:creationId xmlns:a16="http://schemas.microsoft.com/office/drawing/2014/main" id="{11DDF56B-4065-4E01-A7E7-D463D6BA1CB5}"/>
                    </a:ext>
                  </a:extLst>
                </p:cNvPr>
                <p:cNvSpPr/>
                <p:nvPr/>
              </p:nvSpPr>
              <p:spPr>
                <a:xfrm>
                  <a:off x="2545443" y="2099128"/>
                  <a:ext cx="2002972" cy="2002972"/>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grpSp>
          <p:sp>
            <p:nvSpPr>
              <p:cNvPr id="19" name="Freeform 78">
                <a:extLst>
                  <a:ext uri="{FF2B5EF4-FFF2-40B4-BE49-F238E27FC236}">
                    <a16:creationId xmlns:a16="http://schemas.microsoft.com/office/drawing/2014/main" id="{3E0EF9B5-BD9B-414E-BBA1-6FE30B09BCBE}"/>
                  </a:ext>
                </a:extLst>
              </p:cNvPr>
              <p:cNvSpPr/>
              <p:nvPr/>
            </p:nvSpPr>
            <p:spPr>
              <a:xfrm>
                <a:off x="7774643" y="3298248"/>
                <a:ext cx="477854" cy="541889"/>
              </a:xfrm>
              <a:custGeom>
                <a:avLst/>
                <a:gdLst>
                  <a:gd name="connsiteX0" fmla="*/ 2020118 w 4257700"/>
                  <a:gd name="connsiteY0" fmla="*/ 209 h 4828258"/>
                  <a:gd name="connsiteX1" fmla="*/ 2874193 w 4257700"/>
                  <a:gd name="connsiteY1" fmla="*/ 593777 h 4828258"/>
                  <a:gd name="connsiteX2" fmla="*/ 2874196 w 4257700"/>
                  <a:gd name="connsiteY2" fmla="*/ 1229571 h 4828258"/>
                  <a:gd name="connsiteX3" fmla="*/ 2952776 w 4257700"/>
                  <a:gd name="connsiteY3" fmla="*/ 1289103 h 4828258"/>
                  <a:gd name="connsiteX4" fmla="*/ 2952777 w 4257700"/>
                  <a:gd name="connsiteY4" fmla="*/ 1548656 h 4828258"/>
                  <a:gd name="connsiteX5" fmla="*/ 2741638 w 4257700"/>
                  <a:gd name="connsiteY5" fmla="*/ 1853455 h 4828258"/>
                  <a:gd name="connsiteX6" fmla="*/ 2741638 w 4257700"/>
                  <a:gd name="connsiteY6" fmla="*/ 2027717 h 4828258"/>
                  <a:gd name="connsiteX7" fmla="*/ 2738758 w 4257700"/>
                  <a:gd name="connsiteY7" fmla="*/ 2027717 h 4828258"/>
                  <a:gd name="connsiteX8" fmla="*/ 2608090 w 4257700"/>
                  <a:gd name="connsiteY8" fmla="*/ 2238941 h 4828258"/>
                  <a:gd name="connsiteX9" fmla="*/ 2587650 w 4257700"/>
                  <a:gd name="connsiteY9" fmla="*/ 2249469 h 4828258"/>
                  <a:gd name="connsiteX10" fmla="*/ 2587650 w 4257700"/>
                  <a:gd name="connsiteY10" fmla="*/ 2451454 h 4828258"/>
                  <a:gd name="connsiteX11" fmla="*/ 2746400 w 4257700"/>
                  <a:gd name="connsiteY11" fmla="*/ 2451454 h 4828258"/>
                  <a:gd name="connsiteX12" fmla="*/ 2746400 w 4257700"/>
                  <a:gd name="connsiteY12" fmla="*/ 2598677 h 4828258"/>
                  <a:gd name="connsiteX13" fmla="*/ 2814074 w 4257700"/>
                  <a:gd name="connsiteY13" fmla="*/ 2647026 h 4828258"/>
                  <a:gd name="connsiteX14" fmla="*/ 3905275 w 4257700"/>
                  <a:gd name="connsiteY14" fmla="*/ 3330928 h 4828258"/>
                  <a:gd name="connsiteX15" fmla="*/ 4257700 w 4257700"/>
                  <a:gd name="connsiteY15" fmla="*/ 4828258 h 4828258"/>
                  <a:gd name="connsiteX16" fmla="*/ 0 w 4257700"/>
                  <a:gd name="connsiteY16" fmla="*/ 4828258 h 4828258"/>
                  <a:gd name="connsiteX17" fmla="*/ 257175 w 4257700"/>
                  <a:gd name="connsiteY17" fmla="*/ 3502378 h 4828258"/>
                  <a:gd name="connsiteX18" fmla="*/ 1524025 w 4257700"/>
                  <a:gd name="connsiteY18" fmla="*/ 2605933 h 4828258"/>
                  <a:gd name="connsiteX19" fmla="*/ 1524188 w 4257700"/>
                  <a:gd name="connsiteY19" fmla="*/ 2605975 h 4828258"/>
                  <a:gd name="connsiteX20" fmla="*/ 1524188 w 4257700"/>
                  <a:gd name="connsiteY20" fmla="*/ 2451454 h 4828258"/>
                  <a:gd name="connsiteX21" fmla="*/ 1695638 w 4257700"/>
                  <a:gd name="connsiteY21" fmla="*/ 2451454 h 4828258"/>
                  <a:gd name="connsiteX22" fmla="*/ 1695638 w 4257700"/>
                  <a:gd name="connsiteY22" fmla="*/ 2245121 h 4828258"/>
                  <a:gd name="connsiteX23" fmla="*/ 1688470 w 4257700"/>
                  <a:gd name="connsiteY23" fmla="*/ 2242808 h 4828258"/>
                  <a:gd name="connsiteX24" fmla="*/ 1510965 w 4257700"/>
                  <a:gd name="connsiteY24" fmla="*/ 2025335 h 4828258"/>
                  <a:gd name="connsiteX25" fmla="*/ 1511020 w 4257700"/>
                  <a:gd name="connsiteY25" fmla="*/ 1853455 h 4828258"/>
                  <a:gd name="connsiteX26" fmla="*/ 1352576 w 4257700"/>
                  <a:gd name="connsiteY26" fmla="*/ 1741537 h 4828258"/>
                  <a:gd name="connsiteX27" fmla="*/ 1352578 w 4257700"/>
                  <a:gd name="connsiteY27" fmla="*/ 1581993 h 4828258"/>
                  <a:gd name="connsiteX28" fmla="*/ 1395438 w 4257700"/>
                  <a:gd name="connsiteY28" fmla="*/ 1277195 h 4828258"/>
                  <a:gd name="connsiteX29" fmla="*/ 1309713 w 4257700"/>
                  <a:gd name="connsiteY29" fmla="*/ 1027165 h 4828258"/>
                  <a:gd name="connsiteX30" fmla="*/ 1588320 w 4257700"/>
                  <a:gd name="connsiteY30" fmla="*/ 227064 h 4828258"/>
                  <a:gd name="connsiteX31" fmla="*/ 2020118 w 4257700"/>
                  <a:gd name="connsiteY31"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52777 w 4257700"/>
                  <a:gd name="connsiteY3" fmla="*/ 154865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52576 w 4257700"/>
                  <a:gd name="connsiteY25" fmla="*/ 1741537 h 4828258"/>
                  <a:gd name="connsiteX26" fmla="*/ 1352578 w 4257700"/>
                  <a:gd name="connsiteY26" fmla="*/ 1581993 h 4828258"/>
                  <a:gd name="connsiteX27" fmla="*/ 1395438 w 4257700"/>
                  <a:gd name="connsiteY27" fmla="*/ 1277195 h 4828258"/>
                  <a:gd name="connsiteX28" fmla="*/ 1309713 w 4257700"/>
                  <a:gd name="connsiteY28" fmla="*/ 1027165 h 4828258"/>
                  <a:gd name="connsiteX29" fmla="*/ 1588320 w 4257700"/>
                  <a:gd name="connsiteY29" fmla="*/ 227064 h 4828258"/>
                  <a:gd name="connsiteX30" fmla="*/ 2020118 w 4257700"/>
                  <a:gd name="connsiteY30"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52777 w 4257700"/>
                  <a:gd name="connsiteY3" fmla="*/ 154865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52576 w 4257700"/>
                  <a:gd name="connsiteY25" fmla="*/ 1741537 h 4828258"/>
                  <a:gd name="connsiteX26" fmla="*/ 1352578 w 4257700"/>
                  <a:gd name="connsiteY26" fmla="*/ 1581993 h 4828258"/>
                  <a:gd name="connsiteX27" fmla="*/ 1395438 w 4257700"/>
                  <a:gd name="connsiteY27" fmla="*/ 1277195 h 4828258"/>
                  <a:gd name="connsiteX28" fmla="*/ 1309713 w 4257700"/>
                  <a:gd name="connsiteY28" fmla="*/ 1027165 h 4828258"/>
                  <a:gd name="connsiteX29" fmla="*/ 1588320 w 4257700"/>
                  <a:gd name="connsiteY29" fmla="*/ 227064 h 4828258"/>
                  <a:gd name="connsiteX30" fmla="*/ 2020118 w 4257700"/>
                  <a:gd name="connsiteY30"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52777 w 4257700"/>
                  <a:gd name="connsiteY3" fmla="*/ 154865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52576 w 4257700"/>
                  <a:gd name="connsiteY25" fmla="*/ 1741537 h 4828258"/>
                  <a:gd name="connsiteX26" fmla="*/ 1352578 w 4257700"/>
                  <a:gd name="connsiteY26" fmla="*/ 1581993 h 4828258"/>
                  <a:gd name="connsiteX27" fmla="*/ 1395438 w 4257700"/>
                  <a:gd name="connsiteY27" fmla="*/ 1277195 h 4828258"/>
                  <a:gd name="connsiteX28" fmla="*/ 1309713 w 4257700"/>
                  <a:gd name="connsiteY28" fmla="*/ 1027165 h 4828258"/>
                  <a:gd name="connsiteX29" fmla="*/ 1588320 w 4257700"/>
                  <a:gd name="connsiteY29" fmla="*/ 227064 h 4828258"/>
                  <a:gd name="connsiteX30" fmla="*/ 2020118 w 4257700"/>
                  <a:gd name="connsiteY30"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52777 w 4257700"/>
                  <a:gd name="connsiteY3" fmla="*/ 154865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52576 w 4257700"/>
                  <a:gd name="connsiteY25" fmla="*/ 1741537 h 4828258"/>
                  <a:gd name="connsiteX26" fmla="*/ 1352578 w 4257700"/>
                  <a:gd name="connsiteY26" fmla="*/ 1581993 h 4828258"/>
                  <a:gd name="connsiteX27" fmla="*/ 1395438 w 4257700"/>
                  <a:gd name="connsiteY27" fmla="*/ 1277195 h 4828258"/>
                  <a:gd name="connsiteX28" fmla="*/ 1309713 w 4257700"/>
                  <a:gd name="connsiteY28" fmla="*/ 1027165 h 4828258"/>
                  <a:gd name="connsiteX29" fmla="*/ 1588320 w 4257700"/>
                  <a:gd name="connsiteY29" fmla="*/ 227064 h 4828258"/>
                  <a:gd name="connsiteX30" fmla="*/ 2020118 w 4257700"/>
                  <a:gd name="connsiteY30"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52777 w 4257700"/>
                  <a:gd name="connsiteY3" fmla="*/ 154865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52576 w 4257700"/>
                  <a:gd name="connsiteY25" fmla="*/ 1741537 h 4828258"/>
                  <a:gd name="connsiteX26" fmla="*/ 1352578 w 4257700"/>
                  <a:gd name="connsiteY26" fmla="*/ 1581993 h 4828258"/>
                  <a:gd name="connsiteX27" fmla="*/ 1395438 w 4257700"/>
                  <a:gd name="connsiteY27" fmla="*/ 1277195 h 4828258"/>
                  <a:gd name="connsiteX28" fmla="*/ 1309713 w 4257700"/>
                  <a:gd name="connsiteY28" fmla="*/ 1027165 h 4828258"/>
                  <a:gd name="connsiteX29" fmla="*/ 1588320 w 4257700"/>
                  <a:gd name="connsiteY29" fmla="*/ 227064 h 4828258"/>
                  <a:gd name="connsiteX30" fmla="*/ 2020118 w 4257700"/>
                  <a:gd name="connsiteY30"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52777 w 4257700"/>
                  <a:gd name="connsiteY3" fmla="*/ 154865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52576 w 4257700"/>
                  <a:gd name="connsiteY25" fmla="*/ 1741537 h 4828258"/>
                  <a:gd name="connsiteX26" fmla="*/ 1352578 w 4257700"/>
                  <a:gd name="connsiteY26" fmla="*/ 1581993 h 4828258"/>
                  <a:gd name="connsiteX27" fmla="*/ 1395438 w 4257700"/>
                  <a:gd name="connsiteY27" fmla="*/ 1277195 h 4828258"/>
                  <a:gd name="connsiteX28" fmla="*/ 1309713 w 4257700"/>
                  <a:gd name="connsiteY28" fmla="*/ 1027165 h 4828258"/>
                  <a:gd name="connsiteX29" fmla="*/ 1588320 w 4257700"/>
                  <a:gd name="connsiteY29" fmla="*/ 227064 h 4828258"/>
                  <a:gd name="connsiteX30" fmla="*/ 2020118 w 4257700"/>
                  <a:gd name="connsiteY30"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52777 w 4257700"/>
                  <a:gd name="connsiteY3" fmla="*/ 154865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52576 w 4257700"/>
                  <a:gd name="connsiteY25" fmla="*/ 1741537 h 4828258"/>
                  <a:gd name="connsiteX26" fmla="*/ 1395438 w 4257700"/>
                  <a:gd name="connsiteY26" fmla="*/ 1277195 h 4828258"/>
                  <a:gd name="connsiteX27" fmla="*/ 1309713 w 4257700"/>
                  <a:gd name="connsiteY27" fmla="*/ 1027165 h 4828258"/>
                  <a:gd name="connsiteX28" fmla="*/ 1588320 w 4257700"/>
                  <a:gd name="connsiteY28" fmla="*/ 227064 h 4828258"/>
                  <a:gd name="connsiteX29" fmla="*/ 2020118 w 4257700"/>
                  <a:gd name="connsiteY29"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52777 w 4257700"/>
                  <a:gd name="connsiteY3" fmla="*/ 154865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495451 w 4257700"/>
                  <a:gd name="connsiteY25" fmla="*/ 1585962 h 4828258"/>
                  <a:gd name="connsiteX26" fmla="*/ 1395438 w 4257700"/>
                  <a:gd name="connsiteY26" fmla="*/ 1277195 h 4828258"/>
                  <a:gd name="connsiteX27" fmla="*/ 1309713 w 4257700"/>
                  <a:gd name="connsiteY27" fmla="*/ 1027165 h 4828258"/>
                  <a:gd name="connsiteX28" fmla="*/ 1588320 w 4257700"/>
                  <a:gd name="connsiteY28" fmla="*/ 227064 h 4828258"/>
                  <a:gd name="connsiteX29" fmla="*/ 2020118 w 4257700"/>
                  <a:gd name="connsiteY29"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52777 w 4257700"/>
                  <a:gd name="connsiteY3" fmla="*/ 154865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68451 w 4257700"/>
                  <a:gd name="connsiteY25" fmla="*/ 1601837 h 4828258"/>
                  <a:gd name="connsiteX26" fmla="*/ 1395438 w 4257700"/>
                  <a:gd name="connsiteY26" fmla="*/ 1277195 h 4828258"/>
                  <a:gd name="connsiteX27" fmla="*/ 1309713 w 4257700"/>
                  <a:gd name="connsiteY27" fmla="*/ 1027165 h 4828258"/>
                  <a:gd name="connsiteX28" fmla="*/ 1588320 w 4257700"/>
                  <a:gd name="connsiteY28" fmla="*/ 227064 h 4828258"/>
                  <a:gd name="connsiteX29" fmla="*/ 2020118 w 4257700"/>
                  <a:gd name="connsiteY29"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52777 w 4257700"/>
                  <a:gd name="connsiteY3" fmla="*/ 154865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55751 w 4257700"/>
                  <a:gd name="connsiteY25" fmla="*/ 1598662 h 4828258"/>
                  <a:gd name="connsiteX26" fmla="*/ 1395438 w 4257700"/>
                  <a:gd name="connsiteY26" fmla="*/ 1277195 h 4828258"/>
                  <a:gd name="connsiteX27" fmla="*/ 1309713 w 4257700"/>
                  <a:gd name="connsiteY27" fmla="*/ 1027165 h 4828258"/>
                  <a:gd name="connsiteX28" fmla="*/ 1588320 w 4257700"/>
                  <a:gd name="connsiteY28" fmla="*/ 227064 h 4828258"/>
                  <a:gd name="connsiteX29" fmla="*/ 2020118 w 4257700"/>
                  <a:gd name="connsiteY29"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52777 w 4257700"/>
                  <a:gd name="connsiteY3" fmla="*/ 154865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55751 w 4257700"/>
                  <a:gd name="connsiteY25" fmla="*/ 1598662 h 4828258"/>
                  <a:gd name="connsiteX26" fmla="*/ 1395438 w 4257700"/>
                  <a:gd name="connsiteY26" fmla="*/ 1277195 h 4828258"/>
                  <a:gd name="connsiteX27" fmla="*/ 1309713 w 4257700"/>
                  <a:gd name="connsiteY27" fmla="*/ 1027165 h 4828258"/>
                  <a:gd name="connsiteX28" fmla="*/ 1588320 w 4257700"/>
                  <a:gd name="connsiteY28" fmla="*/ 227064 h 4828258"/>
                  <a:gd name="connsiteX29" fmla="*/ 2020118 w 4257700"/>
                  <a:gd name="connsiteY29"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52777 w 4257700"/>
                  <a:gd name="connsiteY3" fmla="*/ 154865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49401 w 4257700"/>
                  <a:gd name="connsiteY25" fmla="*/ 1598662 h 4828258"/>
                  <a:gd name="connsiteX26" fmla="*/ 1395438 w 4257700"/>
                  <a:gd name="connsiteY26" fmla="*/ 1277195 h 4828258"/>
                  <a:gd name="connsiteX27" fmla="*/ 1309713 w 4257700"/>
                  <a:gd name="connsiteY27" fmla="*/ 1027165 h 4828258"/>
                  <a:gd name="connsiteX28" fmla="*/ 1588320 w 4257700"/>
                  <a:gd name="connsiteY28" fmla="*/ 227064 h 4828258"/>
                  <a:gd name="connsiteX29" fmla="*/ 2020118 w 4257700"/>
                  <a:gd name="connsiteY29"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52777 w 4257700"/>
                  <a:gd name="connsiteY3" fmla="*/ 154865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49401 w 4257700"/>
                  <a:gd name="connsiteY25" fmla="*/ 1598662 h 4828258"/>
                  <a:gd name="connsiteX26" fmla="*/ 1395438 w 4257700"/>
                  <a:gd name="connsiteY26" fmla="*/ 1277195 h 4828258"/>
                  <a:gd name="connsiteX27" fmla="*/ 1309713 w 4257700"/>
                  <a:gd name="connsiteY27" fmla="*/ 1027165 h 4828258"/>
                  <a:gd name="connsiteX28" fmla="*/ 1588320 w 4257700"/>
                  <a:gd name="connsiteY28" fmla="*/ 227064 h 4828258"/>
                  <a:gd name="connsiteX29" fmla="*/ 2020118 w 4257700"/>
                  <a:gd name="connsiteY29"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52777 w 4257700"/>
                  <a:gd name="connsiteY3" fmla="*/ 154865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49401 w 4257700"/>
                  <a:gd name="connsiteY25" fmla="*/ 1598662 h 4828258"/>
                  <a:gd name="connsiteX26" fmla="*/ 1395438 w 4257700"/>
                  <a:gd name="connsiteY26" fmla="*/ 1277195 h 4828258"/>
                  <a:gd name="connsiteX27" fmla="*/ 1309713 w 4257700"/>
                  <a:gd name="connsiteY27" fmla="*/ 1027165 h 4828258"/>
                  <a:gd name="connsiteX28" fmla="*/ 1588320 w 4257700"/>
                  <a:gd name="connsiteY28" fmla="*/ 227064 h 4828258"/>
                  <a:gd name="connsiteX29" fmla="*/ 2020118 w 4257700"/>
                  <a:gd name="connsiteY29"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52777 w 4257700"/>
                  <a:gd name="connsiteY3" fmla="*/ 154865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30351 w 4257700"/>
                  <a:gd name="connsiteY25" fmla="*/ 1595487 h 4828258"/>
                  <a:gd name="connsiteX26" fmla="*/ 1395438 w 4257700"/>
                  <a:gd name="connsiteY26" fmla="*/ 1277195 h 4828258"/>
                  <a:gd name="connsiteX27" fmla="*/ 1309713 w 4257700"/>
                  <a:gd name="connsiteY27" fmla="*/ 1027165 h 4828258"/>
                  <a:gd name="connsiteX28" fmla="*/ 1588320 w 4257700"/>
                  <a:gd name="connsiteY28" fmla="*/ 227064 h 4828258"/>
                  <a:gd name="connsiteX29" fmla="*/ 2020118 w 4257700"/>
                  <a:gd name="connsiteY29"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52777 w 4257700"/>
                  <a:gd name="connsiteY3" fmla="*/ 154865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30351 w 4257700"/>
                  <a:gd name="connsiteY25" fmla="*/ 1595487 h 4828258"/>
                  <a:gd name="connsiteX26" fmla="*/ 1395438 w 4257700"/>
                  <a:gd name="connsiteY26" fmla="*/ 1277195 h 4828258"/>
                  <a:gd name="connsiteX27" fmla="*/ 1309713 w 4257700"/>
                  <a:gd name="connsiteY27" fmla="*/ 1027165 h 4828258"/>
                  <a:gd name="connsiteX28" fmla="*/ 1588320 w 4257700"/>
                  <a:gd name="connsiteY28" fmla="*/ 227064 h 4828258"/>
                  <a:gd name="connsiteX29" fmla="*/ 2020118 w 4257700"/>
                  <a:gd name="connsiteY29"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52777 w 4257700"/>
                  <a:gd name="connsiteY3" fmla="*/ 154865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30351 w 4257700"/>
                  <a:gd name="connsiteY25" fmla="*/ 1595487 h 4828258"/>
                  <a:gd name="connsiteX26" fmla="*/ 1395438 w 4257700"/>
                  <a:gd name="connsiteY26" fmla="*/ 1277195 h 4828258"/>
                  <a:gd name="connsiteX27" fmla="*/ 1309713 w 4257700"/>
                  <a:gd name="connsiteY27" fmla="*/ 1027165 h 4828258"/>
                  <a:gd name="connsiteX28" fmla="*/ 1588320 w 4257700"/>
                  <a:gd name="connsiteY28" fmla="*/ 227064 h 4828258"/>
                  <a:gd name="connsiteX29" fmla="*/ 2020118 w 4257700"/>
                  <a:gd name="connsiteY29"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52777 w 4257700"/>
                  <a:gd name="connsiteY3" fmla="*/ 154865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30351 w 4257700"/>
                  <a:gd name="connsiteY25" fmla="*/ 1595487 h 4828258"/>
                  <a:gd name="connsiteX26" fmla="*/ 1395438 w 4257700"/>
                  <a:gd name="connsiteY26" fmla="*/ 1277195 h 4828258"/>
                  <a:gd name="connsiteX27" fmla="*/ 1309713 w 4257700"/>
                  <a:gd name="connsiteY27" fmla="*/ 1027165 h 4828258"/>
                  <a:gd name="connsiteX28" fmla="*/ 1588320 w 4257700"/>
                  <a:gd name="connsiteY28" fmla="*/ 227064 h 4828258"/>
                  <a:gd name="connsiteX29" fmla="*/ 2020118 w 4257700"/>
                  <a:gd name="connsiteY29"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52777 w 4257700"/>
                  <a:gd name="connsiteY3" fmla="*/ 154865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30351 w 4257700"/>
                  <a:gd name="connsiteY25" fmla="*/ 1595487 h 4828258"/>
                  <a:gd name="connsiteX26" fmla="*/ 1395438 w 4257700"/>
                  <a:gd name="connsiteY26" fmla="*/ 1277195 h 4828258"/>
                  <a:gd name="connsiteX27" fmla="*/ 1309713 w 4257700"/>
                  <a:gd name="connsiteY27" fmla="*/ 1027165 h 4828258"/>
                  <a:gd name="connsiteX28" fmla="*/ 1588320 w 4257700"/>
                  <a:gd name="connsiteY28" fmla="*/ 227064 h 4828258"/>
                  <a:gd name="connsiteX29" fmla="*/ 2020118 w 4257700"/>
                  <a:gd name="connsiteY29"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52777 w 4257700"/>
                  <a:gd name="connsiteY3" fmla="*/ 154865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30351 w 4257700"/>
                  <a:gd name="connsiteY25" fmla="*/ 1595487 h 4828258"/>
                  <a:gd name="connsiteX26" fmla="*/ 1395438 w 4257700"/>
                  <a:gd name="connsiteY26" fmla="*/ 1277195 h 4828258"/>
                  <a:gd name="connsiteX27" fmla="*/ 1309713 w 4257700"/>
                  <a:gd name="connsiteY27" fmla="*/ 1027165 h 4828258"/>
                  <a:gd name="connsiteX28" fmla="*/ 1588320 w 4257700"/>
                  <a:gd name="connsiteY28" fmla="*/ 227064 h 4828258"/>
                  <a:gd name="connsiteX29" fmla="*/ 2020118 w 4257700"/>
                  <a:gd name="connsiteY29"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52777 w 4257700"/>
                  <a:gd name="connsiteY3" fmla="*/ 154865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30351 w 4257700"/>
                  <a:gd name="connsiteY25" fmla="*/ 1595487 h 4828258"/>
                  <a:gd name="connsiteX26" fmla="*/ 1395438 w 4257700"/>
                  <a:gd name="connsiteY26" fmla="*/ 1277195 h 4828258"/>
                  <a:gd name="connsiteX27" fmla="*/ 1309713 w 4257700"/>
                  <a:gd name="connsiteY27" fmla="*/ 1027165 h 4828258"/>
                  <a:gd name="connsiteX28" fmla="*/ 1588320 w 4257700"/>
                  <a:gd name="connsiteY28" fmla="*/ 227064 h 4828258"/>
                  <a:gd name="connsiteX29" fmla="*/ 2020118 w 4257700"/>
                  <a:gd name="connsiteY29"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52777 w 4257700"/>
                  <a:gd name="connsiteY3" fmla="*/ 154865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30351 w 4257700"/>
                  <a:gd name="connsiteY25" fmla="*/ 1595487 h 4828258"/>
                  <a:gd name="connsiteX26" fmla="*/ 1395438 w 4257700"/>
                  <a:gd name="connsiteY26" fmla="*/ 1277195 h 4828258"/>
                  <a:gd name="connsiteX27" fmla="*/ 1309713 w 4257700"/>
                  <a:gd name="connsiteY27" fmla="*/ 1027165 h 4828258"/>
                  <a:gd name="connsiteX28" fmla="*/ 1588320 w 4257700"/>
                  <a:gd name="connsiteY28" fmla="*/ 227064 h 4828258"/>
                  <a:gd name="connsiteX29" fmla="*/ 2020118 w 4257700"/>
                  <a:gd name="connsiteY29"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40077 w 4257700"/>
                  <a:gd name="connsiteY3" fmla="*/ 155500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30351 w 4257700"/>
                  <a:gd name="connsiteY25" fmla="*/ 1595487 h 4828258"/>
                  <a:gd name="connsiteX26" fmla="*/ 1395438 w 4257700"/>
                  <a:gd name="connsiteY26" fmla="*/ 1277195 h 4828258"/>
                  <a:gd name="connsiteX27" fmla="*/ 1309713 w 4257700"/>
                  <a:gd name="connsiteY27" fmla="*/ 1027165 h 4828258"/>
                  <a:gd name="connsiteX28" fmla="*/ 1588320 w 4257700"/>
                  <a:gd name="connsiteY28" fmla="*/ 227064 h 4828258"/>
                  <a:gd name="connsiteX29" fmla="*/ 2020118 w 4257700"/>
                  <a:gd name="connsiteY29"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40077 w 4257700"/>
                  <a:gd name="connsiteY3" fmla="*/ 155500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30351 w 4257700"/>
                  <a:gd name="connsiteY25" fmla="*/ 1595487 h 4828258"/>
                  <a:gd name="connsiteX26" fmla="*/ 1395438 w 4257700"/>
                  <a:gd name="connsiteY26" fmla="*/ 1277195 h 4828258"/>
                  <a:gd name="connsiteX27" fmla="*/ 1309713 w 4257700"/>
                  <a:gd name="connsiteY27" fmla="*/ 1027165 h 4828258"/>
                  <a:gd name="connsiteX28" fmla="*/ 1588320 w 4257700"/>
                  <a:gd name="connsiteY28" fmla="*/ 227064 h 4828258"/>
                  <a:gd name="connsiteX29" fmla="*/ 2020118 w 4257700"/>
                  <a:gd name="connsiteY29"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40077 w 4257700"/>
                  <a:gd name="connsiteY3" fmla="*/ 155500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30351 w 4257700"/>
                  <a:gd name="connsiteY25" fmla="*/ 1595487 h 4828258"/>
                  <a:gd name="connsiteX26" fmla="*/ 1395438 w 4257700"/>
                  <a:gd name="connsiteY26" fmla="*/ 1277195 h 4828258"/>
                  <a:gd name="connsiteX27" fmla="*/ 1309713 w 4257700"/>
                  <a:gd name="connsiteY27" fmla="*/ 1027165 h 4828258"/>
                  <a:gd name="connsiteX28" fmla="*/ 1588320 w 4257700"/>
                  <a:gd name="connsiteY28" fmla="*/ 227064 h 4828258"/>
                  <a:gd name="connsiteX29" fmla="*/ 2020118 w 4257700"/>
                  <a:gd name="connsiteY29"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40077 w 4257700"/>
                  <a:gd name="connsiteY3" fmla="*/ 155500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30351 w 4257700"/>
                  <a:gd name="connsiteY25" fmla="*/ 1595487 h 4828258"/>
                  <a:gd name="connsiteX26" fmla="*/ 1395438 w 4257700"/>
                  <a:gd name="connsiteY26" fmla="*/ 1277195 h 4828258"/>
                  <a:gd name="connsiteX27" fmla="*/ 1309713 w 4257700"/>
                  <a:gd name="connsiteY27" fmla="*/ 1027165 h 4828258"/>
                  <a:gd name="connsiteX28" fmla="*/ 1588320 w 4257700"/>
                  <a:gd name="connsiteY28" fmla="*/ 227064 h 4828258"/>
                  <a:gd name="connsiteX29" fmla="*/ 2020118 w 4257700"/>
                  <a:gd name="connsiteY29" fmla="*/ 209 h 4828258"/>
                  <a:gd name="connsiteX0" fmla="*/ 2020118 w 4257700"/>
                  <a:gd name="connsiteY0" fmla="*/ 209 h 4828258"/>
                  <a:gd name="connsiteX1" fmla="*/ 2874193 w 4257700"/>
                  <a:gd name="connsiteY1" fmla="*/ 593777 h 4828258"/>
                  <a:gd name="connsiteX2" fmla="*/ 2874196 w 4257700"/>
                  <a:gd name="connsiteY2" fmla="*/ 1229571 h 4828258"/>
                  <a:gd name="connsiteX3" fmla="*/ 2940077 w 4257700"/>
                  <a:gd name="connsiteY3" fmla="*/ 1555006 h 4828258"/>
                  <a:gd name="connsiteX4" fmla="*/ 2741638 w 4257700"/>
                  <a:gd name="connsiteY4" fmla="*/ 1853455 h 4828258"/>
                  <a:gd name="connsiteX5" fmla="*/ 2741638 w 4257700"/>
                  <a:gd name="connsiteY5" fmla="*/ 2027717 h 4828258"/>
                  <a:gd name="connsiteX6" fmla="*/ 2738758 w 4257700"/>
                  <a:gd name="connsiteY6" fmla="*/ 2027717 h 4828258"/>
                  <a:gd name="connsiteX7" fmla="*/ 2608090 w 4257700"/>
                  <a:gd name="connsiteY7" fmla="*/ 2238941 h 4828258"/>
                  <a:gd name="connsiteX8" fmla="*/ 2587650 w 4257700"/>
                  <a:gd name="connsiteY8" fmla="*/ 2249469 h 4828258"/>
                  <a:gd name="connsiteX9" fmla="*/ 2587650 w 4257700"/>
                  <a:gd name="connsiteY9" fmla="*/ 2451454 h 4828258"/>
                  <a:gd name="connsiteX10" fmla="*/ 2746400 w 4257700"/>
                  <a:gd name="connsiteY10" fmla="*/ 2451454 h 4828258"/>
                  <a:gd name="connsiteX11" fmla="*/ 2746400 w 4257700"/>
                  <a:gd name="connsiteY11" fmla="*/ 2598677 h 4828258"/>
                  <a:gd name="connsiteX12" fmla="*/ 2814074 w 4257700"/>
                  <a:gd name="connsiteY12" fmla="*/ 2647026 h 4828258"/>
                  <a:gd name="connsiteX13" fmla="*/ 3905275 w 4257700"/>
                  <a:gd name="connsiteY13" fmla="*/ 3330928 h 4828258"/>
                  <a:gd name="connsiteX14" fmla="*/ 4257700 w 4257700"/>
                  <a:gd name="connsiteY14" fmla="*/ 4828258 h 4828258"/>
                  <a:gd name="connsiteX15" fmla="*/ 0 w 4257700"/>
                  <a:gd name="connsiteY15" fmla="*/ 4828258 h 4828258"/>
                  <a:gd name="connsiteX16" fmla="*/ 257175 w 4257700"/>
                  <a:gd name="connsiteY16" fmla="*/ 3502378 h 4828258"/>
                  <a:gd name="connsiteX17" fmla="*/ 1524025 w 4257700"/>
                  <a:gd name="connsiteY17" fmla="*/ 2605933 h 4828258"/>
                  <a:gd name="connsiteX18" fmla="*/ 1524188 w 4257700"/>
                  <a:gd name="connsiteY18" fmla="*/ 2605975 h 4828258"/>
                  <a:gd name="connsiteX19" fmla="*/ 1524188 w 4257700"/>
                  <a:gd name="connsiteY19" fmla="*/ 2451454 h 4828258"/>
                  <a:gd name="connsiteX20" fmla="*/ 1695638 w 4257700"/>
                  <a:gd name="connsiteY20" fmla="*/ 2451454 h 4828258"/>
                  <a:gd name="connsiteX21" fmla="*/ 1695638 w 4257700"/>
                  <a:gd name="connsiteY21" fmla="*/ 2245121 h 4828258"/>
                  <a:gd name="connsiteX22" fmla="*/ 1688470 w 4257700"/>
                  <a:gd name="connsiteY22" fmla="*/ 2242808 h 4828258"/>
                  <a:gd name="connsiteX23" fmla="*/ 1510965 w 4257700"/>
                  <a:gd name="connsiteY23" fmla="*/ 2025335 h 4828258"/>
                  <a:gd name="connsiteX24" fmla="*/ 1511020 w 4257700"/>
                  <a:gd name="connsiteY24" fmla="*/ 1853455 h 4828258"/>
                  <a:gd name="connsiteX25" fmla="*/ 1330351 w 4257700"/>
                  <a:gd name="connsiteY25" fmla="*/ 1595487 h 4828258"/>
                  <a:gd name="connsiteX26" fmla="*/ 1395438 w 4257700"/>
                  <a:gd name="connsiteY26" fmla="*/ 1277195 h 4828258"/>
                  <a:gd name="connsiteX27" fmla="*/ 1309713 w 4257700"/>
                  <a:gd name="connsiteY27" fmla="*/ 1027165 h 4828258"/>
                  <a:gd name="connsiteX28" fmla="*/ 1588320 w 4257700"/>
                  <a:gd name="connsiteY28" fmla="*/ 227064 h 4828258"/>
                  <a:gd name="connsiteX29" fmla="*/ 2020118 w 4257700"/>
                  <a:gd name="connsiteY29" fmla="*/ 209 h 4828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57700" h="4828258">
                    <a:moveTo>
                      <a:pt x="2020118" y="209"/>
                    </a:moveTo>
                    <a:cubicBezTo>
                      <a:pt x="2400114" y="-7271"/>
                      <a:pt x="2890316" y="185740"/>
                      <a:pt x="2874193" y="593777"/>
                    </a:cubicBezTo>
                    <a:cubicBezTo>
                      <a:pt x="2874589" y="829919"/>
                      <a:pt x="2877370" y="1002162"/>
                      <a:pt x="2874196" y="1229571"/>
                    </a:cubicBezTo>
                    <a:cubicBezTo>
                      <a:pt x="3001593" y="1283942"/>
                      <a:pt x="2962170" y="1451025"/>
                      <a:pt x="2940077" y="1555006"/>
                    </a:cubicBezTo>
                    <a:cubicBezTo>
                      <a:pt x="2923673" y="1650256"/>
                      <a:pt x="2881074" y="1797099"/>
                      <a:pt x="2741638" y="1853455"/>
                    </a:cubicBezTo>
                    <a:lnTo>
                      <a:pt x="2741638" y="2027717"/>
                    </a:lnTo>
                    <a:lnTo>
                      <a:pt x="2738758" y="2027717"/>
                    </a:lnTo>
                    <a:cubicBezTo>
                      <a:pt x="2729358" y="2117212"/>
                      <a:pt x="2671738" y="2198671"/>
                      <a:pt x="2608090" y="2238941"/>
                    </a:cubicBezTo>
                    <a:lnTo>
                      <a:pt x="2587650" y="2249469"/>
                    </a:lnTo>
                    <a:lnTo>
                      <a:pt x="2587650" y="2451454"/>
                    </a:lnTo>
                    <a:lnTo>
                      <a:pt x="2746400" y="2451454"/>
                    </a:lnTo>
                    <a:lnTo>
                      <a:pt x="2746400" y="2598677"/>
                    </a:lnTo>
                    <a:lnTo>
                      <a:pt x="2814074" y="2647026"/>
                    </a:lnTo>
                    <a:cubicBezTo>
                      <a:pt x="3185133" y="2880226"/>
                      <a:pt x="3792166" y="2833500"/>
                      <a:pt x="3905275" y="3330928"/>
                    </a:cubicBezTo>
                    <a:lnTo>
                      <a:pt x="4257700" y="4828258"/>
                    </a:lnTo>
                    <a:lnTo>
                      <a:pt x="0" y="4828258"/>
                    </a:lnTo>
                    <a:lnTo>
                      <a:pt x="257175" y="3502378"/>
                    </a:lnTo>
                    <a:cubicBezTo>
                      <a:pt x="372118" y="3031478"/>
                      <a:pt x="1245252" y="2762508"/>
                      <a:pt x="1524025" y="2605933"/>
                    </a:cubicBezTo>
                    <a:lnTo>
                      <a:pt x="1524188" y="2605975"/>
                    </a:lnTo>
                    <a:lnTo>
                      <a:pt x="1524188" y="2451454"/>
                    </a:lnTo>
                    <a:lnTo>
                      <a:pt x="1695638" y="2451454"/>
                    </a:lnTo>
                    <a:lnTo>
                      <a:pt x="1695638" y="2245121"/>
                    </a:lnTo>
                    <a:lnTo>
                      <a:pt x="1688470" y="2242808"/>
                    </a:lnTo>
                    <a:cubicBezTo>
                      <a:pt x="1562705" y="2189145"/>
                      <a:pt x="1519416" y="2076909"/>
                      <a:pt x="1510965" y="2025335"/>
                    </a:cubicBezTo>
                    <a:cubicBezTo>
                      <a:pt x="1510189" y="1967248"/>
                      <a:pt x="1511796" y="1911542"/>
                      <a:pt x="1511020" y="1853455"/>
                    </a:cubicBezTo>
                    <a:cubicBezTo>
                      <a:pt x="1339143" y="1838374"/>
                      <a:pt x="1329985" y="1682799"/>
                      <a:pt x="1330351" y="1595487"/>
                    </a:cubicBezTo>
                    <a:cubicBezTo>
                      <a:pt x="1320612" y="1461344"/>
                      <a:pt x="1297807" y="1329582"/>
                      <a:pt x="1395438" y="1277195"/>
                    </a:cubicBezTo>
                    <a:cubicBezTo>
                      <a:pt x="1375197" y="1171627"/>
                      <a:pt x="1337097" y="1135512"/>
                      <a:pt x="1309713" y="1027165"/>
                    </a:cubicBezTo>
                    <a:cubicBezTo>
                      <a:pt x="1296616" y="873574"/>
                      <a:pt x="1221210" y="237382"/>
                      <a:pt x="1588320" y="227064"/>
                    </a:cubicBezTo>
                    <a:cubicBezTo>
                      <a:pt x="1603798" y="81362"/>
                      <a:pt x="1792121" y="4697"/>
                      <a:pt x="2020118" y="209"/>
                    </a:cubicBezTo>
                    <a:close/>
                  </a:path>
                </a:pathLst>
              </a:custGeom>
              <a:solidFill>
                <a:srgbClr val="8C341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latin typeface="Arial" panose="020B0604020202020204" pitchFamily="34" charset="0"/>
                  <a:cs typeface="Arial" panose="020B0604020202020204" pitchFamily="34" charset="0"/>
                </a:endParaRPr>
              </a:p>
            </p:txBody>
          </p:sp>
        </p:grpSp>
        <p:sp>
          <p:nvSpPr>
            <p:cNvPr id="11" name="TextBox 102">
              <a:extLst>
                <a:ext uri="{FF2B5EF4-FFF2-40B4-BE49-F238E27FC236}">
                  <a16:creationId xmlns:a16="http://schemas.microsoft.com/office/drawing/2014/main" id="{BF2825FD-239B-4ADE-B53E-D590277E93FB}"/>
                </a:ext>
              </a:extLst>
            </p:cNvPr>
            <p:cNvSpPr txBox="1"/>
            <p:nvPr/>
          </p:nvSpPr>
          <p:spPr>
            <a:xfrm>
              <a:off x="-396669" y="278939"/>
              <a:ext cx="10098136" cy="553998"/>
            </a:xfrm>
            <a:prstGeom prst="rect">
              <a:avLst/>
            </a:prstGeom>
            <a:solidFill>
              <a:srgbClr val="C00000"/>
            </a:solidFill>
          </p:spPr>
          <p:txBody>
            <a:bodyPr wrap="square"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Challenges before introducing modern technology</a:t>
              </a:r>
            </a:p>
          </p:txBody>
        </p:sp>
        <p:cxnSp>
          <p:nvCxnSpPr>
            <p:cNvPr id="12" name="Straight Connector 11">
              <a:extLst>
                <a:ext uri="{FF2B5EF4-FFF2-40B4-BE49-F238E27FC236}">
                  <a16:creationId xmlns:a16="http://schemas.microsoft.com/office/drawing/2014/main" id="{458C0AA4-68BF-4FD6-BB14-8684070BB218}"/>
                </a:ext>
              </a:extLst>
            </p:cNvPr>
            <p:cNvCxnSpPr/>
            <p:nvPr/>
          </p:nvCxnSpPr>
          <p:spPr>
            <a:xfrm>
              <a:off x="1130433" y="2258403"/>
              <a:ext cx="6886575" cy="0"/>
            </a:xfrm>
            <a:prstGeom prst="line">
              <a:avLst/>
            </a:prstGeom>
            <a:ln w="6350">
              <a:solidFill>
                <a:schemeClr val="tx1">
                  <a:lumMod val="50000"/>
                  <a:lumOff val="50000"/>
                </a:schemeClr>
              </a:solidFill>
              <a:tailEnd type="non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442E0BE3-FECD-49E9-9359-3E0C9125BD7A}"/>
                </a:ext>
              </a:extLst>
            </p:cNvPr>
            <p:cNvCxnSpPr>
              <a:cxnSpLocks/>
            </p:cNvCxnSpPr>
            <p:nvPr/>
          </p:nvCxnSpPr>
          <p:spPr>
            <a:xfrm>
              <a:off x="4572002" y="1679140"/>
              <a:ext cx="0" cy="992627"/>
            </a:xfrm>
            <a:prstGeom prst="straightConnector1">
              <a:avLst/>
            </a:prstGeom>
            <a:ln w="6350">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16E7C626-DF7D-403A-8641-3D3F680533C7}"/>
                </a:ext>
              </a:extLst>
            </p:cNvPr>
            <p:cNvCxnSpPr/>
            <p:nvPr/>
          </p:nvCxnSpPr>
          <p:spPr>
            <a:xfrm>
              <a:off x="1130433" y="2258403"/>
              <a:ext cx="0" cy="413364"/>
            </a:xfrm>
            <a:prstGeom prst="straightConnector1">
              <a:avLst/>
            </a:prstGeom>
            <a:ln w="6350">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B72DE11A-AFA9-41BA-8D88-C9AA1ED06CD9}"/>
                </a:ext>
              </a:extLst>
            </p:cNvPr>
            <p:cNvCxnSpPr/>
            <p:nvPr/>
          </p:nvCxnSpPr>
          <p:spPr>
            <a:xfrm>
              <a:off x="2851217" y="2258403"/>
              <a:ext cx="0" cy="413364"/>
            </a:xfrm>
            <a:prstGeom prst="straightConnector1">
              <a:avLst/>
            </a:prstGeom>
            <a:ln w="6350">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5C387D2C-A855-4F9B-B006-B17FD2A85FE7}"/>
                </a:ext>
              </a:extLst>
            </p:cNvPr>
            <p:cNvCxnSpPr/>
            <p:nvPr/>
          </p:nvCxnSpPr>
          <p:spPr>
            <a:xfrm>
              <a:off x="6292786" y="2258403"/>
              <a:ext cx="0" cy="413364"/>
            </a:xfrm>
            <a:prstGeom prst="straightConnector1">
              <a:avLst/>
            </a:prstGeom>
            <a:ln w="6350">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6E220C6F-D255-429B-A98A-D1009F5DF8E8}"/>
                </a:ext>
              </a:extLst>
            </p:cNvPr>
            <p:cNvCxnSpPr/>
            <p:nvPr/>
          </p:nvCxnSpPr>
          <p:spPr>
            <a:xfrm>
              <a:off x="8013569" y="2258403"/>
              <a:ext cx="0" cy="413364"/>
            </a:xfrm>
            <a:prstGeom prst="straightConnector1">
              <a:avLst/>
            </a:prstGeom>
            <a:ln w="6350">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8933559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B019A08-55AD-4038-B865-37DA596B8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BC903A06-62F2-4D3F-AB07-3797FEFA68DC}"/>
              </a:ext>
            </a:extLst>
          </p:cNvPr>
          <p:cNvSpPr>
            <a:spLocks noGrp="1"/>
          </p:cNvSpPr>
          <p:nvPr>
            <p:ph type="title"/>
          </p:nvPr>
        </p:nvSpPr>
        <p:spPr>
          <a:xfrm>
            <a:off x="6411685" y="634946"/>
            <a:ext cx="5127171" cy="1450757"/>
          </a:xfrm>
        </p:spPr>
        <p:txBody>
          <a:bodyPr>
            <a:normAutofit/>
          </a:bodyPr>
          <a:lstStyle/>
          <a:p>
            <a:r>
              <a:rPr lang="en-GB" sz="2600" b="1" dirty="0">
                <a:solidFill>
                  <a:schemeClr val="tx1"/>
                </a:solidFill>
                <a:latin typeface="Arial" panose="020B0604020202020204" pitchFamily="34" charset="0"/>
                <a:cs typeface="Arial" panose="020B0604020202020204" pitchFamily="34" charset="0"/>
              </a:rPr>
              <a:t>CHALLENGES BEFORE INTRODUCING MODERN TECHNOLOGY  COCA – COLA </a:t>
            </a:r>
          </a:p>
        </p:txBody>
      </p:sp>
      <p:pic>
        <p:nvPicPr>
          <p:cNvPr id="1026" name="Picture 2" descr="Imagini pentru COCA COLA BOTTLE FOTO&quot;">
            <a:extLst>
              <a:ext uri="{FF2B5EF4-FFF2-40B4-BE49-F238E27FC236}">
                <a16:creationId xmlns:a16="http://schemas.microsoft.com/office/drawing/2014/main" id="{F4D41B8C-71BD-4D77-B51A-6FB04FA897D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17992" y="1742523"/>
            <a:ext cx="2835861" cy="3670175"/>
          </a:xfrm>
          <a:prstGeom prst="rect">
            <a:avLst/>
          </a:prstGeom>
          <a:noFill/>
          <a:extLst>
            <a:ext uri="{909E8E84-426E-40DD-AFC4-6F175D3DCCD1}">
              <a14:hiddenFill xmlns:a14="http://schemas.microsoft.com/office/drawing/2010/main">
                <a:solidFill>
                  <a:srgbClr val="FFFFFF"/>
                </a:solidFill>
              </a14:hiddenFill>
            </a:ext>
          </a:extLst>
        </p:spPr>
      </p:pic>
      <p:cxnSp>
        <p:nvCxnSpPr>
          <p:cNvPr id="73" name="Straight Connector 72">
            <a:extLst>
              <a:ext uri="{FF2B5EF4-FFF2-40B4-BE49-F238E27FC236}">
                <a16:creationId xmlns:a16="http://schemas.microsoft.com/office/drawing/2014/main" id="{2BA067F2-7FAF-4758-9BC4-F7C88ED904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0BA92FC4-C215-4FCA-B687-E1F4753E71ED}"/>
              </a:ext>
            </a:extLst>
          </p:cNvPr>
          <p:cNvSpPr>
            <a:spLocks noGrp="1"/>
          </p:cNvSpPr>
          <p:nvPr>
            <p:ph idx="1"/>
          </p:nvPr>
        </p:nvSpPr>
        <p:spPr>
          <a:xfrm>
            <a:off x="4671845" y="2198914"/>
            <a:ext cx="6867011" cy="3670180"/>
          </a:xfrm>
        </p:spPr>
        <p:txBody>
          <a:bodyPr>
            <a:normAutofit fontScale="92500" lnSpcReduction="20000"/>
          </a:bodyPr>
          <a:lstStyle/>
          <a:p>
            <a:pPr algn="just">
              <a:lnSpc>
                <a:spcPct val="150000"/>
              </a:lnSpc>
              <a:spcBef>
                <a:spcPts val="0"/>
              </a:spcBef>
              <a:buFont typeface="Wingdings" panose="05000000000000000000" pitchFamily="2" charset="2"/>
              <a:buChar char="ü"/>
            </a:pPr>
            <a:r>
              <a:rPr lang="en-GB" u="sng" dirty="0">
                <a:solidFill>
                  <a:schemeClr val="tx1"/>
                </a:solidFill>
                <a:latin typeface="Arial" panose="020B0604020202020204" pitchFamily="34" charset="0"/>
                <a:cs typeface="Arial" panose="020B0604020202020204" pitchFamily="34" charset="0"/>
              </a:rPr>
              <a:t> </a:t>
            </a:r>
            <a:r>
              <a:rPr lang="en-GB" b="1" u="sng" dirty="0">
                <a:solidFill>
                  <a:schemeClr val="tx1"/>
                </a:solidFill>
                <a:latin typeface="Arial" panose="020B0604020202020204" pitchFamily="34" charset="0"/>
                <a:cs typeface="Arial" panose="020B0604020202020204" pitchFamily="34" charset="0"/>
              </a:rPr>
              <a:t>HIGHER PRICE – MARKETING </a:t>
            </a:r>
            <a:endParaRPr lang="en-GB" b="1" dirty="0">
              <a:solidFill>
                <a:schemeClr val="tx1"/>
              </a:solidFill>
              <a:latin typeface="Arial" panose="020B0604020202020204" pitchFamily="34" charset="0"/>
              <a:cs typeface="Arial" panose="020B0604020202020204" pitchFamily="34" charset="0"/>
            </a:endParaRPr>
          </a:p>
          <a:p>
            <a:pPr lvl="0" algn="just">
              <a:lnSpc>
                <a:spcPct val="150000"/>
              </a:lnSpc>
              <a:spcBef>
                <a:spcPts val="0"/>
              </a:spcBef>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Coupons </a:t>
            </a:r>
          </a:p>
          <a:p>
            <a:pPr lvl="0" algn="just">
              <a:lnSpc>
                <a:spcPct val="150000"/>
              </a:lnSpc>
              <a:spcBef>
                <a:spcPts val="0"/>
              </a:spcBef>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 Share out souvenir fans , calendars ,clocks ,notebooks – all this which has an expensive cost</a:t>
            </a:r>
          </a:p>
          <a:p>
            <a:pPr algn="just">
              <a:lnSpc>
                <a:spcPct val="150000"/>
              </a:lnSpc>
              <a:spcBef>
                <a:spcPts val="0"/>
              </a:spcBef>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 Items with the trademark Coca – cola logo such as scarfs , cups</a:t>
            </a:r>
          </a:p>
          <a:p>
            <a:pPr lvl="0" algn="just">
              <a:lnSpc>
                <a:spcPct val="150000"/>
              </a:lnSpc>
              <a:spcBef>
                <a:spcPts val="0"/>
              </a:spcBef>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Slogans , Jingles ( using Santa Claus image )</a:t>
            </a:r>
          </a:p>
          <a:p>
            <a:pPr marL="0" lvl="0" indent="0">
              <a:lnSpc>
                <a:spcPct val="100000"/>
              </a:lnSpc>
              <a:spcBef>
                <a:spcPts val="0"/>
              </a:spcBef>
              <a:buNone/>
            </a:pPr>
            <a:endParaRPr lang="en-GB" dirty="0">
              <a:solidFill>
                <a:schemeClr val="tx1"/>
              </a:solidFill>
              <a:latin typeface="Arial" panose="020B0604020202020204" pitchFamily="34" charset="0"/>
              <a:cs typeface="Arial" panose="020B0604020202020204" pitchFamily="34" charset="0"/>
            </a:endParaRPr>
          </a:p>
          <a:p>
            <a:pPr marL="0" indent="0">
              <a:lnSpc>
                <a:spcPct val="100000"/>
              </a:lnSpc>
              <a:buNone/>
            </a:pPr>
            <a:r>
              <a:rPr lang="en-GB" dirty="0">
                <a:solidFill>
                  <a:schemeClr val="tx1"/>
                </a:solidFill>
                <a:latin typeface="Arial" panose="020B0604020202020204" pitchFamily="34" charset="0"/>
                <a:cs typeface="Arial" panose="020B0604020202020204" pitchFamily="34" charset="0"/>
              </a:rPr>
              <a:t>(The Coca-Cola Company , 2012)</a:t>
            </a:r>
          </a:p>
          <a:p>
            <a:pPr marL="0" lvl="0" indent="0">
              <a:spcBef>
                <a:spcPts val="0"/>
              </a:spcBef>
              <a:buNone/>
            </a:pPr>
            <a:endParaRPr lang="en-GB" dirty="0">
              <a:latin typeface="Arial "/>
            </a:endParaRPr>
          </a:p>
          <a:p>
            <a:pPr marL="0" lvl="0" indent="0">
              <a:spcBef>
                <a:spcPts val="0"/>
              </a:spcBef>
              <a:buNone/>
            </a:pPr>
            <a:endParaRPr lang="en-GB" dirty="0">
              <a:latin typeface="Arial" panose="020B0604020202020204" pitchFamily="34" charset="0"/>
              <a:cs typeface="Arial" panose="020B0604020202020204" pitchFamily="34" charset="0"/>
            </a:endParaRPr>
          </a:p>
          <a:p>
            <a:pPr marL="0" indent="0">
              <a:buNone/>
            </a:pPr>
            <a:endParaRPr lang="en-GB" b="1" dirty="0">
              <a:latin typeface="Arial" panose="020B0604020202020204" pitchFamily="34" charset="0"/>
              <a:cs typeface="Arial" panose="020B0604020202020204" pitchFamily="34" charset="0"/>
            </a:endParaRPr>
          </a:p>
        </p:txBody>
      </p:sp>
      <p:sp>
        <p:nvSpPr>
          <p:cNvPr id="75" name="Rectangle 74">
            <a:extLst>
              <a:ext uri="{FF2B5EF4-FFF2-40B4-BE49-F238E27FC236}">
                <a16:creationId xmlns:a16="http://schemas.microsoft.com/office/drawing/2014/main" id="{1627C7B9-FD35-4E35-B741-E4A9A5F41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 name="Rectangle 76">
            <a:extLst>
              <a:ext uri="{FF2B5EF4-FFF2-40B4-BE49-F238E27FC236}">
                <a16:creationId xmlns:a16="http://schemas.microsoft.com/office/drawing/2014/main" id="{476B7131-2035-43F9-84E8-2B4749D33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1BE2306D-EB65-4FBF-AB29-1896FC16057A}"/>
              </a:ext>
            </a:extLst>
          </p:cNvPr>
          <p:cNvSpPr txBox="1"/>
          <p:nvPr/>
        </p:nvSpPr>
        <p:spPr>
          <a:xfrm>
            <a:off x="-230182" y="5627801"/>
            <a:ext cx="4902027" cy="307777"/>
          </a:xfrm>
          <a:prstGeom prst="rect">
            <a:avLst/>
          </a:prstGeom>
          <a:noFill/>
        </p:spPr>
        <p:txBody>
          <a:bodyPr wrap="square" rtlCol="0">
            <a:noAutofit/>
          </a:bodyPr>
          <a:lstStyle/>
          <a:p>
            <a:pPr algn="ctr">
              <a:lnSpc>
                <a:spcPct val="90000"/>
              </a:lnSpc>
              <a:spcAft>
                <a:spcPts val="600"/>
              </a:spcAft>
            </a:pPr>
            <a:r>
              <a:rPr lang="en-GB" sz="2000" dirty="0">
                <a:solidFill>
                  <a:srgbClr val="000000"/>
                </a:solidFill>
              </a:rPr>
              <a:t>(Coca-Cola, 2019)</a:t>
            </a:r>
          </a:p>
        </p:txBody>
      </p:sp>
    </p:spTree>
    <p:extLst>
      <p:ext uri="{BB962C8B-B14F-4D97-AF65-F5344CB8AC3E}">
        <p14:creationId xmlns:p14="http://schemas.microsoft.com/office/powerpoint/2010/main" val="2129724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567D9-35D5-4A9C-ABC5-E845E5DF5BFE}"/>
              </a:ext>
            </a:extLst>
          </p:cNvPr>
          <p:cNvSpPr>
            <a:spLocks noGrp="1"/>
          </p:cNvSpPr>
          <p:nvPr>
            <p:ph type="title"/>
          </p:nvPr>
        </p:nvSpPr>
        <p:spPr>
          <a:xfrm>
            <a:off x="1097280" y="286603"/>
            <a:ext cx="10058400" cy="1450757"/>
          </a:xfrm>
        </p:spPr>
        <p:txBody>
          <a:bodyPr>
            <a:normAutofit/>
          </a:bodyPr>
          <a:lstStyle/>
          <a:p>
            <a:r>
              <a:rPr lang="en-GB" sz="3700" b="1" dirty="0">
                <a:solidFill>
                  <a:schemeClr val="tx1"/>
                </a:solidFill>
                <a:latin typeface="Arial" panose="020B0604020202020204" pitchFamily="34" charset="0"/>
                <a:cs typeface="Arial" panose="020B0604020202020204" pitchFamily="34" charset="0"/>
              </a:rPr>
              <a:t>CHALLENGES BEFORE INTRODUCING MODERN TECHNOLOGY AT </a:t>
            </a:r>
            <a:r>
              <a:rPr lang="en-GB" sz="3700" b="1" dirty="0">
                <a:solidFill>
                  <a:schemeClr val="accent1"/>
                </a:solidFill>
                <a:latin typeface="Arial" panose="020B0604020202020204" pitchFamily="34" charset="0"/>
                <a:cs typeface="Arial" panose="020B0604020202020204" pitchFamily="34" charset="0"/>
              </a:rPr>
              <a:t>COCA – COLA </a:t>
            </a:r>
            <a:endParaRPr lang="en-GB" sz="3700" dirty="0">
              <a:solidFill>
                <a:schemeClr val="accent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03F46B7-CE3F-49EC-84A4-27119B90958B}"/>
              </a:ext>
            </a:extLst>
          </p:cNvPr>
          <p:cNvSpPr>
            <a:spLocks noGrp="1"/>
          </p:cNvSpPr>
          <p:nvPr>
            <p:ph idx="1"/>
          </p:nvPr>
        </p:nvSpPr>
        <p:spPr>
          <a:xfrm>
            <a:off x="154745" y="1845734"/>
            <a:ext cx="9433379" cy="4470660"/>
          </a:xfrm>
        </p:spPr>
        <p:txBody>
          <a:bodyPr>
            <a:normAutofit fontScale="85000" lnSpcReduction="20000"/>
          </a:bodyPr>
          <a:lstStyle/>
          <a:p>
            <a:pPr lvl="0">
              <a:spcBef>
                <a:spcPts val="0"/>
              </a:spcBef>
              <a:buFont typeface="Wingdings" pitchFamily="2" charset="2"/>
              <a:buChar char="ü"/>
            </a:pPr>
            <a:r>
              <a:rPr lang="en-GB" sz="2400" b="1" u="sng" dirty="0">
                <a:solidFill>
                  <a:schemeClr val="tx1"/>
                </a:solidFill>
                <a:latin typeface="Arial" panose="020B0604020202020204" pitchFamily="34" charset="0"/>
                <a:cs typeface="Arial" panose="020B0604020202020204" pitchFamily="34" charset="0"/>
              </a:rPr>
              <a:t>POOR SERVICE – CUSTOMERS – COMMUNICATION  </a:t>
            </a:r>
            <a:endParaRPr lang="en-GB" sz="2400" dirty="0">
              <a:solidFill>
                <a:schemeClr val="tx1"/>
              </a:solidFill>
              <a:latin typeface="Arial" panose="020B0604020202020204" pitchFamily="34" charset="0"/>
              <a:cs typeface="Arial" panose="020B0604020202020204" pitchFamily="34" charset="0"/>
            </a:endParaRPr>
          </a:p>
          <a:p>
            <a:pPr marL="0" lvl="0" indent="0">
              <a:spcBef>
                <a:spcPts val="0"/>
              </a:spcBef>
              <a:buNone/>
            </a:pPr>
            <a:endParaRPr lang="en-GB" sz="2400" dirty="0">
              <a:solidFill>
                <a:schemeClr val="tx1"/>
              </a:solidFill>
              <a:latin typeface="Arial" panose="020B0604020202020204" pitchFamily="34" charset="0"/>
              <a:cs typeface="Arial" panose="020B0604020202020204" pitchFamily="34" charset="0"/>
            </a:endParaRPr>
          </a:p>
          <a:p>
            <a:pPr marL="0" lvl="0" indent="0">
              <a:spcBef>
                <a:spcPts val="0"/>
              </a:spcBef>
              <a:buNone/>
            </a:pPr>
            <a:r>
              <a:rPr lang="en-GB" sz="2400" dirty="0">
                <a:solidFill>
                  <a:schemeClr val="tx1"/>
                </a:solidFill>
                <a:latin typeface="Arial" panose="020B0604020202020204" pitchFamily="34" charset="0"/>
                <a:cs typeface="Arial" panose="020B0604020202020204" pitchFamily="34" charset="0"/>
              </a:rPr>
              <a:t>The communication with the customers was much slower because of limited technology which at that time was by:</a:t>
            </a:r>
          </a:p>
          <a:p>
            <a:pPr marL="0" lvl="0" indent="0">
              <a:spcBef>
                <a:spcPts val="0"/>
              </a:spcBef>
              <a:buNone/>
            </a:pPr>
            <a:endParaRPr lang="en-GB" sz="2400" dirty="0">
              <a:solidFill>
                <a:schemeClr val="tx1"/>
              </a:solidFill>
              <a:latin typeface="Arial" panose="020B0604020202020204" pitchFamily="34" charset="0"/>
              <a:cs typeface="Arial" panose="020B0604020202020204" pitchFamily="34" charset="0"/>
            </a:endParaRPr>
          </a:p>
          <a:p>
            <a:pPr lvl="0">
              <a:spcBef>
                <a:spcPts val="0"/>
              </a:spcBef>
              <a:buFont typeface="Wingdings" panose="05000000000000000000" pitchFamily="2" charset="2"/>
              <a:buChar char="§"/>
            </a:pPr>
            <a:r>
              <a:rPr lang="en-GB" sz="2400" dirty="0">
                <a:solidFill>
                  <a:schemeClr val="tx1"/>
                </a:solidFill>
                <a:latin typeface="Arial" panose="020B0604020202020204" pitchFamily="34" charset="0"/>
                <a:cs typeface="Arial" panose="020B0604020202020204" pitchFamily="34" charset="0"/>
              </a:rPr>
              <a:t> letters </a:t>
            </a:r>
          </a:p>
          <a:p>
            <a:pPr lvl="0">
              <a:spcBef>
                <a:spcPts val="0"/>
              </a:spcBef>
              <a:buFont typeface="Wingdings" panose="05000000000000000000" pitchFamily="2" charset="2"/>
              <a:buChar char="§"/>
            </a:pPr>
            <a:r>
              <a:rPr lang="en-GB" sz="2400" dirty="0">
                <a:solidFill>
                  <a:schemeClr val="tx1"/>
                </a:solidFill>
                <a:latin typeface="Arial" panose="020B0604020202020204" pitchFamily="34" charset="0"/>
                <a:cs typeface="Arial" panose="020B0604020202020204" pitchFamily="34" charset="0"/>
              </a:rPr>
              <a:t> telegraphs </a:t>
            </a:r>
          </a:p>
          <a:p>
            <a:pPr lvl="0">
              <a:spcBef>
                <a:spcPts val="0"/>
              </a:spcBef>
              <a:buFont typeface="Wingdings" panose="05000000000000000000" pitchFamily="2" charset="2"/>
              <a:buChar char="§"/>
            </a:pPr>
            <a:r>
              <a:rPr lang="en-GB" sz="2400" dirty="0">
                <a:solidFill>
                  <a:schemeClr val="tx1"/>
                </a:solidFill>
                <a:latin typeface="Arial" panose="020B0604020202020204" pitchFamily="34" charset="0"/>
                <a:cs typeface="Arial" panose="020B0604020202020204" pitchFamily="34" charset="0"/>
              </a:rPr>
              <a:t>Telephones</a:t>
            </a:r>
          </a:p>
          <a:p>
            <a:pPr marL="0" lvl="0" indent="0">
              <a:spcBef>
                <a:spcPts val="0"/>
              </a:spcBef>
              <a:buNone/>
            </a:pPr>
            <a:r>
              <a:rPr lang="en-GB" sz="2400" dirty="0">
                <a:solidFill>
                  <a:schemeClr val="tx1"/>
                </a:solidFill>
                <a:latin typeface="Arial" panose="020B0604020202020204" pitchFamily="34" charset="0"/>
                <a:cs typeface="Arial" panose="020B0604020202020204" pitchFamily="34" charset="0"/>
              </a:rPr>
              <a:t> (Baron, 2002).</a:t>
            </a:r>
            <a:endParaRPr lang="en-GB" sz="2400" b="1" u="sng" dirty="0">
              <a:solidFill>
                <a:schemeClr val="tx1"/>
              </a:solidFill>
              <a:latin typeface="Arial" panose="020B0604020202020204" pitchFamily="34" charset="0"/>
              <a:cs typeface="Arial" panose="020B0604020202020204" pitchFamily="34" charset="0"/>
            </a:endParaRPr>
          </a:p>
          <a:p>
            <a:pPr marL="0" lvl="0" indent="0">
              <a:spcBef>
                <a:spcPts val="0"/>
              </a:spcBef>
              <a:buNone/>
            </a:pPr>
            <a:endParaRPr lang="en-GB" sz="2400" b="1" u="sng" dirty="0">
              <a:solidFill>
                <a:schemeClr val="tx1"/>
              </a:solidFill>
              <a:latin typeface="Arial" panose="020B0604020202020204" pitchFamily="34" charset="0"/>
              <a:cs typeface="Arial" panose="020B0604020202020204" pitchFamily="34" charset="0"/>
            </a:endParaRPr>
          </a:p>
          <a:p>
            <a:pPr lvl="0">
              <a:spcBef>
                <a:spcPts val="0"/>
              </a:spcBef>
              <a:buFont typeface="Wingdings" pitchFamily="2" charset="2"/>
              <a:buChar char="ü"/>
            </a:pPr>
            <a:r>
              <a:rPr lang="en-GB" sz="2400" b="1" u="sng" dirty="0">
                <a:solidFill>
                  <a:schemeClr val="tx1"/>
                </a:solidFill>
                <a:latin typeface="Arial" panose="020B0604020202020204" pitchFamily="34" charset="0"/>
                <a:cs typeface="Arial" panose="020B0604020202020204" pitchFamily="34" charset="0"/>
              </a:rPr>
              <a:t>PAPER HANDLING – LEADERSHIP – ADMINISTRATION </a:t>
            </a:r>
          </a:p>
          <a:p>
            <a:pPr marL="0" lvl="0" indent="0">
              <a:spcBef>
                <a:spcPts val="0"/>
              </a:spcBef>
              <a:buNone/>
            </a:pPr>
            <a:endParaRPr lang="en-GB" sz="2400" dirty="0">
              <a:solidFill>
                <a:schemeClr val="tx1"/>
              </a:solidFill>
              <a:latin typeface="Arial" panose="020B0604020202020204" pitchFamily="34" charset="0"/>
              <a:cs typeface="Arial" panose="020B0604020202020204" pitchFamily="34" charset="0"/>
            </a:endParaRPr>
          </a:p>
          <a:p>
            <a:pPr marL="0" indent="0">
              <a:spcBef>
                <a:spcPts val="0"/>
              </a:spcBef>
              <a:buNone/>
            </a:pPr>
            <a:r>
              <a:rPr lang="en-GB" sz="2400" dirty="0">
                <a:solidFill>
                  <a:schemeClr val="tx1"/>
                </a:solidFill>
                <a:latin typeface="Arial" panose="020B0604020202020204" pitchFamily="34" charset="0"/>
                <a:cs typeface="Arial" panose="020B0604020202020204" pitchFamily="34" charset="0"/>
              </a:rPr>
              <a:t>The administration of the company at that time:</a:t>
            </a:r>
          </a:p>
          <a:p>
            <a:pPr>
              <a:spcBef>
                <a:spcPts val="0"/>
              </a:spcBef>
              <a:buFont typeface="Wingdings" panose="05000000000000000000" pitchFamily="2" charset="2"/>
              <a:buChar char="§"/>
            </a:pPr>
            <a:endParaRPr lang="en-GB" sz="2400" dirty="0">
              <a:solidFill>
                <a:schemeClr val="tx1"/>
              </a:solidFill>
              <a:latin typeface="Arial" panose="020B0604020202020204" pitchFamily="34" charset="0"/>
              <a:cs typeface="Arial" panose="020B0604020202020204" pitchFamily="34" charset="0"/>
            </a:endParaRPr>
          </a:p>
          <a:p>
            <a:pPr>
              <a:spcBef>
                <a:spcPts val="0"/>
              </a:spcBef>
              <a:buFont typeface="Wingdings" panose="05000000000000000000" pitchFamily="2" charset="2"/>
              <a:buChar char="§"/>
            </a:pPr>
            <a:r>
              <a:rPr lang="en-GB" sz="2400" dirty="0">
                <a:solidFill>
                  <a:schemeClr val="tx1"/>
                </a:solidFill>
                <a:latin typeface="Arial" panose="020B0604020202020204" pitchFamily="34" charset="0"/>
                <a:cs typeface="Arial" panose="020B0604020202020204" pitchFamily="34" charset="0"/>
              </a:rPr>
              <a:t>Folders, files</a:t>
            </a:r>
          </a:p>
          <a:p>
            <a:pPr>
              <a:spcBef>
                <a:spcPts val="0"/>
              </a:spcBef>
              <a:buFont typeface="Wingdings" panose="05000000000000000000" pitchFamily="2" charset="2"/>
              <a:buChar char="§"/>
            </a:pPr>
            <a:r>
              <a:rPr lang="en-GB" sz="2400" dirty="0">
                <a:solidFill>
                  <a:schemeClr val="tx1"/>
                </a:solidFill>
                <a:latin typeface="Arial" panose="020B0604020202020204" pitchFamily="34" charset="0"/>
                <a:cs typeface="Arial" panose="020B0604020202020204" pitchFamily="34" charset="0"/>
              </a:rPr>
              <a:t>Face to face discussions, meetings </a:t>
            </a:r>
          </a:p>
          <a:p>
            <a:pPr marL="0" indent="0">
              <a:spcBef>
                <a:spcPts val="0"/>
              </a:spcBef>
              <a:buNone/>
            </a:pPr>
            <a:r>
              <a:rPr lang="en-GB" sz="2400" dirty="0">
                <a:solidFill>
                  <a:schemeClr val="tx1"/>
                </a:solidFill>
                <a:latin typeface="Arial" panose="020B0604020202020204" pitchFamily="34" charset="0"/>
                <a:cs typeface="Arial" panose="020B0604020202020204" pitchFamily="34" charset="0"/>
              </a:rPr>
              <a:t>(Baker, 2002).</a:t>
            </a:r>
            <a:endParaRPr lang="en-GB" sz="2400" u="sng" dirty="0">
              <a:solidFill>
                <a:schemeClr val="tx1"/>
              </a:solidFill>
              <a:latin typeface="Arial" panose="020B0604020202020204" pitchFamily="34" charset="0"/>
              <a:cs typeface="Arial" panose="020B0604020202020204" pitchFamily="34" charset="0"/>
            </a:endParaRPr>
          </a:p>
          <a:p>
            <a:pPr marL="0" lvl="0" indent="0">
              <a:spcBef>
                <a:spcPts val="0"/>
              </a:spcBef>
              <a:buNone/>
            </a:pPr>
            <a:endParaRPr lang="en-GB" sz="1400" u="sng" dirty="0">
              <a:latin typeface="Garamond" panose="02020404030301010803"/>
            </a:endParaRPr>
          </a:p>
          <a:p>
            <a:pPr marL="0" lvl="0" indent="0">
              <a:spcBef>
                <a:spcPts val="0"/>
              </a:spcBef>
              <a:buNone/>
            </a:pPr>
            <a:endParaRPr lang="en-GB" sz="1400" u="sng" dirty="0">
              <a:latin typeface="Garamond" panose="02020404030301010803"/>
            </a:endParaRPr>
          </a:p>
          <a:p>
            <a:pPr marL="0" lvl="0" indent="0">
              <a:spcBef>
                <a:spcPts val="0"/>
              </a:spcBef>
              <a:buNone/>
            </a:pPr>
            <a:endParaRPr lang="en-GB" sz="1400" dirty="0">
              <a:latin typeface="Garamond" panose="02020404030301010803"/>
            </a:endParaRPr>
          </a:p>
          <a:p>
            <a:pPr marL="0" indent="0">
              <a:buNone/>
            </a:pPr>
            <a:endParaRPr lang="en-GB" sz="1400" dirty="0"/>
          </a:p>
          <a:p>
            <a:endParaRPr lang="en-GB" sz="1400" dirty="0"/>
          </a:p>
        </p:txBody>
      </p:sp>
      <p:pic>
        <p:nvPicPr>
          <p:cNvPr id="7" name="Picture 2" descr="Imagini pentru PHOTO OFFICE AND PAPERS&quot;">
            <a:extLst>
              <a:ext uri="{FF2B5EF4-FFF2-40B4-BE49-F238E27FC236}">
                <a16:creationId xmlns:a16="http://schemas.microsoft.com/office/drawing/2014/main" id="{49BA4D41-50FD-4F79-9FBE-0F4D3264195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016" r="19147" b="3"/>
          <a:stretch/>
        </p:blipFill>
        <p:spPr bwMode="auto">
          <a:xfrm>
            <a:off x="9588124" y="2113671"/>
            <a:ext cx="2338969" cy="258957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2ADCDC3-34E6-4412-9B5D-2595E2F5293E}"/>
              </a:ext>
            </a:extLst>
          </p:cNvPr>
          <p:cNvSpPr txBox="1"/>
          <p:nvPr/>
        </p:nvSpPr>
        <p:spPr>
          <a:xfrm>
            <a:off x="9329049" y="4812864"/>
            <a:ext cx="2857117" cy="307777"/>
          </a:xfrm>
          <a:prstGeom prst="rect">
            <a:avLst/>
          </a:prstGeom>
          <a:noFill/>
        </p:spPr>
        <p:txBody>
          <a:bodyPr wrap="square" rtlCol="0">
            <a:normAutofit/>
          </a:bodyPr>
          <a:lstStyle/>
          <a:p>
            <a:pPr algn="ctr">
              <a:lnSpc>
                <a:spcPct val="90000"/>
              </a:lnSpc>
              <a:spcAft>
                <a:spcPts val="600"/>
              </a:spcAft>
            </a:pPr>
            <a:r>
              <a:rPr lang="en-GB" sz="1500" dirty="0">
                <a:solidFill>
                  <a:srgbClr val="000000"/>
                </a:solidFill>
              </a:rPr>
              <a:t>(alamy.com)</a:t>
            </a:r>
          </a:p>
        </p:txBody>
      </p:sp>
    </p:spTree>
    <p:extLst>
      <p:ext uri="{BB962C8B-B14F-4D97-AF65-F5344CB8AC3E}">
        <p14:creationId xmlns:p14="http://schemas.microsoft.com/office/powerpoint/2010/main" val="1013187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B7C4E7-3F11-4E62-AF69-C90448A3BE67}"/>
              </a:ext>
            </a:extLst>
          </p:cNvPr>
          <p:cNvSpPr>
            <a:spLocks noGrp="1"/>
          </p:cNvSpPr>
          <p:nvPr>
            <p:ph type="title"/>
          </p:nvPr>
        </p:nvSpPr>
        <p:spPr/>
        <p:txBody>
          <a:bodyPr>
            <a:normAutofit/>
          </a:bodyPr>
          <a:lstStyle/>
          <a:p>
            <a:r>
              <a:rPr lang="en-GB" sz="3200" b="1" dirty="0">
                <a:solidFill>
                  <a:schemeClr val="tx1"/>
                </a:solidFill>
                <a:latin typeface="Arial" panose="020B0604020202020204" pitchFamily="34" charset="0"/>
                <a:cs typeface="Arial" panose="020B0604020202020204" pitchFamily="34" charset="0"/>
              </a:rPr>
              <a:t>Insights of modern technology </a:t>
            </a:r>
            <a:r>
              <a:rPr lang="en-GB" sz="3200" b="1" dirty="0">
                <a:solidFill>
                  <a:srgbClr val="FF0000"/>
                </a:solidFill>
                <a:latin typeface="Arial" panose="020B0604020202020204" pitchFamily="34" charset="0"/>
                <a:cs typeface="Arial" panose="020B0604020202020204" pitchFamily="34" charset="0"/>
              </a:rPr>
              <a:t>Coca- Cola </a:t>
            </a:r>
          </a:p>
        </p:txBody>
      </p:sp>
      <p:sp>
        <p:nvSpPr>
          <p:cNvPr id="5" name="Content Placeholder 4">
            <a:extLst>
              <a:ext uri="{FF2B5EF4-FFF2-40B4-BE49-F238E27FC236}">
                <a16:creationId xmlns:a16="http://schemas.microsoft.com/office/drawing/2014/main" id="{0A04A65C-ADA3-4C8E-992F-E35130BDD994}"/>
              </a:ext>
            </a:extLst>
          </p:cNvPr>
          <p:cNvSpPr>
            <a:spLocks noGrp="1"/>
          </p:cNvSpPr>
          <p:nvPr>
            <p:ph idx="1"/>
          </p:nvPr>
        </p:nvSpPr>
        <p:spPr>
          <a:xfrm>
            <a:off x="262393" y="1825625"/>
            <a:ext cx="11744077" cy="4351338"/>
          </a:xfrm>
        </p:spPr>
        <p:txBody>
          <a:bodyPr>
            <a:normAutofit/>
          </a:bodyPr>
          <a:lstStyle/>
          <a:p>
            <a:pPr marL="0" lvl="0" indent="0">
              <a:buNone/>
            </a:pPr>
            <a:r>
              <a:rPr lang="en-GB" sz="2400" b="1" u="sng" dirty="0">
                <a:solidFill>
                  <a:schemeClr val="tx1"/>
                </a:solidFill>
                <a:latin typeface="Arial "/>
              </a:rPr>
              <a:t>Cloud computing definition :</a:t>
            </a:r>
            <a:endParaRPr lang="en-GB" sz="2400" dirty="0">
              <a:solidFill>
                <a:schemeClr val="tx1"/>
              </a:solidFill>
              <a:latin typeface="Arial "/>
            </a:endParaRPr>
          </a:p>
          <a:p>
            <a:pPr>
              <a:buFont typeface="Wingdings" panose="05000000000000000000" pitchFamily="2" charset="2"/>
              <a:buChar char="§"/>
            </a:pPr>
            <a:r>
              <a:rPr lang="en-GB" sz="2400" dirty="0">
                <a:solidFill>
                  <a:schemeClr val="tx1"/>
                </a:solidFill>
                <a:latin typeface="Arial "/>
              </a:rPr>
              <a:t> Storage </a:t>
            </a:r>
          </a:p>
          <a:p>
            <a:pPr>
              <a:buFont typeface="Wingdings" panose="05000000000000000000" pitchFamily="2" charset="2"/>
              <a:buChar char="§"/>
            </a:pPr>
            <a:r>
              <a:rPr lang="en-GB" sz="2400" dirty="0">
                <a:solidFill>
                  <a:schemeClr val="tx1"/>
                </a:solidFill>
                <a:latin typeface="Arial "/>
              </a:rPr>
              <a:t> Accessing data and programmes </a:t>
            </a:r>
          </a:p>
          <a:p>
            <a:pPr>
              <a:buFont typeface="Wingdings" panose="05000000000000000000" pitchFamily="2" charset="2"/>
              <a:buChar char="§"/>
            </a:pPr>
            <a:r>
              <a:rPr lang="en-GB" sz="2400" dirty="0">
                <a:solidFill>
                  <a:schemeClr val="tx1"/>
                </a:solidFill>
                <a:latin typeface="Arial "/>
              </a:rPr>
              <a:t> Accessing files </a:t>
            </a:r>
          </a:p>
          <a:p>
            <a:pPr>
              <a:buFont typeface="Wingdings" panose="05000000000000000000" pitchFamily="2" charset="2"/>
              <a:buChar char="§"/>
            </a:pPr>
            <a:r>
              <a:rPr lang="en-GB" sz="2400" dirty="0">
                <a:solidFill>
                  <a:schemeClr val="tx1"/>
                </a:solidFill>
                <a:latin typeface="Arial "/>
              </a:rPr>
              <a:t>Use applications</a:t>
            </a:r>
          </a:p>
          <a:p>
            <a:pPr marL="0" indent="0" algn="r">
              <a:buNone/>
            </a:pPr>
            <a:r>
              <a:rPr lang="en-GB" sz="2400" dirty="0">
                <a:solidFill>
                  <a:schemeClr val="tx1"/>
                </a:solidFill>
                <a:latin typeface="Arial "/>
              </a:rPr>
              <a:t>                                                                             </a:t>
            </a:r>
            <a:endParaRPr lang="en-GB" sz="1200" dirty="0">
              <a:solidFill>
                <a:schemeClr val="tx1"/>
              </a:solidFill>
            </a:endParaRPr>
          </a:p>
          <a:p>
            <a:pPr marL="0" indent="0">
              <a:buNone/>
            </a:pPr>
            <a:r>
              <a:rPr lang="en-GB" sz="2400" dirty="0">
                <a:solidFill>
                  <a:schemeClr val="tx1"/>
                </a:solidFill>
                <a:latin typeface="Arial "/>
              </a:rPr>
              <a:t>This is kind of hardware or software, instead of computers hard drive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7" name="Picture 2" descr="Imagini pentru cloud computing stock photo&quot;">
            <a:extLst>
              <a:ext uri="{FF2B5EF4-FFF2-40B4-BE49-F238E27FC236}">
                <a16:creationId xmlns:a16="http://schemas.microsoft.com/office/drawing/2014/main" id="{CB70BEE5-A8FE-4AC0-A220-C3245969EB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65491" y="1825625"/>
            <a:ext cx="4420925" cy="2696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1937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88EE8-28CC-46FA-812F-73614FE02E1C}"/>
              </a:ext>
            </a:extLst>
          </p:cNvPr>
          <p:cNvSpPr>
            <a:spLocks noGrp="1"/>
          </p:cNvSpPr>
          <p:nvPr>
            <p:ph type="title"/>
          </p:nvPr>
        </p:nvSpPr>
        <p:spPr>
          <a:xfrm>
            <a:off x="949518" y="159026"/>
            <a:ext cx="10515600" cy="1137038"/>
          </a:xfrm>
        </p:spPr>
        <p:txBody>
          <a:bodyPr>
            <a:normAutofit/>
          </a:bodyPr>
          <a:lstStyle/>
          <a:p>
            <a:r>
              <a:rPr lang="en-GB" sz="3200" b="1" dirty="0">
                <a:solidFill>
                  <a:schemeClr val="tx1"/>
                </a:solidFill>
                <a:latin typeface="Arial" panose="020B0604020202020204" pitchFamily="34" charset="0"/>
                <a:cs typeface="Arial" panose="020B0604020202020204" pitchFamily="34" charset="0"/>
              </a:rPr>
              <a:t>Insights of modern technology </a:t>
            </a:r>
            <a:r>
              <a:rPr lang="en-GB" sz="3200" b="1" dirty="0">
                <a:solidFill>
                  <a:srgbClr val="FF0000"/>
                </a:solidFill>
                <a:latin typeface="Arial" panose="020B0604020202020204" pitchFamily="34" charset="0"/>
                <a:cs typeface="Arial" panose="020B0604020202020204" pitchFamily="34" charset="0"/>
              </a:rPr>
              <a:t>Coca- Cola </a:t>
            </a:r>
            <a:endParaRPr lang="en-GB" sz="3200" b="1" dirty="0">
              <a:solidFill>
                <a:srgbClr val="FF0000"/>
              </a:solidFill>
              <a:latin typeface="Arial "/>
            </a:endParaRPr>
          </a:p>
        </p:txBody>
      </p:sp>
      <p:sp>
        <p:nvSpPr>
          <p:cNvPr id="4" name="Content Placeholder 3">
            <a:extLst>
              <a:ext uri="{FF2B5EF4-FFF2-40B4-BE49-F238E27FC236}">
                <a16:creationId xmlns:a16="http://schemas.microsoft.com/office/drawing/2014/main" id="{D84519AA-F775-493C-8C1D-8D4A7B84FB5F}"/>
              </a:ext>
            </a:extLst>
          </p:cNvPr>
          <p:cNvSpPr>
            <a:spLocks noGrp="1"/>
          </p:cNvSpPr>
          <p:nvPr>
            <p:ph idx="1"/>
          </p:nvPr>
        </p:nvSpPr>
        <p:spPr>
          <a:xfrm>
            <a:off x="225949" y="1704230"/>
            <a:ext cx="11966051" cy="5339301"/>
          </a:xfrm>
        </p:spPr>
        <p:txBody>
          <a:bodyPr>
            <a:normAutofit/>
          </a:bodyPr>
          <a:lstStyle/>
          <a:p>
            <a:pPr marL="0" indent="0">
              <a:buNone/>
            </a:pPr>
            <a:r>
              <a:rPr lang="en-GB" b="1" dirty="0">
                <a:solidFill>
                  <a:schemeClr val="tx1"/>
                </a:solidFill>
                <a:latin typeface="Arial" panose="020B0604020202020204" pitchFamily="34" charset="0"/>
                <a:cs typeface="Arial" panose="020B0604020202020204" pitchFamily="34" charset="0"/>
              </a:rPr>
              <a:t>Characteristics :</a:t>
            </a:r>
          </a:p>
          <a:p>
            <a:pPr>
              <a:buFont typeface="Wingdings" panose="05000000000000000000" pitchFamily="2" charset="2"/>
              <a:buChar char="ü"/>
            </a:pPr>
            <a:r>
              <a:rPr lang="en-GB" dirty="0">
                <a:solidFill>
                  <a:schemeClr val="tx1"/>
                </a:solidFill>
                <a:latin typeface="Arial" panose="020B0604020202020204" pitchFamily="34" charset="0"/>
                <a:cs typeface="Arial" panose="020B0604020202020204" pitchFamily="34" charset="0"/>
              </a:rPr>
              <a:t> Broad network access </a:t>
            </a:r>
          </a:p>
          <a:p>
            <a:pPr>
              <a:buFont typeface="Wingdings" panose="05000000000000000000" pitchFamily="2" charset="2"/>
              <a:buChar char="ü"/>
            </a:pPr>
            <a:r>
              <a:rPr lang="en-GB" dirty="0">
                <a:solidFill>
                  <a:schemeClr val="tx1"/>
                </a:solidFill>
                <a:latin typeface="Arial" panose="020B0604020202020204" pitchFamily="34" charset="0"/>
                <a:cs typeface="Arial" panose="020B0604020202020204" pitchFamily="34" charset="0"/>
              </a:rPr>
              <a:t>Multi - tenancy and resource pooling </a:t>
            </a:r>
          </a:p>
          <a:p>
            <a:pPr>
              <a:buFont typeface="Wingdings" panose="05000000000000000000" pitchFamily="2" charset="2"/>
              <a:buChar char="ü"/>
            </a:pPr>
            <a:r>
              <a:rPr lang="en-GB" dirty="0">
                <a:solidFill>
                  <a:schemeClr val="tx1"/>
                </a:solidFill>
                <a:latin typeface="Arial" panose="020B0604020202020204" pitchFamily="34" charset="0"/>
                <a:cs typeface="Arial" panose="020B0604020202020204" pitchFamily="34" charset="0"/>
              </a:rPr>
              <a:t>Security </a:t>
            </a:r>
          </a:p>
          <a:p>
            <a:pPr marL="0" indent="0">
              <a:buNone/>
            </a:pPr>
            <a:r>
              <a:rPr lang="en-GB" b="1" dirty="0">
                <a:solidFill>
                  <a:schemeClr val="tx1"/>
                </a:solidFill>
                <a:latin typeface="Arial" panose="020B0604020202020204" pitchFamily="34" charset="0"/>
                <a:cs typeface="Arial" panose="020B0604020202020204" pitchFamily="34" charset="0"/>
              </a:rPr>
              <a:t>Advantage of cloud computing :</a:t>
            </a:r>
          </a:p>
          <a:p>
            <a:pPr>
              <a:buFont typeface="Wingdings" panose="05000000000000000000" pitchFamily="2" charset="2"/>
              <a:buChar char="ü"/>
            </a:pPr>
            <a:r>
              <a:rPr lang="en-GB" dirty="0">
                <a:solidFill>
                  <a:schemeClr val="tx1"/>
                </a:solidFill>
                <a:latin typeface="Arial" panose="020B0604020202020204" pitchFamily="34" charset="0"/>
                <a:cs typeface="Arial" panose="020B0604020202020204" pitchFamily="34" charset="0"/>
              </a:rPr>
              <a:t>Cost savings </a:t>
            </a:r>
          </a:p>
          <a:p>
            <a:pPr>
              <a:buFont typeface="Wingdings" panose="05000000000000000000" pitchFamily="2" charset="2"/>
              <a:buChar char="ü"/>
            </a:pPr>
            <a:r>
              <a:rPr lang="en-GB" dirty="0">
                <a:solidFill>
                  <a:schemeClr val="tx1"/>
                </a:solidFill>
                <a:latin typeface="Arial" panose="020B0604020202020204" pitchFamily="34" charset="0"/>
                <a:cs typeface="Arial" panose="020B0604020202020204" pitchFamily="34" charset="0"/>
              </a:rPr>
              <a:t>Back-up and restore data </a:t>
            </a:r>
          </a:p>
          <a:p>
            <a:pPr marL="0" indent="0">
              <a:buNone/>
            </a:pPr>
            <a:r>
              <a:rPr lang="en-GB" b="1" dirty="0">
                <a:solidFill>
                  <a:schemeClr val="tx1"/>
                </a:solidFill>
                <a:latin typeface="Arial" panose="020B0604020202020204" pitchFamily="34" charset="0"/>
                <a:cs typeface="Arial" panose="020B0604020202020204" pitchFamily="34" charset="0"/>
              </a:rPr>
              <a:t>Disadvantages of cloud computing :</a:t>
            </a:r>
          </a:p>
          <a:p>
            <a:pPr>
              <a:buFont typeface="Wingdings" panose="05000000000000000000" pitchFamily="2" charset="2"/>
              <a:buChar char="ü"/>
            </a:pPr>
            <a:r>
              <a:rPr lang="en-GB" dirty="0">
                <a:solidFill>
                  <a:schemeClr val="tx1"/>
                </a:solidFill>
                <a:latin typeface="Arial" panose="020B0604020202020204" pitchFamily="34" charset="0"/>
                <a:cs typeface="Arial" panose="020B0604020202020204" pitchFamily="34" charset="0"/>
              </a:rPr>
              <a:t>Internet connectivity                                                               </a:t>
            </a:r>
            <a:r>
              <a:rPr lang="en-GB" sz="1400" dirty="0">
                <a:solidFill>
                  <a:schemeClr val="tx1"/>
                </a:solidFill>
                <a:latin typeface="Arial" panose="020B0604020202020204" pitchFamily="34" charset="0"/>
                <a:cs typeface="Arial" panose="020B0604020202020204" pitchFamily="34" charset="0"/>
              </a:rPr>
              <a:t>(VIO Infotech Ltd, 2017)</a:t>
            </a:r>
          </a:p>
          <a:p>
            <a:pPr marL="0" indent="0">
              <a:buNone/>
            </a:pPr>
            <a:r>
              <a:rPr lang="en-GB" dirty="0">
                <a:solidFill>
                  <a:schemeClr val="tx1"/>
                </a:solidFill>
                <a:latin typeface="Arial" panose="020B0604020202020204" pitchFamily="34" charset="0"/>
                <a:cs typeface="Arial" panose="020B0604020202020204" pitchFamily="34" charset="0"/>
              </a:rPr>
              <a:t>Cloud computing is very important for us , because we can access easier the information, analyse data and connecting people and resources .</a:t>
            </a:r>
          </a:p>
          <a:p>
            <a:pPr>
              <a:buFont typeface="Wingdings" panose="05000000000000000000" pitchFamily="2" charset="2"/>
              <a:buChar char="ü"/>
            </a:pPr>
            <a:endParaRPr lang="en-GB" dirty="0"/>
          </a:p>
        </p:txBody>
      </p:sp>
      <p:pic>
        <p:nvPicPr>
          <p:cNvPr id="6" name="Picture 2" descr="source : vioinfotech Ltd - Cloud Consultancy ">
            <a:extLst>
              <a:ext uri="{FF2B5EF4-FFF2-40B4-BE49-F238E27FC236}">
                <a16:creationId xmlns:a16="http://schemas.microsoft.com/office/drawing/2014/main" id="{70F577E8-C104-46F5-9A01-46A3BF46B494}"/>
              </a:ext>
              <a:ext uri="{C183D7F6-B498-43B3-948B-1728B52AA6E4}">
                <adec:decorative xmlns:adec="http://schemas.microsoft.com/office/drawing/2017/decorative" val="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91130" y="1852644"/>
            <a:ext cx="3366054" cy="33875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48603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D79F7225-4CAB-430F-950B-730F5C7BAFBF}"/>
              </a:ext>
            </a:extLst>
          </p:cNvPr>
          <p:cNvSpPr>
            <a:spLocks noGrp="1"/>
          </p:cNvSpPr>
          <p:nvPr>
            <p:ph type="title"/>
          </p:nvPr>
        </p:nvSpPr>
        <p:spPr>
          <a:xfrm>
            <a:off x="702365" y="371061"/>
            <a:ext cx="10787269" cy="1339132"/>
          </a:xfrm>
        </p:spPr>
        <p:txBody>
          <a:bodyPr>
            <a:normAutofit/>
          </a:bodyPr>
          <a:lstStyle/>
          <a:p>
            <a:pPr algn="ctr"/>
            <a:r>
              <a:rPr lang="it-IT" sz="4000" b="1" dirty="0">
                <a:solidFill>
                  <a:schemeClr val="tx1"/>
                </a:solidFill>
                <a:latin typeface="Arial Black" panose="020B0A04020102020204" pitchFamily="34" charset="0"/>
              </a:rPr>
              <a:t>The impact of the </a:t>
            </a:r>
            <a:r>
              <a:rPr lang="it-IT" sz="4000" b="1" dirty="0" err="1">
                <a:solidFill>
                  <a:schemeClr val="tx1"/>
                </a:solidFill>
                <a:latin typeface="Arial Black" panose="020B0A04020102020204" pitchFamily="34" charset="0"/>
              </a:rPr>
              <a:t>Modern</a:t>
            </a:r>
            <a:r>
              <a:rPr lang="it-IT" sz="4000" b="1" dirty="0">
                <a:solidFill>
                  <a:schemeClr val="tx1"/>
                </a:solidFill>
                <a:latin typeface="Arial Black" panose="020B0A04020102020204" pitchFamily="34" charset="0"/>
              </a:rPr>
              <a:t> Technology of </a:t>
            </a:r>
            <a:r>
              <a:rPr lang="it-IT" sz="4000" b="1" dirty="0">
                <a:solidFill>
                  <a:schemeClr val="accent1"/>
                </a:solidFill>
                <a:latin typeface="Arial Black" panose="020B0A04020102020204" pitchFamily="34" charset="0"/>
              </a:rPr>
              <a:t>Coca-Cola</a:t>
            </a:r>
          </a:p>
        </p:txBody>
      </p:sp>
      <p:sp>
        <p:nvSpPr>
          <p:cNvPr id="9" name="Segnaposto contenuto 2">
            <a:extLst>
              <a:ext uri="{FF2B5EF4-FFF2-40B4-BE49-F238E27FC236}">
                <a16:creationId xmlns:a16="http://schemas.microsoft.com/office/drawing/2014/main" id="{E8F6A65A-7BF3-41E0-994F-E951DE80FA93}"/>
              </a:ext>
            </a:extLst>
          </p:cNvPr>
          <p:cNvSpPr>
            <a:spLocks noGrp="1"/>
          </p:cNvSpPr>
          <p:nvPr>
            <p:ph idx="1"/>
          </p:nvPr>
        </p:nvSpPr>
        <p:spPr>
          <a:xfrm>
            <a:off x="861392" y="2250218"/>
            <a:ext cx="7513981" cy="3478695"/>
          </a:xfrm>
        </p:spPr>
        <p:txBody>
          <a:bodyPr anchor="ctr">
            <a:normAutofit/>
          </a:bodyPr>
          <a:lstStyle/>
          <a:p>
            <a:pPr marL="457200" indent="-457200">
              <a:buFont typeface="Wingdings" panose="05000000000000000000" pitchFamily="2" charset="2"/>
              <a:buChar char="§"/>
            </a:pPr>
            <a:r>
              <a:rPr lang="en-GB" sz="2800" dirty="0">
                <a:solidFill>
                  <a:schemeClr val="tx1"/>
                </a:solidFill>
                <a:latin typeface="Arial "/>
              </a:rPr>
              <a:t>Use of a remote server</a:t>
            </a:r>
          </a:p>
          <a:p>
            <a:pPr marL="457200" indent="-457200">
              <a:buFont typeface="Wingdings" panose="05000000000000000000" pitchFamily="2" charset="2"/>
              <a:buChar char="§"/>
            </a:pPr>
            <a:r>
              <a:rPr lang="en-GB" sz="2800" dirty="0">
                <a:solidFill>
                  <a:schemeClr val="tx1"/>
                </a:solidFill>
                <a:latin typeface="Arial "/>
              </a:rPr>
              <a:t>Centralization of information</a:t>
            </a:r>
          </a:p>
          <a:p>
            <a:pPr marL="457200" indent="-457200">
              <a:buFont typeface="Wingdings" panose="05000000000000000000" pitchFamily="2" charset="2"/>
              <a:buChar char="§"/>
            </a:pPr>
            <a:r>
              <a:rPr lang="en-GB" sz="2800" dirty="0">
                <a:solidFill>
                  <a:schemeClr val="tx1"/>
                </a:solidFill>
                <a:latin typeface="Arial "/>
              </a:rPr>
              <a:t>Allows multiple users all around the world</a:t>
            </a:r>
          </a:p>
          <a:p>
            <a:pPr marL="457200" indent="-457200">
              <a:buFont typeface="Wingdings" panose="05000000000000000000" pitchFamily="2" charset="2"/>
              <a:buChar char="§"/>
            </a:pPr>
            <a:r>
              <a:rPr lang="en-GB" sz="2800" dirty="0">
                <a:solidFill>
                  <a:schemeClr val="tx1"/>
                </a:solidFill>
                <a:latin typeface="Arial "/>
              </a:rPr>
              <a:t>Saving time for filing</a:t>
            </a:r>
          </a:p>
          <a:p>
            <a:pPr marL="457200" indent="-457200">
              <a:buFont typeface="Wingdings" panose="05000000000000000000" pitchFamily="2" charset="2"/>
              <a:buChar char="§"/>
            </a:pPr>
            <a:r>
              <a:rPr lang="en-GB" sz="2800" dirty="0">
                <a:solidFill>
                  <a:schemeClr val="tx1"/>
                </a:solidFill>
                <a:latin typeface="Arial "/>
              </a:rPr>
              <a:t>File storage is sale</a:t>
            </a:r>
          </a:p>
          <a:p>
            <a:pPr>
              <a:buFont typeface="Wingdings" panose="05000000000000000000" pitchFamily="2" charset="2"/>
              <a:buChar char="§"/>
            </a:pPr>
            <a:endParaRPr lang="it-IT"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0506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39E541A-A296-4AE5-B3BF-A2BE8E535026}"/>
              </a:ext>
            </a:extLst>
          </p:cNvPr>
          <p:cNvSpPr>
            <a:spLocks noGrp="1"/>
          </p:cNvSpPr>
          <p:nvPr>
            <p:ph type="title"/>
          </p:nvPr>
        </p:nvSpPr>
        <p:spPr>
          <a:xfrm>
            <a:off x="492370" y="605896"/>
            <a:ext cx="3084844" cy="5646208"/>
          </a:xfrm>
        </p:spPr>
        <p:txBody>
          <a:bodyPr anchor="ctr">
            <a:normAutofit/>
          </a:bodyPr>
          <a:lstStyle/>
          <a:p>
            <a:r>
              <a:rPr lang="en-US" sz="2800" dirty="0">
                <a:solidFill>
                  <a:srgbClr val="FFFFFF"/>
                </a:solidFill>
                <a:latin typeface="Arial Black" panose="020B0A04020102020204" pitchFamily="34" charset="0"/>
              </a:rPr>
              <a:t>THE IMPACT OF THE MODERN TECHNOLOGY OF COCA-COLA</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egnaposto contenuto 2">
            <a:extLst>
              <a:ext uri="{FF2B5EF4-FFF2-40B4-BE49-F238E27FC236}">
                <a16:creationId xmlns:a16="http://schemas.microsoft.com/office/drawing/2014/main" id="{F9C05B1D-0F37-4C42-B789-687CFA6ADCC0}"/>
              </a:ext>
            </a:extLst>
          </p:cNvPr>
          <p:cNvSpPr>
            <a:spLocks noGrp="1"/>
          </p:cNvSpPr>
          <p:nvPr>
            <p:ph idx="1"/>
          </p:nvPr>
        </p:nvSpPr>
        <p:spPr>
          <a:xfrm>
            <a:off x="4742016" y="605896"/>
            <a:ext cx="6413663" cy="5646208"/>
          </a:xfrm>
        </p:spPr>
        <p:txBody>
          <a:bodyPr anchor="ctr">
            <a:normAutofit/>
          </a:bodyPr>
          <a:lstStyle/>
          <a:p>
            <a:pPr>
              <a:buFont typeface="Wingdings" panose="05000000000000000000" pitchFamily="2" charset="2"/>
              <a:buChar char="§"/>
            </a:pPr>
            <a:r>
              <a:rPr lang="it-IT" sz="2400" dirty="0">
                <a:solidFill>
                  <a:schemeClr val="tx1"/>
                </a:solidFill>
                <a:latin typeface="Arial" panose="020B0604020202020204" pitchFamily="34" charset="0"/>
                <a:cs typeface="Arial" panose="020B0604020202020204" pitchFamily="34" charset="0"/>
              </a:rPr>
              <a:t>Lower expences </a:t>
            </a:r>
          </a:p>
          <a:p>
            <a:pPr>
              <a:buFont typeface="Wingdings" panose="05000000000000000000" pitchFamily="2" charset="2"/>
              <a:buChar char="§"/>
            </a:pPr>
            <a:endParaRPr lang="it-IT" sz="24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
            </a:pPr>
            <a:r>
              <a:rPr lang="it-IT" sz="2400" dirty="0">
                <a:solidFill>
                  <a:schemeClr val="tx1"/>
                </a:solidFill>
                <a:latin typeface="Arial" panose="020B0604020202020204" pitchFamily="34" charset="0"/>
                <a:cs typeface="Arial" panose="020B0604020202020204" pitchFamily="34" charset="0"/>
              </a:rPr>
              <a:t>Higher service</a:t>
            </a:r>
          </a:p>
          <a:p>
            <a:pPr>
              <a:buFont typeface="Wingdings" panose="05000000000000000000" pitchFamily="2" charset="2"/>
              <a:buChar char="§"/>
            </a:pPr>
            <a:endParaRPr lang="it-IT" sz="24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
            </a:pPr>
            <a:r>
              <a:rPr lang="it-IT" sz="2400" dirty="0">
                <a:solidFill>
                  <a:schemeClr val="tx1"/>
                </a:solidFill>
                <a:latin typeface="Arial" panose="020B0604020202020204" pitchFamily="34" charset="0"/>
                <a:cs typeface="Arial" panose="020B0604020202020204" pitchFamily="34" charset="0"/>
              </a:rPr>
              <a:t>No more paper handling</a:t>
            </a:r>
          </a:p>
          <a:p>
            <a:pPr>
              <a:buFont typeface="Wingdings" panose="05000000000000000000" pitchFamily="2" charset="2"/>
              <a:buChar char="§"/>
            </a:pPr>
            <a:endParaRPr lang="it-IT" sz="24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
            </a:pPr>
            <a:r>
              <a:rPr lang="it-IT" sz="2400" dirty="0">
                <a:solidFill>
                  <a:schemeClr val="tx1"/>
                </a:solidFill>
                <a:latin typeface="Arial" panose="020B0604020202020204" pitchFamily="34" charset="0"/>
                <a:cs typeface="Arial" panose="020B0604020202020204" pitchFamily="34" charset="0"/>
              </a:rPr>
              <a:t>Faster communication</a:t>
            </a:r>
          </a:p>
        </p:txBody>
      </p:sp>
    </p:spTree>
    <p:extLst>
      <p:ext uri="{BB962C8B-B14F-4D97-AF65-F5344CB8AC3E}">
        <p14:creationId xmlns:p14="http://schemas.microsoft.com/office/powerpoint/2010/main" val="3427795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00352"/>
            <a:ext cx="10515600" cy="496746"/>
          </a:xfrm>
        </p:spPr>
        <p:txBody>
          <a:bodyPr>
            <a:normAutofit fontScale="90000"/>
          </a:bodyPr>
          <a:lstStyle/>
          <a:p>
            <a:pPr algn="ctr"/>
            <a:r>
              <a:rPr lang="en-US" sz="3600" dirty="0">
                <a:solidFill>
                  <a:schemeClr val="tx1"/>
                </a:solidFill>
                <a:latin typeface="Arial" panose="020B0604020202020204" pitchFamily="34" charset="0"/>
                <a:cs typeface="Arial" panose="020B0604020202020204" pitchFamily="34" charset="0"/>
              </a:rPr>
              <a:t>LESSONS DRAWN FROM THE CASE STUDY</a:t>
            </a:r>
            <a:endParaRPr lang="en-GB" sz="3600" dirty="0">
              <a:solidFill>
                <a:schemeClr val="tx1"/>
              </a:solidFill>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F8A08431-6736-4724-957A-8EA8F43C24FD}"/>
              </a:ext>
            </a:extLst>
          </p:cNvPr>
          <p:cNvSpPr/>
          <p:nvPr/>
        </p:nvSpPr>
        <p:spPr>
          <a:xfrm>
            <a:off x="3111062" y="1954924"/>
            <a:ext cx="6201750" cy="461665"/>
          </a:xfrm>
          <a:prstGeom prst="rect">
            <a:avLst/>
          </a:prstGeom>
        </p:spPr>
        <p:txBody>
          <a:bodyPr wrap="square">
            <a:spAutoFit/>
          </a:bodyPr>
          <a:lstStyle/>
          <a:p>
            <a:pPr algn="ctr"/>
            <a:r>
              <a:rPr lang="en-US" sz="2400" b="1" dirty="0">
                <a:latin typeface="Arial" panose="020B0604020202020204" pitchFamily="34" charset="0"/>
                <a:cs typeface="Arial" panose="020B0604020202020204" pitchFamily="34" charset="0"/>
              </a:rPr>
              <a:t>Difference between technologies</a:t>
            </a:r>
          </a:p>
        </p:txBody>
      </p:sp>
      <p:graphicFrame>
        <p:nvGraphicFramePr>
          <p:cNvPr id="9" name="Content Placeholder 3">
            <a:extLst>
              <a:ext uri="{FF2B5EF4-FFF2-40B4-BE49-F238E27FC236}">
                <a16:creationId xmlns:a16="http://schemas.microsoft.com/office/drawing/2014/main" id="{487717F9-FE03-4ABF-BC34-A768F29C6513}"/>
              </a:ext>
            </a:extLst>
          </p:cNvPr>
          <p:cNvGraphicFramePr>
            <a:graphicFrameLocks noGrp="1"/>
          </p:cNvGraphicFramePr>
          <p:nvPr>
            <p:ph idx="1"/>
            <p:extLst>
              <p:ext uri="{D42A27DB-BD31-4B8C-83A1-F6EECF244321}">
                <p14:modId xmlns:p14="http://schemas.microsoft.com/office/powerpoint/2010/main" val="1281013056"/>
              </p:ext>
            </p:extLst>
          </p:nvPr>
        </p:nvGraphicFramePr>
        <p:xfrm>
          <a:off x="1523999" y="2568925"/>
          <a:ext cx="8929159" cy="3188723"/>
        </p:xfrm>
        <a:graphic>
          <a:graphicData uri="http://schemas.openxmlformats.org/drawingml/2006/table">
            <a:tbl>
              <a:tblPr firstRow="1" bandRow="1">
                <a:tableStyleId>{5940675A-B579-460E-94D1-54222C63F5DA}</a:tableStyleId>
              </a:tblPr>
              <a:tblGrid>
                <a:gridCol w="1651933">
                  <a:extLst>
                    <a:ext uri="{9D8B030D-6E8A-4147-A177-3AD203B41FA5}">
                      <a16:colId xmlns:a16="http://schemas.microsoft.com/office/drawing/2014/main" val="20000"/>
                    </a:ext>
                  </a:extLst>
                </a:gridCol>
                <a:gridCol w="3672067">
                  <a:extLst>
                    <a:ext uri="{9D8B030D-6E8A-4147-A177-3AD203B41FA5}">
                      <a16:colId xmlns:a16="http://schemas.microsoft.com/office/drawing/2014/main" val="20001"/>
                    </a:ext>
                  </a:extLst>
                </a:gridCol>
                <a:gridCol w="3605159">
                  <a:extLst>
                    <a:ext uri="{9D8B030D-6E8A-4147-A177-3AD203B41FA5}">
                      <a16:colId xmlns:a16="http://schemas.microsoft.com/office/drawing/2014/main" val="20002"/>
                    </a:ext>
                  </a:extLst>
                </a:gridCol>
              </a:tblGrid>
              <a:tr h="748867">
                <a:tc rowSpan="2">
                  <a:txBody>
                    <a:bodyPr/>
                    <a:lstStyle/>
                    <a:p>
                      <a:r>
                        <a:rPr lang="en-US" sz="2800" b="1" kern="1200" dirty="0">
                          <a:solidFill>
                            <a:schemeClr val="tx1"/>
                          </a:solidFill>
                          <a:latin typeface="+mn-lt"/>
                          <a:ea typeface="+mn-ea"/>
                          <a:cs typeface="+mn-cs"/>
                        </a:rPr>
                        <a:t>Criteria</a:t>
                      </a:r>
                      <a:endParaRPr lang="en-GB" sz="2800" b="1" kern="1200" dirty="0">
                        <a:solidFill>
                          <a:schemeClr val="tx1"/>
                        </a:solidFill>
                        <a:latin typeface="+mn-lt"/>
                        <a:ea typeface="+mn-ea"/>
                        <a:cs typeface="+mn-cs"/>
                      </a:endParaRPr>
                    </a:p>
                  </a:txBody>
                  <a:tcPr marL="111039" marR="111039">
                    <a:solidFill>
                      <a:schemeClr val="bg1"/>
                    </a:solidFill>
                  </a:tcPr>
                </a:tc>
                <a:tc>
                  <a:txBody>
                    <a:bodyPr/>
                    <a:lstStyle/>
                    <a:p>
                      <a:pPr algn="ctr"/>
                      <a:r>
                        <a:rPr lang="en-US" sz="2800" b="1" kern="1200" dirty="0">
                          <a:solidFill>
                            <a:schemeClr val="tx1"/>
                          </a:solidFill>
                          <a:latin typeface="+mn-lt"/>
                          <a:ea typeface="+mn-ea"/>
                          <a:cs typeface="+mn-cs"/>
                        </a:rPr>
                        <a:t>Traditional</a:t>
                      </a:r>
                      <a:r>
                        <a:rPr lang="en-US" sz="2800" b="1" dirty="0"/>
                        <a:t> </a:t>
                      </a:r>
                      <a:r>
                        <a:rPr lang="en-US" sz="2800" b="1" kern="1200" dirty="0">
                          <a:solidFill>
                            <a:schemeClr val="tx1"/>
                          </a:solidFill>
                          <a:latin typeface="+mn-lt"/>
                          <a:ea typeface="+mn-ea"/>
                          <a:cs typeface="+mn-cs"/>
                        </a:rPr>
                        <a:t>Technology</a:t>
                      </a:r>
                      <a:endParaRPr lang="en-GB" sz="2800" b="1" kern="1200" dirty="0">
                        <a:solidFill>
                          <a:schemeClr val="tx1"/>
                        </a:solidFill>
                        <a:latin typeface="+mn-lt"/>
                        <a:ea typeface="+mn-ea"/>
                        <a:cs typeface="+mn-cs"/>
                      </a:endParaRPr>
                    </a:p>
                  </a:txBody>
                  <a:tcPr marL="111039" marR="111039">
                    <a:solidFill>
                      <a:schemeClr val="bg1"/>
                    </a:solidFill>
                  </a:tcPr>
                </a:tc>
                <a:tc>
                  <a:txBody>
                    <a:bodyPr/>
                    <a:lstStyle/>
                    <a:p>
                      <a:pPr algn="ctr"/>
                      <a:r>
                        <a:rPr lang="en-US" sz="2800" b="1" kern="1200" dirty="0">
                          <a:solidFill>
                            <a:schemeClr val="tx1"/>
                          </a:solidFill>
                          <a:latin typeface="+mn-lt"/>
                          <a:ea typeface="+mn-ea"/>
                          <a:cs typeface="+mn-cs"/>
                        </a:rPr>
                        <a:t>Modern</a:t>
                      </a:r>
                      <a:r>
                        <a:rPr lang="en-US" sz="2800" b="1" dirty="0"/>
                        <a:t> </a:t>
                      </a:r>
                      <a:r>
                        <a:rPr lang="en-US" sz="2800" b="1" kern="1200" dirty="0">
                          <a:solidFill>
                            <a:schemeClr val="tx1"/>
                          </a:solidFill>
                          <a:latin typeface="+mn-lt"/>
                          <a:ea typeface="+mn-ea"/>
                          <a:cs typeface="+mn-cs"/>
                        </a:rPr>
                        <a:t>technology</a:t>
                      </a:r>
                      <a:endParaRPr lang="en-GB" sz="2800" b="1" kern="1200" dirty="0">
                        <a:solidFill>
                          <a:schemeClr val="tx1"/>
                        </a:solidFill>
                        <a:latin typeface="+mn-lt"/>
                        <a:ea typeface="+mn-ea"/>
                        <a:cs typeface="+mn-cs"/>
                      </a:endParaRPr>
                    </a:p>
                  </a:txBody>
                  <a:tcPr marL="111039" marR="111039">
                    <a:solidFill>
                      <a:schemeClr val="bg1"/>
                    </a:solidFill>
                  </a:tcPr>
                </a:tc>
                <a:extLst>
                  <a:ext uri="{0D108BD9-81ED-4DB2-BD59-A6C34878D82A}">
                    <a16:rowId xmlns:a16="http://schemas.microsoft.com/office/drawing/2014/main" val="10000"/>
                  </a:ext>
                </a:extLst>
              </a:tr>
              <a:tr h="2439856">
                <a:tc vMerge="1">
                  <a:txBody>
                    <a:bodyPr/>
                    <a:lstStyle/>
                    <a:p>
                      <a:endParaRPr lang="en-GB" dirty="0"/>
                    </a:p>
                  </a:txBody>
                  <a:tcPr/>
                </a:tc>
                <a:tc>
                  <a:txBody>
                    <a:bodyPr/>
                    <a:lstStyle/>
                    <a:p>
                      <a:pPr marL="285750" indent="-285750">
                        <a:buFont typeface="Arial" pitchFamily="34" charset="0"/>
                        <a:buChar char="•"/>
                      </a:pPr>
                      <a:r>
                        <a:rPr lang="en-US" sz="2800" kern="1200" dirty="0">
                          <a:solidFill>
                            <a:schemeClr val="tx1"/>
                          </a:solidFill>
                          <a:latin typeface="+mn-lt"/>
                          <a:ea typeface="+mn-ea"/>
                          <a:cs typeface="+mn-cs"/>
                        </a:rPr>
                        <a:t>Meaning</a:t>
                      </a:r>
                    </a:p>
                    <a:p>
                      <a:pPr marL="285750" indent="-285750">
                        <a:buFont typeface="Arial" pitchFamily="34" charset="0"/>
                        <a:buChar char="•"/>
                      </a:pPr>
                      <a:r>
                        <a:rPr lang="en-US" sz="2800" kern="1200" dirty="0">
                          <a:solidFill>
                            <a:schemeClr val="tx1"/>
                          </a:solidFill>
                          <a:latin typeface="+mn-lt"/>
                          <a:ea typeface="+mn-ea"/>
                          <a:cs typeface="+mn-cs"/>
                        </a:rPr>
                        <a:t>Terms</a:t>
                      </a:r>
                      <a:r>
                        <a:rPr lang="en-US" sz="2800" dirty="0">
                          <a:solidFill>
                            <a:schemeClr val="tx1"/>
                          </a:solidFill>
                        </a:rPr>
                        <a:t> </a:t>
                      </a:r>
                      <a:r>
                        <a:rPr lang="en-US" sz="2800" kern="1200" dirty="0">
                          <a:solidFill>
                            <a:schemeClr val="tx1"/>
                          </a:solidFill>
                          <a:latin typeface="+mn-lt"/>
                          <a:ea typeface="+mn-ea"/>
                          <a:cs typeface="+mn-cs"/>
                        </a:rPr>
                        <a:t>of</a:t>
                      </a:r>
                      <a:r>
                        <a:rPr lang="en-US" sz="2800" dirty="0">
                          <a:solidFill>
                            <a:schemeClr val="tx1"/>
                          </a:solidFill>
                        </a:rPr>
                        <a:t> </a:t>
                      </a:r>
                      <a:r>
                        <a:rPr lang="en-US" sz="2800" kern="1200" dirty="0">
                          <a:solidFill>
                            <a:schemeClr val="tx1"/>
                          </a:solidFill>
                          <a:latin typeface="+mn-lt"/>
                          <a:ea typeface="+mn-ea"/>
                          <a:cs typeface="+mn-cs"/>
                        </a:rPr>
                        <a:t>technology</a:t>
                      </a:r>
                    </a:p>
                    <a:p>
                      <a:pPr marL="285750" indent="-285750">
                        <a:buFont typeface="Arial" pitchFamily="34" charset="0"/>
                        <a:buChar char="•"/>
                      </a:pPr>
                      <a:r>
                        <a:rPr lang="en-US" sz="2800" kern="1200" dirty="0">
                          <a:solidFill>
                            <a:schemeClr val="tx1"/>
                          </a:solidFill>
                          <a:latin typeface="+mn-lt"/>
                          <a:ea typeface="+mn-ea"/>
                          <a:cs typeface="+mn-cs"/>
                        </a:rPr>
                        <a:t>Control</a:t>
                      </a:r>
                      <a:r>
                        <a:rPr lang="en-US" sz="2800" dirty="0">
                          <a:solidFill>
                            <a:schemeClr val="tx1"/>
                          </a:solidFill>
                        </a:rPr>
                        <a:t> </a:t>
                      </a:r>
                      <a:r>
                        <a:rPr lang="en-US" sz="2800" kern="1200" dirty="0">
                          <a:solidFill>
                            <a:schemeClr val="tx1"/>
                          </a:solidFill>
                          <a:latin typeface="+mn-lt"/>
                          <a:ea typeface="+mn-ea"/>
                          <a:cs typeface="+mn-cs"/>
                        </a:rPr>
                        <a:t>the</a:t>
                      </a:r>
                      <a:r>
                        <a:rPr lang="en-US" sz="2800" dirty="0">
                          <a:solidFill>
                            <a:schemeClr val="tx1"/>
                          </a:solidFill>
                        </a:rPr>
                        <a:t> </a:t>
                      </a:r>
                      <a:r>
                        <a:rPr lang="en-US" sz="2800" kern="1200" dirty="0">
                          <a:solidFill>
                            <a:schemeClr val="tx1"/>
                          </a:solidFill>
                          <a:latin typeface="+mn-lt"/>
                          <a:ea typeface="+mn-ea"/>
                          <a:cs typeface="+mn-cs"/>
                        </a:rPr>
                        <a:t>world</a:t>
                      </a:r>
                    </a:p>
                    <a:p>
                      <a:pPr marL="0" indent="0">
                        <a:buFont typeface="Arial" pitchFamily="34" charset="0"/>
                        <a:buNone/>
                      </a:pPr>
                      <a:r>
                        <a:rPr lang="en-US" sz="2800" kern="1200" dirty="0">
                          <a:solidFill>
                            <a:schemeClr val="tx1"/>
                          </a:solidFill>
                          <a:latin typeface="+mn-lt"/>
                          <a:ea typeface="+mn-ea"/>
                          <a:cs typeface="+mn-cs"/>
                        </a:rPr>
                        <a:t>      </a:t>
                      </a:r>
                    </a:p>
                    <a:p>
                      <a:pPr marL="0" indent="0">
                        <a:buFont typeface="Arial" pitchFamily="34" charset="0"/>
                        <a:buNone/>
                      </a:pPr>
                      <a:endParaRPr lang="en-GB" sz="2800" kern="1200" dirty="0">
                        <a:solidFill>
                          <a:schemeClr val="tx1"/>
                        </a:solidFill>
                        <a:latin typeface="+mn-lt"/>
                        <a:ea typeface="+mn-ea"/>
                        <a:cs typeface="+mn-cs"/>
                      </a:endParaRPr>
                    </a:p>
                  </a:txBody>
                  <a:tcPr marL="111039" marR="111039">
                    <a:solidFill>
                      <a:schemeClr val="bg1"/>
                    </a:solidFill>
                  </a:tcPr>
                </a:tc>
                <a:tc>
                  <a:txBody>
                    <a:bodyPr/>
                    <a:lstStyle/>
                    <a:p>
                      <a:pPr marL="285750" indent="-285750">
                        <a:buFont typeface="Arial" pitchFamily="34" charset="0"/>
                        <a:buChar char="•"/>
                      </a:pPr>
                      <a:r>
                        <a:rPr lang="en-US" sz="2800" kern="1200" dirty="0">
                          <a:solidFill>
                            <a:schemeClr val="tx1"/>
                          </a:solidFill>
                          <a:latin typeface="+mn-lt"/>
                          <a:ea typeface="+mn-ea"/>
                          <a:cs typeface="+mn-cs"/>
                        </a:rPr>
                        <a:t>Meaning</a:t>
                      </a:r>
                    </a:p>
                    <a:p>
                      <a:pPr marL="285750" indent="-285750">
                        <a:buFont typeface="Arial" pitchFamily="34" charset="0"/>
                        <a:buChar char="•"/>
                      </a:pPr>
                      <a:r>
                        <a:rPr lang="en-US" sz="2800" kern="1200" dirty="0">
                          <a:solidFill>
                            <a:schemeClr val="tx1"/>
                          </a:solidFill>
                          <a:latin typeface="+mn-lt"/>
                          <a:ea typeface="+mn-ea"/>
                          <a:cs typeface="+mn-cs"/>
                        </a:rPr>
                        <a:t>Human</a:t>
                      </a:r>
                      <a:r>
                        <a:rPr lang="en-US" sz="2800" dirty="0"/>
                        <a:t> </a:t>
                      </a:r>
                      <a:r>
                        <a:rPr lang="en-US" sz="2800" kern="1200" dirty="0">
                          <a:solidFill>
                            <a:schemeClr val="tx1"/>
                          </a:solidFill>
                          <a:latin typeface="+mn-lt"/>
                          <a:ea typeface="+mn-ea"/>
                          <a:cs typeface="+mn-cs"/>
                        </a:rPr>
                        <a:t>needs</a:t>
                      </a:r>
                    </a:p>
                  </a:txBody>
                  <a:tcPr marL="111039" marR="111039">
                    <a:solidFill>
                      <a:schemeClr val="bg1"/>
                    </a:solidFill>
                  </a:tcPr>
                </a:tc>
                <a:extLst>
                  <a:ext uri="{0D108BD9-81ED-4DB2-BD59-A6C34878D82A}">
                    <a16:rowId xmlns:a16="http://schemas.microsoft.com/office/drawing/2014/main" val="10001"/>
                  </a:ext>
                </a:extLst>
              </a:tr>
            </a:tbl>
          </a:graphicData>
        </a:graphic>
      </p:graphicFrame>
      <p:sp>
        <p:nvSpPr>
          <p:cNvPr id="10" name="Rectangle 9">
            <a:extLst>
              <a:ext uri="{FF2B5EF4-FFF2-40B4-BE49-F238E27FC236}">
                <a16:creationId xmlns:a16="http://schemas.microsoft.com/office/drawing/2014/main" id="{3A94C0E1-A034-4CD8-9FA4-37F5610A3850}"/>
              </a:ext>
            </a:extLst>
          </p:cNvPr>
          <p:cNvSpPr/>
          <p:nvPr/>
        </p:nvSpPr>
        <p:spPr>
          <a:xfrm>
            <a:off x="1720937" y="5909984"/>
            <a:ext cx="1949915" cy="461665"/>
          </a:xfrm>
          <a:prstGeom prst="rect">
            <a:avLst/>
          </a:prstGeom>
        </p:spPr>
        <p:txBody>
          <a:bodyPr wrap="square">
            <a:spAutoFit/>
          </a:bodyPr>
          <a:lstStyle/>
          <a:p>
            <a:r>
              <a:rPr lang="en-US" sz="2400" dirty="0"/>
              <a:t>(Xplod,2006)</a:t>
            </a:r>
            <a:endParaRPr lang="en-US" dirty="0"/>
          </a:p>
        </p:txBody>
      </p:sp>
    </p:spTree>
    <p:extLst>
      <p:ext uri="{BB962C8B-B14F-4D97-AF65-F5344CB8AC3E}">
        <p14:creationId xmlns:p14="http://schemas.microsoft.com/office/powerpoint/2010/main" val="39379580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8CDA4FD-FDD2-422E-BCCC-BABC846D229B}"/>
              </a:ext>
            </a:extLst>
          </p:cNvPr>
          <p:cNvSpPr>
            <a:spLocks noGrp="1"/>
          </p:cNvSpPr>
          <p:nvPr>
            <p:ph type="title"/>
          </p:nvPr>
        </p:nvSpPr>
        <p:spPr>
          <a:xfrm>
            <a:off x="699006" y="838107"/>
            <a:ext cx="3084844" cy="1673070"/>
          </a:xfrm>
        </p:spPr>
        <p:txBody>
          <a:bodyPr anchor="ctr">
            <a:normAutofit/>
          </a:bodyPr>
          <a:lstStyle/>
          <a:p>
            <a:r>
              <a:rPr lang="en-GB" sz="3600" dirty="0">
                <a:solidFill>
                  <a:srgbClr val="FFFFFF"/>
                </a:solidFill>
              </a:rPr>
              <a:t>Why Modern technology is important?</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829172A1-95D0-45BA-92E8-EB73308B3E6C}"/>
              </a:ext>
            </a:extLst>
          </p:cNvPr>
          <p:cNvSpPr>
            <a:spLocks noGrp="1"/>
          </p:cNvSpPr>
          <p:nvPr>
            <p:ph idx="1"/>
          </p:nvPr>
        </p:nvSpPr>
        <p:spPr>
          <a:xfrm>
            <a:off x="4742016" y="251791"/>
            <a:ext cx="3540593" cy="3177209"/>
          </a:xfrm>
        </p:spPr>
        <p:txBody>
          <a:bodyPr anchor="ctr">
            <a:normAutofit fontScale="92500" lnSpcReduction="10000"/>
          </a:bodyPr>
          <a:lstStyle/>
          <a:p>
            <a:pPr>
              <a:buFont typeface="Wingdings" panose="05000000000000000000" pitchFamily="2" charset="2"/>
              <a:buChar char="§"/>
            </a:pPr>
            <a:r>
              <a:rPr lang="en-US" sz="2400" dirty="0">
                <a:solidFill>
                  <a:schemeClr val="tx1"/>
                </a:solidFill>
              </a:rPr>
              <a:t>Importance</a:t>
            </a:r>
          </a:p>
          <a:p>
            <a:pPr>
              <a:buFont typeface="Wingdings" panose="05000000000000000000" pitchFamily="2" charset="2"/>
              <a:buChar char="§"/>
            </a:pPr>
            <a:r>
              <a:rPr lang="en-US" sz="2400" dirty="0">
                <a:solidFill>
                  <a:schemeClr val="tx1"/>
                </a:solidFill>
              </a:rPr>
              <a:t>Moves faster</a:t>
            </a:r>
          </a:p>
          <a:p>
            <a:pPr>
              <a:buFont typeface="Wingdings" panose="05000000000000000000" pitchFamily="2" charset="2"/>
              <a:buChar char="§"/>
            </a:pPr>
            <a:r>
              <a:rPr lang="en-US" sz="2400" dirty="0">
                <a:solidFill>
                  <a:schemeClr val="tx1"/>
                </a:solidFill>
              </a:rPr>
              <a:t>To reduce cost</a:t>
            </a:r>
          </a:p>
          <a:p>
            <a:pPr>
              <a:buFont typeface="Wingdings" panose="05000000000000000000" pitchFamily="2" charset="2"/>
              <a:buChar char="§"/>
            </a:pPr>
            <a:r>
              <a:rPr lang="en-US" sz="2400" dirty="0">
                <a:solidFill>
                  <a:schemeClr val="tx1"/>
                </a:solidFill>
              </a:rPr>
              <a:t>To increase productivity</a:t>
            </a:r>
          </a:p>
          <a:p>
            <a:pPr>
              <a:buFont typeface="Wingdings" panose="05000000000000000000" pitchFamily="2" charset="2"/>
              <a:buChar char="§"/>
            </a:pPr>
            <a:r>
              <a:rPr lang="en-US" sz="2400" dirty="0">
                <a:solidFill>
                  <a:schemeClr val="tx1"/>
                </a:solidFill>
              </a:rPr>
              <a:t>To save time</a:t>
            </a:r>
          </a:p>
          <a:p>
            <a:pPr>
              <a:buFont typeface="Wingdings" panose="05000000000000000000" pitchFamily="2" charset="2"/>
              <a:buChar char="§"/>
            </a:pPr>
            <a:r>
              <a:rPr lang="en-US" sz="2400" dirty="0">
                <a:solidFill>
                  <a:schemeClr val="tx1"/>
                </a:solidFill>
              </a:rPr>
              <a:t>Communication</a:t>
            </a:r>
          </a:p>
          <a:p>
            <a:pPr>
              <a:buFont typeface="Wingdings" panose="05000000000000000000" pitchFamily="2" charset="2"/>
              <a:buChar char="§"/>
            </a:pPr>
            <a:r>
              <a:rPr lang="en-US" sz="2400" dirty="0">
                <a:solidFill>
                  <a:schemeClr val="tx1"/>
                </a:solidFill>
              </a:rPr>
              <a:t>Advertisement</a:t>
            </a:r>
          </a:p>
        </p:txBody>
      </p:sp>
      <p:sp>
        <p:nvSpPr>
          <p:cNvPr id="5" name="TextBox 4">
            <a:extLst>
              <a:ext uri="{FF2B5EF4-FFF2-40B4-BE49-F238E27FC236}">
                <a16:creationId xmlns:a16="http://schemas.microsoft.com/office/drawing/2014/main" id="{7B6A92F3-D072-442A-A5E6-51C45B114818}"/>
              </a:ext>
            </a:extLst>
          </p:cNvPr>
          <p:cNvSpPr txBox="1"/>
          <p:nvPr/>
        </p:nvSpPr>
        <p:spPr>
          <a:xfrm>
            <a:off x="699006" y="3680791"/>
            <a:ext cx="3084844" cy="2339102"/>
          </a:xfrm>
          <a:prstGeom prst="rect">
            <a:avLst/>
          </a:prstGeom>
          <a:noFill/>
        </p:spPr>
        <p:txBody>
          <a:bodyPr wrap="square" rtlCol="0">
            <a:spAutoFit/>
          </a:bodyPr>
          <a:lstStyle/>
          <a:p>
            <a:r>
              <a:rPr lang="en-US" sz="3200" dirty="0">
                <a:solidFill>
                  <a:schemeClr val="bg1"/>
                </a:solidFill>
                <a:latin typeface="+mj-lt"/>
              </a:rPr>
              <a:t>Consequences without using modern technology</a:t>
            </a:r>
            <a:endParaRPr lang="en-GB" sz="3200" dirty="0">
              <a:solidFill>
                <a:schemeClr val="bg1"/>
              </a:solidFill>
              <a:latin typeface="+mj-lt"/>
            </a:endParaRPr>
          </a:p>
          <a:p>
            <a:endParaRPr lang="en-GB" dirty="0"/>
          </a:p>
        </p:txBody>
      </p:sp>
      <p:sp>
        <p:nvSpPr>
          <p:cNvPr id="11" name="Content Placeholder 2">
            <a:extLst>
              <a:ext uri="{FF2B5EF4-FFF2-40B4-BE49-F238E27FC236}">
                <a16:creationId xmlns:a16="http://schemas.microsoft.com/office/drawing/2014/main" id="{EF6BB7C4-F8EF-41A8-AB3E-558B07E64A04}"/>
              </a:ext>
            </a:extLst>
          </p:cNvPr>
          <p:cNvSpPr txBox="1">
            <a:spLocks/>
          </p:cNvSpPr>
          <p:nvPr/>
        </p:nvSpPr>
        <p:spPr>
          <a:xfrm>
            <a:off x="4742016" y="3680791"/>
            <a:ext cx="3540593" cy="3177209"/>
          </a:xfrm>
          <a:prstGeom prst="rect">
            <a:avLst/>
          </a:prstGeom>
        </p:spPr>
        <p:txBody>
          <a:bodyPr vert="horz" lIns="0" tIns="45720" rIns="0" bIns="45720" rtlCol="0" anchor="ctr">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Wingdings" panose="05000000000000000000" pitchFamily="2" charset="2"/>
              <a:buChar char="§"/>
            </a:pPr>
            <a:r>
              <a:rPr lang="en-US" sz="2400" dirty="0">
                <a:solidFill>
                  <a:schemeClr val="tx1"/>
                </a:solidFill>
              </a:rPr>
              <a:t>Decrease production</a:t>
            </a:r>
          </a:p>
          <a:p>
            <a:pPr>
              <a:buFont typeface="Wingdings" panose="05000000000000000000" pitchFamily="2" charset="2"/>
              <a:buChar char="§"/>
            </a:pPr>
            <a:r>
              <a:rPr lang="en-US" sz="2400" dirty="0">
                <a:solidFill>
                  <a:schemeClr val="tx1"/>
                </a:solidFill>
              </a:rPr>
              <a:t>Poor communication</a:t>
            </a:r>
          </a:p>
          <a:p>
            <a:pPr>
              <a:buFont typeface="Wingdings" panose="05000000000000000000" pitchFamily="2" charset="2"/>
              <a:buChar char="§"/>
            </a:pPr>
            <a:r>
              <a:rPr lang="en-US" sz="2400" dirty="0">
                <a:solidFill>
                  <a:schemeClr val="tx1"/>
                </a:solidFill>
              </a:rPr>
              <a:t>Waste of time</a:t>
            </a:r>
          </a:p>
          <a:p>
            <a:pPr>
              <a:buFont typeface="Wingdings" panose="05000000000000000000" pitchFamily="2" charset="2"/>
              <a:buChar char="§"/>
            </a:pPr>
            <a:r>
              <a:rPr lang="en-US" sz="2400" dirty="0">
                <a:solidFill>
                  <a:schemeClr val="tx1"/>
                </a:solidFill>
              </a:rPr>
              <a:t>Expenses</a:t>
            </a:r>
          </a:p>
          <a:p>
            <a:pPr>
              <a:buFont typeface="Wingdings" panose="05000000000000000000" pitchFamily="2" charset="2"/>
              <a:buChar char="§"/>
            </a:pPr>
            <a:r>
              <a:rPr lang="en-US" sz="2400" dirty="0">
                <a:solidFill>
                  <a:schemeClr val="tx1"/>
                </a:solidFill>
              </a:rPr>
              <a:t>Risk</a:t>
            </a:r>
          </a:p>
          <a:p>
            <a:pPr>
              <a:buFont typeface="Wingdings" panose="05000000000000000000" pitchFamily="2" charset="2"/>
              <a:buChar char="§"/>
            </a:pPr>
            <a:r>
              <a:rPr lang="en-US" sz="2400" dirty="0">
                <a:solidFill>
                  <a:schemeClr val="tx1"/>
                </a:solidFill>
              </a:rPr>
              <a:t>Non-comfortable</a:t>
            </a:r>
            <a:endParaRPr lang="en-GB" sz="2400" dirty="0">
              <a:solidFill>
                <a:schemeClr val="tx1"/>
              </a:solidFill>
            </a:endParaRPr>
          </a:p>
          <a:p>
            <a:pPr marL="0" indent="0">
              <a:buNone/>
            </a:pPr>
            <a:r>
              <a:rPr lang="en-US" sz="2400" dirty="0">
                <a:solidFill>
                  <a:schemeClr val="tx1"/>
                </a:solidFill>
              </a:rPr>
              <a:t>(Loveland, 2018)</a:t>
            </a:r>
          </a:p>
        </p:txBody>
      </p:sp>
      <p:cxnSp>
        <p:nvCxnSpPr>
          <p:cNvPr id="9" name="Straight Connector 8">
            <a:extLst>
              <a:ext uri="{FF2B5EF4-FFF2-40B4-BE49-F238E27FC236}">
                <a16:creationId xmlns:a16="http://schemas.microsoft.com/office/drawing/2014/main" id="{B32B47F3-48DF-4CFD-95FF-EE23375BBA6E}"/>
              </a:ext>
            </a:extLst>
          </p:cNvPr>
          <p:cNvCxnSpPr/>
          <p:nvPr/>
        </p:nvCxnSpPr>
        <p:spPr>
          <a:xfrm>
            <a:off x="4104079" y="3429000"/>
            <a:ext cx="5251956"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76400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FD1DA24-DF7A-4D31-B647-D49056D7F462}"/>
              </a:ext>
            </a:extLst>
          </p:cNvPr>
          <p:cNvSpPr>
            <a:spLocks noGrp="1"/>
          </p:cNvSpPr>
          <p:nvPr>
            <p:ph type="title"/>
          </p:nvPr>
        </p:nvSpPr>
        <p:spPr>
          <a:xfrm>
            <a:off x="449901" y="2996452"/>
            <a:ext cx="3084844" cy="865095"/>
          </a:xfrm>
        </p:spPr>
        <p:txBody>
          <a:bodyPr anchor="ctr">
            <a:normAutofit/>
          </a:bodyPr>
          <a:lstStyle/>
          <a:p>
            <a:r>
              <a:rPr lang="en-GB" sz="3600" b="1" dirty="0">
                <a:solidFill>
                  <a:srgbClr val="FFFFFF"/>
                </a:solidFill>
                <a:latin typeface="Arial" panose="020B0604020202020204" pitchFamily="34" charset="0"/>
                <a:cs typeface="Arial" panose="020B0604020202020204" pitchFamily="34" charset="0"/>
              </a:rPr>
              <a:t>Conclusion</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C735D267-DC7F-4A89-866F-F45DF821EB91}"/>
              </a:ext>
            </a:extLst>
          </p:cNvPr>
          <p:cNvSpPr txBox="1"/>
          <p:nvPr/>
        </p:nvSpPr>
        <p:spPr>
          <a:xfrm>
            <a:off x="4546169" y="2362288"/>
            <a:ext cx="7195930" cy="2585323"/>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The modern technology is very important because for the progress of any business we need technology that help us for the future and save our time and very helpful for  increasing productivity, efficiency and new innovations in business.</a:t>
            </a:r>
            <a:endParaRPr lang="en-GB" sz="24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241629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FD4045F-5430-48E5-94A2-1B0AEA404C76}"/>
              </a:ext>
            </a:extLst>
          </p:cNvPr>
          <p:cNvSpPr>
            <a:spLocks noGrp="1"/>
          </p:cNvSpPr>
          <p:nvPr>
            <p:ph type="title"/>
          </p:nvPr>
        </p:nvSpPr>
        <p:spPr>
          <a:xfrm>
            <a:off x="492370" y="605896"/>
            <a:ext cx="3084844" cy="5646208"/>
          </a:xfrm>
        </p:spPr>
        <p:txBody>
          <a:bodyPr anchor="ctr">
            <a:normAutofit/>
          </a:bodyPr>
          <a:lstStyle/>
          <a:p>
            <a:r>
              <a:rPr lang="en-GB" sz="3600" dirty="0">
                <a:solidFill>
                  <a:srgbClr val="FFFFFF"/>
                </a:solidFill>
                <a:latin typeface="Arial" panose="020B0604020202020204" pitchFamily="34" charset="0"/>
                <a:cs typeface="Arial" panose="020B0604020202020204" pitchFamily="34" charset="0"/>
              </a:rPr>
              <a:t>References</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Content Placeholder 6">
            <a:extLst>
              <a:ext uri="{FF2B5EF4-FFF2-40B4-BE49-F238E27FC236}">
                <a16:creationId xmlns:a16="http://schemas.microsoft.com/office/drawing/2014/main" id="{CF670857-0C23-4F06-AFCB-EB95EE0DFC07}"/>
              </a:ext>
            </a:extLst>
          </p:cNvPr>
          <p:cNvSpPr txBox="1">
            <a:spLocks noGrp="1"/>
          </p:cNvSpPr>
          <p:nvPr>
            <p:ph idx="1"/>
          </p:nvPr>
        </p:nvSpPr>
        <p:spPr>
          <a:xfrm>
            <a:off x="4135024" y="88598"/>
            <a:ext cx="7913801" cy="6680803"/>
          </a:xfrm>
          <a:prstGeom prst="rect">
            <a:avLst/>
          </a:prstGeom>
          <a:noFill/>
        </p:spPr>
        <p:txBody>
          <a:bodyPr wrap="square" rtlCol="0">
            <a:spAutoFit/>
          </a:bodyPr>
          <a:lstStyle/>
          <a:p>
            <a:pPr marL="0" indent="0">
              <a:buNone/>
            </a:pPr>
            <a:r>
              <a:rPr lang="en-US" sz="1600" dirty="0">
                <a:latin typeface="Arial "/>
              </a:rPr>
              <a:t>Baker, </a:t>
            </a:r>
            <a:r>
              <a:rPr lang="en-US" sz="1600">
                <a:latin typeface="Arial "/>
              </a:rPr>
              <a:t>A.K</a:t>
            </a:r>
            <a:r>
              <a:rPr lang="en-US" sz="1600" dirty="0">
                <a:latin typeface="Arial "/>
              </a:rPr>
              <a:t>. (2002) </a:t>
            </a:r>
            <a:r>
              <a:rPr lang="en-US" sz="1600" i="1" dirty="0">
                <a:latin typeface="Arial "/>
              </a:rPr>
              <a:t>Chapter 13 Organizational communication. Available from: </a:t>
            </a:r>
            <a:r>
              <a:rPr lang="en-US" sz="1600" i="1" dirty="0">
                <a:latin typeface="Arial "/>
                <a:hlinkClick r:id="rId2"/>
              </a:rPr>
              <a:t>http://www.au.af.mil/AU/AWC/AWCGATE/doe/benchmark/ch13.pdf</a:t>
            </a:r>
            <a:r>
              <a:rPr lang="en-US" sz="1600" i="1" dirty="0">
                <a:latin typeface="Arial "/>
              </a:rPr>
              <a:t> </a:t>
            </a:r>
            <a:r>
              <a:rPr lang="en-US" sz="1600" dirty="0">
                <a:latin typeface="Arial "/>
              </a:rPr>
              <a:t>(Accessed: 12 December 2019)</a:t>
            </a:r>
          </a:p>
          <a:p>
            <a:pPr marL="0" indent="0">
              <a:buNone/>
            </a:pPr>
            <a:r>
              <a:rPr lang="en-US" sz="1600" dirty="0">
                <a:latin typeface="Arial "/>
              </a:rPr>
              <a:t>Baron, N.S. (2002) ‘Who sets e-mail style? Prescriptivism, Coping Strategies and Democratizing communications Access’. </a:t>
            </a:r>
            <a:r>
              <a:rPr lang="en-US" sz="1600" i="1" dirty="0">
                <a:latin typeface="Arial "/>
              </a:rPr>
              <a:t>The information Society.</a:t>
            </a:r>
            <a:r>
              <a:rPr lang="en-US" sz="1600" dirty="0">
                <a:latin typeface="Arial "/>
              </a:rPr>
              <a:t> 18(5), pp.403-413</a:t>
            </a:r>
          </a:p>
          <a:p>
            <a:pPr marL="0" indent="0">
              <a:buNone/>
            </a:pPr>
            <a:r>
              <a:rPr lang="en-US" sz="1600" dirty="0">
                <a:latin typeface="Arial "/>
              </a:rPr>
              <a:t>Coca-Cola. (1973) </a:t>
            </a:r>
            <a:r>
              <a:rPr lang="en-US" sz="1600" i="1" dirty="0">
                <a:latin typeface="Arial "/>
              </a:rPr>
              <a:t>The Chronicle of Coca-Cola since 1886</a:t>
            </a:r>
            <a:r>
              <a:rPr lang="en-US" sz="1600" dirty="0">
                <a:latin typeface="Arial "/>
              </a:rPr>
              <a:t>. United States: Time, Inc. (1966)</a:t>
            </a:r>
          </a:p>
          <a:p>
            <a:pPr marL="0" indent="0">
              <a:buNone/>
            </a:pPr>
            <a:r>
              <a:rPr lang="en-US" sz="1600" dirty="0">
                <a:latin typeface="Arial "/>
              </a:rPr>
              <a:t>Loveland M. (2018) The importance of modern technology.</a:t>
            </a:r>
            <a:r>
              <a:rPr lang="en-US" sz="1600" i="1" dirty="0">
                <a:latin typeface="Arial "/>
              </a:rPr>
              <a:t> </a:t>
            </a:r>
            <a:r>
              <a:rPr lang="en-US" sz="1600" i="1" dirty="0" err="1">
                <a:latin typeface="Arial "/>
              </a:rPr>
              <a:t>Bizfluent</a:t>
            </a:r>
            <a:r>
              <a:rPr lang="en-US" sz="1600" i="1" dirty="0">
                <a:latin typeface="Arial "/>
              </a:rPr>
              <a:t> </a:t>
            </a:r>
            <a:r>
              <a:rPr lang="en-US" sz="1600" dirty="0">
                <a:latin typeface="Arial "/>
              </a:rPr>
              <a:t>[online] Available from: </a:t>
            </a:r>
            <a:r>
              <a:rPr lang="en-US" sz="1600" dirty="0">
                <a:latin typeface="Arial "/>
                <a:hlinkClick r:id="rId3"/>
              </a:rPr>
              <a:t>https://bizfluent.com/about-5403995-importance-modern-technology.html</a:t>
            </a:r>
            <a:r>
              <a:rPr lang="en-US" sz="1600" dirty="0">
                <a:latin typeface="Arial "/>
              </a:rPr>
              <a:t> (Accessed: 12 December 2019)</a:t>
            </a:r>
            <a:endParaRPr lang="en-GB" sz="1600" dirty="0">
              <a:latin typeface="Arial "/>
              <a:cs typeface="Arial" panose="020B0604020202020204" pitchFamily="34" charset="0"/>
              <a:hlinkClick r:id="rId4"/>
            </a:endParaRPr>
          </a:p>
          <a:p>
            <a:pPr marL="0" indent="0">
              <a:buNone/>
            </a:pPr>
            <a:r>
              <a:rPr lang="en-US" sz="1600" dirty="0">
                <a:latin typeface="Arial "/>
              </a:rPr>
              <a:t>Ryan T. (2016) Coca-Cola slogans through the years. </a:t>
            </a:r>
            <a:r>
              <a:rPr lang="en-US" sz="1600" i="1" dirty="0">
                <a:latin typeface="Arial "/>
              </a:rPr>
              <a:t>Coca-Cola Journey </a:t>
            </a:r>
            <a:r>
              <a:rPr lang="en-US" sz="1600" dirty="0">
                <a:latin typeface="Arial "/>
              </a:rPr>
              <a:t>[online] available from: </a:t>
            </a:r>
            <a:r>
              <a:rPr lang="en-US" sz="1600" dirty="0">
                <a:latin typeface="Arial "/>
                <a:hlinkClick r:id="rId5"/>
              </a:rPr>
              <a:t>https://www.coca-colajourney.co.nz/stories/coca-cola-slogans-through-the-years</a:t>
            </a:r>
            <a:r>
              <a:rPr lang="en-US" sz="1600" dirty="0">
                <a:latin typeface="Arial "/>
              </a:rPr>
              <a:t> (Accessed: 12 December 2019)</a:t>
            </a:r>
          </a:p>
          <a:p>
            <a:pPr marL="0" indent="0">
              <a:buNone/>
            </a:pPr>
            <a:r>
              <a:rPr lang="en-US" sz="1600" dirty="0">
                <a:latin typeface="Arial "/>
              </a:rPr>
              <a:t>Staff J. (2017) From 1886 to the present day, this is the story of Coca-Cola. </a:t>
            </a:r>
            <a:r>
              <a:rPr lang="en-US" sz="1600" i="1" dirty="0">
                <a:latin typeface="Arial "/>
              </a:rPr>
              <a:t>Coca-Cola Journey </a:t>
            </a:r>
            <a:r>
              <a:rPr lang="en-US" sz="1600" dirty="0">
                <a:latin typeface="Arial "/>
              </a:rPr>
              <a:t>[online] Available from: </a:t>
            </a:r>
            <a:r>
              <a:rPr lang="en-US" sz="1600" dirty="0">
                <a:latin typeface="Arial "/>
                <a:hlinkClick r:id="rId6"/>
              </a:rPr>
              <a:t>https://www.coca-cola.co.uk/stories/from-1886-to-the-present-day--this-is-the-story-of-coca-cola</a:t>
            </a:r>
            <a:r>
              <a:rPr lang="en-US" sz="1600" dirty="0">
                <a:latin typeface="Arial "/>
              </a:rPr>
              <a:t> (Accessed: 12 December 2019)</a:t>
            </a:r>
          </a:p>
          <a:p>
            <a:pPr marL="0" indent="0">
              <a:buNone/>
            </a:pPr>
            <a:r>
              <a:rPr lang="en-US" sz="1600" dirty="0" err="1">
                <a:latin typeface="Arial "/>
              </a:rPr>
              <a:t>Tikkanen</a:t>
            </a:r>
            <a:r>
              <a:rPr lang="en-US" sz="1600" dirty="0">
                <a:latin typeface="Arial "/>
              </a:rPr>
              <a:t> A. (2019) The Coca-Cola Company. </a:t>
            </a:r>
            <a:r>
              <a:rPr lang="en-US" sz="1600" i="1" dirty="0">
                <a:latin typeface="Arial "/>
              </a:rPr>
              <a:t>Encyclopedia Britannica </a:t>
            </a:r>
            <a:r>
              <a:rPr lang="en-US" sz="1600" dirty="0">
                <a:latin typeface="Arial "/>
              </a:rPr>
              <a:t>[online] Available from: </a:t>
            </a:r>
            <a:r>
              <a:rPr lang="en-US" sz="1600" dirty="0">
                <a:latin typeface="Arial "/>
                <a:hlinkClick r:id="rId7"/>
              </a:rPr>
              <a:t>https://www.britannica.com/topic/soft-drink/Health-and-regulatory-issues</a:t>
            </a:r>
            <a:r>
              <a:rPr lang="en-US" sz="1600" dirty="0">
                <a:latin typeface="Arial "/>
              </a:rPr>
              <a:t> (Accessed: 12 December 2019)</a:t>
            </a:r>
            <a:endParaRPr lang="en-US" sz="1600" i="1" dirty="0">
              <a:latin typeface="Arial "/>
            </a:endParaRPr>
          </a:p>
          <a:p>
            <a:pPr marL="0" indent="0">
              <a:buNone/>
            </a:pPr>
            <a:r>
              <a:rPr lang="en-US" sz="1600" dirty="0" err="1">
                <a:latin typeface="Arial "/>
              </a:rPr>
              <a:t>Xplod</a:t>
            </a:r>
            <a:r>
              <a:rPr lang="en-US" sz="1600" dirty="0">
                <a:latin typeface="Arial "/>
              </a:rPr>
              <a:t>. (2006) Traditional vs modern science and technology. </a:t>
            </a:r>
            <a:r>
              <a:rPr lang="en-US" sz="1600" i="1" dirty="0" err="1">
                <a:latin typeface="Arial "/>
              </a:rPr>
              <a:t>Xplod</a:t>
            </a:r>
            <a:r>
              <a:rPr lang="en-US" sz="1600" i="1" dirty="0">
                <a:latin typeface="Arial "/>
              </a:rPr>
              <a:t> </a:t>
            </a:r>
            <a:r>
              <a:rPr lang="en-US" sz="1600" dirty="0">
                <a:latin typeface="Arial "/>
              </a:rPr>
              <a:t>[online]</a:t>
            </a:r>
            <a:r>
              <a:rPr lang="en-US" sz="1600" i="1" dirty="0">
                <a:latin typeface="Arial "/>
              </a:rPr>
              <a:t> </a:t>
            </a:r>
            <a:r>
              <a:rPr lang="en-US" sz="1600" dirty="0">
                <a:latin typeface="Arial "/>
              </a:rPr>
              <a:t>Available from: </a:t>
            </a:r>
            <a:r>
              <a:rPr lang="en-US" sz="1600" dirty="0">
                <a:latin typeface="Arial "/>
                <a:hlinkClick r:id="rId8"/>
              </a:rPr>
              <a:t>https://philscikitikitechnovations.wordpress.com/traditional-vs-modern-science-and-technology/</a:t>
            </a:r>
            <a:r>
              <a:rPr lang="en-US" sz="1600" dirty="0">
                <a:latin typeface="Arial "/>
              </a:rPr>
              <a:t> (Accessed: 12 December 2019)</a:t>
            </a:r>
          </a:p>
          <a:p>
            <a:endParaRPr lang="en-GB" dirty="0"/>
          </a:p>
        </p:txBody>
      </p:sp>
    </p:spTree>
    <p:extLst>
      <p:ext uri="{BB962C8B-B14F-4D97-AF65-F5344CB8AC3E}">
        <p14:creationId xmlns:p14="http://schemas.microsoft.com/office/powerpoint/2010/main" val="40486670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51" name="Rectangle 39">
            <a:extLst>
              <a:ext uri="{FF2B5EF4-FFF2-40B4-BE49-F238E27FC236}">
                <a16:creationId xmlns:a16="http://schemas.microsoft.com/office/drawing/2014/main" id="{329F45E3-C125-49F5-863F-3F771273B7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2" name="Rectangle 41">
            <a:extLst>
              <a:ext uri="{FF2B5EF4-FFF2-40B4-BE49-F238E27FC236}">
                <a16:creationId xmlns:a16="http://schemas.microsoft.com/office/drawing/2014/main" id="{F23C6175-7110-4DB0-BEA4-FC1D29302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3" name="Straight Connector 43">
            <a:extLst>
              <a:ext uri="{FF2B5EF4-FFF2-40B4-BE49-F238E27FC236}">
                <a16:creationId xmlns:a16="http://schemas.microsoft.com/office/drawing/2014/main" id="{044DF19B-511F-4F07-A7AD-1A010C6BFC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20" name="Picture 4">
            <a:extLst>
              <a:ext uri="{FF2B5EF4-FFF2-40B4-BE49-F238E27FC236}">
                <a16:creationId xmlns:a16="http://schemas.microsoft.com/office/drawing/2014/main" id="{C85BB906-DFFB-41BA-A78B-C45CB91ADA4D}"/>
              </a:ext>
            </a:extLst>
          </p:cNvPr>
          <p:cNvPicPr>
            <a:picLocks noChangeAspect="1"/>
          </p:cNvPicPr>
          <p:nvPr/>
        </p:nvPicPr>
        <p:blipFill rotWithShape="1">
          <a:blip r:embed="rId2">
            <a:alphaModFix amt="35000"/>
          </a:blip>
          <a:srcRect t="12500" b="12500"/>
          <a:stretch/>
        </p:blipFill>
        <p:spPr>
          <a:xfrm>
            <a:off x="-3155" y="10"/>
            <a:ext cx="12191980" cy="6857990"/>
          </a:xfrm>
          <a:prstGeom prst="rect">
            <a:avLst/>
          </a:prstGeom>
        </p:spPr>
      </p:pic>
      <p:sp>
        <p:nvSpPr>
          <p:cNvPr id="2" name="Title 1">
            <a:extLst>
              <a:ext uri="{FF2B5EF4-FFF2-40B4-BE49-F238E27FC236}">
                <a16:creationId xmlns:a16="http://schemas.microsoft.com/office/drawing/2014/main" id="{5A3078F9-F3DC-4FFE-898C-F1C25037908C}"/>
              </a:ext>
            </a:extLst>
          </p:cNvPr>
          <p:cNvSpPr>
            <a:spLocks noGrp="1"/>
          </p:cNvSpPr>
          <p:nvPr>
            <p:ph type="title"/>
          </p:nvPr>
        </p:nvSpPr>
        <p:spPr>
          <a:xfrm>
            <a:off x="738962" y="983838"/>
            <a:ext cx="10058400" cy="3566160"/>
          </a:xfrm>
        </p:spPr>
        <p:txBody>
          <a:bodyPr vert="horz" lIns="91440" tIns="45720" rIns="91440" bIns="45720" rtlCol="0" anchor="b">
            <a:normAutofit/>
          </a:bodyPr>
          <a:lstStyle/>
          <a:p>
            <a:pPr algn="ctr"/>
            <a:r>
              <a:rPr lang="en-US" sz="8000" dirty="0">
                <a:solidFill>
                  <a:srgbClr val="FFFFFF"/>
                </a:solidFill>
              </a:rPr>
              <a:t>QUESTION</a:t>
            </a:r>
            <a:br>
              <a:rPr lang="en-US" sz="8000" dirty="0">
                <a:solidFill>
                  <a:srgbClr val="FFFFFF"/>
                </a:solidFill>
              </a:rPr>
            </a:br>
            <a:r>
              <a:rPr lang="en-US" dirty="0">
                <a:solidFill>
                  <a:srgbClr val="FFFFFF"/>
                </a:solidFill>
              </a:rPr>
              <a:t>And </a:t>
            </a:r>
            <a:br>
              <a:rPr lang="en-US" sz="8000" dirty="0">
                <a:solidFill>
                  <a:srgbClr val="FFFFFF"/>
                </a:solidFill>
              </a:rPr>
            </a:br>
            <a:r>
              <a:rPr lang="en-US" sz="8000" dirty="0">
                <a:solidFill>
                  <a:srgbClr val="FFFFFF"/>
                </a:solidFill>
              </a:rPr>
              <a:t>ANSWERS</a:t>
            </a:r>
          </a:p>
        </p:txBody>
      </p:sp>
      <p:cxnSp>
        <p:nvCxnSpPr>
          <p:cNvPr id="54" name="Straight Connector 45">
            <a:extLst>
              <a:ext uri="{FF2B5EF4-FFF2-40B4-BE49-F238E27FC236}">
                <a16:creationId xmlns:a16="http://schemas.microsoft.com/office/drawing/2014/main" id="{ED26D631-71B1-41FC-8183-9A37F884E4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55" name="Rectangle 47">
            <a:extLst>
              <a:ext uri="{FF2B5EF4-FFF2-40B4-BE49-F238E27FC236}">
                <a16:creationId xmlns:a16="http://schemas.microsoft.com/office/drawing/2014/main" id="{B0DD4D4C-0A16-4FBA-9931-1F0FCE92E2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0" name="Rectangle 49">
            <a:extLst>
              <a:ext uri="{FF2B5EF4-FFF2-40B4-BE49-F238E27FC236}">
                <a16:creationId xmlns:a16="http://schemas.microsoft.com/office/drawing/2014/main" id="{10E8F221-2C17-451E-A781-791A48BDA1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7359642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Retrospect">
  <a:themeElements>
    <a:clrScheme name="Custom 1">
      <a:dk1>
        <a:sysClr val="windowText" lastClr="000000"/>
      </a:dk1>
      <a:lt1>
        <a:sysClr val="window" lastClr="FFFFFF"/>
      </a:lt1>
      <a:dk2>
        <a:srgbClr val="696464"/>
      </a:dk2>
      <a:lt2>
        <a:srgbClr val="E9E5DC"/>
      </a:lt2>
      <a:accent1>
        <a:srgbClr val="FF0000"/>
      </a:accent1>
      <a:accent2>
        <a:srgbClr val="FF0000"/>
      </a:accent2>
      <a:accent3>
        <a:srgbClr val="A28E6A"/>
      </a:accent3>
      <a:accent4>
        <a:srgbClr val="956251"/>
      </a:accent4>
      <a:accent5>
        <a:srgbClr val="918485"/>
      </a:accent5>
      <a:accent6>
        <a:srgbClr val="855D5D"/>
      </a:accent6>
      <a:hlink>
        <a:srgbClr val="CC9900"/>
      </a:hlink>
      <a:folHlink>
        <a:srgbClr val="96A9A9"/>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02006FA4-1611-4B07-AF7F-85CF6D20EB3E}"/>
    </a:ext>
  </a:extLst>
</a:theme>
</file>

<file path=docProps/app.xml><?xml version="1.0" encoding="utf-8"?>
<Properties xmlns="http://schemas.openxmlformats.org/officeDocument/2006/extended-properties" xmlns:vt="http://schemas.openxmlformats.org/officeDocument/2006/docPropsVTypes">
  <TotalTime>0</TotalTime>
  <Words>1065</Words>
  <Application>Microsoft Office PowerPoint</Application>
  <PresentationFormat>Widescreen</PresentationFormat>
  <Paragraphs>187</Paragraphs>
  <Slides>16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Arial </vt:lpstr>
      <vt:lpstr>Arial Black</vt:lpstr>
      <vt:lpstr>Calibri</vt:lpstr>
      <vt:lpstr>Calibri Light</vt:lpstr>
      <vt:lpstr>Garamond</vt:lpstr>
      <vt:lpstr>Wingdings</vt:lpstr>
      <vt:lpstr>Retrospect</vt:lpstr>
      <vt:lpstr>   BMSW4003  DIGITAL SKILLS AND RESEARCH METHODS    </vt:lpstr>
      <vt:lpstr>TECHNOLOGY CHANGES AT COCA-COLA</vt:lpstr>
      <vt:lpstr>BACKGROUND OF COCA-COLA</vt:lpstr>
      <vt:lpstr>BACKGROUND OF COCA-COLA</vt:lpstr>
      <vt:lpstr>                              Coca – Cola </vt:lpstr>
      <vt:lpstr>CHALLENGES BEFORE INTRODUCING MODERN TECHNOLOGY  COCA – COLA </vt:lpstr>
      <vt:lpstr>CHALLENGES BEFORE INTRODUCING MODERN TECHNOLOGY AT COCA – COLA </vt:lpstr>
      <vt:lpstr>Insights of modern technology Coca- Cola </vt:lpstr>
      <vt:lpstr>Insights of modern technology Coca- Cola </vt:lpstr>
      <vt:lpstr>The impact of the Modern Technology of Coca-Cola</vt:lpstr>
      <vt:lpstr>THE IMPACT OF THE MODERN TECHNOLOGY OF COCA-COLA</vt:lpstr>
      <vt:lpstr>LESSONS DRAWN FROM THE CASE STUDY</vt:lpstr>
      <vt:lpstr>Why Modern technology is important?</vt:lpstr>
      <vt:lpstr>Conclusion</vt:lpstr>
      <vt:lpstr>References</vt:lpstr>
      <vt:lpstr>QUESTION And  ANSWERS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BMSW4003  DIGITAL SKILLS AND RESEARCH METHODS</dc:title>
  <dc:creator>Barbara Aleks</dc:creator>
  <cp:lastModifiedBy>Elsa Almeida</cp:lastModifiedBy>
  <cp:revision>12</cp:revision>
  <dcterms:created xsi:type="dcterms:W3CDTF">2019-12-15T17:31:47Z</dcterms:created>
  <dcterms:modified xsi:type="dcterms:W3CDTF">2019-12-15T21:30:33Z</dcterms:modified>
</cp:coreProperties>
</file>