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4" r:id="rId1"/>
  </p:sldMasterIdLst>
  <p:sldIdLst>
    <p:sldId id="256" r:id="rId2"/>
    <p:sldId id="286" r:id="rId3"/>
    <p:sldId id="288" r:id="rId4"/>
    <p:sldId id="269" r:id="rId5"/>
    <p:sldId id="270" r:id="rId6"/>
    <p:sldId id="271" r:id="rId7"/>
    <p:sldId id="272" r:id="rId8"/>
    <p:sldId id="279" r:id="rId9"/>
    <p:sldId id="267" r:id="rId10"/>
    <p:sldId id="273" r:id="rId11"/>
    <p:sldId id="274" r:id="rId12"/>
    <p:sldId id="280" r:id="rId13"/>
    <p:sldId id="284" r:id="rId14"/>
    <p:sldId id="277" r:id="rId15"/>
    <p:sldId id="278" r:id="rId16"/>
    <p:sldId id="260" r:id="rId17"/>
    <p:sldId id="264" r:id="rId18"/>
    <p:sldId id="268" r:id="rId19"/>
    <p:sldId id="287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113D0C8-5E1A-4598-A9A8-767ACFCC8582}" v="264" dt="2025-01-18T03:31:01.35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000" autoAdjust="0"/>
    <p:restoredTop sz="94660"/>
  </p:normalViewPr>
  <p:slideViewPr>
    <p:cSldViewPr snapToGrid="0">
      <p:cViewPr varScale="1">
        <p:scale>
          <a:sx n="83" d="100"/>
          <a:sy n="83" d="100"/>
        </p:scale>
        <p:origin x="45" y="3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5/10/relationships/revisionInfo" Target="revisionInfo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everly Cole" userId="47d38acf-a8a1-4388-bc8e-983df0ddb113" providerId="ADAL" clId="{B113D0C8-5E1A-4598-A9A8-767ACFCC8582}"/>
    <pc:docChg chg="undo custSel addSld delSld modSld">
      <pc:chgData name="Beverly Cole" userId="47d38acf-a8a1-4388-bc8e-983df0ddb113" providerId="ADAL" clId="{B113D0C8-5E1A-4598-A9A8-767ACFCC8582}" dt="2025-01-18T03:46:14.819" v="1776" actId="2696"/>
      <pc:docMkLst>
        <pc:docMk/>
      </pc:docMkLst>
      <pc:sldChg chg="del">
        <pc:chgData name="Beverly Cole" userId="47d38acf-a8a1-4388-bc8e-983df0ddb113" providerId="ADAL" clId="{B113D0C8-5E1A-4598-A9A8-767ACFCC8582}" dt="2025-01-18T03:24:07.486" v="1491" actId="2696"/>
        <pc:sldMkLst>
          <pc:docMk/>
          <pc:sldMk cId="503298274" sldId="257"/>
        </pc:sldMkLst>
      </pc:sldChg>
      <pc:sldChg chg="del">
        <pc:chgData name="Beverly Cole" userId="47d38acf-a8a1-4388-bc8e-983df0ddb113" providerId="ADAL" clId="{B113D0C8-5E1A-4598-A9A8-767ACFCC8582}" dt="2025-01-18T03:24:18.779" v="1492" actId="2696"/>
        <pc:sldMkLst>
          <pc:docMk/>
          <pc:sldMk cId="3459104646" sldId="258"/>
        </pc:sldMkLst>
      </pc:sldChg>
      <pc:sldChg chg="modSp del mod">
        <pc:chgData name="Beverly Cole" userId="47d38acf-a8a1-4388-bc8e-983df0ddb113" providerId="ADAL" clId="{B113D0C8-5E1A-4598-A9A8-767ACFCC8582}" dt="2025-01-18T03:23:58.310" v="1490" actId="2696"/>
        <pc:sldMkLst>
          <pc:docMk/>
          <pc:sldMk cId="3288026676" sldId="259"/>
        </pc:sldMkLst>
        <pc:spChg chg="mod">
          <ac:chgData name="Beverly Cole" userId="47d38acf-a8a1-4388-bc8e-983df0ddb113" providerId="ADAL" clId="{B113D0C8-5E1A-4598-A9A8-767ACFCC8582}" dt="2025-01-18T03:23:43.658" v="1489" actId="1076"/>
          <ac:spMkLst>
            <pc:docMk/>
            <pc:sldMk cId="3288026676" sldId="259"/>
            <ac:spMk id="2" creationId="{386A8C66-2B3D-5EFC-9BCD-BEEC381360AD}"/>
          </ac:spMkLst>
        </pc:spChg>
      </pc:sldChg>
      <pc:sldChg chg="modSp mod">
        <pc:chgData name="Beverly Cole" userId="47d38acf-a8a1-4388-bc8e-983df0ddb113" providerId="ADAL" clId="{B113D0C8-5E1A-4598-A9A8-767ACFCC8582}" dt="2025-01-18T03:32:01.145" v="1638" actId="20577"/>
        <pc:sldMkLst>
          <pc:docMk/>
          <pc:sldMk cId="596206634" sldId="260"/>
        </pc:sldMkLst>
        <pc:spChg chg="mod">
          <ac:chgData name="Beverly Cole" userId="47d38acf-a8a1-4388-bc8e-983df0ddb113" providerId="ADAL" clId="{B113D0C8-5E1A-4598-A9A8-767ACFCC8582}" dt="2025-01-18T03:32:01.145" v="1638" actId="20577"/>
          <ac:spMkLst>
            <pc:docMk/>
            <pc:sldMk cId="596206634" sldId="260"/>
            <ac:spMk id="2" creationId="{FA5DBA06-49B9-09EC-8278-383AAB45A3F9}"/>
          </ac:spMkLst>
        </pc:spChg>
        <pc:graphicFrameChg chg="modGraphic">
          <ac:chgData name="Beverly Cole" userId="47d38acf-a8a1-4388-bc8e-983df0ddb113" providerId="ADAL" clId="{B113D0C8-5E1A-4598-A9A8-767ACFCC8582}" dt="2025-01-18T03:27:14.911" v="1551" actId="26606"/>
          <ac:graphicFrameMkLst>
            <pc:docMk/>
            <pc:sldMk cId="596206634" sldId="260"/>
            <ac:graphicFrameMk id="5" creationId="{A018AA6B-5271-AD9B-CDAF-68EF37C35BBC}"/>
          </ac:graphicFrameMkLst>
        </pc:graphicFrameChg>
      </pc:sldChg>
      <pc:sldChg chg="del">
        <pc:chgData name="Beverly Cole" userId="47d38acf-a8a1-4388-bc8e-983df0ddb113" providerId="ADAL" clId="{B113D0C8-5E1A-4598-A9A8-767ACFCC8582}" dt="2025-01-18T03:27:27.047" v="1552" actId="2696"/>
        <pc:sldMkLst>
          <pc:docMk/>
          <pc:sldMk cId="2335552258" sldId="261"/>
        </pc:sldMkLst>
      </pc:sldChg>
      <pc:sldChg chg="del">
        <pc:chgData name="Beverly Cole" userId="47d38acf-a8a1-4388-bc8e-983df0ddb113" providerId="ADAL" clId="{B113D0C8-5E1A-4598-A9A8-767ACFCC8582}" dt="2025-01-18T03:06:27.265" v="1349" actId="2696"/>
        <pc:sldMkLst>
          <pc:docMk/>
          <pc:sldMk cId="1083683838" sldId="262"/>
        </pc:sldMkLst>
      </pc:sldChg>
      <pc:sldChg chg="addSp delSp modSp del mod">
        <pc:chgData name="Beverly Cole" userId="47d38acf-a8a1-4388-bc8e-983df0ddb113" providerId="ADAL" clId="{B113D0C8-5E1A-4598-A9A8-767ACFCC8582}" dt="2025-01-18T03:06:30.249" v="1350" actId="2696"/>
        <pc:sldMkLst>
          <pc:docMk/>
          <pc:sldMk cId="3200601136" sldId="263"/>
        </pc:sldMkLst>
        <pc:spChg chg="mod">
          <ac:chgData name="Beverly Cole" userId="47d38acf-a8a1-4388-bc8e-983df0ddb113" providerId="ADAL" clId="{B113D0C8-5E1A-4598-A9A8-767ACFCC8582}" dt="2025-01-18T02:49:49.491" v="989" actId="20577"/>
          <ac:spMkLst>
            <pc:docMk/>
            <pc:sldMk cId="3200601136" sldId="263"/>
            <ac:spMk id="2" creationId="{CF4666D2-FA0C-82E2-773B-0460797D93B6}"/>
          </ac:spMkLst>
        </pc:spChg>
        <pc:spChg chg="mod">
          <ac:chgData name="Beverly Cole" userId="47d38acf-a8a1-4388-bc8e-983df0ddb113" providerId="ADAL" clId="{B113D0C8-5E1A-4598-A9A8-767ACFCC8582}" dt="2025-01-18T03:00:16.858" v="1134" actId="21"/>
          <ac:spMkLst>
            <pc:docMk/>
            <pc:sldMk cId="3200601136" sldId="263"/>
            <ac:spMk id="3" creationId="{AF6536F9-EA70-1884-6F69-D3090B6F6BBD}"/>
          </ac:spMkLst>
        </pc:spChg>
        <pc:spChg chg="add del">
          <ac:chgData name="Beverly Cole" userId="47d38acf-a8a1-4388-bc8e-983df0ddb113" providerId="ADAL" clId="{B113D0C8-5E1A-4598-A9A8-767ACFCC8582}" dt="2025-01-18T02:55:40.544" v="1067" actId="22"/>
          <ac:spMkLst>
            <pc:docMk/>
            <pc:sldMk cId="3200601136" sldId="263"/>
            <ac:spMk id="5" creationId="{862288BF-F286-75A5-7C90-FC763107B931}"/>
          </ac:spMkLst>
        </pc:spChg>
        <pc:spChg chg="add del">
          <ac:chgData name="Beverly Cole" userId="47d38acf-a8a1-4388-bc8e-983df0ddb113" providerId="ADAL" clId="{B113D0C8-5E1A-4598-A9A8-767ACFCC8582}" dt="2025-01-18T02:55:48.269" v="1069" actId="22"/>
          <ac:spMkLst>
            <pc:docMk/>
            <pc:sldMk cId="3200601136" sldId="263"/>
            <ac:spMk id="7" creationId="{2E320824-1F04-0C66-5E33-0BFDF7B24108}"/>
          </ac:spMkLst>
        </pc:spChg>
        <pc:spChg chg="add del">
          <ac:chgData name="Beverly Cole" userId="47d38acf-a8a1-4388-bc8e-983df0ddb113" providerId="ADAL" clId="{B113D0C8-5E1A-4598-A9A8-767ACFCC8582}" dt="2025-01-18T02:55:54.612" v="1071" actId="22"/>
          <ac:spMkLst>
            <pc:docMk/>
            <pc:sldMk cId="3200601136" sldId="263"/>
            <ac:spMk id="9" creationId="{905156D8-E569-D588-E1B8-4E726D02335C}"/>
          </ac:spMkLst>
        </pc:spChg>
        <pc:spChg chg="add del mod">
          <ac:chgData name="Beverly Cole" userId="47d38acf-a8a1-4388-bc8e-983df0ddb113" providerId="ADAL" clId="{B113D0C8-5E1A-4598-A9A8-767ACFCC8582}" dt="2025-01-18T02:58:28.811" v="1131" actId="21"/>
          <ac:spMkLst>
            <pc:docMk/>
            <pc:sldMk cId="3200601136" sldId="263"/>
            <ac:spMk id="11" creationId="{46E4F27C-2A59-234C-4F1A-DFB0AAE06FE4}"/>
          </ac:spMkLst>
        </pc:spChg>
      </pc:sldChg>
      <pc:sldChg chg="modSp mod">
        <pc:chgData name="Beverly Cole" userId="47d38acf-a8a1-4388-bc8e-983df0ddb113" providerId="ADAL" clId="{B113D0C8-5E1A-4598-A9A8-767ACFCC8582}" dt="2025-01-18T03:28:22.334" v="1567" actId="27636"/>
        <pc:sldMkLst>
          <pc:docMk/>
          <pc:sldMk cId="296824600" sldId="264"/>
        </pc:sldMkLst>
        <pc:spChg chg="mod">
          <ac:chgData name="Beverly Cole" userId="47d38acf-a8a1-4388-bc8e-983df0ddb113" providerId="ADAL" clId="{B113D0C8-5E1A-4598-A9A8-767ACFCC8582}" dt="2025-01-18T03:28:22.334" v="1567" actId="27636"/>
          <ac:spMkLst>
            <pc:docMk/>
            <pc:sldMk cId="296824600" sldId="264"/>
            <ac:spMk id="2" creationId="{5012835A-AEA7-84BB-16A4-213A1FE069AD}"/>
          </ac:spMkLst>
        </pc:spChg>
      </pc:sldChg>
      <pc:sldChg chg="del">
        <pc:chgData name="Beverly Cole" userId="47d38acf-a8a1-4388-bc8e-983df0ddb113" providerId="ADAL" clId="{B113D0C8-5E1A-4598-A9A8-767ACFCC8582}" dt="2025-01-18T03:06:24.296" v="1348" actId="2696"/>
        <pc:sldMkLst>
          <pc:docMk/>
          <pc:sldMk cId="1168219410" sldId="265"/>
        </pc:sldMkLst>
      </pc:sldChg>
      <pc:sldChg chg="add del">
        <pc:chgData name="Beverly Cole" userId="47d38acf-a8a1-4388-bc8e-983df0ddb113" providerId="ADAL" clId="{B113D0C8-5E1A-4598-A9A8-767ACFCC8582}" dt="2025-01-18T03:31:01.321" v="1614"/>
        <pc:sldMkLst>
          <pc:docMk/>
          <pc:sldMk cId="395601228" sldId="266"/>
        </pc:sldMkLst>
      </pc:sldChg>
      <pc:sldChg chg="del">
        <pc:chgData name="Beverly Cole" userId="47d38acf-a8a1-4388-bc8e-983df0ddb113" providerId="ADAL" clId="{B113D0C8-5E1A-4598-A9A8-767ACFCC8582}" dt="2025-01-18T03:27:33.357" v="1553" actId="2696"/>
        <pc:sldMkLst>
          <pc:docMk/>
          <pc:sldMk cId="2438322782" sldId="266"/>
        </pc:sldMkLst>
      </pc:sldChg>
      <pc:sldChg chg="del">
        <pc:chgData name="Beverly Cole" userId="47d38acf-a8a1-4388-bc8e-983df0ddb113" providerId="ADAL" clId="{B113D0C8-5E1A-4598-A9A8-767ACFCC8582}" dt="2025-01-18T02:26:38.633" v="626" actId="2696"/>
        <pc:sldMkLst>
          <pc:docMk/>
          <pc:sldMk cId="546548106" sldId="267"/>
        </pc:sldMkLst>
      </pc:sldChg>
      <pc:sldChg chg="addSp delSp modSp add del mod setBg">
        <pc:chgData name="Beverly Cole" userId="47d38acf-a8a1-4388-bc8e-983df0ddb113" providerId="ADAL" clId="{B113D0C8-5E1A-4598-A9A8-767ACFCC8582}" dt="2025-01-18T03:22:27.046" v="1487" actId="26606"/>
        <pc:sldMkLst>
          <pc:docMk/>
          <pc:sldMk cId="3622930093" sldId="267"/>
        </pc:sldMkLst>
        <pc:spChg chg="mod">
          <ac:chgData name="Beverly Cole" userId="47d38acf-a8a1-4388-bc8e-983df0ddb113" providerId="ADAL" clId="{B113D0C8-5E1A-4598-A9A8-767ACFCC8582}" dt="2025-01-18T03:22:27.046" v="1487" actId="26606"/>
          <ac:spMkLst>
            <pc:docMk/>
            <pc:sldMk cId="3622930093" sldId="267"/>
            <ac:spMk id="2" creationId="{19531C19-22AF-4B39-A78C-CA7CF1B252D8}"/>
          </ac:spMkLst>
        </pc:spChg>
        <pc:spChg chg="add del">
          <ac:chgData name="Beverly Cole" userId="47d38acf-a8a1-4388-bc8e-983df0ddb113" providerId="ADAL" clId="{B113D0C8-5E1A-4598-A9A8-767ACFCC8582}" dt="2025-01-18T03:22:27.046" v="1487" actId="26606"/>
          <ac:spMkLst>
            <pc:docMk/>
            <pc:sldMk cId="3622930093" sldId="267"/>
            <ac:spMk id="3" creationId="{554A5674-72C0-1CA8-4C54-23835FE8B679}"/>
          </ac:spMkLst>
        </pc:spChg>
        <pc:spChg chg="add">
          <ac:chgData name="Beverly Cole" userId="47d38acf-a8a1-4388-bc8e-983df0ddb113" providerId="ADAL" clId="{B113D0C8-5E1A-4598-A9A8-767ACFCC8582}" dt="2025-01-18T03:22:27.046" v="1487" actId="26606"/>
          <ac:spMkLst>
            <pc:docMk/>
            <pc:sldMk cId="3622930093" sldId="267"/>
            <ac:spMk id="9" creationId="{DD7EAFE6-2BB9-41FB-9CF4-588CFC708774}"/>
          </ac:spMkLst>
        </pc:spChg>
        <pc:spChg chg="add">
          <ac:chgData name="Beverly Cole" userId="47d38acf-a8a1-4388-bc8e-983df0ddb113" providerId="ADAL" clId="{B113D0C8-5E1A-4598-A9A8-767ACFCC8582}" dt="2025-01-18T03:22:27.046" v="1487" actId="26606"/>
          <ac:spMkLst>
            <pc:docMk/>
            <pc:sldMk cId="3622930093" sldId="267"/>
            <ac:spMk id="11" creationId="{4E1EF4E8-5513-4BF5-BC41-04645281C672}"/>
          </ac:spMkLst>
        </pc:spChg>
        <pc:spChg chg="add">
          <ac:chgData name="Beverly Cole" userId="47d38acf-a8a1-4388-bc8e-983df0ddb113" providerId="ADAL" clId="{B113D0C8-5E1A-4598-A9A8-767ACFCC8582}" dt="2025-01-18T03:22:27.046" v="1487" actId="26606"/>
          <ac:spMkLst>
            <pc:docMk/>
            <pc:sldMk cId="3622930093" sldId="267"/>
            <ac:spMk id="13" creationId="{F1195305-FB27-4331-8243-C4D3338DCB04}"/>
          </ac:spMkLst>
        </pc:spChg>
        <pc:picChg chg="add mod">
          <ac:chgData name="Beverly Cole" userId="47d38acf-a8a1-4388-bc8e-983df0ddb113" providerId="ADAL" clId="{B113D0C8-5E1A-4598-A9A8-767ACFCC8582}" dt="2025-01-18T03:22:16.462" v="1486"/>
          <ac:picMkLst>
            <pc:docMk/>
            <pc:sldMk cId="3622930093" sldId="267"/>
            <ac:picMk id="4" creationId="{3916A43B-86EB-5E38-1DDB-E1CDC5526523}"/>
          </ac:picMkLst>
        </pc:picChg>
        <pc:picChg chg="add mod">
          <ac:chgData name="Beverly Cole" userId="47d38acf-a8a1-4388-bc8e-983df0ddb113" providerId="ADAL" clId="{B113D0C8-5E1A-4598-A9A8-767ACFCC8582}" dt="2025-01-18T03:21:56.543" v="1484"/>
          <ac:picMkLst>
            <pc:docMk/>
            <pc:sldMk cId="3622930093" sldId="267"/>
            <ac:picMk id="5" creationId="{AFCE592D-6B58-F4FD-52ED-A2FAD6CE3258}"/>
          </ac:picMkLst>
        </pc:picChg>
        <pc:picChg chg="add">
          <ac:chgData name="Beverly Cole" userId="47d38acf-a8a1-4388-bc8e-983df0ddb113" providerId="ADAL" clId="{B113D0C8-5E1A-4598-A9A8-767ACFCC8582}" dt="2025-01-18T03:22:27.046" v="1487" actId="26606"/>
          <ac:picMkLst>
            <pc:docMk/>
            <pc:sldMk cId="3622930093" sldId="267"/>
            <ac:picMk id="6" creationId="{E0CF9437-350F-425E-836B-F36A82C6127D}"/>
          </ac:picMkLst>
        </pc:picChg>
      </pc:sldChg>
      <pc:sldChg chg="addSp delSp modSp new mod setBg chgLayout">
        <pc:chgData name="Beverly Cole" userId="47d38acf-a8a1-4388-bc8e-983df0ddb113" providerId="ADAL" clId="{B113D0C8-5E1A-4598-A9A8-767ACFCC8582}" dt="2025-01-18T03:29:56.257" v="1610" actId="20577"/>
        <pc:sldMkLst>
          <pc:docMk/>
          <pc:sldMk cId="822053406" sldId="269"/>
        </pc:sldMkLst>
        <pc:spChg chg="mod ord">
          <ac:chgData name="Beverly Cole" userId="47d38acf-a8a1-4388-bc8e-983df0ddb113" providerId="ADAL" clId="{B113D0C8-5E1A-4598-A9A8-767ACFCC8582}" dt="2025-01-18T03:07:32.692" v="1353" actId="26606"/>
          <ac:spMkLst>
            <pc:docMk/>
            <pc:sldMk cId="822053406" sldId="269"/>
            <ac:spMk id="2" creationId="{BCDCA6E6-E91E-B8AB-5EEB-ED71F0A3392B}"/>
          </ac:spMkLst>
        </pc:spChg>
        <pc:spChg chg="del mod ord">
          <ac:chgData name="Beverly Cole" userId="47d38acf-a8a1-4388-bc8e-983df0ddb113" providerId="ADAL" clId="{B113D0C8-5E1A-4598-A9A8-767ACFCC8582}" dt="2025-01-18T03:07:15.760" v="1351" actId="26606"/>
          <ac:spMkLst>
            <pc:docMk/>
            <pc:sldMk cId="822053406" sldId="269"/>
            <ac:spMk id="3" creationId="{B402A0E8-23B4-76F3-C87A-C5768AFA3F6D}"/>
          </ac:spMkLst>
        </pc:spChg>
        <pc:spChg chg="add del">
          <ac:chgData name="Beverly Cole" userId="47d38acf-a8a1-4388-bc8e-983df0ddb113" providerId="ADAL" clId="{B113D0C8-5E1A-4598-A9A8-767ACFCC8582}" dt="2025-01-18T03:07:32.692" v="1353" actId="26606"/>
          <ac:spMkLst>
            <pc:docMk/>
            <pc:sldMk cId="822053406" sldId="269"/>
            <ac:spMk id="9" creationId="{32768DCD-B824-413A-B330-8D57ADB3724C}"/>
          </ac:spMkLst>
        </pc:spChg>
        <pc:spChg chg="add">
          <ac:chgData name="Beverly Cole" userId="47d38acf-a8a1-4388-bc8e-983df0ddb113" providerId="ADAL" clId="{B113D0C8-5E1A-4598-A9A8-767ACFCC8582}" dt="2025-01-18T03:07:32.692" v="1353" actId="26606"/>
          <ac:spMkLst>
            <pc:docMk/>
            <pc:sldMk cId="822053406" sldId="269"/>
            <ac:spMk id="14" creationId="{32768DCD-B824-413A-B330-8D57ADB3724C}"/>
          </ac:spMkLst>
        </pc:spChg>
        <pc:graphicFrameChg chg="add mod modGraphic">
          <ac:chgData name="Beverly Cole" userId="47d38acf-a8a1-4388-bc8e-983df0ddb113" providerId="ADAL" clId="{B113D0C8-5E1A-4598-A9A8-767ACFCC8582}" dt="2025-01-18T03:29:56.257" v="1610" actId="20577"/>
          <ac:graphicFrameMkLst>
            <pc:docMk/>
            <pc:sldMk cId="822053406" sldId="269"/>
            <ac:graphicFrameMk id="5" creationId="{ABBB51EB-EFFC-9B39-CCE5-D267869E412E}"/>
          </ac:graphicFrameMkLst>
        </pc:graphicFrameChg>
      </pc:sldChg>
      <pc:sldChg chg="addSp delSp modSp new mod setBg chgLayout">
        <pc:chgData name="Beverly Cole" userId="47d38acf-a8a1-4388-bc8e-983df0ddb113" providerId="ADAL" clId="{B113D0C8-5E1A-4598-A9A8-767ACFCC8582}" dt="2025-01-18T03:10:14.734" v="1370" actId="255"/>
        <pc:sldMkLst>
          <pc:docMk/>
          <pc:sldMk cId="2238743825" sldId="270"/>
        </pc:sldMkLst>
        <pc:spChg chg="del">
          <ac:chgData name="Beverly Cole" userId="47d38acf-a8a1-4388-bc8e-983df0ddb113" providerId="ADAL" clId="{B113D0C8-5E1A-4598-A9A8-767ACFCC8582}" dt="2025-01-17T03:43:23.104" v="99" actId="700"/>
          <ac:spMkLst>
            <pc:docMk/>
            <pc:sldMk cId="2238743825" sldId="270"/>
            <ac:spMk id="2" creationId="{62D97F29-02FE-9B4E-8851-C085D9420E0D}"/>
          </ac:spMkLst>
        </pc:spChg>
        <pc:spChg chg="del">
          <ac:chgData name="Beverly Cole" userId="47d38acf-a8a1-4388-bc8e-983df0ddb113" providerId="ADAL" clId="{B113D0C8-5E1A-4598-A9A8-767ACFCC8582}" dt="2025-01-17T03:43:23.104" v="99" actId="700"/>
          <ac:spMkLst>
            <pc:docMk/>
            <pc:sldMk cId="2238743825" sldId="270"/>
            <ac:spMk id="3" creationId="{4B3914B0-7426-1462-ABB8-040E6AC7B2D7}"/>
          </ac:spMkLst>
        </pc:spChg>
        <pc:spChg chg="add mod ord">
          <ac:chgData name="Beverly Cole" userId="47d38acf-a8a1-4388-bc8e-983df0ddb113" providerId="ADAL" clId="{B113D0C8-5E1A-4598-A9A8-767ACFCC8582}" dt="2025-01-18T03:08:41.141" v="1358" actId="26606"/>
          <ac:spMkLst>
            <pc:docMk/>
            <pc:sldMk cId="2238743825" sldId="270"/>
            <ac:spMk id="4" creationId="{5DF506DD-8015-190E-981C-8F4D0F4D2CB9}"/>
          </ac:spMkLst>
        </pc:spChg>
        <pc:spChg chg="add del mod ord">
          <ac:chgData name="Beverly Cole" userId="47d38acf-a8a1-4388-bc8e-983df0ddb113" providerId="ADAL" clId="{B113D0C8-5E1A-4598-A9A8-767ACFCC8582}" dt="2025-01-18T03:10:14.734" v="1370" actId="255"/>
          <ac:spMkLst>
            <pc:docMk/>
            <pc:sldMk cId="2238743825" sldId="270"/>
            <ac:spMk id="5" creationId="{E77829AB-8580-3BE9-30C6-6036432D8CA5}"/>
          </ac:spMkLst>
        </pc:spChg>
        <pc:spChg chg="add del">
          <ac:chgData name="Beverly Cole" userId="47d38acf-a8a1-4388-bc8e-983df0ddb113" providerId="ADAL" clId="{B113D0C8-5E1A-4598-A9A8-767ACFCC8582}" dt="2025-01-18T03:08:41.125" v="1357" actId="26606"/>
          <ac:spMkLst>
            <pc:docMk/>
            <pc:sldMk cId="2238743825" sldId="270"/>
            <ac:spMk id="8" creationId="{19B36E71-93BD-4984-AC9C-CC9FB9CC06D6}"/>
          </ac:spMkLst>
        </pc:spChg>
        <pc:spChg chg="add del">
          <ac:chgData name="Beverly Cole" userId="47d38acf-a8a1-4388-bc8e-983df0ddb113" providerId="ADAL" clId="{B113D0C8-5E1A-4598-A9A8-767ACFCC8582}" dt="2025-01-18T03:08:41.125" v="1357" actId="26606"/>
          <ac:spMkLst>
            <pc:docMk/>
            <pc:sldMk cId="2238743825" sldId="270"/>
            <ac:spMk id="9" creationId="{3A767031-C99F-4567-B7D9-353331C77909}"/>
          </ac:spMkLst>
        </pc:spChg>
        <pc:spChg chg="add del">
          <ac:chgData name="Beverly Cole" userId="47d38acf-a8a1-4388-bc8e-983df0ddb113" providerId="ADAL" clId="{B113D0C8-5E1A-4598-A9A8-767ACFCC8582}" dt="2025-01-18T03:07:59.486" v="1355" actId="26606"/>
          <ac:spMkLst>
            <pc:docMk/>
            <pc:sldMk cId="2238743825" sldId="270"/>
            <ac:spMk id="11" creationId="{32768DCD-B824-413A-B330-8D57ADB3724C}"/>
          </ac:spMkLst>
        </pc:spChg>
        <pc:spChg chg="add del">
          <ac:chgData name="Beverly Cole" userId="47d38acf-a8a1-4388-bc8e-983df0ddb113" providerId="ADAL" clId="{B113D0C8-5E1A-4598-A9A8-767ACFCC8582}" dt="2025-01-18T03:07:59.486" v="1355" actId="26606"/>
          <ac:spMkLst>
            <pc:docMk/>
            <pc:sldMk cId="2238743825" sldId="270"/>
            <ac:spMk id="13" creationId="{61DF3E2F-0A88-4C55-8678-0764BF7339D9}"/>
          </ac:spMkLst>
        </pc:spChg>
        <pc:spChg chg="add del">
          <ac:chgData name="Beverly Cole" userId="47d38acf-a8a1-4388-bc8e-983df0ddb113" providerId="ADAL" clId="{B113D0C8-5E1A-4598-A9A8-767ACFCC8582}" dt="2025-01-18T03:08:41.125" v="1357" actId="26606"/>
          <ac:spMkLst>
            <pc:docMk/>
            <pc:sldMk cId="2238743825" sldId="270"/>
            <ac:spMk id="15" creationId="{63FEDEE9-12A6-4011-A532-8071D6086BF8}"/>
          </ac:spMkLst>
        </pc:spChg>
        <pc:spChg chg="add del">
          <ac:chgData name="Beverly Cole" userId="47d38acf-a8a1-4388-bc8e-983df0ddb113" providerId="ADAL" clId="{B113D0C8-5E1A-4598-A9A8-767ACFCC8582}" dt="2025-01-18T03:08:41.125" v="1357" actId="26606"/>
          <ac:spMkLst>
            <pc:docMk/>
            <pc:sldMk cId="2238743825" sldId="270"/>
            <ac:spMk id="17" creationId="{57C37CE9-19CE-49DF-A887-2214EBB1F097}"/>
          </ac:spMkLst>
        </pc:spChg>
        <pc:spChg chg="add del">
          <ac:chgData name="Beverly Cole" userId="47d38acf-a8a1-4388-bc8e-983df0ddb113" providerId="ADAL" clId="{B113D0C8-5E1A-4598-A9A8-767ACFCC8582}" dt="2025-01-18T03:08:41.125" v="1357" actId="26606"/>
          <ac:spMkLst>
            <pc:docMk/>
            <pc:sldMk cId="2238743825" sldId="270"/>
            <ac:spMk id="19" creationId="{7EF84E8E-7E93-4DEE-BCFB-2AE29098B5C3}"/>
          </ac:spMkLst>
        </pc:spChg>
        <pc:spChg chg="add del">
          <ac:chgData name="Beverly Cole" userId="47d38acf-a8a1-4388-bc8e-983df0ddb113" providerId="ADAL" clId="{B113D0C8-5E1A-4598-A9A8-767ACFCC8582}" dt="2025-01-18T03:08:41.125" v="1357" actId="26606"/>
          <ac:spMkLst>
            <pc:docMk/>
            <pc:sldMk cId="2238743825" sldId="270"/>
            <ac:spMk id="21" creationId="{9046502B-E9B6-4225-B8EE-BC5D644686B0}"/>
          </ac:spMkLst>
        </pc:spChg>
        <pc:spChg chg="add del">
          <ac:chgData name="Beverly Cole" userId="47d38acf-a8a1-4388-bc8e-983df0ddb113" providerId="ADAL" clId="{B113D0C8-5E1A-4598-A9A8-767ACFCC8582}" dt="2025-01-18T03:08:41.125" v="1357" actId="26606"/>
          <ac:spMkLst>
            <pc:docMk/>
            <pc:sldMk cId="2238743825" sldId="270"/>
            <ac:spMk id="23" creationId="{2D500B59-4CB5-4E11-9A7B-D19B4BA14B58}"/>
          </ac:spMkLst>
        </pc:spChg>
        <pc:spChg chg="add">
          <ac:chgData name="Beverly Cole" userId="47d38acf-a8a1-4388-bc8e-983df0ddb113" providerId="ADAL" clId="{B113D0C8-5E1A-4598-A9A8-767ACFCC8582}" dt="2025-01-18T03:08:41.141" v="1358" actId="26606"/>
          <ac:spMkLst>
            <pc:docMk/>
            <pc:sldMk cId="2238743825" sldId="270"/>
            <ac:spMk id="25" creationId="{32768DCD-B824-413A-B330-8D57ADB3724C}"/>
          </ac:spMkLst>
        </pc:spChg>
        <pc:graphicFrameChg chg="add del">
          <ac:chgData name="Beverly Cole" userId="47d38acf-a8a1-4388-bc8e-983df0ddb113" providerId="ADAL" clId="{B113D0C8-5E1A-4598-A9A8-767ACFCC8582}" dt="2025-01-18T03:07:59.486" v="1355" actId="26606"/>
          <ac:graphicFrameMkLst>
            <pc:docMk/>
            <pc:sldMk cId="2238743825" sldId="270"/>
            <ac:graphicFrameMk id="7" creationId="{62C7CF6A-7C6B-B129-1250-A2570C956703}"/>
          </ac:graphicFrameMkLst>
        </pc:graphicFrameChg>
        <pc:picChg chg="add del">
          <ac:chgData name="Beverly Cole" userId="47d38acf-a8a1-4388-bc8e-983df0ddb113" providerId="ADAL" clId="{B113D0C8-5E1A-4598-A9A8-767ACFCC8582}" dt="2025-01-18T03:08:41.125" v="1357" actId="26606"/>
          <ac:picMkLst>
            <pc:docMk/>
            <pc:sldMk cId="2238743825" sldId="270"/>
            <ac:picMk id="10" creationId="{8ED28A7C-C039-C426-0584-27D46DD1B445}"/>
          </ac:picMkLst>
        </pc:picChg>
        <pc:picChg chg="add">
          <ac:chgData name="Beverly Cole" userId="47d38acf-a8a1-4388-bc8e-983df0ddb113" providerId="ADAL" clId="{B113D0C8-5E1A-4598-A9A8-767ACFCC8582}" dt="2025-01-18T03:08:41.141" v="1358" actId="26606"/>
          <ac:picMkLst>
            <pc:docMk/>
            <pc:sldMk cId="2238743825" sldId="270"/>
            <ac:picMk id="26" creationId="{8A57F4E1-953C-0A3B-2D86-49BBA4B8F73D}"/>
          </ac:picMkLst>
        </pc:picChg>
      </pc:sldChg>
      <pc:sldChg chg="addSp modSp new mod setBg">
        <pc:chgData name="Beverly Cole" userId="47d38acf-a8a1-4388-bc8e-983df0ddb113" providerId="ADAL" clId="{B113D0C8-5E1A-4598-A9A8-767ACFCC8582}" dt="2025-01-18T03:11:10.852" v="1374" actId="12"/>
        <pc:sldMkLst>
          <pc:docMk/>
          <pc:sldMk cId="326814522" sldId="271"/>
        </pc:sldMkLst>
        <pc:spChg chg="mod">
          <ac:chgData name="Beverly Cole" userId="47d38acf-a8a1-4388-bc8e-983df0ddb113" providerId="ADAL" clId="{B113D0C8-5E1A-4598-A9A8-767ACFCC8582}" dt="2025-01-18T03:10:41.927" v="1371" actId="26606"/>
          <ac:spMkLst>
            <pc:docMk/>
            <pc:sldMk cId="326814522" sldId="271"/>
            <ac:spMk id="2" creationId="{2AD68B70-4A91-A824-9E76-46E926A4A088}"/>
          </ac:spMkLst>
        </pc:spChg>
        <pc:spChg chg="mod">
          <ac:chgData name="Beverly Cole" userId="47d38acf-a8a1-4388-bc8e-983df0ddb113" providerId="ADAL" clId="{B113D0C8-5E1A-4598-A9A8-767ACFCC8582}" dt="2025-01-18T03:11:10.852" v="1374" actId="12"/>
          <ac:spMkLst>
            <pc:docMk/>
            <pc:sldMk cId="326814522" sldId="271"/>
            <ac:spMk id="3" creationId="{F318B1D2-ADDB-20B1-3BDF-DCF14CFF5CB0}"/>
          </ac:spMkLst>
        </pc:spChg>
        <pc:spChg chg="add">
          <ac:chgData name="Beverly Cole" userId="47d38acf-a8a1-4388-bc8e-983df0ddb113" providerId="ADAL" clId="{B113D0C8-5E1A-4598-A9A8-767ACFCC8582}" dt="2025-01-18T03:10:41.927" v="1371" actId="26606"/>
          <ac:spMkLst>
            <pc:docMk/>
            <pc:sldMk cId="326814522" sldId="271"/>
            <ac:spMk id="9" creationId="{32768DCD-B824-413A-B330-8D57ADB3724C}"/>
          </ac:spMkLst>
        </pc:spChg>
        <pc:picChg chg="add">
          <ac:chgData name="Beverly Cole" userId="47d38acf-a8a1-4388-bc8e-983df0ddb113" providerId="ADAL" clId="{B113D0C8-5E1A-4598-A9A8-767ACFCC8582}" dt="2025-01-18T03:10:41.927" v="1371" actId="26606"/>
          <ac:picMkLst>
            <pc:docMk/>
            <pc:sldMk cId="326814522" sldId="271"/>
            <ac:picMk id="5" creationId="{B83F3CE8-DDA5-7636-5C27-D65BFB2D900A}"/>
          </ac:picMkLst>
        </pc:picChg>
      </pc:sldChg>
      <pc:sldChg chg="addSp delSp modSp new mod setBg">
        <pc:chgData name="Beverly Cole" userId="47d38acf-a8a1-4388-bc8e-983df0ddb113" providerId="ADAL" clId="{B113D0C8-5E1A-4598-A9A8-767ACFCC8582}" dt="2025-01-18T03:15:44.501" v="1464" actId="20577"/>
        <pc:sldMkLst>
          <pc:docMk/>
          <pc:sldMk cId="1275792528" sldId="272"/>
        </pc:sldMkLst>
        <pc:spChg chg="mod">
          <ac:chgData name="Beverly Cole" userId="47d38acf-a8a1-4388-bc8e-983df0ddb113" providerId="ADAL" clId="{B113D0C8-5E1A-4598-A9A8-767ACFCC8582}" dt="2025-01-18T03:12:19.863" v="1379" actId="26606"/>
          <ac:spMkLst>
            <pc:docMk/>
            <pc:sldMk cId="1275792528" sldId="272"/>
            <ac:spMk id="2" creationId="{A205EFA4-3AD0-68D6-82F1-241C8F4CF6AE}"/>
          </ac:spMkLst>
        </pc:spChg>
        <pc:spChg chg="mod">
          <ac:chgData name="Beverly Cole" userId="47d38acf-a8a1-4388-bc8e-983df0ddb113" providerId="ADAL" clId="{B113D0C8-5E1A-4598-A9A8-767ACFCC8582}" dt="2025-01-18T03:15:44.501" v="1464" actId="20577"/>
          <ac:spMkLst>
            <pc:docMk/>
            <pc:sldMk cId="1275792528" sldId="272"/>
            <ac:spMk id="3" creationId="{A7E7A953-DF24-42F2-0B48-2AF6AF098852}"/>
          </ac:spMkLst>
        </pc:spChg>
        <pc:spChg chg="add del">
          <ac:chgData name="Beverly Cole" userId="47d38acf-a8a1-4388-bc8e-983df0ddb113" providerId="ADAL" clId="{B113D0C8-5E1A-4598-A9A8-767ACFCC8582}" dt="2025-01-18T03:12:06.063" v="1378" actId="26606"/>
          <ac:spMkLst>
            <pc:docMk/>
            <pc:sldMk cId="1275792528" sldId="272"/>
            <ac:spMk id="9" creationId="{32768DCD-B824-413A-B330-8D57ADB3724C}"/>
          </ac:spMkLst>
        </pc:spChg>
        <pc:spChg chg="add del">
          <ac:chgData name="Beverly Cole" userId="47d38acf-a8a1-4388-bc8e-983df0ddb113" providerId="ADAL" clId="{B113D0C8-5E1A-4598-A9A8-767ACFCC8582}" dt="2025-01-18T03:12:19.863" v="1379" actId="26606"/>
          <ac:spMkLst>
            <pc:docMk/>
            <pc:sldMk cId="1275792528" sldId="272"/>
            <ac:spMk id="15" creationId="{19B36E71-93BD-4984-AC9C-CC9FB9CC06D6}"/>
          </ac:spMkLst>
        </pc:spChg>
        <pc:spChg chg="add del">
          <ac:chgData name="Beverly Cole" userId="47d38acf-a8a1-4388-bc8e-983df0ddb113" providerId="ADAL" clId="{B113D0C8-5E1A-4598-A9A8-767ACFCC8582}" dt="2025-01-18T03:12:19.863" v="1379" actId="26606"/>
          <ac:spMkLst>
            <pc:docMk/>
            <pc:sldMk cId="1275792528" sldId="272"/>
            <ac:spMk id="17" creationId="{3A767031-C99F-4567-B7D9-353331C77909}"/>
          </ac:spMkLst>
        </pc:spChg>
        <pc:spChg chg="add del">
          <ac:chgData name="Beverly Cole" userId="47d38acf-a8a1-4388-bc8e-983df0ddb113" providerId="ADAL" clId="{B113D0C8-5E1A-4598-A9A8-767ACFCC8582}" dt="2025-01-18T03:12:19.863" v="1379" actId="26606"/>
          <ac:spMkLst>
            <pc:docMk/>
            <pc:sldMk cId="1275792528" sldId="272"/>
            <ac:spMk id="19" creationId="{63FEDEE9-12A6-4011-A532-8071D6086BF8}"/>
          </ac:spMkLst>
        </pc:spChg>
        <pc:spChg chg="add del">
          <ac:chgData name="Beverly Cole" userId="47d38acf-a8a1-4388-bc8e-983df0ddb113" providerId="ADAL" clId="{B113D0C8-5E1A-4598-A9A8-767ACFCC8582}" dt="2025-01-18T03:12:19.863" v="1379" actId="26606"/>
          <ac:spMkLst>
            <pc:docMk/>
            <pc:sldMk cId="1275792528" sldId="272"/>
            <ac:spMk id="21" creationId="{57C37CE9-19CE-49DF-A887-2214EBB1F097}"/>
          </ac:spMkLst>
        </pc:spChg>
        <pc:spChg chg="add del">
          <ac:chgData name="Beverly Cole" userId="47d38acf-a8a1-4388-bc8e-983df0ddb113" providerId="ADAL" clId="{B113D0C8-5E1A-4598-A9A8-767ACFCC8582}" dt="2025-01-18T03:12:19.863" v="1379" actId="26606"/>
          <ac:spMkLst>
            <pc:docMk/>
            <pc:sldMk cId="1275792528" sldId="272"/>
            <ac:spMk id="23" creationId="{7EF84E8E-7E93-4DEE-BCFB-2AE29098B5C3}"/>
          </ac:spMkLst>
        </pc:spChg>
        <pc:spChg chg="add del">
          <ac:chgData name="Beverly Cole" userId="47d38acf-a8a1-4388-bc8e-983df0ddb113" providerId="ADAL" clId="{B113D0C8-5E1A-4598-A9A8-767ACFCC8582}" dt="2025-01-18T03:12:19.863" v="1379" actId="26606"/>
          <ac:spMkLst>
            <pc:docMk/>
            <pc:sldMk cId="1275792528" sldId="272"/>
            <ac:spMk id="25" creationId="{9046502B-E9B6-4225-B8EE-BC5D644686B0}"/>
          </ac:spMkLst>
        </pc:spChg>
        <pc:spChg chg="add del">
          <ac:chgData name="Beverly Cole" userId="47d38acf-a8a1-4388-bc8e-983df0ddb113" providerId="ADAL" clId="{B113D0C8-5E1A-4598-A9A8-767ACFCC8582}" dt="2025-01-18T03:12:19.863" v="1379" actId="26606"/>
          <ac:spMkLst>
            <pc:docMk/>
            <pc:sldMk cId="1275792528" sldId="272"/>
            <ac:spMk id="27" creationId="{2D500B59-4CB5-4E11-9A7B-D19B4BA14B58}"/>
          </ac:spMkLst>
        </pc:spChg>
        <pc:spChg chg="add">
          <ac:chgData name="Beverly Cole" userId="47d38acf-a8a1-4388-bc8e-983df0ddb113" providerId="ADAL" clId="{B113D0C8-5E1A-4598-A9A8-767ACFCC8582}" dt="2025-01-18T03:12:19.863" v="1379" actId="26606"/>
          <ac:spMkLst>
            <pc:docMk/>
            <pc:sldMk cId="1275792528" sldId="272"/>
            <ac:spMk id="32" creationId="{32768DCD-B824-413A-B330-8D57ADB3724C}"/>
          </ac:spMkLst>
        </pc:spChg>
        <pc:spChg chg="add">
          <ac:chgData name="Beverly Cole" userId="47d38acf-a8a1-4388-bc8e-983df0ddb113" providerId="ADAL" clId="{B113D0C8-5E1A-4598-A9A8-767ACFCC8582}" dt="2025-01-18T03:12:19.863" v="1379" actId="26606"/>
          <ac:spMkLst>
            <pc:docMk/>
            <pc:sldMk cId="1275792528" sldId="272"/>
            <ac:spMk id="34" creationId="{19F9CD66-32FC-448F-B4C5-67D17508A226}"/>
          </ac:spMkLst>
        </pc:spChg>
        <pc:picChg chg="add del">
          <ac:chgData name="Beverly Cole" userId="47d38acf-a8a1-4388-bc8e-983df0ddb113" providerId="ADAL" clId="{B113D0C8-5E1A-4598-A9A8-767ACFCC8582}" dt="2025-01-18T03:11:53.180" v="1377" actId="21"/>
          <ac:picMkLst>
            <pc:docMk/>
            <pc:sldMk cId="1275792528" sldId="272"/>
            <ac:picMk id="5" creationId="{AFCE592D-6B58-F4FD-52ED-A2FAD6CE3258}"/>
          </ac:picMkLst>
        </pc:picChg>
        <pc:picChg chg="add mod ord">
          <ac:chgData name="Beverly Cole" userId="47d38acf-a8a1-4388-bc8e-983df0ddb113" providerId="ADAL" clId="{B113D0C8-5E1A-4598-A9A8-767ACFCC8582}" dt="2025-01-18T03:12:52.888" v="1384" actId="14100"/>
          <ac:picMkLst>
            <pc:docMk/>
            <pc:sldMk cId="1275792528" sldId="272"/>
            <ac:picMk id="11" creationId="{95DD56B5-999F-859A-9D53-05C37520E2A6}"/>
          </ac:picMkLst>
        </pc:picChg>
      </pc:sldChg>
      <pc:sldChg chg="modSp new mod">
        <pc:chgData name="Beverly Cole" userId="47d38acf-a8a1-4388-bc8e-983df0ddb113" providerId="ADAL" clId="{B113D0C8-5E1A-4598-A9A8-767ACFCC8582}" dt="2025-01-18T03:25:23.923" v="1522" actId="20577"/>
        <pc:sldMkLst>
          <pc:docMk/>
          <pc:sldMk cId="3285810863" sldId="273"/>
        </pc:sldMkLst>
        <pc:spChg chg="mod">
          <ac:chgData name="Beverly Cole" userId="47d38acf-a8a1-4388-bc8e-983df0ddb113" providerId="ADAL" clId="{B113D0C8-5E1A-4598-A9A8-767ACFCC8582}" dt="2025-01-18T02:31:19.475" v="645" actId="14100"/>
          <ac:spMkLst>
            <pc:docMk/>
            <pc:sldMk cId="3285810863" sldId="273"/>
            <ac:spMk id="2" creationId="{C0D87C06-F1D6-CD83-5679-E402FA88DBB0}"/>
          </ac:spMkLst>
        </pc:spChg>
        <pc:spChg chg="mod">
          <ac:chgData name="Beverly Cole" userId="47d38acf-a8a1-4388-bc8e-983df0ddb113" providerId="ADAL" clId="{B113D0C8-5E1A-4598-A9A8-767ACFCC8582}" dt="2025-01-18T03:25:23.923" v="1522" actId="20577"/>
          <ac:spMkLst>
            <pc:docMk/>
            <pc:sldMk cId="3285810863" sldId="273"/>
            <ac:spMk id="3" creationId="{D1E3BFE0-0C66-A142-11E1-EDE22B807EF9}"/>
          </ac:spMkLst>
        </pc:spChg>
      </pc:sldChg>
      <pc:sldChg chg="modSp new mod">
        <pc:chgData name="Beverly Cole" userId="47d38acf-a8a1-4388-bc8e-983df0ddb113" providerId="ADAL" clId="{B113D0C8-5E1A-4598-A9A8-767ACFCC8582}" dt="2025-01-18T03:25:51.535" v="1530" actId="27636"/>
        <pc:sldMkLst>
          <pc:docMk/>
          <pc:sldMk cId="316762023" sldId="274"/>
        </pc:sldMkLst>
        <pc:spChg chg="mod">
          <ac:chgData name="Beverly Cole" userId="47d38acf-a8a1-4388-bc8e-983df0ddb113" providerId="ADAL" clId="{B113D0C8-5E1A-4598-A9A8-767ACFCC8582}" dt="2025-01-17T03:48:29.211" v="288" actId="20577"/>
          <ac:spMkLst>
            <pc:docMk/>
            <pc:sldMk cId="316762023" sldId="274"/>
            <ac:spMk id="2" creationId="{987AC5BD-58C0-452E-E348-426CF757FA7C}"/>
          </ac:spMkLst>
        </pc:spChg>
        <pc:spChg chg="mod">
          <ac:chgData name="Beverly Cole" userId="47d38acf-a8a1-4388-bc8e-983df0ddb113" providerId="ADAL" clId="{B113D0C8-5E1A-4598-A9A8-767ACFCC8582}" dt="2025-01-18T03:25:51.535" v="1530" actId="27636"/>
          <ac:spMkLst>
            <pc:docMk/>
            <pc:sldMk cId="316762023" sldId="274"/>
            <ac:spMk id="3" creationId="{5DDE7440-5AB2-7CC5-A4DC-00BEAB56016C}"/>
          </ac:spMkLst>
        </pc:spChg>
      </pc:sldChg>
      <pc:sldChg chg="addSp delSp modSp new del mod">
        <pc:chgData name="Beverly Cole" userId="47d38acf-a8a1-4388-bc8e-983df0ddb113" providerId="ADAL" clId="{B113D0C8-5E1A-4598-A9A8-767ACFCC8582}" dt="2025-01-18T02:42:07.142" v="935" actId="2696"/>
        <pc:sldMkLst>
          <pc:docMk/>
          <pc:sldMk cId="1185734482" sldId="275"/>
        </pc:sldMkLst>
        <pc:spChg chg="mod">
          <ac:chgData name="Beverly Cole" userId="47d38acf-a8a1-4388-bc8e-983df0ddb113" providerId="ADAL" clId="{B113D0C8-5E1A-4598-A9A8-767ACFCC8582}" dt="2025-01-18T02:40:10.739" v="914" actId="27636"/>
          <ac:spMkLst>
            <pc:docMk/>
            <pc:sldMk cId="1185734482" sldId="275"/>
            <ac:spMk id="2" creationId="{E0EB8C18-244E-BCA5-D916-647E18A3205A}"/>
          </ac:spMkLst>
        </pc:spChg>
        <pc:spChg chg="mod">
          <ac:chgData name="Beverly Cole" userId="47d38acf-a8a1-4388-bc8e-983df0ddb113" providerId="ADAL" clId="{B113D0C8-5E1A-4598-A9A8-767ACFCC8582}" dt="2025-01-18T02:09:15.573" v="367" actId="27636"/>
          <ac:spMkLst>
            <pc:docMk/>
            <pc:sldMk cId="1185734482" sldId="275"/>
            <ac:spMk id="3" creationId="{24532A66-1EDD-7E3C-3DED-685A08A93EFB}"/>
          </ac:spMkLst>
        </pc:spChg>
        <pc:spChg chg="add del">
          <ac:chgData name="Beverly Cole" userId="47d38acf-a8a1-4388-bc8e-983df0ddb113" providerId="ADAL" clId="{B113D0C8-5E1A-4598-A9A8-767ACFCC8582}" dt="2025-01-18T02:38:32.916" v="900" actId="22"/>
          <ac:spMkLst>
            <pc:docMk/>
            <pc:sldMk cId="1185734482" sldId="275"/>
            <ac:spMk id="5" creationId="{A882C788-2ADF-9E3D-6F19-E9D554EE5E33}"/>
          </ac:spMkLst>
        </pc:spChg>
        <pc:spChg chg="add mod">
          <ac:chgData name="Beverly Cole" userId="47d38acf-a8a1-4388-bc8e-983df0ddb113" providerId="ADAL" clId="{B113D0C8-5E1A-4598-A9A8-767ACFCC8582}" dt="2025-01-18T02:39:55.894" v="911" actId="5793"/>
          <ac:spMkLst>
            <pc:docMk/>
            <pc:sldMk cId="1185734482" sldId="275"/>
            <ac:spMk id="7" creationId="{A0EDEFFD-1C1F-34A4-FC6E-50F130E95DAC}"/>
          </ac:spMkLst>
        </pc:spChg>
      </pc:sldChg>
      <pc:sldChg chg="add del">
        <pc:chgData name="Beverly Cole" userId="47d38acf-a8a1-4388-bc8e-983df0ddb113" providerId="ADAL" clId="{B113D0C8-5E1A-4598-A9A8-767ACFCC8582}" dt="2025-01-18T02:46:46.406" v="965" actId="2696"/>
        <pc:sldMkLst>
          <pc:docMk/>
          <pc:sldMk cId="2250542876" sldId="275"/>
        </pc:sldMkLst>
      </pc:sldChg>
      <pc:sldChg chg="addSp delSp modSp new del mod">
        <pc:chgData name="Beverly Cole" userId="47d38acf-a8a1-4388-bc8e-983df0ddb113" providerId="ADAL" clId="{B113D0C8-5E1A-4598-A9A8-767ACFCC8582}" dt="2025-01-18T02:46:31.188" v="961" actId="2696"/>
        <pc:sldMkLst>
          <pc:docMk/>
          <pc:sldMk cId="2392562681" sldId="276"/>
        </pc:sldMkLst>
        <pc:spChg chg="mod">
          <ac:chgData name="Beverly Cole" userId="47d38acf-a8a1-4388-bc8e-983df0ddb113" providerId="ADAL" clId="{B113D0C8-5E1A-4598-A9A8-767ACFCC8582}" dt="2025-01-18T02:45:48.772" v="958" actId="27636"/>
          <ac:spMkLst>
            <pc:docMk/>
            <pc:sldMk cId="2392562681" sldId="276"/>
            <ac:spMk id="2" creationId="{80605310-101D-6B5F-ECF8-C6EC9674EBE9}"/>
          </ac:spMkLst>
        </pc:spChg>
        <pc:spChg chg="mod">
          <ac:chgData name="Beverly Cole" userId="47d38acf-a8a1-4388-bc8e-983df0ddb113" providerId="ADAL" clId="{B113D0C8-5E1A-4598-A9A8-767ACFCC8582}" dt="2025-01-18T02:42:29.907" v="937" actId="6549"/>
          <ac:spMkLst>
            <pc:docMk/>
            <pc:sldMk cId="2392562681" sldId="276"/>
            <ac:spMk id="3" creationId="{48F575AE-A553-689C-DCEE-FA4127C2959A}"/>
          </ac:spMkLst>
        </pc:spChg>
        <pc:spChg chg="add del">
          <ac:chgData name="Beverly Cole" userId="47d38acf-a8a1-4388-bc8e-983df0ddb113" providerId="ADAL" clId="{B113D0C8-5E1A-4598-A9A8-767ACFCC8582}" dt="2025-01-18T02:44:22.217" v="946" actId="22"/>
          <ac:spMkLst>
            <pc:docMk/>
            <pc:sldMk cId="2392562681" sldId="276"/>
            <ac:spMk id="5" creationId="{4751B2B7-B460-9E33-630E-FDB3D833A971}"/>
          </ac:spMkLst>
        </pc:spChg>
      </pc:sldChg>
      <pc:sldChg chg="modSp new mod">
        <pc:chgData name="Beverly Cole" userId="47d38acf-a8a1-4388-bc8e-983df0ddb113" providerId="ADAL" clId="{B113D0C8-5E1A-4598-A9A8-767ACFCC8582}" dt="2025-01-18T03:31:22.396" v="1618" actId="27636"/>
        <pc:sldMkLst>
          <pc:docMk/>
          <pc:sldMk cId="2296912276" sldId="277"/>
        </pc:sldMkLst>
        <pc:spChg chg="mod">
          <ac:chgData name="Beverly Cole" userId="47d38acf-a8a1-4388-bc8e-983df0ddb113" providerId="ADAL" clId="{B113D0C8-5E1A-4598-A9A8-767ACFCC8582}" dt="2025-01-18T03:23:04.469" v="1488" actId="20577"/>
          <ac:spMkLst>
            <pc:docMk/>
            <pc:sldMk cId="2296912276" sldId="277"/>
            <ac:spMk id="2" creationId="{47DD1266-23E8-8984-17E4-EB372B0E18CA}"/>
          </ac:spMkLst>
        </pc:spChg>
        <pc:spChg chg="mod">
          <ac:chgData name="Beverly Cole" userId="47d38acf-a8a1-4388-bc8e-983df0ddb113" providerId="ADAL" clId="{B113D0C8-5E1A-4598-A9A8-767ACFCC8582}" dt="2025-01-18T03:31:22.396" v="1618" actId="27636"/>
          <ac:spMkLst>
            <pc:docMk/>
            <pc:sldMk cId="2296912276" sldId="277"/>
            <ac:spMk id="3" creationId="{69A3D7C9-A5CE-2B8D-C2DB-2E92E92A3923}"/>
          </ac:spMkLst>
        </pc:spChg>
      </pc:sldChg>
      <pc:sldChg chg="modSp new mod">
        <pc:chgData name="Beverly Cole" userId="47d38acf-a8a1-4388-bc8e-983df0ddb113" providerId="ADAL" clId="{B113D0C8-5E1A-4598-A9A8-767ACFCC8582}" dt="2025-01-18T03:31:44.929" v="1626" actId="27636"/>
        <pc:sldMkLst>
          <pc:docMk/>
          <pc:sldMk cId="3722440143" sldId="278"/>
        </pc:sldMkLst>
        <pc:spChg chg="mod">
          <ac:chgData name="Beverly Cole" userId="47d38acf-a8a1-4388-bc8e-983df0ddb113" providerId="ADAL" clId="{B113D0C8-5E1A-4598-A9A8-767ACFCC8582}" dt="2025-01-18T02:19:00.305" v="572" actId="20577"/>
          <ac:spMkLst>
            <pc:docMk/>
            <pc:sldMk cId="3722440143" sldId="278"/>
            <ac:spMk id="2" creationId="{4B0AB147-E672-8BAA-4138-FD71CEF3AC3A}"/>
          </ac:spMkLst>
        </pc:spChg>
        <pc:spChg chg="mod">
          <ac:chgData name="Beverly Cole" userId="47d38acf-a8a1-4388-bc8e-983df0ddb113" providerId="ADAL" clId="{B113D0C8-5E1A-4598-A9A8-767ACFCC8582}" dt="2025-01-18T03:31:44.929" v="1626" actId="27636"/>
          <ac:spMkLst>
            <pc:docMk/>
            <pc:sldMk cId="3722440143" sldId="278"/>
            <ac:spMk id="3" creationId="{72180454-A458-9751-EA60-EA77549D0C7D}"/>
          </ac:spMkLst>
        </pc:spChg>
      </pc:sldChg>
      <pc:sldChg chg="addSp modSp new mod setBg">
        <pc:chgData name="Beverly Cole" userId="47d38acf-a8a1-4388-bc8e-983df0ddb113" providerId="ADAL" clId="{B113D0C8-5E1A-4598-A9A8-767ACFCC8582}" dt="2025-01-18T03:44:48.745" v="1775" actId="20577"/>
        <pc:sldMkLst>
          <pc:docMk/>
          <pc:sldMk cId="3597542620" sldId="279"/>
        </pc:sldMkLst>
        <pc:spChg chg="mod">
          <ac:chgData name="Beverly Cole" userId="47d38acf-a8a1-4388-bc8e-983df0ddb113" providerId="ADAL" clId="{B113D0C8-5E1A-4598-A9A8-767ACFCC8582}" dt="2025-01-18T03:44:48.745" v="1775" actId="20577"/>
          <ac:spMkLst>
            <pc:docMk/>
            <pc:sldMk cId="3597542620" sldId="279"/>
            <ac:spMk id="2" creationId="{5E4E7B00-58CF-9459-580D-9574EFA0E6FE}"/>
          </ac:spMkLst>
        </pc:spChg>
        <pc:spChg chg="mod">
          <ac:chgData name="Beverly Cole" userId="47d38acf-a8a1-4388-bc8e-983df0ddb113" providerId="ADAL" clId="{B113D0C8-5E1A-4598-A9A8-767ACFCC8582}" dt="2025-01-18T03:17:21.517" v="1482" actId="255"/>
          <ac:spMkLst>
            <pc:docMk/>
            <pc:sldMk cId="3597542620" sldId="279"/>
            <ac:spMk id="3" creationId="{52EDBDA5-72FC-1D7D-3FED-7A90DFB5CCBD}"/>
          </ac:spMkLst>
        </pc:spChg>
        <pc:spChg chg="add">
          <ac:chgData name="Beverly Cole" userId="47d38acf-a8a1-4388-bc8e-983df0ddb113" providerId="ADAL" clId="{B113D0C8-5E1A-4598-A9A8-767ACFCC8582}" dt="2025-01-18T03:14:30.698" v="1449" actId="26606"/>
          <ac:spMkLst>
            <pc:docMk/>
            <pc:sldMk cId="3597542620" sldId="279"/>
            <ac:spMk id="9" creationId="{32768DCD-B824-413A-B330-8D57ADB3724C}"/>
          </ac:spMkLst>
        </pc:spChg>
        <pc:picChg chg="add mod">
          <ac:chgData name="Beverly Cole" userId="47d38acf-a8a1-4388-bc8e-983df0ddb113" providerId="ADAL" clId="{B113D0C8-5E1A-4598-A9A8-767ACFCC8582}" dt="2025-01-18T03:14:45.186" v="1452" actId="14100"/>
          <ac:picMkLst>
            <pc:docMk/>
            <pc:sldMk cId="3597542620" sldId="279"/>
            <ac:picMk id="5" creationId="{2DF78858-631A-A1B4-4CDF-98DC434C4997}"/>
          </ac:picMkLst>
        </pc:picChg>
      </pc:sldChg>
      <pc:sldChg chg="modSp new mod">
        <pc:chgData name="Beverly Cole" userId="47d38acf-a8a1-4388-bc8e-983df0ddb113" providerId="ADAL" clId="{B113D0C8-5E1A-4598-A9A8-767ACFCC8582}" dt="2025-01-18T03:26:14.525" v="1538" actId="27636"/>
        <pc:sldMkLst>
          <pc:docMk/>
          <pc:sldMk cId="3117424417" sldId="280"/>
        </pc:sldMkLst>
        <pc:spChg chg="mod">
          <ac:chgData name="Beverly Cole" userId="47d38acf-a8a1-4388-bc8e-983df0ddb113" providerId="ADAL" clId="{B113D0C8-5E1A-4598-A9A8-767ACFCC8582}" dt="2025-01-18T02:40:14.622" v="916" actId="27636"/>
          <ac:spMkLst>
            <pc:docMk/>
            <pc:sldMk cId="3117424417" sldId="280"/>
            <ac:spMk id="2" creationId="{3E9F75A5-4D81-0574-C36E-28BDE107344A}"/>
          </ac:spMkLst>
        </pc:spChg>
        <pc:spChg chg="mod">
          <ac:chgData name="Beverly Cole" userId="47d38acf-a8a1-4388-bc8e-983df0ddb113" providerId="ADAL" clId="{B113D0C8-5E1A-4598-A9A8-767ACFCC8582}" dt="2025-01-18T03:26:14.525" v="1538" actId="27636"/>
          <ac:spMkLst>
            <pc:docMk/>
            <pc:sldMk cId="3117424417" sldId="280"/>
            <ac:spMk id="3" creationId="{4B631047-6CA4-B32B-D941-3692EB473933}"/>
          </ac:spMkLst>
        </pc:spChg>
      </pc:sldChg>
      <pc:sldChg chg="add del">
        <pc:chgData name="Beverly Cole" userId="47d38acf-a8a1-4388-bc8e-983df0ddb113" providerId="ADAL" clId="{B113D0C8-5E1A-4598-A9A8-767ACFCC8582}" dt="2025-01-18T02:46:42.348" v="964" actId="2696"/>
        <pc:sldMkLst>
          <pc:docMk/>
          <pc:sldMk cId="3866287274" sldId="281"/>
        </pc:sldMkLst>
      </pc:sldChg>
      <pc:sldChg chg="add del">
        <pc:chgData name="Beverly Cole" userId="47d38acf-a8a1-4388-bc8e-983df0ddb113" providerId="ADAL" clId="{B113D0C8-5E1A-4598-A9A8-767ACFCC8582}" dt="2025-01-18T02:46:40.146" v="963" actId="2696"/>
        <pc:sldMkLst>
          <pc:docMk/>
          <pc:sldMk cId="2609821933" sldId="282"/>
        </pc:sldMkLst>
      </pc:sldChg>
      <pc:sldChg chg="add del">
        <pc:chgData name="Beverly Cole" userId="47d38acf-a8a1-4388-bc8e-983df0ddb113" providerId="ADAL" clId="{B113D0C8-5E1A-4598-A9A8-767ACFCC8582}" dt="2025-01-18T02:47:07.028" v="966" actId="2696"/>
        <pc:sldMkLst>
          <pc:docMk/>
          <pc:sldMk cId="3143648271" sldId="283"/>
        </pc:sldMkLst>
      </pc:sldChg>
      <pc:sldChg chg="modSp new mod">
        <pc:chgData name="Beverly Cole" userId="47d38acf-a8a1-4388-bc8e-983df0ddb113" providerId="ADAL" clId="{B113D0C8-5E1A-4598-A9A8-767ACFCC8582}" dt="2025-01-18T03:26:38.156" v="1548" actId="27636"/>
        <pc:sldMkLst>
          <pc:docMk/>
          <pc:sldMk cId="1141098907" sldId="284"/>
        </pc:sldMkLst>
        <pc:spChg chg="mod">
          <ac:chgData name="Beverly Cole" userId="47d38acf-a8a1-4388-bc8e-983df0ddb113" providerId="ADAL" clId="{B113D0C8-5E1A-4598-A9A8-767ACFCC8582}" dt="2025-01-18T02:45:52.592" v="960" actId="27636"/>
          <ac:spMkLst>
            <pc:docMk/>
            <pc:sldMk cId="1141098907" sldId="284"/>
            <ac:spMk id="2" creationId="{AA7F56D4-2CA5-06B7-881D-49E599F1D50A}"/>
          </ac:spMkLst>
        </pc:spChg>
        <pc:spChg chg="mod">
          <ac:chgData name="Beverly Cole" userId="47d38acf-a8a1-4388-bc8e-983df0ddb113" providerId="ADAL" clId="{B113D0C8-5E1A-4598-A9A8-767ACFCC8582}" dt="2025-01-18T03:26:38.156" v="1548" actId="27636"/>
          <ac:spMkLst>
            <pc:docMk/>
            <pc:sldMk cId="1141098907" sldId="284"/>
            <ac:spMk id="3" creationId="{57801CC3-A776-98DA-C8AE-E6D90235B690}"/>
          </ac:spMkLst>
        </pc:spChg>
      </pc:sldChg>
      <pc:sldChg chg="modSp new del mod">
        <pc:chgData name="Beverly Cole" userId="47d38acf-a8a1-4388-bc8e-983df0ddb113" providerId="ADAL" clId="{B113D0C8-5E1A-4598-A9A8-767ACFCC8582}" dt="2025-01-18T02:46:37.815" v="962" actId="2696"/>
        <pc:sldMkLst>
          <pc:docMk/>
          <pc:sldMk cId="1205323103" sldId="285"/>
        </pc:sldMkLst>
        <pc:spChg chg="mod">
          <ac:chgData name="Beverly Cole" userId="47d38acf-a8a1-4388-bc8e-983df0ddb113" providerId="ADAL" clId="{B113D0C8-5E1A-4598-A9A8-767ACFCC8582}" dt="2025-01-18T02:44:58.131" v="952" actId="27636"/>
          <ac:spMkLst>
            <pc:docMk/>
            <pc:sldMk cId="1205323103" sldId="285"/>
            <ac:spMk id="3" creationId="{61DFF9F5-6F84-A0FE-18AB-AAFB1F01A0D1}"/>
          </ac:spMkLst>
        </pc:spChg>
      </pc:sldChg>
      <pc:sldChg chg="modSp new del mod">
        <pc:chgData name="Beverly Cole" userId="47d38acf-a8a1-4388-bc8e-983df0ddb113" providerId="ADAL" clId="{B113D0C8-5E1A-4598-A9A8-767ACFCC8582}" dt="2025-01-18T03:46:14.819" v="1776" actId="2696"/>
        <pc:sldMkLst>
          <pc:docMk/>
          <pc:sldMk cId="3595367149" sldId="285"/>
        </pc:sldMkLst>
        <pc:spChg chg="mod">
          <ac:chgData name="Beverly Cole" userId="47d38acf-a8a1-4388-bc8e-983df0ddb113" providerId="ADAL" clId="{B113D0C8-5E1A-4598-A9A8-767ACFCC8582}" dt="2025-01-18T02:50:35.058" v="1007" actId="20577"/>
          <ac:spMkLst>
            <pc:docMk/>
            <pc:sldMk cId="3595367149" sldId="285"/>
            <ac:spMk id="2" creationId="{C4B26953-3C48-3061-ED5F-3CFA550554ED}"/>
          </ac:spMkLst>
        </pc:spChg>
        <pc:spChg chg="mod">
          <ac:chgData name="Beverly Cole" userId="47d38acf-a8a1-4388-bc8e-983df0ddb113" providerId="ADAL" clId="{B113D0C8-5E1A-4598-A9A8-767ACFCC8582}" dt="2025-01-18T02:58:23.299" v="1130"/>
          <ac:spMkLst>
            <pc:docMk/>
            <pc:sldMk cId="3595367149" sldId="285"/>
            <ac:spMk id="3" creationId="{621CDDA9-C707-AE77-5693-81B31D8F2C3F}"/>
          </ac:spMkLst>
        </pc:spChg>
      </pc:sldChg>
      <pc:sldChg chg="addSp delSp modSp new mod setBg">
        <pc:chgData name="Beverly Cole" userId="47d38acf-a8a1-4388-bc8e-983df0ddb113" providerId="ADAL" clId="{B113D0C8-5E1A-4598-A9A8-767ACFCC8582}" dt="2025-01-18T03:03:28.758" v="1234" actId="113"/>
        <pc:sldMkLst>
          <pc:docMk/>
          <pc:sldMk cId="3942177443" sldId="286"/>
        </pc:sldMkLst>
        <pc:spChg chg="mod">
          <ac:chgData name="Beverly Cole" userId="47d38acf-a8a1-4388-bc8e-983df0ddb113" providerId="ADAL" clId="{B113D0C8-5E1A-4598-A9A8-767ACFCC8582}" dt="2025-01-18T03:01:19.555" v="1137" actId="26606"/>
          <ac:spMkLst>
            <pc:docMk/>
            <pc:sldMk cId="3942177443" sldId="286"/>
            <ac:spMk id="2" creationId="{07A3D4B4-9C25-EB63-BC0D-9DAB3CC51AA1}"/>
          </ac:spMkLst>
        </pc:spChg>
        <pc:spChg chg="del mod">
          <ac:chgData name="Beverly Cole" userId="47d38acf-a8a1-4388-bc8e-983df0ddb113" providerId="ADAL" clId="{B113D0C8-5E1A-4598-A9A8-767ACFCC8582}" dt="2025-01-18T02:52:46.129" v="1065" actId="26606"/>
          <ac:spMkLst>
            <pc:docMk/>
            <pc:sldMk cId="3942177443" sldId="286"/>
            <ac:spMk id="3" creationId="{12A85D3E-55CE-693A-7BBB-BFF59D3FC5C3}"/>
          </ac:spMkLst>
        </pc:spChg>
        <pc:spChg chg="add del">
          <ac:chgData name="Beverly Cole" userId="47d38acf-a8a1-4388-bc8e-983df0ddb113" providerId="ADAL" clId="{B113D0C8-5E1A-4598-A9A8-767ACFCC8582}" dt="2025-01-18T03:01:19.507" v="1136" actId="26606"/>
          <ac:spMkLst>
            <pc:docMk/>
            <pc:sldMk cId="3942177443" sldId="286"/>
            <ac:spMk id="10" creationId="{32768DCD-B824-413A-B330-8D57ADB3724C}"/>
          </ac:spMkLst>
        </pc:spChg>
        <pc:spChg chg="add">
          <ac:chgData name="Beverly Cole" userId="47d38acf-a8a1-4388-bc8e-983df0ddb113" providerId="ADAL" clId="{B113D0C8-5E1A-4598-A9A8-767ACFCC8582}" dt="2025-01-18T03:01:19.555" v="1137" actId="26606"/>
          <ac:spMkLst>
            <pc:docMk/>
            <pc:sldMk cId="3942177443" sldId="286"/>
            <ac:spMk id="12" creationId="{32768DCD-B824-413A-B330-8D57ADB3724C}"/>
          </ac:spMkLst>
        </pc:spChg>
        <pc:graphicFrameChg chg="add mod modGraphic">
          <ac:chgData name="Beverly Cole" userId="47d38acf-a8a1-4388-bc8e-983df0ddb113" providerId="ADAL" clId="{B113D0C8-5E1A-4598-A9A8-767ACFCC8582}" dt="2025-01-18T03:03:28.758" v="1234" actId="113"/>
          <ac:graphicFrameMkLst>
            <pc:docMk/>
            <pc:sldMk cId="3942177443" sldId="286"/>
            <ac:graphicFrameMk id="5" creationId="{07D7AE2E-0976-3DA0-29CC-B471DFA89A91}"/>
          </ac:graphicFrameMkLst>
        </pc:graphicFrameChg>
      </pc:sldChg>
      <pc:sldChg chg="delSp modSp add setBg delDesignElem">
        <pc:chgData name="Beverly Cole" userId="47d38acf-a8a1-4388-bc8e-983df0ddb113" providerId="ADAL" clId="{B113D0C8-5E1A-4598-A9A8-767ACFCC8582}" dt="2025-01-18T03:28:43.537" v="1572" actId="20577"/>
        <pc:sldMkLst>
          <pc:docMk/>
          <pc:sldMk cId="3402549328" sldId="287"/>
        </pc:sldMkLst>
        <pc:spChg chg="del">
          <ac:chgData name="Beverly Cole" userId="47d38acf-a8a1-4388-bc8e-983df0ddb113" providerId="ADAL" clId="{B113D0C8-5E1A-4598-A9A8-767ACFCC8582}" dt="2025-01-18T03:04:03.791" v="1236"/>
          <ac:spMkLst>
            <pc:docMk/>
            <pc:sldMk cId="3402549328" sldId="287"/>
            <ac:spMk id="12" creationId="{826266BE-01B9-C989-EA47-79B4D76D08EB}"/>
          </ac:spMkLst>
        </pc:spChg>
        <pc:graphicFrameChg chg="mod">
          <ac:chgData name="Beverly Cole" userId="47d38acf-a8a1-4388-bc8e-983df0ddb113" providerId="ADAL" clId="{B113D0C8-5E1A-4598-A9A8-767ACFCC8582}" dt="2025-01-18T03:28:43.537" v="1572" actId="20577"/>
          <ac:graphicFrameMkLst>
            <pc:docMk/>
            <pc:sldMk cId="3402549328" sldId="287"/>
            <ac:graphicFrameMk id="5" creationId="{CF517E13-E502-A9EA-6C92-1EC714900B20}"/>
          </ac:graphicFrameMkLst>
        </pc:graphicFrameChg>
      </pc:sldChg>
      <pc:sldChg chg="addSp delSp modSp new mod setBg">
        <pc:chgData name="Beverly Cole" userId="47d38acf-a8a1-4388-bc8e-983df0ddb113" providerId="ADAL" clId="{B113D0C8-5E1A-4598-A9A8-767ACFCC8582}" dt="2025-01-18T03:44:03.007" v="1774" actId="20577"/>
        <pc:sldMkLst>
          <pc:docMk/>
          <pc:sldMk cId="3916623662" sldId="288"/>
        </pc:sldMkLst>
        <pc:spChg chg="mod">
          <ac:chgData name="Beverly Cole" userId="47d38acf-a8a1-4388-bc8e-983df0ddb113" providerId="ADAL" clId="{B113D0C8-5E1A-4598-A9A8-767ACFCC8582}" dt="2025-01-18T03:41:35.799" v="1734" actId="26606"/>
          <ac:spMkLst>
            <pc:docMk/>
            <pc:sldMk cId="3916623662" sldId="288"/>
            <ac:spMk id="2" creationId="{50583F60-B75A-B4D7-6B3B-867CADCC0851}"/>
          </ac:spMkLst>
        </pc:spChg>
        <pc:spChg chg="mod">
          <ac:chgData name="Beverly Cole" userId="47d38acf-a8a1-4388-bc8e-983df0ddb113" providerId="ADAL" clId="{B113D0C8-5E1A-4598-A9A8-767ACFCC8582}" dt="2025-01-18T03:44:03.007" v="1774" actId="20577"/>
          <ac:spMkLst>
            <pc:docMk/>
            <pc:sldMk cId="3916623662" sldId="288"/>
            <ac:spMk id="3" creationId="{AE391953-1516-FA51-2CA7-8412B54C5150}"/>
          </ac:spMkLst>
        </pc:spChg>
        <pc:spChg chg="add del">
          <ac:chgData name="Beverly Cole" userId="47d38acf-a8a1-4388-bc8e-983df0ddb113" providerId="ADAL" clId="{B113D0C8-5E1A-4598-A9A8-767ACFCC8582}" dt="2025-01-18T03:41:29.195" v="1733" actId="26606"/>
          <ac:spMkLst>
            <pc:docMk/>
            <pc:sldMk cId="3916623662" sldId="288"/>
            <ac:spMk id="9" creationId="{19B36E71-93BD-4984-AC9C-CC9FB9CC06D6}"/>
          </ac:spMkLst>
        </pc:spChg>
        <pc:spChg chg="add">
          <ac:chgData name="Beverly Cole" userId="47d38acf-a8a1-4388-bc8e-983df0ddb113" providerId="ADAL" clId="{B113D0C8-5E1A-4598-A9A8-767ACFCC8582}" dt="2025-01-18T03:41:35.799" v="1734" actId="26606"/>
          <ac:spMkLst>
            <pc:docMk/>
            <pc:sldMk cId="3916623662" sldId="288"/>
            <ac:spMk id="10" creationId="{32768DCD-B824-413A-B330-8D57ADB3724C}"/>
          </ac:spMkLst>
        </pc:spChg>
        <pc:spChg chg="add del">
          <ac:chgData name="Beverly Cole" userId="47d38acf-a8a1-4388-bc8e-983df0ddb113" providerId="ADAL" clId="{B113D0C8-5E1A-4598-A9A8-767ACFCC8582}" dt="2025-01-18T03:41:29.195" v="1733" actId="26606"/>
          <ac:spMkLst>
            <pc:docMk/>
            <pc:sldMk cId="3916623662" sldId="288"/>
            <ac:spMk id="11" creationId="{3A767031-C99F-4567-B7D9-353331C77909}"/>
          </ac:spMkLst>
        </pc:spChg>
        <pc:spChg chg="add">
          <ac:chgData name="Beverly Cole" userId="47d38acf-a8a1-4388-bc8e-983df0ddb113" providerId="ADAL" clId="{B113D0C8-5E1A-4598-A9A8-767ACFCC8582}" dt="2025-01-18T03:41:35.799" v="1734" actId="26606"/>
          <ac:spMkLst>
            <pc:docMk/>
            <pc:sldMk cId="3916623662" sldId="288"/>
            <ac:spMk id="12" creationId="{19F9CD66-32FC-448F-B4C5-67D17508A226}"/>
          </ac:spMkLst>
        </pc:spChg>
        <pc:spChg chg="add del">
          <ac:chgData name="Beverly Cole" userId="47d38acf-a8a1-4388-bc8e-983df0ddb113" providerId="ADAL" clId="{B113D0C8-5E1A-4598-A9A8-767ACFCC8582}" dt="2025-01-18T03:41:29.195" v="1733" actId="26606"/>
          <ac:spMkLst>
            <pc:docMk/>
            <pc:sldMk cId="3916623662" sldId="288"/>
            <ac:spMk id="13" creationId="{63FEDEE9-12A6-4011-A532-8071D6086BF8}"/>
          </ac:spMkLst>
        </pc:spChg>
        <pc:spChg chg="add del">
          <ac:chgData name="Beverly Cole" userId="47d38acf-a8a1-4388-bc8e-983df0ddb113" providerId="ADAL" clId="{B113D0C8-5E1A-4598-A9A8-767ACFCC8582}" dt="2025-01-18T03:41:29.195" v="1733" actId="26606"/>
          <ac:spMkLst>
            <pc:docMk/>
            <pc:sldMk cId="3916623662" sldId="288"/>
            <ac:spMk id="15" creationId="{57C37CE9-19CE-49DF-A887-2214EBB1F097}"/>
          </ac:spMkLst>
        </pc:spChg>
        <pc:spChg chg="add del">
          <ac:chgData name="Beverly Cole" userId="47d38acf-a8a1-4388-bc8e-983df0ddb113" providerId="ADAL" clId="{B113D0C8-5E1A-4598-A9A8-767ACFCC8582}" dt="2025-01-18T03:41:29.195" v="1733" actId="26606"/>
          <ac:spMkLst>
            <pc:docMk/>
            <pc:sldMk cId="3916623662" sldId="288"/>
            <ac:spMk id="17" creationId="{7EF84E8E-7E93-4DEE-BCFB-2AE29098B5C3}"/>
          </ac:spMkLst>
        </pc:spChg>
        <pc:spChg chg="add del">
          <ac:chgData name="Beverly Cole" userId="47d38acf-a8a1-4388-bc8e-983df0ddb113" providerId="ADAL" clId="{B113D0C8-5E1A-4598-A9A8-767ACFCC8582}" dt="2025-01-18T03:41:29.195" v="1733" actId="26606"/>
          <ac:spMkLst>
            <pc:docMk/>
            <pc:sldMk cId="3916623662" sldId="288"/>
            <ac:spMk id="19" creationId="{9046502B-E9B6-4225-B8EE-BC5D644686B0}"/>
          </ac:spMkLst>
        </pc:spChg>
        <pc:spChg chg="add del">
          <ac:chgData name="Beverly Cole" userId="47d38acf-a8a1-4388-bc8e-983df0ddb113" providerId="ADAL" clId="{B113D0C8-5E1A-4598-A9A8-767ACFCC8582}" dt="2025-01-18T03:41:29.195" v="1733" actId="26606"/>
          <ac:spMkLst>
            <pc:docMk/>
            <pc:sldMk cId="3916623662" sldId="288"/>
            <ac:spMk id="21" creationId="{2D500B59-4CB5-4E11-9A7B-D19B4BA14B58}"/>
          </ac:spMkLst>
        </pc:spChg>
        <pc:picChg chg="add del">
          <ac:chgData name="Beverly Cole" userId="47d38acf-a8a1-4388-bc8e-983df0ddb113" providerId="ADAL" clId="{B113D0C8-5E1A-4598-A9A8-767ACFCC8582}" dt="2025-01-18T03:41:29.195" v="1733" actId="26606"/>
          <ac:picMkLst>
            <pc:docMk/>
            <pc:sldMk cId="3916623662" sldId="288"/>
            <ac:picMk id="5" creationId="{6116D5E4-3C90-A44F-763D-CB9A5B2B68E1}"/>
          </ac:picMkLst>
        </pc:picChg>
        <pc:picChg chg="add mod">
          <ac:chgData name="Beverly Cole" userId="47d38acf-a8a1-4388-bc8e-983df0ddb113" providerId="ADAL" clId="{B113D0C8-5E1A-4598-A9A8-767ACFCC8582}" dt="2025-01-18T03:43:37.831" v="1771" actId="1076"/>
          <ac:picMkLst>
            <pc:docMk/>
            <pc:sldMk cId="3916623662" sldId="288"/>
            <ac:picMk id="7" creationId="{7998DD05-A79C-810D-3FF5-6AB744D61298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EA53E31-2C80-450A-B6DA-90D1753F6261}" type="doc">
      <dgm:prSet loTypeId="urn:microsoft.com/office/officeart/2008/layout/LinedList" loCatId="list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19D5166A-5544-4D69-BAC6-612027326DB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To learn more about:</a:t>
          </a:r>
          <a:endParaRPr lang="en-US"/>
        </a:p>
      </dgm:t>
    </dgm:pt>
    <dgm:pt modelId="{462A0190-B793-41EA-8F27-D05A2E22C0DD}" type="parTrans" cxnId="{D2821F32-7FE6-440F-8C6D-E1F7475D160C}">
      <dgm:prSet/>
      <dgm:spPr/>
      <dgm:t>
        <a:bodyPr/>
        <a:lstStyle/>
        <a:p>
          <a:endParaRPr lang="en-US"/>
        </a:p>
      </dgm:t>
    </dgm:pt>
    <dgm:pt modelId="{4C7B5FF2-07DC-4639-A8AB-0669312E1341}" type="sibTrans" cxnId="{D2821F32-7FE6-440F-8C6D-E1F7475D160C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9C7CA1EB-A630-4B55-BF7E-A7D5D225C64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/>
            <a:t>Anxiety</a:t>
          </a:r>
          <a:r>
            <a:rPr lang="en-GB" dirty="0"/>
            <a:t>: This slide addresses Anxiety</a:t>
          </a:r>
          <a:endParaRPr lang="en-US" dirty="0"/>
        </a:p>
      </dgm:t>
    </dgm:pt>
    <dgm:pt modelId="{4DD26782-9B4B-4310-9ED9-04606D4D09D8}" type="parTrans" cxnId="{0B59213D-AEE7-4EF7-9E5E-7B01207C6402}">
      <dgm:prSet/>
      <dgm:spPr/>
      <dgm:t>
        <a:bodyPr/>
        <a:lstStyle/>
        <a:p>
          <a:endParaRPr lang="en-US"/>
        </a:p>
      </dgm:t>
    </dgm:pt>
    <dgm:pt modelId="{774DA21B-5D07-4386-93F6-44CBCA2E323F}" type="sibTrans" cxnId="{0B59213D-AEE7-4EF7-9E5E-7B01207C6402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3A78B758-03EE-461C-AE17-BBF9ABDCFB8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/>
            <a:t>Psychopathology:</a:t>
          </a:r>
          <a:r>
            <a:rPr lang="en-GB" dirty="0"/>
            <a:t> We  will then move to the PP on Psychopathology</a:t>
          </a:r>
          <a:endParaRPr lang="en-US" dirty="0"/>
        </a:p>
      </dgm:t>
    </dgm:pt>
    <dgm:pt modelId="{A1148F46-7A44-481B-B824-3399AC48C6A0}" type="parTrans" cxnId="{B55FEA76-FAD9-4A32-85FA-783E0340067E}">
      <dgm:prSet/>
      <dgm:spPr/>
      <dgm:t>
        <a:bodyPr/>
        <a:lstStyle/>
        <a:p>
          <a:endParaRPr lang="en-US"/>
        </a:p>
      </dgm:t>
    </dgm:pt>
    <dgm:pt modelId="{EA02FBA4-1060-4940-A940-40B160DF9B90}" type="sibTrans" cxnId="{B55FEA76-FAD9-4A32-85FA-783E0340067E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2BD39129-B886-486D-B906-4AD20C2024A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/>
            <a:t>Psychosis and mood disorders</a:t>
          </a:r>
          <a:r>
            <a:rPr lang="en-GB" dirty="0"/>
            <a:t>: We  will then move to the PP on Psychosis and mood disorders</a:t>
          </a:r>
          <a:endParaRPr lang="en-US" dirty="0"/>
        </a:p>
      </dgm:t>
    </dgm:pt>
    <dgm:pt modelId="{95ADBBED-B575-423F-B1EE-FD34F80447EF}" type="parTrans" cxnId="{4ED7E5CC-C694-4F20-9C00-6113E5B3A382}">
      <dgm:prSet/>
      <dgm:spPr/>
      <dgm:t>
        <a:bodyPr/>
        <a:lstStyle/>
        <a:p>
          <a:endParaRPr lang="en-US"/>
        </a:p>
      </dgm:t>
    </dgm:pt>
    <dgm:pt modelId="{DB1687C9-FD0F-4AE4-AC60-42FED2798514}" type="sibTrans" cxnId="{4ED7E5CC-C694-4F20-9C00-6113E5B3A382}">
      <dgm:prSet/>
      <dgm:spPr/>
      <dgm:t>
        <a:bodyPr/>
        <a:lstStyle/>
        <a:p>
          <a:endParaRPr lang="en-US"/>
        </a:p>
      </dgm:t>
    </dgm:pt>
    <dgm:pt modelId="{24929B95-391B-4F55-86FC-27D7DD266B73}" type="pres">
      <dgm:prSet presAssocID="{DEA53E31-2C80-450A-B6DA-90D1753F6261}" presName="vert0" presStyleCnt="0">
        <dgm:presLayoutVars>
          <dgm:dir/>
          <dgm:animOne val="branch"/>
          <dgm:animLvl val="lvl"/>
        </dgm:presLayoutVars>
      </dgm:prSet>
      <dgm:spPr/>
    </dgm:pt>
    <dgm:pt modelId="{1F9F4BA6-AC4A-42BF-87E9-B59181C1832D}" type="pres">
      <dgm:prSet presAssocID="{19D5166A-5544-4D69-BAC6-612027326DBF}" presName="thickLine" presStyleLbl="alignNode1" presStyleIdx="0" presStyleCnt="4"/>
      <dgm:spPr/>
    </dgm:pt>
    <dgm:pt modelId="{F5D19206-55FD-4411-AE7E-66E06EEF2EB7}" type="pres">
      <dgm:prSet presAssocID="{19D5166A-5544-4D69-BAC6-612027326DBF}" presName="horz1" presStyleCnt="0"/>
      <dgm:spPr/>
    </dgm:pt>
    <dgm:pt modelId="{0EE0518A-7D60-4B52-AA93-858275122391}" type="pres">
      <dgm:prSet presAssocID="{19D5166A-5544-4D69-BAC6-612027326DBF}" presName="tx1" presStyleLbl="revTx" presStyleIdx="0" presStyleCnt="4"/>
      <dgm:spPr/>
    </dgm:pt>
    <dgm:pt modelId="{AC45ECD6-E881-43EE-A9CB-DBADF0CF7230}" type="pres">
      <dgm:prSet presAssocID="{19D5166A-5544-4D69-BAC6-612027326DBF}" presName="vert1" presStyleCnt="0"/>
      <dgm:spPr/>
    </dgm:pt>
    <dgm:pt modelId="{73C4EA13-A190-4311-89A2-1E455EC29555}" type="pres">
      <dgm:prSet presAssocID="{9C7CA1EB-A630-4B55-BF7E-A7D5D225C64F}" presName="thickLine" presStyleLbl="alignNode1" presStyleIdx="1" presStyleCnt="4"/>
      <dgm:spPr/>
    </dgm:pt>
    <dgm:pt modelId="{85CDD9C3-23AE-4CEC-AEB4-5B60C6372E84}" type="pres">
      <dgm:prSet presAssocID="{9C7CA1EB-A630-4B55-BF7E-A7D5D225C64F}" presName="horz1" presStyleCnt="0"/>
      <dgm:spPr/>
    </dgm:pt>
    <dgm:pt modelId="{60EA87DB-4D65-4F16-9693-25BACE3CDDC1}" type="pres">
      <dgm:prSet presAssocID="{9C7CA1EB-A630-4B55-BF7E-A7D5D225C64F}" presName="tx1" presStyleLbl="revTx" presStyleIdx="1" presStyleCnt="4"/>
      <dgm:spPr/>
    </dgm:pt>
    <dgm:pt modelId="{B763B440-E3C6-4CFD-ADE3-061B0ABB0A85}" type="pres">
      <dgm:prSet presAssocID="{9C7CA1EB-A630-4B55-BF7E-A7D5D225C64F}" presName="vert1" presStyleCnt="0"/>
      <dgm:spPr/>
    </dgm:pt>
    <dgm:pt modelId="{B451DB1C-CE85-4D55-AD7E-7EDE6A0896E8}" type="pres">
      <dgm:prSet presAssocID="{3A78B758-03EE-461C-AE17-BBF9ABDCFB8D}" presName="thickLine" presStyleLbl="alignNode1" presStyleIdx="2" presStyleCnt="4"/>
      <dgm:spPr/>
    </dgm:pt>
    <dgm:pt modelId="{FC214EED-F5B1-4C12-BA62-4D40C56A95E7}" type="pres">
      <dgm:prSet presAssocID="{3A78B758-03EE-461C-AE17-BBF9ABDCFB8D}" presName="horz1" presStyleCnt="0"/>
      <dgm:spPr/>
    </dgm:pt>
    <dgm:pt modelId="{BCB4FF50-E167-478B-9837-2FFA66CF1838}" type="pres">
      <dgm:prSet presAssocID="{3A78B758-03EE-461C-AE17-BBF9ABDCFB8D}" presName="tx1" presStyleLbl="revTx" presStyleIdx="2" presStyleCnt="4"/>
      <dgm:spPr/>
    </dgm:pt>
    <dgm:pt modelId="{28E6AD96-12AA-4425-B366-3A2B989F9DA4}" type="pres">
      <dgm:prSet presAssocID="{3A78B758-03EE-461C-AE17-BBF9ABDCFB8D}" presName="vert1" presStyleCnt="0"/>
      <dgm:spPr/>
    </dgm:pt>
    <dgm:pt modelId="{B43BAE6D-06F9-42DC-8FD4-E89617ACF3A9}" type="pres">
      <dgm:prSet presAssocID="{2BD39129-B886-486D-B906-4AD20C2024AC}" presName="thickLine" presStyleLbl="alignNode1" presStyleIdx="3" presStyleCnt="4"/>
      <dgm:spPr/>
    </dgm:pt>
    <dgm:pt modelId="{8A24E587-A99F-40F4-A561-82EE30B0D913}" type="pres">
      <dgm:prSet presAssocID="{2BD39129-B886-486D-B906-4AD20C2024AC}" presName="horz1" presStyleCnt="0"/>
      <dgm:spPr/>
    </dgm:pt>
    <dgm:pt modelId="{8CD64755-0EFB-489B-9521-25E181438DF6}" type="pres">
      <dgm:prSet presAssocID="{2BD39129-B886-486D-B906-4AD20C2024AC}" presName="tx1" presStyleLbl="revTx" presStyleIdx="3" presStyleCnt="4"/>
      <dgm:spPr/>
    </dgm:pt>
    <dgm:pt modelId="{C3C8FF36-B084-4DBE-B34A-CF430D739DCE}" type="pres">
      <dgm:prSet presAssocID="{2BD39129-B886-486D-B906-4AD20C2024AC}" presName="vert1" presStyleCnt="0"/>
      <dgm:spPr/>
    </dgm:pt>
  </dgm:ptLst>
  <dgm:cxnLst>
    <dgm:cxn modelId="{D2821F32-7FE6-440F-8C6D-E1F7475D160C}" srcId="{DEA53E31-2C80-450A-B6DA-90D1753F6261}" destId="{19D5166A-5544-4D69-BAC6-612027326DBF}" srcOrd="0" destOrd="0" parTransId="{462A0190-B793-41EA-8F27-D05A2E22C0DD}" sibTransId="{4C7B5FF2-07DC-4639-A8AB-0669312E1341}"/>
    <dgm:cxn modelId="{0B59213D-AEE7-4EF7-9E5E-7B01207C6402}" srcId="{DEA53E31-2C80-450A-B6DA-90D1753F6261}" destId="{9C7CA1EB-A630-4B55-BF7E-A7D5D225C64F}" srcOrd="1" destOrd="0" parTransId="{4DD26782-9B4B-4310-9ED9-04606D4D09D8}" sibTransId="{774DA21B-5D07-4386-93F6-44CBCA2E323F}"/>
    <dgm:cxn modelId="{2C54574E-8ABF-470E-BAD4-14B5576B3110}" type="presOf" srcId="{19D5166A-5544-4D69-BAC6-612027326DBF}" destId="{0EE0518A-7D60-4B52-AA93-858275122391}" srcOrd="0" destOrd="0" presId="urn:microsoft.com/office/officeart/2008/layout/LinedList"/>
    <dgm:cxn modelId="{B55FEA76-FAD9-4A32-85FA-783E0340067E}" srcId="{DEA53E31-2C80-450A-B6DA-90D1753F6261}" destId="{3A78B758-03EE-461C-AE17-BBF9ABDCFB8D}" srcOrd="2" destOrd="0" parTransId="{A1148F46-7A44-481B-B824-3399AC48C6A0}" sibTransId="{EA02FBA4-1060-4940-A940-40B160DF9B90}"/>
    <dgm:cxn modelId="{11CD4AA6-3174-46E7-B1AF-023D06B92C8C}" type="presOf" srcId="{DEA53E31-2C80-450A-B6DA-90D1753F6261}" destId="{24929B95-391B-4F55-86FC-27D7DD266B73}" srcOrd="0" destOrd="0" presId="urn:microsoft.com/office/officeart/2008/layout/LinedList"/>
    <dgm:cxn modelId="{5A74B4BB-3F34-4725-BD82-3F9070CC306C}" type="presOf" srcId="{2BD39129-B886-486D-B906-4AD20C2024AC}" destId="{8CD64755-0EFB-489B-9521-25E181438DF6}" srcOrd="0" destOrd="0" presId="urn:microsoft.com/office/officeart/2008/layout/LinedList"/>
    <dgm:cxn modelId="{4ED7E5CC-C694-4F20-9C00-6113E5B3A382}" srcId="{DEA53E31-2C80-450A-B6DA-90D1753F6261}" destId="{2BD39129-B886-486D-B906-4AD20C2024AC}" srcOrd="3" destOrd="0" parTransId="{95ADBBED-B575-423F-B1EE-FD34F80447EF}" sibTransId="{DB1687C9-FD0F-4AE4-AC60-42FED2798514}"/>
    <dgm:cxn modelId="{F4FF71CF-BEFD-4FB0-BB8C-8F280E470B53}" type="presOf" srcId="{3A78B758-03EE-461C-AE17-BBF9ABDCFB8D}" destId="{BCB4FF50-E167-478B-9837-2FFA66CF1838}" srcOrd="0" destOrd="0" presId="urn:microsoft.com/office/officeart/2008/layout/LinedList"/>
    <dgm:cxn modelId="{FBF46EF3-4D2C-4026-AD8D-91BF03FAA3D4}" type="presOf" srcId="{9C7CA1EB-A630-4B55-BF7E-A7D5D225C64F}" destId="{60EA87DB-4D65-4F16-9693-25BACE3CDDC1}" srcOrd="0" destOrd="0" presId="urn:microsoft.com/office/officeart/2008/layout/LinedList"/>
    <dgm:cxn modelId="{16F9FB32-9D45-47B5-B261-E14B52A0E2A4}" type="presParOf" srcId="{24929B95-391B-4F55-86FC-27D7DD266B73}" destId="{1F9F4BA6-AC4A-42BF-87E9-B59181C1832D}" srcOrd="0" destOrd="0" presId="urn:microsoft.com/office/officeart/2008/layout/LinedList"/>
    <dgm:cxn modelId="{AAD33F67-59EB-419C-9E4E-459671DE98F5}" type="presParOf" srcId="{24929B95-391B-4F55-86FC-27D7DD266B73}" destId="{F5D19206-55FD-4411-AE7E-66E06EEF2EB7}" srcOrd="1" destOrd="0" presId="urn:microsoft.com/office/officeart/2008/layout/LinedList"/>
    <dgm:cxn modelId="{B382DE45-2FC9-4B72-8B76-55FEC40C13A3}" type="presParOf" srcId="{F5D19206-55FD-4411-AE7E-66E06EEF2EB7}" destId="{0EE0518A-7D60-4B52-AA93-858275122391}" srcOrd="0" destOrd="0" presId="urn:microsoft.com/office/officeart/2008/layout/LinedList"/>
    <dgm:cxn modelId="{2F7FBB8C-43E3-4040-A534-0BA16C756F75}" type="presParOf" srcId="{F5D19206-55FD-4411-AE7E-66E06EEF2EB7}" destId="{AC45ECD6-E881-43EE-A9CB-DBADF0CF7230}" srcOrd="1" destOrd="0" presId="urn:microsoft.com/office/officeart/2008/layout/LinedList"/>
    <dgm:cxn modelId="{8007296D-764A-4E25-8547-6D3626D58BF6}" type="presParOf" srcId="{24929B95-391B-4F55-86FC-27D7DD266B73}" destId="{73C4EA13-A190-4311-89A2-1E455EC29555}" srcOrd="2" destOrd="0" presId="urn:microsoft.com/office/officeart/2008/layout/LinedList"/>
    <dgm:cxn modelId="{093DAAB5-909C-473A-A084-48E9C5C98C07}" type="presParOf" srcId="{24929B95-391B-4F55-86FC-27D7DD266B73}" destId="{85CDD9C3-23AE-4CEC-AEB4-5B60C6372E84}" srcOrd="3" destOrd="0" presId="urn:microsoft.com/office/officeart/2008/layout/LinedList"/>
    <dgm:cxn modelId="{990627EF-8410-42BE-AA9A-09F0C0B58FA8}" type="presParOf" srcId="{85CDD9C3-23AE-4CEC-AEB4-5B60C6372E84}" destId="{60EA87DB-4D65-4F16-9693-25BACE3CDDC1}" srcOrd="0" destOrd="0" presId="urn:microsoft.com/office/officeart/2008/layout/LinedList"/>
    <dgm:cxn modelId="{9BD43EA4-444F-42CA-B56B-A948A6744676}" type="presParOf" srcId="{85CDD9C3-23AE-4CEC-AEB4-5B60C6372E84}" destId="{B763B440-E3C6-4CFD-ADE3-061B0ABB0A85}" srcOrd="1" destOrd="0" presId="urn:microsoft.com/office/officeart/2008/layout/LinedList"/>
    <dgm:cxn modelId="{E7E6458D-BBB9-42B2-8B4D-42D3E84D8FF8}" type="presParOf" srcId="{24929B95-391B-4F55-86FC-27D7DD266B73}" destId="{B451DB1C-CE85-4D55-AD7E-7EDE6A0896E8}" srcOrd="4" destOrd="0" presId="urn:microsoft.com/office/officeart/2008/layout/LinedList"/>
    <dgm:cxn modelId="{F145343B-E108-4D5A-A589-AAD7939127C8}" type="presParOf" srcId="{24929B95-391B-4F55-86FC-27D7DD266B73}" destId="{FC214EED-F5B1-4C12-BA62-4D40C56A95E7}" srcOrd="5" destOrd="0" presId="urn:microsoft.com/office/officeart/2008/layout/LinedList"/>
    <dgm:cxn modelId="{ABDF304A-6384-4236-9190-7CA46D8B1532}" type="presParOf" srcId="{FC214EED-F5B1-4C12-BA62-4D40C56A95E7}" destId="{BCB4FF50-E167-478B-9837-2FFA66CF1838}" srcOrd="0" destOrd="0" presId="urn:microsoft.com/office/officeart/2008/layout/LinedList"/>
    <dgm:cxn modelId="{C9FC7517-077C-4547-BDB6-69D84F357FCF}" type="presParOf" srcId="{FC214EED-F5B1-4C12-BA62-4D40C56A95E7}" destId="{28E6AD96-12AA-4425-B366-3A2B989F9DA4}" srcOrd="1" destOrd="0" presId="urn:microsoft.com/office/officeart/2008/layout/LinedList"/>
    <dgm:cxn modelId="{2E77C472-E576-4669-BF3B-C991A7F16EA2}" type="presParOf" srcId="{24929B95-391B-4F55-86FC-27D7DD266B73}" destId="{B43BAE6D-06F9-42DC-8FD4-E89617ACF3A9}" srcOrd="6" destOrd="0" presId="urn:microsoft.com/office/officeart/2008/layout/LinedList"/>
    <dgm:cxn modelId="{9623CEF0-AF68-4F47-801E-23F90B5B5C12}" type="presParOf" srcId="{24929B95-391B-4F55-86FC-27D7DD266B73}" destId="{8A24E587-A99F-40F4-A561-82EE30B0D913}" srcOrd="7" destOrd="0" presId="urn:microsoft.com/office/officeart/2008/layout/LinedList"/>
    <dgm:cxn modelId="{A8B145AC-F5FE-4DCA-854C-E04D4F2F6D7E}" type="presParOf" srcId="{8A24E587-A99F-40F4-A561-82EE30B0D913}" destId="{8CD64755-0EFB-489B-9521-25E181438DF6}" srcOrd="0" destOrd="0" presId="urn:microsoft.com/office/officeart/2008/layout/LinedList"/>
    <dgm:cxn modelId="{87D5AAAE-E21E-447A-B31F-B7CE70499AA9}" type="presParOf" srcId="{8A24E587-A99F-40F4-A561-82EE30B0D913}" destId="{C3C8FF36-B084-4DBE-B34A-CF430D739DCE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F472697-729D-4D2A-ABB0-541FE08377C9}" type="doc">
      <dgm:prSet loTypeId="urn:microsoft.com/office/officeart/2008/layout/LinedList" loCatId="list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6F100DE3-B025-4118-A434-2BD7815E980D}">
      <dgm:prSet/>
      <dgm:spPr/>
      <dgm:t>
        <a:bodyPr/>
        <a:lstStyle/>
        <a:p>
          <a:r>
            <a:rPr lang="en-GB"/>
            <a:t>An emotional response that can manifest as both physical and psychological symptoms and can become excessive, persistent, and interfere with daily functioning </a:t>
          </a:r>
          <a:r>
            <a:rPr lang="en-GB" b="1"/>
            <a:t> </a:t>
          </a:r>
          <a:endParaRPr lang="en-US"/>
        </a:p>
      </dgm:t>
    </dgm:pt>
    <dgm:pt modelId="{7FBF1122-24BB-44D7-AE78-3CDDE3F3D341}" type="parTrans" cxnId="{C74B1CB9-1FB8-4EB0-BCD1-B3B2D2DE6D18}">
      <dgm:prSet/>
      <dgm:spPr/>
      <dgm:t>
        <a:bodyPr/>
        <a:lstStyle/>
        <a:p>
          <a:endParaRPr lang="en-US"/>
        </a:p>
      </dgm:t>
    </dgm:pt>
    <dgm:pt modelId="{6A7A2773-468A-4FA2-AD2F-70EA6C530ACD}" type="sibTrans" cxnId="{C74B1CB9-1FB8-4EB0-BCD1-B3B2D2DE6D18}">
      <dgm:prSet/>
      <dgm:spPr/>
      <dgm:t>
        <a:bodyPr/>
        <a:lstStyle/>
        <a:p>
          <a:endParaRPr lang="en-US"/>
        </a:p>
      </dgm:t>
    </dgm:pt>
    <dgm:pt modelId="{68348022-ECD4-41B8-B679-CF1552EE7591}">
      <dgm:prSet/>
      <dgm:spPr/>
      <dgm:t>
        <a:bodyPr/>
        <a:lstStyle/>
        <a:p>
          <a:r>
            <a:rPr lang="en-GB" dirty="0"/>
            <a:t>Involves a complex interaction between </a:t>
          </a:r>
          <a:r>
            <a:rPr lang="en-GB" b="0" dirty="0"/>
            <a:t>biological, psychological, and environmental factors</a:t>
          </a:r>
          <a:r>
            <a:rPr lang="en-GB" dirty="0"/>
            <a:t>. The following slides identify some key components that contribute to the clinical understanding of anxiety:</a:t>
          </a:r>
          <a:endParaRPr lang="en-US" dirty="0"/>
        </a:p>
      </dgm:t>
    </dgm:pt>
    <dgm:pt modelId="{7C27B461-D991-433C-B473-EB7E72486B54}" type="parTrans" cxnId="{23B4276E-9487-4B17-9408-E7A456A3D4F7}">
      <dgm:prSet/>
      <dgm:spPr/>
      <dgm:t>
        <a:bodyPr/>
        <a:lstStyle/>
        <a:p>
          <a:endParaRPr lang="en-US"/>
        </a:p>
      </dgm:t>
    </dgm:pt>
    <dgm:pt modelId="{F969E34B-21B5-4BBE-9F31-DB5D8E580EA4}" type="sibTrans" cxnId="{23B4276E-9487-4B17-9408-E7A456A3D4F7}">
      <dgm:prSet/>
      <dgm:spPr/>
      <dgm:t>
        <a:bodyPr/>
        <a:lstStyle/>
        <a:p>
          <a:endParaRPr lang="en-US"/>
        </a:p>
      </dgm:t>
    </dgm:pt>
    <dgm:pt modelId="{B3CBE43F-1AE4-4444-92B4-3E2FAA76A9BC}" type="pres">
      <dgm:prSet presAssocID="{EF472697-729D-4D2A-ABB0-541FE08377C9}" presName="vert0" presStyleCnt="0">
        <dgm:presLayoutVars>
          <dgm:dir/>
          <dgm:animOne val="branch"/>
          <dgm:animLvl val="lvl"/>
        </dgm:presLayoutVars>
      </dgm:prSet>
      <dgm:spPr/>
    </dgm:pt>
    <dgm:pt modelId="{FED92E77-5425-44EC-8DB2-D6C55487C6A1}" type="pres">
      <dgm:prSet presAssocID="{6F100DE3-B025-4118-A434-2BD7815E980D}" presName="thickLine" presStyleLbl="alignNode1" presStyleIdx="0" presStyleCnt="2"/>
      <dgm:spPr/>
    </dgm:pt>
    <dgm:pt modelId="{87E2489F-D23F-48AC-B639-FFB32A24B9B1}" type="pres">
      <dgm:prSet presAssocID="{6F100DE3-B025-4118-A434-2BD7815E980D}" presName="horz1" presStyleCnt="0"/>
      <dgm:spPr/>
    </dgm:pt>
    <dgm:pt modelId="{F74A4EDC-CD1A-4855-88B6-D2777A1B4669}" type="pres">
      <dgm:prSet presAssocID="{6F100DE3-B025-4118-A434-2BD7815E980D}" presName="tx1" presStyleLbl="revTx" presStyleIdx="0" presStyleCnt="2"/>
      <dgm:spPr/>
    </dgm:pt>
    <dgm:pt modelId="{5D34C13A-553C-4013-A901-95AFB68E8D2C}" type="pres">
      <dgm:prSet presAssocID="{6F100DE3-B025-4118-A434-2BD7815E980D}" presName="vert1" presStyleCnt="0"/>
      <dgm:spPr/>
    </dgm:pt>
    <dgm:pt modelId="{07531E37-8258-47E2-AFF3-52020C0A0E3B}" type="pres">
      <dgm:prSet presAssocID="{68348022-ECD4-41B8-B679-CF1552EE7591}" presName="thickLine" presStyleLbl="alignNode1" presStyleIdx="1" presStyleCnt="2"/>
      <dgm:spPr/>
    </dgm:pt>
    <dgm:pt modelId="{963536CD-C8E6-4FFD-9DAA-70C8611E4246}" type="pres">
      <dgm:prSet presAssocID="{68348022-ECD4-41B8-B679-CF1552EE7591}" presName="horz1" presStyleCnt="0"/>
      <dgm:spPr/>
    </dgm:pt>
    <dgm:pt modelId="{586EC813-74F9-47C6-993C-C5E702EEB186}" type="pres">
      <dgm:prSet presAssocID="{68348022-ECD4-41B8-B679-CF1552EE7591}" presName="tx1" presStyleLbl="revTx" presStyleIdx="1" presStyleCnt="2"/>
      <dgm:spPr/>
    </dgm:pt>
    <dgm:pt modelId="{8962ABB7-D738-4A8A-B27A-31A12563B9FB}" type="pres">
      <dgm:prSet presAssocID="{68348022-ECD4-41B8-B679-CF1552EE7591}" presName="vert1" presStyleCnt="0"/>
      <dgm:spPr/>
    </dgm:pt>
  </dgm:ptLst>
  <dgm:cxnLst>
    <dgm:cxn modelId="{23B4276E-9487-4B17-9408-E7A456A3D4F7}" srcId="{EF472697-729D-4D2A-ABB0-541FE08377C9}" destId="{68348022-ECD4-41B8-B679-CF1552EE7591}" srcOrd="1" destOrd="0" parTransId="{7C27B461-D991-433C-B473-EB7E72486B54}" sibTransId="{F969E34B-21B5-4BBE-9F31-DB5D8E580EA4}"/>
    <dgm:cxn modelId="{B839AD72-D607-411E-9D49-D05496BAF3A8}" type="presOf" srcId="{EF472697-729D-4D2A-ABB0-541FE08377C9}" destId="{B3CBE43F-1AE4-4444-92B4-3E2FAA76A9BC}" srcOrd="0" destOrd="0" presId="urn:microsoft.com/office/officeart/2008/layout/LinedList"/>
    <dgm:cxn modelId="{C74B1CB9-1FB8-4EB0-BCD1-B3B2D2DE6D18}" srcId="{EF472697-729D-4D2A-ABB0-541FE08377C9}" destId="{6F100DE3-B025-4118-A434-2BD7815E980D}" srcOrd="0" destOrd="0" parTransId="{7FBF1122-24BB-44D7-AE78-3CDDE3F3D341}" sibTransId="{6A7A2773-468A-4FA2-AD2F-70EA6C530ACD}"/>
    <dgm:cxn modelId="{7E3A25BD-C546-45B4-8D81-56377F5780AD}" type="presOf" srcId="{68348022-ECD4-41B8-B679-CF1552EE7591}" destId="{586EC813-74F9-47C6-993C-C5E702EEB186}" srcOrd="0" destOrd="0" presId="urn:microsoft.com/office/officeart/2008/layout/LinedList"/>
    <dgm:cxn modelId="{7D071ABE-21F8-4179-A818-A41A4C870F90}" type="presOf" srcId="{6F100DE3-B025-4118-A434-2BD7815E980D}" destId="{F74A4EDC-CD1A-4855-88B6-D2777A1B4669}" srcOrd="0" destOrd="0" presId="urn:microsoft.com/office/officeart/2008/layout/LinedList"/>
    <dgm:cxn modelId="{CD30CEAD-2C97-4BA5-B459-CE4A858578BF}" type="presParOf" srcId="{B3CBE43F-1AE4-4444-92B4-3E2FAA76A9BC}" destId="{FED92E77-5425-44EC-8DB2-D6C55487C6A1}" srcOrd="0" destOrd="0" presId="urn:microsoft.com/office/officeart/2008/layout/LinedList"/>
    <dgm:cxn modelId="{BC34ED62-9A41-41FB-9F85-6FA9C6961CAE}" type="presParOf" srcId="{B3CBE43F-1AE4-4444-92B4-3E2FAA76A9BC}" destId="{87E2489F-D23F-48AC-B639-FFB32A24B9B1}" srcOrd="1" destOrd="0" presId="urn:microsoft.com/office/officeart/2008/layout/LinedList"/>
    <dgm:cxn modelId="{E9A3713E-DB11-4D02-828F-58D6BE82DA9E}" type="presParOf" srcId="{87E2489F-D23F-48AC-B639-FFB32A24B9B1}" destId="{F74A4EDC-CD1A-4855-88B6-D2777A1B4669}" srcOrd="0" destOrd="0" presId="urn:microsoft.com/office/officeart/2008/layout/LinedList"/>
    <dgm:cxn modelId="{A4E42157-AF70-4E5D-A5E0-949BCA722C7D}" type="presParOf" srcId="{87E2489F-D23F-48AC-B639-FFB32A24B9B1}" destId="{5D34C13A-553C-4013-A901-95AFB68E8D2C}" srcOrd="1" destOrd="0" presId="urn:microsoft.com/office/officeart/2008/layout/LinedList"/>
    <dgm:cxn modelId="{4E696B56-14F4-4581-B5F4-3AD01770F1C1}" type="presParOf" srcId="{B3CBE43F-1AE4-4444-92B4-3E2FAA76A9BC}" destId="{07531E37-8258-47E2-AFF3-52020C0A0E3B}" srcOrd="2" destOrd="0" presId="urn:microsoft.com/office/officeart/2008/layout/LinedList"/>
    <dgm:cxn modelId="{B5F8BBFC-5E12-44CD-890A-2F8C201A75B5}" type="presParOf" srcId="{B3CBE43F-1AE4-4444-92B4-3E2FAA76A9BC}" destId="{963536CD-C8E6-4FFD-9DAA-70C8611E4246}" srcOrd="3" destOrd="0" presId="urn:microsoft.com/office/officeart/2008/layout/LinedList"/>
    <dgm:cxn modelId="{51D9F363-9764-45BD-A925-D5D06765837A}" type="presParOf" srcId="{963536CD-C8E6-4FFD-9DAA-70C8611E4246}" destId="{586EC813-74F9-47C6-993C-C5E702EEB186}" srcOrd="0" destOrd="0" presId="urn:microsoft.com/office/officeart/2008/layout/LinedList"/>
    <dgm:cxn modelId="{BD5EB061-A26E-4F22-9FC6-2F352AE14504}" type="presParOf" srcId="{963536CD-C8E6-4FFD-9DAA-70C8611E4246}" destId="{8962ABB7-D738-4A8A-B27A-31A12563B9FB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5FBCF86-9964-4483-9536-BA5739057D50}" type="doc">
      <dgm:prSet loTypeId="urn:microsoft.com/office/officeart/2008/layout/LinedList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D4234CE6-1AF9-4E21-8183-6926CE40F87B}">
      <dgm:prSet/>
      <dgm:spPr/>
      <dgm:t>
        <a:bodyPr/>
        <a:lstStyle/>
        <a:p>
          <a:r>
            <a:rPr lang="en-GB"/>
            <a:t>Person-centred</a:t>
          </a:r>
          <a:endParaRPr lang="en-US"/>
        </a:p>
      </dgm:t>
    </dgm:pt>
    <dgm:pt modelId="{296F89EF-B600-44D8-8F4D-82E5F6C9561C}" type="parTrans" cxnId="{2692763B-FC2F-47C8-BE72-32A37E334D40}">
      <dgm:prSet/>
      <dgm:spPr/>
      <dgm:t>
        <a:bodyPr/>
        <a:lstStyle/>
        <a:p>
          <a:endParaRPr lang="en-US"/>
        </a:p>
      </dgm:t>
    </dgm:pt>
    <dgm:pt modelId="{59005BD3-FB81-45F4-A3CA-6CE94A3EE190}" type="sibTrans" cxnId="{2692763B-FC2F-47C8-BE72-32A37E334D40}">
      <dgm:prSet/>
      <dgm:spPr/>
      <dgm:t>
        <a:bodyPr/>
        <a:lstStyle/>
        <a:p>
          <a:endParaRPr lang="en-US"/>
        </a:p>
      </dgm:t>
    </dgm:pt>
    <dgm:pt modelId="{2552BA2E-4F6B-4DAD-9E98-07F759688978}">
      <dgm:prSet/>
      <dgm:spPr/>
      <dgm:t>
        <a:bodyPr/>
        <a:lstStyle/>
        <a:p>
          <a:r>
            <a:rPr lang="en-GB" dirty="0"/>
            <a:t>Gestalt</a:t>
          </a:r>
          <a:endParaRPr lang="en-US" dirty="0"/>
        </a:p>
      </dgm:t>
    </dgm:pt>
    <dgm:pt modelId="{FBBB4AE9-D285-4345-A139-FC57DFB84B99}" type="parTrans" cxnId="{1C7957ED-6ECF-458C-B952-D9F9CDE8B3A8}">
      <dgm:prSet/>
      <dgm:spPr/>
      <dgm:t>
        <a:bodyPr/>
        <a:lstStyle/>
        <a:p>
          <a:endParaRPr lang="en-US"/>
        </a:p>
      </dgm:t>
    </dgm:pt>
    <dgm:pt modelId="{6E9DFF26-0ED9-4A6A-8D0A-22B4037B14C6}" type="sibTrans" cxnId="{1C7957ED-6ECF-458C-B952-D9F9CDE8B3A8}">
      <dgm:prSet/>
      <dgm:spPr/>
      <dgm:t>
        <a:bodyPr/>
        <a:lstStyle/>
        <a:p>
          <a:endParaRPr lang="en-US"/>
        </a:p>
      </dgm:t>
    </dgm:pt>
    <dgm:pt modelId="{2ABB15A0-4957-46AA-962B-70382676E52E}">
      <dgm:prSet/>
      <dgm:spPr/>
      <dgm:t>
        <a:bodyPr/>
        <a:lstStyle/>
        <a:p>
          <a:r>
            <a:rPr lang="en-GB"/>
            <a:t>EFT</a:t>
          </a:r>
          <a:endParaRPr lang="en-US"/>
        </a:p>
      </dgm:t>
    </dgm:pt>
    <dgm:pt modelId="{5C7B4C1C-64FB-475F-B8F8-1F3B3325D5BD}" type="parTrans" cxnId="{8A329364-FA42-4A1B-B253-E2F69513E4A6}">
      <dgm:prSet/>
      <dgm:spPr/>
      <dgm:t>
        <a:bodyPr/>
        <a:lstStyle/>
        <a:p>
          <a:endParaRPr lang="en-US"/>
        </a:p>
      </dgm:t>
    </dgm:pt>
    <dgm:pt modelId="{6A5189DC-C300-4641-8E2C-261AF11E0117}" type="sibTrans" cxnId="{8A329364-FA42-4A1B-B253-E2F69513E4A6}">
      <dgm:prSet/>
      <dgm:spPr/>
      <dgm:t>
        <a:bodyPr/>
        <a:lstStyle/>
        <a:p>
          <a:endParaRPr lang="en-US"/>
        </a:p>
      </dgm:t>
    </dgm:pt>
    <dgm:pt modelId="{00A099F9-D388-4F99-B711-9A06A94834E9}">
      <dgm:prSet/>
      <dgm:spPr/>
      <dgm:t>
        <a:bodyPr/>
        <a:lstStyle/>
        <a:p>
          <a:r>
            <a:rPr lang="en-GB"/>
            <a:t>Existentialism</a:t>
          </a:r>
          <a:endParaRPr lang="en-US"/>
        </a:p>
      </dgm:t>
    </dgm:pt>
    <dgm:pt modelId="{46E70BDA-0E5A-496B-8235-48B8AFBDE4DD}" type="parTrans" cxnId="{B7F07CB9-054B-48E7-AFF9-A4C9366D4400}">
      <dgm:prSet/>
      <dgm:spPr/>
      <dgm:t>
        <a:bodyPr/>
        <a:lstStyle/>
        <a:p>
          <a:endParaRPr lang="en-US"/>
        </a:p>
      </dgm:t>
    </dgm:pt>
    <dgm:pt modelId="{F4F3D05B-2BD3-49A6-8DFC-288FFB17270A}" type="sibTrans" cxnId="{B7F07CB9-054B-48E7-AFF9-A4C9366D4400}">
      <dgm:prSet/>
      <dgm:spPr/>
      <dgm:t>
        <a:bodyPr/>
        <a:lstStyle/>
        <a:p>
          <a:endParaRPr lang="en-US"/>
        </a:p>
      </dgm:t>
    </dgm:pt>
    <dgm:pt modelId="{E5386664-0AB6-40C8-B284-35E4AA3DC1CE}" type="pres">
      <dgm:prSet presAssocID="{F5FBCF86-9964-4483-9536-BA5739057D50}" presName="vert0" presStyleCnt="0">
        <dgm:presLayoutVars>
          <dgm:dir/>
          <dgm:animOne val="branch"/>
          <dgm:animLvl val="lvl"/>
        </dgm:presLayoutVars>
      </dgm:prSet>
      <dgm:spPr/>
    </dgm:pt>
    <dgm:pt modelId="{22EA8E2F-134E-448A-8BEC-7CB73DC3F32B}" type="pres">
      <dgm:prSet presAssocID="{D4234CE6-1AF9-4E21-8183-6926CE40F87B}" presName="thickLine" presStyleLbl="alignNode1" presStyleIdx="0" presStyleCnt="4"/>
      <dgm:spPr/>
    </dgm:pt>
    <dgm:pt modelId="{4D2A2BE7-2D9C-4916-8967-6EBB964C8023}" type="pres">
      <dgm:prSet presAssocID="{D4234CE6-1AF9-4E21-8183-6926CE40F87B}" presName="horz1" presStyleCnt="0"/>
      <dgm:spPr/>
    </dgm:pt>
    <dgm:pt modelId="{6335BB35-1DF2-4AA8-936C-7BB1E7DEAB35}" type="pres">
      <dgm:prSet presAssocID="{D4234CE6-1AF9-4E21-8183-6926CE40F87B}" presName="tx1" presStyleLbl="revTx" presStyleIdx="0" presStyleCnt="4"/>
      <dgm:spPr/>
    </dgm:pt>
    <dgm:pt modelId="{66D98296-23D1-4E52-AF6C-95DB4C737EB7}" type="pres">
      <dgm:prSet presAssocID="{D4234CE6-1AF9-4E21-8183-6926CE40F87B}" presName="vert1" presStyleCnt="0"/>
      <dgm:spPr/>
    </dgm:pt>
    <dgm:pt modelId="{EF7EDABE-667D-4ECD-9FBD-5E72F51A4872}" type="pres">
      <dgm:prSet presAssocID="{2552BA2E-4F6B-4DAD-9E98-07F759688978}" presName="thickLine" presStyleLbl="alignNode1" presStyleIdx="1" presStyleCnt="4"/>
      <dgm:spPr/>
    </dgm:pt>
    <dgm:pt modelId="{DE3BC0A2-A978-477A-9C15-989B5699ACA9}" type="pres">
      <dgm:prSet presAssocID="{2552BA2E-4F6B-4DAD-9E98-07F759688978}" presName="horz1" presStyleCnt="0"/>
      <dgm:spPr/>
    </dgm:pt>
    <dgm:pt modelId="{CE824E8B-AB98-4242-BDF8-CD71F01FE98C}" type="pres">
      <dgm:prSet presAssocID="{2552BA2E-4F6B-4DAD-9E98-07F759688978}" presName="tx1" presStyleLbl="revTx" presStyleIdx="1" presStyleCnt="4"/>
      <dgm:spPr/>
    </dgm:pt>
    <dgm:pt modelId="{ECA6BE88-144E-4EA7-AB65-213C26040AAC}" type="pres">
      <dgm:prSet presAssocID="{2552BA2E-4F6B-4DAD-9E98-07F759688978}" presName="vert1" presStyleCnt="0"/>
      <dgm:spPr/>
    </dgm:pt>
    <dgm:pt modelId="{989A4412-3E48-4E15-9667-2BB41584024C}" type="pres">
      <dgm:prSet presAssocID="{2ABB15A0-4957-46AA-962B-70382676E52E}" presName="thickLine" presStyleLbl="alignNode1" presStyleIdx="2" presStyleCnt="4"/>
      <dgm:spPr/>
    </dgm:pt>
    <dgm:pt modelId="{5ACA536F-77FC-422D-A338-05E825B4EA8A}" type="pres">
      <dgm:prSet presAssocID="{2ABB15A0-4957-46AA-962B-70382676E52E}" presName="horz1" presStyleCnt="0"/>
      <dgm:spPr/>
    </dgm:pt>
    <dgm:pt modelId="{ABD95683-6157-4CEB-A499-32045130E85E}" type="pres">
      <dgm:prSet presAssocID="{2ABB15A0-4957-46AA-962B-70382676E52E}" presName="tx1" presStyleLbl="revTx" presStyleIdx="2" presStyleCnt="4"/>
      <dgm:spPr/>
    </dgm:pt>
    <dgm:pt modelId="{3986EA5B-FFCB-4BE0-8D07-A8DE3093C860}" type="pres">
      <dgm:prSet presAssocID="{2ABB15A0-4957-46AA-962B-70382676E52E}" presName="vert1" presStyleCnt="0"/>
      <dgm:spPr/>
    </dgm:pt>
    <dgm:pt modelId="{EE9BF550-F772-4A4F-AAC2-466A82E7BC38}" type="pres">
      <dgm:prSet presAssocID="{00A099F9-D388-4F99-B711-9A06A94834E9}" presName="thickLine" presStyleLbl="alignNode1" presStyleIdx="3" presStyleCnt="4"/>
      <dgm:spPr/>
    </dgm:pt>
    <dgm:pt modelId="{18BB6340-5774-4A0D-84BA-DC925D625F08}" type="pres">
      <dgm:prSet presAssocID="{00A099F9-D388-4F99-B711-9A06A94834E9}" presName="horz1" presStyleCnt="0"/>
      <dgm:spPr/>
    </dgm:pt>
    <dgm:pt modelId="{6148CFA7-0EB5-489B-8B85-77FA60E0CD28}" type="pres">
      <dgm:prSet presAssocID="{00A099F9-D388-4F99-B711-9A06A94834E9}" presName="tx1" presStyleLbl="revTx" presStyleIdx="3" presStyleCnt="4"/>
      <dgm:spPr/>
    </dgm:pt>
    <dgm:pt modelId="{1A31D73E-BC76-496F-8ADB-CED1D9348E3A}" type="pres">
      <dgm:prSet presAssocID="{00A099F9-D388-4F99-B711-9A06A94834E9}" presName="vert1" presStyleCnt="0"/>
      <dgm:spPr/>
    </dgm:pt>
  </dgm:ptLst>
  <dgm:cxnLst>
    <dgm:cxn modelId="{E246C929-9253-4CDD-9178-EA55AFD169E1}" type="presOf" srcId="{F5FBCF86-9964-4483-9536-BA5739057D50}" destId="{E5386664-0AB6-40C8-B284-35E4AA3DC1CE}" srcOrd="0" destOrd="0" presId="urn:microsoft.com/office/officeart/2008/layout/LinedList"/>
    <dgm:cxn modelId="{DAEA3731-082E-44D2-9D50-77CC35CA7D5C}" type="presOf" srcId="{2ABB15A0-4957-46AA-962B-70382676E52E}" destId="{ABD95683-6157-4CEB-A499-32045130E85E}" srcOrd="0" destOrd="0" presId="urn:microsoft.com/office/officeart/2008/layout/LinedList"/>
    <dgm:cxn modelId="{335DE038-BCA5-4C18-AA9A-9FE15FA89D47}" type="presOf" srcId="{00A099F9-D388-4F99-B711-9A06A94834E9}" destId="{6148CFA7-0EB5-489B-8B85-77FA60E0CD28}" srcOrd="0" destOrd="0" presId="urn:microsoft.com/office/officeart/2008/layout/LinedList"/>
    <dgm:cxn modelId="{2692763B-FC2F-47C8-BE72-32A37E334D40}" srcId="{F5FBCF86-9964-4483-9536-BA5739057D50}" destId="{D4234CE6-1AF9-4E21-8183-6926CE40F87B}" srcOrd="0" destOrd="0" parTransId="{296F89EF-B600-44D8-8F4D-82E5F6C9561C}" sibTransId="{59005BD3-FB81-45F4-A3CA-6CE94A3EE190}"/>
    <dgm:cxn modelId="{8A329364-FA42-4A1B-B253-E2F69513E4A6}" srcId="{F5FBCF86-9964-4483-9536-BA5739057D50}" destId="{2ABB15A0-4957-46AA-962B-70382676E52E}" srcOrd="2" destOrd="0" parTransId="{5C7B4C1C-64FB-475F-B8F8-1F3B3325D5BD}" sibTransId="{6A5189DC-C300-4641-8E2C-261AF11E0117}"/>
    <dgm:cxn modelId="{07AEAC9D-45E1-4247-8022-4F26AE41E998}" type="presOf" srcId="{2552BA2E-4F6B-4DAD-9E98-07F759688978}" destId="{CE824E8B-AB98-4242-BDF8-CD71F01FE98C}" srcOrd="0" destOrd="0" presId="urn:microsoft.com/office/officeart/2008/layout/LinedList"/>
    <dgm:cxn modelId="{B7F07CB9-054B-48E7-AFF9-A4C9366D4400}" srcId="{F5FBCF86-9964-4483-9536-BA5739057D50}" destId="{00A099F9-D388-4F99-B711-9A06A94834E9}" srcOrd="3" destOrd="0" parTransId="{46E70BDA-0E5A-496B-8235-48B8AFBDE4DD}" sibTransId="{F4F3D05B-2BD3-49A6-8DFC-288FFB17270A}"/>
    <dgm:cxn modelId="{1C7957ED-6ECF-458C-B952-D9F9CDE8B3A8}" srcId="{F5FBCF86-9964-4483-9536-BA5739057D50}" destId="{2552BA2E-4F6B-4DAD-9E98-07F759688978}" srcOrd="1" destOrd="0" parTransId="{FBBB4AE9-D285-4345-A139-FC57DFB84B99}" sibTransId="{6E9DFF26-0ED9-4A6A-8D0A-22B4037B14C6}"/>
    <dgm:cxn modelId="{FF2BE8EF-A84D-4E51-AC71-A912410963B1}" type="presOf" srcId="{D4234CE6-1AF9-4E21-8183-6926CE40F87B}" destId="{6335BB35-1DF2-4AA8-936C-7BB1E7DEAB35}" srcOrd="0" destOrd="0" presId="urn:microsoft.com/office/officeart/2008/layout/LinedList"/>
    <dgm:cxn modelId="{0CD6135B-451C-4FDD-8B26-BD07606E0999}" type="presParOf" srcId="{E5386664-0AB6-40C8-B284-35E4AA3DC1CE}" destId="{22EA8E2F-134E-448A-8BEC-7CB73DC3F32B}" srcOrd="0" destOrd="0" presId="urn:microsoft.com/office/officeart/2008/layout/LinedList"/>
    <dgm:cxn modelId="{FF24CC4B-CEBB-4FD2-AF2F-2C665761FFFE}" type="presParOf" srcId="{E5386664-0AB6-40C8-B284-35E4AA3DC1CE}" destId="{4D2A2BE7-2D9C-4916-8967-6EBB964C8023}" srcOrd="1" destOrd="0" presId="urn:microsoft.com/office/officeart/2008/layout/LinedList"/>
    <dgm:cxn modelId="{EBC77B15-2DD6-4E63-A976-5239E2EA24C3}" type="presParOf" srcId="{4D2A2BE7-2D9C-4916-8967-6EBB964C8023}" destId="{6335BB35-1DF2-4AA8-936C-7BB1E7DEAB35}" srcOrd="0" destOrd="0" presId="urn:microsoft.com/office/officeart/2008/layout/LinedList"/>
    <dgm:cxn modelId="{4A764756-EC2A-4098-B1ED-55DBD8A1265C}" type="presParOf" srcId="{4D2A2BE7-2D9C-4916-8967-6EBB964C8023}" destId="{66D98296-23D1-4E52-AF6C-95DB4C737EB7}" srcOrd="1" destOrd="0" presId="urn:microsoft.com/office/officeart/2008/layout/LinedList"/>
    <dgm:cxn modelId="{C9C53063-7C64-44E5-89CD-5F43ED413881}" type="presParOf" srcId="{E5386664-0AB6-40C8-B284-35E4AA3DC1CE}" destId="{EF7EDABE-667D-4ECD-9FBD-5E72F51A4872}" srcOrd="2" destOrd="0" presId="urn:microsoft.com/office/officeart/2008/layout/LinedList"/>
    <dgm:cxn modelId="{1BF2A4A5-4A00-4C68-BCCA-DB00C94FEEC1}" type="presParOf" srcId="{E5386664-0AB6-40C8-B284-35E4AA3DC1CE}" destId="{DE3BC0A2-A978-477A-9C15-989B5699ACA9}" srcOrd="3" destOrd="0" presId="urn:microsoft.com/office/officeart/2008/layout/LinedList"/>
    <dgm:cxn modelId="{33DE043B-FE0E-4668-9C0F-EE1FF3EFC77B}" type="presParOf" srcId="{DE3BC0A2-A978-477A-9C15-989B5699ACA9}" destId="{CE824E8B-AB98-4242-BDF8-CD71F01FE98C}" srcOrd="0" destOrd="0" presId="urn:microsoft.com/office/officeart/2008/layout/LinedList"/>
    <dgm:cxn modelId="{A281D40F-AEBD-47C2-8924-2179885CC0E6}" type="presParOf" srcId="{DE3BC0A2-A978-477A-9C15-989B5699ACA9}" destId="{ECA6BE88-144E-4EA7-AB65-213C26040AAC}" srcOrd="1" destOrd="0" presId="urn:microsoft.com/office/officeart/2008/layout/LinedList"/>
    <dgm:cxn modelId="{B828DFA6-7A2D-4186-AABF-B11573D8C21D}" type="presParOf" srcId="{E5386664-0AB6-40C8-B284-35E4AA3DC1CE}" destId="{989A4412-3E48-4E15-9667-2BB41584024C}" srcOrd="4" destOrd="0" presId="urn:microsoft.com/office/officeart/2008/layout/LinedList"/>
    <dgm:cxn modelId="{70330DE5-6A40-4E1C-B138-1A33932D8D2C}" type="presParOf" srcId="{E5386664-0AB6-40C8-B284-35E4AA3DC1CE}" destId="{5ACA536F-77FC-422D-A338-05E825B4EA8A}" srcOrd="5" destOrd="0" presId="urn:microsoft.com/office/officeart/2008/layout/LinedList"/>
    <dgm:cxn modelId="{4704373B-41A8-43C3-9DCD-C0DEBC6FA912}" type="presParOf" srcId="{5ACA536F-77FC-422D-A338-05E825B4EA8A}" destId="{ABD95683-6157-4CEB-A499-32045130E85E}" srcOrd="0" destOrd="0" presId="urn:microsoft.com/office/officeart/2008/layout/LinedList"/>
    <dgm:cxn modelId="{916A5CC8-BE9E-4589-B1BD-2DDF91E22D5E}" type="presParOf" srcId="{5ACA536F-77FC-422D-A338-05E825B4EA8A}" destId="{3986EA5B-FFCB-4BE0-8D07-A8DE3093C860}" srcOrd="1" destOrd="0" presId="urn:microsoft.com/office/officeart/2008/layout/LinedList"/>
    <dgm:cxn modelId="{D106A36D-AA8D-47B1-BBB5-7C29600D0664}" type="presParOf" srcId="{E5386664-0AB6-40C8-B284-35E4AA3DC1CE}" destId="{EE9BF550-F772-4A4F-AAC2-466A82E7BC38}" srcOrd="6" destOrd="0" presId="urn:microsoft.com/office/officeart/2008/layout/LinedList"/>
    <dgm:cxn modelId="{08DFF812-B8A8-4CC3-A479-ADE25B3F244C}" type="presParOf" srcId="{E5386664-0AB6-40C8-B284-35E4AA3DC1CE}" destId="{18BB6340-5774-4A0D-84BA-DC925D625F08}" srcOrd="7" destOrd="0" presId="urn:microsoft.com/office/officeart/2008/layout/LinedList"/>
    <dgm:cxn modelId="{DD470388-0011-4668-8A7E-F6E72AD6AD99}" type="presParOf" srcId="{18BB6340-5774-4A0D-84BA-DC925D625F08}" destId="{6148CFA7-0EB5-489B-8B85-77FA60E0CD28}" srcOrd="0" destOrd="0" presId="urn:microsoft.com/office/officeart/2008/layout/LinedList"/>
    <dgm:cxn modelId="{0B40FAC4-7D5A-42D5-9B54-CFCEF93D708A}" type="presParOf" srcId="{18BB6340-5774-4A0D-84BA-DC925D625F08}" destId="{1A31D73E-BC76-496F-8ADB-CED1D9348E3A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AB09A01-3696-44F3-A942-56E3513D637F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2E5277C6-7D73-440B-B81A-924A255F7BEA}">
      <dgm:prSet/>
      <dgm:spPr/>
      <dgm:t>
        <a:bodyPr/>
        <a:lstStyle/>
        <a:p>
          <a:r>
            <a:rPr lang="en-GB"/>
            <a:t>Active listening and empathetic responding</a:t>
          </a:r>
          <a:endParaRPr lang="en-US"/>
        </a:p>
      </dgm:t>
    </dgm:pt>
    <dgm:pt modelId="{1D17BC91-AF5F-493B-8FE7-8C1F00C9CE52}" type="parTrans" cxnId="{FF54B382-799B-4895-8A90-F77C11E3F502}">
      <dgm:prSet/>
      <dgm:spPr/>
      <dgm:t>
        <a:bodyPr/>
        <a:lstStyle/>
        <a:p>
          <a:endParaRPr lang="en-US"/>
        </a:p>
      </dgm:t>
    </dgm:pt>
    <dgm:pt modelId="{86AEA319-0557-4781-8BBE-7FE706BDC121}" type="sibTrans" cxnId="{FF54B382-799B-4895-8A90-F77C11E3F502}">
      <dgm:prSet/>
      <dgm:spPr/>
      <dgm:t>
        <a:bodyPr/>
        <a:lstStyle/>
        <a:p>
          <a:endParaRPr lang="en-US"/>
        </a:p>
      </dgm:t>
    </dgm:pt>
    <dgm:pt modelId="{C0D6E0E4-5568-4F69-8CD7-B86116777F87}">
      <dgm:prSet/>
      <dgm:spPr/>
      <dgm:t>
        <a:bodyPr/>
        <a:lstStyle/>
        <a:p>
          <a:r>
            <a:rPr lang="en-GB"/>
            <a:t>Unconditional positive regard</a:t>
          </a:r>
          <a:endParaRPr lang="en-US"/>
        </a:p>
      </dgm:t>
    </dgm:pt>
    <dgm:pt modelId="{68B9AE53-886A-4EAB-AA02-05D218C1BEA6}" type="parTrans" cxnId="{F8684C04-03FF-4303-840B-84F9EB1E23E6}">
      <dgm:prSet/>
      <dgm:spPr/>
      <dgm:t>
        <a:bodyPr/>
        <a:lstStyle/>
        <a:p>
          <a:endParaRPr lang="en-US"/>
        </a:p>
      </dgm:t>
    </dgm:pt>
    <dgm:pt modelId="{DDAC4CE5-982F-43E8-855A-96D15CA71B10}" type="sibTrans" cxnId="{F8684C04-03FF-4303-840B-84F9EB1E23E6}">
      <dgm:prSet/>
      <dgm:spPr/>
      <dgm:t>
        <a:bodyPr/>
        <a:lstStyle/>
        <a:p>
          <a:endParaRPr lang="en-US"/>
        </a:p>
      </dgm:t>
    </dgm:pt>
    <dgm:pt modelId="{B1D3FF58-6439-43C7-A66D-25D76C2A218E}">
      <dgm:prSet/>
      <dgm:spPr/>
      <dgm:t>
        <a:bodyPr/>
        <a:lstStyle/>
        <a:p>
          <a:r>
            <a:rPr lang="en-GB"/>
            <a:t>Reflective techniques (mirroring, paraphrasing)</a:t>
          </a:r>
          <a:endParaRPr lang="en-US"/>
        </a:p>
      </dgm:t>
    </dgm:pt>
    <dgm:pt modelId="{B8C8632D-D4E3-4A29-A2F5-74D0768B7E5D}" type="parTrans" cxnId="{273B63DE-F276-4A17-9D18-32116CF68348}">
      <dgm:prSet/>
      <dgm:spPr/>
      <dgm:t>
        <a:bodyPr/>
        <a:lstStyle/>
        <a:p>
          <a:endParaRPr lang="en-US"/>
        </a:p>
      </dgm:t>
    </dgm:pt>
    <dgm:pt modelId="{1311E299-F854-4352-B262-A0BC0AF4ECDA}" type="sibTrans" cxnId="{273B63DE-F276-4A17-9D18-32116CF68348}">
      <dgm:prSet/>
      <dgm:spPr/>
      <dgm:t>
        <a:bodyPr/>
        <a:lstStyle/>
        <a:p>
          <a:endParaRPr lang="en-US"/>
        </a:p>
      </dgm:t>
    </dgm:pt>
    <dgm:pt modelId="{84B062F7-892F-43E4-85FA-E9FE5DC27347}">
      <dgm:prSet/>
      <dgm:spPr/>
      <dgm:t>
        <a:bodyPr/>
        <a:lstStyle/>
        <a:p>
          <a:r>
            <a:rPr lang="en-GB"/>
            <a:t>Gestalt techniques (empty chair, role-playing)</a:t>
          </a:r>
          <a:endParaRPr lang="en-US"/>
        </a:p>
      </dgm:t>
    </dgm:pt>
    <dgm:pt modelId="{7180CCA9-6BFD-47BD-8720-AFED62E573A5}" type="parTrans" cxnId="{7A54B944-99BD-4A9E-B62D-387287EC0718}">
      <dgm:prSet/>
      <dgm:spPr/>
      <dgm:t>
        <a:bodyPr/>
        <a:lstStyle/>
        <a:p>
          <a:endParaRPr lang="en-US"/>
        </a:p>
      </dgm:t>
    </dgm:pt>
    <dgm:pt modelId="{8B728987-249E-479D-98B0-EFC508DA6B8F}" type="sibTrans" cxnId="{7A54B944-99BD-4A9E-B62D-387287EC0718}">
      <dgm:prSet/>
      <dgm:spPr/>
      <dgm:t>
        <a:bodyPr/>
        <a:lstStyle/>
        <a:p>
          <a:endParaRPr lang="en-US"/>
        </a:p>
      </dgm:t>
    </dgm:pt>
    <dgm:pt modelId="{10679DF6-D124-41C7-BAC0-BEA18F69A301}" type="pres">
      <dgm:prSet presAssocID="{9AB09A01-3696-44F3-A942-56E3513D637F}" presName="vert0" presStyleCnt="0">
        <dgm:presLayoutVars>
          <dgm:dir/>
          <dgm:animOne val="branch"/>
          <dgm:animLvl val="lvl"/>
        </dgm:presLayoutVars>
      </dgm:prSet>
      <dgm:spPr/>
    </dgm:pt>
    <dgm:pt modelId="{DD9E4F56-D7A7-4448-93E3-9225B91795B4}" type="pres">
      <dgm:prSet presAssocID="{2E5277C6-7D73-440B-B81A-924A255F7BEA}" presName="thickLine" presStyleLbl="alignNode1" presStyleIdx="0" presStyleCnt="4"/>
      <dgm:spPr/>
    </dgm:pt>
    <dgm:pt modelId="{E4F041C0-F5C7-4967-9A18-D00B79874A68}" type="pres">
      <dgm:prSet presAssocID="{2E5277C6-7D73-440B-B81A-924A255F7BEA}" presName="horz1" presStyleCnt="0"/>
      <dgm:spPr/>
    </dgm:pt>
    <dgm:pt modelId="{3736221C-DA15-48F6-B340-FFD0E8684BF9}" type="pres">
      <dgm:prSet presAssocID="{2E5277C6-7D73-440B-B81A-924A255F7BEA}" presName="tx1" presStyleLbl="revTx" presStyleIdx="0" presStyleCnt="4"/>
      <dgm:spPr/>
    </dgm:pt>
    <dgm:pt modelId="{9565D2CD-63D6-458A-BC9B-005D701027E3}" type="pres">
      <dgm:prSet presAssocID="{2E5277C6-7D73-440B-B81A-924A255F7BEA}" presName="vert1" presStyleCnt="0"/>
      <dgm:spPr/>
    </dgm:pt>
    <dgm:pt modelId="{CA71968B-A125-4E34-8AF8-469A291457F3}" type="pres">
      <dgm:prSet presAssocID="{C0D6E0E4-5568-4F69-8CD7-B86116777F87}" presName="thickLine" presStyleLbl="alignNode1" presStyleIdx="1" presStyleCnt="4"/>
      <dgm:spPr/>
    </dgm:pt>
    <dgm:pt modelId="{20E3BCE4-C5FC-4EC9-B79C-EE665943EA86}" type="pres">
      <dgm:prSet presAssocID="{C0D6E0E4-5568-4F69-8CD7-B86116777F87}" presName="horz1" presStyleCnt="0"/>
      <dgm:spPr/>
    </dgm:pt>
    <dgm:pt modelId="{B5721826-EB2B-44B8-BF45-86BCC257990C}" type="pres">
      <dgm:prSet presAssocID="{C0D6E0E4-5568-4F69-8CD7-B86116777F87}" presName="tx1" presStyleLbl="revTx" presStyleIdx="1" presStyleCnt="4"/>
      <dgm:spPr/>
    </dgm:pt>
    <dgm:pt modelId="{C3911540-5C9B-4F4F-9191-9A75C7D55B86}" type="pres">
      <dgm:prSet presAssocID="{C0D6E0E4-5568-4F69-8CD7-B86116777F87}" presName="vert1" presStyleCnt="0"/>
      <dgm:spPr/>
    </dgm:pt>
    <dgm:pt modelId="{1045D432-DCD1-4421-AA62-D879A56D28F0}" type="pres">
      <dgm:prSet presAssocID="{B1D3FF58-6439-43C7-A66D-25D76C2A218E}" presName="thickLine" presStyleLbl="alignNode1" presStyleIdx="2" presStyleCnt="4"/>
      <dgm:spPr/>
    </dgm:pt>
    <dgm:pt modelId="{164136A9-1422-4199-9E49-5A7F9D6667B7}" type="pres">
      <dgm:prSet presAssocID="{B1D3FF58-6439-43C7-A66D-25D76C2A218E}" presName="horz1" presStyleCnt="0"/>
      <dgm:spPr/>
    </dgm:pt>
    <dgm:pt modelId="{9BF49180-3B32-42D6-A2AD-6B5410EE2314}" type="pres">
      <dgm:prSet presAssocID="{B1D3FF58-6439-43C7-A66D-25D76C2A218E}" presName="tx1" presStyleLbl="revTx" presStyleIdx="2" presStyleCnt="4"/>
      <dgm:spPr/>
    </dgm:pt>
    <dgm:pt modelId="{6B7FF3BA-2ADA-4008-A540-88282C006B44}" type="pres">
      <dgm:prSet presAssocID="{B1D3FF58-6439-43C7-A66D-25D76C2A218E}" presName="vert1" presStyleCnt="0"/>
      <dgm:spPr/>
    </dgm:pt>
    <dgm:pt modelId="{A8DF8275-6B79-4F9E-B800-03D5E03FDC2A}" type="pres">
      <dgm:prSet presAssocID="{84B062F7-892F-43E4-85FA-E9FE5DC27347}" presName="thickLine" presStyleLbl="alignNode1" presStyleIdx="3" presStyleCnt="4"/>
      <dgm:spPr/>
    </dgm:pt>
    <dgm:pt modelId="{CDDFEB0E-E326-4D41-9D5A-E79067456979}" type="pres">
      <dgm:prSet presAssocID="{84B062F7-892F-43E4-85FA-E9FE5DC27347}" presName="horz1" presStyleCnt="0"/>
      <dgm:spPr/>
    </dgm:pt>
    <dgm:pt modelId="{547CBCB1-43E8-4787-A3D3-1C42AB114AC0}" type="pres">
      <dgm:prSet presAssocID="{84B062F7-892F-43E4-85FA-E9FE5DC27347}" presName="tx1" presStyleLbl="revTx" presStyleIdx="3" presStyleCnt="4"/>
      <dgm:spPr/>
    </dgm:pt>
    <dgm:pt modelId="{477B2EB8-022B-4BF5-BFE8-16D87BE942DF}" type="pres">
      <dgm:prSet presAssocID="{84B062F7-892F-43E4-85FA-E9FE5DC27347}" presName="vert1" presStyleCnt="0"/>
      <dgm:spPr/>
    </dgm:pt>
  </dgm:ptLst>
  <dgm:cxnLst>
    <dgm:cxn modelId="{F8684C04-03FF-4303-840B-84F9EB1E23E6}" srcId="{9AB09A01-3696-44F3-A942-56E3513D637F}" destId="{C0D6E0E4-5568-4F69-8CD7-B86116777F87}" srcOrd="1" destOrd="0" parTransId="{68B9AE53-886A-4EAB-AA02-05D218C1BEA6}" sibTransId="{DDAC4CE5-982F-43E8-855A-96D15CA71B10}"/>
    <dgm:cxn modelId="{70B0EF0A-8BFB-49B5-AD56-1DB716BE8B37}" type="presOf" srcId="{2E5277C6-7D73-440B-B81A-924A255F7BEA}" destId="{3736221C-DA15-48F6-B340-FFD0E8684BF9}" srcOrd="0" destOrd="0" presId="urn:microsoft.com/office/officeart/2008/layout/LinedList"/>
    <dgm:cxn modelId="{9F2CBF5E-D8A9-4CAD-94DA-CF3657DE9A84}" type="presOf" srcId="{B1D3FF58-6439-43C7-A66D-25D76C2A218E}" destId="{9BF49180-3B32-42D6-A2AD-6B5410EE2314}" srcOrd="0" destOrd="0" presId="urn:microsoft.com/office/officeart/2008/layout/LinedList"/>
    <dgm:cxn modelId="{7A54B944-99BD-4A9E-B62D-387287EC0718}" srcId="{9AB09A01-3696-44F3-A942-56E3513D637F}" destId="{84B062F7-892F-43E4-85FA-E9FE5DC27347}" srcOrd="3" destOrd="0" parTransId="{7180CCA9-6BFD-47BD-8720-AFED62E573A5}" sibTransId="{8B728987-249E-479D-98B0-EFC508DA6B8F}"/>
    <dgm:cxn modelId="{21233B74-E79D-470B-8343-C150BF315E71}" type="presOf" srcId="{C0D6E0E4-5568-4F69-8CD7-B86116777F87}" destId="{B5721826-EB2B-44B8-BF45-86BCC257990C}" srcOrd="0" destOrd="0" presId="urn:microsoft.com/office/officeart/2008/layout/LinedList"/>
    <dgm:cxn modelId="{FF54B382-799B-4895-8A90-F77C11E3F502}" srcId="{9AB09A01-3696-44F3-A942-56E3513D637F}" destId="{2E5277C6-7D73-440B-B81A-924A255F7BEA}" srcOrd="0" destOrd="0" parTransId="{1D17BC91-AF5F-493B-8FE7-8C1F00C9CE52}" sibTransId="{86AEA319-0557-4781-8BBE-7FE706BDC121}"/>
    <dgm:cxn modelId="{6F99DE8B-70B3-437C-A25B-759917CB471A}" type="presOf" srcId="{84B062F7-892F-43E4-85FA-E9FE5DC27347}" destId="{547CBCB1-43E8-4787-A3D3-1C42AB114AC0}" srcOrd="0" destOrd="0" presId="urn:microsoft.com/office/officeart/2008/layout/LinedList"/>
    <dgm:cxn modelId="{273B63DE-F276-4A17-9D18-32116CF68348}" srcId="{9AB09A01-3696-44F3-A942-56E3513D637F}" destId="{B1D3FF58-6439-43C7-A66D-25D76C2A218E}" srcOrd="2" destOrd="0" parTransId="{B8C8632D-D4E3-4A29-A2F5-74D0768B7E5D}" sibTransId="{1311E299-F854-4352-B262-A0BC0AF4ECDA}"/>
    <dgm:cxn modelId="{3DF6D8E5-2753-4655-8B84-C858A0440113}" type="presOf" srcId="{9AB09A01-3696-44F3-A942-56E3513D637F}" destId="{10679DF6-D124-41C7-BAC0-BEA18F69A301}" srcOrd="0" destOrd="0" presId="urn:microsoft.com/office/officeart/2008/layout/LinedList"/>
    <dgm:cxn modelId="{8B0E176E-1FA3-4284-9DB2-DF0B1B519D90}" type="presParOf" srcId="{10679DF6-D124-41C7-BAC0-BEA18F69A301}" destId="{DD9E4F56-D7A7-4448-93E3-9225B91795B4}" srcOrd="0" destOrd="0" presId="urn:microsoft.com/office/officeart/2008/layout/LinedList"/>
    <dgm:cxn modelId="{994A7AA2-D516-4A02-8518-0308C871B77F}" type="presParOf" srcId="{10679DF6-D124-41C7-BAC0-BEA18F69A301}" destId="{E4F041C0-F5C7-4967-9A18-D00B79874A68}" srcOrd="1" destOrd="0" presId="urn:microsoft.com/office/officeart/2008/layout/LinedList"/>
    <dgm:cxn modelId="{A1438546-5F4E-4115-8B63-264A28B036EC}" type="presParOf" srcId="{E4F041C0-F5C7-4967-9A18-D00B79874A68}" destId="{3736221C-DA15-48F6-B340-FFD0E8684BF9}" srcOrd="0" destOrd="0" presId="urn:microsoft.com/office/officeart/2008/layout/LinedList"/>
    <dgm:cxn modelId="{7A31376F-1EDE-4A3A-9B13-6B61A3788C67}" type="presParOf" srcId="{E4F041C0-F5C7-4967-9A18-D00B79874A68}" destId="{9565D2CD-63D6-458A-BC9B-005D701027E3}" srcOrd="1" destOrd="0" presId="urn:microsoft.com/office/officeart/2008/layout/LinedList"/>
    <dgm:cxn modelId="{E9429B77-8B0C-47B1-90AA-E19877FEC7DA}" type="presParOf" srcId="{10679DF6-D124-41C7-BAC0-BEA18F69A301}" destId="{CA71968B-A125-4E34-8AF8-469A291457F3}" srcOrd="2" destOrd="0" presId="urn:microsoft.com/office/officeart/2008/layout/LinedList"/>
    <dgm:cxn modelId="{9721FB2F-C1CB-4AAE-B8A9-4579657FA904}" type="presParOf" srcId="{10679DF6-D124-41C7-BAC0-BEA18F69A301}" destId="{20E3BCE4-C5FC-4EC9-B79C-EE665943EA86}" srcOrd="3" destOrd="0" presId="urn:microsoft.com/office/officeart/2008/layout/LinedList"/>
    <dgm:cxn modelId="{539AE143-3E8C-4E6E-8EC5-90F948B3A0DC}" type="presParOf" srcId="{20E3BCE4-C5FC-4EC9-B79C-EE665943EA86}" destId="{B5721826-EB2B-44B8-BF45-86BCC257990C}" srcOrd="0" destOrd="0" presId="urn:microsoft.com/office/officeart/2008/layout/LinedList"/>
    <dgm:cxn modelId="{846185C6-6931-4081-AF07-2576B65FE504}" type="presParOf" srcId="{20E3BCE4-C5FC-4EC9-B79C-EE665943EA86}" destId="{C3911540-5C9B-4F4F-9191-9A75C7D55B86}" srcOrd="1" destOrd="0" presId="urn:microsoft.com/office/officeart/2008/layout/LinedList"/>
    <dgm:cxn modelId="{8DA71E8E-E3F6-4A27-8418-5D81D3B711F6}" type="presParOf" srcId="{10679DF6-D124-41C7-BAC0-BEA18F69A301}" destId="{1045D432-DCD1-4421-AA62-D879A56D28F0}" srcOrd="4" destOrd="0" presId="urn:microsoft.com/office/officeart/2008/layout/LinedList"/>
    <dgm:cxn modelId="{2C4859B7-988D-4706-8303-3EBCF1116FCC}" type="presParOf" srcId="{10679DF6-D124-41C7-BAC0-BEA18F69A301}" destId="{164136A9-1422-4199-9E49-5A7F9D6667B7}" srcOrd="5" destOrd="0" presId="urn:microsoft.com/office/officeart/2008/layout/LinedList"/>
    <dgm:cxn modelId="{E2E7FDED-CF6D-42DF-8914-851370FAA531}" type="presParOf" srcId="{164136A9-1422-4199-9E49-5A7F9D6667B7}" destId="{9BF49180-3B32-42D6-A2AD-6B5410EE2314}" srcOrd="0" destOrd="0" presId="urn:microsoft.com/office/officeart/2008/layout/LinedList"/>
    <dgm:cxn modelId="{CFB39F0C-83A6-4F07-A608-3E18AFD09AA1}" type="presParOf" srcId="{164136A9-1422-4199-9E49-5A7F9D6667B7}" destId="{6B7FF3BA-2ADA-4008-A540-88282C006B44}" srcOrd="1" destOrd="0" presId="urn:microsoft.com/office/officeart/2008/layout/LinedList"/>
    <dgm:cxn modelId="{E5D0DBFB-281E-4581-9090-39E211E69D0A}" type="presParOf" srcId="{10679DF6-D124-41C7-BAC0-BEA18F69A301}" destId="{A8DF8275-6B79-4F9E-B800-03D5E03FDC2A}" srcOrd="6" destOrd="0" presId="urn:microsoft.com/office/officeart/2008/layout/LinedList"/>
    <dgm:cxn modelId="{ED34607F-0EFD-47ED-BF7E-3280BDC97FB4}" type="presParOf" srcId="{10679DF6-D124-41C7-BAC0-BEA18F69A301}" destId="{CDDFEB0E-E326-4D41-9D5A-E79067456979}" srcOrd="7" destOrd="0" presId="urn:microsoft.com/office/officeart/2008/layout/LinedList"/>
    <dgm:cxn modelId="{AEEA6208-84EC-43D7-ADD3-EC32185EF8C0}" type="presParOf" srcId="{CDDFEB0E-E326-4D41-9D5A-E79067456979}" destId="{547CBCB1-43E8-4787-A3D3-1C42AB114AC0}" srcOrd="0" destOrd="0" presId="urn:microsoft.com/office/officeart/2008/layout/LinedList"/>
    <dgm:cxn modelId="{551007E4-C570-4314-B14C-F45ACB6119D0}" type="presParOf" srcId="{CDDFEB0E-E326-4D41-9D5A-E79067456979}" destId="{477B2EB8-022B-4BF5-BFE8-16D87BE942DF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DEA53E31-2C80-450A-B6DA-90D1753F6261}" type="doc">
      <dgm:prSet loTypeId="urn:microsoft.com/office/officeart/2008/layout/LinedList" loCatId="list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19D5166A-5544-4D69-BAC6-612027326DB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/>
            <a:t>Write down three things you know now, but didn’t know this morning about:</a:t>
          </a:r>
          <a:endParaRPr lang="en-US" b="1" dirty="0"/>
        </a:p>
      </dgm:t>
    </dgm:pt>
    <dgm:pt modelId="{462A0190-B793-41EA-8F27-D05A2E22C0DD}" type="parTrans" cxnId="{D2821F32-7FE6-440F-8C6D-E1F7475D160C}">
      <dgm:prSet/>
      <dgm:spPr/>
      <dgm:t>
        <a:bodyPr/>
        <a:lstStyle/>
        <a:p>
          <a:endParaRPr lang="en-US"/>
        </a:p>
      </dgm:t>
    </dgm:pt>
    <dgm:pt modelId="{4C7B5FF2-07DC-4639-A8AB-0669312E1341}" type="sibTrans" cxnId="{D2821F32-7FE6-440F-8C6D-E1F7475D160C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9C7CA1EB-A630-4B55-BF7E-A7D5D225C64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dirty="0"/>
            <a:t>Anxiety</a:t>
          </a:r>
          <a:endParaRPr lang="en-US" b="0" dirty="0"/>
        </a:p>
      </dgm:t>
    </dgm:pt>
    <dgm:pt modelId="{4DD26782-9B4B-4310-9ED9-04606D4D09D8}" type="parTrans" cxnId="{0B59213D-AEE7-4EF7-9E5E-7B01207C6402}">
      <dgm:prSet/>
      <dgm:spPr/>
      <dgm:t>
        <a:bodyPr/>
        <a:lstStyle/>
        <a:p>
          <a:endParaRPr lang="en-US"/>
        </a:p>
      </dgm:t>
    </dgm:pt>
    <dgm:pt modelId="{774DA21B-5D07-4386-93F6-44CBCA2E323F}" type="sibTrans" cxnId="{0B59213D-AEE7-4EF7-9E5E-7B01207C6402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3A78B758-03EE-461C-AE17-BBF9ABDCFB8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dirty="0"/>
            <a:t>Psychopathology</a:t>
          </a:r>
          <a:r>
            <a:rPr lang="en-GB" dirty="0"/>
            <a:t>  </a:t>
          </a:r>
          <a:endParaRPr lang="en-US" dirty="0"/>
        </a:p>
      </dgm:t>
    </dgm:pt>
    <dgm:pt modelId="{A1148F46-7A44-481B-B824-3399AC48C6A0}" type="parTrans" cxnId="{B55FEA76-FAD9-4A32-85FA-783E0340067E}">
      <dgm:prSet/>
      <dgm:spPr/>
      <dgm:t>
        <a:bodyPr/>
        <a:lstStyle/>
        <a:p>
          <a:endParaRPr lang="en-US"/>
        </a:p>
      </dgm:t>
    </dgm:pt>
    <dgm:pt modelId="{EA02FBA4-1060-4940-A940-40B160DF9B90}" type="sibTrans" cxnId="{B55FEA76-FAD9-4A32-85FA-783E0340067E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2BD39129-B886-486D-B906-4AD20C2024A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dirty="0"/>
            <a:t>Psychosis and mood disorders </a:t>
          </a:r>
          <a:endParaRPr lang="en-US" b="0" dirty="0"/>
        </a:p>
      </dgm:t>
    </dgm:pt>
    <dgm:pt modelId="{95ADBBED-B575-423F-B1EE-FD34F80447EF}" type="parTrans" cxnId="{4ED7E5CC-C694-4F20-9C00-6113E5B3A382}">
      <dgm:prSet/>
      <dgm:spPr/>
      <dgm:t>
        <a:bodyPr/>
        <a:lstStyle/>
        <a:p>
          <a:endParaRPr lang="en-US"/>
        </a:p>
      </dgm:t>
    </dgm:pt>
    <dgm:pt modelId="{DB1687C9-FD0F-4AE4-AC60-42FED2798514}" type="sibTrans" cxnId="{4ED7E5CC-C694-4F20-9C00-6113E5B3A382}">
      <dgm:prSet/>
      <dgm:spPr/>
      <dgm:t>
        <a:bodyPr/>
        <a:lstStyle/>
        <a:p>
          <a:endParaRPr lang="en-US"/>
        </a:p>
      </dgm:t>
    </dgm:pt>
    <dgm:pt modelId="{24929B95-391B-4F55-86FC-27D7DD266B73}" type="pres">
      <dgm:prSet presAssocID="{DEA53E31-2C80-450A-B6DA-90D1753F6261}" presName="vert0" presStyleCnt="0">
        <dgm:presLayoutVars>
          <dgm:dir/>
          <dgm:animOne val="branch"/>
          <dgm:animLvl val="lvl"/>
        </dgm:presLayoutVars>
      </dgm:prSet>
      <dgm:spPr/>
    </dgm:pt>
    <dgm:pt modelId="{1F9F4BA6-AC4A-42BF-87E9-B59181C1832D}" type="pres">
      <dgm:prSet presAssocID="{19D5166A-5544-4D69-BAC6-612027326DBF}" presName="thickLine" presStyleLbl="alignNode1" presStyleIdx="0" presStyleCnt="4"/>
      <dgm:spPr/>
    </dgm:pt>
    <dgm:pt modelId="{F5D19206-55FD-4411-AE7E-66E06EEF2EB7}" type="pres">
      <dgm:prSet presAssocID="{19D5166A-5544-4D69-BAC6-612027326DBF}" presName="horz1" presStyleCnt="0"/>
      <dgm:spPr/>
    </dgm:pt>
    <dgm:pt modelId="{0EE0518A-7D60-4B52-AA93-858275122391}" type="pres">
      <dgm:prSet presAssocID="{19D5166A-5544-4D69-BAC6-612027326DBF}" presName="tx1" presStyleLbl="revTx" presStyleIdx="0" presStyleCnt="4"/>
      <dgm:spPr/>
    </dgm:pt>
    <dgm:pt modelId="{AC45ECD6-E881-43EE-A9CB-DBADF0CF7230}" type="pres">
      <dgm:prSet presAssocID="{19D5166A-5544-4D69-BAC6-612027326DBF}" presName="vert1" presStyleCnt="0"/>
      <dgm:spPr/>
    </dgm:pt>
    <dgm:pt modelId="{73C4EA13-A190-4311-89A2-1E455EC29555}" type="pres">
      <dgm:prSet presAssocID="{9C7CA1EB-A630-4B55-BF7E-A7D5D225C64F}" presName="thickLine" presStyleLbl="alignNode1" presStyleIdx="1" presStyleCnt="4"/>
      <dgm:spPr/>
    </dgm:pt>
    <dgm:pt modelId="{85CDD9C3-23AE-4CEC-AEB4-5B60C6372E84}" type="pres">
      <dgm:prSet presAssocID="{9C7CA1EB-A630-4B55-BF7E-A7D5D225C64F}" presName="horz1" presStyleCnt="0"/>
      <dgm:spPr/>
    </dgm:pt>
    <dgm:pt modelId="{60EA87DB-4D65-4F16-9693-25BACE3CDDC1}" type="pres">
      <dgm:prSet presAssocID="{9C7CA1EB-A630-4B55-BF7E-A7D5D225C64F}" presName="tx1" presStyleLbl="revTx" presStyleIdx="1" presStyleCnt="4"/>
      <dgm:spPr/>
    </dgm:pt>
    <dgm:pt modelId="{B763B440-E3C6-4CFD-ADE3-061B0ABB0A85}" type="pres">
      <dgm:prSet presAssocID="{9C7CA1EB-A630-4B55-BF7E-A7D5D225C64F}" presName="vert1" presStyleCnt="0"/>
      <dgm:spPr/>
    </dgm:pt>
    <dgm:pt modelId="{B451DB1C-CE85-4D55-AD7E-7EDE6A0896E8}" type="pres">
      <dgm:prSet presAssocID="{3A78B758-03EE-461C-AE17-BBF9ABDCFB8D}" presName="thickLine" presStyleLbl="alignNode1" presStyleIdx="2" presStyleCnt="4"/>
      <dgm:spPr/>
    </dgm:pt>
    <dgm:pt modelId="{FC214EED-F5B1-4C12-BA62-4D40C56A95E7}" type="pres">
      <dgm:prSet presAssocID="{3A78B758-03EE-461C-AE17-BBF9ABDCFB8D}" presName="horz1" presStyleCnt="0"/>
      <dgm:spPr/>
    </dgm:pt>
    <dgm:pt modelId="{BCB4FF50-E167-478B-9837-2FFA66CF1838}" type="pres">
      <dgm:prSet presAssocID="{3A78B758-03EE-461C-AE17-BBF9ABDCFB8D}" presName="tx1" presStyleLbl="revTx" presStyleIdx="2" presStyleCnt="4"/>
      <dgm:spPr/>
    </dgm:pt>
    <dgm:pt modelId="{28E6AD96-12AA-4425-B366-3A2B989F9DA4}" type="pres">
      <dgm:prSet presAssocID="{3A78B758-03EE-461C-AE17-BBF9ABDCFB8D}" presName="vert1" presStyleCnt="0"/>
      <dgm:spPr/>
    </dgm:pt>
    <dgm:pt modelId="{B43BAE6D-06F9-42DC-8FD4-E89617ACF3A9}" type="pres">
      <dgm:prSet presAssocID="{2BD39129-B886-486D-B906-4AD20C2024AC}" presName="thickLine" presStyleLbl="alignNode1" presStyleIdx="3" presStyleCnt="4"/>
      <dgm:spPr/>
    </dgm:pt>
    <dgm:pt modelId="{8A24E587-A99F-40F4-A561-82EE30B0D913}" type="pres">
      <dgm:prSet presAssocID="{2BD39129-B886-486D-B906-4AD20C2024AC}" presName="horz1" presStyleCnt="0"/>
      <dgm:spPr/>
    </dgm:pt>
    <dgm:pt modelId="{8CD64755-0EFB-489B-9521-25E181438DF6}" type="pres">
      <dgm:prSet presAssocID="{2BD39129-B886-486D-B906-4AD20C2024AC}" presName="tx1" presStyleLbl="revTx" presStyleIdx="3" presStyleCnt="4"/>
      <dgm:spPr/>
    </dgm:pt>
    <dgm:pt modelId="{C3C8FF36-B084-4DBE-B34A-CF430D739DCE}" type="pres">
      <dgm:prSet presAssocID="{2BD39129-B886-486D-B906-4AD20C2024AC}" presName="vert1" presStyleCnt="0"/>
      <dgm:spPr/>
    </dgm:pt>
  </dgm:ptLst>
  <dgm:cxnLst>
    <dgm:cxn modelId="{D2821F32-7FE6-440F-8C6D-E1F7475D160C}" srcId="{DEA53E31-2C80-450A-B6DA-90D1753F6261}" destId="{19D5166A-5544-4D69-BAC6-612027326DBF}" srcOrd="0" destOrd="0" parTransId="{462A0190-B793-41EA-8F27-D05A2E22C0DD}" sibTransId="{4C7B5FF2-07DC-4639-A8AB-0669312E1341}"/>
    <dgm:cxn modelId="{0B59213D-AEE7-4EF7-9E5E-7B01207C6402}" srcId="{DEA53E31-2C80-450A-B6DA-90D1753F6261}" destId="{9C7CA1EB-A630-4B55-BF7E-A7D5D225C64F}" srcOrd="1" destOrd="0" parTransId="{4DD26782-9B4B-4310-9ED9-04606D4D09D8}" sibTransId="{774DA21B-5D07-4386-93F6-44CBCA2E323F}"/>
    <dgm:cxn modelId="{2C54574E-8ABF-470E-BAD4-14B5576B3110}" type="presOf" srcId="{19D5166A-5544-4D69-BAC6-612027326DBF}" destId="{0EE0518A-7D60-4B52-AA93-858275122391}" srcOrd="0" destOrd="0" presId="urn:microsoft.com/office/officeart/2008/layout/LinedList"/>
    <dgm:cxn modelId="{B55FEA76-FAD9-4A32-85FA-783E0340067E}" srcId="{DEA53E31-2C80-450A-B6DA-90D1753F6261}" destId="{3A78B758-03EE-461C-AE17-BBF9ABDCFB8D}" srcOrd="2" destOrd="0" parTransId="{A1148F46-7A44-481B-B824-3399AC48C6A0}" sibTransId="{EA02FBA4-1060-4940-A940-40B160DF9B90}"/>
    <dgm:cxn modelId="{11CD4AA6-3174-46E7-B1AF-023D06B92C8C}" type="presOf" srcId="{DEA53E31-2C80-450A-B6DA-90D1753F6261}" destId="{24929B95-391B-4F55-86FC-27D7DD266B73}" srcOrd="0" destOrd="0" presId="urn:microsoft.com/office/officeart/2008/layout/LinedList"/>
    <dgm:cxn modelId="{5A74B4BB-3F34-4725-BD82-3F9070CC306C}" type="presOf" srcId="{2BD39129-B886-486D-B906-4AD20C2024AC}" destId="{8CD64755-0EFB-489B-9521-25E181438DF6}" srcOrd="0" destOrd="0" presId="urn:microsoft.com/office/officeart/2008/layout/LinedList"/>
    <dgm:cxn modelId="{4ED7E5CC-C694-4F20-9C00-6113E5B3A382}" srcId="{DEA53E31-2C80-450A-B6DA-90D1753F6261}" destId="{2BD39129-B886-486D-B906-4AD20C2024AC}" srcOrd="3" destOrd="0" parTransId="{95ADBBED-B575-423F-B1EE-FD34F80447EF}" sibTransId="{DB1687C9-FD0F-4AE4-AC60-42FED2798514}"/>
    <dgm:cxn modelId="{F4FF71CF-BEFD-4FB0-BB8C-8F280E470B53}" type="presOf" srcId="{3A78B758-03EE-461C-AE17-BBF9ABDCFB8D}" destId="{BCB4FF50-E167-478B-9837-2FFA66CF1838}" srcOrd="0" destOrd="0" presId="urn:microsoft.com/office/officeart/2008/layout/LinedList"/>
    <dgm:cxn modelId="{FBF46EF3-4D2C-4026-AD8D-91BF03FAA3D4}" type="presOf" srcId="{9C7CA1EB-A630-4B55-BF7E-A7D5D225C64F}" destId="{60EA87DB-4D65-4F16-9693-25BACE3CDDC1}" srcOrd="0" destOrd="0" presId="urn:microsoft.com/office/officeart/2008/layout/LinedList"/>
    <dgm:cxn modelId="{16F9FB32-9D45-47B5-B261-E14B52A0E2A4}" type="presParOf" srcId="{24929B95-391B-4F55-86FC-27D7DD266B73}" destId="{1F9F4BA6-AC4A-42BF-87E9-B59181C1832D}" srcOrd="0" destOrd="0" presId="urn:microsoft.com/office/officeart/2008/layout/LinedList"/>
    <dgm:cxn modelId="{AAD33F67-59EB-419C-9E4E-459671DE98F5}" type="presParOf" srcId="{24929B95-391B-4F55-86FC-27D7DD266B73}" destId="{F5D19206-55FD-4411-AE7E-66E06EEF2EB7}" srcOrd="1" destOrd="0" presId="urn:microsoft.com/office/officeart/2008/layout/LinedList"/>
    <dgm:cxn modelId="{B382DE45-2FC9-4B72-8B76-55FEC40C13A3}" type="presParOf" srcId="{F5D19206-55FD-4411-AE7E-66E06EEF2EB7}" destId="{0EE0518A-7D60-4B52-AA93-858275122391}" srcOrd="0" destOrd="0" presId="urn:microsoft.com/office/officeart/2008/layout/LinedList"/>
    <dgm:cxn modelId="{2F7FBB8C-43E3-4040-A534-0BA16C756F75}" type="presParOf" srcId="{F5D19206-55FD-4411-AE7E-66E06EEF2EB7}" destId="{AC45ECD6-E881-43EE-A9CB-DBADF0CF7230}" srcOrd="1" destOrd="0" presId="urn:microsoft.com/office/officeart/2008/layout/LinedList"/>
    <dgm:cxn modelId="{8007296D-764A-4E25-8547-6D3626D58BF6}" type="presParOf" srcId="{24929B95-391B-4F55-86FC-27D7DD266B73}" destId="{73C4EA13-A190-4311-89A2-1E455EC29555}" srcOrd="2" destOrd="0" presId="urn:microsoft.com/office/officeart/2008/layout/LinedList"/>
    <dgm:cxn modelId="{093DAAB5-909C-473A-A084-48E9C5C98C07}" type="presParOf" srcId="{24929B95-391B-4F55-86FC-27D7DD266B73}" destId="{85CDD9C3-23AE-4CEC-AEB4-5B60C6372E84}" srcOrd="3" destOrd="0" presId="urn:microsoft.com/office/officeart/2008/layout/LinedList"/>
    <dgm:cxn modelId="{990627EF-8410-42BE-AA9A-09F0C0B58FA8}" type="presParOf" srcId="{85CDD9C3-23AE-4CEC-AEB4-5B60C6372E84}" destId="{60EA87DB-4D65-4F16-9693-25BACE3CDDC1}" srcOrd="0" destOrd="0" presId="urn:microsoft.com/office/officeart/2008/layout/LinedList"/>
    <dgm:cxn modelId="{9BD43EA4-444F-42CA-B56B-A948A6744676}" type="presParOf" srcId="{85CDD9C3-23AE-4CEC-AEB4-5B60C6372E84}" destId="{B763B440-E3C6-4CFD-ADE3-061B0ABB0A85}" srcOrd="1" destOrd="0" presId="urn:microsoft.com/office/officeart/2008/layout/LinedList"/>
    <dgm:cxn modelId="{E7E6458D-BBB9-42B2-8B4D-42D3E84D8FF8}" type="presParOf" srcId="{24929B95-391B-4F55-86FC-27D7DD266B73}" destId="{B451DB1C-CE85-4D55-AD7E-7EDE6A0896E8}" srcOrd="4" destOrd="0" presId="urn:microsoft.com/office/officeart/2008/layout/LinedList"/>
    <dgm:cxn modelId="{F145343B-E108-4D5A-A589-AAD7939127C8}" type="presParOf" srcId="{24929B95-391B-4F55-86FC-27D7DD266B73}" destId="{FC214EED-F5B1-4C12-BA62-4D40C56A95E7}" srcOrd="5" destOrd="0" presId="urn:microsoft.com/office/officeart/2008/layout/LinedList"/>
    <dgm:cxn modelId="{ABDF304A-6384-4236-9190-7CA46D8B1532}" type="presParOf" srcId="{FC214EED-F5B1-4C12-BA62-4D40C56A95E7}" destId="{BCB4FF50-E167-478B-9837-2FFA66CF1838}" srcOrd="0" destOrd="0" presId="urn:microsoft.com/office/officeart/2008/layout/LinedList"/>
    <dgm:cxn modelId="{C9FC7517-077C-4547-BDB6-69D84F357FCF}" type="presParOf" srcId="{FC214EED-F5B1-4C12-BA62-4D40C56A95E7}" destId="{28E6AD96-12AA-4425-B366-3A2B989F9DA4}" srcOrd="1" destOrd="0" presId="urn:microsoft.com/office/officeart/2008/layout/LinedList"/>
    <dgm:cxn modelId="{2E77C472-E576-4669-BF3B-C991A7F16EA2}" type="presParOf" srcId="{24929B95-391B-4F55-86FC-27D7DD266B73}" destId="{B43BAE6D-06F9-42DC-8FD4-E89617ACF3A9}" srcOrd="6" destOrd="0" presId="urn:microsoft.com/office/officeart/2008/layout/LinedList"/>
    <dgm:cxn modelId="{9623CEF0-AF68-4F47-801E-23F90B5B5C12}" type="presParOf" srcId="{24929B95-391B-4F55-86FC-27D7DD266B73}" destId="{8A24E587-A99F-40F4-A561-82EE30B0D913}" srcOrd="7" destOrd="0" presId="urn:microsoft.com/office/officeart/2008/layout/LinedList"/>
    <dgm:cxn modelId="{A8B145AC-F5FE-4DCA-854C-E04D4F2F6D7E}" type="presParOf" srcId="{8A24E587-A99F-40F4-A561-82EE30B0D913}" destId="{8CD64755-0EFB-489B-9521-25E181438DF6}" srcOrd="0" destOrd="0" presId="urn:microsoft.com/office/officeart/2008/layout/LinedList"/>
    <dgm:cxn modelId="{87D5AAAE-E21E-447A-B31F-B7CE70499AA9}" type="presParOf" srcId="{8A24E587-A99F-40F4-A561-82EE30B0D913}" destId="{C3C8FF36-B084-4DBE-B34A-CF430D739DCE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F9F4BA6-AC4A-42BF-87E9-B59181C1832D}">
      <dsp:nvSpPr>
        <dsp:cNvPr id="0" name=""/>
        <dsp:cNvSpPr/>
      </dsp:nvSpPr>
      <dsp:spPr>
        <a:xfrm>
          <a:off x="0" y="0"/>
          <a:ext cx="1051560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EE0518A-7D60-4B52-AA93-858275122391}">
      <dsp:nvSpPr>
        <dsp:cNvPr id="0" name=""/>
        <dsp:cNvSpPr/>
      </dsp:nvSpPr>
      <dsp:spPr>
        <a:xfrm>
          <a:off x="0" y="0"/>
          <a:ext cx="10515600" cy="7560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To learn more about:</a:t>
          </a:r>
          <a:endParaRPr lang="en-US" sz="1900" kern="1200"/>
        </a:p>
      </dsp:txBody>
      <dsp:txXfrm>
        <a:off x="0" y="0"/>
        <a:ext cx="10515600" cy="756046"/>
      </dsp:txXfrm>
    </dsp:sp>
    <dsp:sp modelId="{73C4EA13-A190-4311-89A2-1E455EC29555}">
      <dsp:nvSpPr>
        <dsp:cNvPr id="0" name=""/>
        <dsp:cNvSpPr/>
      </dsp:nvSpPr>
      <dsp:spPr>
        <a:xfrm>
          <a:off x="0" y="756046"/>
          <a:ext cx="10515600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0EA87DB-4D65-4F16-9693-25BACE3CDDC1}">
      <dsp:nvSpPr>
        <dsp:cNvPr id="0" name=""/>
        <dsp:cNvSpPr/>
      </dsp:nvSpPr>
      <dsp:spPr>
        <a:xfrm>
          <a:off x="0" y="756046"/>
          <a:ext cx="10515600" cy="7560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 dirty="0"/>
            <a:t>Anxiety</a:t>
          </a:r>
          <a:r>
            <a:rPr lang="en-GB" sz="1900" kern="1200" dirty="0"/>
            <a:t>: This slide addresses Anxiety</a:t>
          </a:r>
          <a:endParaRPr lang="en-US" sz="1900" kern="1200" dirty="0"/>
        </a:p>
      </dsp:txBody>
      <dsp:txXfrm>
        <a:off x="0" y="756046"/>
        <a:ext cx="10515600" cy="756046"/>
      </dsp:txXfrm>
    </dsp:sp>
    <dsp:sp modelId="{B451DB1C-CE85-4D55-AD7E-7EDE6A0896E8}">
      <dsp:nvSpPr>
        <dsp:cNvPr id="0" name=""/>
        <dsp:cNvSpPr/>
      </dsp:nvSpPr>
      <dsp:spPr>
        <a:xfrm>
          <a:off x="0" y="1512093"/>
          <a:ext cx="10515600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B4FF50-E167-478B-9837-2FFA66CF1838}">
      <dsp:nvSpPr>
        <dsp:cNvPr id="0" name=""/>
        <dsp:cNvSpPr/>
      </dsp:nvSpPr>
      <dsp:spPr>
        <a:xfrm>
          <a:off x="0" y="1512093"/>
          <a:ext cx="10515600" cy="7560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 dirty="0"/>
            <a:t>Psychopathology:</a:t>
          </a:r>
          <a:r>
            <a:rPr lang="en-GB" sz="1900" kern="1200" dirty="0"/>
            <a:t> We  will then move to the PP on Psychopathology</a:t>
          </a:r>
          <a:endParaRPr lang="en-US" sz="1900" kern="1200" dirty="0"/>
        </a:p>
      </dsp:txBody>
      <dsp:txXfrm>
        <a:off x="0" y="1512093"/>
        <a:ext cx="10515600" cy="756046"/>
      </dsp:txXfrm>
    </dsp:sp>
    <dsp:sp modelId="{B43BAE6D-06F9-42DC-8FD4-E89617ACF3A9}">
      <dsp:nvSpPr>
        <dsp:cNvPr id="0" name=""/>
        <dsp:cNvSpPr/>
      </dsp:nvSpPr>
      <dsp:spPr>
        <a:xfrm>
          <a:off x="0" y="2268140"/>
          <a:ext cx="10515600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CD64755-0EFB-489B-9521-25E181438DF6}">
      <dsp:nvSpPr>
        <dsp:cNvPr id="0" name=""/>
        <dsp:cNvSpPr/>
      </dsp:nvSpPr>
      <dsp:spPr>
        <a:xfrm>
          <a:off x="0" y="2268140"/>
          <a:ext cx="10515600" cy="7560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 dirty="0"/>
            <a:t>Psychosis and mood disorders</a:t>
          </a:r>
          <a:r>
            <a:rPr lang="en-GB" sz="1900" kern="1200" dirty="0"/>
            <a:t>: We  will then move to the PP on Psychosis and mood disorders</a:t>
          </a:r>
          <a:endParaRPr lang="en-US" sz="1900" kern="1200" dirty="0"/>
        </a:p>
      </dsp:txBody>
      <dsp:txXfrm>
        <a:off x="0" y="2268140"/>
        <a:ext cx="10515600" cy="75604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ED92E77-5425-44EC-8DB2-D6C55487C6A1}">
      <dsp:nvSpPr>
        <dsp:cNvPr id="0" name=""/>
        <dsp:cNvSpPr/>
      </dsp:nvSpPr>
      <dsp:spPr>
        <a:xfrm>
          <a:off x="0" y="0"/>
          <a:ext cx="7458074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4A4EDC-CD1A-4855-88B6-D2777A1B4669}">
      <dsp:nvSpPr>
        <dsp:cNvPr id="0" name=""/>
        <dsp:cNvSpPr/>
      </dsp:nvSpPr>
      <dsp:spPr>
        <a:xfrm>
          <a:off x="0" y="0"/>
          <a:ext cx="7458074" cy="27836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An emotional response that can manifest as both physical and psychological symptoms and can become excessive, persistent, and interfere with daily functioning </a:t>
          </a:r>
          <a:r>
            <a:rPr lang="en-GB" sz="3000" b="1" kern="1200"/>
            <a:t> </a:t>
          </a:r>
          <a:endParaRPr lang="en-US" sz="3000" kern="1200"/>
        </a:p>
      </dsp:txBody>
      <dsp:txXfrm>
        <a:off x="0" y="0"/>
        <a:ext cx="7458074" cy="2783681"/>
      </dsp:txXfrm>
    </dsp:sp>
    <dsp:sp modelId="{07531E37-8258-47E2-AFF3-52020C0A0E3B}">
      <dsp:nvSpPr>
        <dsp:cNvPr id="0" name=""/>
        <dsp:cNvSpPr/>
      </dsp:nvSpPr>
      <dsp:spPr>
        <a:xfrm>
          <a:off x="0" y="2783681"/>
          <a:ext cx="7458074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86EC813-74F9-47C6-993C-C5E702EEB186}">
      <dsp:nvSpPr>
        <dsp:cNvPr id="0" name=""/>
        <dsp:cNvSpPr/>
      </dsp:nvSpPr>
      <dsp:spPr>
        <a:xfrm>
          <a:off x="0" y="2783681"/>
          <a:ext cx="7458074" cy="27836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Involves a complex interaction between </a:t>
          </a:r>
          <a:r>
            <a:rPr lang="en-GB" sz="3000" b="0" kern="1200" dirty="0"/>
            <a:t>biological, psychological, and environmental factors</a:t>
          </a:r>
          <a:r>
            <a:rPr lang="en-GB" sz="3000" kern="1200" dirty="0"/>
            <a:t>. The following slides identify some key components that contribute to the clinical understanding of anxiety:</a:t>
          </a:r>
          <a:endParaRPr lang="en-US" sz="3000" kern="1200" dirty="0"/>
        </a:p>
      </dsp:txBody>
      <dsp:txXfrm>
        <a:off x="0" y="2783681"/>
        <a:ext cx="7458074" cy="278368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2EA8E2F-134E-448A-8BEC-7CB73DC3F32B}">
      <dsp:nvSpPr>
        <dsp:cNvPr id="0" name=""/>
        <dsp:cNvSpPr/>
      </dsp:nvSpPr>
      <dsp:spPr>
        <a:xfrm>
          <a:off x="0" y="0"/>
          <a:ext cx="7060095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335BB35-1DF2-4AA8-936C-7BB1E7DEAB35}">
      <dsp:nvSpPr>
        <dsp:cNvPr id="0" name=""/>
        <dsp:cNvSpPr/>
      </dsp:nvSpPr>
      <dsp:spPr>
        <a:xfrm>
          <a:off x="0" y="0"/>
          <a:ext cx="7060095" cy="13918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3840" tIns="243840" rIns="243840" bIns="243840" numCol="1" spcCol="1270" anchor="t" anchorCtr="0">
          <a:noAutofit/>
        </a:bodyPr>
        <a:lstStyle/>
        <a:p>
          <a:pPr marL="0" lvl="0" indent="0" algn="l" defTabSz="2844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400" kern="1200"/>
            <a:t>Person-centred</a:t>
          </a:r>
          <a:endParaRPr lang="en-US" sz="6400" kern="1200"/>
        </a:p>
      </dsp:txBody>
      <dsp:txXfrm>
        <a:off x="0" y="0"/>
        <a:ext cx="7060095" cy="1391840"/>
      </dsp:txXfrm>
    </dsp:sp>
    <dsp:sp modelId="{EF7EDABE-667D-4ECD-9FBD-5E72F51A4872}">
      <dsp:nvSpPr>
        <dsp:cNvPr id="0" name=""/>
        <dsp:cNvSpPr/>
      </dsp:nvSpPr>
      <dsp:spPr>
        <a:xfrm>
          <a:off x="0" y="1391840"/>
          <a:ext cx="7060095" cy="0"/>
        </a:xfrm>
        <a:prstGeom prst="line">
          <a:avLst/>
        </a:prstGeom>
        <a:solidFill>
          <a:schemeClr val="accent5">
            <a:hueOff val="-1577868"/>
            <a:satOff val="-8668"/>
            <a:lumOff val="-8628"/>
            <a:alphaOff val="0"/>
          </a:schemeClr>
        </a:solidFill>
        <a:ln w="12700" cap="flat" cmpd="sng" algn="ctr">
          <a:solidFill>
            <a:schemeClr val="accent5">
              <a:hueOff val="-1577868"/>
              <a:satOff val="-8668"/>
              <a:lumOff val="-86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E824E8B-AB98-4242-BDF8-CD71F01FE98C}">
      <dsp:nvSpPr>
        <dsp:cNvPr id="0" name=""/>
        <dsp:cNvSpPr/>
      </dsp:nvSpPr>
      <dsp:spPr>
        <a:xfrm>
          <a:off x="0" y="1391840"/>
          <a:ext cx="7060095" cy="13918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3840" tIns="243840" rIns="243840" bIns="243840" numCol="1" spcCol="1270" anchor="t" anchorCtr="0">
          <a:noAutofit/>
        </a:bodyPr>
        <a:lstStyle/>
        <a:p>
          <a:pPr marL="0" lvl="0" indent="0" algn="l" defTabSz="2844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400" kern="1200" dirty="0"/>
            <a:t>Gestalt</a:t>
          </a:r>
          <a:endParaRPr lang="en-US" sz="6400" kern="1200" dirty="0"/>
        </a:p>
      </dsp:txBody>
      <dsp:txXfrm>
        <a:off x="0" y="1391840"/>
        <a:ext cx="7060095" cy="1391840"/>
      </dsp:txXfrm>
    </dsp:sp>
    <dsp:sp modelId="{989A4412-3E48-4E15-9667-2BB41584024C}">
      <dsp:nvSpPr>
        <dsp:cNvPr id="0" name=""/>
        <dsp:cNvSpPr/>
      </dsp:nvSpPr>
      <dsp:spPr>
        <a:xfrm>
          <a:off x="0" y="2783681"/>
          <a:ext cx="7060095" cy="0"/>
        </a:xfrm>
        <a:prstGeom prst="line">
          <a:avLst/>
        </a:prstGeom>
        <a:solidFill>
          <a:schemeClr val="accent5">
            <a:hueOff val="-3155737"/>
            <a:satOff val="-17335"/>
            <a:lumOff val="-17256"/>
            <a:alphaOff val="0"/>
          </a:schemeClr>
        </a:solidFill>
        <a:ln w="12700" cap="flat" cmpd="sng" algn="ctr">
          <a:solidFill>
            <a:schemeClr val="accent5">
              <a:hueOff val="-3155737"/>
              <a:satOff val="-17335"/>
              <a:lumOff val="-1725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BD95683-6157-4CEB-A499-32045130E85E}">
      <dsp:nvSpPr>
        <dsp:cNvPr id="0" name=""/>
        <dsp:cNvSpPr/>
      </dsp:nvSpPr>
      <dsp:spPr>
        <a:xfrm>
          <a:off x="0" y="2783681"/>
          <a:ext cx="7060095" cy="13918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3840" tIns="243840" rIns="243840" bIns="243840" numCol="1" spcCol="1270" anchor="t" anchorCtr="0">
          <a:noAutofit/>
        </a:bodyPr>
        <a:lstStyle/>
        <a:p>
          <a:pPr marL="0" lvl="0" indent="0" algn="l" defTabSz="2844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400" kern="1200"/>
            <a:t>EFT</a:t>
          </a:r>
          <a:endParaRPr lang="en-US" sz="6400" kern="1200"/>
        </a:p>
      </dsp:txBody>
      <dsp:txXfrm>
        <a:off x="0" y="2783681"/>
        <a:ext cx="7060095" cy="1391840"/>
      </dsp:txXfrm>
    </dsp:sp>
    <dsp:sp modelId="{EE9BF550-F772-4A4F-AAC2-466A82E7BC38}">
      <dsp:nvSpPr>
        <dsp:cNvPr id="0" name=""/>
        <dsp:cNvSpPr/>
      </dsp:nvSpPr>
      <dsp:spPr>
        <a:xfrm>
          <a:off x="0" y="4175522"/>
          <a:ext cx="7060095" cy="0"/>
        </a:xfrm>
        <a:prstGeom prst="line">
          <a:avLst/>
        </a:prstGeom>
        <a:solidFill>
          <a:schemeClr val="accent5">
            <a:hueOff val="-4733605"/>
            <a:satOff val="-26003"/>
            <a:lumOff val="-25884"/>
            <a:alphaOff val="0"/>
          </a:schemeClr>
        </a:solidFill>
        <a:ln w="12700" cap="flat" cmpd="sng" algn="ctr">
          <a:solidFill>
            <a:schemeClr val="accent5">
              <a:hueOff val="-4733605"/>
              <a:satOff val="-26003"/>
              <a:lumOff val="-2588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8CFA7-0EB5-489B-8B85-77FA60E0CD28}">
      <dsp:nvSpPr>
        <dsp:cNvPr id="0" name=""/>
        <dsp:cNvSpPr/>
      </dsp:nvSpPr>
      <dsp:spPr>
        <a:xfrm>
          <a:off x="0" y="4175522"/>
          <a:ext cx="7060095" cy="13918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3840" tIns="243840" rIns="243840" bIns="243840" numCol="1" spcCol="1270" anchor="t" anchorCtr="0">
          <a:noAutofit/>
        </a:bodyPr>
        <a:lstStyle/>
        <a:p>
          <a:pPr marL="0" lvl="0" indent="0" algn="l" defTabSz="2844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400" kern="1200"/>
            <a:t>Existentialism</a:t>
          </a:r>
          <a:endParaRPr lang="en-US" sz="6400" kern="1200"/>
        </a:p>
      </dsp:txBody>
      <dsp:txXfrm>
        <a:off x="0" y="4175522"/>
        <a:ext cx="7060095" cy="139184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D9E4F56-D7A7-4448-93E3-9225B91795B4}">
      <dsp:nvSpPr>
        <dsp:cNvPr id="0" name=""/>
        <dsp:cNvSpPr/>
      </dsp:nvSpPr>
      <dsp:spPr>
        <a:xfrm>
          <a:off x="0" y="0"/>
          <a:ext cx="7458074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736221C-DA15-48F6-B340-FFD0E8684BF9}">
      <dsp:nvSpPr>
        <dsp:cNvPr id="0" name=""/>
        <dsp:cNvSpPr/>
      </dsp:nvSpPr>
      <dsp:spPr>
        <a:xfrm>
          <a:off x="0" y="0"/>
          <a:ext cx="7458074" cy="13918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590" tIns="148590" rIns="148590" bIns="148590" numCol="1" spcCol="1270" anchor="t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Active listening and empathetic responding</a:t>
          </a:r>
          <a:endParaRPr lang="en-US" sz="3900" kern="1200"/>
        </a:p>
      </dsp:txBody>
      <dsp:txXfrm>
        <a:off x="0" y="0"/>
        <a:ext cx="7458074" cy="1391840"/>
      </dsp:txXfrm>
    </dsp:sp>
    <dsp:sp modelId="{CA71968B-A125-4E34-8AF8-469A291457F3}">
      <dsp:nvSpPr>
        <dsp:cNvPr id="0" name=""/>
        <dsp:cNvSpPr/>
      </dsp:nvSpPr>
      <dsp:spPr>
        <a:xfrm>
          <a:off x="0" y="1391840"/>
          <a:ext cx="7458074" cy="0"/>
        </a:xfrm>
        <a:prstGeom prst="line">
          <a:avLst/>
        </a:prstGeom>
        <a:solidFill>
          <a:schemeClr val="accent2">
            <a:hueOff val="-133315"/>
            <a:satOff val="-16128"/>
            <a:lumOff val="-7712"/>
            <a:alphaOff val="0"/>
          </a:schemeClr>
        </a:solidFill>
        <a:ln w="12700" cap="flat" cmpd="sng" algn="ctr">
          <a:solidFill>
            <a:schemeClr val="accent2">
              <a:hueOff val="-133315"/>
              <a:satOff val="-16128"/>
              <a:lumOff val="-771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5721826-EB2B-44B8-BF45-86BCC257990C}">
      <dsp:nvSpPr>
        <dsp:cNvPr id="0" name=""/>
        <dsp:cNvSpPr/>
      </dsp:nvSpPr>
      <dsp:spPr>
        <a:xfrm>
          <a:off x="0" y="1391840"/>
          <a:ext cx="7458074" cy="13918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590" tIns="148590" rIns="148590" bIns="148590" numCol="1" spcCol="1270" anchor="t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Unconditional positive regard</a:t>
          </a:r>
          <a:endParaRPr lang="en-US" sz="3900" kern="1200"/>
        </a:p>
      </dsp:txBody>
      <dsp:txXfrm>
        <a:off x="0" y="1391840"/>
        <a:ext cx="7458074" cy="1391840"/>
      </dsp:txXfrm>
    </dsp:sp>
    <dsp:sp modelId="{1045D432-DCD1-4421-AA62-D879A56D28F0}">
      <dsp:nvSpPr>
        <dsp:cNvPr id="0" name=""/>
        <dsp:cNvSpPr/>
      </dsp:nvSpPr>
      <dsp:spPr>
        <a:xfrm>
          <a:off x="0" y="2783681"/>
          <a:ext cx="7458074" cy="0"/>
        </a:xfrm>
        <a:prstGeom prst="line">
          <a:avLst/>
        </a:prstGeom>
        <a:solidFill>
          <a:schemeClr val="accent2">
            <a:hueOff val="-266630"/>
            <a:satOff val="-32257"/>
            <a:lumOff val="-15425"/>
            <a:alphaOff val="0"/>
          </a:schemeClr>
        </a:solidFill>
        <a:ln w="12700" cap="flat" cmpd="sng" algn="ctr">
          <a:solidFill>
            <a:schemeClr val="accent2">
              <a:hueOff val="-266630"/>
              <a:satOff val="-32257"/>
              <a:lumOff val="-1542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BF49180-3B32-42D6-A2AD-6B5410EE2314}">
      <dsp:nvSpPr>
        <dsp:cNvPr id="0" name=""/>
        <dsp:cNvSpPr/>
      </dsp:nvSpPr>
      <dsp:spPr>
        <a:xfrm>
          <a:off x="0" y="2783681"/>
          <a:ext cx="7458074" cy="13918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590" tIns="148590" rIns="148590" bIns="148590" numCol="1" spcCol="1270" anchor="t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Reflective techniques (mirroring, paraphrasing)</a:t>
          </a:r>
          <a:endParaRPr lang="en-US" sz="3900" kern="1200"/>
        </a:p>
      </dsp:txBody>
      <dsp:txXfrm>
        <a:off x="0" y="2783681"/>
        <a:ext cx="7458074" cy="1391840"/>
      </dsp:txXfrm>
    </dsp:sp>
    <dsp:sp modelId="{A8DF8275-6B79-4F9E-B800-03D5E03FDC2A}">
      <dsp:nvSpPr>
        <dsp:cNvPr id="0" name=""/>
        <dsp:cNvSpPr/>
      </dsp:nvSpPr>
      <dsp:spPr>
        <a:xfrm>
          <a:off x="0" y="4175522"/>
          <a:ext cx="7458074" cy="0"/>
        </a:xfrm>
        <a:prstGeom prst="line">
          <a:avLst/>
        </a:prstGeom>
        <a:solidFill>
          <a:schemeClr val="accent2">
            <a:hueOff val="-399945"/>
            <a:satOff val="-48385"/>
            <a:lumOff val="-23137"/>
            <a:alphaOff val="0"/>
          </a:schemeClr>
        </a:solidFill>
        <a:ln w="12700" cap="flat" cmpd="sng" algn="ctr">
          <a:solidFill>
            <a:schemeClr val="accent2">
              <a:hueOff val="-399945"/>
              <a:satOff val="-48385"/>
              <a:lumOff val="-2313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47CBCB1-43E8-4787-A3D3-1C42AB114AC0}">
      <dsp:nvSpPr>
        <dsp:cNvPr id="0" name=""/>
        <dsp:cNvSpPr/>
      </dsp:nvSpPr>
      <dsp:spPr>
        <a:xfrm>
          <a:off x="0" y="4175522"/>
          <a:ext cx="7458074" cy="13918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590" tIns="148590" rIns="148590" bIns="148590" numCol="1" spcCol="1270" anchor="t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Gestalt techniques (empty chair, role-playing)</a:t>
          </a:r>
          <a:endParaRPr lang="en-US" sz="3900" kern="1200"/>
        </a:p>
      </dsp:txBody>
      <dsp:txXfrm>
        <a:off x="0" y="4175522"/>
        <a:ext cx="7458074" cy="139184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F9F4BA6-AC4A-42BF-87E9-B59181C1832D}">
      <dsp:nvSpPr>
        <dsp:cNvPr id="0" name=""/>
        <dsp:cNvSpPr/>
      </dsp:nvSpPr>
      <dsp:spPr>
        <a:xfrm>
          <a:off x="0" y="0"/>
          <a:ext cx="1051560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EE0518A-7D60-4B52-AA93-858275122391}">
      <dsp:nvSpPr>
        <dsp:cNvPr id="0" name=""/>
        <dsp:cNvSpPr/>
      </dsp:nvSpPr>
      <dsp:spPr>
        <a:xfrm>
          <a:off x="0" y="0"/>
          <a:ext cx="10515600" cy="7560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 dirty="0"/>
            <a:t>Write down three things you know now, but didn’t know this morning about:</a:t>
          </a:r>
          <a:endParaRPr lang="en-US" sz="2100" b="1" kern="1200" dirty="0"/>
        </a:p>
      </dsp:txBody>
      <dsp:txXfrm>
        <a:off x="0" y="0"/>
        <a:ext cx="10515600" cy="756046"/>
      </dsp:txXfrm>
    </dsp:sp>
    <dsp:sp modelId="{73C4EA13-A190-4311-89A2-1E455EC29555}">
      <dsp:nvSpPr>
        <dsp:cNvPr id="0" name=""/>
        <dsp:cNvSpPr/>
      </dsp:nvSpPr>
      <dsp:spPr>
        <a:xfrm>
          <a:off x="0" y="756046"/>
          <a:ext cx="10515600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0EA87DB-4D65-4F16-9693-25BACE3CDDC1}">
      <dsp:nvSpPr>
        <dsp:cNvPr id="0" name=""/>
        <dsp:cNvSpPr/>
      </dsp:nvSpPr>
      <dsp:spPr>
        <a:xfrm>
          <a:off x="0" y="756046"/>
          <a:ext cx="10515600" cy="7560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0" kern="1200" dirty="0"/>
            <a:t>Anxiety</a:t>
          </a:r>
          <a:endParaRPr lang="en-US" sz="2100" b="0" kern="1200" dirty="0"/>
        </a:p>
      </dsp:txBody>
      <dsp:txXfrm>
        <a:off x="0" y="756046"/>
        <a:ext cx="10515600" cy="756046"/>
      </dsp:txXfrm>
    </dsp:sp>
    <dsp:sp modelId="{B451DB1C-CE85-4D55-AD7E-7EDE6A0896E8}">
      <dsp:nvSpPr>
        <dsp:cNvPr id="0" name=""/>
        <dsp:cNvSpPr/>
      </dsp:nvSpPr>
      <dsp:spPr>
        <a:xfrm>
          <a:off x="0" y="1512093"/>
          <a:ext cx="10515600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B4FF50-E167-478B-9837-2FFA66CF1838}">
      <dsp:nvSpPr>
        <dsp:cNvPr id="0" name=""/>
        <dsp:cNvSpPr/>
      </dsp:nvSpPr>
      <dsp:spPr>
        <a:xfrm>
          <a:off x="0" y="1512093"/>
          <a:ext cx="10515600" cy="7560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0" kern="1200" dirty="0"/>
            <a:t>Psychopathology</a:t>
          </a:r>
          <a:r>
            <a:rPr lang="en-GB" sz="2100" kern="1200" dirty="0"/>
            <a:t>  </a:t>
          </a:r>
          <a:endParaRPr lang="en-US" sz="2100" kern="1200" dirty="0"/>
        </a:p>
      </dsp:txBody>
      <dsp:txXfrm>
        <a:off x="0" y="1512093"/>
        <a:ext cx="10515600" cy="756046"/>
      </dsp:txXfrm>
    </dsp:sp>
    <dsp:sp modelId="{B43BAE6D-06F9-42DC-8FD4-E89617ACF3A9}">
      <dsp:nvSpPr>
        <dsp:cNvPr id="0" name=""/>
        <dsp:cNvSpPr/>
      </dsp:nvSpPr>
      <dsp:spPr>
        <a:xfrm>
          <a:off x="0" y="2268140"/>
          <a:ext cx="10515600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CD64755-0EFB-489B-9521-25E181438DF6}">
      <dsp:nvSpPr>
        <dsp:cNvPr id="0" name=""/>
        <dsp:cNvSpPr/>
      </dsp:nvSpPr>
      <dsp:spPr>
        <a:xfrm>
          <a:off x="0" y="2268140"/>
          <a:ext cx="10515600" cy="7560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0" kern="1200" dirty="0"/>
            <a:t>Psychosis and mood disorders </a:t>
          </a:r>
          <a:endParaRPr lang="en-US" sz="2100" b="0" kern="1200" dirty="0"/>
        </a:p>
      </dsp:txBody>
      <dsp:txXfrm>
        <a:off x="0" y="2268140"/>
        <a:ext cx="10515600" cy="75604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53B052-A59B-4AE3-A89A-E7748630C15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BDA9EC4-FEA9-41D2-BE8D-F709F01D375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E155CF-52F5-4879-B7F3-D05812AC4A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1/17/2025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D053AC-61ED-4C2F-90BF-D4A9165451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8B2ED7-A198-4613-B8C9-EE02BAE24F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91283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B98991-AEF1-4F19-AAB8-436EAD58C2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25B44F-E7DA-40C6-8B44-71EAB6BDFC9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buFont typeface="Wingdings" panose="05000000000000000000" pitchFamily="2" charset="2"/>
              <a:buChar char="§"/>
              <a:defRPr/>
            </a:lvl1pPr>
            <a:lvl2pPr marL="685800" indent="-228600">
              <a:buFont typeface="Wingdings" panose="05000000000000000000" pitchFamily="2" charset="2"/>
              <a:buChar char="§"/>
              <a:defRPr/>
            </a:lvl2pPr>
            <a:lvl3pPr>
              <a:buFont typeface="Wingdings" panose="05000000000000000000" pitchFamily="2" charset="2"/>
              <a:buChar char="§"/>
              <a:defRPr/>
            </a:lvl3pPr>
            <a:lvl4pPr marL="1600200" indent="-228600">
              <a:buFont typeface="Wingdings" panose="05000000000000000000" pitchFamily="2" charset="2"/>
              <a:buChar char="§"/>
              <a:defRPr/>
            </a:lvl4pPr>
            <a:lvl5pPr>
              <a:buFont typeface="Wingdings" panose="05000000000000000000" pitchFamily="2" charset="2"/>
              <a:buChar char="§"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F71817-A045-48C0-975B-CBEF88E956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1/17/2025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1C39F0-32D4-407C-8BCA-97F2D9E500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CF4459-37B2-4F87-B508-DB04D43320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28051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CBBD03-9D57-48E9-8B43-688B729972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83F376C-8A2F-4BE5-9669-4A6DA21B771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654893-212E-4450-8F7A-27256B31F9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1/17/2025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0E881A-3958-44A9-9EDB-D86F4E4144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EDBC4F-D9B8-4BFA-BE4F-D4B9B739D1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95430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DC8777-C460-4649-8822-CA943386D0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DF69E6-1094-437B-AA7E-0E21B7136CC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057399"/>
            <a:ext cx="5181600" cy="411956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20BC963-4591-4BE3-AE63-4999A13C505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057399"/>
            <a:ext cx="5181600" cy="41195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504D5BB-DB84-4266-9B4F-E65CCFE5B3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1/17/2025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91A99B5-D493-4AB1-AF24-6660540D56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FE178D0-5F1E-43FA-B447-53501EDD1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61914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DC85CC-8D2B-4219-A2A4-1625A02DFE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68338"/>
            <a:ext cx="10515600" cy="1084262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D6143C8-1CF7-440E-99A3-0527314598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828800"/>
            <a:ext cx="5157787" cy="823912"/>
          </a:xfrm>
        </p:spPr>
        <p:txBody>
          <a:bodyPr anchor="b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EEFF5CA-4662-4430-80C7-99CD7D66C9C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743199"/>
            <a:ext cx="5157787" cy="344646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76CB5B7-DC23-41CE-872B-E25BD64F84A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828800"/>
            <a:ext cx="5183188" cy="823912"/>
          </a:xfrm>
        </p:spPr>
        <p:txBody>
          <a:bodyPr anchor="b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DF7633C-C24D-4947-979C-132B3AC405A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743199"/>
            <a:ext cx="5183188" cy="34464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E8A46E1-3934-4807-900F-CA7A4D8D66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1/17/2025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BC9C6EA-1549-4601-8226-E5C43469CA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3658246-003D-4024-9F4B-BA3BD3FBFF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46543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B2DD4C-BFBC-4087-B94C-4DD0690E83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EB9D434-8228-4C7F-B520-14121EBC90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1/17/2025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97B89BD-A70A-48D2-A3D9-DB2C0DB123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4ACF4EF-5A2A-4A47-81DF-80CB513060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27426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18B9F00-8450-475B-B155-993BAF212A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1/17/2025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C0FDDA3-8E6F-42F7-BFBE-7FA9C647CA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6C8E678-81B8-4356-9624-A0B9995363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1706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010DAA-DDE3-4C9C-8171-385A3DAC81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85800"/>
            <a:ext cx="3932237" cy="13716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F73DB2-BD72-4F5E-9CA2-197343A090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685801"/>
            <a:ext cx="6172200" cy="517525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F01536-2B0A-42A2-827E-2EB2C324A5F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209800"/>
            <a:ext cx="3932237" cy="36591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722CD09-61EF-4733-831C-5B133DAE1F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1/17/2025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109FCF-96E4-4EBF-AAFB-5E9AD22A68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9E381A6-E580-49A4-989C-EF4A54F83B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1729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CCFA6E-F719-4613-8815-591471E72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85800"/>
            <a:ext cx="3932237" cy="13716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54384F3-CDE0-4329-B76D-45AAC94B04A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685801"/>
            <a:ext cx="6172200" cy="51752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9A9D7EB-40DA-460F-A48A-3E6D5E5612E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209800"/>
            <a:ext cx="3932237" cy="36591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E56944C-E229-457E-868E-C48FF47DA3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1/17/2025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C7115FE-359F-46EA-A3C8-0D18544E34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5165D17-3010-4FF5-9071-5CCD3E6995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77162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7B47DD-81F8-4128-9E50-04A9F2D3DC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56564D1-2B83-4C0F-ACBA-E91472C50A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FA1D7D-D2EC-4ADB-9C65-191DEC82DD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1/17/2025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4CB571-86F9-474A-826A-75CC21C883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384F5F-50E6-4BB9-B848-EE2302C02A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11626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E3F08DF-1C0D-4F53-A3AB-95D7B55FA06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761999"/>
            <a:ext cx="2628900" cy="5414963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C0D3BBD-C494-4E94-B189-319802A93E3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761999"/>
            <a:ext cx="7734300" cy="5414963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3C0BD9-4BED-43D3-852F-B74B949A22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1/17/2025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7811DC-C725-4462-B622-DB96A89876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C42D06-438F-4150-9238-E2FAEE5E28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77444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ame 7">
            <a:extLst>
              <a:ext uri="{FF2B5EF4-FFF2-40B4-BE49-F238E27FC236}">
                <a16:creationId xmlns:a16="http://schemas.microsoft.com/office/drawing/2014/main" id="{DD7EAFE6-2BB9-41FB-9CF4-588CFC708774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frame">
            <a:avLst>
              <a:gd name="adj1" fmla="val 7164"/>
            </a:avLst>
          </a:prstGeom>
          <a:gradFill flip="none" rotWithShape="1">
            <a:gsLst>
              <a:gs pos="0">
                <a:schemeClr val="accent2">
                  <a:alpha val="4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1447F1F-BFA8-4A56-894B-40120132EE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81037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58FB99-0FA3-49F4-99A1-61919F9427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2178657"/>
            <a:ext cx="10515600" cy="399830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DCCAE5-4EB0-4174-BD15-4943899B0A2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4293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 spc="150" baseline="0">
                <a:solidFill>
                  <a:srgbClr val="FFFFFF"/>
                </a:solidFill>
              </a:defRPr>
            </a:lvl1pPr>
          </a:lstStyle>
          <a:p>
            <a:fld id="{AA70F276-1833-4A75-9C1D-A56E2295A68D}" type="datetimeFigureOut">
              <a:rPr lang="en-US" smtClean="0"/>
              <a:pPr/>
              <a:t>1/17/2025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A4189E-43B2-4CEE-B13E-61A1FBBBD25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429375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spc="150" baseline="0">
                <a:solidFill>
                  <a:srgbClr val="FFFFFF"/>
                </a:solidFill>
              </a:defRPr>
            </a:lvl1pPr>
          </a:lstStyle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A0530F-0BC8-46EF-A765-DD58B536752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4293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cap="all" spc="150" baseline="0">
                <a:solidFill>
                  <a:srgbClr val="FFFFFF"/>
                </a:solidFill>
              </a:defRPr>
            </a:lvl1pPr>
          </a:lstStyle>
          <a:p>
            <a:fld id="{28844951-7827-47D4-8276-7DDE1FA7D85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87007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</p:sldLayoutIdLst>
  <p:txStyles>
    <p:titleStyle>
      <a:lvl1pPr marL="0" algn="l" defTabSz="914400" rtl="0" eaLnBrk="1" latinLnBrk="0" hangingPunct="1">
        <a:lnSpc>
          <a:spcPct val="90000"/>
        </a:lnSpc>
        <a:spcBef>
          <a:spcPct val="0"/>
        </a:spcBef>
        <a:buNone/>
        <a:defRPr lang="en-US" sz="5200" kern="1200" dirty="0">
          <a:gradFill flip="none" rotWithShape="1">
            <a:gsLst>
              <a:gs pos="0">
                <a:schemeClr val="accent5"/>
              </a:gs>
              <a:gs pos="100000">
                <a:schemeClr val="accent1">
                  <a:alpha val="70000"/>
                </a:schemeClr>
              </a:gs>
            </a:gsLst>
            <a:lin ang="0" scaled="1"/>
            <a:tileRect/>
          </a:gradFill>
          <a:latin typeface="+mj-lt"/>
          <a:ea typeface="+mn-ea"/>
          <a:cs typeface="Angsana New" panose="02020603050405020304" pitchFamily="18" charset="-34"/>
        </a:defRPr>
      </a:lvl1pPr>
    </p:titleStyle>
    <p:bodyStyle>
      <a:lvl1pPr marL="457200" indent="-228600" algn="l" defTabSz="914400" rtl="0" eaLnBrk="1" latinLnBrk="0" hangingPunct="1">
        <a:lnSpc>
          <a:spcPct val="110000"/>
        </a:lnSpc>
        <a:spcBef>
          <a:spcPts val="1000"/>
        </a:spcBef>
        <a:buClr>
          <a:schemeClr val="tx2">
            <a:lumMod val="10000"/>
            <a:lumOff val="90000"/>
          </a:schemeClr>
        </a:buClr>
        <a:buSzPct val="80000"/>
        <a:buFont typeface="Wingdings" panose="05000000000000000000" pitchFamily="2" charset="2"/>
        <a:buChar char="§"/>
        <a:defRPr sz="2800" kern="1200">
          <a:solidFill>
            <a:schemeClr val="tx2">
              <a:alpha val="70000"/>
            </a:schemeClr>
          </a:solidFill>
          <a:latin typeface="+mn-lt"/>
          <a:ea typeface="+mn-ea"/>
          <a:cs typeface="+mn-cs"/>
        </a:defRPr>
      </a:lvl1pPr>
      <a:lvl2pPr marL="8001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>
            <a:lumMod val="10000"/>
            <a:lumOff val="90000"/>
          </a:schemeClr>
        </a:buClr>
        <a:buSzPct val="80000"/>
        <a:buFont typeface="Wingdings" panose="05000000000000000000" pitchFamily="2" charset="2"/>
        <a:buChar char="§"/>
        <a:defRPr sz="2400" kern="1200">
          <a:solidFill>
            <a:schemeClr val="tx2">
              <a:alpha val="70000"/>
            </a:schemeClr>
          </a:solidFill>
          <a:latin typeface="+mn-lt"/>
          <a:ea typeface="+mn-ea"/>
          <a:cs typeface="+mn-cs"/>
        </a:defRPr>
      </a:lvl2pPr>
      <a:lvl3pPr marL="12573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>
            <a:lumMod val="10000"/>
            <a:lumOff val="90000"/>
          </a:schemeClr>
        </a:buClr>
        <a:buSzPct val="80000"/>
        <a:buFont typeface="Wingdings" panose="05000000000000000000" pitchFamily="2" charset="2"/>
        <a:buChar char="§"/>
        <a:defRPr sz="2000" kern="1200">
          <a:solidFill>
            <a:schemeClr val="tx2">
              <a:alpha val="70000"/>
            </a:schemeClr>
          </a:solidFill>
          <a:latin typeface="+mn-lt"/>
          <a:ea typeface="+mn-ea"/>
          <a:cs typeface="+mn-cs"/>
        </a:defRPr>
      </a:lvl3pPr>
      <a:lvl4pPr marL="165735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>
            <a:lumMod val="10000"/>
            <a:lumOff val="90000"/>
          </a:schemeClr>
        </a:buClr>
        <a:buSzPct val="80000"/>
        <a:buFont typeface="Wingdings" panose="05000000000000000000" pitchFamily="2" charset="2"/>
        <a:buChar char="§"/>
        <a:defRPr sz="1800" kern="1200">
          <a:solidFill>
            <a:schemeClr val="tx2">
              <a:alpha val="70000"/>
            </a:schemeClr>
          </a:solidFill>
          <a:latin typeface="+mn-lt"/>
          <a:ea typeface="+mn-ea"/>
          <a:cs typeface="+mn-cs"/>
        </a:defRPr>
      </a:lvl4pPr>
      <a:lvl5pPr marL="211455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>
            <a:lumMod val="10000"/>
            <a:lumOff val="90000"/>
          </a:schemeClr>
        </a:buClr>
        <a:buSzPct val="80000"/>
        <a:buFont typeface="Wingdings" panose="05000000000000000000" pitchFamily="2" charset="2"/>
        <a:buChar char="§"/>
        <a:defRPr sz="1800" kern="1200">
          <a:solidFill>
            <a:schemeClr val="tx2">
              <a:alpha val="7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https://www.medcentral.com/behavioral-mental/anxiety/assessment-diagnosis-adherence-anxiety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sv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8C37C960-91F5-4F61-B2CD-8A03792072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E6DF963-063B-C55F-4864-EDE096AF08C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4279" y="111352"/>
            <a:ext cx="7995300" cy="3379334"/>
          </a:xfrm>
        </p:spPr>
        <p:txBody>
          <a:bodyPr>
            <a:normAutofit/>
          </a:bodyPr>
          <a:lstStyle/>
          <a:p>
            <a:pPr marL="342900" lvl="0" indent="-342900" algn="l">
              <a:spcAft>
                <a:spcPts val="800"/>
              </a:spcAft>
              <a:tabLst>
                <a:tab pos="457200" algn="l"/>
              </a:tabLst>
            </a:pPr>
            <a:r>
              <a:rPr lang="en-GB" sz="5000" kern="0" dirty="0">
                <a:gradFill flip="none" rotWithShape="1">
                  <a:gsLst>
                    <a:gs pos="0">
                      <a:schemeClr val="accent5">
                        <a:alpha val="70000"/>
                      </a:schemeClr>
                    </a:gs>
                    <a:gs pos="100000">
                      <a:schemeClr val="accent1">
                        <a:alpha val="70000"/>
                      </a:schemeClr>
                    </a:gs>
                  </a:gsLst>
                  <a:lin ang="0" scaled="1"/>
                  <a:tileRect/>
                </a:gra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6000" kern="0" dirty="0">
                <a:gradFill flip="none" rotWithShape="1">
                  <a:gsLst>
                    <a:gs pos="0">
                      <a:schemeClr val="accent5">
                        <a:alpha val="70000"/>
                      </a:schemeClr>
                    </a:gs>
                    <a:gs pos="100000">
                      <a:schemeClr val="accent1">
                        <a:alpha val="70000"/>
                      </a:schemeClr>
                    </a:gs>
                  </a:gsLst>
                  <a:lin ang="0" scaled="1"/>
                  <a:tileRect/>
                </a:gra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Humanistic Counselling for Anxiety</a:t>
            </a:r>
            <a:br>
              <a:rPr lang="en-GB" sz="5000" kern="100" dirty="0">
                <a:gradFill flip="none" rotWithShape="1">
                  <a:gsLst>
                    <a:gs pos="0">
                      <a:schemeClr val="accent5">
                        <a:alpha val="70000"/>
                      </a:schemeClr>
                    </a:gs>
                    <a:gs pos="100000">
                      <a:schemeClr val="accent1">
                        <a:alpha val="70000"/>
                      </a:schemeClr>
                    </a:gs>
                  </a:gsLst>
                  <a:lin ang="0" scaled="1"/>
                  <a:tileRect/>
                </a:gradFill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</a:br>
            <a:endParaRPr lang="en-GB" sz="5000" dirty="0">
              <a:gradFill flip="none" rotWithShape="1">
                <a:gsLst>
                  <a:gs pos="0">
                    <a:schemeClr val="accent5">
                      <a:alpha val="70000"/>
                    </a:schemeClr>
                  </a:gs>
                  <a:gs pos="100000">
                    <a:schemeClr val="accent1">
                      <a:alpha val="70000"/>
                    </a:schemeClr>
                  </a:gs>
                </a:gsLst>
                <a:lin ang="0" scaled="1"/>
                <a:tileRect/>
              </a:gra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7542FDD-C16E-F395-DD58-423B2223532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38200" y="3602038"/>
            <a:ext cx="6858000" cy="1655762"/>
          </a:xfrm>
        </p:spPr>
        <p:txBody>
          <a:bodyPr>
            <a:normAutofit fontScale="92500" lnSpcReduction="10000"/>
          </a:bodyPr>
          <a:lstStyle/>
          <a:p>
            <a:pPr algn="l"/>
            <a:endParaRPr lang="en-GB" sz="2200" dirty="0">
              <a:solidFill>
                <a:schemeClr val="tx2">
                  <a:alpha val="60000"/>
                </a:schemeClr>
              </a:solidFill>
            </a:endParaRPr>
          </a:p>
          <a:p>
            <a:pPr algn="l"/>
            <a:endParaRPr lang="en-GB" sz="2200" dirty="0">
              <a:solidFill>
                <a:schemeClr val="tx2">
                  <a:alpha val="60000"/>
                </a:schemeClr>
              </a:solidFill>
            </a:endParaRPr>
          </a:p>
          <a:p>
            <a:pPr algn="l"/>
            <a:r>
              <a:rPr lang="en-GB" sz="4800" dirty="0">
                <a:solidFill>
                  <a:schemeClr val="tx2">
                    <a:alpha val="60000"/>
                  </a:schemeClr>
                </a:solidFill>
              </a:rPr>
              <a:t>Dr Beverly  Cole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2306247-1596-464C-46D5-956D2646E221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</a:blip>
          <a:srcRect l="52108" r="2942"/>
          <a:stretch/>
        </p:blipFill>
        <p:spPr>
          <a:xfrm>
            <a:off x="8069579" y="10"/>
            <a:ext cx="4110228" cy="68579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51044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32768DCD-B824-413A-B330-8D57ADB372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7A3D4B4-9C25-EB63-BC0D-9DAB3CC51A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09600"/>
            <a:ext cx="10515600" cy="2324101"/>
          </a:xfrm>
        </p:spPr>
        <p:txBody>
          <a:bodyPr anchor="ctr">
            <a:normAutofit/>
          </a:bodyPr>
          <a:lstStyle/>
          <a:p>
            <a:pPr algn="ctr"/>
            <a:r>
              <a:rPr lang="en-GB" sz="4400">
                <a:gradFill flip="none" rotWithShape="1">
                  <a:gsLst>
                    <a:gs pos="0">
                      <a:schemeClr val="accent5">
                        <a:alpha val="70000"/>
                      </a:schemeClr>
                    </a:gs>
                    <a:gs pos="100000">
                      <a:schemeClr val="accent1">
                        <a:alpha val="70000"/>
                      </a:schemeClr>
                    </a:gs>
                  </a:gsLst>
                  <a:lin ang="0" scaled="1"/>
                  <a:tileRect/>
                </a:gradFill>
              </a:rPr>
              <a:t>Aims of this lesson: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7D7AE2E-0976-3DA0-29CC-B471DFA89A9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96760501"/>
              </p:ext>
            </p:extLst>
          </p:nvPr>
        </p:nvGraphicFramePr>
        <p:xfrm>
          <a:off x="838200" y="3152775"/>
          <a:ext cx="10515600" cy="30241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421774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2768DCD-B824-413A-B330-8D57ADB372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ame 11">
            <a:extLst>
              <a:ext uri="{FF2B5EF4-FFF2-40B4-BE49-F238E27FC236}">
                <a16:creationId xmlns:a16="http://schemas.microsoft.com/office/drawing/2014/main" id="{19F9CD66-32FC-448F-B4C5-67D17508A2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frame">
            <a:avLst>
              <a:gd name="adj1" fmla="val 7164"/>
            </a:avLst>
          </a:prstGeom>
          <a:gradFill flip="none" rotWithShape="1">
            <a:gsLst>
              <a:gs pos="0">
                <a:schemeClr val="accent2">
                  <a:alpha val="4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583F60-B75A-B4D7-6B3B-867CADCC08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857251"/>
            <a:ext cx="4581525" cy="2076450"/>
          </a:xfrm>
        </p:spPr>
        <p:txBody>
          <a:bodyPr anchor="b">
            <a:normAutofit/>
          </a:bodyPr>
          <a:lstStyle/>
          <a:p>
            <a:r>
              <a:rPr lang="en-GB" sz="2800" dirty="0">
                <a:gradFill flip="none" rotWithShape="1">
                  <a:gsLst>
                    <a:gs pos="0">
                      <a:schemeClr val="accent5">
                        <a:alpha val="70000"/>
                      </a:schemeClr>
                    </a:gs>
                    <a:gs pos="100000">
                      <a:schemeClr val="accent1">
                        <a:alpha val="70000"/>
                      </a:schemeClr>
                    </a:gs>
                  </a:gsLst>
                  <a:lin ang="0" scaled="1"/>
                  <a:tileRect/>
                </a:gradFill>
              </a:rPr>
              <a:t>Anxiety: </a:t>
            </a:r>
            <a:r>
              <a:rPr lang="en-GB" sz="2800" b="0" i="0" dirty="0">
                <a:gradFill flip="none" rotWithShape="1">
                  <a:gsLst>
                    <a:gs pos="0">
                      <a:schemeClr val="accent5">
                        <a:alpha val="70000"/>
                      </a:schemeClr>
                    </a:gs>
                    <a:gs pos="100000">
                      <a:schemeClr val="accent1">
                        <a:alpha val="70000"/>
                      </a:schemeClr>
                    </a:gs>
                  </a:gsLst>
                  <a:lin ang="0" scaled="1"/>
                  <a:tileRect/>
                </a:gradFill>
                <a:effectLst/>
                <a:latin typeface="Inter"/>
              </a:rPr>
              <a:t>The Diagnostic and Statistical Manual (DSM-5) specifically describes anxiety as:</a:t>
            </a:r>
            <a:br>
              <a:rPr lang="en-GB" sz="2800" b="0" i="0" dirty="0">
                <a:gradFill flip="none" rotWithShape="1">
                  <a:gsLst>
                    <a:gs pos="0">
                      <a:schemeClr val="accent5">
                        <a:alpha val="70000"/>
                      </a:schemeClr>
                    </a:gs>
                    <a:gs pos="100000">
                      <a:schemeClr val="accent1">
                        <a:alpha val="70000"/>
                      </a:schemeClr>
                    </a:gs>
                  </a:gsLst>
                  <a:lin ang="0" scaled="1"/>
                  <a:tileRect/>
                </a:gradFill>
                <a:effectLst/>
                <a:latin typeface="Inter"/>
              </a:rPr>
            </a:br>
            <a:endParaRPr lang="en-GB" sz="2800" dirty="0">
              <a:gradFill flip="none" rotWithShape="1">
                <a:gsLst>
                  <a:gs pos="0">
                    <a:schemeClr val="accent5">
                      <a:alpha val="70000"/>
                    </a:schemeClr>
                  </a:gs>
                  <a:gs pos="100000">
                    <a:schemeClr val="accent1">
                      <a:alpha val="70000"/>
                    </a:schemeClr>
                  </a:gs>
                </a:gsLst>
                <a:lin ang="0" scaled="1"/>
                <a:tileRect/>
              </a:gra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391953-1516-FA51-2CA7-8412B54C51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2407" y="2635625"/>
            <a:ext cx="10787465" cy="3541338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endParaRPr lang="en-GB" sz="1000" dirty="0">
              <a:solidFill>
                <a:schemeClr val="tx2">
                  <a:alpha val="60000"/>
                </a:schemeClr>
              </a:solidFill>
            </a:endParaRPr>
          </a:p>
          <a:p>
            <a:pPr marL="228600" indent="0">
              <a:lnSpc>
                <a:spcPct val="100000"/>
              </a:lnSpc>
              <a:buNone/>
            </a:pPr>
            <a:r>
              <a:rPr lang="en-GB" sz="3600" b="0" i="0" dirty="0">
                <a:solidFill>
                  <a:schemeClr val="tx1">
                    <a:alpha val="60000"/>
                  </a:schemeClr>
                </a:solidFill>
                <a:effectLst/>
                <a:latin typeface="Gill Sans Nova Light" panose="020B0302020104020203" pitchFamily="34" charset="0"/>
              </a:rPr>
              <a:t>Excessive worry and apprehensive expectations, occurring more days than not for at least 6 months, about a number of events or activities… ”</a:t>
            </a:r>
          </a:p>
          <a:p>
            <a:pPr marL="228600" indent="0">
              <a:lnSpc>
                <a:spcPct val="100000"/>
              </a:lnSpc>
              <a:buNone/>
            </a:pPr>
            <a:endParaRPr lang="en-GB" sz="3600" dirty="0">
              <a:solidFill>
                <a:schemeClr val="tx2">
                  <a:alpha val="60000"/>
                </a:schemeClr>
              </a:solidFill>
              <a:latin typeface="Gill Sans Nova Light" panose="020B0302020104020203" pitchFamily="34" charset="0"/>
            </a:endParaRPr>
          </a:p>
          <a:p>
            <a:pPr marL="228600" indent="0">
              <a:lnSpc>
                <a:spcPct val="100000"/>
              </a:lnSpc>
              <a:buNone/>
            </a:pPr>
            <a:r>
              <a:rPr lang="en-GB" sz="3600" dirty="0">
                <a:solidFill>
                  <a:schemeClr val="tx2">
                    <a:alpha val="60000"/>
                  </a:schemeClr>
                </a:solidFill>
                <a:latin typeface="Gill Sans Nova Light" panose="020B0302020104020203" pitchFamily="34" charset="0"/>
                <a:hlinkClick r:id="rId2"/>
              </a:rPr>
              <a:t>Anxiety DSM-5 Criteria and Treatment Overview</a:t>
            </a:r>
            <a:endParaRPr lang="en-GB" sz="3600" dirty="0">
              <a:solidFill>
                <a:schemeClr val="tx2">
                  <a:alpha val="60000"/>
                </a:schemeClr>
              </a:solidFill>
              <a:latin typeface="Gill Sans Nova Light" panose="020B0302020104020203" pitchFamily="34" charset="0"/>
            </a:endParaRPr>
          </a:p>
        </p:txBody>
      </p:sp>
      <p:pic>
        <p:nvPicPr>
          <p:cNvPr id="7" name="Graphic 6" descr="Worried Face with Solid Fill">
            <a:extLst>
              <a:ext uri="{FF2B5EF4-FFF2-40B4-BE49-F238E27FC236}">
                <a16:creationId xmlns:a16="http://schemas.microsoft.com/office/drawing/2014/main" id="{7998DD05-A79C-810D-3FF5-6AB744D61298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90000"/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423692" y="0"/>
            <a:ext cx="3668221" cy="33383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66236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32768DCD-B824-413A-B330-8D57ADB372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DCA6E6-E91E-B8AB-5EEB-ED71F0A339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609600"/>
            <a:ext cx="2952750" cy="5567363"/>
          </a:xfrm>
        </p:spPr>
        <p:txBody>
          <a:bodyPr anchor="ctr">
            <a:normAutofit/>
          </a:bodyPr>
          <a:lstStyle/>
          <a:p>
            <a:r>
              <a:rPr lang="en-GB" sz="4400">
                <a:gradFill flip="none" rotWithShape="1">
                  <a:gsLst>
                    <a:gs pos="0">
                      <a:schemeClr val="accent5">
                        <a:alpha val="70000"/>
                      </a:schemeClr>
                    </a:gs>
                    <a:gs pos="100000">
                      <a:schemeClr val="accent1">
                        <a:alpha val="70000"/>
                      </a:schemeClr>
                    </a:gs>
                  </a:gsLst>
                  <a:lin ang="0" scaled="1"/>
                  <a:tileRect/>
                </a:gradFill>
              </a:rPr>
              <a:t>Anxiety …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BBB51EB-EFFC-9B39-CCE5-D267869E412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21325412"/>
              </p:ext>
            </p:extLst>
          </p:nvPr>
        </p:nvGraphicFramePr>
        <p:xfrm>
          <a:off x="4124326" y="609600"/>
          <a:ext cx="7458074" cy="5567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220534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32768DCD-B824-413A-B330-8D57ADB372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5DF506DD-8015-190E-981C-8F4D0F4D2C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857251"/>
            <a:ext cx="5914937" cy="2076450"/>
          </a:xfrm>
        </p:spPr>
        <p:txBody>
          <a:bodyPr anchor="b">
            <a:normAutofit/>
          </a:bodyPr>
          <a:lstStyle/>
          <a:p>
            <a:r>
              <a:rPr lang="en-GB" sz="4400" b="1" kern="0">
                <a:gradFill flip="none" rotWithShape="1">
                  <a:gsLst>
                    <a:gs pos="0">
                      <a:schemeClr val="accent5">
                        <a:alpha val="70000"/>
                      </a:schemeClr>
                    </a:gs>
                    <a:gs pos="100000">
                      <a:schemeClr val="accent1">
                        <a:alpha val="70000"/>
                      </a:schemeClr>
                    </a:gs>
                  </a:gsLst>
                  <a:lin ang="0" scaled="1"/>
                  <a:tileRect/>
                </a:gra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Biological Factors:</a:t>
            </a:r>
            <a:br>
              <a:rPr lang="en-GB" sz="4400" kern="100">
                <a:gradFill flip="none" rotWithShape="1">
                  <a:gsLst>
                    <a:gs pos="0">
                      <a:schemeClr val="accent5">
                        <a:alpha val="70000"/>
                      </a:schemeClr>
                    </a:gs>
                    <a:gs pos="100000">
                      <a:schemeClr val="accent1">
                        <a:alpha val="70000"/>
                      </a:schemeClr>
                    </a:gs>
                  </a:gsLst>
                  <a:lin ang="0" scaled="1"/>
                  <a:tileRect/>
                </a:gradFill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</a:br>
            <a:endParaRPr lang="en-GB" sz="4400">
              <a:gradFill flip="none" rotWithShape="1">
                <a:gsLst>
                  <a:gs pos="0">
                    <a:schemeClr val="accent5">
                      <a:alpha val="70000"/>
                    </a:schemeClr>
                  </a:gs>
                  <a:gs pos="100000">
                    <a:schemeClr val="accent1">
                      <a:alpha val="70000"/>
                    </a:schemeClr>
                  </a:gs>
                </a:gsLst>
                <a:lin ang="0" scaled="1"/>
                <a:tileRect/>
              </a:gradFill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E77829AB-8580-3BE9-30C6-6036432D8C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3190875"/>
            <a:ext cx="5914938" cy="2986087"/>
          </a:xfrm>
        </p:spPr>
        <p:txBody>
          <a:bodyPr>
            <a:normAutofit/>
          </a:bodyPr>
          <a:lstStyle/>
          <a:p>
            <a:pPr marL="342900" indent="-342900">
              <a:spcAft>
                <a:spcPts val="800"/>
              </a:spcAft>
              <a:buClrTx/>
              <a:buSzPts val="1000"/>
              <a:buFont typeface="Wingdings" panose="05000000000000000000" pitchFamily="2" charset="2"/>
              <a:buChar char="Ø"/>
              <a:tabLst>
                <a:tab pos="457200" algn="l"/>
              </a:tabLst>
            </a:pPr>
            <a:r>
              <a:rPr lang="en-GB" sz="3600" b="1" kern="0" dirty="0">
                <a:solidFill>
                  <a:schemeClr val="tx2">
                    <a:alpha val="60000"/>
                  </a:schemeClr>
                </a:solidFill>
                <a:effectLst/>
                <a:latin typeface="Gill Sans Nova Light" panose="020B0302020104020203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Neurotransmitters and Brain Activity </a:t>
            </a:r>
            <a:endParaRPr lang="en-GB" sz="3600" kern="100" dirty="0">
              <a:solidFill>
                <a:schemeClr val="tx2">
                  <a:alpha val="60000"/>
                </a:schemeClr>
              </a:solidFill>
              <a:effectLst/>
              <a:latin typeface="Gill Sans Nova Light" panose="020B0302020104020203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indent="-342900">
              <a:spcAft>
                <a:spcPts val="800"/>
              </a:spcAft>
              <a:buClrTx/>
              <a:buSzPts val="1000"/>
              <a:buFont typeface="Wingdings" panose="05000000000000000000" pitchFamily="2" charset="2"/>
              <a:buChar char="Ø"/>
              <a:tabLst>
                <a:tab pos="457200" algn="l"/>
              </a:tabLst>
            </a:pPr>
            <a:r>
              <a:rPr lang="en-GB" sz="3600" b="1" kern="0" dirty="0">
                <a:solidFill>
                  <a:schemeClr val="tx2">
                    <a:alpha val="60000"/>
                  </a:schemeClr>
                </a:solidFill>
                <a:effectLst/>
                <a:latin typeface="Gill Sans Nova Light" panose="020B0302020104020203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Genetics </a:t>
            </a:r>
            <a:endParaRPr lang="en-GB" sz="3600" kern="100" dirty="0">
              <a:solidFill>
                <a:schemeClr val="tx2">
                  <a:alpha val="60000"/>
                </a:schemeClr>
              </a:solidFill>
              <a:latin typeface="Gill Sans Nova Light" panose="020B0302020104020203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indent="-342900">
              <a:spcAft>
                <a:spcPts val="800"/>
              </a:spcAft>
              <a:buClrTx/>
              <a:buSzPts val="1000"/>
              <a:buFont typeface="Wingdings" panose="05000000000000000000" pitchFamily="2" charset="2"/>
              <a:buChar char="Ø"/>
              <a:tabLst>
                <a:tab pos="457200" algn="l"/>
              </a:tabLst>
            </a:pPr>
            <a:r>
              <a:rPr lang="en-GB" sz="3600" b="1" kern="0" dirty="0">
                <a:solidFill>
                  <a:schemeClr val="tx2">
                    <a:alpha val="60000"/>
                  </a:schemeClr>
                </a:solidFill>
                <a:effectLst/>
                <a:latin typeface="Gill Sans Nova Light" panose="020B0302020104020203" pitchFamily="34" charset="0"/>
                <a:ea typeface="Times New Roman" panose="02020603050405020304" pitchFamily="18" charset="0"/>
              </a:rPr>
              <a:t>Autonomic Nervous System  </a:t>
            </a:r>
            <a:endParaRPr lang="en-GB" sz="3600" dirty="0">
              <a:solidFill>
                <a:schemeClr val="tx2">
                  <a:alpha val="60000"/>
                </a:schemeClr>
              </a:solidFill>
              <a:latin typeface="Gill Sans Nova Light" panose="020B0302020104020203" pitchFamily="34" charset="0"/>
            </a:endParaRPr>
          </a:p>
        </p:txBody>
      </p:sp>
      <p:pic>
        <p:nvPicPr>
          <p:cNvPr id="26" name="Picture 25" descr="Red Triangles">
            <a:extLst>
              <a:ext uri="{FF2B5EF4-FFF2-40B4-BE49-F238E27FC236}">
                <a16:creationId xmlns:a16="http://schemas.microsoft.com/office/drawing/2014/main" id="{8A57F4E1-953C-0A3B-2D86-49BBA4B8F73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5184" r="25168" b="-1"/>
          <a:stretch/>
        </p:blipFill>
        <p:spPr>
          <a:xfrm>
            <a:off x="7236476" y="1"/>
            <a:ext cx="495247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874382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2768DCD-B824-413A-B330-8D57ADB372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AD68B70-4A91-A824-9E76-46E926A4A0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857251"/>
            <a:ext cx="5914937" cy="2076450"/>
          </a:xfrm>
        </p:spPr>
        <p:txBody>
          <a:bodyPr anchor="b">
            <a:normAutofit/>
          </a:bodyPr>
          <a:lstStyle/>
          <a:p>
            <a:r>
              <a:rPr lang="en-GB" sz="4400" b="1" kern="0">
                <a:gradFill flip="none" rotWithShape="1">
                  <a:gsLst>
                    <a:gs pos="0">
                      <a:schemeClr val="accent5">
                        <a:alpha val="70000"/>
                      </a:schemeClr>
                    </a:gs>
                    <a:gs pos="100000">
                      <a:schemeClr val="accent1">
                        <a:alpha val="70000"/>
                      </a:schemeClr>
                    </a:gs>
                  </a:gsLst>
                  <a:lin ang="0" scaled="1"/>
                  <a:tileRect/>
                </a:gra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Psychological Factors:</a:t>
            </a:r>
            <a:br>
              <a:rPr lang="en-GB" sz="4400" kern="100">
                <a:gradFill flip="none" rotWithShape="1">
                  <a:gsLst>
                    <a:gs pos="0">
                      <a:schemeClr val="accent5">
                        <a:alpha val="70000"/>
                      </a:schemeClr>
                    </a:gs>
                    <a:gs pos="100000">
                      <a:schemeClr val="accent1">
                        <a:alpha val="70000"/>
                      </a:schemeClr>
                    </a:gs>
                  </a:gsLst>
                  <a:lin ang="0" scaled="1"/>
                  <a:tileRect/>
                </a:gradFill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</a:br>
            <a:endParaRPr lang="en-GB" sz="4400">
              <a:gradFill flip="none" rotWithShape="1">
                <a:gsLst>
                  <a:gs pos="0">
                    <a:schemeClr val="accent5">
                      <a:alpha val="70000"/>
                    </a:schemeClr>
                  </a:gs>
                  <a:gs pos="100000">
                    <a:schemeClr val="accent1">
                      <a:alpha val="70000"/>
                    </a:schemeClr>
                  </a:gs>
                </a:gsLst>
                <a:lin ang="0" scaled="1"/>
                <a:tileRect/>
              </a:gra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18B1D2-ADDB-20B1-3BDF-DCF14CFF5C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3190875"/>
            <a:ext cx="5914938" cy="2986087"/>
          </a:xfrm>
        </p:spPr>
        <p:txBody>
          <a:bodyPr>
            <a:normAutofit/>
          </a:bodyPr>
          <a:lstStyle/>
          <a:p>
            <a:pPr marL="571500" lvl="0" indent="-571500">
              <a:spcAft>
                <a:spcPts val="800"/>
              </a:spcAft>
              <a:buClrTx/>
              <a:buSzPts val="1000"/>
              <a:buFont typeface="Wingdings" panose="05000000000000000000" pitchFamily="2" charset="2"/>
              <a:buChar char="Ø"/>
              <a:tabLst>
                <a:tab pos="457200" algn="l"/>
              </a:tabLst>
            </a:pPr>
            <a:r>
              <a:rPr lang="en-GB" sz="4400" b="1" kern="0" dirty="0">
                <a:solidFill>
                  <a:schemeClr val="tx2">
                    <a:alpha val="60000"/>
                  </a:schemeClr>
                </a:solidFill>
                <a:effectLst/>
                <a:latin typeface="Gill Sans Nova Light" panose="020B0302020104020203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Cognitive Patterns </a:t>
            </a:r>
            <a:endParaRPr lang="en-GB" sz="4400" kern="100" dirty="0">
              <a:solidFill>
                <a:schemeClr val="tx2">
                  <a:alpha val="60000"/>
                </a:schemeClr>
              </a:solidFill>
              <a:effectLst/>
              <a:latin typeface="Gill Sans Nova Light" panose="020B0302020104020203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571500" lvl="0" indent="-571500">
              <a:spcAft>
                <a:spcPts val="800"/>
              </a:spcAft>
              <a:buClrTx/>
              <a:buSzPts val="1000"/>
              <a:buFont typeface="Wingdings" panose="05000000000000000000" pitchFamily="2" charset="2"/>
              <a:buChar char="Ø"/>
              <a:tabLst>
                <a:tab pos="457200" algn="l"/>
              </a:tabLst>
            </a:pPr>
            <a:r>
              <a:rPr lang="en-GB" sz="4400" b="1" kern="0" dirty="0">
                <a:solidFill>
                  <a:schemeClr val="tx2">
                    <a:alpha val="60000"/>
                  </a:schemeClr>
                </a:solidFill>
                <a:effectLst/>
                <a:latin typeface="Gill Sans Nova Light" panose="020B0302020104020203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Learned Responses </a:t>
            </a:r>
            <a:endParaRPr lang="en-GB" sz="4400" kern="100" dirty="0">
              <a:solidFill>
                <a:schemeClr val="tx2">
                  <a:alpha val="60000"/>
                </a:schemeClr>
              </a:solidFill>
              <a:effectLst/>
              <a:latin typeface="Gill Sans Nova Light" panose="020B0302020104020203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571500" lvl="0" indent="-571500">
              <a:spcAft>
                <a:spcPts val="800"/>
              </a:spcAft>
              <a:buClrTx/>
              <a:buSzPts val="1000"/>
              <a:buFont typeface="Wingdings" panose="05000000000000000000" pitchFamily="2" charset="2"/>
              <a:buChar char="Ø"/>
              <a:tabLst>
                <a:tab pos="457200" algn="l"/>
              </a:tabLst>
            </a:pPr>
            <a:r>
              <a:rPr lang="en-GB" sz="4400" b="1" kern="0" dirty="0">
                <a:solidFill>
                  <a:schemeClr val="tx2">
                    <a:alpha val="60000"/>
                  </a:schemeClr>
                </a:solidFill>
                <a:effectLst/>
                <a:latin typeface="Gill Sans Nova Light" panose="020B0302020104020203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Emotional Regulation </a:t>
            </a:r>
            <a:endParaRPr lang="en-GB" sz="4400" kern="100" dirty="0">
              <a:solidFill>
                <a:schemeClr val="tx2">
                  <a:alpha val="60000"/>
                </a:schemeClr>
              </a:solidFill>
              <a:effectLst/>
              <a:latin typeface="Gill Sans Nova Light" panose="020B0302020104020203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endParaRPr lang="en-GB" sz="2000" dirty="0">
              <a:solidFill>
                <a:schemeClr val="tx2">
                  <a:alpha val="60000"/>
                </a:schemeClr>
              </a:solidFill>
            </a:endParaRPr>
          </a:p>
        </p:txBody>
      </p:sp>
      <p:pic>
        <p:nvPicPr>
          <p:cNvPr id="5" name="Picture 4" descr="Drawings on colourful paper">
            <a:extLst>
              <a:ext uri="{FF2B5EF4-FFF2-40B4-BE49-F238E27FC236}">
                <a16:creationId xmlns:a16="http://schemas.microsoft.com/office/drawing/2014/main" id="{B83F3CE8-DDA5-7636-5C27-D65BFB2D900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770" r="36026" b="-2"/>
          <a:stretch/>
        </p:blipFill>
        <p:spPr>
          <a:xfrm>
            <a:off x="7236476" y="1"/>
            <a:ext cx="495247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81452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32768DCD-B824-413A-B330-8D57ADB372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Frame 33">
            <a:extLst>
              <a:ext uri="{FF2B5EF4-FFF2-40B4-BE49-F238E27FC236}">
                <a16:creationId xmlns:a16="http://schemas.microsoft.com/office/drawing/2014/main" id="{19F9CD66-32FC-448F-B4C5-67D17508A2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frame">
            <a:avLst>
              <a:gd name="adj1" fmla="val 7164"/>
            </a:avLst>
          </a:prstGeom>
          <a:gradFill flip="none" rotWithShape="1">
            <a:gsLst>
              <a:gs pos="0">
                <a:schemeClr val="accent2">
                  <a:alpha val="4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05EFA4-3AD0-68D6-82F1-241C8F4CF6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857251"/>
            <a:ext cx="4581525" cy="2076450"/>
          </a:xfrm>
        </p:spPr>
        <p:txBody>
          <a:bodyPr anchor="b">
            <a:normAutofit/>
          </a:bodyPr>
          <a:lstStyle/>
          <a:p>
            <a:r>
              <a:rPr lang="en-GB" sz="4100" b="1" kern="0">
                <a:gradFill flip="none" rotWithShape="1">
                  <a:gsLst>
                    <a:gs pos="0">
                      <a:schemeClr val="accent5">
                        <a:alpha val="70000"/>
                      </a:schemeClr>
                    </a:gs>
                    <a:gs pos="100000">
                      <a:schemeClr val="accent1">
                        <a:alpha val="70000"/>
                      </a:schemeClr>
                    </a:gs>
                  </a:gsLst>
                  <a:lin ang="0" scaled="1"/>
                  <a:tileRect/>
                </a:gra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Environmental and Social Factors:</a:t>
            </a:r>
            <a:br>
              <a:rPr lang="en-GB" sz="4100" kern="100">
                <a:gradFill flip="none" rotWithShape="1">
                  <a:gsLst>
                    <a:gs pos="0">
                      <a:schemeClr val="accent5">
                        <a:alpha val="70000"/>
                      </a:schemeClr>
                    </a:gs>
                    <a:gs pos="100000">
                      <a:schemeClr val="accent1">
                        <a:alpha val="70000"/>
                      </a:schemeClr>
                    </a:gs>
                  </a:gsLst>
                  <a:lin ang="0" scaled="1"/>
                  <a:tileRect/>
                </a:gradFill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</a:br>
            <a:endParaRPr lang="en-GB" sz="4100">
              <a:gradFill flip="none" rotWithShape="1">
                <a:gsLst>
                  <a:gs pos="0">
                    <a:schemeClr val="accent5">
                      <a:alpha val="70000"/>
                    </a:schemeClr>
                  </a:gs>
                  <a:gs pos="100000">
                    <a:schemeClr val="accent1">
                      <a:alpha val="70000"/>
                    </a:schemeClr>
                  </a:gs>
                </a:gsLst>
                <a:lin ang="0" scaled="1"/>
                <a:tileRect/>
              </a:gra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E7A953-DF24-42F2-0B48-2AF6AF0988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3190875"/>
            <a:ext cx="4581526" cy="2986087"/>
          </a:xfrm>
        </p:spPr>
        <p:txBody>
          <a:bodyPr>
            <a:normAutofit lnSpcReduction="10000"/>
          </a:bodyPr>
          <a:lstStyle/>
          <a:p>
            <a:pPr marL="571500" lvl="0" indent="-571500">
              <a:spcAft>
                <a:spcPts val="800"/>
              </a:spcAft>
              <a:buClrTx/>
              <a:buSzPts val="1000"/>
              <a:buFont typeface="Wingdings" panose="05000000000000000000" pitchFamily="2" charset="2"/>
              <a:buChar char="Ø"/>
              <a:tabLst>
                <a:tab pos="457200" algn="l"/>
              </a:tabLst>
            </a:pPr>
            <a:r>
              <a:rPr lang="en-GB" sz="3600" b="1" kern="0" dirty="0">
                <a:solidFill>
                  <a:schemeClr val="tx2">
                    <a:alpha val="60000"/>
                  </a:schemeClr>
                </a:solidFill>
                <a:effectLst/>
                <a:latin typeface="Gill Sans Nova Light" panose="020B0302020104020203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Stressful Life Events </a:t>
            </a:r>
            <a:endParaRPr lang="en-GB" sz="3600" kern="100" dirty="0">
              <a:solidFill>
                <a:schemeClr val="tx2">
                  <a:alpha val="60000"/>
                </a:schemeClr>
              </a:solidFill>
              <a:effectLst/>
              <a:latin typeface="Gill Sans Nova Light" panose="020B0302020104020203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571500" lvl="0" indent="-571500">
              <a:spcAft>
                <a:spcPts val="800"/>
              </a:spcAft>
              <a:buClrTx/>
              <a:buSzPts val="1000"/>
              <a:buFont typeface="Wingdings" panose="05000000000000000000" pitchFamily="2" charset="2"/>
              <a:buChar char="Ø"/>
              <a:tabLst>
                <a:tab pos="457200" algn="l"/>
              </a:tabLst>
            </a:pPr>
            <a:r>
              <a:rPr lang="en-GB" sz="3600" b="1" kern="0" dirty="0">
                <a:solidFill>
                  <a:schemeClr val="tx2">
                    <a:alpha val="60000"/>
                  </a:schemeClr>
                </a:solidFill>
                <a:effectLst/>
                <a:latin typeface="Gill Sans Nova Light" panose="020B0302020104020203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Social Factors </a:t>
            </a:r>
            <a:endParaRPr lang="en-GB" sz="3600" kern="100" dirty="0">
              <a:solidFill>
                <a:schemeClr val="tx2">
                  <a:alpha val="60000"/>
                </a:schemeClr>
              </a:solidFill>
              <a:effectLst/>
              <a:latin typeface="Gill Sans Nova Light" panose="020B0302020104020203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571500" lvl="0" indent="-571500">
              <a:spcAft>
                <a:spcPts val="800"/>
              </a:spcAft>
              <a:buClrTx/>
              <a:buSzPts val="1000"/>
              <a:buFont typeface="Wingdings" panose="05000000000000000000" pitchFamily="2" charset="2"/>
              <a:buChar char="Ø"/>
              <a:tabLst>
                <a:tab pos="457200" algn="l"/>
              </a:tabLst>
            </a:pPr>
            <a:r>
              <a:rPr lang="en-GB" sz="3600" b="1" kern="0" dirty="0">
                <a:solidFill>
                  <a:schemeClr val="tx2">
                    <a:alpha val="60000"/>
                  </a:schemeClr>
                </a:solidFill>
                <a:effectLst/>
                <a:latin typeface="Gill Sans Nova Light" panose="020B0302020104020203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Childhood Experiences (ACE’s)</a:t>
            </a:r>
            <a:endParaRPr lang="en-GB" sz="3600" kern="100" dirty="0">
              <a:solidFill>
                <a:schemeClr val="tx2">
                  <a:alpha val="60000"/>
                </a:schemeClr>
              </a:solidFill>
              <a:effectLst/>
              <a:latin typeface="Gill Sans Nova Light" panose="020B0302020104020203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endParaRPr lang="en-GB" sz="1800" dirty="0">
              <a:solidFill>
                <a:schemeClr val="tx2">
                  <a:alpha val="60000"/>
                </a:schemeClr>
              </a:solidFill>
            </a:endParaRPr>
          </a:p>
        </p:txBody>
      </p:sp>
      <p:pic>
        <p:nvPicPr>
          <p:cNvPr id="11" name="Picture 10" descr="Scribbles on a notebook">
            <a:extLst>
              <a:ext uri="{FF2B5EF4-FFF2-40B4-BE49-F238E27FC236}">
                <a16:creationId xmlns:a16="http://schemas.microsoft.com/office/drawing/2014/main" id="{95DD56B5-999F-859A-9D53-05C37520E2A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3036" r="21661"/>
          <a:stretch/>
        </p:blipFill>
        <p:spPr>
          <a:xfrm>
            <a:off x="7730138" y="488577"/>
            <a:ext cx="3972287" cy="58808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579252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2768DCD-B824-413A-B330-8D57ADB372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E4E7B00-58CF-9459-580D-9574EFA0E6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187778"/>
            <a:ext cx="5914937" cy="1132915"/>
          </a:xfrm>
        </p:spPr>
        <p:txBody>
          <a:bodyPr anchor="b">
            <a:normAutofit/>
          </a:bodyPr>
          <a:lstStyle/>
          <a:p>
            <a:r>
              <a:rPr lang="en-GB" sz="4400" dirty="0">
                <a:gradFill flip="none" rotWithShape="1">
                  <a:gsLst>
                    <a:gs pos="0">
                      <a:schemeClr val="accent5">
                        <a:alpha val="70000"/>
                      </a:schemeClr>
                    </a:gs>
                    <a:gs pos="100000">
                      <a:schemeClr val="accent1">
                        <a:alpha val="70000"/>
                      </a:schemeClr>
                    </a:gs>
                  </a:gsLst>
                  <a:lin ang="0" scaled="1"/>
                  <a:tileRect/>
                </a:gradFill>
              </a:rPr>
              <a:t>Anxiety and Therapy ...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EDBDA5-72FC-1D7D-3FED-7A90DFB5C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4416" y="1132915"/>
            <a:ext cx="7637929" cy="5725085"/>
          </a:xfrm>
        </p:spPr>
        <p:txBody>
          <a:bodyPr>
            <a:normAutofit fontScale="25000" lnSpcReduction="20000"/>
          </a:bodyPr>
          <a:lstStyle/>
          <a:p>
            <a:pPr>
              <a:lnSpc>
                <a:spcPct val="100000"/>
              </a:lnSpc>
            </a:pPr>
            <a:endParaRPr lang="en-GB" sz="1300" kern="0" dirty="0">
              <a:solidFill>
                <a:schemeClr val="tx2">
                  <a:alpha val="60000"/>
                </a:schemeClr>
              </a:solidFill>
              <a:latin typeface="Abadi" panose="020F0502020204030204" pitchFamily="34" charset="0"/>
              <a:ea typeface="Times New Roman" panose="02020603050405020304" pitchFamily="18" charset="0"/>
            </a:endParaRPr>
          </a:p>
          <a:p>
            <a:pPr>
              <a:lnSpc>
                <a:spcPct val="100000"/>
              </a:lnSpc>
            </a:pPr>
            <a:r>
              <a:rPr lang="en-GB" sz="14400" kern="0" dirty="0">
                <a:solidFill>
                  <a:schemeClr val="tx2">
                    <a:alpha val="60000"/>
                  </a:schemeClr>
                </a:solidFill>
                <a:effectLst/>
                <a:latin typeface="Gill Sans Nova Light" panose="020B0302020104020203" pitchFamily="34" charset="0"/>
                <a:ea typeface="Times New Roman" panose="02020603050405020304" pitchFamily="18" charset="0"/>
              </a:rPr>
              <a:t>Individual's personal experience and the meaning they attach to events and feelings</a:t>
            </a:r>
          </a:p>
          <a:p>
            <a:pPr>
              <a:lnSpc>
                <a:spcPct val="100000"/>
              </a:lnSpc>
              <a:spcAft>
                <a:spcPts val="800"/>
              </a:spcAft>
            </a:pPr>
            <a:r>
              <a:rPr lang="en-GB" sz="14400" kern="0" dirty="0">
                <a:solidFill>
                  <a:schemeClr val="tx2">
                    <a:alpha val="60000"/>
                  </a:schemeClr>
                </a:solidFill>
                <a:effectLst/>
                <a:latin typeface="Gill Sans Nova Light" panose="020B0302020104020203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Unmet Needs </a:t>
            </a:r>
            <a:endParaRPr lang="en-GB" sz="14400" kern="100" dirty="0">
              <a:solidFill>
                <a:schemeClr val="tx2">
                  <a:alpha val="60000"/>
                </a:schemeClr>
              </a:solidFill>
              <a:effectLst/>
              <a:latin typeface="Gill Sans Nova Light" panose="020B0302020104020203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  <a:spcAft>
                <a:spcPts val="800"/>
              </a:spcAft>
            </a:pPr>
            <a:r>
              <a:rPr lang="en-GB" sz="14400" kern="0" dirty="0">
                <a:solidFill>
                  <a:schemeClr val="tx2">
                    <a:alpha val="60000"/>
                  </a:schemeClr>
                </a:solidFill>
                <a:effectLst/>
                <a:latin typeface="Gill Sans Nova Light" panose="020B0302020104020203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Inner Conflict</a:t>
            </a:r>
            <a:endParaRPr lang="en-GB" sz="14400" kern="100" dirty="0">
              <a:solidFill>
                <a:schemeClr val="tx2">
                  <a:alpha val="60000"/>
                </a:schemeClr>
              </a:solidFill>
              <a:effectLst/>
              <a:latin typeface="Gill Sans Nova Light" panose="020B0302020104020203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  <a:spcAft>
                <a:spcPts val="800"/>
              </a:spcAft>
            </a:pPr>
            <a:r>
              <a:rPr lang="en-GB" sz="14400" kern="0" dirty="0">
                <a:solidFill>
                  <a:schemeClr val="tx2">
                    <a:alpha val="60000"/>
                  </a:schemeClr>
                </a:solidFill>
                <a:effectLst/>
                <a:latin typeface="Gill Sans Nova Light" panose="020B0302020104020203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Need for Acceptance and Understanding</a:t>
            </a:r>
            <a:endParaRPr lang="en-GB" sz="14400" kern="100" dirty="0">
              <a:solidFill>
                <a:schemeClr val="tx2">
                  <a:alpha val="60000"/>
                </a:schemeClr>
              </a:solidFill>
              <a:effectLst/>
              <a:latin typeface="Gill Sans Nova Light" panose="020B0302020104020203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  <a:spcAft>
                <a:spcPts val="800"/>
              </a:spcAft>
            </a:pPr>
            <a:r>
              <a:rPr lang="en-GB" sz="14400" kern="0" dirty="0">
                <a:solidFill>
                  <a:schemeClr val="tx2">
                    <a:alpha val="60000"/>
                  </a:schemeClr>
                </a:solidFill>
                <a:effectLst/>
                <a:latin typeface="Gill Sans Nova Light" panose="020B0302020104020203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Barriers to Self-Actualization - </a:t>
            </a:r>
            <a:r>
              <a:rPr lang="en-GB" sz="14400" kern="0" dirty="0">
                <a:solidFill>
                  <a:schemeClr val="tx2">
                    <a:alpha val="60000"/>
                  </a:schemeClr>
                </a:solidFill>
                <a:latin typeface="Gill Sans Nova Light" panose="020B0302020104020203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</a:t>
            </a:r>
            <a:r>
              <a:rPr lang="en-GB" sz="14400" kern="0" dirty="0">
                <a:solidFill>
                  <a:schemeClr val="tx2">
                    <a:alpha val="60000"/>
                  </a:schemeClr>
                </a:solidFill>
                <a:effectLst/>
                <a:latin typeface="Gill Sans Nova Light" panose="020B0302020104020203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isconnect between the real and ideal self</a:t>
            </a:r>
            <a:endParaRPr lang="en-GB" sz="14400" kern="100" dirty="0">
              <a:solidFill>
                <a:schemeClr val="tx2">
                  <a:alpha val="60000"/>
                </a:schemeClr>
              </a:solidFill>
              <a:effectLst/>
              <a:latin typeface="Gill Sans Nova Light" panose="020B0302020104020203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457200">
              <a:lnSpc>
                <a:spcPct val="100000"/>
              </a:lnSpc>
              <a:spcAft>
                <a:spcPts val="800"/>
              </a:spcAft>
            </a:pPr>
            <a:r>
              <a:rPr lang="en-GB" sz="1300" kern="0" dirty="0">
                <a:solidFill>
                  <a:schemeClr val="tx2">
                    <a:alpha val="60000"/>
                  </a:schemeClr>
                </a:solidFill>
                <a:effectLst/>
                <a:latin typeface="Abad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endParaRPr lang="en-GB" sz="1300" kern="100" dirty="0">
              <a:solidFill>
                <a:schemeClr val="tx2">
                  <a:alpha val="60000"/>
                </a:schemeClr>
              </a:solidFill>
              <a:effectLst/>
              <a:latin typeface="Abad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  <a:spcAft>
                <a:spcPts val="800"/>
              </a:spcAft>
            </a:pPr>
            <a:endParaRPr lang="en-GB" sz="1300" dirty="0">
              <a:solidFill>
                <a:schemeClr val="tx2">
                  <a:alpha val="60000"/>
                </a:schemeClr>
              </a:solidFill>
            </a:endParaRPr>
          </a:p>
        </p:txBody>
      </p:sp>
      <p:pic>
        <p:nvPicPr>
          <p:cNvPr id="5" name="Picture 4" descr="Red toy person in front of two lines of white figures">
            <a:extLst>
              <a:ext uri="{FF2B5EF4-FFF2-40B4-BE49-F238E27FC236}">
                <a16:creationId xmlns:a16="http://schemas.microsoft.com/office/drawing/2014/main" id="{2DF78858-631A-A1B4-4CDF-98DC434C499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8187" r="24332"/>
          <a:stretch/>
        </p:blipFill>
        <p:spPr>
          <a:xfrm>
            <a:off x="7960659" y="1"/>
            <a:ext cx="422829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754262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ame 8">
            <a:extLst>
              <a:ext uri="{FF2B5EF4-FFF2-40B4-BE49-F238E27FC236}">
                <a16:creationId xmlns:a16="http://schemas.microsoft.com/office/drawing/2014/main" id="{DD7EAFE6-2BB9-41FB-9CF4-588CFC7087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frame">
            <a:avLst>
              <a:gd name="adj1" fmla="val 7164"/>
            </a:avLst>
          </a:prstGeom>
          <a:gradFill flip="none" rotWithShape="1">
            <a:gsLst>
              <a:gs pos="0">
                <a:schemeClr val="accent2">
                  <a:alpha val="4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E1EF4E8-5513-4BF5-BC41-04645281C6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3848" cap="flat">
            <a:noFill/>
            <a:prstDash val="solid"/>
            <a:miter/>
          </a:ln>
          <a:effectLst/>
        </p:spPr>
        <p:txBody>
          <a:bodyPr rtlCol="0" anchor="ctr"/>
          <a:lstStyle/>
          <a:p>
            <a:endParaRPr lang="en-US" dirty="0">
              <a:solidFill>
                <a:schemeClr val="tx1"/>
              </a:solidFill>
            </a:endParaRPr>
          </a:p>
        </p:txBody>
      </p:sp>
      <p:pic>
        <p:nvPicPr>
          <p:cNvPr id="6" name="Picture 5" descr="Colourful carved figures of humans">
            <a:extLst>
              <a:ext uri="{FF2B5EF4-FFF2-40B4-BE49-F238E27FC236}">
                <a16:creationId xmlns:a16="http://schemas.microsoft.com/office/drawing/2014/main" id="{E0CF9437-350F-425E-836B-F36A82C6127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1053"/>
          <a:stretch/>
        </p:blipFill>
        <p:spPr>
          <a:xfrm>
            <a:off x="20" y="10"/>
            <a:ext cx="12191980" cy="6857989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F1195305-FB27-4331-8243-C4D3338DCB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0" y="0"/>
            <a:ext cx="6858000" cy="6858000"/>
          </a:xfrm>
          <a:prstGeom prst="rect">
            <a:avLst/>
          </a:prstGeom>
          <a:gradFill>
            <a:gsLst>
              <a:gs pos="100000">
                <a:schemeClr val="tx1">
                  <a:alpha val="0"/>
                </a:schemeClr>
              </a:gs>
              <a:gs pos="0">
                <a:schemeClr val="tx1"/>
              </a:gs>
              <a:gs pos="0">
                <a:schemeClr val="tx1">
                  <a:alpha val="40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531C19-22AF-4B39-A78C-CA7CF1B252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7410" y="728905"/>
            <a:ext cx="4567990" cy="318427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200">
                <a:solidFill>
                  <a:srgbClr val="FFFFFF"/>
                </a:solidFill>
                <a:effectLst/>
              </a:rPr>
              <a:t>Importance of self-awareness and self-actualisation</a:t>
            </a:r>
            <a:br>
              <a:rPr lang="en-US" sz="4200">
                <a:solidFill>
                  <a:srgbClr val="FFFFFF"/>
                </a:solidFill>
                <a:effectLst/>
              </a:rPr>
            </a:br>
            <a:endParaRPr lang="en-US" sz="42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2293009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D87C06-F1D6-CD83-5679-E402FA88DB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0845" y="621103"/>
            <a:ext cx="11105072" cy="1385498"/>
          </a:xfrm>
        </p:spPr>
        <p:txBody>
          <a:bodyPr>
            <a:normAutofit fontScale="90000"/>
          </a:bodyPr>
          <a:lstStyle/>
          <a:p>
            <a:r>
              <a:rPr lang="en-GB" dirty="0"/>
              <a:t>What is </a:t>
            </a:r>
            <a:r>
              <a:rPr lang="en-GB" sz="54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Generalized Anxiety Disorder (GAD) and how might this be Addressed?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E3BFE0-0C66-A142-11E1-EDE22B807E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en-GB" sz="2400" b="1" dirty="0">
                <a:effectLst/>
                <a:latin typeface="Gill Sans Nova Light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Theoretical Perspectives</a:t>
            </a:r>
            <a:r>
              <a:rPr lang="en-GB" sz="2400" dirty="0">
                <a:effectLst/>
                <a:latin typeface="Gill Sans Nova Light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  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en-GB" sz="2400" b="1" dirty="0">
                <a:effectLst/>
                <a:latin typeface="Gill Sans Nova Light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Treatment Approaches</a:t>
            </a:r>
            <a:endParaRPr lang="en-GB" sz="2400" dirty="0">
              <a:effectLst/>
              <a:latin typeface="Gill Sans Nova Light" panose="020F050202020403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en-GB" sz="2400" b="1" dirty="0">
                <a:latin typeface="Gill Sans Nova Light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</a:t>
            </a:r>
            <a:r>
              <a:rPr lang="en-GB" sz="2400" b="1" dirty="0">
                <a:effectLst/>
                <a:latin typeface="Gill Sans Nova Light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sychopharmacological interventions commonly used in the treatment of this mental health issue</a:t>
            </a:r>
            <a:endParaRPr lang="en-GB" sz="2400" dirty="0">
              <a:effectLst/>
              <a:latin typeface="Gill Sans Nova Light" panose="020F050202020403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en-GB" sz="2400" b="1" dirty="0">
                <a:effectLst/>
                <a:latin typeface="Gill Sans Nova Light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Impact that prescribed medication may have on the therapeutic relationship and the process of psychotherapy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en-GB" sz="2400" b="1" dirty="0">
                <a:effectLst/>
                <a:latin typeface="Gill Sans Nova Light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Impact on the person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en-GB" sz="2400" b="1" dirty="0">
                <a:effectLst/>
                <a:latin typeface="Gill Sans Nova Light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How (</a:t>
            </a:r>
            <a:r>
              <a:rPr lang="en-GB" sz="2400" b="1" dirty="0" err="1">
                <a:effectLst/>
                <a:latin typeface="Gill Sans Nova Light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</a:t>
            </a:r>
            <a:r>
              <a:rPr lang="en-GB" sz="2400" b="1" dirty="0">
                <a:effectLst/>
                <a:latin typeface="Gill Sans Nova Light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) </a:t>
            </a:r>
            <a:r>
              <a:rPr lang="en-GB" sz="2400" b="1" dirty="0" err="1">
                <a:effectLst/>
                <a:latin typeface="Gill Sans Nova Light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PersonCentred</a:t>
            </a:r>
            <a:r>
              <a:rPr lang="en-GB" sz="2400" b="1" dirty="0">
                <a:effectLst/>
                <a:latin typeface="Gill Sans Nova Light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Therapy, (ii) Gestalt and (iii) EFT support individuals dealing with these issues</a:t>
            </a:r>
            <a:endParaRPr lang="en-GB" sz="2400" dirty="0">
              <a:effectLst/>
              <a:latin typeface="Gill Sans Nova Light" panose="020F050202020403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8581086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7AC5BD-58C0-452E-E348-426CF757FA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What is Panic Disorder and how might it be addressed?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DE7440-5AB2-7CC5-A4DC-00BEAB56016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buClrTx/>
              <a:buFont typeface="Wingdings" panose="05000000000000000000" pitchFamily="2" charset="2"/>
              <a:buChar char="Ø"/>
            </a:pPr>
            <a:r>
              <a:rPr lang="en-GB" sz="2800" b="1" dirty="0">
                <a:effectLst/>
                <a:latin typeface="Gill Sans Nova Light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Theoretical Perspectives</a:t>
            </a:r>
            <a:r>
              <a:rPr lang="en-GB" sz="2800" dirty="0">
                <a:effectLst/>
                <a:latin typeface="Gill Sans Nova Light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  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en-GB" sz="2800" b="1" dirty="0">
                <a:effectLst/>
                <a:latin typeface="Gill Sans Nova Light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Treatment Approaches</a:t>
            </a:r>
            <a:endParaRPr lang="en-GB" sz="2800" dirty="0">
              <a:effectLst/>
              <a:latin typeface="Gill Sans Nova Light" panose="020F050202020403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en-GB" sz="2800" b="1" dirty="0">
                <a:latin typeface="Gill Sans Nova Light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</a:t>
            </a:r>
            <a:r>
              <a:rPr lang="en-GB" sz="2800" b="1" dirty="0">
                <a:effectLst/>
                <a:latin typeface="Gill Sans Nova Light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sychopharmacological interventions commonly used in the treatment of this mental health issue</a:t>
            </a:r>
            <a:endParaRPr lang="en-GB" sz="2800" dirty="0">
              <a:effectLst/>
              <a:latin typeface="Gill Sans Nova Light" panose="020F050202020403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en-GB" sz="2800" b="1" dirty="0">
                <a:effectLst/>
                <a:latin typeface="Gill Sans Nova Light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Impact that prescribed medication may have on the therapeutic relationship and the process of psychotherapy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en-GB" sz="2800" b="1" dirty="0">
                <a:effectLst/>
                <a:latin typeface="Gill Sans Nova Light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Impact on the person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en-GB" sz="2800" b="1" dirty="0">
                <a:effectLst/>
                <a:latin typeface="Gill Sans Nova Light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How (</a:t>
            </a:r>
            <a:r>
              <a:rPr lang="en-GB" sz="2800" b="1" dirty="0" err="1">
                <a:effectLst/>
                <a:latin typeface="Gill Sans Nova Light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</a:t>
            </a:r>
            <a:r>
              <a:rPr lang="en-GB" sz="2800" b="1" dirty="0">
                <a:effectLst/>
                <a:latin typeface="Gill Sans Nova Light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) </a:t>
            </a:r>
            <a:r>
              <a:rPr lang="en-GB" sz="2800" b="1" dirty="0" err="1">
                <a:effectLst/>
                <a:latin typeface="Gill Sans Nova Light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PersonCentred</a:t>
            </a:r>
            <a:r>
              <a:rPr lang="en-GB" sz="2800" b="1" dirty="0">
                <a:effectLst/>
                <a:latin typeface="Gill Sans Nova Light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Therapy, (ii) Gestalt and (iii) EFT support individuals dealing with these issues</a:t>
            </a:r>
            <a:endParaRPr lang="en-GB" sz="2800" dirty="0">
              <a:effectLst/>
              <a:latin typeface="Gill Sans Nova Light" panose="020F050202020403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endParaRPr lang="en-GB" sz="2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76202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9F75A5-4D81-0574-C36E-28BDE10734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What is </a:t>
            </a:r>
            <a:r>
              <a:rPr lang="en-GB" sz="48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Social Anxiety Disorder (SAD) and how might it be addressed?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631047-6CA4-B32B-D941-3692EB47393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buClrTx/>
              <a:buFont typeface="Wingdings" panose="05000000000000000000" pitchFamily="2" charset="2"/>
              <a:buChar char="Ø"/>
            </a:pPr>
            <a:r>
              <a:rPr lang="en-GB" sz="2800" b="1" dirty="0">
                <a:effectLst/>
                <a:latin typeface="Gill Sans Nova Light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Theoretical Perspectives</a:t>
            </a:r>
            <a:r>
              <a:rPr lang="en-GB" sz="2800" dirty="0">
                <a:effectLst/>
                <a:latin typeface="Gill Sans Nova Light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  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en-GB" sz="2800" b="1" dirty="0">
                <a:effectLst/>
                <a:latin typeface="Gill Sans Nova Light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Treatment Approaches</a:t>
            </a:r>
            <a:endParaRPr lang="en-GB" sz="2800" dirty="0">
              <a:effectLst/>
              <a:latin typeface="Gill Sans Nova Light" panose="020F050202020403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en-GB" sz="2800" b="1" dirty="0">
                <a:latin typeface="Gill Sans Nova Light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</a:t>
            </a:r>
            <a:r>
              <a:rPr lang="en-GB" sz="2800" b="1" dirty="0">
                <a:effectLst/>
                <a:latin typeface="Gill Sans Nova Light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sychopharmacological interventions commonly used in the treatment of this mental health issue</a:t>
            </a:r>
            <a:endParaRPr lang="en-GB" sz="2800" dirty="0">
              <a:effectLst/>
              <a:latin typeface="Gill Sans Nova Light" panose="020F050202020403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en-GB" b="1" dirty="0">
                <a:latin typeface="Gill Sans Nova Light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</a:t>
            </a:r>
            <a:r>
              <a:rPr lang="en-GB" sz="2800" b="1" dirty="0">
                <a:effectLst/>
                <a:latin typeface="Gill Sans Nova Light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mpact that prescribed medication may have on the therapeutic relationship and the process of psychotherapy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en-GB" sz="2800" b="1" dirty="0">
                <a:effectLst/>
                <a:latin typeface="Gill Sans Nova Light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Impact on the person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en-GB" sz="2800" b="1" dirty="0">
                <a:effectLst/>
                <a:latin typeface="Gill Sans Nova Light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How (</a:t>
            </a:r>
            <a:r>
              <a:rPr lang="en-GB" sz="2800" b="1" dirty="0" err="1">
                <a:effectLst/>
                <a:latin typeface="Gill Sans Nova Light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</a:t>
            </a:r>
            <a:r>
              <a:rPr lang="en-GB" sz="2800" b="1" dirty="0">
                <a:effectLst/>
                <a:latin typeface="Gill Sans Nova Light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) </a:t>
            </a:r>
            <a:r>
              <a:rPr lang="en-GB" sz="2800" b="1" dirty="0" err="1">
                <a:effectLst/>
                <a:latin typeface="Gill Sans Nova Light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PersonCentred</a:t>
            </a:r>
            <a:r>
              <a:rPr lang="en-GB" sz="2800" b="1" dirty="0">
                <a:effectLst/>
                <a:latin typeface="Gill Sans Nova Light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Therapy, (ii) Gestalt and (iii) EFT support individuals dealing with these issues</a:t>
            </a:r>
            <a:endParaRPr lang="en-GB" sz="2800" dirty="0">
              <a:effectLst/>
              <a:latin typeface="Gill Sans Nova Light" panose="020F050202020403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1742441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7F56D4-2CA5-06B7-881D-49E599F1D5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What do we mean by </a:t>
            </a:r>
            <a:r>
              <a:rPr lang="en-GB" sz="48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Specific Phobias and how might these be addressed?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801CC3-A776-98DA-C8AE-E6D90235B69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buClrTx/>
              <a:buFont typeface="Wingdings" panose="05000000000000000000" pitchFamily="2" charset="2"/>
              <a:buChar char="Ø"/>
            </a:pPr>
            <a:r>
              <a:rPr lang="en-GB" sz="2800" b="1" dirty="0">
                <a:effectLst/>
                <a:latin typeface="Gill Sans Nova Light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Theoretical Perspectives</a:t>
            </a:r>
            <a:r>
              <a:rPr lang="en-GB" sz="2800" dirty="0">
                <a:effectLst/>
                <a:latin typeface="Gill Sans Nova Light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  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en-GB" sz="2800" b="1" dirty="0">
                <a:effectLst/>
                <a:latin typeface="Gill Sans Nova Light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Treatment Approaches</a:t>
            </a:r>
            <a:endParaRPr lang="en-GB" sz="2800" dirty="0">
              <a:effectLst/>
              <a:latin typeface="Gill Sans Nova Light" panose="020F050202020403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en-GB" sz="2800" b="1" dirty="0">
                <a:latin typeface="Gill Sans Nova Light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</a:t>
            </a:r>
            <a:r>
              <a:rPr lang="en-GB" sz="2800" b="1" dirty="0">
                <a:effectLst/>
                <a:latin typeface="Gill Sans Nova Light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sychopharmacological interventions commonly used in the treatment of this mental health issue</a:t>
            </a:r>
            <a:endParaRPr lang="en-GB" sz="2800" dirty="0">
              <a:effectLst/>
              <a:latin typeface="Gill Sans Nova Light" panose="020F050202020403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en-GB" sz="2800" b="1" dirty="0">
                <a:effectLst/>
                <a:latin typeface="Gill Sans Nova Light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Impact that prescribed medication may have on the therapeutic relationship and the process of psychotherapy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en-GB" sz="2800" b="1" dirty="0">
                <a:effectLst/>
                <a:latin typeface="Gill Sans Nova Light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Impact on the person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en-GB" sz="2800" b="1" dirty="0">
                <a:effectLst/>
                <a:latin typeface="Gill Sans Nova Light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How (</a:t>
            </a:r>
            <a:r>
              <a:rPr lang="en-GB" sz="2800" b="1" dirty="0" err="1">
                <a:effectLst/>
                <a:latin typeface="Gill Sans Nova Light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</a:t>
            </a:r>
            <a:r>
              <a:rPr lang="en-GB" sz="2800" b="1" dirty="0">
                <a:effectLst/>
                <a:latin typeface="Gill Sans Nova Light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) </a:t>
            </a:r>
            <a:r>
              <a:rPr lang="en-GB" sz="2800" b="1" dirty="0" err="1">
                <a:effectLst/>
                <a:latin typeface="Gill Sans Nova Light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PersonCentred</a:t>
            </a:r>
            <a:r>
              <a:rPr lang="en-GB" sz="2800" b="1" dirty="0">
                <a:effectLst/>
                <a:latin typeface="Gill Sans Nova Light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Therapy, (ii) Gestalt and (iii) EFT support individuals dealing with these issues</a:t>
            </a:r>
            <a:endParaRPr lang="en-GB" sz="2800" dirty="0">
              <a:effectLst/>
              <a:latin typeface="Gill Sans Nova Light" panose="020F050202020403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4109890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DD1266-23E8-8984-17E4-EB372B0E18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0690" y="1083603"/>
            <a:ext cx="10515600" cy="1325563"/>
          </a:xfrm>
        </p:spPr>
        <p:txBody>
          <a:bodyPr>
            <a:normAutofit fontScale="90000"/>
          </a:bodyPr>
          <a:lstStyle/>
          <a:p>
            <a:r>
              <a:rPr lang="en-GB" b="1" kern="0" dirty="0">
                <a:latin typeface="Times New Roman" panose="02020603050405020304" pitchFamily="18" charset="0"/>
                <a:ea typeface="DengXian" panose="02010600030101010101" pitchFamily="2" charset="-122"/>
                <a:cs typeface="Arial" panose="020B0604020202020204" pitchFamily="34" charset="0"/>
              </a:rPr>
              <a:t>What do we mean by </a:t>
            </a:r>
            <a:r>
              <a:rPr lang="en-GB" sz="54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Obsessive-Compulsive Disorder (OCD) and how might this be addressed?</a:t>
            </a:r>
            <a:r>
              <a:rPr lang="en-GB" sz="5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br>
              <a:rPr lang="en-GB" sz="54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A3D7C9-A5CE-2B8D-C2DB-2E92E92A392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lvl="0" indent="0">
              <a:lnSpc>
                <a:spcPct val="115000"/>
              </a:lnSpc>
              <a:spcAft>
                <a:spcPts val="800"/>
              </a:spcAft>
              <a:buSzPts val="1000"/>
              <a:buNone/>
              <a:tabLst>
                <a:tab pos="457200" algn="l"/>
              </a:tabLst>
            </a:pPr>
            <a:endParaRPr lang="en-GB" dirty="0"/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en-GB" sz="2800" b="1" dirty="0">
                <a:effectLst/>
                <a:latin typeface="Gill Sans Nova Light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Theoretical Perspectives</a:t>
            </a:r>
            <a:r>
              <a:rPr lang="en-GB" sz="2800" dirty="0">
                <a:effectLst/>
                <a:latin typeface="Gill Sans Nova Light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  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en-GB" sz="2800" b="1" dirty="0">
                <a:effectLst/>
                <a:latin typeface="Gill Sans Nova Light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Treatment Approaches</a:t>
            </a:r>
            <a:endParaRPr lang="en-GB" sz="2800" dirty="0">
              <a:effectLst/>
              <a:latin typeface="Gill Sans Nova Light" panose="020F050202020403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en-GB" sz="2800" b="1" dirty="0">
                <a:latin typeface="Gill Sans Nova Light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</a:t>
            </a:r>
            <a:r>
              <a:rPr lang="en-GB" sz="2800" b="1" dirty="0">
                <a:effectLst/>
                <a:latin typeface="Gill Sans Nova Light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sychopharmacological interventions commonly used in the treatment of this mental health issue</a:t>
            </a:r>
            <a:endParaRPr lang="en-GB" sz="2800" dirty="0">
              <a:effectLst/>
              <a:latin typeface="Gill Sans Nova Light" panose="020F050202020403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en-GB" b="1" dirty="0">
                <a:latin typeface="Gill Sans Nova Light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</a:t>
            </a:r>
            <a:r>
              <a:rPr lang="en-GB" sz="2800" b="1" dirty="0">
                <a:effectLst/>
                <a:latin typeface="Gill Sans Nova Light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mpact that prescribed medication may have on the therapeutic relationship and the process of psychotherapy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en-GB" sz="2800" b="1" dirty="0">
                <a:effectLst/>
                <a:latin typeface="Gill Sans Nova Light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Impact on the person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en-GB" sz="2800" b="1" dirty="0">
                <a:effectLst/>
                <a:latin typeface="Gill Sans Nova Light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How (</a:t>
            </a:r>
            <a:r>
              <a:rPr lang="en-GB" sz="2800" b="1" dirty="0" err="1">
                <a:effectLst/>
                <a:latin typeface="Gill Sans Nova Light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</a:t>
            </a:r>
            <a:r>
              <a:rPr lang="en-GB" sz="2800" b="1" dirty="0">
                <a:effectLst/>
                <a:latin typeface="Gill Sans Nova Light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) </a:t>
            </a:r>
            <a:r>
              <a:rPr lang="en-GB" sz="2800" b="1" dirty="0" err="1">
                <a:effectLst/>
                <a:latin typeface="Gill Sans Nova Light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PersonCentred</a:t>
            </a:r>
            <a:r>
              <a:rPr lang="en-GB" sz="2800" b="1" dirty="0">
                <a:effectLst/>
                <a:latin typeface="Gill Sans Nova Light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Therapy, (ii) Gestalt and (iii) EFT support individuals dealing with these issues</a:t>
            </a:r>
            <a:endParaRPr lang="en-GB" sz="2800" dirty="0">
              <a:effectLst/>
              <a:latin typeface="Gill Sans Nova Light" panose="020F050202020403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lvl="0" indent="0">
              <a:lnSpc>
                <a:spcPct val="115000"/>
              </a:lnSpc>
              <a:spcAft>
                <a:spcPts val="800"/>
              </a:spcAft>
              <a:buSzPts val="1000"/>
              <a:buNone/>
              <a:tabLst>
                <a:tab pos="457200" algn="l"/>
              </a:tabLst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9691227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0AB147-E672-8BAA-4138-FD71CEF3AC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kern="0" dirty="0">
                <a:latin typeface="Times New Roman" panose="02020603050405020304" pitchFamily="18" charset="0"/>
                <a:ea typeface="DengXian" panose="02010600030101010101" pitchFamily="2" charset="-122"/>
                <a:cs typeface="Arial" panose="020B0604020202020204" pitchFamily="34" charset="0"/>
              </a:rPr>
              <a:t>What do we mean by </a:t>
            </a:r>
            <a:r>
              <a:rPr lang="en-GB" sz="54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Post-Traumatic Stress Disorder (PTSD)</a:t>
            </a:r>
            <a:r>
              <a:rPr lang="en-GB" b="1" kern="0" dirty="0">
                <a:latin typeface="Times New Roman" panose="02020603050405020304" pitchFamily="18" charset="0"/>
                <a:ea typeface="DengXian" panose="02010600030101010101" pitchFamily="2" charset="-122"/>
                <a:cs typeface="Arial" panose="020B0604020202020204" pitchFamily="34" charset="0"/>
              </a:rPr>
              <a:t> </a:t>
            </a:r>
            <a:r>
              <a:rPr lang="en-GB" sz="48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and how might this be addressed?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180454-A458-9751-EA60-EA77549D0C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352135"/>
            <a:ext cx="10515600" cy="3824827"/>
          </a:xfrm>
        </p:spPr>
        <p:txBody>
          <a:bodyPr>
            <a:normAutofit fontScale="77500" lnSpcReduction="20000"/>
          </a:bodyPr>
          <a:lstStyle/>
          <a:p>
            <a:pPr lvl="8"/>
            <a:r>
              <a:rPr lang="en-GB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endParaRPr lang="en-GB" dirty="0"/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en-GB" sz="2800" b="1" dirty="0">
                <a:effectLst/>
                <a:latin typeface="Gill Sans Nova Light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Theoretical Perspectives</a:t>
            </a:r>
            <a:r>
              <a:rPr lang="en-GB" sz="2800" dirty="0">
                <a:effectLst/>
                <a:latin typeface="Gill Sans Nova Light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  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en-GB" sz="2800" b="1" dirty="0">
                <a:effectLst/>
                <a:latin typeface="Gill Sans Nova Light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Treatment Approaches</a:t>
            </a:r>
            <a:endParaRPr lang="en-GB" sz="2800" dirty="0">
              <a:effectLst/>
              <a:latin typeface="Gill Sans Nova Light" panose="020F050202020403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en-GB" sz="2800" b="1" dirty="0">
                <a:latin typeface="Gill Sans Nova Light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</a:t>
            </a:r>
            <a:r>
              <a:rPr lang="en-GB" sz="2800" b="1" dirty="0">
                <a:effectLst/>
                <a:latin typeface="Gill Sans Nova Light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sychopharmacological interventions commonly used in the treatment of this mental health issue</a:t>
            </a:r>
            <a:endParaRPr lang="en-GB" sz="2800" dirty="0">
              <a:effectLst/>
              <a:latin typeface="Gill Sans Nova Light" panose="020F050202020403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en-GB" b="1" dirty="0">
                <a:latin typeface="Gill Sans Nova Light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</a:t>
            </a:r>
            <a:r>
              <a:rPr lang="en-GB" sz="2800" b="1" dirty="0">
                <a:effectLst/>
                <a:latin typeface="Gill Sans Nova Light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mpact that prescribed medication may have on the therapeutic relationship and the process of psychotherapy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en-GB" sz="2800" b="1" dirty="0">
                <a:effectLst/>
                <a:latin typeface="Gill Sans Nova Light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Impact on the person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en-GB" sz="2800" b="1" dirty="0">
                <a:effectLst/>
                <a:latin typeface="Gill Sans Nova Light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How (</a:t>
            </a:r>
            <a:r>
              <a:rPr lang="en-GB" sz="2800" b="1" dirty="0" err="1">
                <a:effectLst/>
                <a:latin typeface="Gill Sans Nova Light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</a:t>
            </a:r>
            <a:r>
              <a:rPr lang="en-GB" sz="2800" b="1" dirty="0">
                <a:effectLst/>
                <a:latin typeface="Gill Sans Nova Light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) </a:t>
            </a:r>
            <a:r>
              <a:rPr lang="en-GB" sz="2800" b="1" dirty="0" err="1">
                <a:effectLst/>
                <a:latin typeface="Gill Sans Nova Light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PersonCentred</a:t>
            </a:r>
            <a:r>
              <a:rPr lang="en-GB" sz="2800" b="1" dirty="0">
                <a:effectLst/>
                <a:latin typeface="Gill Sans Nova Light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Therapy, (ii) Gestalt and (iii) EFT support individuals dealing with these issues</a:t>
            </a:r>
            <a:endParaRPr lang="en-GB" sz="2800" dirty="0">
              <a:effectLst/>
              <a:latin typeface="Gill Sans Nova Light" panose="020F050202020403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2244014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2768DCD-B824-413A-B330-8D57ADB372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ame 10">
            <a:extLst>
              <a:ext uri="{FF2B5EF4-FFF2-40B4-BE49-F238E27FC236}">
                <a16:creationId xmlns:a16="http://schemas.microsoft.com/office/drawing/2014/main" id="{61DF3E2F-0A88-4C55-8678-0764BF7339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frame">
            <a:avLst>
              <a:gd name="adj1" fmla="val 7164"/>
            </a:avLst>
          </a:prstGeom>
          <a:gradFill flip="none" rotWithShape="1">
            <a:gsLst>
              <a:gs pos="0">
                <a:schemeClr val="accent2">
                  <a:alpha val="4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5DBA06-49B9-09EC-8278-383AAB45A3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609600"/>
            <a:ext cx="3200400" cy="5567363"/>
          </a:xfrm>
        </p:spPr>
        <p:txBody>
          <a:bodyPr anchor="ctr">
            <a:normAutofit/>
          </a:bodyPr>
          <a:lstStyle/>
          <a:p>
            <a:pPr>
              <a:spcAft>
                <a:spcPts val="800"/>
              </a:spcAft>
            </a:pPr>
            <a:br>
              <a:rPr lang="en-GB" sz="4400" b="1" kern="0" dirty="0">
                <a:gradFill flip="none" rotWithShape="1">
                  <a:gsLst>
                    <a:gs pos="0">
                      <a:schemeClr val="accent5">
                        <a:alpha val="70000"/>
                      </a:schemeClr>
                    </a:gs>
                    <a:gs pos="100000">
                      <a:schemeClr val="accent1">
                        <a:alpha val="70000"/>
                      </a:schemeClr>
                    </a:gs>
                  </a:gsLst>
                  <a:lin ang="0" scaled="1"/>
                  <a:tileRect/>
                </a:gradFill>
                <a:latin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4400" b="1" kern="0" dirty="0">
                <a:gradFill flip="none" rotWithShape="1">
                  <a:gsLst>
                    <a:gs pos="0">
                      <a:schemeClr val="accent5">
                        <a:alpha val="70000"/>
                      </a:schemeClr>
                    </a:gs>
                    <a:gs pos="100000">
                      <a:schemeClr val="accent1">
                        <a:alpha val="70000"/>
                      </a:schemeClr>
                    </a:gs>
                  </a:gsLst>
                  <a:lin ang="0" scaled="1"/>
                  <a:tileRect/>
                </a:gradFill>
                <a:latin typeface="Times New Roman" panose="02020603050405020304" pitchFamily="18" charset="0"/>
                <a:cs typeface="Arial" panose="020B0604020202020204" pitchFamily="34" charset="0"/>
              </a:rPr>
              <a:t>More on Humanistic Counselling</a:t>
            </a:r>
            <a:br>
              <a:rPr lang="en-GB" sz="4400" kern="100" dirty="0">
                <a:gradFill flip="none" rotWithShape="1">
                  <a:gsLst>
                    <a:gs pos="0">
                      <a:schemeClr val="accent5">
                        <a:alpha val="70000"/>
                      </a:schemeClr>
                    </a:gs>
                    <a:gs pos="100000">
                      <a:schemeClr val="accent1">
                        <a:alpha val="70000"/>
                      </a:schemeClr>
                    </a:gs>
                  </a:gsLst>
                  <a:lin ang="0" scaled="1"/>
                  <a:tileRect/>
                </a:gradFill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</a:br>
            <a:br>
              <a:rPr lang="en-GB" sz="4400" kern="100" dirty="0">
                <a:gradFill flip="none" rotWithShape="1">
                  <a:gsLst>
                    <a:gs pos="0">
                      <a:schemeClr val="accent5">
                        <a:alpha val="70000"/>
                      </a:schemeClr>
                    </a:gs>
                    <a:gs pos="100000">
                      <a:schemeClr val="accent1">
                        <a:alpha val="70000"/>
                      </a:schemeClr>
                    </a:gs>
                  </a:gsLst>
                  <a:lin ang="0" scaled="1"/>
                  <a:tileRect/>
                </a:gradFill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</a:br>
            <a:endParaRPr lang="en-GB" sz="4400" dirty="0">
              <a:gradFill flip="none" rotWithShape="1">
                <a:gsLst>
                  <a:gs pos="0">
                    <a:schemeClr val="accent5">
                      <a:alpha val="70000"/>
                    </a:schemeClr>
                  </a:gs>
                  <a:gs pos="100000">
                    <a:schemeClr val="accent1">
                      <a:alpha val="70000"/>
                    </a:schemeClr>
                  </a:gs>
                </a:gsLst>
                <a:lin ang="0" scaled="1"/>
                <a:tileRect/>
              </a:gra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018AA6B-5271-AD9B-CDAF-68EF37C35BB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56769885"/>
              </p:ext>
            </p:extLst>
          </p:nvPr>
        </p:nvGraphicFramePr>
        <p:xfrm>
          <a:off x="4293704" y="609600"/>
          <a:ext cx="7060095" cy="5567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9620663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32768DCD-B824-413A-B330-8D57ADB372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12835A-AEA7-84BB-16A4-213A1FE069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576" y="609600"/>
            <a:ext cx="3683375" cy="5567363"/>
          </a:xfrm>
        </p:spPr>
        <p:txBody>
          <a:bodyPr anchor="ctr">
            <a:normAutofit fontScale="90000"/>
          </a:bodyPr>
          <a:lstStyle/>
          <a:p>
            <a:br>
              <a:rPr lang="en-GB" sz="3700" b="1" kern="0" dirty="0">
                <a:gradFill flip="none" rotWithShape="1">
                  <a:gsLst>
                    <a:gs pos="0">
                      <a:schemeClr val="accent5">
                        <a:alpha val="70000"/>
                      </a:schemeClr>
                    </a:gs>
                    <a:gs pos="100000">
                      <a:schemeClr val="accent1">
                        <a:alpha val="70000"/>
                      </a:schemeClr>
                    </a:gs>
                  </a:gsLst>
                  <a:lin ang="0" scaled="1"/>
                  <a:tileRect/>
                </a:gra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5400" b="1" kern="0" dirty="0">
                <a:gradFill flip="none" rotWithShape="1">
                  <a:gsLst>
                    <a:gs pos="0">
                      <a:schemeClr val="accent5">
                        <a:alpha val="70000"/>
                      </a:schemeClr>
                    </a:gs>
                    <a:gs pos="100000">
                      <a:schemeClr val="accent1">
                        <a:alpha val="70000"/>
                      </a:schemeClr>
                    </a:gs>
                  </a:gsLst>
                  <a:lin ang="0" scaled="1"/>
                  <a:tileRect/>
                </a:gradFill>
                <a:effectLst/>
                <a:latin typeface="Gill Sans Nova Light" panose="020B0302020104020203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Basic Techniques and Interventions {We know what these are}</a:t>
            </a:r>
            <a:br>
              <a:rPr lang="en-GB" sz="5400" kern="100" dirty="0">
                <a:gradFill flip="none" rotWithShape="1">
                  <a:gsLst>
                    <a:gs pos="0">
                      <a:schemeClr val="accent5">
                        <a:alpha val="70000"/>
                      </a:schemeClr>
                    </a:gs>
                    <a:gs pos="100000">
                      <a:schemeClr val="accent1">
                        <a:alpha val="70000"/>
                      </a:schemeClr>
                    </a:gs>
                  </a:gsLst>
                  <a:lin ang="0" scaled="1"/>
                  <a:tileRect/>
                </a:gradFill>
                <a:effectLst/>
                <a:latin typeface="Gill Sans Nova Light" panose="020B0302020104020203" pitchFamily="34" charset="0"/>
                <a:ea typeface="DengXian" panose="02010600030101010101" pitchFamily="2" charset="-122"/>
                <a:cs typeface="Arial" panose="020B0604020202020204" pitchFamily="34" charset="0"/>
              </a:rPr>
            </a:br>
            <a:endParaRPr lang="en-GB" sz="5400" dirty="0">
              <a:gradFill flip="none" rotWithShape="1">
                <a:gsLst>
                  <a:gs pos="0">
                    <a:schemeClr val="accent5">
                      <a:alpha val="70000"/>
                    </a:schemeClr>
                  </a:gs>
                  <a:gs pos="100000">
                    <a:schemeClr val="accent1">
                      <a:alpha val="70000"/>
                    </a:schemeClr>
                  </a:gs>
                </a:gsLst>
                <a:lin ang="0" scaled="1"/>
                <a:tileRect/>
              </a:gradFill>
              <a:latin typeface="Gill Sans Nova Light" panose="020B0302020104020203" pitchFamily="34" charset="0"/>
            </a:endParaRPr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7D986E40-C433-5364-71EC-4AC7D7E74B3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21873601"/>
              </p:ext>
            </p:extLst>
          </p:nvPr>
        </p:nvGraphicFramePr>
        <p:xfrm>
          <a:off x="4124326" y="609600"/>
          <a:ext cx="7458074" cy="5567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682460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2768DCD-B824-413A-B330-8D57ADB372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ame 11">
            <a:extLst>
              <a:ext uri="{FF2B5EF4-FFF2-40B4-BE49-F238E27FC236}">
                <a16:creationId xmlns:a16="http://schemas.microsoft.com/office/drawing/2014/main" id="{19F9CD66-32FC-448F-B4C5-67D17508A2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frame">
            <a:avLst>
              <a:gd name="adj1" fmla="val 7164"/>
            </a:avLst>
          </a:prstGeom>
          <a:gradFill flip="none" rotWithShape="1">
            <a:gsLst>
              <a:gs pos="0">
                <a:schemeClr val="accent2">
                  <a:alpha val="4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D69C01-5843-2E3E-8076-12A0D2C349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7678" y="445691"/>
            <a:ext cx="6561525" cy="2076450"/>
          </a:xfrm>
        </p:spPr>
        <p:txBody>
          <a:bodyPr anchor="b">
            <a:normAutofit/>
          </a:bodyPr>
          <a:lstStyle/>
          <a:p>
            <a:r>
              <a:rPr lang="en-GB" sz="4400" kern="0" dirty="0">
                <a:gradFill flip="none" rotWithShape="1">
                  <a:gsLst>
                    <a:gs pos="0">
                      <a:schemeClr val="accent5">
                        <a:alpha val="70000"/>
                      </a:schemeClr>
                    </a:gs>
                    <a:gs pos="100000">
                      <a:schemeClr val="accent1">
                        <a:alpha val="70000"/>
                      </a:schemeClr>
                    </a:gs>
                  </a:gsLst>
                  <a:lin ang="0" scaled="1"/>
                  <a:tileRect/>
                </a:gra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Contrast with other therapeutic approaches  </a:t>
            </a:r>
            <a:endParaRPr lang="en-GB" sz="4400" dirty="0">
              <a:gradFill flip="none" rotWithShape="1">
                <a:gsLst>
                  <a:gs pos="0">
                    <a:schemeClr val="accent5">
                      <a:alpha val="70000"/>
                    </a:schemeClr>
                  </a:gs>
                  <a:gs pos="100000">
                    <a:schemeClr val="accent1">
                      <a:alpha val="70000"/>
                    </a:schemeClr>
                  </a:gs>
                </a:gsLst>
                <a:lin ang="0" scaled="1"/>
                <a:tileRect/>
              </a:gra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B36513-E43E-A68D-2E7E-2C1CC56E1F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1772" y="2842816"/>
            <a:ext cx="4581526" cy="2986087"/>
          </a:xfrm>
        </p:spPr>
        <p:txBody>
          <a:bodyPr>
            <a:normAutofit fontScale="85000" lnSpcReduction="20000"/>
          </a:bodyPr>
          <a:lstStyle/>
          <a:p>
            <a:endParaRPr lang="en-GB" sz="1800" dirty="0">
              <a:solidFill>
                <a:schemeClr val="tx2">
                  <a:alpha val="60000"/>
                </a:schemeClr>
              </a:solidFill>
            </a:endParaRPr>
          </a:p>
          <a:p>
            <a:r>
              <a:rPr lang="en-GB" sz="4000" dirty="0">
                <a:solidFill>
                  <a:schemeClr val="tx2">
                    <a:alpha val="60000"/>
                  </a:schemeClr>
                </a:solidFill>
              </a:rPr>
              <a:t>How do you think that these models compare and contrast with other approaches?</a:t>
            </a:r>
          </a:p>
        </p:txBody>
      </p:sp>
      <p:pic>
        <p:nvPicPr>
          <p:cNvPr id="7" name="Graphic 6" descr="Questions">
            <a:extLst>
              <a:ext uri="{FF2B5EF4-FFF2-40B4-BE49-F238E27FC236}">
                <a16:creationId xmlns:a16="http://schemas.microsoft.com/office/drawing/2014/main" id="{9F6D7121-3154-A99D-2116-155654F758AA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90000"/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330893" y="903652"/>
            <a:ext cx="5022907" cy="50229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069154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4437127-F1CB-D382-81B0-31DF3CED94C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D97A1E-33CC-4955-CBA2-DCEBDCA920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09600"/>
            <a:ext cx="10515600" cy="2324101"/>
          </a:xfrm>
        </p:spPr>
        <p:txBody>
          <a:bodyPr anchor="ctr">
            <a:normAutofit/>
          </a:bodyPr>
          <a:lstStyle/>
          <a:p>
            <a:pPr algn="ctr"/>
            <a:r>
              <a:rPr lang="en-GB" sz="4400">
                <a:gradFill flip="none" rotWithShape="1">
                  <a:gsLst>
                    <a:gs pos="0">
                      <a:schemeClr val="accent5">
                        <a:alpha val="70000"/>
                      </a:schemeClr>
                    </a:gs>
                    <a:gs pos="100000">
                      <a:schemeClr val="accent1">
                        <a:alpha val="70000"/>
                      </a:schemeClr>
                    </a:gs>
                  </a:gsLst>
                  <a:lin ang="0" scaled="1"/>
                  <a:tileRect/>
                </a:gradFill>
              </a:rPr>
              <a:t>Aims of this lesson: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F517E13-E502-A9EA-6C92-1EC714900B2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31691811"/>
              </p:ext>
            </p:extLst>
          </p:nvPr>
        </p:nvGraphicFramePr>
        <p:xfrm>
          <a:off x="838200" y="3152775"/>
          <a:ext cx="10515600" cy="30241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02549328"/>
      </p:ext>
    </p:extLst>
  </p:cSld>
  <p:clrMapOvr>
    <a:masterClrMapping/>
  </p:clrMapOvr>
</p:sld>
</file>

<file path=ppt/theme/theme1.xml><?xml version="1.0" encoding="utf-8"?>
<a:theme xmlns:a="http://schemas.openxmlformats.org/drawingml/2006/main" name="LuminousVTI">
  <a:themeElements>
    <a:clrScheme name="Custom 54">
      <a:dk1>
        <a:sysClr val="windowText" lastClr="000000"/>
      </a:dk1>
      <a:lt1>
        <a:sysClr val="window" lastClr="FFFFFF"/>
      </a:lt1>
      <a:dk2>
        <a:srgbClr val="201449"/>
      </a:dk2>
      <a:lt2>
        <a:srgbClr val="EEEEEE"/>
      </a:lt2>
      <a:accent1>
        <a:srgbClr val="F900A0"/>
      </a:accent1>
      <a:accent2>
        <a:srgbClr val="4D4EE6"/>
      </a:accent2>
      <a:accent3>
        <a:srgbClr val="454B78"/>
      </a:accent3>
      <a:accent4>
        <a:srgbClr val="A3A3C1"/>
      </a:accent4>
      <a:accent5>
        <a:srgbClr val="7162FE"/>
      </a:accent5>
      <a:accent6>
        <a:srgbClr val="1EBE9B"/>
      </a:accent6>
      <a:hlink>
        <a:srgbClr val="F900A0"/>
      </a:hlink>
      <a:folHlink>
        <a:srgbClr val="8477FE"/>
      </a:folHlink>
    </a:clrScheme>
    <a:fontScheme name="Custom 51">
      <a:majorFont>
        <a:latin typeface="Sabon Next LT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LuminousVTI" id="{3EBF12FF-FD44-415B-AB75-5B4F7E5C3AC4}" vid="{521B7FAE-6A8D-4468-B79A-0706294A0D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764</Words>
  <Application>Microsoft Office PowerPoint</Application>
  <PresentationFormat>Widescreen</PresentationFormat>
  <Paragraphs>101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30" baseType="lpstr">
      <vt:lpstr>Inter</vt:lpstr>
      <vt:lpstr>Abadi</vt:lpstr>
      <vt:lpstr>Aptos</vt:lpstr>
      <vt:lpstr>Arial</vt:lpstr>
      <vt:lpstr>Avenir Next LT Pro</vt:lpstr>
      <vt:lpstr>Gill Sans Nova Light</vt:lpstr>
      <vt:lpstr>Sabon Next LT</vt:lpstr>
      <vt:lpstr>Symbol</vt:lpstr>
      <vt:lpstr>Times New Roman</vt:lpstr>
      <vt:lpstr>Wingdings</vt:lpstr>
      <vt:lpstr>LuminousVTI</vt:lpstr>
      <vt:lpstr> Humanistic Counselling for Anxiety </vt:lpstr>
      <vt:lpstr>Aims of this lesson: </vt:lpstr>
      <vt:lpstr>Anxiety: The Diagnostic and Statistical Manual (DSM-5) specifically describes anxiety as: </vt:lpstr>
      <vt:lpstr>Anxiety …</vt:lpstr>
      <vt:lpstr>Biological Factors: </vt:lpstr>
      <vt:lpstr>Psychological Factors: </vt:lpstr>
      <vt:lpstr>Environmental and Social Factors: </vt:lpstr>
      <vt:lpstr>Anxiety and Therapy ...</vt:lpstr>
      <vt:lpstr>Importance of self-awareness and self-actualisation </vt:lpstr>
      <vt:lpstr>What is Generalized Anxiety Disorder (GAD) and how might this be Addressed?</vt:lpstr>
      <vt:lpstr>What is Panic Disorder and how might it be addressed?</vt:lpstr>
      <vt:lpstr>What is Social Anxiety Disorder (SAD) and how might it be addressed?</vt:lpstr>
      <vt:lpstr>What do we mean by Specific Phobias and how might these be addressed?</vt:lpstr>
      <vt:lpstr>What do we mean by Obsessive-Compulsive Disorder (OCD) and how might this be addressed?  </vt:lpstr>
      <vt:lpstr>What do we mean by Post-Traumatic Stress Disorder (PTSD)  and how might this be addressed?</vt:lpstr>
      <vt:lpstr> More on Humanistic Counselling  </vt:lpstr>
      <vt:lpstr> Basic Techniques and Interventions {We know what these are} </vt:lpstr>
      <vt:lpstr>Contrast with other therapeutic approaches  </vt:lpstr>
      <vt:lpstr>Aims of this lesson: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Beverly Cole</dc:creator>
  <cp:lastModifiedBy>Beverly Cole</cp:lastModifiedBy>
  <cp:revision>1</cp:revision>
  <dcterms:created xsi:type="dcterms:W3CDTF">2025-01-15T03:15:26Z</dcterms:created>
  <dcterms:modified xsi:type="dcterms:W3CDTF">2025-01-18T03:46:23Z</dcterms:modified>
</cp:coreProperties>
</file>