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7DBDB"/>
    <a:srgbClr val="D983CF"/>
    <a:srgbClr val="14F4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83F872-C686-4FD5-9227-B9675E84EF47}" v="750" dt="2022-09-25T18:24:35.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79915" autoAdjust="0"/>
  </p:normalViewPr>
  <p:slideViewPr>
    <p:cSldViewPr snapToGrid="0">
      <p:cViewPr varScale="1">
        <p:scale>
          <a:sx n="63" d="100"/>
          <a:sy n="63" d="100"/>
        </p:scale>
        <p:origin x="804" y="76"/>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60" d="100"/>
          <a:sy n="160" d="100"/>
        </p:scale>
        <p:origin x="340" y="-64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Needham" userId="51ed6fc049162a72" providerId="LiveId" clId="{DB83F872-C686-4FD5-9227-B9675E84EF47}"/>
    <pc:docChg chg="undo custSel addSld delSld modSld modMainMaster">
      <pc:chgData name="Emma Needham" userId="51ed6fc049162a72" providerId="LiveId" clId="{DB83F872-C686-4FD5-9227-B9675E84EF47}" dt="2022-09-26T15:42:31.491" v="24200" actId="255"/>
      <pc:docMkLst>
        <pc:docMk/>
      </pc:docMkLst>
      <pc:sldChg chg="addSp delSp modSp mod setBg modNotes">
        <pc:chgData name="Emma Needham" userId="51ed6fc049162a72" providerId="LiveId" clId="{DB83F872-C686-4FD5-9227-B9675E84EF47}" dt="2022-09-26T15:42:31.491" v="24200" actId="255"/>
        <pc:sldMkLst>
          <pc:docMk/>
          <pc:sldMk cId="901580968" sldId="256"/>
        </pc:sldMkLst>
        <pc:spChg chg="add del mod">
          <ac:chgData name="Emma Needham" userId="51ed6fc049162a72" providerId="LiveId" clId="{DB83F872-C686-4FD5-9227-B9675E84EF47}" dt="2022-09-20T18:39:59.548" v="9083"/>
          <ac:spMkLst>
            <pc:docMk/>
            <pc:sldMk cId="901580968" sldId="256"/>
            <ac:spMk id="2" creationId="{3C179EB0-668E-DD5D-F756-9A3F5C054B1E}"/>
          </ac:spMkLst>
        </pc:spChg>
        <pc:spChg chg="add del mod">
          <ac:chgData name="Emma Needham" userId="51ed6fc049162a72" providerId="LiveId" clId="{DB83F872-C686-4FD5-9227-B9675E84EF47}" dt="2022-09-10T08:20:17.110" v="608" actId="478"/>
          <ac:spMkLst>
            <pc:docMk/>
            <pc:sldMk cId="901580968" sldId="256"/>
            <ac:spMk id="2" creationId="{F80A44CD-60C3-3083-2EB6-EBD103B59B59}"/>
          </ac:spMkLst>
        </pc:spChg>
        <pc:spChg chg="add mod">
          <ac:chgData name="Emma Needham" userId="51ed6fc049162a72" providerId="LiveId" clId="{DB83F872-C686-4FD5-9227-B9675E84EF47}" dt="2022-09-25T19:36:25.208" v="23660" actId="255"/>
          <ac:spMkLst>
            <pc:docMk/>
            <pc:sldMk cId="901580968" sldId="256"/>
            <ac:spMk id="3" creationId="{54000E10-A83D-8D70-A7D8-9DF18DEC8F55}"/>
          </ac:spMkLst>
        </pc:spChg>
        <pc:spChg chg="add del mod ord">
          <ac:chgData name="Emma Needham" userId="51ed6fc049162a72" providerId="LiveId" clId="{DB83F872-C686-4FD5-9227-B9675E84EF47}" dt="2022-09-17T08:03:58.841" v="3919" actId="478"/>
          <ac:spMkLst>
            <pc:docMk/>
            <pc:sldMk cId="901580968" sldId="256"/>
            <ac:spMk id="3" creationId="{F7900EA9-90F6-EBA5-9251-135600515052}"/>
          </ac:spMkLst>
        </pc:spChg>
        <pc:spChg chg="add mod">
          <ac:chgData name="Emma Needham" userId="51ed6fc049162a72" providerId="LiveId" clId="{DB83F872-C686-4FD5-9227-B9675E84EF47}" dt="2022-09-26T15:42:12.399" v="24199" actId="1076"/>
          <ac:spMkLst>
            <pc:docMk/>
            <pc:sldMk cId="901580968" sldId="256"/>
            <ac:spMk id="4" creationId="{99460324-BD32-83C5-D3A0-EC74BB744B69}"/>
          </ac:spMkLst>
        </pc:spChg>
        <pc:spChg chg="add del mod">
          <ac:chgData name="Emma Needham" userId="51ed6fc049162a72" providerId="LiveId" clId="{DB83F872-C686-4FD5-9227-B9675E84EF47}" dt="2022-09-10T08:20:14.922" v="607" actId="478"/>
          <ac:spMkLst>
            <pc:docMk/>
            <pc:sldMk cId="901580968" sldId="256"/>
            <ac:spMk id="4" creationId="{B6710E53-18C8-0EA8-4FC5-355694E523E9}"/>
          </ac:spMkLst>
        </pc:spChg>
        <pc:spChg chg="del mod">
          <ac:chgData name="Emma Needham" userId="51ed6fc049162a72" providerId="LiveId" clId="{DB83F872-C686-4FD5-9227-B9675E84EF47}" dt="2022-09-17T08:04:12.965" v="3924" actId="478"/>
          <ac:spMkLst>
            <pc:docMk/>
            <pc:sldMk cId="901580968" sldId="256"/>
            <ac:spMk id="5" creationId="{72D2DAE1-9A63-5B01-7E66-E4D52392BE60}"/>
          </ac:spMkLst>
        </pc:spChg>
        <pc:spChg chg="del mod">
          <ac:chgData name="Emma Needham" userId="51ed6fc049162a72" providerId="LiveId" clId="{DB83F872-C686-4FD5-9227-B9675E84EF47}" dt="2022-09-10T08:22:18.616" v="626" actId="478"/>
          <ac:spMkLst>
            <pc:docMk/>
            <pc:sldMk cId="901580968" sldId="256"/>
            <ac:spMk id="6" creationId="{7A1F5442-0E56-9D43-2BC9-9CA64B5A2393}"/>
          </ac:spMkLst>
        </pc:spChg>
        <pc:spChg chg="del mod">
          <ac:chgData name="Emma Needham" userId="51ed6fc049162a72" providerId="LiveId" clId="{DB83F872-C686-4FD5-9227-B9675E84EF47}" dt="2022-09-17T08:03:51.385" v="3916" actId="478"/>
          <ac:spMkLst>
            <pc:docMk/>
            <pc:sldMk cId="901580968" sldId="256"/>
            <ac:spMk id="7" creationId="{DA617BD4-F61E-CB00-109D-24577A0AA5DB}"/>
          </ac:spMkLst>
        </pc:spChg>
        <pc:spChg chg="del mod">
          <ac:chgData name="Emma Needham" userId="51ed6fc049162a72" providerId="LiveId" clId="{DB83F872-C686-4FD5-9227-B9675E84EF47}" dt="2022-09-10T08:23:53.973" v="649" actId="478"/>
          <ac:spMkLst>
            <pc:docMk/>
            <pc:sldMk cId="901580968" sldId="256"/>
            <ac:spMk id="8" creationId="{CE762298-EA87-A494-D12C-7B2DF4F5F1A8}"/>
          </ac:spMkLst>
        </pc:spChg>
        <pc:spChg chg="add del mod">
          <ac:chgData name="Emma Needham" userId="51ed6fc049162a72" providerId="LiveId" clId="{DB83F872-C686-4FD5-9227-B9675E84EF47}" dt="2022-09-10T08:22:17.115" v="625" actId="478"/>
          <ac:spMkLst>
            <pc:docMk/>
            <pc:sldMk cId="901580968" sldId="256"/>
            <ac:spMk id="9" creationId="{8C75CD56-6B32-6F72-AD53-6495EA7F6E82}"/>
          </ac:spMkLst>
        </pc:spChg>
        <pc:spChg chg="add del mod ord">
          <ac:chgData name="Emma Needham" userId="51ed6fc049162a72" providerId="LiveId" clId="{DB83F872-C686-4FD5-9227-B9675E84EF47}" dt="2022-09-10T08:29:39.077" v="699" actId="478"/>
          <ac:spMkLst>
            <pc:docMk/>
            <pc:sldMk cId="901580968" sldId="256"/>
            <ac:spMk id="10" creationId="{35D529B2-8A47-D7B1-242E-2E0A8450C4C4}"/>
          </ac:spMkLst>
        </pc:spChg>
        <pc:spChg chg="add del mod ord">
          <ac:chgData name="Emma Needham" userId="51ed6fc049162a72" providerId="LiveId" clId="{DB83F872-C686-4FD5-9227-B9675E84EF47}" dt="2022-09-17T08:03:55.980" v="3918" actId="478"/>
          <ac:spMkLst>
            <pc:docMk/>
            <pc:sldMk cId="901580968" sldId="256"/>
            <ac:spMk id="11" creationId="{D91BCEBF-6EA1-D468-449D-A4D90400A568}"/>
          </ac:spMkLst>
        </pc:spChg>
        <pc:spChg chg="add del mod ord">
          <ac:chgData name="Emma Needham" userId="51ed6fc049162a72" providerId="LiveId" clId="{DB83F872-C686-4FD5-9227-B9675E84EF47}" dt="2022-09-17T08:04:05.975" v="3922" actId="478"/>
          <ac:spMkLst>
            <pc:docMk/>
            <pc:sldMk cId="901580968" sldId="256"/>
            <ac:spMk id="12" creationId="{6880581E-DA2A-4EF7-44A0-10CB00C3DC3D}"/>
          </ac:spMkLst>
        </pc:spChg>
        <pc:spChg chg="add del mod ord">
          <ac:chgData name="Emma Needham" userId="51ed6fc049162a72" providerId="LiveId" clId="{DB83F872-C686-4FD5-9227-B9675E84EF47}" dt="2022-09-10T08:24:12.307" v="653" actId="478"/>
          <ac:spMkLst>
            <pc:docMk/>
            <pc:sldMk cId="901580968" sldId="256"/>
            <ac:spMk id="13" creationId="{46F5262C-4690-1014-6E84-C99DA7A9ABFC}"/>
          </ac:spMkLst>
        </pc:spChg>
        <pc:spChg chg="add del mod ord">
          <ac:chgData name="Emma Needham" userId="51ed6fc049162a72" providerId="LiveId" clId="{DB83F872-C686-4FD5-9227-B9675E84EF47}" dt="2022-09-10T08:25:44.147" v="666" actId="478"/>
          <ac:spMkLst>
            <pc:docMk/>
            <pc:sldMk cId="901580968" sldId="256"/>
            <ac:spMk id="14" creationId="{507B511F-A17C-9997-5AAD-4CB8F6893864}"/>
          </ac:spMkLst>
        </pc:spChg>
        <pc:spChg chg="add del mod ord">
          <ac:chgData name="Emma Needham" userId="51ed6fc049162a72" providerId="LiveId" clId="{DB83F872-C686-4FD5-9227-B9675E84EF47}" dt="2022-09-10T08:30:53.277" v="709" actId="478"/>
          <ac:spMkLst>
            <pc:docMk/>
            <pc:sldMk cId="901580968" sldId="256"/>
            <ac:spMk id="15" creationId="{B5F37794-B54F-6B85-B20F-2F0DCC77CBF2}"/>
          </ac:spMkLst>
        </pc:spChg>
        <pc:spChg chg="add del mod ord">
          <ac:chgData name="Emma Needham" userId="51ed6fc049162a72" providerId="LiveId" clId="{DB83F872-C686-4FD5-9227-B9675E84EF47}" dt="2022-09-17T08:04:09.653" v="3923" actId="478"/>
          <ac:spMkLst>
            <pc:docMk/>
            <pc:sldMk cId="901580968" sldId="256"/>
            <ac:spMk id="16" creationId="{61797332-0DC7-9EED-A31B-3136896B0B6F}"/>
          </ac:spMkLst>
        </pc:spChg>
        <pc:spChg chg="add del mod">
          <ac:chgData name="Emma Needham" userId="51ed6fc049162a72" providerId="LiveId" clId="{DB83F872-C686-4FD5-9227-B9675E84EF47}" dt="2022-09-17T08:03:54.526" v="3917" actId="478"/>
          <ac:spMkLst>
            <pc:docMk/>
            <pc:sldMk cId="901580968" sldId="256"/>
            <ac:spMk id="17" creationId="{5B639B25-32C5-E790-D22B-B996F859DEB9}"/>
          </ac:spMkLst>
        </pc:spChg>
        <pc:spChg chg="add del mod">
          <ac:chgData name="Emma Needham" userId="51ed6fc049162a72" providerId="LiveId" clId="{DB83F872-C686-4FD5-9227-B9675E84EF47}" dt="2022-09-17T08:04:18.734" v="3927" actId="478"/>
          <ac:spMkLst>
            <pc:docMk/>
            <pc:sldMk cId="901580968" sldId="256"/>
            <ac:spMk id="18" creationId="{8CABFCFF-F807-4E53-7834-DB171B361357}"/>
          </ac:spMkLst>
        </pc:spChg>
        <pc:spChg chg="add del mod">
          <ac:chgData name="Emma Needham" userId="51ed6fc049162a72" providerId="LiveId" clId="{DB83F872-C686-4FD5-9227-B9675E84EF47}" dt="2022-09-17T08:04:04.122" v="3920" actId="478"/>
          <ac:spMkLst>
            <pc:docMk/>
            <pc:sldMk cId="901580968" sldId="256"/>
            <ac:spMk id="19" creationId="{CCB96884-A3AC-7A5F-E544-700881E768E1}"/>
          </ac:spMkLst>
        </pc:spChg>
        <pc:spChg chg="add del mod ord">
          <ac:chgData name="Emma Needham" userId="51ed6fc049162a72" providerId="LiveId" clId="{DB83F872-C686-4FD5-9227-B9675E84EF47}" dt="2022-09-26T15:20:58.587" v="23670" actId="20577"/>
          <ac:spMkLst>
            <pc:docMk/>
            <pc:sldMk cId="901580968" sldId="256"/>
            <ac:spMk id="20" creationId="{0E99C5AF-89E3-A86B-DE87-D43150295443}"/>
          </ac:spMkLst>
        </pc:spChg>
        <pc:spChg chg="add del mod ord">
          <ac:chgData name="Emma Needham" userId="51ed6fc049162a72" providerId="LiveId" clId="{DB83F872-C686-4FD5-9227-B9675E84EF47}" dt="2022-09-17T11:00:36.970" v="6081" actId="478"/>
          <ac:spMkLst>
            <pc:docMk/>
            <pc:sldMk cId="901580968" sldId="256"/>
            <ac:spMk id="21" creationId="{14905839-5AB0-8DB7-CD67-22979C5AAF15}"/>
          </ac:spMkLst>
        </pc:spChg>
        <pc:spChg chg="add mod">
          <ac:chgData name="Emma Needham" userId="51ed6fc049162a72" providerId="LiveId" clId="{DB83F872-C686-4FD5-9227-B9675E84EF47}" dt="2022-09-25T18:08:14.157" v="16810" actId="20577"/>
          <ac:spMkLst>
            <pc:docMk/>
            <pc:sldMk cId="901580968" sldId="256"/>
            <ac:spMk id="22" creationId="{DFB43649-E19E-1CCA-7ACC-6B2198AB4569}"/>
          </ac:spMkLst>
        </pc:spChg>
        <pc:spChg chg="add del mod">
          <ac:chgData name="Emma Needham" userId="51ed6fc049162a72" providerId="LiveId" clId="{DB83F872-C686-4FD5-9227-B9675E84EF47}" dt="2022-09-17T11:05:04.019" v="6114" actId="478"/>
          <ac:spMkLst>
            <pc:docMk/>
            <pc:sldMk cId="901580968" sldId="256"/>
            <ac:spMk id="23" creationId="{5FA5AE40-B73B-56E0-8DB4-D07A9620B1F9}"/>
          </ac:spMkLst>
        </pc:spChg>
        <pc:spChg chg="add mod">
          <ac:chgData name="Emma Needham" userId="51ed6fc049162a72" providerId="LiveId" clId="{DB83F872-C686-4FD5-9227-B9675E84EF47}" dt="2022-09-25T16:04:26.375" v="14744" actId="1076"/>
          <ac:spMkLst>
            <pc:docMk/>
            <pc:sldMk cId="901580968" sldId="256"/>
            <ac:spMk id="25" creationId="{E6241F57-BC18-2F0E-1B81-BAA724452825}"/>
          </ac:spMkLst>
        </pc:spChg>
        <pc:spChg chg="add mod">
          <ac:chgData name="Emma Needham" userId="51ed6fc049162a72" providerId="LiveId" clId="{DB83F872-C686-4FD5-9227-B9675E84EF47}" dt="2022-09-26T15:42:31.491" v="24200" actId="255"/>
          <ac:spMkLst>
            <pc:docMk/>
            <pc:sldMk cId="901580968" sldId="256"/>
            <ac:spMk id="26" creationId="{65957044-978E-A809-6FA4-7F20AF3B49EB}"/>
          </ac:spMkLst>
        </pc:spChg>
        <pc:spChg chg="add del">
          <ac:chgData name="Emma Needham" userId="51ed6fc049162a72" providerId="LiveId" clId="{DB83F872-C686-4FD5-9227-B9675E84EF47}" dt="2022-09-17T11:06:44.168" v="6119" actId="26606"/>
          <ac:spMkLst>
            <pc:docMk/>
            <pc:sldMk cId="901580968" sldId="256"/>
            <ac:spMk id="1033" creationId="{45D37F4E-DDB4-456B-97E0-9937730A039F}"/>
          </ac:spMkLst>
        </pc:spChg>
        <pc:spChg chg="add del">
          <ac:chgData name="Emma Needham" userId="51ed6fc049162a72" providerId="LiveId" clId="{DB83F872-C686-4FD5-9227-B9675E84EF47}" dt="2022-09-17T11:06:44.168" v="6119" actId="26606"/>
          <ac:spMkLst>
            <pc:docMk/>
            <pc:sldMk cId="901580968" sldId="256"/>
            <ac:spMk id="1035" creationId="{B2DD41CD-8F47-4F56-AD12-4E2FF7696987}"/>
          </ac:spMkLst>
        </pc:spChg>
        <pc:picChg chg="add mod">
          <ac:chgData name="Emma Needham" userId="51ed6fc049162a72" providerId="LiveId" clId="{DB83F872-C686-4FD5-9227-B9675E84EF47}" dt="2022-09-25T16:04:19.781" v="14743" actId="1076"/>
          <ac:picMkLst>
            <pc:docMk/>
            <pc:sldMk cId="901580968" sldId="256"/>
            <ac:picMk id="1028" creationId="{2D93B387-187F-6F76-5EF2-42BCA2367A09}"/>
          </ac:picMkLst>
        </pc:picChg>
      </pc:sldChg>
      <pc:sldChg chg="addSp modSp new mod">
        <pc:chgData name="Emma Needham" userId="51ed6fc049162a72" providerId="LiveId" clId="{DB83F872-C686-4FD5-9227-B9675E84EF47}" dt="2022-09-26T15:38:40.329" v="24198" actId="20577"/>
        <pc:sldMkLst>
          <pc:docMk/>
          <pc:sldMk cId="1354778108" sldId="257"/>
        </pc:sldMkLst>
        <pc:spChg chg="mod">
          <ac:chgData name="Emma Needham" userId="51ed6fc049162a72" providerId="LiveId" clId="{DB83F872-C686-4FD5-9227-B9675E84EF47}" dt="2022-09-20T17:32:26.311" v="8920" actId="1076"/>
          <ac:spMkLst>
            <pc:docMk/>
            <pc:sldMk cId="1354778108" sldId="257"/>
            <ac:spMk id="2" creationId="{8099FC5B-8AAA-384B-9678-ABF4B210B9EA}"/>
          </ac:spMkLst>
        </pc:spChg>
        <pc:spChg chg="add mod">
          <ac:chgData name="Emma Needham" userId="51ed6fc049162a72" providerId="LiveId" clId="{DB83F872-C686-4FD5-9227-B9675E84EF47}" dt="2022-09-26T15:38:40.329" v="24198" actId="20577"/>
          <ac:spMkLst>
            <pc:docMk/>
            <pc:sldMk cId="1354778108" sldId="257"/>
            <ac:spMk id="3" creationId="{F4E2F5CD-C981-74E1-8CEF-936B499B1F93}"/>
          </ac:spMkLst>
        </pc:spChg>
      </pc:sldChg>
      <pc:sldChg chg="new del">
        <pc:chgData name="Emma Needham" userId="51ed6fc049162a72" providerId="LiveId" clId="{DB83F872-C686-4FD5-9227-B9675E84EF47}" dt="2022-09-20T17:22:07.425" v="8604" actId="680"/>
        <pc:sldMkLst>
          <pc:docMk/>
          <pc:sldMk cId="1830343184" sldId="258"/>
        </pc:sldMkLst>
      </pc:sldChg>
      <pc:sldMasterChg chg="setBg modSldLayout">
        <pc:chgData name="Emma Needham" userId="51ed6fc049162a72" providerId="LiveId" clId="{DB83F872-C686-4FD5-9227-B9675E84EF47}" dt="2022-09-17T10:55:52.963" v="6021"/>
        <pc:sldMasterMkLst>
          <pc:docMk/>
          <pc:sldMasterMk cId="1568213460" sldId="2147483648"/>
        </pc:sldMasterMkLst>
        <pc:sldLayoutChg chg="setBg">
          <pc:chgData name="Emma Needham" userId="51ed6fc049162a72" providerId="LiveId" clId="{DB83F872-C686-4FD5-9227-B9675E84EF47}" dt="2022-09-17T10:55:52.963" v="6021"/>
          <pc:sldLayoutMkLst>
            <pc:docMk/>
            <pc:sldMasterMk cId="1568213460" sldId="2147483648"/>
            <pc:sldLayoutMk cId="2231689746" sldId="2147483649"/>
          </pc:sldLayoutMkLst>
        </pc:sldLayoutChg>
        <pc:sldLayoutChg chg="setBg">
          <pc:chgData name="Emma Needham" userId="51ed6fc049162a72" providerId="LiveId" clId="{DB83F872-C686-4FD5-9227-B9675E84EF47}" dt="2022-09-17T10:55:52.963" v="6021"/>
          <pc:sldLayoutMkLst>
            <pc:docMk/>
            <pc:sldMasterMk cId="1568213460" sldId="2147483648"/>
            <pc:sldLayoutMk cId="1033014226" sldId="2147483650"/>
          </pc:sldLayoutMkLst>
        </pc:sldLayoutChg>
        <pc:sldLayoutChg chg="setBg">
          <pc:chgData name="Emma Needham" userId="51ed6fc049162a72" providerId="LiveId" clId="{DB83F872-C686-4FD5-9227-B9675E84EF47}" dt="2022-09-17T10:55:52.963" v="6021"/>
          <pc:sldLayoutMkLst>
            <pc:docMk/>
            <pc:sldMasterMk cId="1568213460" sldId="2147483648"/>
            <pc:sldLayoutMk cId="3616504792" sldId="2147483651"/>
          </pc:sldLayoutMkLst>
        </pc:sldLayoutChg>
        <pc:sldLayoutChg chg="setBg">
          <pc:chgData name="Emma Needham" userId="51ed6fc049162a72" providerId="LiveId" clId="{DB83F872-C686-4FD5-9227-B9675E84EF47}" dt="2022-09-17T10:55:52.963" v="6021"/>
          <pc:sldLayoutMkLst>
            <pc:docMk/>
            <pc:sldMasterMk cId="1568213460" sldId="2147483648"/>
            <pc:sldLayoutMk cId="470450753" sldId="2147483652"/>
          </pc:sldLayoutMkLst>
        </pc:sldLayoutChg>
        <pc:sldLayoutChg chg="setBg">
          <pc:chgData name="Emma Needham" userId="51ed6fc049162a72" providerId="LiveId" clId="{DB83F872-C686-4FD5-9227-B9675E84EF47}" dt="2022-09-17T10:55:52.963" v="6021"/>
          <pc:sldLayoutMkLst>
            <pc:docMk/>
            <pc:sldMasterMk cId="1568213460" sldId="2147483648"/>
            <pc:sldLayoutMk cId="1026983481" sldId="2147483653"/>
          </pc:sldLayoutMkLst>
        </pc:sldLayoutChg>
        <pc:sldLayoutChg chg="setBg">
          <pc:chgData name="Emma Needham" userId="51ed6fc049162a72" providerId="LiveId" clId="{DB83F872-C686-4FD5-9227-B9675E84EF47}" dt="2022-09-17T10:55:52.963" v="6021"/>
          <pc:sldLayoutMkLst>
            <pc:docMk/>
            <pc:sldMasterMk cId="1568213460" sldId="2147483648"/>
            <pc:sldLayoutMk cId="3721236639" sldId="2147483654"/>
          </pc:sldLayoutMkLst>
        </pc:sldLayoutChg>
        <pc:sldLayoutChg chg="setBg">
          <pc:chgData name="Emma Needham" userId="51ed6fc049162a72" providerId="LiveId" clId="{DB83F872-C686-4FD5-9227-B9675E84EF47}" dt="2022-09-17T10:55:52.963" v="6021"/>
          <pc:sldLayoutMkLst>
            <pc:docMk/>
            <pc:sldMasterMk cId="1568213460" sldId="2147483648"/>
            <pc:sldLayoutMk cId="2365912156" sldId="2147483655"/>
          </pc:sldLayoutMkLst>
        </pc:sldLayoutChg>
        <pc:sldLayoutChg chg="setBg">
          <pc:chgData name="Emma Needham" userId="51ed6fc049162a72" providerId="LiveId" clId="{DB83F872-C686-4FD5-9227-B9675E84EF47}" dt="2022-09-17T10:55:52.963" v="6021"/>
          <pc:sldLayoutMkLst>
            <pc:docMk/>
            <pc:sldMasterMk cId="1568213460" sldId="2147483648"/>
            <pc:sldLayoutMk cId="291293153" sldId="2147483656"/>
          </pc:sldLayoutMkLst>
        </pc:sldLayoutChg>
        <pc:sldLayoutChg chg="setBg">
          <pc:chgData name="Emma Needham" userId="51ed6fc049162a72" providerId="LiveId" clId="{DB83F872-C686-4FD5-9227-B9675E84EF47}" dt="2022-09-17T10:55:52.963" v="6021"/>
          <pc:sldLayoutMkLst>
            <pc:docMk/>
            <pc:sldMasterMk cId="1568213460" sldId="2147483648"/>
            <pc:sldLayoutMk cId="997393034" sldId="2147483657"/>
          </pc:sldLayoutMkLst>
        </pc:sldLayoutChg>
        <pc:sldLayoutChg chg="setBg">
          <pc:chgData name="Emma Needham" userId="51ed6fc049162a72" providerId="LiveId" clId="{DB83F872-C686-4FD5-9227-B9675E84EF47}" dt="2022-09-17T10:55:52.963" v="6021"/>
          <pc:sldLayoutMkLst>
            <pc:docMk/>
            <pc:sldMasterMk cId="1568213460" sldId="2147483648"/>
            <pc:sldLayoutMk cId="2466179176" sldId="2147483658"/>
          </pc:sldLayoutMkLst>
        </pc:sldLayoutChg>
        <pc:sldLayoutChg chg="setBg">
          <pc:chgData name="Emma Needham" userId="51ed6fc049162a72" providerId="LiveId" clId="{DB83F872-C686-4FD5-9227-B9675E84EF47}" dt="2022-09-17T10:55:52.963" v="6021"/>
          <pc:sldLayoutMkLst>
            <pc:docMk/>
            <pc:sldMasterMk cId="1568213460" sldId="2147483648"/>
            <pc:sldLayoutMk cId="3583293509" sldId="2147483659"/>
          </pc:sldLayoutMkLst>
        </pc:sldLayoutChg>
      </pc:sldMasterChg>
      <pc:sldMasterChg chg="setBg modSldLayout">
        <pc:chgData name="Emma Needham" userId="51ed6fc049162a72" providerId="LiveId" clId="{DB83F872-C686-4FD5-9227-B9675E84EF47}" dt="2022-09-17T10:59:01.166" v="6071"/>
        <pc:sldMasterMkLst>
          <pc:docMk/>
          <pc:sldMasterMk cId="1938089740" sldId="2147483769"/>
        </pc:sldMasterMkLst>
        <pc:sldLayoutChg chg="setBg">
          <pc:chgData name="Emma Needham" userId="51ed6fc049162a72" providerId="LiveId" clId="{DB83F872-C686-4FD5-9227-B9675E84EF47}" dt="2022-09-17T10:59:01.166" v="6071"/>
          <pc:sldLayoutMkLst>
            <pc:docMk/>
            <pc:sldMasterMk cId="1938089740" sldId="2147483769"/>
            <pc:sldLayoutMk cId="2367658674" sldId="2147483770"/>
          </pc:sldLayoutMkLst>
        </pc:sldLayoutChg>
        <pc:sldLayoutChg chg="setBg">
          <pc:chgData name="Emma Needham" userId="51ed6fc049162a72" providerId="LiveId" clId="{DB83F872-C686-4FD5-9227-B9675E84EF47}" dt="2022-09-17T10:59:01.166" v="6071"/>
          <pc:sldLayoutMkLst>
            <pc:docMk/>
            <pc:sldMasterMk cId="1938089740" sldId="2147483769"/>
            <pc:sldLayoutMk cId="1169374048" sldId="2147483771"/>
          </pc:sldLayoutMkLst>
        </pc:sldLayoutChg>
        <pc:sldLayoutChg chg="setBg">
          <pc:chgData name="Emma Needham" userId="51ed6fc049162a72" providerId="LiveId" clId="{DB83F872-C686-4FD5-9227-B9675E84EF47}" dt="2022-09-17T10:59:01.166" v="6071"/>
          <pc:sldLayoutMkLst>
            <pc:docMk/>
            <pc:sldMasterMk cId="1938089740" sldId="2147483769"/>
            <pc:sldLayoutMk cId="1853260518" sldId="2147483772"/>
          </pc:sldLayoutMkLst>
        </pc:sldLayoutChg>
        <pc:sldLayoutChg chg="setBg">
          <pc:chgData name="Emma Needham" userId="51ed6fc049162a72" providerId="LiveId" clId="{DB83F872-C686-4FD5-9227-B9675E84EF47}" dt="2022-09-17T10:59:01.166" v="6071"/>
          <pc:sldLayoutMkLst>
            <pc:docMk/>
            <pc:sldMasterMk cId="1938089740" sldId="2147483769"/>
            <pc:sldLayoutMk cId="1995977076" sldId="2147483773"/>
          </pc:sldLayoutMkLst>
        </pc:sldLayoutChg>
        <pc:sldLayoutChg chg="setBg">
          <pc:chgData name="Emma Needham" userId="51ed6fc049162a72" providerId="LiveId" clId="{DB83F872-C686-4FD5-9227-B9675E84EF47}" dt="2022-09-17T10:59:01.166" v="6071"/>
          <pc:sldLayoutMkLst>
            <pc:docMk/>
            <pc:sldMasterMk cId="1938089740" sldId="2147483769"/>
            <pc:sldLayoutMk cId="1122366398" sldId="2147483774"/>
          </pc:sldLayoutMkLst>
        </pc:sldLayoutChg>
        <pc:sldLayoutChg chg="setBg">
          <pc:chgData name="Emma Needham" userId="51ed6fc049162a72" providerId="LiveId" clId="{DB83F872-C686-4FD5-9227-B9675E84EF47}" dt="2022-09-17T10:59:01.166" v="6071"/>
          <pc:sldLayoutMkLst>
            <pc:docMk/>
            <pc:sldMasterMk cId="1938089740" sldId="2147483769"/>
            <pc:sldLayoutMk cId="2170763523" sldId="2147483775"/>
          </pc:sldLayoutMkLst>
        </pc:sldLayoutChg>
        <pc:sldLayoutChg chg="setBg">
          <pc:chgData name="Emma Needham" userId="51ed6fc049162a72" providerId="LiveId" clId="{DB83F872-C686-4FD5-9227-B9675E84EF47}" dt="2022-09-17T10:59:01.166" v="6071"/>
          <pc:sldLayoutMkLst>
            <pc:docMk/>
            <pc:sldMasterMk cId="1938089740" sldId="2147483769"/>
            <pc:sldLayoutMk cId="2840838307" sldId="2147483776"/>
          </pc:sldLayoutMkLst>
        </pc:sldLayoutChg>
        <pc:sldLayoutChg chg="setBg">
          <pc:chgData name="Emma Needham" userId="51ed6fc049162a72" providerId="LiveId" clId="{DB83F872-C686-4FD5-9227-B9675E84EF47}" dt="2022-09-17T10:59:01.166" v="6071"/>
          <pc:sldLayoutMkLst>
            <pc:docMk/>
            <pc:sldMasterMk cId="1938089740" sldId="2147483769"/>
            <pc:sldLayoutMk cId="4076034741" sldId="2147483777"/>
          </pc:sldLayoutMkLst>
        </pc:sldLayoutChg>
        <pc:sldLayoutChg chg="setBg">
          <pc:chgData name="Emma Needham" userId="51ed6fc049162a72" providerId="LiveId" clId="{DB83F872-C686-4FD5-9227-B9675E84EF47}" dt="2022-09-17T10:59:01.166" v="6071"/>
          <pc:sldLayoutMkLst>
            <pc:docMk/>
            <pc:sldMasterMk cId="1938089740" sldId="2147483769"/>
            <pc:sldLayoutMk cId="484435184" sldId="2147483778"/>
          </pc:sldLayoutMkLst>
        </pc:sldLayoutChg>
        <pc:sldLayoutChg chg="setBg">
          <pc:chgData name="Emma Needham" userId="51ed6fc049162a72" providerId="LiveId" clId="{DB83F872-C686-4FD5-9227-B9675E84EF47}" dt="2022-09-17T10:59:01.166" v="6071"/>
          <pc:sldLayoutMkLst>
            <pc:docMk/>
            <pc:sldMasterMk cId="1938089740" sldId="2147483769"/>
            <pc:sldLayoutMk cId="2103987409" sldId="2147483779"/>
          </pc:sldLayoutMkLst>
        </pc:sldLayoutChg>
        <pc:sldLayoutChg chg="setBg">
          <pc:chgData name="Emma Needham" userId="51ed6fc049162a72" providerId="LiveId" clId="{DB83F872-C686-4FD5-9227-B9675E84EF47}" dt="2022-09-17T10:59:01.166" v="6071"/>
          <pc:sldLayoutMkLst>
            <pc:docMk/>
            <pc:sldMasterMk cId="1938089740" sldId="2147483769"/>
            <pc:sldLayoutMk cId="1327773059" sldId="214748378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363BF5-6A64-4901-8AA0-2B7A18BDFAB2}" type="datetimeFigureOut">
              <a:rPr lang="en-GB" smtClean="0"/>
              <a:t>17/09/2022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19E5F2-568D-404B-B926-3CEED60F519E}" type="slidenum">
              <a:rPr lang="en-GB" smtClean="0"/>
              <a:t>‹#›</a:t>
            </a:fld>
            <a:endParaRPr lang="en-GB"/>
          </a:p>
        </p:txBody>
      </p:sp>
    </p:spTree>
    <p:extLst>
      <p:ext uri="{BB962C8B-B14F-4D97-AF65-F5344CB8AC3E}">
        <p14:creationId xmlns:p14="http://schemas.microsoft.com/office/powerpoint/2010/main" val="3798112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online.essex.ac.uk/blog/the-importance-of-critical-thinking/"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www.karger.com/Article/Abstract/500171" TargetMode="External"/><Relationship Id="rId4" Type="http://schemas.openxmlformats.org/officeDocument/2006/relationships/hyperlink" Target="https://ebookcentral.proquest.com/lib/trinity/reader.action?docID=6234915&amp;query=critical+thinkin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622567"/>
                </a:solidFill>
                <a:effectLst/>
                <a:latin typeface="akzidenz-grotesk"/>
              </a:rPr>
              <a:t>References</a:t>
            </a:r>
          </a:p>
          <a:p>
            <a:pPr algn="l"/>
            <a:r>
              <a:rPr lang="en-GB" b="0" i="0" dirty="0">
                <a:solidFill>
                  <a:srgbClr val="333333"/>
                </a:solidFill>
                <a:effectLst/>
                <a:latin typeface="akzidenz-grotesk"/>
              </a:rPr>
              <a:t>Beyer, B.K., 1995. </a:t>
            </a:r>
            <a:r>
              <a:rPr lang="en-GB" b="0" i="1" dirty="0">
                <a:solidFill>
                  <a:srgbClr val="333333"/>
                </a:solidFill>
                <a:effectLst/>
                <a:latin typeface="akzidenz-grotesk"/>
              </a:rPr>
              <a:t>Critical Thinking. Fastback 385</a:t>
            </a:r>
            <a:r>
              <a:rPr lang="en-GB" b="0" i="0" dirty="0">
                <a:solidFill>
                  <a:srgbClr val="333333"/>
                </a:solidFill>
                <a:effectLst/>
                <a:latin typeface="akzidenz-grotesk"/>
              </a:rPr>
              <a:t>. available at </a:t>
            </a:r>
          </a:p>
          <a:p>
            <a:r>
              <a:rPr lang="en-GB" dirty="0">
                <a:hlinkClick r:id="rId3"/>
              </a:rPr>
              <a:t>The importance of critical thinking | University of Essex Online</a:t>
            </a:r>
            <a:endParaRPr lang="en-GB" dirty="0"/>
          </a:p>
          <a:p>
            <a:r>
              <a:rPr lang="en-GB" dirty="0"/>
              <a:t>Accessed on Sunday 11</a:t>
            </a:r>
            <a:r>
              <a:rPr lang="en-GB" baseline="30000" dirty="0"/>
              <a:t>th</a:t>
            </a:r>
            <a:r>
              <a:rPr lang="en-GB" dirty="0"/>
              <a:t> September 2022</a:t>
            </a:r>
          </a:p>
          <a:p>
            <a:endParaRPr lang="en-GB" dirty="0"/>
          </a:p>
          <a:p>
            <a:r>
              <a:rPr lang="en-GB" dirty="0">
                <a:hlinkClick r:id="rId4"/>
              </a:rPr>
              <a:t>ProQuest </a:t>
            </a:r>
            <a:r>
              <a:rPr lang="en-GB" dirty="0" err="1">
                <a:hlinkClick r:id="rId4"/>
              </a:rPr>
              <a:t>Ebook</a:t>
            </a:r>
            <a:r>
              <a:rPr lang="en-GB" dirty="0">
                <a:hlinkClick r:id="rId4"/>
              </a:rPr>
              <a:t> Central – Reader</a:t>
            </a:r>
            <a:r>
              <a:rPr lang="en-GB" dirty="0"/>
              <a:t> </a:t>
            </a:r>
          </a:p>
          <a:p>
            <a:endParaRPr lang="en-GB" dirty="0"/>
          </a:p>
          <a:p>
            <a:r>
              <a:rPr lang="en-GB" dirty="0">
                <a:hlinkClick r:id="rId5"/>
              </a:rPr>
              <a:t>Critical Thinking as Discourse - Abstract - Human Development 2019, Vol. 62, No. 3 - Karger Publishers</a:t>
            </a:r>
            <a:endParaRPr lang="en-GB" dirty="0"/>
          </a:p>
        </p:txBody>
      </p:sp>
      <p:sp>
        <p:nvSpPr>
          <p:cNvPr id="4" name="Slide Number Placeholder 3"/>
          <p:cNvSpPr>
            <a:spLocks noGrp="1"/>
          </p:cNvSpPr>
          <p:nvPr>
            <p:ph type="sldNum" sz="quarter" idx="5"/>
          </p:nvPr>
        </p:nvSpPr>
        <p:spPr/>
        <p:txBody>
          <a:bodyPr/>
          <a:lstStyle/>
          <a:p>
            <a:fld id="{2B19E5F2-568D-404B-B926-3CEED60F519E}" type="slidenum">
              <a:rPr lang="en-GB" smtClean="0"/>
              <a:t>1</a:t>
            </a:fld>
            <a:endParaRPr lang="en-GB"/>
          </a:p>
        </p:txBody>
      </p:sp>
    </p:spTree>
    <p:extLst>
      <p:ext uri="{BB962C8B-B14F-4D97-AF65-F5344CB8AC3E}">
        <p14:creationId xmlns:p14="http://schemas.microsoft.com/office/powerpoint/2010/main" val="363572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225C7-3750-2F89-9EF6-6A93874295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3428B5-6549-BC26-05BC-02F11F0599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CC4585-DD2E-AB3F-D8FC-B250D7D9ECBE}"/>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5" name="Footer Placeholder 4">
            <a:extLst>
              <a:ext uri="{FF2B5EF4-FFF2-40B4-BE49-F238E27FC236}">
                <a16:creationId xmlns:a16="http://schemas.microsoft.com/office/drawing/2014/main" id="{FE93AD05-A07F-B3B6-DEA3-65C9D43D0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87730-9DFB-1E3B-4820-CFD396194707}"/>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236765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D84B7-C990-7185-C35D-F853E706B6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F980F7-2EA7-913B-6748-91293C2526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0990A7-F8B5-C38A-06CA-AAF3B3A4FE10}"/>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5" name="Footer Placeholder 4">
            <a:extLst>
              <a:ext uri="{FF2B5EF4-FFF2-40B4-BE49-F238E27FC236}">
                <a16:creationId xmlns:a16="http://schemas.microsoft.com/office/drawing/2014/main" id="{B18296C1-FD89-E664-6DEC-436C7830B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A5EF14-7DF1-C1C7-B622-8733A714D558}"/>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169374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BC4B2-2867-F25E-E8E2-F4FCE80727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A26D03-0634-3B3E-F501-3CADFD2C46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AC69C1-34C1-74D2-7AE9-A14BAD3C8B52}"/>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5" name="Footer Placeholder 4">
            <a:extLst>
              <a:ext uri="{FF2B5EF4-FFF2-40B4-BE49-F238E27FC236}">
                <a16:creationId xmlns:a16="http://schemas.microsoft.com/office/drawing/2014/main" id="{C361C379-E3EE-FC19-F854-A3A918BD33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02F6F1-75E7-4D08-0DCF-E1D571B38DC9}"/>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853260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E849C-50DC-03B5-60B0-14924A6412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C2161-9F13-0F4A-8D37-46FF31F300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417DA6-EE3F-CDAC-A90F-49DB064C20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1650D6-3191-FE5B-D933-3CEC67AD08BE}"/>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6" name="Footer Placeholder 5">
            <a:extLst>
              <a:ext uri="{FF2B5EF4-FFF2-40B4-BE49-F238E27FC236}">
                <a16:creationId xmlns:a16="http://schemas.microsoft.com/office/drawing/2014/main" id="{991073C2-EA33-BD79-EC9D-D69E3B97BF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ABC556-5F5C-92E5-E6D0-A64AE4009658}"/>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995977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1F6A0-9DBF-EFD8-3385-02E7376A6B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316109-6792-A804-6DD5-03C99D4214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751A03-DF68-83CC-380F-08E9BFB511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8328AC-3CF0-6C37-AEC8-6C50D8B887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49A783-2F06-DEE7-44DA-F56B718FD29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3B9BAB-FDC7-119C-9329-9FFB9DC0EEB1}"/>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8" name="Footer Placeholder 7">
            <a:extLst>
              <a:ext uri="{FF2B5EF4-FFF2-40B4-BE49-F238E27FC236}">
                <a16:creationId xmlns:a16="http://schemas.microsoft.com/office/drawing/2014/main" id="{CEF4FDE1-5219-F08A-D6D0-BE88B84FE4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24F626-D8A6-F7E0-62E9-DCC8C53DAE23}"/>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122366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255B2-FF02-E8FD-B935-AE163D9EDC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9CC361-C005-44C9-8982-547C51D4A57D}"/>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4" name="Footer Placeholder 3">
            <a:extLst>
              <a:ext uri="{FF2B5EF4-FFF2-40B4-BE49-F238E27FC236}">
                <a16:creationId xmlns:a16="http://schemas.microsoft.com/office/drawing/2014/main" id="{BC0D8E5C-5383-92DB-2E05-4E54336DD3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DEB813-AD16-C751-A6F8-6EA2CC6DC3A6}"/>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2170763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EEA5AF-5024-BA5A-2A5F-2DD2226A7C65}"/>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3" name="Footer Placeholder 2">
            <a:extLst>
              <a:ext uri="{FF2B5EF4-FFF2-40B4-BE49-F238E27FC236}">
                <a16:creationId xmlns:a16="http://schemas.microsoft.com/office/drawing/2014/main" id="{0B4D1EAC-1163-D202-0840-E2485C3D22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FADF09-F37D-ADA6-3564-6D5078F70FF4}"/>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2840838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8E9C-BAC6-0993-A77B-D040E5E5C6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39496D-2CDF-C5E4-8260-9CA9251957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B56C56-C136-0290-7F73-9E51365CC2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F3A354-77E1-E74D-3707-D880AA6C0833}"/>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6" name="Footer Placeholder 5">
            <a:extLst>
              <a:ext uri="{FF2B5EF4-FFF2-40B4-BE49-F238E27FC236}">
                <a16:creationId xmlns:a16="http://schemas.microsoft.com/office/drawing/2014/main" id="{1DA97388-9873-6728-3E52-95D66909B8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3AB2A0-3157-FDA9-5B59-F4FAE718EB42}"/>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4076034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7B42-31D9-73D3-9010-8AAF9962E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D74764-477C-60F9-A909-11383024DB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85B8CF-0413-EFDA-B490-EC16EB6AB1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EECAA3-4217-022D-43F2-F5D0B80310B3}"/>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6" name="Footer Placeholder 5">
            <a:extLst>
              <a:ext uri="{FF2B5EF4-FFF2-40B4-BE49-F238E27FC236}">
                <a16:creationId xmlns:a16="http://schemas.microsoft.com/office/drawing/2014/main" id="{91A53C60-98CC-B069-B239-07906DAF56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B749A-5C74-C0F0-F818-7F9C4082E320}"/>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484435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DA13-BFEE-4F58-5ADA-8B9625A4B7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5F4B86-C639-9BFA-E238-5FCBB53008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3DC61A-3284-C6D0-B106-624551812554}"/>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5" name="Footer Placeholder 4">
            <a:extLst>
              <a:ext uri="{FF2B5EF4-FFF2-40B4-BE49-F238E27FC236}">
                <a16:creationId xmlns:a16="http://schemas.microsoft.com/office/drawing/2014/main" id="{9EED9CA2-5B06-67BD-3D4A-7B5ABBE8A7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9E3ABD-35C8-168C-907A-53417EABF480}"/>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2103987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A84ABC-18F3-CA6E-9B6F-AC9DF89E21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498593-6233-7633-C878-E79BCC7F04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0DECB0-C2A6-DB64-FFC2-0BAB6B5B92CA}"/>
              </a:ext>
            </a:extLst>
          </p:cNvPr>
          <p:cNvSpPr>
            <a:spLocks noGrp="1"/>
          </p:cNvSpPr>
          <p:nvPr>
            <p:ph type="dt" sz="half" idx="10"/>
          </p:nvPr>
        </p:nvSpPr>
        <p:spPr/>
        <p:txBody>
          <a:bodyPr/>
          <a:lstStyle/>
          <a:p>
            <a:fld id="{A5682A35-48A8-421B-AB4C-FEB5B89F8B4B}" type="datetimeFigureOut">
              <a:rPr lang="en-GB" smtClean="0"/>
              <a:t>17/09/2022</a:t>
            </a:fld>
            <a:endParaRPr lang="en-GB"/>
          </a:p>
        </p:txBody>
      </p:sp>
      <p:sp>
        <p:nvSpPr>
          <p:cNvPr id="5" name="Footer Placeholder 4">
            <a:extLst>
              <a:ext uri="{FF2B5EF4-FFF2-40B4-BE49-F238E27FC236}">
                <a16:creationId xmlns:a16="http://schemas.microsoft.com/office/drawing/2014/main" id="{1DEEE734-D9AD-AA6E-0A49-26748EBD60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8BE4BF-CF20-1D89-8A95-74FD2C4A7F99}"/>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327773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31D932-5BDD-592E-7CB4-E375EC440B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E28754-6738-46BB-A423-538D2300D8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894C2-7EC4-9C66-ABB6-285DC4998C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682A35-48A8-421B-AB4C-FEB5B89F8B4B}" type="datetimeFigureOut">
              <a:rPr lang="en-GB" smtClean="0"/>
              <a:t>17/09/2022</a:t>
            </a:fld>
            <a:endParaRPr lang="en-GB"/>
          </a:p>
        </p:txBody>
      </p:sp>
      <p:sp>
        <p:nvSpPr>
          <p:cNvPr id="5" name="Footer Placeholder 4">
            <a:extLst>
              <a:ext uri="{FF2B5EF4-FFF2-40B4-BE49-F238E27FC236}">
                <a16:creationId xmlns:a16="http://schemas.microsoft.com/office/drawing/2014/main" id="{37E9A855-5357-5261-0258-ED1230CAE4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D361A3-F516-4024-3039-CDCA9E4EB0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3895CB-0F94-4AA1-9C3B-2E36831092DD}" type="slidenum">
              <a:rPr lang="en-GB" smtClean="0"/>
              <a:t>‹#›</a:t>
            </a:fld>
            <a:endParaRPr lang="en-GB"/>
          </a:p>
        </p:txBody>
      </p:sp>
    </p:spTree>
    <p:extLst>
      <p:ext uri="{BB962C8B-B14F-4D97-AF65-F5344CB8AC3E}">
        <p14:creationId xmlns:p14="http://schemas.microsoft.com/office/powerpoint/2010/main" val="1938089740"/>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2.deloitte.com/us/en/insights/topics/talent/business-performance-improvement/reflect-on-experiences-learning-faster.html" TargetMode="External"/><Relationship Id="rId3" Type="http://schemas.openxmlformats.org/officeDocument/2006/relationships/hyperlink" Target="https://ebookcentral.proquest.com/lib/trinity/detail.action?pq-origsite=primo&amp;docID=6234915" TargetMode="External"/><Relationship Id="rId7" Type="http://schemas.openxmlformats.org/officeDocument/2006/relationships/hyperlink" Target="https://help.open.ac.uk/notetaking-techniques" TargetMode="External"/><Relationship Id="rId12" Type="http://schemas.openxmlformats.org/officeDocument/2006/relationships/hyperlink" Target="https://d1wqtxts1xzle7.cloudfront.net/36657288/Referencing_Principles_Practice_and_Problems-with-cover-page-v2.pdf?Expires=1664209410&amp;Signature=YEJMGcVT~hg0LYhVUJ7kA~LVyUNAGx4ng5anrd2JxIKDp3l1edT-tobG-OP0xXF~iM5TAIG71YljH6gtggu-0IGxqBqAGjiSuZ31b1mC8imVZsrvaKIvBOnmovxiW9~pRQIAxx0KcnbVwbG-5c6EnlWbsyEpYazx9g3~UhYJGDLYokAZCU1HWDD3N~qrqkGkMQXPmzEOm5q0T8ahX8pz2zLNK3t2OSkOLLp8wEtWqF-4zqk-0a0yi6Nin8togXmwGXSGOyxOin9dfmblBZyC2pBl7ZsXIh9VW1PP~6amk4nIkMCXxw-ZLq5ovhTFWYzu-Evq6Ueg76ydmzyK9McSNg__&amp;Key-Pair-Id=APKAJLOHF5GGSLRBV4ZA" TargetMode="External"/><Relationship Id="rId2" Type="http://schemas.openxmlformats.org/officeDocument/2006/relationships/hyperlink" Target="https://online.essex.ac.uk/blog/the-importance-of-critical-thinking/" TargetMode="External"/><Relationship Id="rId1" Type="http://schemas.openxmlformats.org/officeDocument/2006/relationships/slideLayout" Target="../slideLayouts/slideLayout6.xml"/><Relationship Id="rId6" Type="http://schemas.openxmlformats.org/officeDocument/2006/relationships/hyperlink" Target="https://www.lsst.ac/blogs/the-significance-of-effective-note-taking/" TargetMode="External"/><Relationship Id="rId11" Type="http://schemas.openxmlformats.org/officeDocument/2006/relationships/hyperlink" Target="https://uk.indeed.com/career-advice/career-development/time-management-skills" TargetMode="External"/><Relationship Id="rId5" Type="http://schemas.openxmlformats.org/officeDocument/2006/relationships/hyperlink" Target="https://journals.sagepub.com/doi/abs/10.1177/0956797614524581" TargetMode="External"/><Relationship Id="rId10" Type="http://schemas.openxmlformats.org/officeDocument/2006/relationships/hyperlink" Target="https://www.skillsyouneed.com/ps/time-management.html#:~:text=Time%20management%20is%20the%20ability,without%20feeling%20stressed%20about%20it." TargetMode="External"/><Relationship Id="rId4" Type="http://schemas.openxmlformats.org/officeDocument/2006/relationships/hyperlink" Target="https://librarysearch.uwtsd.ac.uk/discovery/fulldisplay?docid=alma99100324860002421&amp;context=L&amp;vid=44WHELF_UWTSD:44WHELF_UWTSD_VU1&amp;lang=en&amp;adaptor=Local%20Search%20Engine&amp;tab=Everything&amp;query=any%2Ccontains%2CSo%20What%20is%20Critical%20Thinking%3F&amp;offset=0" TargetMode="External"/><Relationship Id="rId9" Type="http://schemas.openxmlformats.org/officeDocument/2006/relationships/hyperlink" Target="https://stock.adobe.com/uk/images/critical-thinking-skills/1859619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0E99C5AF-89E3-A86B-DE87-D43150295443}"/>
              </a:ext>
            </a:extLst>
          </p:cNvPr>
          <p:cNvSpPr txBox="1"/>
          <p:nvPr/>
        </p:nvSpPr>
        <p:spPr>
          <a:xfrm>
            <a:off x="0" y="0"/>
            <a:ext cx="3657600" cy="5786199"/>
          </a:xfrm>
          <a:prstGeom prst="rect">
            <a:avLst/>
          </a:prstGeom>
          <a:noFill/>
        </p:spPr>
        <p:txBody>
          <a:bodyPr wrap="square" rtlCol="0">
            <a:spAutoFit/>
          </a:bodyPr>
          <a:lstStyle/>
          <a:p>
            <a:pPr algn="ctr"/>
            <a:r>
              <a:rPr lang="en-GB" sz="800" b="1" u="sng" dirty="0">
                <a:latin typeface="Arial" panose="020B0604020202020204" pitchFamily="34" charset="0"/>
                <a:cs typeface="Arial" panose="020B0604020202020204" pitchFamily="34" charset="0"/>
              </a:rPr>
              <a:t>Introduction</a:t>
            </a:r>
          </a:p>
          <a:p>
            <a:r>
              <a:rPr lang="en-GB" sz="800" u="sng" dirty="0">
                <a:latin typeface="Arial" panose="020B0604020202020204" pitchFamily="34" charset="0"/>
                <a:cs typeface="Arial" panose="020B0604020202020204" pitchFamily="34" charset="0"/>
              </a:rPr>
              <a:t>What is Critical Thinking?</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Critical thinking is when you don’t always believe the first piece of information your receive before you believe the information you take key elements of the information and do some back ground checks. You would not believe the first headline you read in the paper, you would take the important parts of the information and look further in to this. You will find out where they received their information from and are their sources reliable? Once you have worked that bit out you can then move on to working out if their version of events add up, can everything they said that happened happen at the time they have stated they happened? By completing these steps you are eliminating information that you no not to be true and backed up the  information that makes more of a logical sense and that is what a critical thinker does with most of the information they receive.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According to </a:t>
            </a:r>
            <a:r>
              <a:rPr lang="en-GB" sz="800" dirty="0" err="1">
                <a:latin typeface="Arial" panose="020B0604020202020204" pitchFamily="34" charset="0"/>
                <a:cs typeface="Arial" panose="020B0604020202020204" pitchFamily="34" charset="0"/>
              </a:rPr>
              <a:t>Beye</a:t>
            </a:r>
            <a:r>
              <a:rPr lang="en-GB" sz="800" dirty="0">
                <a:latin typeface="Arial" panose="020B0604020202020204" pitchFamily="34" charset="0"/>
                <a:cs typeface="Arial" panose="020B0604020202020204" pitchFamily="34" charset="0"/>
              </a:rPr>
              <a:t> (1995) critical thinking means “making clear, reasoned judgement”. </a:t>
            </a:r>
            <a:r>
              <a:rPr lang="en-GB" sz="800" dirty="0" err="1">
                <a:latin typeface="Arial" panose="020B0604020202020204" pitchFamily="34" charset="0"/>
                <a:cs typeface="Arial" panose="020B0604020202020204" pitchFamily="34" charset="0"/>
              </a:rPr>
              <a:t>Beye</a:t>
            </a:r>
            <a:r>
              <a:rPr lang="en-GB" sz="800" dirty="0">
                <a:latin typeface="Arial" panose="020B0604020202020204" pitchFamily="34" charset="0"/>
                <a:cs typeface="Arial" panose="020B0604020202020204" pitchFamily="34" charset="0"/>
              </a:rPr>
              <a:t> (1995) also went on to say that a person needs to be open minded when it comes to receiving information, by the person keeping an open mind it will help them to judge the information that they have received and allow them to make an evidenced based conclusion. </a:t>
            </a:r>
            <a:endParaRPr lang="en-GB" sz="800" b="0" i="1" dirty="0">
              <a:solidFill>
                <a:srgbClr val="333333"/>
              </a:solidFill>
              <a:effectLst/>
              <a:latin typeface="akzidenz-grotesk"/>
            </a:endParaRPr>
          </a:p>
          <a:p>
            <a:endParaRPr lang="en-GB" sz="800" i="1" dirty="0">
              <a:solidFill>
                <a:srgbClr val="333333"/>
              </a:solidFill>
              <a:latin typeface="akzidenz-grotesk"/>
              <a:cs typeface="Arial" panose="020B0604020202020204" pitchFamily="34" charset="0"/>
            </a:endParaRPr>
          </a:p>
          <a:p>
            <a:r>
              <a:rPr lang="en-GB" sz="800" dirty="0">
                <a:solidFill>
                  <a:srgbClr val="333333"/>
                </a:solidFill>
                <a:latin typeface="akzidenz-grotesk"/>
                <a:cs typeface="Arial" panose="020B0604020202020204" pitchFamily="34" charset="0"/>
              </a:rPr>
              <a:t>In the book Palgrave Study Skills- Critical thinking skills Cottrell talks about critical thinking and that it is a cognitive activity associated with them using their mind. Cottrell then went </a:t>
            </a:r>
          </a:p>
          <a:p>
            <a:r>
              <a:rPr lang="en-GB" sz="800" dirty="0">
                <a:solidFill>
                  <a:srgbClr val="333333"/>
                </a:solidFill>
                <a:latin typeface="akzidenz-grotesk"/>
                <a:cs typeface="Arial" panose="020B0604020202020204" pitchFamily="34" charset="0"/>
              </a:rPr>
              <a:t> on to say critical thinking gives you a wide range of strategies to be able make more informed decisions about information you received is likely to be true and effective.</a:t>
            </a:r>
          </a:p>
          <a:p>
            <a:r>
              <a:rPr lang="en-GB" sz="800" dirty="0">
                <a:solidFill>
                  <a:srgbClr val="0563C1"/>
                </a:solidFill>
                <a:latin typeface="akzidenz-grotesk"/>
                <a:cs typeface="Arial" panose="020B0604020202020204" pitchFamily="34" charset="0"/>
              </a:rPr>
              <a:t>Palgrave Study Skills 3</a:t>
            </a:r>
            <a:r>
              <a:rPr lang="en-GB" sz="800" baseline="30000" dirty="0">
                <a:solidFill>
                  <a:srgbClr val="0563C1"/>
                </a:solidFill>
                <a:latin typeface="akzidenz-grotesk"/>
                <a:cs typeface="Arial" panose="020B0604020202020204" pitchFamily="34" charset="0"/>
              </a:rPr>
              <a:t>rd</a:t>
            </a:r>
            <a:r>
              <a:rPr lang="en-GB" sz="800" dirty="0">
                <a:solidFill>
                  <a:srgbClr val="0563C1"/>
                </a:solidFill>
                <a:latin typeface="akzidenz-grotesk"/>
                <a:cs typeface="Arial" panose="020B0604020202020204" pitchFamily="34" charset="0"/>
              </a:rPr>
              <a:t> addition, (2017)</a:t>
            </a:r>
            <a:endParaRPr lang="en-GB" sz="800" dirty="0">
              <a:solidFill>
                <a:schemeClr val="tx1">
                  <a:lumMod val="95000"/>
                  <a:lumOff val="5000"/>
                </a:schemeClr>
              </a:solidFill>
            </a:endParaRPr>
          </a:p>
          <a:p>
            <a:endParaRPr lang="en-GB" sz="800" b="0" i="0" dirty="0">
              <a:solidFill>
                <a:schemeClr val="tx1">
                  <a:lumMod val="95000"/>
                  <a:lumOff val="5000"/>
                </a:schemeClr>
              </a:solidFill>
              <a:effectLst/>
              <a:latin typeface="Arial" panose="020B0604020202020204" pitchFamily="34" charset="0"/>
              <a:cs typeface="Arial" panose="020B0604020202020204" pitchFamily="34" charset="0"/>
            </a:endParaRPr>
          </a:p>
          <a:p>
            <a:r>
              <a:rPr lang="en-GB" sz="800" dirty="0">
                <a:solidFill>
                  <a:schemeClr val="tx1">
                    <a:lumMod val="95000"/>
                    <a:lumOff val="5000"/>
                  </a:schemeClr>
                </a:solidFill>
                <a:latin typeface="Arial" panose="020B0604020202020204" pitchFamily="34" charset="0"/>
                <a:cs typeface="Arial" panose="020B0604020202020204" pitchFamily="34" charset="0"/>
              </a:rPr>
              <a:t>Eales-Reynolds believes that critical thinking is not only in adults but in young children as well. Once a young child starts to talk they are said to be critical thinkers, and that is when we first start learning how to become a good critical thinker. Once of a child’s first and most famous question is why and that is why adults normally dread the question “why?” because it is often an endless litany.</a:t>
            </a:r>
          </a:p>
          <a:p>
            <a:r>
              <a:rPr lang="en-GB" sz="800" b="0" i="1" dirty="0">
                <a:solidFill>
                  <a:schemeClr val="tx1">
                    <a:lumMod val="95000"/>
                    <a:lumOff val="5000"/>
                  </a:schemeClr>
                </a:solidFill>
                <a:effectLst/>
                <a:latin typeface="Arial" panose="020B0604020202020204" pitchFamily="34" charset="0"/>
                <a:cs typeface="Arial" panose="020B0604020202020204" pitchFamily="34" charset="0"/>
              </a:rPr>
              <a:t>Eales-Reynolds</a:t>
            </a:r>
            <a:r>
              <a:rPr lang="en-GB" sz="800" i="1" dirty="0">
                <a:solidFill>
                  <a:schemeClr val="tx1">
                    <a:lumMod val="95000"/>
                    <a:lumOff val="5000"/>
                  </a:schemeClr>
                </a:solidFill>
                <a:latin typeface="Arial" panose="020B0604020202020204" pitchFamily="34" charset="0"/>
                <a:cs typeface="Arial" panose="020B0604020202020204" pitchFamily="34" charset="0"/>
              </a:rPr>
              <a:t>, (2013) p.2 </a:t>
            </a:r>
          </a:p>
          <a:p>
            <a:endParaRPr lang="en-GB" sz="800" i="1" dirty="0">
              <a:solidFill>
                <a:schemeClr val="tx1">
                  <a:lumMod val="95000"/>
                  <a:lumOff val="5000"/>
                </a:schemeClr>
              </a:solidFill>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Egege</a:t>
            </a:r>
            <a:r>
              <a:rPr lang="en-GB" sz="800" dirty="0">
                <a:latin typeface="Arial" panose="020B0604020202020204" pitchFamily="34" charset="0"/>
                <a:cs typeface="Arial" panose="020B0604020202020204" pitchFamily="34" charset="0"/>
              </a:rPr>
              <a:t> (2021, p. 1-2) said that to become a critical thinker they must be a very open minded and wary person who will question the information they receive. They need to have challenging thinking strategies that will help them to over come their limitations and exclude the possible faults, which will also help them to reach a reliable conclusion. Following their strategies will help them to become good critical thinkers. </a:t>
            </a:r>
          </a:p>
          <a:p>
            <a:endParaRPr lang="en-GB" sz="900" dirty="0">
              <a:solidFill>
                <a:srgbClr val="333333"/>
              </a:solidFill>
              <a:latin typeface="akzidenz-grotesk"/>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DFB43649-E19E-1CCA-7ACC-6B2198AB4569}"/>
              </a:ext>
            </a:extLst>
          </p:cNvPr>
          <p:cNvSpPr txBox="1"/>
          <p:nvPr/>
        </p:nvSpPr>
        <p:spPr>
          <a:xfrm>
            <a:off x="3657599" y="43180"/>
            <a:ext cx="2998381" cy="6001643"/>
          </a:xfrm>
          <a:prstGeom prst="rect">
            <a:avLst/>
          </a:prstGeom>
          <a:noFill/>
        </p:spPr>
        <p:txBody>
          <a:bodyPr wrap="square" rtlCol="0">
            <a:spAutoFit/>
          </a:bodyPr>
          <a:lstStyle/>
          <a:p>
            <a:pPr algn="ctr"/>
            <a:r>
              <a:rPr lang="en-GB" sz="800" b="1" u="sng" dirty="0">
                <a:latin typeface="Arial" panose="020B0604020202020204" pitchFamily="34" charset="0"/>
                <a:cs typeface="Arial" panose="020B0604020202020204" pitchFamily="34" charset="0"/>
              </a:rPr>
              <a:t>Note Taking </a:t>
            </a:r>
          </a:p>
          <a:p>
            <a:r>
              <a:rPr lang="en-GB" sz="800" dirty="0">
                <a:latin typeface="Arial" panose="020B0604020202020204" pitchFamily="34" charset="0"/>
                <a:cs typeface="Arial" panose="020B0604020202020204" pitchFamily="34" charset="0"/>
              </a:rPr>
              <a:t>Note taking is an effective skill to have when studying or in meetings. Note taking allows you to look back and relevant information you have received and learn more about something from your own words, this will also help you to understand something a little bit better because it is in your own words and in a format that you can understand. It is important for you to go over your notes straight away so that you can go back and ask questions if you do not understand something that has been said,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A sage journal has stated that note taking on a laptop has become increasingly common compared to note taking by hand. However it also stated that yes note taking by laptop is more common, it is less effective than taking notes by hand when it comes to your own learning. (SAGE Journal, 2014) </a:t>
            </a:r>
          </a:p>
          <a:p>
            <a:endParaRPr lang="en-GB" sz="800" dirty="0">
              <a:latin typeface="Arial" panose="020B0604020202020204" pitchFamily="34" charset="0"/>
              <a:cs typeface="Arial" panose="020B0604020202020204" pitchFamily="34" charset="0"/>
            </a:endParaRPr>
          </a:p>
          <a:p>
            <a:r>
              <a:rPr lang="en-GB" sz="800" dirty="0"/>
              <a:t>On the Open University page on Note Taking (2022) they have written that by taking notes during lectures  can help them to improve their own learning. When writing notes they need to be clear, in order and be able to understand them to expand knowledge and understanding. Note taking is for personal use only and that is why it is important that when taking notes they should be easy to read and have the important elements of the information received to be able to learn from.  There is no right or wrong way of note taking, also long as they can read the notes, understand them and use them to further their knowledge then they have successfully developed their note taking skills. </a:t>
            </a:r>
            <a:br>
              <a:rPr lang="en-GB" sz="800" dirty="0"/>
            </a:br>
            <a:endParaRPr lang="en-GB" sz="800" dirty="0"/>
          </a:p>
          <a:p>
            <a:r>
              <a:rPr lang="en-GB" sz="800" dirty="0"/>
              <a:t>In the blog “The significance of effective note taking” that is written by Kunal Chan Mehta and Robert Pitchers (06/2018) they have said that note taking by students can be over looked as a professional skill and that we often forget information that we have been given as quickly as we receive the information and that is why taking notes is effective. Note taking is probably one of the most effective ways to remember information and help you when it comes to revising important things. </a:t>
            </a:r>
          </a:p>
          <a:p>
            <a:r>
              <a:rPr lang="en-GB" sz="800" dirty="0"/>
              <a:t>Kunal Chan Mehta and Robert Pitchers (2018)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Note taking is one of the important skills you will need to be the best academic student you can be. While you are writing down your notes you need to remember to write down key words and ideas. Writing your notes doesn’t mean you need to write word for word what is being said or in full sentences, in your notes you can use common abbreviations so that you don’t miss key information because you have been writing your notes. </a:t>
            </a:r>
          </a:p>
          <a:p>
            <a:r>
              <a:rPr lang="en-GB" sz="800" dirty="0">
                <a:latin typeface="Arial" panose="020B0604020202020204" pitchFamily="34" charset="0"/>
                <a:cs typeface="Arial" panose="020B0604020202020204" pitchFamily="34" charset="0"/>
              </a:rPr>
              <a:t>Academic Skills and Assessment Guidance 2022-2023, P. 10 </a:t>
            </a:r>
          </a:p>
        </p:txBody>
      </p:sp>
      <p:pic>
        <p:nvPicPr>
          <p:cNvPr id="1028" name="Picture 4" descr="Critical Thinking Skills Stock Illustration | Adobe Stock">
            <a:extLst>
              <a:ext uri="{FF2B5EF4-FFF2-40B4-BE49-F238E27FC236}">
                <a16:creationId xmlns:a16="http://schemas.microsoft.com/office/drawing/2014/main" id="{2D93B387-187F-6F76-5EF2-42BCA2367A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975" t="9869" r="4812" b="10447"/>
          <a:stretch/>
        </p:blipFill>
        <p:spPr bwMode="auto">
          <a:xfrm>
            <a:off x="95693" y="5793035"/>
            <a:ext cx="1307805" cy="1051338"/>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E6241F57-BC18-2F0E-1B81-BAA724452825}"/>
              </a:ext>
            </a:extLst>
          </p:cNvPr>
          <p:cNvSpPr txBox="1"/>
          <p:nvPr/>
        </p:nvSpPr>
        <p:spPr>
          <a:xfrm>
            <a:off x="1403498" y="6575994"/>
            <a:ext cx="3423684" cy="215444"/>
          </a:xfrm>
          <a:prstGeom prst="rect">
            <a:avLst/>
          </a:prstGeom>
          <a:noFill/>
        </p:spPr>
        <p:txBody>
          <a:bodyPr wrap="square">
            <a:spAutoFit/>
          </a:bodyPr>
          <a:lstStyle/>
          <a:p>
            <a:r>
              <a:rPr lang="en-GB" sz="800" dirty="0"/>
              <a:t>(Source: Adobe Stock, no date)</a:t>
            </a:r>
          </a:p>
        </p:txBody>
      </p:sp>
      <p:sp>
        <p:nvSpPr>
          <p:cNvPr id="26" name="TextBox 25">
            <a:extLst>
              <a:ext uri="{FF2B5EF4-FFF2-40B4-BE49-F238E27FC236}">
                <a16:creationId xmlns:a16="http://schemas.microsoft.com/office/drawing/2014/main" id="{65957044-978E-A809-6FA4-7F20AF3B49EB}"/>
              </a:ext>
            </a:extLst>
          </p:cNvPr>
          <p:cNvSpPr txBox="1"/>
          <p:nvPr/>
        </p:nvSpPr>
        <p:spPr>
          <a:xfrm>
            <a:off x="6616700" y="92333"/>
            <a:ext cx="2502568" cy="3600986"/>
          </a:xfrm>
          <a:prstGeom prst="rect">
            <a:avLst/>
          </a:prstGeom>
          <a:noFill/>
        </p:spPr>
        <p:txBody>
          <a:bodyPr wrap="square" rtlCol="0">
            <a:spAutoFit/>
          </a:bodyPr>
          <a:lstStyle/>
          <a:p>
            <a:pPr algn="ctr"/>
            <a:r>
              <a:rPr lang="en-GB" sz="900" b="1" u="sng" dirty="0">
                <a:latin typeface="Arial" panose="020B0604020202020204" pitchFamily="34" charset="0"/>
                <a:cs typeface="Arial" panose="020B0604020202020204" pitchFamily="34" charset="0"/>
              </a:rPr>
              <a:t>Referencing </a:t>
            </a:r>
          </a:p>
          <a:p>
            <a:r>
              <a:rPr lang="en-GB" sz="800" dirty="0">
                <a:latin typeface="Arial" panose="020B0604020202020204" pitchFamily="34" charset="0"/>
                <a:cs typeface="Arial" panose="020B0604020202020204" pitchFamily="34" charset="0"/>
              </a:rPr>
              <a:t>Referencing is a key skill to have when it comes to studying, any information you use throughout your work from books, the internet, handouts or somewhere else if the work is not your own work then you must make sure you reference it and you also need to make sure you reference correctly to avoid plagiarism.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If you use work from an author or from a source then you must make sure you refence this, even if you take information from some where and change the words you still need to reference this because this is called paraphrasing. Oral referencing is also important as well as written referencing. </a:t>
            </a:r>
          </a:p>
          <a:p>
            <a:r>
              <a:rPr lang="en-GB" sz="800" dirty="0">
                <a:latin typeface="Arial" panose="020B0604020202020204" pitchFamily="34" charset="0"/>
                <a:cs typeface="Arial" panose="020B0604020202020204" pitchFamily="34" charset="0"/>
              </a:rPr>
              <a:t> Academic Skills and Assessment Guidance 2022-2023, P. 12</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Referencing is an important part of the agreement you have between you and the university to be able to use their resource and take key parts of their information for your own work. Referencing also stop’s you from plagiarising from the hard work of others. </a:t>
            </a:r>
          </a:p>
          <a:p>
            <a:r>
              <a:rPr lang="en-GB" sz="800" dirty="0">
                <a:latin typeface="Arial" panose="020B0604020202020204" pitchFamily="34" charset="0"/>
                <a:cs typeface="Arial" panose="020B0604020202020204" pitchFamily="34" charset="0"/>
              </a:rPr>
              <a:t>Neville (2012, p.3) </a:t>
            </a: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4000E10-A83D-8D70-A7D8-9DF18DEC8F55}"/>
              </a:ext>
            </a:extLst>
          </p:cNvPr>
          <p:cNvSpPr txBox="1"/>
          <p:nvPr/>
        </p:nvSpPr>
        <p:spPr>
          <a:xfrm>
            <a:off x="9119268" y="92333"/>
            <a:ext cx="2641600" cy="4031873"/>
          </a:xfrm>
          <a:prstGeom prst="rect">
            <a:avLst/>
          </a:prstGeom>
          <a:noFill/>
        </p:spPr>
        <p:txBody>
          <a:bodyPr wrap="square" rtlCol="0">
            <a:spAutoFit/>
          </a:bodyPr>
          <a:lstStyle/>
          <a:p>
            <a:pPr algn="ctr"/>
            <a:r>
              <a:rPr lang="en-GB" sz="800" b="1" u="sng" dirty="0">
                <a:latin typeface="Arial" panose="020B0604020202020204" pitchFamily="34" charset="0"/>
                <a:cs typeface="Arial" panose="020B0604020202020204" pitchFamily="34" charset="0"/>
              </a:rPr>
              <a:t>Time Management </a:t>
            </a:r>
          </a:p>
          <a:p>
            <a:r>
              <a:rPr lang="en-GB" sz="800" dirty="0">
                <a:latin typeface="Arial" panose="020B0604020202020204" pitchFamily="34" charset="0"/>
                <a:cs typeface="Arial" panose="020B0604020202020204" pitchFamily="34" charset="0"/>
              </a:rPr>
              <a:t>Time management is a skill everyone needs to have and they also need to know how to do it effectively. </a:t>
            </a:r>
          </a:p>
          <a:p>
            <a:r>
              <a:rPr lang="en-GB" sz="800" dirty="0">
                <a:latin typeface="Arial" panose="020B0604020202020204" pitchFamily="34" charset="0"/>
                <a:cs typeface="Arial" panose="020B0604020202020204" pitchFamily="34" charset="0"/>
              </a:rPr>
              <a:t>Time management skill is a crucial part within your studies but it will only work if you are able to balance your time effectively throughout this time, if you are able to manage your time throughout your studying then this will help you once you have completed your course as well. Time management is a life long skill to have.</a:t>
            </a:r>
          </a:p>
          <a:p>
            <a:r>
              <a:rPr lang="en-GB" sz="800" dirty="0">
                <a:latin typeface="Arial" panose="020B0604020202020204" pitchFamily="34" charset="0"/>
                <a:cs typeface="Arial" panose="020B0604020202020204" pitchFamily="34" charset="0"/>
              </a:rPr>
              <a:t>Academic Skills and Assessment Guidance 2022-2023 p. 11 </a:t>
            </a:r>
          </a:p>
          <a:p>
            <a:r>
              <a:rPr lang="en-GB" sz="800" dirty="0">
                <a:latin typeface="Arial" panose="020B0604020202020204" pitchFamily="34" charset="0"/>
                <a:cs typeface="Arial" panose="020B0604020202020204" pitchFamily="34" charset="0"/>
              </a:rPr>
              <a:t> </a:t>
            </a:r>
          </a:p>
          <a:p>
            <a:r>
              <a:rPr lang="en-GB" sz="800" dirty="0">
                <a:latin typeface="Arial" panose="020B0604020202020204" pitchFamily="34" charset="0"/>
                <a:cs typeface="Arial" panose="020B0604020202020204" pitchFamily="34" charset="0"/>
              </a:rPr>
              <a:t>Skills You Need (2011-2022) have said that having good time management skills are an essential skill to have because very few people have the time in their day to day life to complete every task they have, however if you are good at managing your time then you will be able to priorities your tasks which will result in you being able to complete more in your normal day to day schedule</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 According to Indeed (2022) time management skill is an important thing to have because it will help you to manage your time more effectively throughout the day so you can make sure everything you need to do is completed. Planning is also a key element in time management because if you plan out what you need to do throughout the day or week then you can priorities your tasks better and you can make sure you schedule enough time to complete them.</a:t>
            </a:r>
          </a:p>
          <a:p>
            <a:r>
              <a:rPr lang="en-GB" sz="800" dirty="0" err="1">
                <a:latin typeface="Arial" panose="020B0604020202020204" pitchFamily="34" charset="0"/>
                <a:cs typeface="Arial" panose="020B0604020202020204" pitchFamily="34" charset="0"/>
              </a:rPr>
              <a:t>Ineed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Editional</a:t>
            </a:r>
            <a:r>
              <a:rPr lang="en-GB" sz="800" dirty="0">
                <a:latin typeface="Arial" panose="020B0604020202020204" pitchFamily="34" charset="0"/>
                <a:cs typeface="Arial" panose="020B0604020202020204" pitchFamily="34" charset="0"/>
              </a:rPr>
              <a:t> Team (2022)</a:t>
            </a:r>
          </a:p>
        </p:txBody>
      </p:sp>
      <p:sp>
        <p:nvSpPr>
          <p:cNvPr id="4" name="TextBox 3">
            <a:extLst>
              <a:ext uri="{FF2B5EF4-FFF2-40B4-BE49-F238E27FC236}">
                <a16:creationId xmlns:a16="http://schemas.microsoft.com/office/drawing/2014/main" id="{99460324-BD32-83C5-D3A0-EC74BB744B69}"/>
              </a:ext>
            </a:extLst>
          </p:cNvPr>
          <p:cNvSpPr txBox="1"/>
          <p:nvPr/>
        </p:nvSpPr>
        <p:spPr>
          <a:xfrm>
            <a:off x="6814661" y="4339650"/>
            <a:ext cx="5263707" cy="1323439"/>
          </a:xfrm>
          <a:prstGeom prst="rect">
            <a:avLst/>
          </a:prstGeom>
          <a:noFill/>
        </p:spPr>
        <p:txBody>
          <a:bodyPr wrap="square" rtlCol="0">
            <a:spAutoFit/>
          </a:bodyPr>
          <a:lstStyle/>
          <a:p>
            <a:pPr algn="ctr"/>
            <a:r>
              <a:rPr lang="en-GB" sz="800" b="1" u="sng" dirty="0"/>
              <a:t>Conclusion</a:t>
            </a:r>
          </a:p>
          <a:p>
            <a:r>
              <a:rPr lang="en-GB" sz="800" dirty="0"/>
              <a:t>To conclude with the information already stated with in this poster I believe that Note taking, Referencing and Time Management  play a big importance on become a good and effective critical thinker. </a:t>
            </a:r>
          </a:p>
          <a:p>
            <a:r>
              <a:rPr lang="en-GB" sz="800" dirty="0"/>
              <a:t>You need to be able to back any information you have up so by keeping useful notes, managing your time effectively and referencing where you have had this information from you are making sure that you have effective skills when it comes to critical thinking. </a:t>
            </a:r>
          </a:p>
          <a:p>
            <a:r>
              <a:rPr lang="en-GB" sz="800" dirty="0"/>
              <a:t>If you carry out each skill throughout your studying then you will become a good critical thinker which will help you along the way with your academic work. </a:t>
            </a:r>
          </a:p>
          <a:p>
            <a:r>
              <a:rPr lang="en-GB" sz="800" dirty="0"/>
              <a:t>They will also help you to better your own knowledge as well as helping to improve other peoples knowledge as well. </a:t>
            </a:r>
          </a:p>
          <a:p>
            <a:r>
              <a:rPr lang="en-GB" sz="800" dirty="0"/>
              <a:t>Critical thinking is important and can be most effective when done right. </a:t>
            </a:r>
          </a:p>
        </p:txBody>
      </p:sp>
    </p:spTree>
    <p:extLst>
      <p:ext uri="{BB962C8B-B14F-4D97-AF65-F5344CB8AC3E}">
        <p14:creationId xmlns:p14="http://schemas.microsoft.com/office/powerpoint/2010/main" val="901580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9FC5B-8AAA-384B-9678-ABF4B210B9EA}"/>
              </a:ext>
            </a:extLst>
          </p:cNvPr>
          <p:cNvSpPr>
            <a:spLocks noGrp="1"/>
          </p:cNvSpPr>
          <p:nvPr>
            <p:ph type="title"/>
          </p:nvPr>
        </p:nvSpPr>
        <p:spPr>
          <a:xfrm>
            <a:off x="838200" y="314325"/>
            <a:ext cx="10515600" cy="1325563"/>
          </a:xfrm>
        </p:spPr>
        <p:txBody>
          <a:bodyPr/>
          <a:lstStyle/>
          <a:p>
            <a:pPr algn="ctr"/>
            <a:r>
              <a:rPr lang="en-GB" dirty="0"/>
              <a:t>Reference List</a:t>
            </a:r>
          </a:p>
        </p:txBody>
      </p:sp>
      <p:sp>
        <p:nvSpPr>
          <p:cNvPr id="3" name="TextBox 2">
            <a:extLst>
              <a:ext uri="{FF2B5EF4-FFF2-40B4-BE49-F238E27FC236}">
                <a16:creationId xmlns:a16="http://schemas.microsoft.com/office/drawing/2014/main" id="{F4E2F5CD-C981-74E1-8CEF-936B499B1F93}"/>
              </a:ext>
            </a:extLst>
          </p:cNvPr>
          <p:cNvSpPr txBox="1"/>
          <p:nvPr/>
        </p:nvSpPr>
        <p:spPr>
          <a:xfrm>
            <a:off x="715616" y="1741488"/>
            <a:ext cx="11171583" cy="4308872"/>
          </a:xfrm>
          <a:prstGeom prst="rect">
            <a:avLst/>
          </a:prstGeom>
          <a:noFill/>
        </p:spPr>
        <p:txBody>
          <a:bodyPr wrap="square" rtlCol="0">
            <a:spAutoFit/>
          </a:bodyPr>
          <a:lstStyle/>
          <a:p>
            <a:r>
              <a:rPr lang="en-GB" sz="800" b="0" i="0" dirty="0">
                <a:solidFill>
                  <a:srgbClr val="333333"/>
                </a:solidFill>
                <a:effectLst/>
                <a:latin typeface="akzidenz-grotesk"/>
              </a:rPr>
              <a:t>Beyer, B.K., (1995) </a:t>
            </a:r>
            <a:r>
              <a:rPr lang="en-GB" sz="800" b="0" i="1" dirty="0">
                <a:solidFill>
                  <a:srgbClr val="333333"/>
                </a:solidFill>
                <a:effectLst/>
                <a:latin typeface="akzidenz-grotesk"/>
              </a:rPr>
              <a:t>Critical Thinking. Fastback 385. </a:t>
            </a:r>
            <a:r>
              <a:rPr lang="en-GB" sz="800" b="0" i="0" dirty="0">
                <a:solidFill>
                  <a:srgbClr val="333333"/>
                </a:solidFill>
                <a:effectLst/>
                <a:latin typeface="akzidenz-grotesk"/>
              </a:rPr>
              <a:t>Available at:. </a:t>
            </a:r>
            <a:r>
              <a:rPr lang="en-GB" sz="800" dirty="0">
                <a:hlinkClick r:id="rId2"/>
              </a:rPr>
              <a:t>The importance of critical thinking | University of Essex Online</a:t>
            </a:r>
            <a:r>
              <a:rPr lang="en-GB" sz="800" dirty="0"/>
              <a:t> (Accessed: 17</a:t>
            </a:r>
            <a:r>
              <a:rPr lang="en-GB" sz="800" baseline="30000" dirty="0"/>
              <a:t>th</a:t>
            </a:r>
            <a:r>
              <a:rPr lang="en-GB" sz="800" dirty="0"/>
              <a:t> September 2022)</a:t>
            </a:r>
          </a:p>
          <a:p>
            <a:endParaRPr lang="en-GB" sz="800" dirty="0"/>
          </a:p>
          <a:p>
            <a:r>
              <a:rPr lang="en-GB" sz="800" dirty="0"/>
              <a:t>Cottrell, S (14/03/17) 3</a:t>
            </a:r>
            <a:r>
              <a:rPr lang="en-GB" sz="800" baseline="30000" dirty="0"/>
              <a:t>rd</a:t>
            </a:r>
            <a:r>
              <a:rPr lang="en-GB" sz="800" dirty="0"/>
              <a:t> edition, Publisher Bloomsbury Publishers. Available at:</a:t>
            </a:r>
            <a:r>
              <a:rPr lang="fr-FR" sz="800" dirty="0" err="1">
                <a:hlinkClick r:id="rId3"/>
              </a:rPr>
              <a:t>ProQuest</a:t>
            </a:r>
            <a:r>
              <a:rPr lang="fr-FR" sz="800" dirty="0">
                <a:hlinkClick r:id="rId3"/>
              </a:rPr>
              <a:t> Ebook Central - </a:t>
            </a:r>
            <a:r>
              <a:rPr lang="fr-FR" sz="800" dirty="0" err="1">
                <a:hlinkClick r:id="rId3"/>
              </a:rPr>
              <a:t>Detail</a:t>
            </a:r>
            <a:r>
              <a:rPr lang="fr-FR" sz="800" dirty="0">
                <a:hlinkClick r:id="rId3"/>
              </a:rPr>
              <a:t> page</a:t>
            </a:r>
            <a:r>
              <a:rPr lang="fr-FR" sz="800" dirty="0"/>
              <a:t> (</a:t>
            </a:r>
            <a:r>
              <a:rPr lang="fr-FR" sz="800" dirty="0" err="1"/>
              <a:t>Accessed</a:t>
            </a:r>
            <a:r>
              <a:rPr lang="fr-FR" sz="800" dirty="0"/>
              <a:t> on 17th </a:t>
            </a:r>
            <a:r>
              <a:rPr lang="fr-FR" sz="800" dirty="0" err="1"/>
              <a:t>september</a:t>
            </a:r>
            <a:r>
              <a:rPr lang="fr-FR" sz="800" dirty="0"/>
              <a:t> 2022)</a:t>
            </a:r>
          </a:p>
          <a:p>
            <a:pPr algn="l"/>
            <a:endParaRPr lang="en-GB" sz="800" b="1" i="0" u="none" strike="noStrike" dirty="0">
              <a:solidFill>
                <a:srgbClr val="44707B"/>
              </a:solidFill>
              <a:effectLst/>
              <a:highlight>
                <a:srgbClr val="FFFF00"/>
              </a:highlight>
              <a:latin typeface="Source Sans Pro" panose="020B0503030403020204" pitchFamily="34" charset="0"/>
              <a:hlinkClick r:id="rId4"/>
            </a:endParaRPr>
          </a:p>
          <a:p>
            <a:pPr algn="l"/>
            <a:r>
              <a:rPr lang="en-GB" sz="800" b="1" i="0" u="none" strike="noStrike" dirty="0">
                <a:solidFill>
                  <a:srgbClr val="44707B"/>
                </a:solidFill>
                <a:effectLst/>
                <a:highlight>
                  <a:srgbClr val="FFFF00"/>
                </a:highlight>
                <a:latin typeface="Source Sans Pro" panose="020B0503030403020204" pitchFamily="34" charset="0"/>
                <a:hlinkClick r:id="rId4"/>
              </a:rPr>
              <a:t>Critical thinking skills for education students</a:t>
            </a:r>
            <a:endParaRPr lang="en-GB" sz="800" b="1" i="0" dirty="0">
              <a:solidFill>
                <a:srgbClr val="44707B"/>
              </a:solidFill>
              <a:effectLst/>
              <a:highlight>
                <a:srgbClr val="FFFF00"/>
              </a:highlight>
              <a:latin typeface="Source Sans Pro" panose="020B0503030403020204" pitchFamily="34" charset="0"/>
            </a:endParaRPr>
          </a:p>
          <a:p>
            <a:pPr algn="l"/>
            <a:r>
              <a:rPr lang="en-GB" sz="800" b="0" i="0" dirty="0">
                <a:solidFill>
                  <a:srgbClr val="3A3A3A"/>
                </a:solidFill>
                <a:effectLst/>
                <a:highlight>
                  <a:srgbClr val="FFFF00"/>
                </a:highlight>
                <a:latin typeface="Source Sans Pro" panose="020B0503030403020204" pitchFamily="34" charset="0"/>
              </a:rPr>
              <a:t>Brenda Judge author; Patrick Jones author; Elaine McCreery author; Lesley-Jane Eales-Reynolds author</a:t>
            </a:r>
          </a:p>
          <a:p>
            <a:pPr algn="l"/>
            <a:r>
              <a:rPr lang="en-GB" sz="800" b="0" i="0" dirty="0">
                <a:solidFill>
                  <a:srgbClr val="3A3A3A"/>
                </a:solidFill>
                <a:effectLst/>
                <a:highlight>
                  <a:srgbClr val="FFFF00"/>
                </a:highlight>
                <a:latin typeface="Source Sans Pro" panose="020B0503030403020204" pitchFamily="34" charset="0"/>
              </a:rPr>
              <a:t>Second edition.; 2013; Sage Publications p. 2 </a:t>
            </a:r>
            <a:r>
              <a:rPr lang="en-GB" sz="800" dirty="0">
                <a:highlight>
                  <a:srgbClr val="FFFF00"/>
                </a:highlight>
              </a:rPr>
              <a:t>(Accessed on 17</a:t>
            </a:r>
            <a:r>
              <a:rPr lang="en-GB" sz="800" baseline="30000" dirty="0">
                <a:highlight>
                  <a:srgbClr val="FFFF00"/>
                </a:highlight>
              </a:rPr>
              <a:t>th</a:t>
            </a:r>
            <a:r>
              <a:rPr lang="en-GB" sz="800" dirty="0">
                <a:highlight>
                  <a:srgbClr val="FFFF00"/>
                </a:highlight>
              </a:rPr>
              <a:t> September 2022)           put this in the correct order and format </a:t>
            </a:r>
            <a:endParaRPr lang="en-GB" sz="800" b="0" i="0" dirty="0">
              <a:solidFill>
                <a:srgbClr val="3A3A3A"/>
              </a:solidFill>
              <a:effectLst/>
              <a:highlight>
                <a:srgbClr val="FFFF00"/>
              </a:highlight>
              <a:latin typeface="Source Sans Pro" panose="020B0503030403020204" pitchFamily="34" charset="0"/>
            </a:endParaRPr>
          </a:p>
          <a:p>
            <a:endParaRPr lang="en-GB" sz="800" dirty="0"/>
          </a:p>
          <a:p>
            <a:endParaRPr lang="en-GB" sz="800" dirty="0"/>
          </a:p>
          <a:p>
            <a:pPr algn="l"/>
            <a:r>
              <a:rPr lang="en-GB" sz="800" b="0" i="0" dirty="0">
                <a:solidFill>
                  <a:srgbClr val="333333"/>
                </a:solidFill>
                <a:effectLst/>
                <a:highlight>
                  <a:srgbClr val="FFFF00"/>
                </a:highlight>
                <a:latin typeface="Open Sans" panose="020B0604020202020204" pitchFamily="34" charset="0"/>
              </a:rPr>
              <a:t>First published online April 23, 2014</a:t>
            </a:r>
          </a:p>
          <a:p>
            <a:pPr algn="l"/>
            <a:r>
              <a:rPr lang="en-GB" sz="800" b="1" i="0" dirty="0">
                <a:solidFill>
                  <a:srgbClr val="555555"/>
                </a:solidFill>
                <a:effectLst/>
                <a:highlight>
                  <a:srgbClr val="FFFF00"/>
                </a:highlight>
                <a:latin typeface="Open Sans" panose="020B0604020202020204" pitchFamily="34" charset="0"/>
              </a:rPr>
              <a:t>The Pen Is Mightier Than the Keyboard: </a:t>
            </a:r>
            <a:r>
              <a:rPr lang="en-GB" sz="800" b="1" i="0" dirty="0">
                <a:solidFill>
                  <a:srgbClr val="555555"/>
                </a:solidFill>
                <a:effectLst/>
                <a:highlight>
                  <a:srgbClr val="FFFF00"/>
                </a:highlight>
                <a:latin typeface="unset"/>
              </a:rPr>
              <a:t>Advantages of Longhand Over Laptop Note Taking</a:t>
            </a:r>
            <a:endParaRPr lang="en-GB" sz="800" b="1" i="0" dirty="0">
              <a:solidFill>
                <a:srgbClr val="555555"/>
              </a:solidFill>
              <a:effectLst/>
              <a:highlight>
                <a:srgbClr val="FFFF00"/>
              </a:highlight>
              <a:latin typeface="Open Sans" panose="020B0604020202020204" pitchFamily="34" charset="0"/>
            </a:endParaRPr>
          </a:p>
          <a:p>
            <a:r>
              <a:rPr lang="en-GB" sz="800" dirty="0">
                <a:highlight>
                  <a:srgbClr val="FFFF00"/>
                </a:highlight>
                <a:hlinkClick r:id="rId5"/>
              </a:rPr>
              <a:t>The Pen Is Mightier Than the Keyboard: Advantages of Longhand Over Laptop Note Taking - Pam A. Mueller, Daniel M. Oppenheimer, 2014 (sagepub.com)</a:t>
            </a:r>
            <a:r>
              <a:rPr lang="en-GB" sz="800" dirty="0">
                <a:highlight>
                  <a:srgbClr val="FFFF00"/>
                </a:highlight>
              </a:rPr>
              <a:t> (Accessed on 17/09/22)</a:t>
            </a:r>
          </a:p>
          <a:p>
            <a:endParaRPr lang="en-GB" sz="800" dirty="0">
              <a:highlight>
                <a:srgbClr val="FFFF00"/>
              </a:highlight>
            </a:endParaRPr>
          </a:p>
          <a:p>
            <a:r>
              <a:rPr lang="en-GB" sz="800" dirty="0">
                <a:highlight>
                  <a:srgbClr val="FFFF00"/>
                </a:highlight>
                <a:hlinkClick r:id="rId6"/>
              </a:rPr>
              <a:t>The significance of effective note taking - London School of Science &amp; Technology (lsst.ac)</a:t>
            </a:r>
            <a:r>
              <a:rPr lang="en-GB" sz="800" dirty="0">
                <a:highlight>
                  <a:srgbClr val="FFFF00"/>
                </a:highlight>
              </a:rPr>
              <a:t> Kunal Chan Mehta and Robert Pitchers (Accessed on 17/09/22)</a:t>
            </a:r>
          </a:p>
          <a:p>
            <a:endParaRPr lang="en-GB" sz="800" dirty="0">
              <a:highlight>
                <a:srgbClr val="FFFF00"/>
              </a:highlight>
              <a:hlinkClick r:id="rId7"/>
            </a:endParaRPr>
          </a:p>
          <a:p>
            <a:r>
              <a:rPr lang="en-GB" sz="800" dirty="0">
                <a:highlight>
                  <a:srgbClr val="FFFF00"/>
                </a:highlight>
                <a:hlinkClick r:id="rId7"/>
              </a:rPr>
              <a:t>Note-taking techniques | Help Centre | The Open University</a:t>
            </a:r>
            <a:r>
              <a:rPr lang="en-GB" sz="800" dirty="0">
                <a:highlight>
                  <a:srgbClr val="FFFF00"/>
                </a:highlight>
              </a:rPr>
              <a:t> Accessed on 17/09/22</a:t>
            </a:r>
          </a:p>
          <a:p>
            <a:pPr algn="l"/>
            <a:br>
              <a:rPr lang="en-GB" sz="800" b="0" i="0" dirty="0">
                <a:solidFill>
                  <a:srgbClr val="53565A"/>
                </a:solidFill>
                <a:effectLst/>
                <a:highlight>
                  <a:srgbClr val="FFFF00"/>
                </a:highlight>
                <a:latin typeface="Opensans"/>
              </a:rPr>
            </a:br>
            <a:r>
              <a:rPr lang="en-GB" sz="800" b="0" i="0" dirty="0">
                <a:solidFill>
                  <a:srgbClr val="53565A"/>
                </a:solidFill>
                <a:effectLst/>
                <a:highlight>
                  <a:srgbClr val="FFFF00"/>
                </a:highlight>
                <a:latin typeface="Opensans"/>
              </a:rPr>
              <a:t>31 January 2018</a:t>
            </a:r>
            <a:endParaRPr lang="en-GB" sz="800" b="0" i="0" dirty="0">
              <a:solidFill>
                <a:srgbClr val="333333"/>
              </a:solidFill>
              <a:effectLst/>
              <a:highlight>
                <a:srgbClr val="FFFF00"/>
              </a:highlight>
              <a:latin typeface="Open Sans" panose="020B0606030504020204" pitchFamily="34" charset="0"/>
            </a:endParaRPr>
          </a:p>
          <a:p>
            <a:pPr algn="l"/>
            <a:r>
              <a:rPr lang="en-GB" sz="800" b="0" i="0" dirty="0">
                <a:solidFill>
                  <a:srgbClr val="000000"/>
                </a:solidFill>
                <a:effectLst/>
                <a:highlight>
                  <a:srgbClr val="FFFF00"/>
                </a:highlight>
                <a:latin typeface="OpenSans-Bold"/>
              </a:rPr>
              <a:t>Reflect more to learn faster, John Hagel III, John Seely Brown (JSB), Andrew De Maar, Maggie </a:t>
            </a:r>
            <a:r>
              <a:rPr lang="en-GB" sz="800" b="0" i="0" dirty="0" err="1">
                <a:solidFill>
                  <a:srgbClr val="000000"/>
                </a:solidFill>
                <a:effectLst/>
                <a:highlight>
                  <a:srgbClr val="FFFF00"/>
                </a:highlight>
                <a:latin typeface="OpenSans-Bold"/>
              </a:rPr>
              <a:t>Wooll</a:t>
            </a:r>
            <a:r>
              <a:rPr lang="en-GB" sz="800" b="0" i="0" dirty="0">
                <a:solidFill>
                  <a:srgbClr val="000000"/>
                </a:solidFill>
                <a:effectLst/>
                <a:highlight>
                  <a:srgbClr val="FFFF00"/>
                </a:highlight>
                <a:latin typeface="OpenSans-Bold"/>
              </a:rPr>
              <a:t> </a:t>
            </a:r>
          </a:p>
          <a:p>
            <a:r>
              <a:rPr lang="en-GB" sz="800" dirty="0">
                <a:highlight>
                  <a:srgbClr val="FFFF00"/>
                </a:highlight>
                <a:hlinkClick r:id="rId8"/>
              </a:rPr>
              <a:t>Reflecting on experiences for performance improvement | Deloitte Insights</a:t>
            </a:r>
            <a:r>
              <a:rPr lang="en-GB" sz="800" dirty="0">
                <a:highlight>
                  <a:srgbClr val="FFFF00"/>
                </a:highlight>
              </a:rPr>
              <a:t> (accessed on 17/09/22)</a:t>
            </a:r>
          </a:p>
          <a:p>
            <a:endParaRPr lang="en-GB" sz="800" dirty="0">
              <a:highlight>
                <a:srgbClr val="FFFF00"/>
              </a:highlight>
            </a:endParaRPr>
          </a:p>
          <a:p>
            <a:r>
              <a:rPr lang="en-GB" sz="800" dirty="0">
                <a:hlinkClick r:id="rId9"/>
              </a:rPr>
              <a:t>Critical Thinking Skills Stock Illustration | Adobe Stock</a:t>
            </a:r>
            <a:r>
              <a:rPr lang="en-GB" sz="800" dirty="0"/>
              <a:t> </a:t>
            </a:r>
            <a:r>
              <a:rPr lang="en-GB" sz="800" dirty="0">
                <a:latin typeface="Arial" panose="020B0604020202020204" pitchFamily="34" charset="0"/>
                <a:cs typeface="Arial" panose="020B0604020202020204" pitchFamily="34" charset="0"/>
              </a:rPr>
              <a:t>(Accessed: 20/09/2022)</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Academic Skills and Assessment Guidance 2022-2023, Early Years Education and Care p.10 (note taking) (Accessed on 25</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September 2022)</a:t>
            </a:r>
          </a:p>
          <a:p>
            <a:r>
              <a:rPr lang="en-GB" sz="800" dirty="0">
                <a:latin typeface="Arial" panose="020B0604020202020204" pitchFamily="34" charset="0"/>
                <a:cs typeface="Arial" panose="020B0604020202020204" pitchFamily="34" charset="0"/>
              </a:rPr>
              <a:t> </a:t>
            </a:r>
          </a:p>
          <a:p>
            <a:r>
              <a:rPr lang="en-GB" sz="800" dirty="0">
                <a:latin typeface="Arial" panose="020B0604020202020204" pitchFamily="34" charset="0"/>
                <a:cs typeface="Arial" panose="020B0604020202020204" pitchFamily="34" charset="0"/>
              </a:rPr>
              <a:t>Academic Skills and Assessment Guidance 2022-2023, Early Years Education and Care p.12 (referencing) (Accessed on 25</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September 2022)</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Academic Skills and Assessment Guidance 2022-2023, Early Years Education and Care p.11 (Time Management) (Accessed on 25</a:t>
            </a:r>
            <a:r>
              <a:rPr lang="en-GB" sz="800" baseline="30000" dirty="0">
                <a:latin typeface="Arial" panose="020B0604020202020204" pitchFamily="34" charset="0"/>
                <a:cs typeface="Arial" panose="020B0604020202020204" pitchFamily="34" charset="0"/>
              </a:rPr>
              <a:t>th</a:t>
            </a:r>
            <a:r>
              <a:rPr lang="en-GB" sz="800" dirty="0">
                <a:latin typeface="Arial" panose="020B0604020202020204" pitchFamily="34" charset="0"/>
                <a:cs typeface="Arial" panose="020B0604020202020204" pitchFamily="34" charset="0"/>
              </a:rPr>
              <a:t> September 2022) </a:t>
            </a:r>
          </a:p>
          <a:p>
            <a:endParaRPr lang="en-GB" sz="1000" dirty="0">
              <a:latin typeface="Arial" panose="020B0604020202020204" pitchFamily="34" charset="0"/>
              <a:cs typeface="Arial" panose="020B0604020202020204" pitchFamily="34" charset="0"/>
            </a:endParaRPr>
          </a:p>
          <a:p>
            <a:r>
              <a:rPr lang="en-GB" sz="800" b="1" i="0" dirty="0" err="1">
                <a:effectLst/>
                <a:latin typeface="Open Sans" panose="020B0606030504020204" pitchFamily="34" charset="0"/>
              </a:rPr>
              <a:t>SkillsYouNeed</a:t>
            </a:r>
            <a:r>
              <a:rPr lang="en-GB" sz="800" b="1" i="0" dirty="0">
                <a:effectLst/>
                <a:latin typeface="Open Sans" panose="020B0606030504020204" pitchFamily="34" charset="0"/>
              </a:rPr>
              <a:t>- </a:t>
            </a:r>
            <a:r>
              <a:rPr lang="en-GB" sz="800" i="1" dirty="0">
                <a:effectLst/>
                <a:latin typeface="Open Sans" panose="020B0606030504020204" pitchFamily="34" charset="0"/>
              </a:rPr>
              <a:t>Helping you develop life skills: (</a:t>
            </a:r>
            <a:r>
              <a:rPr lang="en-GB" sz="800" b="1" i="0" dirty="0">
                <a:effectLst/>
                <a:latin typeface="Open Sans" panose="020B0606030504020204" pitchFamily="34" charset="0"/>
              </a:rPr>
              <a:t>© 2011 – 2022) </a:t>
            </a:r>
            <a:r>
              <a:rPr lang="en-GB" sz="800" i="0" dirty="0">
                <a:effectLst/>
                <a:latin typeface="Open Sans" panose="020B0606030504020204" pitchFamily="34" charset="0"/>
              </a:rPr>
              <a:t>available </a:t>
            </a:r>
            <a:r>
              <a:rPr lang="en-GB" sz="800" i="0" dirty="0" err="1">
                <a:effectLst/>
                <a:latin typeface="Open Sans" panose="020B0606030504020204" pitchFamily="34" charset="0"/>
              </a:rPr>
              <a:t>at:</a:t>
            </a:r>
            <a:r>
              <a:rPr lang="en-GB" sz="800" dirty="0" err="1">
                <a:hlinkClick r:id="rId10"/>
              </a:rPr>
              <a:t>Time</a:t>
            </a:r>
            <a:r>
              <a:rPr lang="en-GB" sz="800" dirty="0">
                <a:hlinkClick r:id="rId10"/>
              </a:rPr>
              <a:t> Management Skills | </a:t>
            </a:r>
            <a:r>
              <a:rPr lang="en-GB" sz="800" dirty="0" err="1">
                <a:hlinkClick r:id="rId10"/>
              </a:rPr>
              <a:t>SkillsYouNeed</a:t>
            </a:r>
            <a:r>
              <a:rPr lang="en-GB" sz="800" dirty="0">
                <a:latin typeface="Arial" panose="020B0604020202020204" pitchFamily="34" charset="0"/>
                <a:cs typeface="Arial" panose="020B0604020202020204" pitchFamily="34" charset="0"/>
              </a:rPr>
              <a:t> </a:t>
            </a:r>
            <a:r>
              <a:rPr lang="en-GB" sz="800" b="1" i="0" dirty="0">
                <a:effectLst/>
                <a:latin typeface="Open Sans" panose="020B0606030504020204" pitchFamily="34" charset="0"/>
              </a:rPr>
              <a:t>(</a:t>
            </a:r>
            <a:r>
              <a:rPr lang="en-GB" sz="800" i="0" dirty="0">
                <a:effectLst/>
                <a:latin typeface="Open Sans" panose="020B0606030504020204" pitchFamily="34" charset="0"/>
              </a:rPr>
              <a:t>Accessed on 25</a:t>
            </a:r>
            <a:r>
              <a:rPr lang="en-GB" sz="800" i="0" baseline="30000" dirty="0">
                <a:effectLst/>
                <a:latin typeface="Open Sans" panose="020B0606030504020204" pitchFamily="34" charset="0"/>
              </a:rPr>
              <a:t>th</a:t>
            </a:r>
            <a:r>
              <a:rPr lang="en-GB" sz="800" i="0" dirty="0">
                <a:effectLst/>
                <a:latin typeface="Open Sans" panose="020B0606030504020204" pitchFamily="34" charset="0"/>
              </a:rPr>
              <a:t> September 2022)</a:t>
            </a:r>
          </a:p>
          <a:p>
            <a:endParaRPr lang="en-GB" sz="800" dirty="0">
              <a:latin typeface="Open Sans" panose="020B0606030504020204" pitchFamily="34" charset="0"/>
              <a:cs typeface="Arial" panose="020B0604020202020204" pitchFamily="34" charset="0"/>
            </a:endParaRPr>
          </a:p>
          <a:p>
            <a:r>
              <a:rPr lang="en-GB" sz="800" dirty="0">
                <a:latin typeface="Open Sans" panose="020B0606030504020204" pitchFamily="34" charset="0"/>
                <a:cs typeface="Arial" panose="020B0604020202020204" pitchFamily="34" charset="0"/>
              </a:rPr>
              <a:t>Indeed Editorial Team, updated 3</a:t>
            </a:r>
            <a:r>
              <a:rPr lang="en-GB" sz="800" baseline="30000" dirty="0">
                <a:latin typeface="Open Sans" panose="020B0606030504020204" pitchFamily="34" charset="0"/>
                <a:cs typeface="Arial" panose="020B0604020202020204" pitchFamily="34" charset="0"/>
              </a:rPr>
              <a:t>rd</a:t>
            </a:r>
            <a:r>
              <a:rPr lang="en-GB" sz="800" dirty="0">
                <a:latin typeface="Open Sans" panose="020B0606030504020204" pitchFamily="34" charset="0"/>
                <a:cs typeface="Arial" panose="020B0604020202020204" pitchFamily="34" charset="0"/>
              </a:rPr>
              <a:t> May 2022, published 21</a:t>
            </a:r>
            <a:r>
              <a:rPr lang="en-GB" sz="800" baseline="30000" dirty="0">
                <a:latin typeface="Open Sans" panose="020B0606030504020204" pitchFamily="34" charset="0"/>
                <a:cs typeface="Arial" panose="020B0604020202020204" pitchFamily="34" charset="0"/>
              </a:rPr>
              <a:t>st</a:t>
            </a:r>
            <a:r>
              <a:rPr lang="en-GB" sz="800" dirty="0">
                <a:latin typeface="Open Sans" panose="020B0606030504020204" pitchFamily="34" charset="0"/>
                <a:cs typeface="Arial" panose="020B0604020202020204" pitchFamily="34" charset="0"/>
              </a:rPr>
              <a:t> May 2021. Available at: </a:t>
            </a:r>
            <a:r>
              <a:rPr lang="en-GB" sz="800" dirty="0">
                <a:hlinkClick r:id="rId11"/>
              </a:rPr>
              <a:t>Time-Management Skills: Definition, Examples and Tips for Improvement | Indeed.com UK</a:t>
            </a:r>
            <a:r>
              <a:rPr lang="en-GB" sz="800" dirty="0"/>
              <a:t> (Accessed on 25</a:t>
            </a:r>
            <a:r>
              <a:rPr lang="en-GB" sz="800" baseline="30000" dirty="0"/>
              <a:t>th</a:t>
            </a:r>
            <a:r>
              <a:rPr lang="en-GB" sz="800" dirty="0"/>
              <a:t> September 2022)Neville C, (2012) </a:t>
            </a:r>
            <a:r>
              <a:rPr lang="en-GB" sz="800" i="1" dirty="0"/>
              <a:t>Referencing: principles, practice- and problems: Available at </a:t>
            </a:r>
            <a:r>
              <a:rPr lang="en-GB" sz="800" dirty="0"/>
              <a:t> </a:t>
            </a:r>
            <a:r>
              <a:rPr lang="en-GB" sz="800" dirty="0">
                <a:hlinkClick r:id="rId12"/>
              </a:rPr>
              <a:t>Referencing_Principles_Practice_and_Problems-with-cover-page-v2.pdf (d1wqtxts1xzle7.cloudfront.net)</a:t>
            </a:r>
            <a:r>
              <a:rPr lang="en-GB" sz="800" dirty="0"/>
              <a:t> (Accessed on: 26</a:t>
            </a:r>
            <a:r>
              <a:rPr lang="en-GB" sz="800" baseline="30000" dirty="0"/>
              <a:t>th</a:t>
            </a:r>
            <a:r>
              <a:rPr lang="en-GB" sz="800" dirty="0"/>
              <a:t> September 2022) </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4778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24372</TotalTime>
  <Words>2069</Words>
  <Application>Microsoft Office PowerPoint</Application>
  <PresentationFormat>Widescreen</PresentationFormat>
  <Paragraphs>92</Paragraphs>
  <Slides>2</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vt:i4>
      </vt:variant>
    </vt:vector>
  </HeadingPairs>
  <TitlesOfParts>
    <vt:vector size="12" baseType="lpstr">
      <vt:lpstr>akzidenz-grotesk</vt:lpstr>
      <vt:lpstr>Arial</vt:lpstr>
      <vt:lpstr>Calibri</vt:lpstr>
      <vt:lpstr>Calibri Light</vt:lpstr>
      <vt:lpstr>Open Sans</vt:lpstr>
      <vt:lpstr>Opensans</vt:lpstr>
      <vt:lpstr>OpenSans-Bold</vt:lpstr>
      <vt:lpstr>Source Sans Pro</vt:lpstr>
      <vt:lpstr>unset</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Needham</dc:creator>
  <cp:lastModifiedBy>Emma Needham</cp:lastModifiedBy>
  <cp:revision>1</cp:revision>
  <dcterms:created xsi:type="dcterms:W3CDTF">2022-09-09T16:26:42Z</dcterms:created>
  <dcterms:modified xsi:type="dcterms:W3CDTF">2022-09-26T15:42:32Z</dcterms:modified>
</cp:coreProperties>
</file>