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slide" Target="slides/slide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FFE5B-3429-997C-F489-C795CE555C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DDBB5A-BAB3-30C4-B7AF-B1A4A4E9F0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D6141D-4732-8CE7-763C-C372337C6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E419CB-E1D2-5E54-987C-C84799FFA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34F325-61F7-7C71-B355-B2DF4B5C6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096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18FF8-ABD0-F4C0-480D-51A63DD33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1E080-65EC-0545-73D2-DF068557EC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9289C-7C80-A445-DDC3-16CDF6CA4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3EF55-C7A1-FC2A-37CF-D3BAF84BF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A899A5-F066-445A-FD38-9EA64A4FB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933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F2E54-32B0-5763-287F-6F22CC7C6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23F0C9-6402-CC30-EF4C-25E32D685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7228C4-2CB4-7762-1056-C3440C884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12DE75-BB7D-F2E7-EA51-AF917206D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42AD27-522F-32CF-827F-CD7501627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092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86784-232D-EADE-06DA-3B8C24ADA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D2667-9DA0-3020-0E5D-CA5F8B6F5F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5EEFAD-1E7E-546A-7811-6E9005F16B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BFD9BF-E91A-FA49-05DB-0DBAB56D8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71B3C5-F4B2-BC7C-A5DE-A580C93B0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629EE2-E074-9167-9451-067CE4967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02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BD857-E90F-BCEA-9034-E1D7F287A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66DCA-7123-5A9B-4990-C29B02B25D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F333D4-1B49-F0B6-585E-56A8A9188F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7867D2-9846-B2A7-9D55-F930A1C18B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7FAFE3-213F-B900-E332-3FECF51E4E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ED862B-62B5-2D5A-D7ED-C62760D62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6C8AE3-2FB2-03CA-8033-96C6CBC8D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D24309-68DA-D37C-E7A2-2C00FEA12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408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62981-E5FA-E144-C2ED-38A98340E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AEFEA5-6613-91E8-B060-8AC738022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E4FFC3-6598-7564-42C5-FE9337101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31D253-F09B-8A75-D664-F0DED5F67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076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095E3D-B16B-EF59-79C1-175E3095B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A7DB35-84D9-041E-9D3A-7454F6EFE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07918C-F7F4-37E6-7F94-7C620D1CB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663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501EA-EE8F-582A-FFE6-685624F46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37A7C-D48E-33E4-9592-5B999326A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23EAF0-8F85-4AD3-C8BD-8BBF44B9E8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1CD65C-C7C6-4E21-8951-B723A756C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A3FD28-DE36-357B-CDF3-5F378F32A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0AD8E3-572C-0953-EFAC-C03840A83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80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0BB2A-0CBD-3F0E-4EED-F1BE8B30E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F2BAED-6E20-9D7C-D6E4-F609DD503F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247D06-431B-C2D4-CA73-DB284B98D9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FFAD46-DC68-FBA2-892B-0173B6C90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31E5E2-2EC4-2C11-70C9-CC66EEE5C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D08645-8A01-157A-AE9A-CA4AF088C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153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4D21E-2567-CB68-6DCC-0AE9EB4AB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AEF64A-6520-45C5-277A-C3661BFD1B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1F28A-BF47-675A-B138-12DC1343F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E1AED-D3F5-0C95-EE6A-FB4513975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F0E6D-14EF-390B-56BF-41B90381E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905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27D110-AC32-E78C-89F9-C2979AA2F0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7AB10A-4EE4-D617-F72C-CC82AC5B30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5E38B9-57EC-E4D9-BE9F-4F0DB5142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1BB32-16B1-C635-1C1A-3E82DB466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B77E8-8CFD-BF7B-6B14-F9DDBF329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238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5EABC-7D12-97A8-46A7-A6B630EC3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9AF2BA-8035-C0E9-65CA-C87CC75192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43A42-37C0-6240-95B7-1C84D1F3FE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B1666-052D-FC4C-AB30-332065753A13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9E455-BE33-8F0B-32F3-C040622C58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4CA91-16C7-293A-3F84-FF17FCB5EA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69B819-2C62-704A-8F7E-BC1A3E99A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280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.m4a" /><Relationship Id="rId1" Type="http://schemas.microsoft.com/office/2007/relationships/media" Target="../media/media1.m4a" /><Relationship Id="rId4" Type="http://schemas.openxmlformats.org/officeDocument/2006/relationships/image" Target="../media/image1.pn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0A66311-D0E3-2DD6-0306-2066328B925E}"/>
              </a:ext>
            </a:extLst>
          </p:cNvPr>
          <p:cNvSpPr txBox="1"/>
          <p:nvPr/>
        </p:nvSpPr>
        <p:spPr>
          <a:xfrm>
            <a:off x="513908" y="1267046"/>
            <a:ext cx="59117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Student Name: Larisa Luciana </a:t>
            </a:r>
            <a:r>
              <a:rPr lang="en-GB" sz="2000" dirty="0" err="1"/>
              <a:t>Tomozei</a:t>
            </a:r>
            <a:endParaRPr lang="en-GB" sz="2000" dirty="0"/>
          </a:p>
          <a:p>
            <a:pPr algn="l"/>
            <a:r>
              <a:rPr lang="en-GB" sz="2000" dirty="0"/>
              <a:t>Student ID: 127769</a:t>
            </a:r>
          </a:p>
          <a:p>
            <a:pPr algn="l"/>
            <a:r>
              <a:rPr lang="en-GB" sz="2000" dirty="0"/>
              <a:t>Luciana </a:t>
            </a:r>
            <a:r>
              <a:rPr lang="en-GB" sz="2000" dirty="0" err="1"/>
              <a:t>Suardi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D63B24-ADC7-E9CA-3012-9A527C4D2C06}"/>
              </a:ext>
            </a:extLst>
          </p:cNvPr>
          <p:cNvSpPr txBox="1"/>
          <p:nvPr/>
        </p:nvSpPr>
        <p:spPr>
          <a:xfrm>
            <a:off x="4295553" y="3604437"/>
            <a:ext cx="3882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dirty="0"/>
              <a:t>Room Reservation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653749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F16730ED-1404-716E-4E65-7A89AF0450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V="1">
            <a:off x="4462573" y="1748170"/>
            <a:ext cx="3018760" cy="301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5A353E4-77C0-C58A-EB5F-CAE73ECE1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596" y="643467"/>
            <a:ext cx="9688808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8362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ciobotarularisa8@gmail.com</dc:creator>
  <cp:lastModifiedBy>ciobotarularisa8@gmail.com</cp:lastModifiedBy>
  <cp:revision>1</cp:revision>
  <dcterms:created xsi:type="dcterms:W3CDTF">2023-05-26T12:38:27Z</dcterms:created>
  <dcterms:modified xsi:type="dcterms:W3CDTF">2023-05-26T13:24:11Z</dcterms:modified>
</cp:coreProperties>
</file>