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Lst>
  <p:notesMasterIdLst>
    <p:notesMasterId r:id="rId50"/>
  </p:notesMasterIdLst>
  <p:sldIdLst>
    <p:sldId id="256" r:id="rId2"/>
    <p:sldId id="304" r:id="rId3"/>
    <p:sldId id="291" r:id="rId4"/>
    <p:sldId id="292" r:id="rId5"/>
    <p:sldId id="293" r:id="rId6"/>
    <p:sldId id="294" r:id="rId7"/>
    <p:sldId id="295" r:id="rId8"/>
    <p:sldId id="289" r:id="rId9"/>
    <p:sldId id="290" r:id="rId10"/>
    <p:sldId id="296" r:id="rId11"/>
    <p:sldId id="303" r:id="rId12"/>
    <p:sldId id="269" r:id="rId13"/>
    <p:sldId id="297" r:id="rId14"/>
    <p:sldId id="270" r:id="rId15"/>
    <p:sldId id="298" r:id="rId16"/>
    <p:sldId id="257" r:id="rId17"/>
    <p:sldId id="288" r:id="rId18"/>
    <p:sldId id="273" r:id="rId19"/>
    <p:sldId id="259" r:id="rId20"/>
    <p:sldId id="262" r:id="rId21"/>
    <p:sldId id="261" r:id="rId22"/>
    <p:sldId id="271" r:id="rId23"/>
    <p:sldId id="260" r:id="rId24"/>
    <p:sldId id="272" r:id="rId25"/>
    <p:sldId id="274" r:id="rId26"/>
    <p:sldId id="264" r:id="rId27"/>
    <p:sldId id="265" r:id="rId28"/>
    <p:sldId id="266" r:id="rId29"/>
    <p:sldId id="281" r:id="rId30"/>
    <p:sldId id="278" r:id="rId31"/>
    <p:sldId id="279" r:id="rId32"/>
    <p:sldId id="280" r:id="rId33"/>
    <p:sldId id="283" r:id="rId34"/>
    <p:sldId id="275" r:id="rId35"/>
    <p:sldId id="263" r:id="rId36"/>
    <p:sldId id="267" r:id="rId37"/>
    <p:sldId id="276" r:id="rId38"/>
    <p:sldId id="277" r:id="rId39"/>
    <p:sldId id="282" r:id="rId40"/>
    <p:sldId id="284" r:id="rId41"/>
    <p:sldId id="299" r:id="rId42"/>
    <p:sldId id="301" r:id="rId43"/>
    <p:sldId id="300" r:id="rId44"/>
    <p:sldId id="302" r:id="rId45"/>
    <p:sldId id="285" r:id="rId46"/>
    <p:sldId id="286" r:id="rId47"/>
    <p:sldId id="287" r:id="rId48"/>
    <p:sldId id="30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85" d="100"/>
          <a:sy n="85" d="100"/>
        </p:scale>
        <p:origin x="48" y="3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F0DF13-9AF3-4135-8E09-35F8AF848E49}" type="datetimeFigureOut">
              <a:rPr lang="en-GB" smtClean="0"/>
              <a:t>13/10/2024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41E75-3229-4382-B8EC-F97D9B90443B}" type="slidenum">
              <a:rPr lang="en-GB" smtClean="0"/>
              <a:t>‹#›</a:t>
            </a:fld>
            <a:endParaRPr lang="en-GB"/>
          </a:p>
        </p:txBody>
      </p:sp>
    </p:spTree>
    <p:extLst>
      <p:ext uri="{BB962C8B-B14F-4D97-AF65-F5344CB8AC3E}">
        <p14:creationId xmlns:p14="http://schemas.microsoft.com/office/powerpoint/2010/main" val="3932133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following slides, examples have been provided relating to each of these possible risks.</a:t>
            </a:r>
          </a:p>
        </p:txBody>
      </p:sp>
      <p:sp>
        <p:nvSpPr>
          <p:cNvPr id="4" name="Slide Number Placeholder 3"/>
          <p:cNvSpPr>
            <a:spLocks noGrp="1"/>
          </p:cNvSpPr>
          <p:nvPr>
            <p:ph type="sldNum" sz="quarter" idx="5"/>
          </p:nvPr>
        </p:nvSpPr>
        <p:spPr/>
        <p:txBody>
          <a:bodyPr/>
          <a:lstStyle/>
          <a:p>
            <a:fld id="{50541E75-3229-4382-B8EC-F97D9B90443B}" type="slidenum">
              <a:rPr lang="en-GB" smtClean="0"/>
              <a:t>19</a:t>
            </a:fld>
            <a:endParaRPr lang="en-GB"/>
          </a:p>
        </p:txBody>
      </p:sp>
    </p:spTree>
    <p:extLst>
      <p:ext uri="{BB962C8B-B14F-4D97-AF65-F5344CB8AC3E}">
        <p14:creationId xmlns:p14="http://schemas.microsoft.com/office/powerpoint/2010/main" val="692645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10/13/2024</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37858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10/13/2024</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555851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10/13/2024</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500522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10/13/2024</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223919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10/13/2024</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58402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10/13/2024</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2759611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10/13/2024</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96125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10/13/2024</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25765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10/13/2024</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38311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10/13/2024</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960137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10/13/2024</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84276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10/13/2024</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0137602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694" r:id="rId5"/>
    <p:sldLayoutId id="2147483699" r:id="rId6"/>
    <p:sldLayoutId id="2147483695" r:id="rId7"/>
    <p:sldLayoutId id="2147483696" r:id="rId8"/>
    <p:sldLayoutId id="2147483697" r:id="rId9"/>
    <p:sldLayoutId id="2147483698" r:id="rId10"/>
    <p:sldLayoutId id="2147483700"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tmp"/><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tmp"/><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1.tmp"/><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293528E-0CA3-4E56-B7A0-091C0AB0C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40B61B-ACE3-3BB0-1F6A-4E4895B22C6A}"/>
              </a:ext>
            </a:extLst>
          </p:cNvPr>
          <p:cNvSpPr>
            <a:spLocks noGrp="1"/>
          </p:cNvSpPr>
          <p:nvPr>
            <p:ph type="ctrTitle"/>
          </p:nvPr>
        </p:nvSpPr>
        <p:spPr>
          <a:xfrm>
            <a:off x="766940" y="4976537"/>
            <a:ext cx="10658121" cy="875980"/>
          </a:xfrm>
        </p:spPr>
        <p:txBody>
          <a:bodyPr anchor="ctr">
            <a:normAutofit/>
          </a:bodyPr>
          <a:lstStyle/>
          <a:p>
            <a:r>
              <a:rPr lang="en-GB"/>
              <a:t>ECDE7013</a:t>
            </a:r>
          </a:p>
        </p:txBody>
      </p:sp>
      <p:pic>
        <p:nvPicPr>
          <p:cNvPr id="4" name="Picture 3" descr="An abstract burst of blue and pink">
            <a:extLst>
              <a:ext uri="{FF2B5EF4-FFF2-40B4-BE49-F238E27FC236}">
                <a16:creationId xmlns:a16="http://schemas.microsoft.com/office/drawing/2014/main" id="{3671A2E0-EAA6-0113-A288-B3853FC991A7}"/>
              </a:ext>
            </a:extLst>
          </p:cNvPr>
          <p:cNvPicPr>
            <a:picLocks noChangeAspect="1"/>
          </p:cNvPicPr>
          <p:nvPr/>
        </p:nvPicPr>
        <p:blipFill rotWithShape="1">
          <a:blip r:embed="rId2"/>
          <a:srcRect t="22776" r="-1" b="9876"/>
          <a:stretch/>
        </p:blipFill>
        <p:spPr>
          <a:xfrm>
            <a:off x="283465" y="285711"/>
            <a:ext cx="11603736" cy="4395865"/>
          </a:xfrm>
          <a:custGeom>
            <a:avLst/>
            <a:gdLst/>
            <a:ahLst/>
            <a:cxnLst/>
            <a:rect l="l" t="t" r="r" b="b"/>
            <a:pathLst>
              <a:path w="11349765" h="3938796">
                <a:moveTo>
                  <a:pt x="795037" y="22"/>
                </a:moveTo>
                <a:cubicBezTo>
                  <a:pt x="1053021" y="260"/>
                  <a:pt x="1376279" y="2487"/>
                  <a:pt x="1664950" y="5593"/>
                </a:cubicBezTo>
                <a:lnTo>
                  <a:pt x="9880140" y="24285"/>
                </a:lnTo>
                <a:lnTo>
                  <a:pt x="11338315" y="41907"/>
                </a:lnTo>
                <a:cubicBezTo>
                  <a:pt x="11379783" y="1357543"/>
                  <a:pt x="11296845" y="2623418"/>
                  <a:pt x="11276110" y="3914173"/>
                </a:cubicBezTo>
                <a:lnTo>
                  <a:pt x="10993203" y="3938796"/>
                </a:lnTo>
                <a:lnTo>
                  <a:pt x="1844326" y="3921552"/>
                </a:lnTo>
                <a:cubicBezTo>
                  <a:pt x="1106127" y="3902860"/>
                  <a:pt x="578842" y="3921553"/>
                  <a:pt x="72649" y="3902860"/>
                </a:cubicBezTo>
                <a:cubicBezTo>
                  <a:pt x="-82021" y="2638039"/>
                  <a:pt x="37496" y="877883"/>
                  <a:pt x="178107" y="80361"/>
                </a:cubicBezTo>
                <a:cubicBezTo>
                  <a:pt x="190197" y="-17618"/>
                  <a:pt x="180177" y="14441"/>
                  <a:pt x="422727" y="1980"/>
                </a:cubicBezTo>
                <a:cubicBezTo>
                  <a:pt x="508953" y="452"/>
                  <a:pt x="640245" y="-121"/>
                  <a:pt x="795037" y="22"/>
                </a:cubicBezTo>
                <a:close/>
              </a:path>
            </a:pathLst>
          </a:custGeom>
        </p:spPr>
      </p:pic>
      <p:sp>
        <p:nvSpPr>
          <p:cNvPr id="3" name="Subtitle 2">
            <a:extLst>
              <a:ext uri="{FF2B5EF4-FFF2-40B4-BE49-F238E27FC236}">
                <a16:creationId xmlns:a16="http://schemas.microsoft.com/office/drawing/2014/main" id="{97B8A4B2-A56D-DA25-0607-A9D1DC69CD27}"/>
              </a:ext>
            </a:extLst>
          </p:cNvPr>
          <p:cNvSpPr>
            <a:spLocks noGrp="1"/>
          </p:cNvSpPr>
          <p:nvPr>
            <p:ph type="subTitle" idx="1"/>
          </p:nvPr>
        </p:nvSpPr>
        <p:spPr>
          <a:xfrm>
            <a:off x="1985043" y="5760309"/>
            <a:ext cx="8221915" cy="737666"/>
          </a:xfrm>
        </p:spPr>
        <p:txBody>
          <a:bodyPr anchor="ctr">
            <a:normAutofit/>
          </a:bodyPr>
          <a:lstStyle/>
          <a:p>
            <a:pPr algn="ctr"/>
            <a:r>
              <a:rPr lang="en-GB"/>
              <a:t>Twilight Session 1 - 13/10/24</a:t>
            </a:r>
          </a:p>
        </p:txBody>
      </p:sp>
      <p:sp>
        <p:nvSpPr>
          <p:cNvPr id="36" name="Freeform: Shape 35">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3465" y="285712"/>
            <a:ext cx="11603735" cy="4395864"/>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0 w 7680682"/>
              <a:gd name="connsiteY4" fmla="*/ 60538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42138 w 7680682"/>
              <a:gd name="connsiteY4" fmla="*/ 40219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9875 w 7688439"/>
              <a:gd name="connsiteY0" fmla="*/ 6433518 h 6433552"/>
              <a:gd name="connsiteX1" fmla="*/ 6560587 w 7688439"/>
              <a:gd name="connsiteY1" fmla="*/ 6424418 h 6433552"/>
              <a:gd name="connsiteX2" fmla="*/ 995539 w 7688439"/>
              <a:gd name="connsiteY2" fmla="*/ 6393888 h 6433552"/>
              <a:gd name="connsiteX3" fmla="*/ 7757 w 7688439"/>
              <a:gd name="connsiteY3" fmla="*/ 6365104 h 6433552"/>
              <a:gd name="connsiteX4" fmla="*/ 49895 w 7688439"/>
              <a:gd name="connsiteY4" fmla="*/ 40219 h 6433552"/>
              <a:gd name="connsiteX5" fmla="*/ 241539 w 7688439"/>
              <a:gd name="connsiteY5" fmla="*/ 0 h 6433552"/>
              <a:gd name="connsiteX6" fmla="*/ 6439076 w 7688439"/>
              <a:gd name="connsiteY6" fmla="*/ 28166 h 6433552"/>
              <a:gd name="connsiteX7" fmla="*/ 7639227 w 7688439"/>
              <a:gd name="connsiteY7" fmla="*/ 58697 h 6433552"/>
              <a:gd name="connsiteX8" fmla="*/ 7567789 w 7688439"/>
              <a:gd name="connsiteY8" fmla="*/ 6302294 h 6433552"/>
              <a:gd name="connsiteX9" fmla="*/ 7402081 w 7688439"/>
              <a:gd name="connsiteY9" fmla="*/ 6430320 h 6433552"/>
              <a:gd name="connsiteX10" fmla="*/ 7149875 w 7688439"/>
              <a:gd name="connsiteY10" fmla="*/ 6433518 h 643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8439" h="6433552">
                <a:moveTo>
                  <a:pt x="7149875" y="6433518"/>
                </a:moveTo>
                <a:cubicBezTo>
                  <a:pt x="6975114" y="6433129"/>
                  <a:pt x="6756136" y="6429491"/>
                  <a:pt x="6560587" y="6424418"/>
                </a:cubicBezTo>
                <a:lnTo>
                  <a:pt x="995539" y="6393888"/>
                </a:lnTo>
                <a:lnTo>
                  <a:pt x="7757" y="6365104"/>
                </a:lnTo>
                <a:cubicBezTo>
                  <a:pt x="-20334" y="4216169"/>
                  <a:pt x="35849" y="2148514"/>
                  <a:pt x="49895" y="40219"/>
                </a:cubicBezTo>
                <a:lnTo>
                  <a:pt x="241539" y="0"/>
                </a:lnTo>
                <a:lnTo>
                  <a:pt x="6439076" y="28166"/>
                </a:lnTo>
                <a:cubicBezTo>
                  <a:pt x="6939139" y="58697"/>
                  <a:pt x="7296327" y="28165"/>
                  <a:pt x="7639227" y="58697"/>
                </a:cubicBezTo>
                <a:cubicBezTo>
                  <a:pt x="7744002" y="2124631"/>
                  <a:pt x="7663040" y="4999637"/>
                  <a:pt x="7567789" y="6302294"/>
                </a:cubicBezTo>
                <a:cubicBezTo>
                  <a:pt x="7559599" y="6462331"/>
                  <a:pt x="7566387" y="6409966"/>
                  <a:pt x="7402081" y="6430320"/>
                </a:cubicBezTo>
                <a:cubicBezTo>
                  <a:pt x="7343671" y="6432816"/>
                  <a:pt x="7254732" y="6433752"/>
                  <a:pt x="7149875" y="643351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00376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3A1188B-F6D0-454F-8265-790DD27A8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18E7EA4-BE76-5F74-3805-D0F7EC6D4D2C}"/>
              </a:ext>
            </a:extLst>
          </p:cNvPr>
          <p:cNvPicPr>
            <a:picLocks noChangeAspect="1"/>
          </p:cNvPicPr>
          <p:nvPr/>
        </p:nvPicPr>
        <p:blipFill rotWithShape="1">
          <a:blip r:embed="rId2"/>
          <a:srcRect t="12963" b="3394"/>
          <a:stretch/>
        </p:blipFill>
        <p:spPr>
          <a:xfrm>
            <a:off x="20" y="10"/>
            <a:ext cx="12191979" cy="6857989"/>
          </a:xfrm>
          <a:prstGeom prst="rect">
            <a:avLst/>
          </a:prstGeom>
        </p:spPr>
      </p:pic>
      <p:sp>
        <p:nvSpPr>
          <p:cNvPr id="21" name="Freeform: Shape 20">
            <a:extLst>
              <a:ext uri="{FF2B5EF4-FFF2-40B4-BE49-F238E27FC236}">
                <a16:creationId xmlns:a16="http://schemas.microsoft.com/office/drawing/2014/main" id="{E1508670-65E0-4939-8E5D-98D071CA1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543795" y="3143470"/>
            <a:ext cx="5212440" cy="367917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solidFill>
            <a:schemeClr val="bg1"/>
          </a:solidFill>
          <a:ln w="19050"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BA680864-F353-4128-88F8-98E04FD76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514767" y="3191764"/>
            <a:ext cx="5212440" cy="367917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06E1560B-0D21-5D25-2505-4414F78E687F}"/>
              </a:ext>
            </a:extLst>
          </p:cNvPr>
          <p:cNvSpPr>
            <a:spLocks noGrp="1"/>
          </p:cNvSpPr>
          <p:nvPr>
            <p:ph type="ctrTitle"/>
          </p:nvPr>
        </p:nvSpPr>
        <p:spPr>
          <a:xfrm>
            <a:off x="858981" y="3823855"/>
            <a:ext cx="4477789" cy="1706880"/>
          </a:xfrm>
        </p:spPr>
        <p:txBody>
          <a:bodyPr anchor="b">
            <a:normAutofit/>
          </a:bodyPr>
          <a:lstStyle/>
          <a:p>
            <a:r>
              <a:rPr lang="en-GB" dirty="0"/>
              <a:t>Please access Moodle this week!</a:t>
            </a:r>
          </a:p>
        </p:txBody>
      </p:sp>
      <p:sp>
        <p:nvSpPr>
          <p:cNvPr id="4" name="Subtitle 3">
            <a:extLst>
              <a:ext uri="{FF2B5EF4-FFF2-40B4-BE49-F238E27FC236}">
                <a16:creationId xmlns:a16="http://schemas.microsoft.com/office/drawing/2014/main" id="{0ABE7663-AEDE-16C8-5749-26DEBB74241C}"/>
              </a:ext>
            </a:extLst>
          </p:cNvPr>
          <p:cNvSpPr>
            <a:spLocks noGrp="1"/>
          </p:cNvSpPr>
          <p:nvPr>
            <p:ph type="subTitle" idx="1"/>
          </p:nvPr>
        </p:nvSpPr>
        <p:spPr>
          <a:xfrm>
            <a:off x="1079863" y="5530735"/>
            <a:ext cx="3758145" cy="609600"/>
          </a:xfrm>
        </p:spPr>
        <p:txBody>
          <a:bodyPr>
            <a:normAutofit/>
          </a:bodyPr>
          <a:lstStyle/>
          <a:p>
            <a:pPr algn="ctr"/>
            <a:endParaRPr lang="en-GB" dirty="0"/>
          </a:p>
        </p:txBody>
      </p:sp>
    </p:spTree>
    <p:extLst>
      <p:ext uri="{BB962C8B-B14F-4D97-AF65-F5344CB8AC3E}">
        <p14:creationId xmlns:p14="http://schemas.microsoft.com/office/powerpoint/2010/main" val="227883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4" name="Rectangle 13">
            <a:extLst>
              <a:ext uri="{FF2B5EF4-FFF2-40B4-BE49-F238E27FC236}">
                <a16:creationId xmlns:a16="http://schemas.microsoft.com/office/drawing/2014/main" id="{7FB5426F-482B-4074-A203-9F2C2BEB0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0086" y="335066"/>
            <a:ext cx="7441203" cy="6013686"/>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7F160B5-A1CE-4576-8323-263FB7D1B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9246" y="762711"/>
            <a:ext cx="4297875" cy="4329484"/>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73290 w 5474585"/>
              <a:gd name="connsiteY0" fmla="*/ 3417073 h 3663685"/>
              <a:gd name="connsiteX1" fmla="*/ 4950117 w 5474585"/>
              <a:gd name="connsiteY1" fmla="*/ 3061336 h 3663685"/>
              <a:gd name="connsiteX2" fmla="*/ 5470040 w 5474585"/>
              <a:gd name="connsiteY2" fmla="*/ 1525101 h 3663685"/>
              <a:gd name="connsiteX3" fmla="*/ 5072502 w 5474585"/>
              <a:gd name="connsiteY3" fmla="*/ 466701 h 3663685"/>
              <a:gd name="connsiteX4" fmla="*/ 1407509 w 5474585"/>
              <a:gd name="connsiteY4" fmla="*/ 19557 h 3663685"/>
              <a:gd name="connsiteX5" fmla="*/ 174315 w 5474585"/>
              <a:gd name="connsiteY5" fmla="*/ 783491 h 3663685"/>
              <a:gd name="connsiteX6" fmla="*/ 342149 w 5474585"/>
              <a:gd name="connsiteY6" fmla="*/ 2939564 h 3663685"/>
              <a:gd name="connsiteX7" fmla="*/ 3240656 w 5474585"/>
              <a:gd name="connsiteY7" fmla="*/ 3422408 h 3663685"/>
              <a:gd name="connsiteX8" fmla="*/ 3217996 w 5474585"/>
              <a:gd name="connsiteY8" fmla="*/ 3663685 h 3663685"/>
              <a:gd name="connsiteX9" fmla="*/ 3873290 w 5474585"/>
              <a:gd name="connsiteY9" fmla="*/ 3417073 h 3663685"/>
              <a:gd name="connsiteX0" fmla="*/ 3782561 w 5383856"/>
              <a:gd name="connsiteY0" fmla="*/ 3417073 h 3663685"/>
              <a:gd name="connsiteX1" fmla="*/ 4859388 w 5383856"/>
              <a:gd name="connsiteY1" fmla="*/ 3061336 h 3663685"/>
              <a:gd name="connsiteX2" fmla="*/ 5379311 w 5383856"/>
              <a:gd name="connsiteY2" fmla="*/ 1525101 h 3663685"/>
              <a:gd name="connsiteX3" fmla="*/ 4981773 w 5383856"/>
              <a:gd name="connsiteY3" fmla="*/ 466701 h 3663685"/>
              <a:gd name="connsiteX4" fmla="*/ 1316780 w 5383856"/>
              <a:gd name="connsiteY4" fmla="*/ 19557 h 3663685"/>
              <a:gd name="connsiteX5" fmla="*/ 271711 w 5383856"/>
              <a:gd name="connsiteY5" fmla="*/ 783491 h 3663685"/>
              <a:gd name="connsiteX6" fmla="*/ 251420 w 5383856"/>
              <a:gd name="connsiteY6" fmla="*/ 2939564 h 3663685"/>
              <a:gd name="connsiteX7" fmla="*/ 3149927 w 5383856"/>
              <a:gd name="connsiteY7" fmla="*/ 3422408 h 3663685"/>
              <a:gd name="connsiteX8" fmla="*/ 3127267 w 5383856"/>
              <a:gd name="connsiteY8" fmla="*/ 3663685 h 3663685"/>
              <a:gd name="connsiteX9" fmla="*/ 3782561 w 5383856"/>
              <a:gd name="connsiteY9" fmla="*/ 3417073 h 3663685"/>
              <a:gd name="connsiteX0" fmla="*/ 3580559 w 5181854"/>
              <a:gd name="connsiteY0" fmla="*/ 3417073 h 3663685"/>
              <a:gd name="connsiteX1" fmla="*/ 4657386 w 5181854"/>
              <a:gd name="connsiteY1" fmla="*/ 3061336 h 3663685"/>
              <a:gd name="connsiteX2" fmla="*/ 5177309 w 5181854"/>
              <a:gd name="connsiteY2" fmla="*/ 1525101 h 3663685"/>
              <a:gd name="connsiteX3" fmla="*/ 4779771 w 5181854"/>
              <a:gd name="connsiteY3" fmla="*/ 466701 h 3663685"/>
              <a:gd name="connsiteX4" fmla="*/ 1114778 w 5181854"/>
              <a:gd name="connsiteY4" fmla="*/ 19557 h 3663685"/>
              <a:gd name="connsiteX5" fmla="*/ 69709 w 5181854"/>
              <a:gd name="connsiteY5" fmla="*/ 783491 h 3663685"/>
              <a:gd name="connsiteX6" fmla="*/ 413129 w 5181854"/>
              <a:gd name="connsiteY6" fmla="*/ 3002561 h 3663685"/>
              <a:gd name="connsiteX7" fmla="*/ 2947925 w 5181854"/>
              <a:gd name="connsiteY7" fmla="*/ 3422408 h 3663685"/>
              <a:gd name="connsiteX8" fmla="*/ 2925265 w 5181854"/>
              <a:gd name="connsiteY8" fmla="*/ 3663685 h 3663685"/>
              <a:gd name="connsiteX9" fmla="*/ 3580559 w 5181854"/>
              <a:gd name="connsiteY9" fmla="*/ 3417073 h 3663685"/>
              <a:gd name="connsiteX0" fmla="*/ 3568134 w 5169429"/>
              <a:gd name="connsiteY0" fmla="*/ 3417073 h 3663685"/>
              <a:gd name="connsiteX1" fmla="*/ 4644961 w 5169429"/>
              <a:gd name="connsiteY1" fmla="*/ 3061336 h 3663685"/>
              <a:gd name="connsiteX2" fmla="*/ 5164884 w 5169429"/>
              <a:gd name="connsiteY2" fmla="*/ 1525101 h 3663685"/>
              <a:gd name="connsiteX3" fmla="*/ 4767346 w 5169429"/>
              <a:gd name="connsiteY3" fmla="*/ 466701 h 3663685"/>
              <a:gd name="connsiteX4" fmla="*/ 1102353 w 5169429"/>
              <a:gd name="connsiteY4" fmla="*/ 19557 h 3663685"/>
              <a:gd name="connsiteX5" fmla="*/ 57284 w 5169429"/>
              <a:gd name="connsiteY5" fmla="*/ 783491 h 3663685"/>
              <a:gd name="connsiteX6" fmla="*/ 438330 w 5169429"/>
              <a:gd name="connsiteY6" fmla="*/ 3020560 h 3663685"/>
              <a:gd name="connsiteX7" fmla="*/ 2935500 w 5169429"/>
              <a:gd name="connsiteY7" fmla="*/ 3422408 h 3663685"/>
              <a:gd name="connsiteX8" fmla="*/ 2912840 w 5169429"/>
              <a:gd name="connsiteY8" fmla="*/ 3663685 h 3663685"/>
              <a:gd name="connsiteX9" fmla="*/ 3568134 w 5169429"/>
              <a:gd name="connsiteY9" fmla="*/ 3417073 h 3663685"/>
              <a:gd name="connsiteX0" fmla="*/ 3568133 w 5169428"/>
              <a:gd name="connsiteY0" fmla="*/ 3417073 h 3663685"/>
              <a:gd name="connsiteX1" fmla="*/ 4644960 w 5169428"/>
              <a:gd name="connsiteY1" fmla="*/ 3061336 h 3663685"/>
              <a:gd name="connsiteX2" fmla="*/ 5164883 w 5169428"/>
              <a:gd name="connsiteY2" fmla="*/ 1525101 h 3663685"/>
              <a:gd name="connsiteX3" fmla="*/ 4767345 w 5169428"/>
              <a:gd name="connsiteY3" fmla="*/ 466701 h 3663685"/>
              <a:gd name="connsiteX4" fmla="*/ 1102352 w 5169428"/>
              <a:gd name="connsiteY4" fmla="*/ 19557 h 3663685"/>
              <a:gd name="connsiteX5" fmla="*/ 57283 w 5169428"/>
              <a:gd name="connsiteY5" fmla="*/ 783491 h 3663685"/>
              <a:gd name="connsiteX6" fmla="*/ 438329 w 5169428"/>
              <a:gd name="connsiteY6" fmla="*/ 2930565 h 3663685"/>
              <a:gd name="connsiteX7" fmla="*/ 2935499 w 5169428"/>
              <a:gd name="connsiteY7" fmla="*/ 3422408 h 3663685"/>
              <a:gd name="connsiteX8" fmla="*/ 2912839 w 5169428"/>
              <a:gd name="connsiteY8" fmla="*/ 3663685 h 3663685"/>
              <a:gd name="connsiteX9" fmla="*/ 3568133 w 5169428"/>
              <a:gd name="connsiteY9" fmla="*/ 3417073 h 3663685"/>
              <a:gd name="connsiteX0" fmla="*/ 3560828 w 5162123"/>
              <a:gd name="connsiteY0" fmla="*/ 3417073 h 3663685"/>
              <a:gd name="connsiteX1" fmla="*/ 4637655 w 5162123"/>
              <a:gd name="connsiteY1" fmla="*/ 3061336 h 3663685"/>
              <a:gd name="connsiteX2" fmla="*/ 5157578 w 5162123"/>
              <a:gd name="connsiteY2" fmla="*/ 1525101 h 3663685"/>
              <a:gd name="connsiteX3" fmla="*/ 4760040 w 5162123"/>
              <a:gd name="connsiteY3" fmla="*/ 466701 h 3663685"/>
              <a:gd name="connsiteX4" fmla="*/ 1095047 w 5162123"/>
              <a:gd name="connsiteY4" fmla="*/ 19557 h 3663685"/>
              <a:gd name="connsiteX5" fmla="*/ 49978 w 5162123"/>
              <a:gd name="connsiteY5" fmla="*/ 783491 h 3663685"/>
              <a:gd name="connsiteX6" fmla="*/ 456108 w 5162123"/>
              <a:gd name="connsiteY6" fmla="*/ 2921566 h 3663685"/>
              <a:gd name="connsiteX7" fmla="*/ 2928194 w 5162123"/>
              <a:gd name="connsiteY7" fmla="*/ 3422408 h 3663685"/>
              <a:gd name="connsiteX8" fmla="*/ 2905534 w 5162123"/>
              <a:gd name="connsiteY8" fmla="*/ 3663685 h 3663685"/>
              <a:gd name="connsiteX9" fmla="*/ 3560828 w 5162123"/>
              <a:gd name="connsiteY9" fmla="*/ 3417073 h 3663685"/>
              <a:gd name="connsiteX0" fmla="*/ 3560828 w 5157795"/>
              <a:gd name="connsiteY0" fmla="*/ 3417903 h 3664515"/>
              <a:gd name="connsiteX1" fmla="*/ 4637655 w 5157795"/>
              <a:gd name="connsiteY1" fmla="*/ 3062166 h 3664515"/>
              <a:gd name="connsiteX2" fmla="*/ 5157578 w 5157795"/>
              <a:gd name="connsiteY2" fmla="*/ 1525931 h 3664515"/>
              <a:gd name="connsiteX3" fmla="*/ 4672248 w 5157795"/>
              <a:gd name="connsiteY3" fmla="*/ 449532 h 3664515"/>
              <a:gd name="connsiteX4" fmla="*/ 1095047 w 5157795"/>
              <a:gd name="connsiteY4" fmla="*/ 20387 h 3664515"/>
              <a:gd name="connsiteX5" fmla="*/ 49978 w 5157795"/>
              <a:gd name="connsiteY5" fmla="*/ 784321 h 3664515"/>
              <a:gd name="connsiteX6" fmla="*/ 456108 w 5157795"/>
              <a:gd name="connsiteY6" fmla="*/ 2922396 h 3664515"/>
              <a:gd name="connsiteX7" fmla="*/ 2928194 w 5157795"/>
              <a:gd name="connsiteY7" fmla="*/ 3423238 h 3664515"/>
              <a:gd name="connsiteX8" fmla="*/ 2905534 w 5157795"/>
              <a:gd name="connsiteY8" fmla="*/ 3664515 h 3664515"/>
              <a:gd name="connsiteX9" fmla="*/ 3560828 w 5157795"/>
              <a:gd name="connsiteY9" fmla="*/ 3417903 h 3664515"/>
              <a:gd name="connsiteX0" fmla="*/ 3560828 w 5157966"/>
              <a:gd name="connsiteY0" fmla="*/ 3417903 h 3664515"/>
              <a:gd name="connsiteX1" fmla="*/ 4625113 w 5157966"/>
              <a:gd name="connsiteY1" fmla="*/ 2972172 h 3664515"/>
              <a:gd name="connsiteX2" fmla="*/ 5157578 w 5157966"/>
              <a:gd name="connsiteY2" fmla="*/ 1525931 h 3664515"/>
              <a:gd name="connsiteX3" fmla="*/ 4672248 w 5157966"/>
              <a:gd name="connsiteY3" fmla="*/ 449532 h 3664515"/>
              <a:gd name="connsiteX4" fmla="*/ 1095047 w 5157966"/>
              <a:gd name="connsiteY4" fmla="*/ 20387 h 3664515"/>
              <a:gd name="connsiteX5" fmla="*/ 49978 w 5157966"/>
              <a:gd name="connsiteY5" fmla="*/ 784321 h 3664515"/>
              <a:gd name="connsiteX6" fmla="*/ 456108 w 5157966"/>
              <a:gd name="connsiteY6" fmla="*/ 2922396 h 3664515"/>
              <a:gd name="connsiteX7" fmla="*/ 2928194 w 5157966"/>
              <a:gd name="connsiteY7" fmla="*/ 3423238 h 3664515"/>
              <a:gd name="connsiteX8" fmla="*/ 2905534 w 5157966"/>
              <a:gd name="connsiteY8" fmla="*/ 3664515 h 3664515"/>
              <a:gd name="connsiteX9" fmla="*/ 3560828 w 5157966"/>
              <a:gd name="connsiteY9" fmla="*/ 3417903 h 3664515"/>
              <a:gd name="connsiteX0" fmla="*/ 3560828 w 5157966"/>
              <a:gd name="connsiteY0" fmla="*/ 3417903 h 3664515"/>
              <a:gd name="connsiteX1" fmla="*/ 4625113 w 5157966"/>
              <a:gd name="connsiteY1" fmla="*/ 2972172 h 3664515"/>
              <a:gd name="connsiteX2" fmla="*/ 5157578 w 5157966"/>
              <a:gd name="connsiteY2" fmla="*/ 1606926 h 3664515"/>
              <a:gd name="connsiteX3" fmla="*/ 4672248 w 5157966"/>
              <a:gd name="connsiteY3" fmla="*/ 449532 h 3664515"/>
              <a:gd name="connsiteX4" fmla="*/ 1095047 w 5157966"/>
              <a:gd name="connsiteY4" fmla="*/ 20387 h 3664515"/>
              <a:gd name="connsiteX5" fmla="*/ 49978 w 5157966"/>
              <a:gd name="connsiteY5" fmla="*/ 784321 h 3664515"/>
              <a:gd name="connsiteX6" fmla="*/ 456108 w 5157966"/>
              <a:gd name="connsiteY6" fmla="*/ 2922396 h 3664515"/>
              <a:gd name="connsiteX7" fmla="*/ 2928194 w 5157966"/>
              <a:gd name="connsiteY7" fmla="*/ 3423238 h 3664515"/>
              <a:gd name="connsiteX8" fmla="*/ 2905534 w 5157966"/>
              <a:gd name="connsiteY8" fmla="*/ 3664515 h 3664515"/>
              <a:gd name="connsiteX9" fmla="*/ 3560828 w 5157966"/>
              <a:gd name="connsiteY9" fmla="*/ 3417903 h 3664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7966" h="3664515">
                <a:moveTo>
                  <a:pt x="3560828" y="3417903"/>
                </a:moveTo>
                <a:cubicBezTo>
                  <a:pt x="4020373" y="3449733"/>
                  <a:pt x="4358988" y="3274001"/>
                  <a:pt x="4625113" y="2972172"/>
                </a:cubicBezTo>
                <a:cubicBezTo>
                  <a:pt x="4891238" y="2670343"/>
                  <a:pt x="5149722" y="2027366"/>
                  <a:pt x="5157578" y="1606926"/>
                </a:cubicBezTo>
                <a:cubicBezTo>
                  <a:pt x="5165434" y="1186486"/>
                  <a:pt x="5055868" y="699491"/>
                  <a:pt x="4672248" y="449532"/>
                </a:cubicBezTo>
                <a:cubicBezTo>
                  <a:pt x="4230479" y="245182"/>
                  <a:pt x="2144491" y="-85439"/>
                  <a:pt x="1095047" y="20387"/>
                </a:cubicBezTo>
                <a:cubicBezTo>
                  <a:pt x="609596" y="84599"/>
                  <a:pt x="156468" y="300653"/>
                  <a:pt x="49978" y="784321"/>
                </a:cubicBezTo>
                <a:cubicBezTo>
                  <a:pt x="-56512" y="1267989"/>
                  <a:pt x="-23595" y="2482577"/>
                  <a:pt x="456108" y="2922396"/>
                </a:cubicBezTo>
                <a:cubicBezTo>
                  <a:pt x="935811" y="3362215"/>
                  <a:pt x="1626172" y="3439085"/>
                  <a:pt x="2928194" y="3423238"/>
                </a:cubicBezTo>
                <a:cubicBezTo>
                  <a:pt x="2961858" y="3542568"/>
                  <a:pt x="2958691" y="3539928"/>
                  <a:pt x="2905534" y="3664515"/>
                </a:cubicBezTo>
                <a:cubicBezTo>
                  <a:pt x="3294758" y="3581805"/>
                  <a:pt x="3560828" y="3417903"/>
                  <a:pt x="3560828" y="3417903"/>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D58B273-9BA0-B9DA-231D-F722A7D17538}"/>
              </a:ext>
            </a:extLst>
          </p:cNvPr>
          <p:cNvSpPr>
            <a:spLocks noGrp="1"/>
          </p:cNvSpPr>
          <p:nvPr>
            <p:ph type="title"/>
          </p:nvPr>
        </p:nvSpPr>
        <p:spPr>
          <a:xfrm>
            <a:off x="8151549" y="1407381"/>
            <a:ext cx="3330106" cy="2904121"/>
          </a:xfrm>
        </p:spPr>
        <p:txBody>
          <a:bodyPr vert="horz" lIns="91440" tIns="45720" rIns="91440" bIns="45720" rtlCol="0" anchor="ctr">
            <a:normAutofit/>
          </a:bodyPr>
          <a:lstStyle/>
          <a:p>
            <a:pPr algn="ctr"/>
            <a:r>
              <a:rPr lang="en-US"/>
              <a:t>Section A</a:t>
            </a:r>
          </a:p>
        </p:txBody>
      </p:sp>
      <p:pic>
        <p:nvPicPr>
          <p:cNvPr id="5" name="Content Placeholder 4" descr="A close-up of a survey&#10;&#10;Description automatically generated">
            <a:extLst>
              <a:ext uri="{FF2B5EF4-FFF2-40B4-BE49-F238E27FC236}">
                <a16:creationId xmlns:a16="http://schemas.microsoft.com/office/drawing/2014/main" id="{47E9AAC0-AE01-6A5C-B176-5602C1F422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10344" y="1468917"/>
            <a:ext cx="6917251" cy="3683436"/>
          </a:xfrm>
          <a:prstGeom prst="rect">
            <a:avLst/>
          </a:prstGeom>
        </p:spPr>
      </p:pic>
      <p:sp>
        <p:nvSpPr>
          <p:cNvPr id="20" name="Freeform: Shape 19">
            <a:extLst>
              <a:ext uri="{FF2B5EF4-FFF2-40B4-BE49-F238E27FC236}">
                <a16:creationId xmlns:a16="http://schemas.microsoft.com/office/drawing/2014/main" id="{33366780-B46E-437C-812E-406B7500D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7663" y="782008"/>
            <a:ext cx="4297875" cy="4329484"/>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73290 w 5474585"/>
              <a:gd name="connsiteY0" fmla="*/ 3417073 h 3663685"/>
              <a:gd name="connsiteX1" fmla="*/ 4950117 w 5474585"/>
              <a:gd name="connsiteY1" fmla="*/ 3061336 h 3663685"/>
              <a:gd name="connsiteX2" fmla="*/ 5470040 w 5474585"/>
              <a:gd name="connsiteY2" fmla="*/ 1525101 h 3663685"/>
              <a:gd name="connsiteX3" fmla="*/ 5072502 w 5474585"/>
              <a:gd name="connsiteY3" fmla="*/ 466701 h 3663685"/>
              <a:gd name="connsiteX4" fmla="*/ 1407509 w 5474585"/>
              <a:gd name="connsiteY4" fmla="*/ 19557 h 3663685"/>
              <a:gd name="connsiteX5" fmla="*/ 174315 w 5474585"/>
              <a:gd name="connsiteY5" fmla="*/ 783491 h 3663685"/>
              <a:gd name="connsiteX6" fmla="*/ 342149 w 5474585"/>
              <a:gd name="connsiteY6" fmla="*/ 2939564 h 3663685"/>
              <a:gd name="connsiteX7" fmla="*/ 3240656 w 5474585"/>
              <a:gd name="connsiteY7" fmla="*/ 3422408 h 3663685"/>
              <a:gd name="connsiteX8" fmla="*/ 3217996 w 5474585"/>
              <a:gd name="connsiteY8" fmla="*/ 3663685 h 3663685"/>
              <a:gd name="connsiteX9" fmla="*/ 3873290 w 5474585"/>
              <a:gd name="connsiteY9" fmla="*/ 3417073 h 3663685"/>
              <a:gd name="connsiteX0" fmla="*/ 3782561 w 5383856"/>
              <a:gd name="connsiteY0" fmla="*/ 3417073 h 3663685"/>
              <a:gd name="connsiteX1" fmla="*/ 4859388 w 5383856"/>
              <a:gd name="connsiteY1" fmla="*/ 3061336 h 3663685"/>
              <a:gd name="connsiteX2" fmla="*/ 5379311 w 5383856"/>
              <a:gd name="connsiteY2" fmla="*/ 1525101 h 3663685"/>
              <a:gd name="connsiteX3" fmla="*/ 4981773 w 5383856"/>
              <a:gd name="connsiteY3" fmla="*/ 466701 h 3663685"/>
              <a:gd name="connsiteX4" fmla="*/ 1316780 w 5383856"/>
              <a:gd name="connsiteY4" fmla="*/ 19557 h 3663685"/>
              <a:gd name="connsiteX5" fmla="*/ 271711 w 5383856"/>
              <a:gd name="connsiteY5" fmla="*/ 783491 h 3663685"/>
              <a:gd name="connsiteX6" fmla="*/ 251420 w 5383856"/>
              <a:gd name="connsiteY6" fmla="*/ 2939564 h 3663685"/>
              <a:gd name="connsiteX7" fmla="*/ 3149927 w 5383856"/>
              <a:gd name="connsiteY7" fmla="*/ 3422408 h 3663685"/>
              <a:gd name="connsiteX8" fmla="*/ 3127267 w 5383856"/>
              <a:gd name="connsiteY8" fmla="*/ 3663685 h 3663685"/>
              <a:gd name="connsiteX9" fmla="*/ 3782561 w 5383856"/>
              <a:gd name="connsiteY9" fmla="*/ 3417073 h 3663685"/>
              <a:gd name="connsiteX0" fmla="*/ 3580559 w 5181854"/>
              <a:gd name="connsiteY0" fmla="*/ 3417073 h 3663685"/>
              <a:gd name="connsiteX1" fmla="*/ 4657386 w 5181854"/>
              <a:gd name="connsiteY1" fmla="*/ 3061336 h 3663685"/>
              <a:gd name="connsiteX2" fmla="*/ 5177309 w 5181854"/>
              <a:gd name="connsiteY2" fmla="*/ 1525101 h 3663685"/>
              <a:gd name="connsiteX3" fmla="*/ 4779771 w 5181854"/>
              <a:gd name="connsiteY3" fmla="*/ 466701 h 3663685"/>
              <a:gd name="connsiteX4" fmla="*/ 1114778 w 5181854"/>
              <a:gd name="connsiteY4" fmla="*/ 19557 h 3663685"/>
              <a:gd name="connsiteX5" fmla="*/ 69709 w 5181854"/>
              <a:gd name="connsiteY5" fmla="*/ 783491 h 3663685"/>
              <a:gd name="connsiteX6" fmla="*/ 413129 w 5181854"/>
              <a:gd name="connsiteY6" fmla="*/ 3002561 h 3663685"/>
              <a:gd name="connsiteX7" fmla="*/ 2947925 w 5181854"/>
              <a:gd name="connsiteY7" fmla="*/ 3422408 h 3663685"/>
              <a:gd name="connsiteX8" fmla="*/ 2925265 w 5181854"/>
              <a:gd name="connsiteY8" fmla="*/ 3663685 h 3663685"/>
              <a:gd name="connsiteX9" fmla="*/ 3580559 w 5181854"/>
              <a:gd name="connsiteY9" fmla="*/ 3417073 h 3663685"/>
              <a:gd name="connsiteX0" fmla="*/ 3568134 w 5169429"/>
              <a:gd name="connsiteY0" fmla="*/ 3417073 h 3663685"/>
              <a:gd name="connsiteX1" fmla="*/ 4644961 w 5169429"/>
              <a:gd name="connsiteY1" fmla="*/ 3061336 h 3663685"/>
              <a:gd name="connsiteX2" fmla="*/ 5164884 w 5169429"/>
              <a:gd name="connsiteY2" fmla="*/ 1525101 h 3663685"/>
              <a:gd name="connsiteX3" fmla="*/ 4767346 w 5169429"/>
              <a:gd name="connsiteY3" fmla="*/ 466701 h 3663685"/>
              <a:gd name="connsiteX4" fmla="*/ 1102353 w 5169429"/>
              <a:gd name="connsiteY4" fmla="*/ 19557 h 3663685"/>
              <a:gd name="connsiteX5" fmla="*/ 57284 w 5169429"/>
              <a:gd name="connsiteY5" fmla="*/ 783491 h 3663685"/>
              <a:gd name="connsiteX6" fmla="*/ 438330 w 5169429"/>
              <a:gd name="connsiteY6" fmla="*/ 3020560 h 3663685"/>
              <a:gd name="connsiteX7" fmla="*/ 2935500 w 5169429"/>
              <a:gd name="connsiteY7" fmla="*/ 3422408 h 3663685"/>
              <a:gd name="connsiteX8" fmla="*/ 2912840 w 5169429"/>
              <a:gd name="connsiteY8" fmla="*/ 3663685 h 3663685"/>
              <a:gd name="connsiteX9" fmla="*/ 3568134 w 5169429"/>
              <a:gd name="connsiteY9" fmla="*/ 3417073 h 3663685"/>
              <a:gd name="connsiteX0" fmla="*/ 3568133 w 5169428"/>
              <a:gd name="connsiteY0" fmla="*/ 3417073 h 3663685"/>
              <a:gd name="connsiteX1" fmla="*/ 4644960 w 5169428"/>
              <a:gd name="connsiteY1" fmla="*/ 3061336 h 3663685"/>
              <a:gd name="connsiteX2" fmla="*/ 5164883 w 5169428"/>
              <a:gd name="connsiteY2" fmla="*/ 1525101 h 3663685"/>
              <a:gd name="connsiteX3" fmla="*/ 4767345 w 5169428"/>
              <a:gd name="connsiteY3" fmla="*/ 466701 h 3663685"/>
              <a:gd name="connsiteX4" fmla="*/ 1102352 w 5169428"/>
              <a:gd name="connsiteY4" fmla="*/ 19557 h 3663685"/>
              <a:gd name="connsiteX5" fmla="*/ 57283 w 5169428"/>
              <a:gd name="connsiteY5" fmla="*/ 783491 h 3663685"/>
              <a:gd name="connsiteX6" fmla="*/ 438329 w 5169428"/>
              <a:gd name="connsiteY6" fmla="*/ 2930565 h 3663685"/>
              <a:gd name="connsiteX7" fmla="*/ 2935499 w 5169428"/>
              <a:gd name="connsiteY7" fmla="*/ 3422408 h 3663685"/>
              <a:gd name="connsiteX8" fmla="*/ 2912839 w 5169428"/>
              <a:gd name="connsiteY8" fmla="*/ 3663685 h 3663685"/>
              <a:gd name="connsiteX9" fmla="*/ 3568133 w 5169428"/>
              <a:gd name="connsiteY9" fmla="*/ 3417073 h 3663685"/>
              <a:gd name="connsiteX0" fmla="*/ 3560828 w 5162123"/>
              <a:gd name="connsiteY0" fmla="*/ 3417073 h 3663685"/>
              <a:gd name="connsiteX1" fmla="*/ 4637655 w 5162123"/>
              <a:gd name="connsiteY1" fmla="*/ 3061336 h 3663685"/>
              <a:gd name="connsiteX2" fmla="*/ 5157578 w 5162123"/>
              <a:gd name="connsiteY2" fmla="*/ 1525101 h 3663685"/>
              <a:gd name="connsiteX3" fmla="*/ 4760040 w 5162123"/>
              <a:gd name="connsiteY3" fmla="*/ 466701 h 3663685"/>
              <a:gd name="connsiteX4" fmla="*/ 1095047 w 5162123"/>
              <a:gd name="connsiteY4" fmla="*/ 19557 h 3663685"/>
              <a:gd name="connsiteX5" fmla="*/ 49978 w 5162123"/>
              <a:gd name="connsiteY5" fmla="*/ 783491 h 3663685"/>
              <a:gd name="connsiteX6" fmla="*/ 456108 w 5162123"/>
              <a:gd name="connsiteY6" fmla="*/ 2921566 h 3663685"/>
              <a:gd name="connsiteX7" fmla="*/ 2928194 w 5162123"/>
              <a:gd name="connsiteY7" fmla="*/ 3422408 h 3663685"/>
              <a:gd name="connsiteX8" fmla="*/ 2905534 w 5162123"/>
              <a:gd name="connsiteY8" fmla="*/ 3663685 h 3663685"/>
              <a:gd name="connsiteX9" fmla="*/ 3560828 w 5162123"/>
              <a:gd name="connsiteY9" fmla="*/ 3417073 h 3663685"/>
              <a:gd name="connsiteX0" fmla="*/ 3560828 w 5157795"/>
              <a:gd name="connsiteY0" fmla="*/ 3417903 h 3664515"/>
              <a:gd name="connsiteX1" fmla="*/ 4637655 w 5157795"/>
              <a:gd name="connsiteY1" fmla="*/ 3062166 h 3664515"/>
              <a:gd name="connsiteX2" fmla="*/ 5157578 w 5157795"/>
              <a:gd name="connsiteY2" fmla="*/ 1525931 h 3664515"/>
              <a:gd name="connsiteX3" fmla="*/ 4672248 w 5157795"/>
              <a:gd name="connsiteY3" fmla="*/ 449532 h 3664515"/>
              <a:gd name="connsiteX4" fmla="*/ 1095047 w 5157795"/>
              <a:gd name="connsiteY4" fmla="*/ 20387 h 3664515"/>
              <a:gd name="connsiteX5" fmla="*/ 49978 w 5157795"/>
              <a:gd name="connsiteY5" fmla="*/ 784321 h 3664515"/>
              <a:gd name="connsiteX6" fmla="*/ 456108 w 5157795"/>
              <a:gd name="connsiteY6" fmla="*/ 2922396 h 3664515"/>
              <a:gd name="connsiteX7" fmla="*/ 2928194 w 5157795"/>
              <a:gd name="connsiteY7" fmla="*/ 3423238 h 3664515"/>
              <a:gd name="connsiteX8" fmla="*/ 2905534 w 5157795"/>
              <a:gd name="connsiteY8" fmla="*/ 3664515 h 3664515"/>
              <a:gd name="connsiteX9" fmla="*/ 3560828 w 5157795"/>
              <a:gd name="connsiteY9" fmla="*/ 3417903 h 3664515"/>
              <a:gd name="connsiteX0" fmla="*/ 3560828 w 5157966"/>
              <a:gd name="connsiteY0" fmla="*/ 3417903 h 3664515"/>
              <a:gd name="connsiteX1" fmla="*/ 4625113 w 5157966"/>
              <a:gd name="connsiteY1" fmla="*/ 2972172 h 3664515"/>
              <a:gd name="connsiteX2" fmla="*/ 5157578 w 5157966"/>
              <a:gd name="connsiteY2" fmla="*/ 1525931 h 3664515"/>
              <a:gd name="connsiteX3" fmla="*/ 4672248 w 5157966"/>
              <a:gd name="connsiteY3" fmla="*/ 449532 h 3664515"/>
              <a:gd name="connsiteX4" fmla="*/ 1095047 w 5157966"/>
              <a:gd name="connsiteY4" fmla="*/ 20387 h 3664515"/>
              <a:gd name="connsiteX5" fmla="*/ 49978 w 5157966"/>
              <a:gd name="connsiteY5" fmla="*/ 784321 h 3664515"/>
              <a:gd name="connsiteX6" fmla="*/ 456108 w 5157966"/>
              <a:gd name="connsiteY6" fmla="*/ 2922396 h 3664515"/>
              <a:gd name="connsiteX7" fmla="*/ 2928194 w 5157966"/>
              <a:gd name="connsiteY7" fmla="*/ 3423238 h 3664515"/>
              <a:gd name="connsiteX8" fmla="*/ 2905534 w 5157966"/>
              <a:gd name="connsiteY8" fmla="*/ 3664515 h 3664515"/>
              <a:gd name="connsiteX9" fmla="*/ 3560828 w 5157966"/>
              <a:gd name="connsiteY9" fmla="*/ 3417903 h 3664515"/>
              <a:gd name="connsiteX0" fmla="*/ 3560828 w 5157966"/>
              <a:gd name="connsiteY0" fmla="*/ 3417903 h 3664515"/>
              <a:gd name="connsiteX1" fmla="*/ 4625113 w 5157966"/>
              <a:gd name="connsiteY1" fmla="*/ 2972172 h 3664515"/>
              <a:gd name="connsiteX2" fmla="*/ 5157578 w 5157966"/>
              <a:gd name="connsiteY2" fmla="*/ 1606926 h 3664515"/>
              <a:gd name="connsiteX3" fmla="*/ 4672248 w 5157966"/>
              <a:gd name="connsiteY3" fmla="*/ 449532 h 3664515"/>
              <a:gd name="connsiteX4" fmla="*/ 1095047 w 5157966"/>
              <a:gd name="connsiteY4" fmla="*/ 20387 h 3664515"/>
              <a:gd name="connsiteX5" fmla="*/ 49978 w 5157966"/>
              <a:gd name="connsiteY5" fmla="*/ 784321 h 3664515"/>
              <a:gd name="connsiteX6" fmla="*/ 456108 w 5157966"/>
              <a:gd name="connsiteY6" fmla="*/ 2922396 h 3664515"/>
              <a:gd name="connsiteX7" fmla="*/ 2928194 w 5157966"/>
              <a:gd name="connsiteY7" fmla="*/ 3423238 h 3664515"/>
              <a:gd name="connsiteX8" fmla="*/ 2905534 w 5157966"/>
              <a:gd name="connsiteY8" fmla="*/ 3664515 h 3664515"/>
              <a:gd name="connsiteX9" fmla="*/ 3560828 w 5157966"/>
              <a:gd name="connsiteY9" fmla="*/ 3417903 h 3664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7966" h="3664515">
                <a:moveTo>
                  <a:pt x="3560828" y="3417903"/>
                </a:moveTo>
                <a:cubicBezTo>
                  <a:pt x="4020373" y="3449733"/>
                  <a:pt x="4358988" y="3274001"/>
                  <a:pt x="4625113" y="2972172"/>
                </a:cubicBezTo>
                <a:cubicBezTo>
                  <a:pt x="4891238" y="2670343"/>
                  <a:pt x="5149722" y="2027366"/>
                  <a:pt x="5157578" y="1606926"/>
                </a:cubicBezTo>
                <a:cubicBezTo>
                  <a:pt x="5165434" y="1186486"/>
                  <a:pt x="5055868" y="699491"/>
                  <a:pt x="4672248" y="449532"/>
                </a:cubicBezTo>
                <a:cubicBezTo>
                  <a:pt x="4230479" y="245182"/>
                  <a:pt x="2144491" y="-85439"/>
                  <a:pt x="1095047" y="20387"/>
                </a:cubicBezTo>
                <a:cubicBezTo>
                  <a:pt x="609596" y="84599"/>
                  <a:pt x="156468" y="300653"/>
                  <a:pt x="49978" y="784321"/>
                </a:cubicBezTo>
                <a:cubicBezTo>
                  <a:pt x="-56512" y="1267989"/>
                  <a:pt x="-23595" y="2482577"/>
                  <a:pt x="456108" y="2922396"/>
                </a:cubicBezTo>
                <a:cubicBezTo>
                  <a:pt x="935811" y="3362215"/>
                  <a:pt x="1626172" y="3439085"/>
                  <a:pt x="2928194" y="3423238"/>
                </a:cubicBezTo>
                <a:cubicBezTo>
                  <a:pt x="2961858" y="3542568"/>
                  <a:pt x="2958691" y="3539928"/>
                  <a:pt x="2905534" y="3664515"/>
                </a:cubicBezTo>
                <a:cubicBezTo>
                  <a:pt x="3294758" y="3581805"/>
                  <a:pt x="3560828" y="3417903"/>
                  <a:pt x="3560828" y="3417903"/>
                </a:cubicBezTo>
                <a:close/>
              </a:path>
            </a:pathLst>
          </a:custGeom>
          <a:noFill/>
          <a:ln w="19050" cap="flat">
            <a:solidFill>
              <a:schemeClr val="tx1"/>
            </a:solidFill>
            <a:prstDash val="solid"/>
            <a:miter/>
          </a:ln>
        </p:spPr>
        <p:txBody>
          <a:bodyPr rtlCol="0" anchor="ctr"/>
          <a:lstStyle/>
          <a:p>
            <a:endParaRPr lang="en-US"/>
          </a:p>
        </p:txBody>
      </p:sp>
      <p:sp>
        <p:nvSpPr>
          <p:cNvPr id="6" name="TextBox 5">
            <a:extLst>
              <a:ext uri="{FF2B5EF4-FFF2-40B4-BE49-F238E27FC236}">
                <a16:creationId xmlns:a16="http://schemas.microsoft.com/office/drawing/2014/main" id="{3DBDEA75-BE29-6A91-67A6-BEE280D7326B}"/>
              </a:ext>
            </a:extLst>
          </p:cNvPr>
          <p:cNvSpPr txBox="1"/>
          <p:nvPr/>
        </p:nvSpPr>
        <p:spPr>
          <a:xfrm>
            <a:off x="4869074" y="2563686"/>
            <a:ext cx="319760" cy="461665"/>
          </a:xfrm>
          <a:prstGeom prst="rect">
            <a:avLst/>
          </a:prstGeom>
          <a:noFill/>
        </p:spPr>
        <p:txBody>
          <a:bodyPr wrap="square" rtlCol="0">
            <a:spAutoFit/>
          </a:bodyPr>
          <a:lstStyle/>
          <a:p>
            <a:r>
              <a:rPr lang="en-GB" sz="2400" b="1" dirty="0">
                <a:solidFill>
                  <a:schemeClr val="accent1"/>
                </a:solidFill>
                <a:latin typeface="Calibri" panose="020F0502020204030204" pitchFamily="34" charset="0"/>
                <a:cs typeface="Calibri" panose="020F0502020204030204" pitchFamily="34" charset="0"/>
              </a:rPr>
              <a:t>X</a:t>
            </a:r>
          </a:p>
        </p:txBody>
      </p:sp>
    </p:spTree>
    <p:extLst>
      <p:ext uri="{BB962C8B-B14F-4D97-AF65-F5344CB8AC3E}">
        <p14:creationId xmlns:p14="http://schemas.microsoft.com/office/powerpoint/2010/main" val="1372035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4" name="Rectangle 13">
            <a:extLst>
              <a:ext uri="{FF2B5EF4-FFF2-40B4-BE49-F238E27FC236}">
                <a16:creationId xmlns:a16="http://schemas.microsoft.com/office/drawing/2014/main" id="{4293528E-0CA3-4E56-B7A0-091C0AB0C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69AFB9-5EBD-1A1A-70F0-78F52B5D3608}"/>
              </a:ext>
            </a:extLst>
          </p:cNvPr>
          <p:cNvSpPr>
            <a:spLocks noGrp="1"/>
          </p:cNvSpPr>
          <p:nvPr>
            <p:ph type="title"/>
          </p:nvPr>
        </p:nvSpPr>
        <p:spPr>
          <a:xfrm>
            <a:off x="766940" y="4976537"/>
            <a:ext cx="10658121" cy="875980"/>
          </a:xfrm>
        </p:spPr>
        <p:txBody>
          <a:bodyPr vert="horz" lIns="91440" tIns="45720" rIns="91440" bIns="45720" rtlCol="0" anchor="ctr">
            <a:normAutofit/>
          </a:bodyPr>
          <a:lstStyle/>
          <a:p>
            <a:pPr algn="ctr"/>
            <a:r>
              <a:rPr lang="en-US"/>
              <a:t>Section B</a:t>
            </a:r>
          </a:p>
        </p:txBody>
      </p:sp>
      <p:sp>
        <p:nvSpPr>
          <p:cNvPr id="16" name="Freeform: Shape 15">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21711" y="313659"/>
            <a:ext cx="11418399" cy="4399017"/>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0 w 7680682"/>
              <a:gd name="connsiteY4" fmla="*/ 60538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42138 w 7680682"/>
              <a:gd name="connsiteY4" fmla="*/ 40219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9875 w 7688439"/>
              <a:gd name="connsiteY0" fmla="*/ 6433518 h 6433552"/>
              <a:gd name="connsiteX1" fmla="*/ 6560587 w 7688439"/>
              <a:gd name="connsiteY1" fmla="*/ 6424418 h 6433552"/>
              <a:gd name="connsiteX2" fmla="*/ 995539 w 7688439"/>
              <a:gd name="connsiteY2" fmla="*/ 6393888 h 6433552"/>
              <a:gd name="connsiteX3" fmla="*/ 7757 w 7688439"/>
              <a:gd name="connsiteY3" fmla="*/ 6365104 h 6433552"/>
              <a:gd name="connsiteX4" fmla="*/ 49895 w 7688439"/>
              <a:gd name="connsiteY4" fmla="*/ 40219 h 6433552"/>
              <a:gd name="connsiteX5" fmla="*/ 241539 w 7688439"/>
              <a:gd name="connsiteY5" fmla="*/ 0 h 6433552"/>
              <a:gd name="connsiteX6" fmla="*/ 6439076 w 7688439"/>
              <a:gd name="connsiteY6" fmla="*/ 28166 h 6433552"/>
              <a:gd name="connsiteX7" fmla="*/ 7639227 w 7688439"/>
              <a:gd name="connsiteY7" fmla="*/ 58697 h 6433552"/>
              <a:gd name="connsiteX8" fmla="*/ 7567789 w 7688439"/>
              <a:gd name="connsiteY8" fmla="*/ 6302294 h 6433552"/>
              <a:gd name="connsiteX9" fmla="*/ 7402081 w 7688439"/>
              <a:gd name="connsiteY9" fmla="*/ 6430320 h 6433552"/>
              <a:gd name="connsiteX10" fmla="*/ 7149875 w 7688439"/>
              <a:gd name="connsiteY10" fmla="*/ 6433518 h 6433552"/>
              <a:gd name="connsiteX0" fmla="*/ 7149875 w 7664186"/>
              <a:gd name="connsiteY0" fmla="*/ 6433518 h 6433552"/>
              <a:gd name="connsiteX1" fmla="*/ 6560587 w 7664186"/>
              <a:gd name="connsiteY1" fmla="*/ 6424418 h 6433552"/>
              <a:gd name="connsiteX2" fmla="*/ 995539 w 7664186"/>
              <a:gd name="connsiteY2" fmla="*/ 6393888 h 6433552"/>
              <a:gd name="connsiteX3" fmla="*/ 7757 w 7664186"/>
              <a:gd name="connsiteY3" fmla="*/ 6365104 h 6433552"/>
              <a:gd name="connsiteX4" fmla="*/ 49895 w 7664186"/>
              <a:gd name="connsiteY4" fmla="*/ 40219 h 6433552"/>
              <a:gd name="connsiteX5" fmla="*/ 241539 w 7664186"/>
              <a:gd name="connsiteY5" fmla="*/ 0 h 6433552"/>
              <a:gd name="connsiteX6" fmla="*/ 6439076 w 7664186"/>
              <a:gd name="connsiteY6" fmla="*/ 28166 h 6433552"/>
              <a:gd name="connsiteX7" fmla="*/ 7639227 w 7664186"/>
              <a:gd name="connsiteY7" fmla="*/ 58697 h 6433552"/>
              <a:gd name="connsiteX8" fmla="*/ 7567789 w 7664186"/>
              <a:gd name="connsiteY8" fmla="*/ 6302294 h 6433552"/>
              <a:gd name="connsiteX9" fmla="*/ 7402081 w 7664186"/>
              <a:gd name="connsiteY9" fmla="*/ 6430320 h 6433552"/>
              <a:gd name="connsiteX10" fmla="*/ 7149875 w 7664186"/>
              <a:gd name="connsiteY10" fmla="*/ 6433518 h 6433552"/>
              <a:gd name="connsiteX0" fmla="*/ 7149875 w 7657158"/>
              <a:gd name="connsiteY0" fmla="*/ 6433518 h 6433552"/>
              <a:gd name="connsiteX1" fmla="*/ 6560587 w 7657158"/>
              <a:gd name="connsiteY1" fmla="*/ 6424418 h 6433552"/>
              <a:gd name="connsiteX2" fmla="*/ 995539 w 7657158"/>
              <a:gd name="connsiteY2" fmla="*/ 6393888 h 6433552"/>
              <a:gd name="connsiteX3" fmla="*/ 7757 w 7657158"/>
              <a:gd name="connsiteY3" fmla="*/ 6365104 h 6433552"/>
              <a:gd name="connsiteX4" fmla="*/ 49895 w 7657158"/>
              <a:gd name="connsiteY4" fmla="*/ 40219 h 6433552"/>
              <a:gd name="connsiteX5" fmla="*/ 241539 w 7657158"/>
              <a:gd name="connsiteY5" fmla="*/ 0 h 6433552"/>
              <a:gd name="connsiteX6" fmla="*/ 6439076 w 7657158"/>
              <a:gd name="connsiteY6" fmla="*/ 28166 h 6433552"/>
              <a:gd name="connsiteX7" fmla="*/ 7639227 w 7657158"/>
              <a:gd name="connsiteY7" fmla="*/ 58697 h 6433552"/>
              <a:gd name="connsiteX8" fmla="*/ 7567789 w 7657158"/>
              <a:gd name="connsiteY8" fmla="*/ 6302294 h 6433552"/>
              <a:gd name="connsiteX9" fmla="*/ 7402081 w 7657158"/>
              <a:gd name="connsiteY9" fmla="*/ 6430320 h 6433552"/>
              <a:gd name="connsiteX10" fmla="*/ 7149875 w 7657158"/>
              <a:gd name="connsiteY10" fmla="*/ 6433518 h 6433552"/>
              <a:gd name="connsiteX0" fmla="*/ 7149875 w 7661310"/>
              <a:gd name="connsiteY0" fmla="*/ 6433518 h 6452113"/>
              <a:gd name="connsiteX1" fmla="*/ 6560587 w 7661310"/>
              <a:gd name="connsiteY1" fmla="*/ 6424418 h 6452113"/>
              <a:gd name="connsiteX2" fmla="*/ 995539 w 7661310"/>
              <a:gd name="connsiteY2" fmla="*/ 6393888 h 6452113"/>
              <a:gd name="connsiteX3" fmla="*/ 7757 w 7661310"/>
              <a:gd name="connsiteY3" fmla="*/ 6365104 h 6452113"/>
              <a:gd name="connsiteX4" fmla="*/ 49895 w 7661310"/>
              <a:gd name="connsiteY4" fmla="*/ 40219 h 6452113"/>
              <a:gd name="connsiteX5" fmla="*/ 241539 w 7661310"/>
              <a:gd name="connsiteY5" fmla="*/ 0 h 6452113"/>
              <a:gd name="connsiteX6" fmla="*/ 6439076 w 7661310"/>
              <a:gd name="connsiteY6" fmla="*/ 28166 h 6452113"/>
              <a:gd name="connsiteX7" fmla="*/ 7639227 w 7661310"/>
              <a:gd name="connsiteY7" fmla="*/ 58697 h 6452113"/>
              <a:gd name="connsiteX8" fmla="*/ 7589645 w 7661310"/>
              <a:gd name="connsiteY8" fmla="*/ 6366021 h 6452113"/>
              <a:gd name="connsiteX9" fmla="*/ 7402081 w 7661310"/>
              <a:gd name="connsiteY9" fmla="*/ 6430320 h 6452113"/>
              <a:gd name="connsiteX10" fmla="*/ 7149875 w 7661310"/>
              <a:gd name="connsiteY10" fmla="*/ 6433518 h 6452113"/>
              <a:gd name="connsiteX0" fmla="*/ 7149875 w 7657523"/>
              <a:gd name="connsiteY0" fmla="*/ 6433518 h 6452112"/>
              <a:gd name="connsiteX1" fmla="*/ 6560587 w 7657523"/>
              <a:gd name="connsiteY1" fmla="*/ 6424418 h 6452112"/>
              <a:gd name="connsiteX2" fmla="*/ 995539 w 7657523"/>
              <a:gd name="connsiteY2" fmla="*/ 6393888 h 6452112"/>
              <a:gd name="connsiteX3" fmla="*/ 7757 w 7657523"/>
              <a:gd name="connsiteY3" fmla="*/ 6365104 h 6452112"/>
              <a:gd name="connsiteX4" fmla="*/ 49895 w 7657523"/>
              <a:gd name="connsiteY4" fmla="*/ 40219 h 6452112"/>
              <a:gd name="connsiteX5" fmla="*/ 241539 w 7657523"/>
              <a:gd name="connsiteY5" fmla="*/ 0 h 6452112"/>
              <a:gd name="connsiteX6" fmla="*/ 6439076 w 7657523"/>
              <a:gd name="connsiteY6" fmla="*/ 28166 h 6452112"/>
              <a:gd name="connsiteX7" fmla="*/ 7639227 w 7657523"/>
              <a:gd name="connsiteY7" fmla="*/ 58697 h 6452112"/>
              <a:gd name="connsiteX8" fmla="*/ 7589645 w 7657523"/>
              <a:gd name="connsiteY8" fmla="*/ 6366021 h 6452112"/>
              <a:gd name="connsiteX9" fmla="*/ 7402081 w 7657523"/>
              <a:gd name="connsiteY9" fmla="*/ 6430320 h 6452112"/>
              <a:gd name="connsiteX10" fmla="*/ 7149875 w 7657523"/>
              <a:gd name="connsiteY10" fmla="*/ 6433518 h 6452112"/>
              <a:gd name="connsiteX0" fmla="*/ 7149875 w 7639227"/>
              <a:gd name="connsiteY0" fmla="*/ 6433518 h 6452112"/>
              <a:gd name="connsiteX1" fmla="*/ 6560587 w 7639227"/>
              <a:gd name="connsiteY1" fmla="*/ 6424418 h 6452112"/>
              <a:gd name="connsiteX2" fmla="*/ 995539 w 7639227"/>
              <a:gd name="connsiteY2" fmla="*/ 6393888 h 6452112"/>
              <a:gd name="connsiteX3" fmla="*/ 7757 w 7639227"/>
              <a:gd name="connsiteY3" fmla="*/ 6365104 h 6452112"/>
              <a:gd name="connsiteX4" fmla="*/ 49895 w 7639227"/>
              <a:gd name="connsiteY4" fmla="*/ 40219 h 6452112"/>
              <a:gd name="connsiteX5" fmla="*/ 241539 w 7639227"/>
              <a:gd name="connsiteY5" fmla="*/ 0 h 6452112"/>
              <a:gd name="connsiteX6" fmla="*/ 6439076 w 7639227"/>
              <a:gd name="connsiteY6" fmla="*/ 28166 h 6452112"/>
              <a:gd name="connsiteX7" fmla="*/ 7639227 w 7639227"/>
              <a:gd name="connsiteY7" fmla="*/ 58697 h 6452112"/>
              <a:gd name="connsiteX8" fmla="*/ 7589645 w 7639227"/>
              <a:gd name="connsiteY8" fmla="*/ 6366021 h 6452112"/>
              <a:gd name="connsiteX9" fmla="*/ 7402081 w 7639227"/>
              <a:gd name="connsiteY9" fmla="*/ 6430320 h 6452112"/>
              <a:gd name="connsiteX10" fmla="*/ 7149875 w 7639227"/>
              <a:gd name="connsiteY10" fmla="*/ 6433518 h 6452112"/>
              <a:gd name="connsiteX0" fmla="*/ 7149875 w 7641711"/>
              <a:gd name="connsiteY0" fmla="*/ 6433518 h 6473199"/>
              <a:gd name="connsiteX1" fmla="*/ 6560587 w 7641711"/>
              <a:gd name="connsiteY1" fmla="*/ 6424418 h 6473199"/>
              <a:gd name="connsiteX2" fmla="*/ 995539 w 7641711"/>
              <a:gd name="connsiteY2" fmla="*/ 6393888 h 6473199"/>
              <a:gd name="connsiteX3" fmla="*/ 7757 w 7641711"/>
              <a:gd name="connsiteY3" fmla="*/ 6365104 h 6473199"/>
              <a:gd name="connsiteX4" fmla="*/ 49895 w 7641711"/>
              <a:gd name="connsiteY4" fmla="*/ 40219 h 6473199"/>
              <a:gd name="connsiteX5" fmla="*/ 241539 w 7641711"/>
              <a:gd name="connsiteY5" fmla="*/ 0 h 6473199"/>
              <a:gd name="connsiteX6" fmla="*/ 6439076 w 7641711"/>
              <a:gd name="connsiteY6" fmla="*/ 28166 h 6473199"/>
              <a:gd name="connsiteX7" fmla="*/ 7639227 w 7641711"/>
              <a:gd name="connsiteY7" fmla="*/ 58697 h 6473199"/>
              <a:gd name="connsiteX8" fmla="*/ 7618786 w 7641711"/>
              <a:gd name="connsiteY8" fmla="*/ 6397885 h 6473199"/>
              <a:gd name="connsiteX9" fmla="*/ 7402081 w 7641711"/>
              <a:gd name="connsiteY9" fmla="*/ 6430320 h 6473199"/>
              <a:gd name="connsiteX10" fmla="*/ 7149875 w 7641711"/>
              <a:gd name="connsiteY10" fmla="*/ 6433518 h 6473199"/>
              <a:gd name="connsiteX0" fmla="*/ 7149875 w 7641711"/>
              <a:gd name="connsiteY0" fmla="*/ 6433518 h 6438168"/>
              <a:gd name="connsiteX1" fmla="*/ 6560587 w 7641711"/>
              <a:gd name="connsiteY1" fmla="*/ 6424418 h 6438168"/>
              <a:gd name="connsiteX2" fmla="*/ 995539 w 7641711"/>
              <a:gd name="connsiteY2" fmla="*/ 6393888 h 6438168"/>
              <a:gd name="connsiteX3" fmla="*/ 7757 w 7641711"/>
              <a:gd name="connsiteY3" fmla="*/ 6365104 h 6438168"/>
              <a:gd name="connsiteX4" fmla="*/ 49895 w 7641711"/>
              <a:gd name="connsiteY4" fmla="*/ 40219 h 6438168"/>
              <a:gd name="connsiteX5" fmla="*/ 241539 w 7641711"/>
              <a:gd name="connsiteY5" fmla="*/ 0 h 6438168"/>
              <a:gd name="connsiteX6" fmla="*/ 6439076 w 7641711"/>
              <a:gd name="connsiteY6" fmla="*/ 28166 h 6438168"/>
              <a:gd name="connsiteX7" fmla="*/ 7639227 w 7641711"/>
              <a:gd name="connsiteY7" fmla="*/ 58697 h 6438168"/>
              <a:gd name="connsiteX8" fmla="*/ 7618786 w 7641711"/>
              <a:gd name="connsiteY8" fmla="*/ 6397885 h 6438168"/>
              <a:gd name="connsiteX9" fmla="*/ 7402081 w 7641711"/>
              <a:gd name="connsiteY9" fmla="*/ 6430320 h 6438168"/>
              <a:gd name="connsiteX10" fmla="*/ 7149875 w 7641711"/>
              <a:gd name="connsiteY10" fmla="*/ 6433518 h 6438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41711" h="6438168">
                <a:moveTo>
                  <a:pt x="7149875" y="6433518"/>
                </a:moveTo>
                <a:cubicBezTo>
                  <a:pt x="6975114" y="6433129"/>
                  <a:pt x="6756136" y="6429491"/>
                  <a:pt x="6560587" y="6424418"/>
                </a:cubicBezTo>
                <a:lnTo>
                  <a:pt x="995539" y="6393888"/>
                </a:lnTo>
                <a:lnTo>
                  <a:pt x="7757" y="6365104"/>
                </a:lnTo>
                <a:cubicBezTo>
                  <a:pt x="-20334" y="4216169"/>
                  <a:pt x="35849" y="2148514"/>
                  <a:pt x="49895" y="40219"/>
                </a:cubicBezTo>
                <a:lnTo>
                  <a:pt x="241539" y="0"/>
                </a:lnTo>
                <a:lnTo>
                  <a:pt x="6439076" y="28166"/>
                </a:lnTo>
                <a:cubicBezTo>
                  <a:pt x="6939139" y="58697"/>
                  <a:pt x="7296327" y="28165"/>
                  <a:pt x="7639227" y="58697"/>
                </a:cubicBezTo>
                <a:cubicBezTo>
                  <a:pt x="7638435" y="2070139"/>
                  <a:pt x="7653203" y="4107561"/>
                  <a:pt x="7618786" y="6397885"/>
                </a:cubicBezTo>
                <a:cubicBezTo>
                  <a:pt x="7625166" y="6478264"/>
                  <a:pt x="7566387" y="6409966"/>
                  <a:pt x="7402081" y="6430320"/>
                </a:cubicBezTo>
                <a:cubicBezTo>
                  <a:pt x="7343671" y="6432816"/>
                  <a:pt x="7254732" y="6433752"/>
                  <a:pt x="7149875" y="6433518"/>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close-up of a paper&#10;&#10;Description automatically generated">
            <a:extLst>
              <a:ext uri="{FF2B5EF4-FFF2-40B4-BE49-F238E27FC236}">
                <a16:creationId xmlns:a16="http://schemas.microsoft.com/office/drawing/2014/main" id="{247F01CA-4433-7743-C17C-AD1BFED06B2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1487" y="639471"/>
            <a:ext cx="10889025" cy="3783934"/>
          </a:xfrm>
          <a:prstGeom prst="rect">
            <a:avLst/>
          </a:prstGeom>
        </p:spPr>
      </p:pic>
      <p:sp>
        <p:nvSpPr>
          <p:cNvPr id="6" name="TextBox 5">
            <a:extLst>
              <a:ext uri="{FF2B5EF4-FFF2-40B4-BE49-F238E27FC236}">
                <a16:creationId xmlns:a16="http://schemas.microsoft.com/office/drawing/2014/main" id="{21C4F985-7283-06BD-304E-00504AC34B4D}"/>
              </a:ext>
            </a:extLst>
          </p:cNvPr>
          <p:cNvSpPr txBox="1"/>
          <p:nvPr/>
        </p:nvSpPr>
        <p:spPr>
          <a:xfrm>
            <a:off x="8818631" y="1671725"/>
            <a:ext cx="387077" cy="553998"/>
          </a:xfrm>
          <a:prstGeom prst="rect">
            <a:avLst/>
          </a:prstGeom>
          <a:noFill/>
        </p:spPr>
        <p:txBody>
          <a:bodyPr wrap="square" rtlCol="0">
            <a:spAutoFit/>
          </a:bodyPr>
          <a:lstStyle/>
          <a:p>
            <a:r>
              <a:rPr lang="en-GB" sz="3000" dirty="0">
                <a:solidFill>
                  <a:schemeClr val="accent1"/>
                </a:solidFill>
                <a:latin typeface="Calibri" panose="020F0502020204030204" pitchFamily="34" charset="0"/>
                <a:cs typeface="Calibri" panose="020F0502020204030204" pitchFamily="34" charset="0"/>
              </a:rPr>
              <a:t>X</a:t>
            </a:r>
          </a:p>
        </p:txBody>
      </p:sp>
      <p:sp>
        <p:nvSpPr>
          <p:cNvPr id="8" name="TextBox 7">
            <a:extLst>
              <a:ext uri="{FF2B5EF4-FFF2-40B4-BE49-F238E27FC236}">
                <a16:creationId xmlns:a16="http://schemas.microsoft.com/office/drawing/2014/main" id="{9780B6F0-8306-D009-442E-A58D93F9688C}"/>
              </a:ext>
            </a:extLst>
          </p:cNvPr>
          <p:cNvSpPr txBox="1"/>
          <p:nvPr/>
        </p:nvSpPr>
        <p:spPr>
          <a:xfrm>
            <a:off x="8818631" y="3694055"/>
            <a:ext cx="387077" cy="553998"/>
          </a:xfrm>
          <a:prstGeom prst="rect">
            <a:avLst/>
          </a:prstGeom>
          <a:noFill/>
        </p:spPr>
        <p:txBody>
          <a:bodyPr wrap="square">
            <a:spAutoFit/>
          </a:bodyPr>
          <a:lstStyle/>
          <a:p>
            <a:r>
              <a:rPr lang="en-GB" sz="3000" dirty="0">
                <a:solidFill>
                  <a:schemeClr val="accent1"/>
                </a:solidFill>
                <a:latin typeface="Calibri" panose="020F0502020204030204" pitchFamily="34" charset="0"/>
                <a:cs typeface="Calibri" panose="020F0502020204030204" pitchFamily="34" charset="0"/>
              </a:rPr>
              <a:t>X</a:t>
            </a:r>
          </a:p>
        </p:txBody>
      </p:sp>
      <p:sp>
        <p:nvSpPr>
          <p:cNvPr id="9" name="TextBox 8">
            <a:extLst>
              <a:ext uri="{FF2B5EF4-FFF2-40B4-BE49-F238E27FC236}">
                <a16:creationId xmlns:a16="http://schemas.microsoft.com/office/drawing/2014/main" id="{307695B2-323B-0F2C-6F8E-C85D5ECEC589}"/>
              </a:ext>
            </a:extLst>
          </p:cNvPr>
          <p:cNvSpPr txBox="1"/>
          <p:nvPr/>
        </p:nvSpPr>
        <p:spPr>
          <a:xfrm>
            <a:off x="6240100" y="3881059"/>
            <a:ext cx="2278933" cy="369332"/>
          </a:xfrm>
          <a:prstGeom prst="rect">
            <a:avLst/>
          </a:prstGeom>
          <a:noFill/>
        </p:spPr>
        <p:txBody>
          <a:bodyPr wrap="square" rtlCol="0">
            <a:spAutoFit/>
          </a:bodyPr>
          <a:lstStyle/>
          <a:p>
            <a:r>
              <a:rPr lang="en-GB" dirty="0">
                <a:solidFill>
                  <a:schemeClr val="accent1"/>
                </a:solidFill>
                <a:latin typeface="Calibri" panose="020F0502020204030204" pitchFamily="34" charset="0"/>
                <a:cs typeface="Calibri" panose="020F0502020204030204" pitchFamily="34" charset="0"/>
              </a:rPr>
              <a:t>Write my name here</a:t>
            </a:r>
          </a:p>
        </p:txBody>
      </p:sp>
      <p:sp>
        <p:nvSpPr>
          <p:cNvPr id="11" name="TextBox 10">
            <a:extLst>
              <a:ext uri="{FF2B5EF4-FFF2-40B4-BE49-F238E27FC236}">
                <a16:creationId xmlns:a16="http://schemas.microsoft.com/office/drawing/2014/main" id="{FE4C4638-4D83-808E-58E8-6A8BA6E66FB9}"/>
              </a:ext>
            </a:extLst>
          </p:cNvPr>
          <p:cNvSpPr txBox="1"/>
          <p:nvPr/>
        </p:nvSpPr>
        <p:spPr>
          <a:xfrm>
            <a:off x="9627419" y="3647888"/>
            <a:ext cx="1725360" cy="646331"/>
          </a:xfrm>
          <a:prstGeom prst="rect">
            <a:avLst/>
          </a:prstGeom>
          <a:noFill/>
        </p:spPr>
        <p:txBody>
          <a:bodyPr wrap="square" rtlCol="0">
            <a:spAutoFit/>
          </a:bodyPr>
          <a:lstStyle/>
          <a:p>
            <a:r>
              <a:rPr lang="en-GB" dirty="0">
                <a:solidFill>
                  <a:schemeClr val="accent1"/>
                </a:solidFill>
                <a:latin typeface="Calibri" panose="020F0502020204030204" pitchFamily="34" charset="0"/>
                <a:cs typeface="Calibri" panose="020F0502020204030204" pitchFamily="34" charset="0"/>
              </a:rPr>
              <a:t>Write date here – 05/10/24</a:t>
            </a:r>
          </a:p>
        </p:txBody>
      </p:sp>
    </p:spTree>
    <p:extLst>
      <p:ext uri="{BB962C8B-B14F-4D97-AF65-F5344CB8AC3E}">
        <p14:creationId xmlns:p14="http://schemas.microsoft.com/office/powerpoint/2010/main" val="518453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4" name="Rectangle 13">
            <a:extLst>
              <a:ext uri="{FF2B5EF4-FFF2-40B4-BE49-F238E27FC236}">
                <a16:creationId xmlns:a16="http://schemas.microsoft.com/office/drawing/2014/main" id="{4293528E-0CA3-4E56-B7A0-091C0AB0C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81A14-BA33-2FD7-C257-B6ABCBAF9C01}"/>
              </a:ext>
            </a:extLst>
          </p:cNvPr>
          <p:cNvSpPr>
            <a:spLocks noGrp="1"/>
          </p:cNvSpPr>
          <p:nvPr>
            <p:ph type="title"/>
          </p:nvPr>
        </p:nvSpPr>
        <p:spPr>
          <a:xfrm>
            <a:off x="766940" y="4976537"/>
            <a:ext cx="10658121" cy="875980"/>
          </a:xfrm>
        </p:spPr>
        <p:txBody>
          <a:bodyPr vert="horz" lIns="91440" tIns="45720" rIns="91440" bIns="45720" rtlCol="0" anchor="ctr">
            <a:normAutofit/>
          </a:bodyPr>
          <a:lstStyle/>
          <a:p>
            <a:pPr algn="ctr"/>
            <a:r>
              <a:rPr lang="en-US"/>
              <a:t>Section c</a:t>
            </a:r>
          </a:p>
        </p:txBody>
      </p:sp>
      <p:sp>
        <p:nvSpPr>
          <p:cNvPr id="16" name="Freeform: Shape 15">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21711" y="313659"/>
            <a:ext cx="11418399" cy="4399017"/>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0 w 7680682"/>
              <a:gd name="connsiteY4" fmla="*/ 60538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42138 w 7680682"/>
              <a:gd name="connsiteY4" fmla="*/ 40219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9875 w 7688439"/>
              <a:gd name="connsiteY0" fmla="*/ 6433518 h 6433552"/>
              <a:gd name="connsiteX1" fmla="*/ 6560587 w 7688439"/>
              <a:gd name="connsiteY1" fmla="*/ 6424418 h 6433552"/>
              <a:gd name="connsiteX2" fmla="*/ 995539 w 7688439"/>
              <a:gd name="connsiteY2" fmla="*/ 6393888 h 6433552"/>
              <a:gd name="connsiteX3" fmla="*/ 7757 w 7688439"/>
              <a:gd name="connsiteY3" fmla="*/ 6365104 h 6433552"/>
              <a:gd name="connsiteX4" fmla="*/ 49895 w 7688439"/>
              <a:gd name="connsiteY4" fmla="*/ 40219 h 6433552"/>
              <a:gd name="connsiteX5" fmla="*/ 241539 w 7688439"/>
              <a:gd name="connsiteY5" fmla="*/ 0 h 6433552"/>
              <a:gd name="connsiteX6" fmla="*/ 6439076 w 7688439"/>
              <a:gd name="connsiteY6" fmla="*/ 28166 h 6433552"/>
              <a:gd name="connsiteX7" fmla="*/ 7639227 w 7688439"/>
              <a:gd name="connsiteY7" fmla="*/ 58697 h 6433552"/>
              <a:gd name="connsiteX8" fmla="*/ 7567789 w 7688439"/>
              <a:gd name="connsiteY8" fmla="*/ 6302294 h 6433552"/>
              <a:gd name="connsiteX9" fmla="*/ 7402081 w 7688439"/>
              <a:gd name="connsiteY9" fmla="*/ 6430320 h 6433552"/>
              <a:gd name="connsiteX10" fmla="*/ 7149875 w 7688439"/>
              <a:gd name="connsiteY10" fmla="*/ 6433518 h 6433552"/>
              <a:gd name="connsiteX0" fmla="*/ 7149875 w 7664186"/>
              <a:gd name="connsiteY0" fmla="*/ 6433518 h 6433552"/>
              <a:gd name="connsiteX1" fmla="*/ 6560587 w 7664186"/>
              <a:gd name="connsiteY1" fmla="*/ 6424418 h 6433552"/>
              <a:gd name="connsiteX2" fmla="*/ 995539 w 7664186"/>
              <a:gd name="connsiteY2" fmla="*/ 6393888 h 6433552"/>
              <a:gd name="connsiteX3" fmla="*/ 7757 w 7664186"/>
              <a:gd name="connsiteY3" fmla="*/ 6365104 h 6433552"/>
              <a:gd name="connsiteX4" fmla="*/ 49895 w 7664186"/>
              <a:gd name="connsiteY4" fmla="*/ 40219 h 6433552"/>
              <a:gd name="connsiteX5" fmla="*/ 241539 w 7664186"/>
              <a:gd name="connsiteY5" fmla="*/ 0 h 6433552"/>
              <a:gd name="connsiteX6" fmla="*/ 6439076 w 7664186"/>
              <a:gd name="connsiteY6" fmla="*/ 28166 h 6433552"/>
              <a:gd name="connsiteX7" fmla="*/ 7639227 w 7664186"/>
              <a:gd name="connsiteY7" fmla="*/ 58697 h 6433552"/>
              <a:gd name="connsiteX8" fmla="*/ 7567789 w 7664186"/>
              <a:gd name="connsiteY8" fmla="*/ 6302294 h 6433552"/>
              <a:gd name="connsiteX9" fmla="*/ 7402081 w 7664186"/>
              <a:gd name="connsiteY9" fmla="*/ 6430320 h 6433552"/>
              <a:gd name="connsiteX10" fmla="*/ 7149875 w 7664186"/>
              <a:gd name="connsiteY10" fmla="*/ 6433518 h 6433552"/>
              <a:gd name="connsiteX0" fmla="*/ 7149875 w 7657158"/>
              <a:gd name="connsiteY0" fmla="*/ 6433518 h 6433552"/>
              <a:gd name="connsiteX1" fmla="*/ 6560587 w 7657158"/>
              <a:gd name="connsiteY1" fmla="*/ 6424418 h 6433552"/>
              <a:gd name="connsiteX2" fmla="*/ 995539 w 7657158"/>
              <a:gd name="connsiteY2" fmla="*/ 6393888 h 6433552"/>
              <a:gd name="connsiteX3" fmla="*/ 7757 w 7657158"/>
              <a:gd name="connsiteY3" fmla="*/ 6365104 h 6433552"/>
              <a:gd name="connsiteX4" fmla="*/ 49895 w 7657158"/>
              <a:gd name="connsiteY4" fmla="*/ 40219 h 6433552"/>
              <a:gd name="connsiteX5" fmla="*/ 241539 w 7657158"/>
              <a:gd name="connsiteY5" fmla="*/ 0 h 6433552"/>
              <a:gd name="connsiteX6" fmla="*/ 6439076 w 7657158"/>
              <a:gd name="connsiteY6" fmla="*/ 28166 h 6433552"/>
              <a:gd name="connsiteX7" fmla="*/ 7639227 w 7657158"/>
              <a:gd name="connsiteY7" fmla="*/ 58697 h 6433552"/>
              <a:gd name="connsiteX8" fmla="*/ 7567789 w 7657158"/>
              <a:gd name="connsiteY8" fmla="*/ 6302294 h 6433552"/>
              <a:gd name="connsiteX9" fmla="*/ 7402081 w 7657158"/>
              <a:gd name="connsiteY9" fmla="*/ 6430320 h 6433552"/>
              <a:gd name="connsiteX10" fmla="*/ 7149875 w 7657158"/>
              <a:gd name="connsiteY10" fmla="*/ 6433518 h 6433552"/>
              <a:gd name="connsiteX0" fmla="*/ 7149875 w 7661310"/>
              <a:gd name="connsiteY0" fmla="*/ 6433518 h 6452113"/>
              <a:gd name="connsiteX1" fmla="*/ 6560587 w 7661310"/>
              <a:gd name="connsiteY1" fmla="*/ 6424418 h 6452113"/>
              <a:gd name="connsiteX2" fmla="*/ 995539 w 7661310"/>
              <a:gd name="connsiteY2" fmla="*/ 6393888 h 6452113"/>
              <a:gd name="connsiteX3" fmla="*/ 7757 w 7661310"/>
              <a:gd name="connsiteY3" fmla="*/ 6365104 h 6452113"/>
              <a:gd name="connsiteX4" fmla="*/ 49895 w 7661310"/>
              <a:gd name="connsiteY4" fmla="*/ 40219 h 6452113"/>
              <a:gd name="connsiteX5" fmla="*/ 241539 w 7661310"/>
              <a:gd name="connsiteY5" fmla="*/ 0 h 6452113"/>
              <a:gd name="connsiteX6" fmla="*/ 6439076 w 7661310"/>
              <a:gd name="connsiteY6" fmla="*/ 28166 h 6452113"/>
              <a:gd name="connsiteX7" fmla="*/ 7639227 w 7661310"/>
              <a:gd name="connsiteY7" fmla="*/ 58697 h 6452113"/>
              <a:gd name="connsiteX8" fmla="*/ 7589645 w 7661310"/>
              <a:gd name="connsiteY8" fmla="*/ 6366021 h 6452113"/>
              <a:gd name="connsiteX9" fmla="*/ 7402081 w 7661310"/>
              <a:gd name="connsiteY9" fmla="*/ 6430320 h 6452113"/>
              <a:gd name="connsiteX10" fmla="*/ 7149875 w 7661310"/>
              <a:gd name="connsiteY10" fmla="*/ 6433518 h 6452113"/>
              <a:gd name="connsiteX0" fmla="*/ 7149875 w 7657523"/>
              <a:gd name="connsiteY0" fmla="*/ 6433518 h 6452112"/>
              <a:gd name="connsiteX1" fmla="*/ 6560587 w 7657523"/>
              <a:gd name="connsiteY1" fmla="*/ 6424418 h 6452112"/>
              <a:gd name="connsiteX2" fmla="*/ 995539 w 7657523"/>
              <a:gd name="connsiteY2" fmla="*/ 6393888 h 6452112"/>
              <a:gd name="connsiteX3" fmla="*/ 7757 w 7657523"/>
              <a:gd name="connsiteY3" fmla="*/ 6365104 h 6452112"/>
              <a:gd name="connsiteX4" fmla="*/ 49895 w 7657523"/>
              <a:gd name="connsiteY4" fmla="*/ 40219 h 6452112"/>
              <a:gd name="connsiteX5" fmla="*/ 241539 w 7657523"/>
              <a:gd name="connsiteY5" fmla="*/ 0 h 6452112"/>
              <a:gd name="connsiteX6" fmla="*/ 6439076 w 7657523"/>
              <a:gd name="connsiteY6" fmla="*/ 28166 h 6452112"/>
              <a:gd name="connsiteX7" fmla="*/ 7639227 w 7657523"/>
              <a:gd name="connsiteY7" fmla="*/ 58697 h 6452112"/>
              <a:gd name="connsiteX8" fmla="*/ 7589645 w 7657523"/>
              <a:gd name="connsiteY8" fmla="*/ 6366021 h 6452112"/>
              <a:gd name="connsiteX9" fmla="*/ 7402081 w 7657523"/>
              <a:gd name="connsiteY9" fmla="*/ 6430320 h 6452112"/>
              <a:gd name="connsiteX10" fmla="*/ 7149875 w 7657523"/>
              <a:gd name="connsiteY10" fmla="*/ 6433518 h 6452112"/>
              <a:gd name="connsiteX0" fmla="*/ 7149875 w 7639227"/>
              <a:gd name="connsiteY0" fmla="*/ 6433518 h 6452112"/>
              <a:gd name="connsiteX1" fmla="*/ 6560587 w 7639227"/>
              <a:gd name="connsiteY1" fmla="*/ 6424418 h 6452112"/>
              <a:gd name="connsiteX2" fmla="*/ 995539 w 7639227"/>
              <a:gd name="connsiteY2" fmla="*/ 6393888 h 6452112"/>
              <a:gd name="connsiteX3" fmla="*/ 7757 w 7639227"/>
              <a:gd name="connsiteY3" fmla="*/ 6365104 h 6452112"/>
              <a:gd name="connsiteX4" fmla="*/ 49895 w 7639227"/>
              <a:gd name="connsiteY4" fmla="*/ 40219 h 6452112"/>
              <a:gd name="connsiteX5" fmla="*/ 241539 w 7639227"/>
              <a:gd name="connsiteY5" fmla="*/ 0 h 6452112"/>
              <a:gd name="connsiteX6" fmla="*/ 6439076 w 7639227"/>
              <a:gd name="connsiteY6" fmla="*/ 28166 h 6452112"/>
              <a:gd name="connsiteX7" fmla="*/ 7639227 w 7639227"/>
              <a:gd name="connsiteY7" fmla="*/ 58697 h 6452112"/>
              <a:gd name="connsiteX8" fmla="*/ 7589645 w 7639227"/>
              <a:gd name="connsiteY8" fmla="*/ 6366021 h 6452112"/>
              <a:gd name="connsiteX9" fmla="*/ 7402081 w 7639227"/>
              <a:gd name="connsiteY9" fmla="*/ 6430320 h 6452112"/>
              <a:gd name="connsiteX10" fmla="*/ 7149875 w 7639227"/>
              <a:gd name="connsiteY10" fmla="*/ 6433518 h 6452112"/>
              <a:gd name="connsiteX0" fmla="*/ 7149875 w 7641711"/>
              <a:gd name="connsiteY0" fmla="*/ 6433518 h 6473199"/>
              <a:gd name="connsiteX1" fmla="*/ 6560587 w 7641711"/>
              <a:gd name="connsiteY1" fmla="*/ 6424418 h 6473199"/>
              <a:gd name="connsiteX2" fmla="*/ 995539 w 7641711"/>
              <a:gd name="connsiteY2" fmla="*/ 6393888 h 6473199"/>
              <a:gd name="connsiteX3" fmla="*/ 7757 w 7641711"/>
              <a:gd name="connsiteY3" fmla="*/ 6365104 h 6473199"/>
              <a:gd name="connsiteX4" fmla="*/ 49895 w 7641711"/>
              <a:gd name="connsiteY4" fmla="*/ 40219 h 6473199"/>
              <a:gd name="connsiteX5" fmla="*/ 241539 w 7641711"/>
              <a:gd name="connsiteY5" fmla="*/ 0 h 6473199"/>
              <a:gd name="connsiteX6" fmla="*/ 6439076 w 7641711"/>
              <a:gd name="connsiteY6" fmla="*/ 28166 h 6473199"/>
              <a:gd name="connsiteX7" fmla="*/ 7639227 w 7641711"/>
              <a:gd name="connsiteY7" fmla="*/ 58697 h 6473199"/>
              <a:gd name="connsiteX8" fmla="*/ 7618786 w 7641711"/>
              <a:gd name="connsiteY8" fmla="*/ 6397885 h 6473199"/>
              <a:gd name="connsiteX9" fmla="*/ 7402081 w 7641711"/>
              <a:gd name="connsiteY9" fmla="*/ 6430320 h 6473199"/>
              <a:gd name="connsiteX10" fmla="*/ 7149875 w 7641711"/>
              <a:gd name="connsiteY10" fmla="*/ 6433518 h 6473199"/>
              <a:gd name="connsiteX0" fmla="*/ 7149875 w 7641711"/>
              <a:gd name="connsiteY0" fmla="*/ 6433518 h 6438168"/>
              <a:gd name="connsiteX1" fmla="*/ 6560587 w 7641711"/>
              <a:gd name="connsiteY1" fmla="*/ 6424418 h 6438168"/>
              <a:gd name="connsiteX2" fmla="*/ 995539 w 7641711"/>
              <a:gd name="connsiteY2" fmla="*/ 6393888 h 6438168"/>
              <a:gd name="connsiteX3" fmla="*/ 7757 w 7641711"/>
              <a:gd name="connsiteY3" fmla="*/ 6365104 h 6438168"/>
              <a:gd name="connsiteX4" fmla="*/ 49895 w 7641711"/>
              <a:gd name="connsiteY4" fmla="*/ 40219 h 6438168"/>
              <a:gd name="connsiteX5" fmla="*/ 241539 w 7641711"/>
              <a:gd name="connsiteY5" fmla="*/ 0 h 6438168"/>
              <a:gd name="connsiteX6" fmla="*/ 6439076 w 7641711"/>
              <a:gd name="connsiteY6" fmla="*/ 28166 h 6438168"/>
              <a:gd name="connsiteX7" fmla="*/ 7639227 w 7641711"/>
              <a:gd name="connsiteY7" fmla="*/ 58697 h 6438168"/>
              <a:gd name="connsiteX8" fmla="*/ 7618786 w 7641711"/>
              <a:gd name="connsiteY8" fmla="*/ 6397885 h 6438168"/>
              <a:gd name="connsiteX9" fmla="*/ 7402081 w 7641711"/>
              <a:gd name="connsiteY9" fmla="*/ 6430320 h 6438168"/>
              <a:gd name="connsiteX10" fmla="*/ 7149875 w 7641711"/>
              <a:gd name="connsiteY10" fmla="*/ 6433518 h 6438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41711" h="6438168">
                <a:moveTo>
                  <a:pt x="7149875" y="6433518"/>
                </a:moveTo>
                <a:cubicBezTo>
                  <a:pt x="6975114" y="6433129"/>
                  <a:pt x="6756136" y="6429491"/>
                  <a:pt x="6560587" y="6424418"/>
                </a:cubicBezTo>
                <a:lnTo>
                  <a:pt x="995539" y="6393888"/>
                </a:lnTo>
                <a:lnTo>
                  <a:pt x="7757" y="6365104"/>
                </a:lnTo>
                <a:cubicBezTo>
                  <a:pt x="-20334" y="4216169"/>
                  <a:pt x="35849" y="2148514"/>
                  <a:pt x="49895" y="40219"/>
                </a:cubicBezTo>
                <a:lnTo>
                  <a:pt x="241539" y="0"/>
                </a:lnTo>
                <a:lnTo>
                  <a:pt x="6439076" y="28166"/>
                </a:lnTo>
                <a:cubicBezTo>
                  <a:pt x="6939139" y="58697"/>
                  <a:pt x="7296327" y="28165"/>
                  <a:pt x="7639227" y="58697"/>
                </a:cubicBezTo>
                <a:cubicBezTo>
                  <a:pt x="7638435" y="2070139"/>
                  <a:pt x="7653203" y="4107561"/>
                  <a:pt x="7618786" y="6397885"/>
                </a:cubicBezTo>
                <a:cubicBezTo>
                  <a:pt x="7625166" y="6478264"/>
                  <a:pt x="7566387" y="6409966"/>
                  <a:pt x="7402081" y="6430320"/>
                </a:cubicBezTo>
                <a:cubicBezTo>
                  <a:pt x="7343671" y="6432816"/>
                  <a:pt x="7254732" y="6433752"/>
                  <a:pt x="7149875" y="6433518"/>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close-up of a document&#10;&#10;Description automatically generated">
            <a:extLst>
              <a:ext uri="{FF2B5EF4-FFF2-40B4-BE49-F238E27FC236}">
                <a16:creationId xmlns:a16="http://schemas.microsoft.com/office/drawing/2014/main" id="{44BCD3FE-D779-CCEF-CF27-6514902835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6491" y="770924"/>
            <a:ext cx="10889025" cy="3484485"/>
          </a:xfrm>
          <a:prstGeom prst="rect">
            <a:avLst/>
          </a:prstGeom>
        </p:spPr>
      </p:pic>
      <p:sp>
        <p:nvSpPr>
          <p:cNvPr id="6" name="TextBox 5">
            <a:extLst>
              <a:ext uri="{FF2B5EF4-FFF2-40B4-BE49-F238E27FC236}">
                <a16:creationId xmlns:a16="http://schemas.microsoft.com/office/drawing/2014/main" id="{69DBCD03-20F7-0A94-4BFF-330B45F0D8CD}"/>
              </a:ext>
            </a:extLst>
          </p:cNvPr>
          <p:cNvSpPr txBox="1"/>
          <p:nvPr/>
        </p:nvSpPr>
        <p:spPr>
          <a:xfrm>
            <a:off x="1228548" y="3713863"/>
            <a:ext cx="3276133" cy="369332"/>
          </a:xfrm>
          <a:prstGeom prst="rect">
            <a:avLst/>
          </a:prstGeom>
          <a:noFill/>
        </p:spPr>
        <p:txBody>
          <a:bodyPr wrap="square" rtlCol="0">
            <a:spAutoFit/>
          </a:bodyPr>
          <a:lstStyle/>
          <a:p>
            <a:r>
              <a:rPr lang="en-GB" dirty="0">
                <a:solidFill>
                  <a:schemeClr val="accent1"/>
                </a:solidFill>
                <a:latin typeface="Calibri" panose="020F0502020204030204" pitchFamily="34" charset="0"/>
                <a:cs typeface="Calibri" panose="020F0502020204030204" pitchFamily="34" charset="0"/>
              </a:rPr>
              <a:t>Add BERA (2024) here – full title</a:t>
            </a:r>
          </a:p>
        </p:txBody>
      </p:sp>
      <p:sp>
        <p:nvSpPr>
          <p:cNvPr id="7" name="TextBox 6">
            <a:extLst>
              <a:ext uri="{FF2B5EF4-FFF2-40B4-BE49-F238E27FC236}">
                <a16:creationId xmlns:a16="http://schemas.microsoft.com/office/drawing/2014/main" id="{543C1290-48B8-5C4E-6688-A0A6843803A0}"/>
              </a:ext>
            </a:extLst>
          </p:cNvPr>
          <p:cNvSpPr txBox="1"/>
          <p:nvPr/>
        </p:nvSpPr>
        <p:spPr>
          <a:xfrm>
            <a:off x="10244202" y="5062399"/>
            <a:ext cx="1511988" cy="646331"/>
          </a:xfrm>
          <a:prstGeom prst="rect">
            <a:avLst/>
          </a:prstGeom>
          <a:noFill/>
          <a:ln>
            <a:solidFill>
              <a:schemeClr val="accent1"/>
            </a:solidFill>
          </a:ln>
        </p:spPr>
        <p:txBody>
          <a:bodyPr wrap="square" rtlCol="0">
            <a:spAutoFit/>
          </a:bodyPr>
          <a:lstStyle/>
          <a:p>
            <a:r>
              <a:rPr lang="en-GB" dirty="0">
                <a:solidFill>
                  <a:schemeClr val="accent1"/>
                </a:solidFill>
                <a:latin typeface="Calibri" panose="020F0502020204030204" pitchFamily="34" charset="0"/>
                <a:cs typeface="Calibri" panose="020F0502020204030204" pitchFamily="34" charset="0"/>
              </a:rPr>
              <a:t>Put crosses in the boxes!</a:t>
            </a:r>
          </a:p>
        </p:txBody>
      </p:sp>
      <p:cxnSp>
        <p:nvCxnSpPr>
          <p:cNvPr id="9" name="Straight Arrow Connector 8">
            <a:extLst>
              <a:ext uri="{FF2B5EF4-FFF2-40B4-BE49-F238E27FC236}">
                <a16:creationId xmlns:a16="http://schemas.microsoft.com/office/drawing/2014/main" id="{044F0FA5-62A2-06C3-E12D-9ACDA9DA9B34}"/>
              </a:ext>
            </a:extLst>
          </p:cNvPr>
          <p:cNvCxnSpPr>
            <a:cxnSpLocks/>
          </p:cNvCxnSpPr>
          <p:nvPr/>
        </p:nvCxnSpPr>
        <p:spPr>
          <a:xfrm flipV="1">
            <a:off x="10767399" y="4280313"/>
            <a:ext cx="0" cy="782086"/>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7367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4D412-8301-40AF-98D2-0B467ABACF45}"/>
              </a:ext>
            </a:extLst>
          </p:cNvPr>
          <p:cNvSpPr>
            <a:spLocks noGrp="1"/>
          </p:cNvSpPr>
          <p:nvPr>
            <p:ph type="title"/>
          </p:nvPr>
        </p:nvSpPr>
        <p:spPr/>
        <p:txBody>
          <a:bodyPr/>
          <a:lstStyle/>
          <a:p>
            <a:r>
              <a:rPr lang="en-GB" dirty="0"/>
              <a:t>Section d</a:t>
            </a:r>
          </a:p>
        </p:txBody>
      </p:sp>
      <p:pic>
        <p:nvPicPr>
          <p:cNvPr id="5" name="Content Placeholder 4" descr="A close-up of a text&#10;&#10;Description automatically generated">
            <a:extLst>
              <a:ext uri="{FF2B5EF4-FFF2-40B4-BE49-F238E27FC236}">
                <a16:creationId xmlns:a16="http://schemas.microsoft.com/office/drawing/2014/main" id="{B4213589-F93E-9BA4-AF18-656D9D13670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3878" y="2287777"/>
            <a:ext cx="10256160" cy="2054220"/>
          </a:xfrm>
        </p:spPr>
      </p:pic>
      <p:sp>
        <p:nvSpPr>
          <p:cNvPr id="8" name="TextBox 7">
            <a:extLst>
              <a:ext uri="{FF2B5EF4-FFF2-40B4-BE49-F238E27FC236}">
                <a16:creationId xmlns:a16="http://schemas.microsoft.com/office/drawing/2014/main" id="{07735810-8AA2-1B02-3E40-BA0341091544}"/>
              </a:ext>
            </a:extLst>
          </p:cNvPr>
          <p:cNvSpPr txBox="1"/>
          <p:nvPr/>
        </p:nvSpPr>
        <p:spPr>
          <a:xfrm>
            <a:off x="10294011" y="2816127"/>
            <a:ext cx="398297" cy="553998"/>
          </a:xfrm>
          <a:prstGeom prst="rect">
            <a:avLst/>
          </a:prstGeom>
          <a:noFill/>
        </p:spPr>
        <p:txBody>
          <a:bodyPr wrap="square" rtlCol="0">
            <a:spAutoFit/>
          </a:bodyPr>
          <a:lstStyle/>
          <a:p>
            <a:r>
              <a:rPr lang="en-GB" sz="3000" b="1" dirty="0">
                <a:solidFill>
                  <a:schemeClr val="accent1"/>
                </a:solidFill>
                <a:latin typeface="Calibri" panose="020F0502020204030204" pitchFamily="34" charset="0"/>
                <a:cs typeface="Calibri" panose="020F0502020204030204" pitchFamily="34" charset="0"/>
              </a:rPr>
              <a:t>X</a:t>
            </a:r>
          </a:p>
        </p:txBody>
      </p:sp>
    </p:spTree>
    <p:extLst>
      <p:ext uri="{BB962C8B-B14F-4D97-AF65-F5344CB8AC3E}">
        <p14:creationId xmlns:p14="http://schemas.microsoft.com/office/powerpoint/2010/main" val="4004532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5CB2-4225-9A7A-5B58-52F9CC31E181}"/>
              </a:ext>
            </a:extLst>
          </p:cNvPr>
          <p:cNvSpPr>
            <a:spLocks noGrp="1"/>
          </p:cNvSpPr>
          <p:nvPr>
            <p:ph type="ctrTitle"/>
          </p:nvPr>
        </p:nvSpPr>
        <p:spPr>
          <a:xfrm>
            <a:off x="1922733" y="1830137"/>
            <a:ext cx="7134446" cy="2870791"/>
          </a:xfrm>
        </p:spPr>
        <p:txBody>
          <a:bodyPr/>
          <a:lstStyle/>
          <a:p>
            <a:r>
              <a:rPr lang="en-GB" dirty="0"/>
              <a:t>Section E</a:t>
            </a:r>
            <a:r>
              <a:rPr lang="en-GB" sz="3000" dirty="0"/>
              <a:t>: </a:t>
            </a:r>
            <a:r>
              <a:rPr lang="en-GB" b="1" dirty="0">
                <a:effectLst/>
                <a:ea typeface="Times New Roman" panose="02020603050405020304" pitchFamily="18" charset="0"/>
              </a:rPr>
              <a:t>Details of Research Activity</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4" name="Subtitle 3">
            <a:extLst>
              <a:ext uri="{FF2B5EF4-FFF2-40B4-BE49-F238E27FC236}">
                <a16:creationId xmlns:a16="http://schemas.microsoft.com/office/drawing/2014/main" id="{7CEFA8AF-74E6-2810-C20F-DE852B02186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80083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research paper&#10;&#10;Description automatically generated">
            <a:extLst>
              <a:ext uri="{FF2B5EF4-FFF2-40B4-BE49-F238E27FC236}">
                <a16:creationId xmlns:a16="http://schemas.microsoft.com/office/drawing/2014/main" id="{0C82B8AC-27D2-2739-33F6-06CF8E6A5EB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48289" y="415126"/>
            <a:ext cx="6402644" cy="5843685"/>
          </a:xfrm>
        </p:spPr>
      </p:pic>
      <p:sp>
        <p:nvSpPr>
          <p:cNvPr id="6" name="TextBox 5">
            <a:extLst>
              <a:ext uri="{FF2B5EF4-FFF2-40B4-BE49-F238E27FC236}">
                <a16:creationId xmlns:a16="http://schemas.microsoft.com/office/drawing/2014/main" id="{D879B3FA-8535-92DE-EF10-6A8E19F07F83}"/>
              </a:ext>
            </a:extLst>
          </p:cNvPr>
          <p:cNvSpPr txBox="1"/>
          <p:nvPr/>
        </p:nvSpPr>
        <p:spPr>
          <a:xfrm>
            <a:off x="1155622" y="4216921"/>
            <a:ext cx="2148560" cy="923330"/>
          </a:xfrm>
          <a:prstGeom prst="rect">
            <a:avLst/>
          </a:prstGeom>
          <a:noFill/>
          <a:ln w="28575">
            <a:solidFill>
              <a:schemeClr val="accent1"/>
            </a:solidFill>
          </a:ln>
        </p:spPr>
        <p:txBody>
          <a:bodyPr wrap="square" rtlCol="0">
            <a:spAutoFit/>
          </a:bodyPr>
          <a:lstStyle/>
          <a:p>
            <a:r>
              <a:rPr lang="en-GB" dirty="0">
                <a:latin typeface="Calibri" panose="020F0502020204030204" pitchFamily="34" charset="0"/>
                <a:cs typeface="Calibri" panose="020F0502020204030204" pitchFamily="34" charset="0"/>
              </a:rPr>
              <a:t>This is 300 words IN TOTAL, not 300 words per section.</a:t>
            </a:r>
          </a:p>
        </p:txBody>
      </p:sp>
      <p:cxnSp>
        <p:nvCxnSpPr>
          <p:cNvPr id="8" name="Straight Arrow Connector 7">
            <a:extLst>
              <a:ext uri="{FF2B5EF4-FFF2-40B4-BE49-F238E27FC236}">
                <a16:creationId xmlns:a16="http://schemas.microsoft.com/office/drawing/2014/main" id="{1C3BF30B-0BE9-EBEF-05C0-055AFCEA1D09}"/>
              </a:ext>
            </a:extLst>
          </p:cNvPr>
          <p:cNvCxnSpPr/>
          <p:nvPr/>
        </p:nvCxnSpPr>
        <p:spPr>
          <a:xfrm>
            <a:off x="3304182" y="4678586"/>
            <a:ext cx="1570748"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9" name="Left Brace 8">
            <a:extLst>
              <a:ext uri="{FF2B5EF4-FFF2-40B4-BE49-F238E27FC236}">
                <a16:creationId xmlns:a16="http://schemas.microsoft.com/office/drawing/2014/main" id="{6731A5A7-96F3-DE16-8318-697D5F9C300F}"/>
              </a:ext>
            </a:extLst>
          </p:cNvPr>
          <p:cNvSpPr/>
          <p:nvPr/>
        </p:nvSpPr>
        <p:spPr>
          <a:xfrm>
            <a:off x="5020785" y="3163936"/>
            <a:ext cx="381468" cy="3040520"/>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156DB4E2-E6BF-4CC2-C3F9-94E9189E32A4}"/>
              </a:ext>
            </a:extLst>
          </p:cNvPr>
          <p:cNvSpPr/>
          <p:nvPr/>
        </p:nvSpPr>
        <p:spPr>
          <a:xfrm>
            <a:off x="5454876" y="471225"/>
            <a:ext cx="1170317" cy="364638"/>
          </a:xfrm>
          <a:prstGeom prst="roundRect">
            <a:avLst/>
          </a:prstGeom>
          <a:noFill/>
          <a:ln w="381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Arrow Connector 14">
            <a:extLst>
              <a:ext uri="{FF2B5EF4-FFF2-40B4-BE49-F238E27FC236}">
                <a16:creationId xmlns:a16="http://schemas.microsoft.com/office/drawing/2014/main" id="{3AC4ED65-A71D-6168-9191-319B6460DB67}"/>
              </a:ext>
            </a:extLst>
          </p:cNvPr>
          <p:cNvCxnSpPr>
            <a:cxnSpLocks/>
            <a:stCxn id="16" idx="3"/>
          </p:cNvCxnSpPr>
          <p:nvPr/>
        </p:nvCxnSpPr>
        <p:spPr>
          <a:xfrm flipV="1">
            <a:off x="3483695" y="653544"/>
            <a:ext cx="1864594" cy="436420"/>
          </a:xfrm>
          <a:prstGeom prst="straightConnector1">
            <a:avLst/>
          </a:prstGeom>
          <a:ln w="28575">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F0182F0-BDB9-3DD2-353E-E8F3A7AE69AC}"/>
              </a:ext>
            </a:extLst>
          </p:cNvPr>
          <p:cNvSpPr txBox="1"/>
          <p:nvPr/>
        </p:nvSpPr>
        <p:spPr>
          <a:xfrm>
            <a:off x="880740" y="628299"/>
            <a:ext cx="2602955" cy="923330"/>
          </a:xfrm>
          <a:prstGeom prst="rect">
            <a:avLst/>
          </a:prstGeom>
          <a:noFill/>
          <a:ln w="28575">
            <a:solidFill>
              <a:schemeClr val="accent3"/>
            </a:solidFill>
          </a:ln>
        </p:spPr>
        <p:txBody>
          <a:bodyPr wrap="square" rtlCol="0">
            <a:spAutoFit/>
          </a:bodyPr>
          <a:lstStyle/>
          <a:p>
            <a:r>
              <a:rPr lang="en-GB" dirty="0">
                <a:latin typeface="Calibri" panose="020F0502020204030204" pitchFamily="34" charset="0"/>
                <a:cs typeface="Calibri" panose="020F0502020204030204" pitchFamily="34" charset="0"/>
              </a:rPr>
              <a:t>Your title can change, even after you have received ethical approval.</a:t>
            </a:r>
          </a:p>
        </p:txBody>
      </p:sp>
      <p:sp>
        <p:nvSpPr>
          <p:cNvPr id="18" name="Rectangle: Rounded Corners 17">
            <a:extLst>
              <a:ext uri="{FF2B5EF4-FFF2-40B4-BE49-F238E27FC236}">
                <a16:creationId xmlns:a16="http://schemas.microsoft.com/office/drawing/2014/main" id="{AE953FC3-F020-140A-DF45-3A1A70A30DD1}"/>
              </a:ext>
            </a:extLst>
          </p:cNvPr>
          <p:cNvSpPr/>
          <p:nvPr/>
        </p:nvSpPr>
        <p:spPr>
          <a:xfrm>
            <a:off x="5454876" y="858302"/>
            <a:ext cx="6296057" cy="398297"/>
          </a:xfrm>
          <a:prstGeom prst="roundRect">
            <a:avLst/>
          </a:prstGeom>
          <a:noFill/>
          <a:ln w="28575">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a:extLst>
              <a:ext uri="{FF2B5EF4-FFF2-40B4-BE49-F238E27FC236}">
                <a16:creationId xmlns:a16="http://schemas.microsoft.com/office/drawing/2014/main" id="{180A9BE6-9398-0F9D-04DF-A27DED91A604}"/>
              </a:ext>
            </a:extLst>
          </p:cNvPr>
          <p:cNvCxnSpPr>
            <a:cxnSpLocks/>
          </p:cNvCxnSpPr>
          <p:nvPr/>
        </p:nvCxnSpPr>
        <p:spPr>
          <a:xfrm flipV="1">
            <a:off x="4403706" y="1150012"/>
            <a:ext cx="944583" cy="1295867"/>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2351ACCE-4589-D184-01A8-E4EFAA449774}"/>
              </a:ext>
            </a:extLst>
          </p:cNvPr>
          <p:cNvSpPr txBox="1"/>
          <p:nvPr/>
        </p:nvSpPr>
        <p:spPr>
          <a:xfrm>
            <a:off x="807813" y="2445880"/>
            <a:ext cx="3595893" cy="923330"/>
          </a:xfrm>
          <a:prstGeom prst="rect">
            <a:avLst/>
          </a:prstGeom>
          <a:noFill/>
          <a:ln w="28575">
            <a:solidFill>
              <a:schemeClr val="accent5"/>
            </a:solidFill>
          </a:ln>
        </p:spPr>
        <p:txBody>
          <a:bodyPr wrap="square" rtlCol="0">
            <a:spAutoFit/>
          </a:bodyPr>
          <a:lstStyle/>
          <a:p>
            <a:r>
              <a:rPr lang="en-GB" dirty="0">
                <a:latin typeface="Calibri" panose="020F0502020204030204" pitchFamily="34" charset="0"/>
                <a:cs typeface="Calibri" panose="020F0502020204030204" pitchFamily="34" charset="0"/>
              </a:rPr>
              <a:t>Start date = start of data collection</a:t>
            </a:r>
          </a:p>
          <a:p>
            <a:r>
              <a:rPr lang="en-GB" dirty="0">
                <a:latin typeface="Calibri" panose="020F0502020204030204" pitchFamily="34" charset="0"/>
                <a:cs typeface="Calibri" panose="020F0502020204030204" pitchFamily="34" charset="0"/>
              </a:rPr>
              <a:t>End date = usually assignment return date</a:t>
            </a:r>
          </a:p>
        </p:txBody>
      </p:sp>
    </p:spTree>
    <p:extLst>
      <p:ext uri="{BB962C8B-B14F-4D97-AF65-F5344CB8AC3E}">
        <p14:creationId xmlns:p14="http://schemas.microsoft.com/office/powerpoint/2010/main" val="805496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0FD71-E3A5-FDA5-DA6E-F932DA24C0C8}"/>
              </a:ext>
            </a:extLst>
          </p:cNvPr>
          <p:cNvSpPr>
            <a:spLocks noGrp="1"/>
          </p:cNvSpPr>
          <p:nvPr>
            <p:ph type="title"/>
          </p:nvPr>
        </p:nvSpPr>
        <p:spPr/>
        <p:txBody>
          <a:bodyPr/>
          <a:lstStyle/>
          <a:p>
            <a:r>
              <a:rPr lang="en-GB" dirty="0"/>
              <a:t>Section e</a:t>
            </a:r>
          </a:p>
        </p:txBody>
      </p:sp>
      <p:pic>
        <p:nvPicPr>
          <p:cNvPr id="7" name="Content Placeholder 6" descr="A close-up of a message&#10;&#10;Description automatically generated">
            <a:extLst>
              <a:ext uri="{FF2B5EF4-FFF2-40B4-BE49-F238E27FC236}">
                <a16:creationId xmlns:a16="http://schemas.microsoft.com/office/drawing/2014/main" id="{2D2CD539-6655-EDD4-940A-05E5DAC308B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98197" y="1841653"/>
            <a:ext cx="8937882" cy="2315036"/>
          </a:xfrm>
        </p:spPr>
      </p:pic>
      <p:sp>
        <p:nvSpPr>
          <p:cNvPr id="4" name="TextBox 3">
            <a:extLst>
              <a:ext uri="{FF2B5EF4-FFF2-40B4-BE49-F238E27FC236}">
                <a16:creationId xmlns:a16="http://schemas.microsoft.com/office/drawing/2014/main" id="{93689191-C1CD-AF22-7543-B74741BE9CD9}"/>
              </a:ext>
            </a:extLst>
          </p:cNvPr>
          <p:cNvSpPr txBox="1"/>
          <p:nvPr/>
        </p:nvSpPr>
        <p:spPr>
          <a:xfrm>
            <a:off x="1020724" y="4613783"/>
            <a:ext cx="3669167" cy="923330"/>
          </a:xfrm>
          <a:prstGeom prst="rect">
            <a:avLst/>
          </a:prstGeom>
          <a:noFill/>
          <a:ln w="28575">
            <a:solidFill>
              <a:schemeClr val="accent2"/>
            </a:solidFill>
          </a:ln>
        </p:spPr>
        <p:txBody>
          <a:bodyPr wrap="square" rtlCol="0">
            <a:spAutoFit/>
          </a:bodyPr>
          <a:lstStyle/>
          <a:p>
            <a:r>
              <a:rPr lang="en-GB" sz="1800" dirty="0">
                <a:effectLst/>
                <a:latin typeface="Calibri" panose="020F0502020204030204" pitchFamily="34" charset="0"/>
                <a:cs typeface="Calibri" panose="020F0502020204030204" pitchFamily="34" charset="0"/>
              </a:rPr>
              <a:t>This should include what sort of data you intend to collect and how you intend to collect it and analyse it.</a:t>
            </a:r>
            <a:endParaRPr lang="en-GB"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26FD7E7A-215E-C70F-9DBB-9423A10BDE7F}"/>
              </a:ext>
            </a:extLst>
          </p:cNvPr>
          <p:cNvSpPr txBox="1"/>
          <p:nvPr/>
        </p:nvSpPr>
        <p:spPr>
          <a:xfrm>
            <a:off x="7006662" y="4608662"/>
            <a:ext cx="4543950" cy="1200329"/>
          </a:xfrm>
          <a:prstGeom prst="rect">
            <a:avLst/>
          </a:prstGeom>
          <a:noFill/>
          <a:ln w="28575">
            <a:solidFill>
              <a:schemeClr val="accent4"/>
            </a:solidFill>
          </a:ln>
        </p:spPr>
        <p:txBody>
          <a:bodyPr wrap="square" rtlCol="0">
            <a:spAutoFit/>
          </a:bodyPr>
          <a:lstStyle/>
          <a:p>
            <a:r>
              <a:rPr lang="en-GB" sz="1800" dirty="0">
                <a:effectLst/>
                <a:latin typeface="Calibri" panose="020F0502020204030204" pitchFamily="34" charset="0"/>
                <a:cs typeface="Calibri" panose="020F0502020204030204" pitchFamily="34" charset="0"/>
              </a:rPr>
              <a:t>Any audio/video recordings of interviews with participants are classified as Personal Data under GDPR. If you intend to use these, then note this here, in Section F and in Section J.</a:t>
            </a:r>
          </a:p>
        </p:txBody>
      </p:sp>
    </p:spTree>
    <p:extLst>
      <p:ext uri="{BB962C8B-B14F-4D97-AF65-F5344CB8AC3E}">
        <p14:creationId xmlns:p14="http://schemas.microsoft.com/office/powerpoint/2010/main" val="691712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4" name="Rectangle 13">
            <a:extLst>
              <a:ext uri="{FF2B5EF4-FFF2-40B4-BE49-F238E27FC236}">
                <a16:creationId xmlns:a16="http://schemas.microsoft.com/office/drawing/2014/main" id="{7FB5426F-482B-4074-A203-9F2C2BEB0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0086" y="335066"/>
            <a:ext cx="7441203" cy="6013686"/>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7F160B5-A1CE-4576-8323-263FB7D1B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9246" y="762711"/>
            <a:ext cx="4297875" cy="4329484"/>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73290 w 5474585"/>
              <a:gd name="connsiteY0" fmla="*/ 3417073 h 3663685"/>
              <a:gd name="connsiteX1" fmla="*/ 4950117 w 5474585"/>
              <a:gd name="connsiteY1" fmla="*/ 3061336 h 3663685"/>
              <a:gd name="connsiteX2" fmla="*/ 5470040 w 5474585"/>
              <a:gd name="connsiteY2" fmla="*/ 1525101 h 3663685"/>
              <a:gd name="connsiteX3" fmla="*/ 5072502 w 5474585"/>
              <a:gd name="connsiteY3" fmla="*/ 466701 h 3663685"/>
              <a:gd name="connsiteX4" fmla="*/ 1407509 w 5474585"/>
              <a:gd name="connsiteY4" fmla="*/ 19557 h 3663685"/>
              <a:gd name="connsiteX5" fmla="*/ 174315 w 5474585"/>
              <a:gd name="connsiteY5" fmla="*/ 783491 h 3663685"/>
              <a:gd name="connsiteX6" fmla="*/ 342149 w 5474585"/>
              <a:gd name="connsiteY6" fmla="*/ 2939564 h 3663685"/>
              <a:gd name="connsiteX7" fmla="*/ 3240656 w 5474585"/>
              <a:gd name="connsiteY7" fmla="*/ 3422408 h 3663685"/>
              <a:gd name="connsiteX8" fmla="*/ 3217996 w 5474585"/>
              <a:gd name="connsiteY8" fmla="*/ 3663685 h 3663685"/>
              <a:gd name="connsiteX9" fmla="*/ 3873290 w 5474585"/>
              <a:gd name="connsiteY9" fmla="*/ 3417073 h 3663685"/>
              <a:gd name="connsiteX0" fmla="*/ 3782561 w 5383856"/>
              <a:gd name="connsiteY0" fmla="*/ 3417073 h 3663685"/>
              <a:gd name="connsiteX1" fmla="*/ 4859388 w 5383856"/>
              <a:gd name="connsiteY1" fmla="*/ 3061336 h 3663685"/>
              <a:gd name="connsiteX2" fmla="*/ 5379311 w 5383856"/>
              <a:gd name="connsiteY2" fmla="*/ 1525101 h 3663685"/>
              <a:gd name="connsiteX3" fmla="*/ 4981773 w 5383856"/>
              <a:gd name="connsiteY3" fmla="*/ 466701 h 3663685"/>
              <a:gd name="connsiteX4" fmla="*/ 1316780 w 5383856"/>
              <a:gd name="connsiteY4" fmla="*/ 19557 h 3663685"/>
              <a:gd name="connsiteX5" fmla="*/ 271711 w 5383856"/>
              <a:gd name="connsiteY5" fmla="*/ 783491 h 3663685"/>
              <a:gd name="connsiteX6" fmla="*/ 251420 w 5383856"/>
              <a:gd name="connsiteY6" fmla="*/ 2939564 h 3663685"/>
              <a:gd name="connsiteX7" fmla="*/ 3149927 w 5383856"/>
              <a:gd name="connsiteY7" fmla="*/ 3422408 h 3663685"/>
              <a:gd name="connsiteX8" fmla="*/ 3127267 w 5383856"/>
              <a:gd name="connsiteY8" fmla="*/ 3663685 h 3663685"/>
              <a:gd name="connsiteX9" fmla="*/ 3782561 w 5383856"/>
              <a:gd name="connsiteY9" fmla="*/ 3417073 h 3663685"/>
              <a:gd name="connsiteX0" fmla="*/ 3580559 w 5181854"/>
              <a:gd name="connsiteY0" fmla="*/ 3417073 h 3663685"/>
              <a:gd name="connsiteX1" fmla="*/ 4657386 w 5181854"/>
              <a:gd name="connsiteY1" fmla="*/ 3061336 h 3663685"/>
              <a:gd name="connsiteX2" fmla="*/ 5177309 w 5181854"/>
              <a:gd name="connsiteY2" fmla="*/ 1525101 h 3663685"/>
              <a:gd name="connsiteX3" fmla="*/ 4779771 w 5181854"/>
              <a:gd name="connsiteY3" fmla="*/ 466701 h 3663685"/>
              <a:gd name="connsiteX4" fmla="*/ 1114778 w 5181854"/>
              <a:gd name="connsiteY4" fmla="*/ 19557 h 3663685"/>
              <a:gd name="connsiteX5" fmla="*/ 69709 w 5181854"/>
              <a:gd name="connsiteY5" fmla="*/ 783491 h 3663685"/>
              <a:gd name="connsiteX6" fmla="*/ 413129 w 5181854"/>
              <a:gd name="connsiteY6" fmla="*/ 3002561 h 3663685"/>
              <a:gd name="connsiteX7" fmla="*/ 2947925 w 5181854"/>
              <a:gd name="connsiteY7" fmla="*/ 3422408 h 3663685"/>
              <a:gd name="connsiteX8" fmla="*/ 2925265 w 5181854"/>
              <a:gd name="connsiteY8" fmla="*/ 3663685 h 3663685"/>
              <a:gd name="connsiteX9" fmla="*/ 3580559 w 5181854"/>
              <a:gd name="connsiteY9" fmla="*/ 3417073 h 3663685"/>
              <a:gd name="connsiteX0" fmla="*/ 3568134 w 5169429"/>
              <a:gd name="connsiteY0" fmla="*/ 3417073 h 3663685"/>
              <a:gd name="connsiteX1" fmla="*/ 4644961 w 5169429"/>
              <a:gd name="connsiteY1" fmla="*/ 3061336 h 3663685"/>
              <a:gd name="connsiteX2" fmla="*/ 5164884 w 5169429"/>
              <a:gd name="connsiteY2" fmla="*/ 1525101 h 3663685"/>
              <a:gd name="connsiteX3" fmla="*/ 4767346 w 5169429"/>
              <a:gd name="connsiteY3" fmla="*/ 466701 h 3663685"/>
              <a:gd name="connsiteX4" fmla="*/ 1102353 w 5169429"/>
              <a:gd name="connsiteY4" fmla="*/ 19557 h 3663685"/>
              <a:gd name="connsiteX5" fmla="*/ 57284 w 5169429"/>
              <a:gd name="connsiteY5" fmla="*/ 783491 h 3663685"/>
              <a:gd name="connsiteX6" fmla="*/ 438330 w 5169429"/>
              <a:gd name="connsiteY6" fmla="*/ 3020560 h 3663685"/>
              <a:gd name="connsiteX7" fmla="*/ 2935500 w 5169429"/>
              <a:gd name="connsiteY7" fmla="*/ 3422408 h 3663685"/>
              <a:gd name="connsiteX8" fmla="*/ 2912840 w 5169429"/>
              <a:gd name="connsiteY8" fmla="*/ 3663685 h 3663685"/>
              <a:gd name="connsiteX9" fmla="*/ 3568134 w 5169429"/>
              <a:gd name="connsiteY9" fmla="*/ 3417073 h 3663685"/>
              <a:gd name="connsiteX0" fmla="*/ 3568133 w 5169428"/>
              <a:gd name="connsiteY0" fmla="*/ 3417073 h 3663685"/>
              <a:gd name="connsiteX1" fmla="*/ 4644960 w 5169428"/>
              <a:gd name="connsiteY1" fmla="*/ 3061336 h 3663685"/>
              <a:gd name="connsiteX2" fmla="*/ 5164883 w 5169428"/>
              <a:gd name="connsiteY2" fmla="*/ 1525101 h 3663685"/>
              <a:gd name="connsiteX3" fmla="*/ 4767345 w 5169428"/>
              <a:gd name="connsiteY3" fmla="*/ 466701 h 3663685"/>
              <a:gd name="connsiteX4" fmla="*/ 1102352 w 5169428"/>
              <a:gd name="connsiteY4" fmla="*/ 19557 h 3663685"/>
              <a:gd name="connsiteX5" fmla="*/ 57283 w 5169428"/>
              <a:gd name="connsiteY5" fmla="*/ 783491 h 3663685"/>
              <a:gd name="connsiteX6" fmla="*/ 438329 w 5169428"/>
              <a:gd name="connsiteY6" fmla="*/ 2930565 h 3663685"/>
              <a:gd name="connsiteX7" fmla="*/ 2935499 w 5169428"/>
              <a:gd name="connsiteY7" fmla="*/ 3422408 h 3663685"/>
              <a:gd name="connsiteX8" fmla="*/ 2912839 w 5169428"/>
              <a:gd name="connsiteY8" fmla="*/ 3663685 h 3663685"/>
              <a:gd name="connsiteX9" fmla="*/ 3568133 w 5169428"/>
              <a:gd name="connsiteY9" fmla="*/ 3417073 h 3663685"/>
              <a:gd name="connsiteX0" fmla="*/ 3560828 w 5162123"/>
              <a:gd name="connsiteY0" fmla="*/ 3417073 h 3663685"/>
              <a:gd name="connsiteX1" fmla="*/ 4637655 w 5162123"/>
              <a:gd name="connsiteY1" fmla="*/ 3061336 h 3663685"/>
              <a:gd name="connsiteX2" fmla="*/ 5157578 w 5162123"/>
              <a:gd name="connsiteY2" fmla="*/ 1525101 h 3663685"/>
              <a:gd name="connsiteX3" fmla="*/ 4760040 w 5162123"/>
              <a:gd name="connsiteY3" fmla="*/ 466701 h 3663685"/>
              <a:gd name="connsiteX4" fmla="*/ 1095047 w 5162123"/>
              <a:gd name="connsiteY4" fmla="*/ 19557 h 3663685"/>
              <a:gd name="connsiteX5" fmla="*/ 49978 w 5162123"/>
              <a:gd name="connsiteY5" fmla="*/ 783491 h 3663685"/>
              <a:gd name="connsiteX6" fmla="*/ 456108 w 5162123"/>
              <a:gd name="connsiteY6" fmla="*/ 2921566 h 3663685"/>
              <a:gd name="connsiteX7" fmla="*/ 2928194 w 5162123"/>
              <a:gd name="connsiteY7" fmla="*/ 3422408 h 3663685"/>
              <a:gd name="connsiteX8" fmla="*/ 2905534 w 5162123"/>
              <a:gd name="connsiteY8" fmla="*/ 3663685 h 3663685"/>
              <a:gd name="connsiteX9" fmla="*/ 3560828 w 5162123"/>
              <a:gd name="connsiteY9" fmla="*/ 3417073 h 3663685"/>
              <a:gd name="connsiteX0" fmla="*/ 3560828 w 5157795"/>
              <a:gd name="connsiteY0" fmla="*/ 3417903 h 3664515"/>
              <a:gd name="connsiteX1" fmla="*/ 4637655 w 5157795"/>
              <a:gd name="connsiteY1" fmla="*/ 3062166 h 3664515"/>
              <a:gd name="connsiteX2" fmla="*/ 5157578 w 5157795"/>
              <a:gd name="connsiteY2" fmla="*/ 1525931 h 3664515"/>
              <a:gd name="connsiteX3" fmla="*/ 4672248 w 5157795"/>
              <a:gd name="connsiteY3" fmla="*/ 449532 h 3664515"/>
              <a:gd name="connsiteX4" fmla="*/ 1095047 w 5157795"/>
              <a:gd name="connsiteY4" fmla="*/ 20387 h 3664515"/>
              <a:gd name="connsiteX5" fmla="*/ 49978 w 5157795"/>
              <a:gd name="connsiteY5" fmla="*/ 784321 h 3664515"/>
              <a:gd name="connsiteX6" fmla="*/ 456108 w 5157795"/>
              <a:gd name="connsiteY6" fmla="*/ 2922396 h 3664515"/>
              <a:gd name="connsiteX7" fmla="*/ 2928194 w 5157795"/>
              <a:gd name="connsiteY7" fmla="*/ 3423238 h 3664515"/>
              <a:gd name="connsiteX8" fmla="*/ 2905534 w 5157795"/>
              <a:gd name="connsiteY8" fmla="*/ 3664515 h 3664515"/>
              <a:gd name="connsiteX9" fmla="*/ 3560828 w 5157795"/>
              <a:gd name="connsiteY9" fmla="*/ 3417903 h 3664515"/>
              <a:gd name="connsiteX0" fmla="*/ 3560828 w 5157966"/>
              <a:gd name="connsiteY0" fmla="*/ 3417903 h 3664515"/>
              <a:gd name="connsiteX1" fmla="*/ 4625113 w 5157966"/>
              <a:gd name="connsiteY1" fmla="*/ 2972172 h 3664515"/>
              <a:gd name="connsiteX2" fmla="*/ 5157578 w 5157966"/>
              <a:gd name="connsiteY2" fmla="*/ 1525931 h 3664515"/>
              <a:gd name="connsiteX3" fmla="*/ 4672248 w 5157966"/>
              <a:gd name="connsiteY3" fmla="*/ 449532 h 3664515"/>
              <a:gd name="connsiteX4" fmla="*/ 1095047 w 5157966"/>
              <a:gd name="connsiteY4" fmla="*/ 20387 h 3664515"/>
              <a:gd name="connsiteX5" fmla="*/ 49978 w 5157966"/>
              <a:gd name="connsiteY5" fmla="*/ 784321 h 3664515"/>
              <a:gd name="connsiteX6" fmla="*/ 456108 w 5157966"/>
              <a:gd name="connsiteY6" fmla="*/ 2922396 h 3664515"/>
              <a:gd name="connsiteX7" fmla="*/ 2928194 w 5157966"/>
              <a:gd name="connsiteY7" fmla="*/ 3423238 h 3664515"/>
              <a:gd name="connsiteX8" fmla="*/ 2905534 w 5157966"/>
              <a:gd name="connsiteY8" fmla="*/ 3664515 h 3664515"/>
              <a:gd name="connsiteX9" fmla="*/ 3560828 w 5157966"/>
              <a:gd name="connsiteY9" fmla="*/ 3417903 h 3664515"/>
              <a:gd name="connsiteX0" fmla="*/ 3560828 w 5157966"/>
              <a:gd name="connsiteY0" fmla="*/ 3417903 h 3664515"/>
              <a:gd name="connsiteX1" fmla="*/ 4625113 w 5157966"/>
              <a:gd name="connsiteY1" fmla="*/ 2972172 h 3664515"/>
              <a:gd name="connsiteX2" fmla="*/ 5157578 w 5157966"/>
              <a:gd name="connsiteY2" fmla="*/ 1606926 h 3664515"/>
              <a:gd name="connsiteX3" fmla="*/ 4672248 w 5157966"/>
              <a:gd name="connsiteY3" fmla="*/ 449532 h 3664515"/>
              <a:gd name="connsiteX4" fmla="*/ 1095047 w 5157966"/>
              <a:gd name="connsiteY4" fmla="*/ 20387 h 3664515"/>
              <a:gd name="connsiteX5" fmla="*/ 49978 w 5157966"/>
              <a:gd name="connsiteY5" fmla="*/ 784321 h 3664515"/>
              <a:gd name="connsiteX6" fmla="*/ 456108 w 5157966"/>
              <a:gd name="connsiteY6" fmla="*/ 2922396 h 3664515"/>
              <a:gd name="connsiteX7" fmla="*/ 2928194 w 5157966"/>
              <a:gd name="connsiteY7" fmla="*/ 3423238 h 3664515"/>
              <a:gd name="connsiteX8" fmla="*/ 2905534 w 5157966"/>
              <a:gd name="connsiteY8" fmla="*/ 3664515 h 3664515"/>
              <a:gd name="connsiteX9" fmla="*/ 3560828 w 5157966"/>
              <a:gd name="connsiteY9" fmla="*/ 3417903 h 3664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7966" h="3664515">
                <a:moveTo>
                  <a:pt x="3560828" y="3417903"/>
                </a:moveTo>
                <a:cubicBezTo>
                  <a:pt x="4020373" y="3449733"/>
                  <a:pt x="4358988" y="3274001"/>
                  <a:pt x="4625113" y="2972172"/>
                </a:cubicBezTo>
                <a:cubicBezTo>
                  <a:pt x="4891238" y="2670343"/>
                  <a:pt x="5149722" y="2027366"/>
                  <a:pt x="5157578" y="1606926"/>
                </a:cubicBezTo>
                <a:cubicBezTo>
                  <a:pt x="5165434" y="1186486"/>
                  <a:pt x="5055868" y="699491"/>
                  <a:pt x="4672248" y="449532"/>
                </a:cubicBezTo>
                <a:cubicBezTo>
                  <a:pt x="4230479" y="245182"/>
                  <a:pt x="2144491" y="-85439"/>
                  <a:pt x="1095047" y="20387"/>
                </a:cubicBezTo>
                <a:cubicBezTo>
                  <a:pt x="609596" y="84599"/>
                  <a:pt x="156468" y="300653"/>
                  <a:pt x="49978" y="784321"/>
                </a:cubicBezTo>
                <a:cubicBezTo>
                  <a:pt x="-56512" y="1267989"/>
                  <a:pt x="-23595" y="2482577"/>
                  <a:pt x="456108" y="2922396"/>
                </a:cubicBezTo>
                <a:cubicBezTo>
                  <a:pt x="935811" y="3362215"/>
                  <a:pt x="1626172" y="3439085"/>
                  <a:pt x="2928194" y="3423238"/>
                </a:cubicBezTo>
                <a:cubicBezTo>
                  <a:pt x="2961858" y="3542568"/>
                  <a:pt x="2958691" y="3539928"/>
                  <a:pt x="2905534" y="3664515"/>
                </a:cubicBezTo>
                <a:cubicBezTo>
                  <a:pt x="3294758" y="3581805"/>
                  <a:pt x="3560828" y="3417903"/>
                  <a:pt x="3560828" y="3417903"/>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2C2AEB2-E748-BBD0-9314-7D4118AB81AA}"/>
              </a:ext>
            </a:extLst>
          </p:cNvPr>
          <p:cNvSpPr>
            <a:spLocks noGrp="1"/>
          </p:cNvSpPr>
          <p:nvPr>
            <p:ph type="title"/>
          </p:nvPr>
        </p:nvSpPr>
        <p:spPr>
          <a:xfrm>
            <a:off x="8151549" y="1407381"/>
            <a:ext cx="3330106" cy="2904121"/>
          </a:xfrm>
        </p:spPr>
        <p:txBody>
          <a:bodyPr vert="horz" lIns="91440" tIns="45720" rIns="91440" bIns="45720" rtlCol="0" anchor="ctr">
            <a:normAutofit/>
          </a:bodyPr>
          <a:lstStyle/>
          <a:p>
            <a:pPr algn="ctr"/>
            <a:r>
              <a:rPr lang="en-US" dirty="0"/>
              <a:t>Section F</a:t>
            </a:r>
          </a:p>
        </p:txBody>
      </p:sp>
      <p:pic>
        <p:nvPicPr>
          <p:cNvPr id="5" name="Content Placeholder 4" descr="A questionnaire with a question mark&#10;&#10;Description automatically generated">
            <a:extLst>
              <a:ext uri="{FF2B5EF4-FFF2-40B4-BE49-F238E27FC236}">
                <a16:creationId xmlns:a16="http://schemas.microsoft.com/office/drawing/2014/main" id="{78A7020A-3342-37EA-CE3B-C71D0354FA6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86344" y="597925"/>
            <a:ext cx="6165251" cy="5425420"/>
          </a:xfrm>
          <a:prstGeom prst="rect">
            <a:avLst/>
          </a:prstGeom>
        </p:spPr>
      </p:pic>
      <p:sp>
        <p:nvSpPr>
          <p:cNvPr id="20" name="Freeform: Shape 19">
            <a:extLst>
              <a:ext uri="{FF2B5EF4-FFF2-40B4-BE49-F238E27FC236}">
                <a16:creationId xmlns:a16="http://schemas.microsoft.com/office/drawing/2014/main" id="{33366780-B46E-437C-812E-406B7500D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7663" y="782008"/>
            <a:ext cx="4297875" cy="4329484"/>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73290 w 5474585"/>
              <a:gd name="connsiteY0" fmla="*/ 3417073 h 3663685"/>
              <a:gd name="connsiteX1" fmla="*/ 4950117 w 5474585"/>
              <a:gd name="connsiteY1" fmla="*/ 3061336 h 3663685"/>
              <a:gd name="connsiteX2" fmla="*/ 5470040 w 5474585"/>
              <a:gd name="connsiteY2" fmla="*/ 1525101 h 3663685"/>
              <a:gd name="connsiteX3" fmla="*/ 5072502 w 5474585"/>
              <a:gd name="connsiteY3" fmla="*/ 466701 h 3663685"/>
              <a:gd name="connsiteX4" fmla="*/ 1407509 w 5474585"/>
              <a:gd name="connsiteY4" fmla="*/ 19557 h 3663685"/>
              <a:gd name="connsiteX5" fmla="*/ 174315 w 5474585"/>
              <a:gd name="connsiteY5" fmla="*/ 783491 h 3663685"/>
              <a:gd name="connsiteX6" fmla="*/ 342149 w 5474585"/>
              <a:gd name="connsiteY6" fmla="*/ 2939564 h 3663685"/>
              <a:gd name="connsiteX7" fmla="*/ 3240656 w 5474585"/>
              <a:gd name="connsiteY7" fmla="*/ 3422408 h 3663685"/>
              <a:gd name="connsiteX8" fmla="*/ 3217996 w 5474585"/>
              <a:gd name="connsiteY8" fmla="*/ 3663685 h 3663685"/>
              <a:gd name="connsiteX9" fmla="*/ 3873290 w 5474585"/>
              <a:gd name="connsiteY9" fmla="*/ 3417073 h 3663685"/>
              <a:gd name="connsiteX0" fmla="*/ 3782561 w 5383856"/>
              <a:gd name="connsiteY0" fmla="*/ 3417073 h 3663685"/>
              <a:gd name="connsiteX1" fmla="*/ 4859388 w 5383856"/>
              <a:gd name="connsiteY1" fmla="*/ 3061336 h 3663685"/>
              <a:gd name="connsiteX2" fmla="*/ 5379311 w 5383856"/>
              <a:gd name="connsiteY2" fmla="*/ 1525101 h 3663685"/>
              <a:gd name="connsiteX3" fmla="*/ 4981773 w 5383856"/>
              <a:gd name="connsiteY3" fmla="*/ 466701 h 3663685"/>
              <a:gd name="connsiteX4" fmla="*/ 1316780 w 5383856"/>
              <a:gd name="connsiteY4" fmla="*/ 19557 h 3663685"/>
              <a:gd name="connsiteX5" fmla="*/ 271711 w 5383856"/>
              <a:gd name="connsiteY5" fmla="*/ 783491 h 3663685"/>
              <a:gd name="connsiteX6" fmla="*/ 251420 w 5383856"/>
              <a:gd name="connsiteY6" fmla="*/ 2939564 h 3663685"/>
              <a:gd name="connsiteX7" fmla="*/ 3149927 w 5383856"/>
              <a:gd name="connsiteY7" fmla="*/ 3422408 h 3663685"/>
              <a:gd name="connsiteX8" fmla="*/ 3127267 w 5383856"/>
              <a:gd name="connsiteY8" fmla="*/ 3663685 h 3663685"/>
              <a:gd name="connsiteX9" fmla="*/ 3782561 w 5383856"/>
              <a:gd name="connsiteY9" fmla="*/ 3417073 h 3663685"/>
              <a:gd name="connsiteX0" fmla="*/ 3580559 w 5181854"/>
              <a:gd name="connsiteY0" fmla="*/ 3417073 h 3663685"/>
              <a:gd name="connsiteX1" fmla="*/ 4657386 w 5181854"/>
              <a:gd name="connsiteY1" fmla="*/ 3061336 h 3663685"/>
              <a:gd name="connsiteX2" fmla="*/ 5177309 w 5181854"/>
              <a:gd name="connsiteY2" fmla="*/ 1525101 h 3663685"/>
              <a:gd name="connsiteX3" fmla="*/ 4779771 w 5181854"/>
              <a:gd name="connsiteY3" fmla="*/ 466701 h 3663685"/>
              <a:gd name="connsiteX4" fmla="*/ 1114778 w 5181854"/>
              <a:gd name="connsiteY4" fmla="*/ 19557 h 3663685"/>
              <a:gd name="connsiteX5" fmla="*/ 69709 w 5181854"/>
              <a:gd name="connsiteY5" fmla="*/ 783491 h 3663685"/>
              <a:gd name="connsiteX6" fmla="*/ 413129 w 5181854"/>
              <a:gd name="connsiteY6" fmla="*/ 3002561 h 3663685"/>
              <a:gd name="connsiteX7" fmla="*/ 2947925 w 5181854"/>
              <a:gd name="connsiteY7" fmla="*/ 3422408 h 3663685"/>
              <a:gd name="connsiteX8" fmla="*/ 2925265 w 5181854"/>
              <a:gd name="connsiteY8" fmla="*/ 3663685 h 3663685"/>
              <a:gd name="connsiteX9" fmla="*/ 3580559 w 5181854"/>
              <a:gd name="connsiteY9" fmla="*/ 3417073 h 3663685"/>
              <a:gd name="connsiteX0" fmla="*/ 3568134 w 5169429"/>
              <a:gd name="connsiteY0" fmla="*/ 3417073 h 3663685"/>
              <a:gd name="connsiteX1" fmla="*/ 4644961 w 5169429"/>
              <a:gd name="connsiteY1" fmla="*/ 3061336 h 3663685"/>
              <a:gd name="connsiteX2" fmla="*/ 5164884 w 5169429"/>
              <a:gd name="connsiteY2" fmla="*/ 1525101 h 3663685"/>
              <a:gd name="connsiteX3" fmla="*/ 4767346 w 5169429"/>
              <a:gd name="connsiteY3" fmla="*/ 466701 h 3663685"/>
              <a:gd name="connsiteX4" fmla="*/ 1102353 w 5169429"/>
              <a:gd name="connsiteY4" fmla="*/ 19557 h 3663685"/>
              <a:gd name="connsiteX5" fmla="*/ 57284 w 5169429"/>
              <a:gd name="connsiteY5" fmla="*/ 783491 h 3663685"/>
              <a:gd name="connsiteX6" fmla="*/ 438330 w 5169429"/>
              <a:gd name="connsiteY6" fmla="*/ 3020560 h 3663685"/>
              <a:gd name="connsiteX7" fmla="*/ 2935500 w 5169429"/>
              <a:gd name="connsiteY7" fmla="*/ 3422408 h 3663685"/>
              <a:gd name="connsiteX8" fmla="*/ 2912840 w 5169429"/>
              <a:gd name="connsiteY8" fmla="*/ 3663685 h 3663685"/>
              <a:gd name="connsiteX9" fmla="*/ 3568134 w 5169429"/>
              <a:gd name="connsiteY9" fmla="*/ 3417073 h 3663685"/>
              <a:gd name="connsiteX0" fmla="*/ 3568133 w 5169428"/>
              <a:gd name="connsiteY0" fmla="*/ 3417073 h 3663685"/>
              <a:gd name="connsiteX1" fmla="*/ 4644960 w 5169428"/>
              <a:gd name="connsiteY1" fmla="*/ 3061336 h 3663685"/>
              <a:gd name="connsiteX2" fmla="*/ 5164883 w 5169428"/>
              <a:gd name="connsiteY2" fmla="*/ 1525101 h 3663685"/>
              <a:gd name="connsiteX3" fmla="*/ 4767345 w 5169428"/>
              <a:gd name="connsiteY3" fmla="*/ 466701 h 3663685"/>
              <a:gd name="connsiteX4" fmla="*/ 1102352 w 5169428"/>
              <a:gd name="connsiteY4" fmla="*/ 19557 h 3663685"/>
              <a:gd name="connsiteX5" fmla="*/ 57283 w 5169428"/>
              <a:gd name="connsiteY5" fmla="*/ 783491 h 3663685"/>
              <a:gd name="connsiteX6" fmla="*/ 438329 w 5169428"/>
              <a:gd name="connsiteY6" fmla="*/ 2930565 h 3663685"/>
              <a:gd name="connsiteX7" fmla="*/ 2935499 w 5169428"/>
              <a:gd name="connsiteY7" fmla="*/ 3422408 h 3663685"/>
              <a:gd name="connsiteX8" fmla="*/ 2912839 w 5169428"/>
              <a:gd name="connsiteY8" fmla="*/ 3663685 h 3663685"/>
              <a:gd name="connsiteX9" fmla="*/ 3568133 w 5169428"/>
              <a:gd name="connsiteY9" fmla="*/ 3417073 h 3663685"/>
              <a:gd name="connsiteX0" fmla="*/ 3560828 w 5162123"/>
              <a:gd name="connsiteY0" fmla="*/ 3417073 h 3663685"/>
              <a:gd name="connsiteX1" fmla="*/ 4637655 w 5162123"/>
              <a:gd name="connsiteY1" fmla="*/ 3061336 h 3663685"/>
              <a:gd name="connsiteX2" fmla="*/ 5157578 w 5162123"/>
              <a:gd name="connsiteY2" fmla="*/ 1525101 h 3663685"/>
              <a:gd name="connsiteX3" fmla="*/ 4760040 w 5162123"/>
              <a:gd name="connsiteY3" fmla="*/ 466701 h 3663685"/>
              <a:gd name="connsiteX4" fmla="*/ 1095047 w 5162123"/>
              <a:gd name="connsiteY4" fmla="*/ 19557 h 3663685"/>
              <a:gd name="connsiteX5" fmla="*/ 49978 w 5162123"/>
              <a:gd name="connsiteY5" fmla="*/ 783491 h 3663685"/>
              <a:gd name="connsiteX6" fmla="*/ 456108 w 5162123"/>
              <a:gd name="connsiteY6" fmla="*/ 2921566 h 3663685"/>
              <a:gd name="connsiteX7" fmla="*/ 2928194 w 5162123"/>
              <a:gd name="connsiteY7" fmla="*/ 3422408 h 3663685"/>
              <a:gd name="connsiteX8" fmla="*/ 2905534 w 5162123"/>
              <a:gd name="connsiteY8" fmla="*/ 3663685 h 3663685"/>
              <a:gd name="connsiteX9" fmla="*/ 3560828 w 5162123"/>
              <a:gd name="connsiteY9" fmla="*/ 3417073 h 3663685"/>
              <a:gd name="connsiteX0" fmla="*/ 3560828 w 5157795"/>
              <a:gd name="connsiteY0" fmla="*/ 3417903 h 3664515"/>
              <a:gd name="connsiteX1" fmla="*/ 4637655 w 5157795"/>
              <a:gd name="connsiteY1" fmla="*/ 3062166 h 3664515"/>
              <a:gd name="connsiteX2" fmla="*/ 5157578 w 5157795"/>
              <a:gd name="connsiteY2" fmla="*/ 1525931 h 3664515"/>
              <a:gd name="connsiteX3" fmla="*/ 4672248 w 5157795"/>
              <a:gd name="connsiteY3" fmla="*/ 449532 h 3664515"/>
              <a:gd name="connsiteX4" fmla="*/ 1095047 w 5157795"/>
              <a:gd name="connsiteY4" fmla="*/ 20387 h 3664515"/>
              <a:gd name="connsiteX5" fmla="*/ 49978 w 5157795"/>
              <a:gd name="connsiteY5" fmla="*/ 784321 h 3664515"/>
              <a:gd name="connsiteX6" fmla="*/ 456108 w 5157795"/>
              <a:gd name="connsiteY6" fmla="*/ 2922396 h 3664515"/>
              <a:gd name="connsiteX7" fmla="*/ 2928194 w 5157795"/>
              <a:gd name="connsiteY7" fmla="*/ 3423238 h 3664515"/>
              <a:gd name="connsiteX8" fmla="*/ 2905534 w 5157795"/>
              <a:gd name="connsiteY8" fmla="*/ 3664515 h 3664515"/>
              <a:gd name="connsiteX9" fmla="*/ 3560828 w 5157795"/>
              <a:gd name="connsiteY9" fmla="*/ 3417903 h 3664515"/>
              <a:gd name="connsiteX0" fmla="*/ 3560828 w 5157966"/>
              <a:gd name="connsiteY0" fmla="*/ 3417903 h 3664515"/>
              <a:gd name="connsiteX1" fmla="*/ 4625113 w 5157966"/>
              <a:gd name="connsiteY1" fmla="*/ 2972172 h 3664515"/>
              <a:gd name="connsiteX2" fmla="*/ 5157578 w 5157966"/>
              <a:gd name="connsiteY2" fmla="*/ 1525931 h 3664515"/>
              <a:gd name="connsiteX3" fmla="*/ 4672248 w 5157966"/>
              <a:gd name="connsiteY3" fmla="*/ 449532 h 3664515"/>
              <a:gd name="connsiteX4" fmla="*/ 1095047 w 5157966"/>
              <a:gd name="connsiteY4" fmla="*/ 20387 h 3664515"/>
              <a:gd name="connsiteX5" fmla="*/ 49978 w 5157966"/>
              <a:gd name="connsiteY5" fmla="*/ 784321 h 3664515"/>
              <a:gd name="connsiteX6" fmla="*/ 456108 w 5157966"/>
              <a:gd name="connsiteY6" fmla="*/ 2922396 h 3664515"/>
              <a:gd name="connsiteX7" fmla="*/ 2928194 w 5157966"/>
              <a:gd name="connsiteY7" fmla="*/ 3423238 h 3664515"/>
              <a:gd name="connsiteX8" fmla="*/ 2905534 w 5157966"/>
              <a:gd name="connsiteY8" fmla="*/ 3664515 h 3664515"/>
              <a:gd name="connsiteX9" fmla="*/ 3560828 w 5157966"/>
              <a:gd name="connsiteY9" fmla="*/ 3417903 h 3664515"/>
              <a:gd name="connsiteX0" fmla="*/ 3560828 w 5157966"/>
              <a:gd name="connsiteY0" fmla="*/ 3417903 h 3664515"/>
              <a:gd name="connsiteX1" fmla="*/ 4625113 w 5157966"/>
              <a:gd name="connsiteY1" fmla="*/ 2972172 h 3664515"/>
              <a:gd name="connsiteX2" fmla="*/ 5157578 w 5157966"/>
              <a:gd name="connsiteY2" fmla="*/ 1606926 h 3664515"/>
              <a:gd name="connsiteX3" fmla="*/ 4672248 w 5157966"/>
              <a:gd name="connsiteY3" fmla="*/ 449532 h 3664515"/>
              <a:gd name="connsiteX4" fmla="*/ 1095047 w 5157966"/>
              <a:gd name="connsiteY4" fmla="*/ 20387 h 3664515"/>
              <a:gd name="connsiteX5" fmla="*/ 49978 w 5157966"/>
              <a:gd name="connsiteY5" fmla="*/ 784321 h 3664515"/>
              <a:gd name="connsiteX6" fmla="*/ 456108 w 5157966"/>
              <a:gd name="connsiteY6" fmla="*/ 2922396 h 3664515"/>
              <a:gd name="connsiteX7" fmla="*/ 2928194 w 5157966"/>
              <a:gd name="connsiteY7" fmla="*/ 3423238 h 3664515"/>
              <a:gd name="connsiteX8" fmla="*/ 2905534 w 5157966"/>
              <a:gd name="connsiteY8" fmla="*/ 3664515 h 3664515"/>
              <a:gd name="connsiteX9" fmla="*/ 3560828 w 5157966"/>
              <a:gd name="connsiteY9" fmla="*/ 3417903 h 3664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7966" h="3664515">
                <a:moveTo>
                  <a:pt x="3560828" y="3417903"/>
                </a:moveTo>
                <a:cubicBezTo>
                  <a:pt x="4020373" y="3449733"/>
                  <a:pt x="4358988" y="3274001"/>
                  <a:pt x="4625113" y="2972172"/>
                </a:cubicBezTo>
                <a:cubicBezTo>
                  <a:pt x="4891238" y="2670343"/>
                  <a:pt x="5149722" y="2027366"/>
                  <a:pt x="5157578" y="1606926"/>
                </a:cubicBezTo>
                <a:cubicBezTo>
                  <a:pt x="5165434" y="1186486"/>
                  <a:pt x="5055868" y="699491"/>
                  <a:pt x="4672248" y="449532"/>
                </a:cubicBezTo>
                <a:cubicBezTo>
                  <a:pt x="4230479" y="245182"/>
                  <a:pt x="2144491" y="-85439"/>
                  <a:pt x="1095047" y="20387"/>
                </a:cubicBezTo>
                <a:cubicBezTo>
                  <a:pt x="609596" y="84599"/>
                  <a:pt x="156468" y="300653"/>
                  <a:pt x="49978" y="784321"/>
                </a:cubicBezTo>
                <a:cubicBezTo>
                  <a:pt x="-56512" y="1267989"/>
                  <a:pt x="-23595" y="2482577"/>
                  <a:pt x="456108" y="2922396"/>
                </a:cubicBezTo>
                <a:cubicBezTo>
                  <a:pt x="935811" y="3362215"/>
                  <a:pt x="1626172" y="3439085"/>
                  <a:pt x="2928194" y="3423238"/>
                </a:cubicBezTo>
                <a:cubicBezTo>
                  <a:pt x="2961858" y="3542568"/>
                  <a:pt x="2958691" y="3539928"/>
                  <a:pt x="2905534" y="3664515"/>
                </a:cubicBezTo>
                <a:cubicBezTo>
                  <a:pt x="3294758" y="3581805"/>
                  <a:pt x="3560828" y="3417903"/>
                  <a:pt x="3560828" y="3417903"/>
                </a:cubicBezTo>
                <a:close/>
              </a:path>
            </a:pathLst>
          </a:custGeom>
          <a:noFill/>
          <a:ln w="19050" cap="flat">
            <a:solidFill>
              <a:schemeClr val="tx1"/>
            </a:solidFill>
            <a:prstDash val="solid"/>
            <a:miter/>
          </a:ln>
        </p:spPr>
        <p:txBody>
          <a:bodyPr rtlCol="0" anchor="ctr"/>
          <a:lstStyle/>
          <a:p>
            <a:endParaRPr lang="en-US"/>
          </a:p>
        </p:txBody>
      </p:sp>
      <p:sp>
        <p:nvSpPr>
          <p:cNvPr id="6" name="TextBox 5">
            <a:extLst>
              <a:ext uri="{FF2B5EF4-FFF2-40B4-BE49-F238E27FC236}">
                <a16:creationId xmlns:a16="http://schemas.microsoft.com/office/drawing/2014/main" id="{492586B3-7141-6821-E337-AA90DAC9F3B0}"/>
              </a:ext>
            </a:extLst>
          </p:cNvPr>
          <p:cNvSpPr txBox="1"/>
          <p:nvPr/>
        </p:nvSpPr>
        <p:spPr>
          <a:xfrm>
            <a:off x="8097455" y="5247169"/>
            <a:ext cx="3870773" cy="923330"/>
          </a:xfrm>
          <a:prstGeom prst="rect">
            <a:avLst/>
          </a:prstGeom>
          <a:noFill/>
          <a:ln>
            <a:solidFill>
              <a:schemeClr val="accent2">
                <a:lumMod val="75000"/>
              </a:schemeClr>
            </a:solidFill>
          </a:ln>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rPr>
              <a:t>The information here MUST match the information that you gave in Section E; </a:t>
            </a:r>
            <a:r>
              <a:rPr lang="en-GB" dirty="0" err="1">
                <a:solidFill>
                  <a:schemeClr val="accent2"/>
                </a:solidFill>
                <a:latin typeface="Calibri" panose="020F0502020204030204" pitchFamily="34" charset="0"/>
                <a:cs typeface="Calibri" panose="020F0502020204030204" pitchFamily="34" charset="0"/>
              </a:rPr>
              <a:t>i.e</a:t>
            </a:r>
            <a:r>
              <a:rPr lang="en-GB" dirty="0">
                <a:solidFill>
                  <a:schemeClr val="accent2"/>
                </a:solidFill>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6170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4" name="Rectangle 13">
            <a:extLst>
              <a:ext uri="{FF2B5EF4-FFF2-40B4-BE49-F238E27FC236}">
                <a16:creationId xmlns:a16="http://schemas.microsoft.com/office/drawing/2014/main" id="{4293528E-0CA3-4E56-B7A0-091C0AB0C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CF3A9-6A43-E7B7-7494-3CE8A058D625}"/>
              </a:ext>
            </a:extLst>
          </p:cNvPr>
          <p:cNvSpPr>
            <a:spLocks noGrp="1"/>
          </p:cNvSpPr>
          <p:nvPr>
            <p:ph type="title"/>
          </p:nvPr>
        </p:nvSpPr>
        <p:spPr>
          <a:xfrm>
            <a:off x="766940" y="4863993"/>
            <a:ext cx="10658121" cy="875980"/>
          </a:xfrm>
        </p:spPr>
        <p:txBody>
          <a:bodyPr vert="horz" lIns="91440" tIns="45720" rIns="91440" bIns="45720" rtlCol="0" anchor="ctr">
            <a:normAutofit/>
          </a:bodyPr>
          <a:lstStyle/>
          <a:p>
            <a:pPr algn="ctr"/>
            <a:endParaRPr lang="en-US"/>
          </a:p>
        </p:txBody>
      </p:sp>
      <p:sp>
        <p:nvSpPr>
          <p:cNvPr id="16" name="Freeform: Shape 15">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21709" y="534571"/>
            <a:ext cx="11418399" cy="3938131"/>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0 w 7680682"/>
              <a:gd name="connsiteY4" fmla="*/ 60538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42138 w 7680682"/>
              <a:gd name="connsiteY4" fmla="*/ 40219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9875 w 7688439"/>
              <a:gd name="connsiteY0" fmla="*/ 6433518 h 6433552"/>
              <a:gd name="connsiteX1" fmla="*/ 6560587 w 7688439"/>
              <a:gd name="connsiteY1" fmla="*/ 6424418 h 6433552"/>
              <a:gd name="connsiteX2" fmla="*/ 995539 w 7688439"/>
              <a:gd name="connsiteY2" fmla="*/ 6393888 h 6433552"/>
              <a:gd name="connsiteX3" fmla="*/ 7757 w 7688439"/>
              <a:gd name="connsiteY3" fmla="*/ 6365104 h 6433552"/>
              <a:gd name="connsiteX4" fmla="*/ 49895 w 7688439"/>
              <a:gd name="connsiteY4" fmla="*/ 40219 h 6433552"/>
              <a:gd name="connsiteX5" fmla="*/ 241539 w 7688439"/>
              <a:gd name="connsiteY5" fmla="*/ 0 h 6433552"/>
              <a:gd name="connsiteX6" fmla="*/ 6439076 w 7688439"/>
              <a:gd name="connsiteY6" fmla="*/ 28166 h 6433552"/>
              <a:gd name="connsiteX7" fmla="*/ 7639227 w 7688439"/>
              <a:gd name="connsiteY7" fmla="*/ 58697 h 6433552"/>
              <a:gd name="connsiteX8" fmla="*/ 7567789 w 7688439"/>
              <a:gd name="connsiteY8" fmla="*/ 6302294 h 6433552"/>
              <a:gd name="connsiteX9" fmla="*/ 7402081 w 7688439"/>
              <a:gd name="connsiteY9" fmla="*/ 6430320 h 6433552"/>
              <a:gd name="connsiteX10" fmla="*/ 7149875 w 7688439"/>
              <a:gd name="connsiteY10" fmla="*/ 6433518 h 6433552"/>
              <a:gd name="connsiteX0" fmla="*/ 7149875 w 7664186"/>
              <a:gd name="connsiteY0" fmla="*/ 6433518 h 6433552"/>
              <a:gd name="connsiteX1" fmla="*/ 6560587 w 7664186"/>
              <a:gd name="connsiteY1" fmla="*/ 6424418 h 6433552"/>
              <a:gd name="connsiteX2" fmla="*/ 995539 w 7664186"/>
              <a:gd name="connsiteY2" fmla="*/ 6393888 h 6433552"/>
              <a:gd name="connsiteX3" fmla="*/ 7757 w 7664186"/>
              <a:gd name="connsiteY3" fmla="*/ 6365104 h 6433552"/>
              <a:gd name="connsiteX4" fmla="*/ 49895 w 7664186"/>
              <a:gd name="connsiteY4" fmla="*/ 40219 h 6433552"/>
              <a:gd name="connsiteX5" fmla="*/ 241539 w 7664186"/>
              <a:gd name="connsiteY5" fmla="*/ 0 h 6433552"/>
              <a:gd name="connsiteX6" fmla="*/ 6439076 w 7664186"/>
              <a:gd name="connsiteY6" fmla="*/ 28166 h 6433552"/>
              <a:gd name="connsiteX7" fmla="*/ 7639227 w 7664186"/>
              <a:gd name="connsiteY7" fmla="*/ 58697 h 6433552"/>
              <a:gd name="connsiteX8" fmla="*/ 7567789 w 7664186"/>
              <a:gd name="connsiteY8" fmla="*/ 6302294 h 6433552"/>
              <a:gd name="connsiteX9" fmla="*/ 7402081 w 7664186"/>
              <a:gd name="connsiteY9" fmla="*/ 6430320 h 6433552"/>
              <a:gd name="connsiteX10" fmla="*/ 7149875 w 7664186"/>
              <a:gd name="connsiteY10" fmla="*/ 6433518 h 6433552"/>
              <a:gd name="connsiteX0" fmla="*/ 7149875 w 7657158"/>
              <a:gd name="connsiteY0" fmla="*/ 6433518 h 6433552"/>
              <a:gd name="connsiteX1" fmla="*/ 6560587 w 7657158"/>
              <a:gd name="connsiteY1" fmla="*/ 6424418 h 6433552"/>
              <a:gd name="connsiteX2" fmla="*/ 995539 w 7657158"/>
              <a:gd name="connsiteY2" fmla="*/ 6393888 h 6433552"/>
              <a:gd name="connsiteX3" fmla="*/ 7757 w 7657158"/>
              <a:gd name="connsiteY3" fmla="*/ 6365104 h 6433552"/>
              <a:gd name="connsiteX4" fmla="*/ 49895 w 7657158"/>
              <a:gd name="connsiteY4" fmla="*/ 40219 h 6433552"/>
              <a:gd name="connsiteX5" fmla="*/ 241539 w 7657158"/>
              <a:gd name="connsiteY5" fmla="*/ 0 h 6433552"/>
              <a:gd name="connsiteX6" fmla="*/ 6439076 w 7657158"/>
              <a:gd name="connsiteY6" fmla="*/ 28166 h 6433552"/>
              <a:gd name="connsiteX7" fmla="*/ 7639227 w 7657158"/>
              <a:gd name="connsiteY7" fmla="*/ 58697 h 6433552"/>
              <a:gd name="connsiteX8" fmla="*/ 7567789 w 7657158"/>
              <a:gd name="connsiteY8" fmla="*/ 6302294 h 6433552"/>
              <a:gd name="connsiteX9" fmla="*/ 7402081 w 7657158"/>
              <a:gd name="connsiteY9" fmla="*/ 6430320 h 6433552"/>
              <a:gd name="connsiteX10" fmla="*/ 7149875 w 7657158"/>
              <a:gd name="connsiteY10" fmla="*/ 6433518 h 6433552"/>
              <a:gd name="connsiteX0" fmla="*/ 7149875 w 7661310"/>
              <a:gd name="connsiteY0" fmla="*/ 6433518 h 6452113"/>
              <a:gd name="connsiteX1" fmla="*/ 6560587 w 7661310"/>
              <a:gd name="connsiteY1" fmla="*/ 6424418 h 6452113"/>
              <a:gd name="connsiteX2" fmla="*/ 995539 w 7661310"/>
              <a:gd name="connsiteY2" fmla="*/ 6393888 h 6452113"/>
              <a:gd name="connsiteX3" fmla="*/ 7757 w 7661310"/>
              <a:gd name="connsiteY3" fmla="*/ 6365104 h 6452113"/>
              <a:gd name="connsiteX4" fmla="*/ 49895 w 7661310"/>
              <a:gd name="connsiteY4" fmla="*/ 40219 h 6452113"/>
              <a:gd name="connsiteX5" fmla="*/ 241539 w 7661310"/>
              <a:gd name="connsiteY5" fmla="*/ 0 h 6452113"/>
              <a:gd name="connsiteX6" fmla="*/ 6439076 w 7661310"/>
              <a:gd name="connsiteY6" fmla="*/ 28166 h 6452113"/>
              <a:gd name="connsiteX7" fmla="*/ 7639227 w 7661310"/>
              <a:gd name="connsiteY7" fmla="*/ 58697 h 6452113"/>
              <a:gd name="connsiteX8" fmla="*/ 7589645 w 7661310"/>
              <a:gd name="connsiteY8" fmla="*/ 6366021 h 6452113"/>
              <a:gd name="connsiteX9" fmla="*/ 7402081 w 7661310"/>
              <a:gd name="connsiteY9" fmla="*/ 6430320 h 6452113"/>
              <a:gd name="connsiteX10" fmla="*/ 7149875 w 7661310"/>
              <a:gd name="connsiteY10" fmla="*/ 6433518 h 6452113"/>
              <a:gd name="connsiteX0" fmla="*/ 7149875 w 7657523"/>
              <a:gd name="connsiteY0" fmla="*/ 6433518 h 6452112"/>
              <a:gd name="connsiteX1" fmla="*/ 6560587 w 7657523"/>
              <a:gd name="connsiteY1" fmla="*/ 6424418 h 6452112"/>
              <a:gd name="connsiteX2" fmla="*/ 995539 w 7657523"/>
              <a:gd name="connsiteY2" fmla="*/ 6393888 h 6452112"/>
              <a:gd name="connsiteX3" fmla="*/ 7757 w 7657523"/>
              <a:gd name="connsiteY3" fmla="*/ 6365104 h 6452112"/>
              <a:gd name="connsiteX4" fmla="*/ 49895 w 7657523"/>
              <a:gd name="connsiteY4" fmla="*/ 40219 h 6452112"/>
              <a:gd name="connsiteX5" fmla="*/ 241539 w 7657523"/>
              <a:gd name="connsiteY5" fmla="*/ 0 h 6452112"/>
              <a:gd name="connsiteX6" fmla="*/ 6439076 w 7657523"/>
              <a:gd name="connsiteY6" fmla="*/ 28166 h 6452112"/>
              <a:gd name="connsiteX7" fmla="*/ 7639227 w 7657523"/>
              <a:gd name="connsiteY7" fmla="*/ 58697 h 6452112"/>
              <a:gd name="connsiteX8" fmla="*/ 7589645 w 7657523"/>
              <a:gd name="connsiteY8" fmla="*/ 6366021 h 6452112"/>
              <a:gd name="connsiteX9" fmla="*/ 7402081 w 7657523"/>
              <a:gd name="connsiteY9" fmla="*/ 6430320 h 6452112"/>
              <a:gd name="connsiteX10" fmla="*/ 7149875 w 7657523"/>
              <a:gd name="connsiteY10" fmla="*/ 6433518 h 6452112"/>
              <a:gd name="connsiteX0" fmla="*/ 7149875 w 7639227"/>
              <a:gd name="connsiteY0" fmla="*/ 6433518 h 6452112"/>
              <a:gd name="connsiteX1" fmla="*/ 6560587 w 7639227"/>
              <a:gd name="connsiteY1" fmla="*/ 6424418 h 6452112"/>
              <a:gd name="connsiteX2" fmla="*/ 995539 w 7639227"/>
              <a:gd name="connsiteY2" fmla="*/ 6393888 h 6452112"/>
              <a:gd name="connsiteX3" fmla="*/ 7757 w 7639227"/>
              <a:gd name="connsiteY3" fmla="*/ 6365104 h 6452112"/>
              <a:gd name="connsiteX4" fmla="*/ 49895 w 7639227"/>
              <a:gd name="connsiteY4" fmla="*/ 40219 h 6452112"/>
              <a:gd name="connsiteX5" fmla="*/ 241539 w 7639227"/>
              <a:gd name="connsiteY5" fmla="*/ 0 h 6452112"/>
              <a:gd name="connsiteX6" fmla="*/ 6439076 w 7639227"/>
              <a:gd name="connsiteY6" fmla="*/ 28166 h 6452112"/>
              <a:gd name="connsiteX7" fmla="*/ 7639227 w 7639227"/>
              <a:gd name="connsiteY7" fmla="*/ 58697 h 6452112"/>
              <a:gd name="connsiteX8" fmla="*/ 7589645 w 7639227"/>
              <a:gd name="connsiteY8" fmla="*/ 6366021 h 6452112"/>
              <a:gd name="connsiteX9" fmla="*/ 7402081 w 7639227"/>
              <a:gd name="connsiteY9" fmla="*/ 6430320 h 6452112"/>
              <a:gd name="connsiteX10" fmla="*/ 7149875 w 7639227"/>
              <a:gd name="connsiteY10" fmla="*/ 6433518 h 6452112"/>
              <a:gd name="connsiteX0" fmla="*/ 7149875 w 7641711"/>
              <a:gd name="connsiteY0" fmla="*/ 6433518 h 6473199"/>
              <a:gd name="connsiteX1" fmla="*/ 6560587 w 7641711"/>
              <a:gd name="connsiteY1" fmla="*/ 6424418 h 6473199"/>
              <a:gd name="connsiteX2" fmla="*/ 995539 w 7641711"/>
              <a:gd name="connsiteY2" fmla="*/ 6393888 h 6473199"/>
              <a:gd name="connsiteX3" fmla="*/ 7757 w 7641711"/>
              <a:gd name="connsiteY3" fmla="*/ 6365104 h 6473199"/>
              <a:gd name="connsiteX4" fmla="*/ 49895 w 7641711"/>
              <a:gd name="connsiteY4" fmla="*/ 40219 h 6473199"/>
              <a:gd name="connsiteX5" fmla="*/ 241539 w 7641711"/>
              <a:gd name="connsiteY5" fmla="*/ 0 h 6473199"/>
              <a:gd name="connsiteX6" fmla="*/ 6439076 w 7641711"/>
              <a:gd name="connsiteY6" fmla="*/ 28166 h 6473199"/>
              <a:gd name="connsiteX7" fmla="*/ 7639227 w 7641711"/>
              <a:gd name="connsiteY7" fmla="*/ 58697 h 6473199"/>
              <a:gd name="connsiteX8" fmla="*/ 7618786 w 7641711"/>
              <a:gd name="connsiteY8" fmla="*/ 6397885 h 6473199"/>
              <a:gd name="connsiteX9" fmla="*/ 7402081 w 7641711"/>
              <a:gd name="connsiteY9" fmla="*/ 6430320 h 6473199"/>
              <a:gd name="connsiteX10" fmla="*/ 7149875 w 7641711"/>
              <a:gd name="connsiteY10" fmla="*/ 6433518 h 6473199"/>
              <a:gd name="connsiteX0" fmla="*/ 7149875 w 7641711"/>
              <a:gd name="connsiteY0" fmla="*/ 6433518 h 6438168"/>
              <a:gd name="connsiteX1" fmla="*/ 6560587 w 7641711"/>
              <a:gd name="connsiteY1" fmla="*/ 6424418 h 6438168"/>
              <a:gd name="connsiteX2" fmla="*/ 995539 w 7641711"/>
              <a:gd name="connsiteY2" fmla="*/ 6393888 h 6438168"/>
              <a:gd name="connsiteX3" fmla="*/ 7757 w 7641711"/>
              <a:gd name="connsiteY3" fmla="*/ 6365104 h 6438168"/>
              <a:gd name="connsiteX4" fmla="*/ 49895 w 7641711"/>
              <a:gd name="connsiteY4" fmla="*/ 40219 h 6438168"/>
              <a:gd name="connsiteX5" fmla="*/ 241539 w 7641711"/>
              <a:gd name="connsiteY5" fmla="*/ 0 h 6438168"/>
              <a:gd name="connsiteX6" fmla="*/ 6439076 w 7641711"/>
              <a:gd name="connsiteY6" fmla="*/ 28166 h 6438168"/>
              <a:gd name="connsiteX7" fmla="*/ 7639227 w 7641711"/>
              <a:gd name="connsiteY7" fmla="*/ 58697 h 6438168"/>
              <a:gd name="connsiteX8" fmla="*/ 7618786 w 7641711"/>
              <a:gd name="connsiteY8" fmla="*/ 6397885 h 6438168"/>
              <a:gd name="connsiteX9" fmla="*/ 7402081 w 7641711"/>
              <a:gd name="connsiteY9" fmla="*/ 6430320 h 6438168"/>
              <a:gd name="connsiteX10" fmla="*/ 7149875 w 7641711"/>
              <a:gd name="connsiteY10" fmla="*/ 6433518 h 6438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41711" h="6438168">
                <a:moveTo>
                  <a:pt x="7149875" y="6433518"/>
                </a:moveTo>
                <a:cubicBezTo>
                  <a:pt x="6975114" y="6433129"/>
                  <a:pt x="6756136" y="6429491"/>
                  <a:pt x="6560587" y="6424418"/>
                </a:cubicBezTo>
                <a:lnTo>
                  <a:pt x="995539" y="6393888"/>
                </a:lnTo>
                <a:lnTo>
                  <a:pt x="7757" y="6365104"/>
                </a:lnTo>
                <a:cubicBezTo>
                  <a:pt x="-20334" y="4216169"/>
                  <a:pt x="35849" y="2148514"/>
                  <a:pt x="49895" y="40219"/>
                </a:cubicBezTo>
                <a:lnTo>
                  <a:pt x="241539" y="0"/>
                </a:lnTo>
                <a:lnTo>
                  <a:pt x="6439076" y="28166"/>
                </a:lnTo>
                <a:cubicBezTo>
                  <a:pt x="6939139" y="58697"/>
                  <a:pt x="7296327" y="28165"/>
                  <a:pt x="7639227" y="58697"/>
                </a:cubicBezTo>
                <a:cubicBezTo>
                  <a:pt x="7638435" y="2070139"/>
                  <a:pt x="7653203" y="4107561"/>
                  <a:pt x="7618786" y="6397885"/>
                </a:cubicBezTo>
                <a:cubicBezTo>
                  <a:pt x="7625166" y="6478264"/>
                  <a:pt x="7566387" y="6409966"/>
                  <a:pt x="7402081" y="6430320"/>
                </a:cubicBezTo>
                <a:cubicBezTo>
                  <a:pt x="7343671" y="6432816"/>
                  <a:pt x="7254732" y="6433752"/>
                  <a:pt x="7149875" y="6433518"/>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questionnaire with a question mark&#10;&#10;Description automatically generated">
            <a:extLst>
              <a:ext uri="{FF2B5EF4-FFF2-40B4-BE49-F238E27FC236}">
                <a16:creationId xmlns:a16="http://schemas.microsoft.com/office/drawing/2014/main" id="{DA5120C0-0C50-7297-68F0-D9518EF39C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3074" y="734816"/>
            <a:ext cx="4091987" cy="3600949"/>
          </a:xfrm>
          <a:prstGeom prst="rect">
            <a:avLst/>
          </a:prstGeom>
        </p:spPr>
      </p:pic>
      <p:pic>
        <p:nvPicPr>
          <p:cNvPr id="4" name="Content Placeholder 6" descr="A close-up of a message&#10;&#10;Description automatically generated">
            <a:extLst>
              <a:ext uri="{FF2B5EF4-FFF2-40B4-BE49-F238E27FC236}">
                <a16:creationId xmlns:a16="http://schemas.microsoft.com/office/drawing/2014/main" id="{ABD8ED00-61C4-080D-12AB-3DDF37315E0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66492" y="1182352"/>
            <a:ext cx="5526372" cy="1436857"/>
          </a:xfrm>
          <a:prstGeom prst="rect">
            <a:avLst/>
          </a:prstGeom>
        </p:spPr>
      </p:pic>
      <p:sp>
        <p:nvSpPr>
          <p:cNvPr id="6" name="TextBox 5">
            <a:extLst>
              <a:ext uri="{FF2B5EF4-FFF2-40B4-BE49-F238E27FC236}">
                <a16:creationId xmlns:a16="http://schemas.microsoft.com/office/drawing/2014/main" id="{CA2084EC-D96B-1A2F-0D8E-1F4B41B8341B}"/>
              </a:ext>
            </a:extLst>
          </p:cNvPr>
          <p:cNvSpPr txBox="1"/>
          <p:nvPr/>
        </p:nvSpPr>
        <p:spPr>
          <a:xfrm>
            <a:off x="914398" y="2025143"/>
            <a:ext cx="3208815" cy="369332"/>
          </a:xfrm>
          <a:prstGeom prst="rect">
            <a:avLst/>
          </a:prstGeom>
          <a:noFill/>
        </p:spPr>
        <p:txBody>
          <a:bodyPr wrap="square" rtlCol="0">
            <a:spAutoFit/>
          </a:bodyPr>
          <a:lstStyle/>
          <a:p>
            <a:r>
              <a:rPr lang="en-GB" dirty="0">
                <a:solidFill>
                  <a:schemeClr val="accent1"/>
                </a:solidFill>
                <a:latin typeface="Calibri" panose="020F0502020204030204" pitchFamily="34" charset="0"/>
                <a:cs typeface="Calibri" panose="020F0502020204030204" pitchFamily="34" charset="0"/>
              </a:rPr>
              <a:t>I will carry out an interview…</a:t>
            </a:r>
          </a:p>
        </p:txBody>
      </p:sp>
      <p:sp>
        <p:nvSpPr>
          <p:cNvPr id="7" name="TextBox 6">
            <a:extLst>
              <a:ext uri="{FF2B5EF4-FFF2-40B4-BE49-F238E27FC236}">
                <a16:creationId xmlns:a16="http://schemas.microsoft.com/office/drawing/2014/main" id="{1802B817-D63F-4BFF-C5B6-1B31D2FC8B8B}"/>
              </a:ext>
            </a:extLst>
          </p:cNvPr>
          <p:cNvSpPr txBox="1"/>
          <p:nvPr/>
        </p:nvSpPr>
        <p:spPr>
          <a:xfrm>
            <a:off x="10727873" y="1045156"/>
            <a:ext cx="213173" cy="400110"/>
          </a:xfrm>
          <a:prstGeom prst="rect">
            <a:avLst/>
          </a:prstGeom>
          <a:noFill/>
        </p:spPr>
        <p:txBody>
          <a:bodyPr wrap="square" rtlCol="0">
            <a:spAutoFit/>
          </a:bodyPr>
          <a:lstStyle/>
          <a:p>
            <a:r>
              <a:rPr lang="en-GB" sz="2000" dirty="0">
                <a:solidFill>
                  <a:schemeClr val="accent1"/>
                </a:solidFill>
                <a:latin typeface="Calibri" panose="020F0502020204030204" pitchFamily="34" charset="0"/>
                <a:cs typeface="Calibri" panose="020F0502020204030204" pitchFamily="34" charset="0"/>
              </a:rPr>
              <a:t>x</a:t>
            </a:r>
          </a:p>
        </p:txBody>
      </p:sp>
    </p:spTree>
    <p:extLst>
      <p:ext uri="{BB962C8B-B14F-4D97-AF65-F5344CB8AC3E}">
        <p14:creationId xmlns:p14="http://schemas.microsoft.com/office/powerpoint/2010/main" val="3950423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3928B-3875-FF66-2F41-AD96928F8274}"/>
              </a:ext>
            </a:extLst>
          </p:cNvPr>
          <p:cNvSpPr>
            <a:spLocks noGrp="1"/>
          </p:cNvSpPr>
          <p:nvPr>
            <p:ph type="title"/>
          </p:nvPr>
        </p:nvSpPr>
        <p:spPr>
          <a:xfrm>
            <a:off x="2306385" y="1764734"/>
            <a:ext cx="7559817" cy="2551001"/>
          </a:xfrm>
        </p:spPr>
        <p:txBody>
          <a:bodyPr vert="horz" lIns="91440" tIns="45720" rIns="91440" bIns="45720" rtlCol="0" anchor="ctr">
            <a:normAutofit/>
          </a:bodyPr>
          <a:lstStyle/>
          <a:p>
            <a:pPr algn="ctr"/>
            <a:r>
              <a:rPr lang="en-US" dirty="0"/>
              <a:t>Section F - participants</a:t>
            </a:r>
          </a:p>
        </p:txBody>
      </p:sp>
      <p:pic>
        <p:nvPicPr>
          <p:cNvPr id="3" name="Content Placeholder 4">
            <a:extLst>
              <a:ext uri="{FF2B5EF4-FFF2-40B4-BE49-F238E27FC236}">
                <a16:creationId xmlns:a16="http://schemas.microsoft.com/office/drawing/2014/main" id="{714383D2-DF4D-EE45-6AD2-33F559466C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6158" y="4133542"/>
            <a:ext cx="11212034" cy="990719"/>
          </a:xfrm>
        </p:spPr>
      </p:pic>
    </p:spTree>
    <p:extLst>
      <p:ext uri="{BB962C8B-B14F-4D97-AF65-F5344CB8AC3E}">
        <p14:creationId xmlns:p14="http://schemas.microsoft.com/office/powerpoint/2010/main" val="3186184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79013" y="303198"/>
            <a:ext cx="6631387" cy="5959786"/>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screenshot of a computer&#10;&#10;Description automatically generated">
            <a:extLst>
              <a:ext uri="{FF2B5EF4-FFF2-40B4-BE49-F238E27FC236}">
                <a16:creationId xmlns:a16="http://schemas.microsoft.com/office/drawing/2014/main" id="{694BD7D5-6FA4-AAC1-70EE-AAFC6FCDC4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138" y="2101323"/>
            <a:ext cx="6193116" cy="2415313"/>
          </a:xfrm>
          <a:prstGeom prst="rect">
            <a:avLst/>
          </a:prstGeom>
        </p:spPr>
      </p:pic>
      <p:sp>
        <p:nvSpPr>
          <p:cNvPr id="13" name="Content Placeholder 12">
            <a:extLst>
              <a:ext uri="{FF2B5EF4-FFF2-40B4-BE49-F238E27FC236}">
                <a16:creationId xmlns:a16="http://schemas.microsoft.com/office/drawing/2014/main" id="{CBA27C57-150C-940F-CEB2-242640BB8057}"/>
              </a:ext>
            </a:extLst>
          </p:cNvPr>
          <p:cNvSpPr>
            <a:spLocks noGrp="1"/>
          </p:cNvSpPr>
          <p:nvPr>
            <p:ph idx="1"/>
          </p:nvPr>
        </p:nvSpPr>
        <p:spPr>
          <a:xfrm>
            <a:off x="7529045" y="1981823"/>
            <a:ext cx="3768403" cy="3216713"/>
          </a:xfrm>
        </p:spPr>
        <p:txBody>
          <a:bodyPr anchor="ctr">
            <a:normAutofit/>
          </a:bodyPr>
          <a:lstStyle/>
          <a:p>
            <a:pPr algn="ctr"/>
            <a:r>
              <a:rPr lang="en-GB" b="0" i="0" dirty="0">
                <a:effectLst/>
                <a:latin typeface="Calibri" panose="020F0502020204030204" pitchFamily="34" charset="0"/>
                <a:cs typeface="Calibri" panose="020F0502020204030204" pitchFamily="34" charset="0"/>
              </a:rPr>
              <a:t>Be specific!</a:t>
            </a:r>
          </a:p>
          <a:p>
            <a:pPr algn="ctr"/>
            <a:endParaRPr lang="en-GB" b="0" i="0" dirty="0">
              <a:effectLst/>
              <a:latin typeface="Calibri" panose="020F0502020204030204" pitchFamily="34" charset="0"/>
              <a:cs typeface="Calibri" panose="020F0502020204030204" pitchFamily="34" charset="0"/>
            </a:endParaRPr>
          </a:p>
          <a:p>
            <a:pPr algn="ctr"/>
            <a:r>
              <a:rPr lang="en-GB" b="0" dirty="0">
                <a:latin typeface="Calibri" panose="020F0502020204030204" pitchFamily="34" charset="0"/>
                <a:cs typeface="Calibri" panose="020F0502020204030204" pitchFamily="34" charset="0"/>
              </a:rPr>
              <a:t>Answer for each data collection tool separately.</a:t>
            </a:r>
            <a:endParaRPr lang="en-GB" b="0" i="0" dirty="0">
              <a:effectLst/>
              <a:latin typeface="Calibri" panose="020F0502020204030204" pitchFamily="34" charset="0"/>
              <a:cs typeface="Calibri" panose="020F0502020204030204" pitchFamily="34" charset="0"/>
            </a:endParaRPr>
          </a:p>
          <a:p>
            <a:pPr algn="ctr"/>
            <a:endParaRPr lang="en-GB" b="0" dirty="0">
              <a:latin typeface="Calibri" panose="020F0502020204030204" pitchFamily="34" charset="0"/>
              <a:cs typeface="Calibri" panose="020F0502020204030204" pitchFamily="34" charset="0"/>
            </a:endParaRPr>
          </a:p>
          <a:p>
            <a:pPr algn="ctr"/>
            <a:endParaRPr lang="en-GB"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54551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80331C3-DDF5-48A9-8947-D71EAAFFA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759171" y="-127077"/>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13" name="Content Placeholder 12">
            <a:extLst>
              <a:ext uri="{FF2B5EF4-FFF2-40B4-BE49-F238E27FC236}">
                <a16:creationId xmlns:a16="http://schemas.microsoft.com/office/drawing/2014/main" id="{CBA27C57-150C-940F-CEB2-242640BB8057}"/>
              </a:ext>
            </a:extLst>
          </p:cNvPr>
          <p:cNvSpPr>
            <a:spLocks noGrp="1"/>
          </p:cNvSpPr>
          <p:nvPr>
            <p:ph idx="1"/>
          </p:nvPr>
        </p:nvSpPr>
        <p:spPr>
          <a:xfrm>
            <a:off x="516048" y="513880"/>
            <a:ext cx="6369713" cy="5830240"/>
          </a:xfrm>
        </p:spPr>
        <p:txBody>
          <a:bodyPr>
            <a:noAutofit/>
          </a:bodyPr>
          <a:lstStyle/>
          <a:p>
            <a:r>
              <a:rPr lang="en-GB" sz="1400" b="0" i="0" dirty="0">
                <a:effectLst/>
                <a:latin typeface="Calibri" panose="020F0502020204030204" pitchFamily="34" charset="0"/>
                <a:cs typeface="Calibri" panose="020F0502020204030204" pitchFamily="34" charset="0"/>
              </a:rPr>
              <a:t>Maximum of 14 participants in total to form two focus groups: a student group of between 6 and 8 participants and a staff group of between 4 and 6 participants. </a:t>
            </a:r>
          </a:p>
          <a:p>
            <a:r>
              <a:rPr lang="en-GB" sz="1400" b="0" i="0" dirty="0">
                <a:effectLst/>
                <a:latin typeface="Calibri" panose="020F0502020204030204" pitchFamily="34" charset="0"/>
                <a:cs typeface="Calibri" panose="020F0502020204030204" pitchFamily="34" charset="0"/>
              </a:rPr>
              <a:t>Current and past participants in xxx (the context) - staff involved in the assessment of the programme i.e. External Examiner, Strategic Lead, the Assistant Dean (Quality).</a:t>
            </a:r>
          </a:p>
          <a:p>
            <a:endParaRPr lang="en-GB" sz="1400" b="0" dirty="0">
              <a:latin typeface="Calibri" panose="020F0502020204030204" pitchFamily="34" charset="0"/>
              <a:cs typeface="Calibri" panose="020F0502020204030204" pitchFamily="34" charset="0"/>
            </a:endParaRPr>
          </a:p>
          <a:p>
            <a:endParaRPr lang="en-GB" sz="1400" b="0" i="0" dirty="0">
              <a:effectLst/>
              <a:latin typeface="Calibri" panose="020F0502020204030204" pitchFamily="34" charset="0"/>
              <a:cs typeface="Calibri" panose="020F0502020204030204" pitchFamily="34" charset="0"/>
            </a:endParaRPr>
          </a:p>
          <a:p>
            <a:r>
              <a:rPr lang="en-GB" sz="1400" b="0" i="0" dirty="0">
                <a:effectLst/>
                <a:latin typeface="Calibri" panose="020F0502020204030204" pitchFamily="34" charset="0"/>
                <a:cs typeface="Calibri" panose="020F0502020204030204" pitchFamily="34" charset="0"/>
              </a:rPr>
              <a:t>I will email an invitation to participate in the research focus groups to around 30 students who have been assessed as part of xxx. A recruitment criterion for the maximum range for the widest diversity of roles and campus locations will be used to recruit up to 8 participants. For those who wish to participate, an email with a briefing will be sent that clearly explain the ethical aspects and purposes of the research. Once the student group is established, participants will be contacted by email with a briefing detailing their involvement in the research, seeking informed consent and providing information expectations of professional conduct for focus discussion. </a:t>
            </a:r>
          </a:p>
          <a:p>
            <a:r>
              <a:rPr lang="en-GB" sz="1400" b="0" i="0" dirty="0">
                <a:effectLst/>
                <a:latin typeface="Calibri" panose="020F0502020204030204" pitchFamily="34" charset="0"/>
                <a:cs typeface="Calibri" panose="020F0502020204030204" pitchFamily="34" charset="0"/>
              </a:rPr>
              <a:t>To form the staff group, an email will be sent to key staff in specific roles (as listed above) to invite them to a focus group with associated briefing on the purpose of the focus group and seeking informed consent. This group will include between 4-6 participants within specific roles or a nominee with expertise in the role within UWTSD. </a:t>
            </a:r>
            <a:endParaRPr lang="en-US" sz="1400" dirty="0">
              <a:latin typeface="Calibri" panose="020F0502020204030204" pitchFamily="34" charset="0"/>
              <a:cs typeface="Calibri" panose="020F0502020204030204" pitchFamily="34" charset="0"/>
            </a:endParaRPr>
          </a:p>
        </p:txBody>
      </p:sp>
      <p:pic>
        <p:nvPicPr>
          <p:cNvPr id="9" name="Content Placeholder 8" descr="A picture containing chart&#10;&#10;Description automatically generated">
            <a:extLst>
              <a:ext uri="{FF2B5EF4-FFF2-40B4-BE49-F238E27FC236}">
                <a16:creationId xmlns:a16="http://schemas.microsoft.com/office/drawing/2014/main" id="{4A877BCB-E717-C55C-FF8F-54F619825C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3698" y="251457"/>
            <a:ext cx="3130365" cy="6454361"/>
          </a:xfrm>
          <a:prstGeom prst="rect">
            <a:avLst/>
          </a:prstGeom>
        </p:spPr>
      </p:pic>
      <p:sp>
        <p:nvSpPr>
          <p:cNvPr id="20" name="Freeform: Shape 19">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806735" y="-157114"/>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37626398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897A8-F421-1AF5-DA8A-693F3F21E7AA}"/>
              </a:ext>
            </a:extLst>
          </p:cNvPr>
          <p:cNvSpPr>
            <a:spLocks noGrp="1"/>
          </p:cNvSpPr>
          <p:nvPr>
            <p:ph type="title"/>
          </p:nvPr>
        </p:nvSpPr>
        <p:spPr>
          <a:xfrm>
            <a:off x="7670015" y="747906"/>
            <a:ext cx="3811205" cy="2058793"/>
          </a:xfrm>
        </p:spPr>
        <p:txBody>
          <a:bodyPr>
            <a:normAutofit/>
          </a:bodyPr>
          <a:lstStyle/>
          <a:p>
            <a:pPr algn="ctr"/>
            <a:endParaRPr lang="en-GB"/>
          </a:p>
        </p:txBody>
      </p:sp>
      <p:sp>
        <p:nvSpPr>
          <p:cNvPr id="14" name="Freeform: Shape 13">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79013" y="303198"/>
            <a:ext cx="6631387" cy="5959786"/>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questionnaire with black and white text&#10;&#10;Description automatically generated">
            <a:extLst>
              <a:ext uri="{FF2B5EF4-FFF2-40B4-BE49-F238E27FC236}">
                <a16:creationId xmlns:a16="http://schemas.microsoft.com/office/drawing/2014/main" id="{DEF6451C-F148-4209-148A-2051542349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138" y="1474269"/>
            <a:ext cx="6193116" cy="3669421"/>
          </a:xfrm>
          <a:prstGeom prst="rect">
            <a:avLst/>
          </a:prstGeom>
        </p:spPr>
      </p:pic>
      <p:sp>
        <p:nvSpPr>
          <p:cNvPr id="9" name="Content Placeholder 8">
            <a:extLst>
              <a:ext uri="{FF2B5EF4-FFF2-40B4-BE49-F238E27FC236}">
                <a16:creationId xmlns:a16="http://schemas.microsoft.com/office/drawing/2014/main" id="{20B48D07-5D00-637E-EDF0-44D8691BB62D}"/>
              </a:ext>
            </a:extLst>
          </p:cNvPr>
          <p:cNvSpPr>
            <a:spLocks noGrp="1"/>
          </p:cNvSpPr>
          <p:nvPr>
            <p:ph idx="1"/>
          </p:nvPr>
        </p:nvSpPr>
        <p:spPr>
          <a:xfrm>
            <a:off x="8357527" y="2806699"/>
            <a:ext cx="2776187" cy="3216713"/>
          </a:xfrm>
        </p:spPr>
        <p:txBody>
          <a:bodyPr anchor="ctr">
            <a:normAutofit/>
          </a:bodyPr>
          <a:lstStyle/>
          <a:p>
            <a:r>
              <a:rPr lang="en-US" dirty="0"/>
              <a:t>Make sure that you have a cross in each line.</a:t>
            </a:r>
          </a:p>
        </p:txBody>
      </p:sp>
    </p:spTree>
    <p:extLst>
      <p:ext uri="{BB962C8B-B14F-4D97-AF65-F5344CB8AC3E}">
        <p14:creationId xmlns:p14="http://schemas.microsoft.com/office/powerpoint/2010/main" val="36463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2" name="Rectangle 11">
            <a:extLst>
              <a:ext uri="{FF2B5EF4-FFF2-40B4-BE49-F238E27FC236}">
                <a16:creationId xmlns:a16="http://schemas.microsoft.com/office/drawing/2014/main" id="{57FDDC53-8DE6-4F4C-B6B4-4FA2A876C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23AD053B-137E-47B4-997C-C91AE70CE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1441932" y="958443"/>
            <a:ext cx="9361145" cy="4365520"/>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530791 w 9793787"/>
              <a:gd name="connsiteY0" fmla="*/ 166219 h 4749355"/>
              <a:gd name="connsiteX1" fmla="*/ 9759202 w 9793787"/>
              <a:gd name="connsiteY1" fmla="*/ 262594 h 4749355"/>
              <a:gd name="connsiteX2" fmla="*/ 9767046 w 9793787"/>
              <a:gd name="connsiteY2" fmla="*/ 2020496 h 4749355"/>
              <a:gd name="connsiteX3" fmla="*/ 9759572 w 9793787"/>
              <a:gd name="connsiteY3" fmla="*/ 4324120 h 4749355"/>
              <a:gd name="connsiteX4" fmla="*/ 9248194 w 9793787"/>
              <a:gd name="connsiteY4" fmla="*/ 4345269 h 4749355"/>
              <a:gd name="connsiteX5" fmla="*/ 8466056 w 9793787"/>
              <a:gd name="connsiteY5" fmla="*/ 4366890 h 4749355"/>
              <a:gd name="connsiteX6" fmla="*/ 8081427 w 9793787"/>
              <a:gd name="connsiteY6" fmla="*/ 4372122 h 4749355"/>
              <a:gd name="connsiteX7" fmla="*/ 7281383 w 9793787"/>
              <a:gd name="connsiteY7" fmla="*/ 4748773 h 4749355"/>
              <a:gd name="connsiteX8" fmla="*/ 7451928 w 9793787"/>
              <a:gd name="connsiteY8" fmla="*/ 4368428 h 4749355"/>
              <a:gd name="connsiteX9" fmla="*/ 7261370 w 9793787"/>
              <a:gd name="connsiteY9" fmla="*/ 4376501 h 4749355"/>
              <a:gd name="connsiteX10" fmla="*/ 6033373 w 9793787"/>
              <a:gd name="connsiteY10" fmla="*/ 4409192 h 4749355"/>
              <a:gd name="connsiteX11" fmla="*/ 282951 w 9793787"/>
              <a:gd name="connsiteY11" fmla="*/ 4461214 h 4749355"/>
              <a:gd name="connsiteX12" fmla="*/ 137394 w 9793787"/>
              <a:gd name="connsiteY12" fmla="*/ 2685906 h 4749355"/>
              <a:gd name="connsiteX13" fmla="*/ 78433 w 9793787"/>
              <a:gd name="connsiteY13" fmla="*/ 192474 h 4749355"/>
              <a:gd name="connsiteX14" fmla="*/ 650812 w 9793787"/>
              <a:gd name="connsiteY14" fmla="*/ 172339 h 4749355"/>
              <a:gd name="connsiteX15" fmla="*/ 6425816 w 9793787"/>
              <a:gd name="connsiteY15" fmla="*/ 215964 h 4749355"/>
              <a:gd name="connsiteX16" fmla="*/ 9027986 w 9793787"/>
              <a:gd name="connsiteY16" fmla="*/ 176122 h 4749355"/>
              <a:gd name="connsiteX17" fmla="*/ 9530791 w 9793787"/>
              <a:gd name="connsiteY17" fmla="*/ 166219 h 4749355"/>
              <a:gd name="connsiteX0" fmla="*/ 9543478 w 9806474"/>
              <a:gd name="connsiteY0" fmla="*/ 3458 h 4586594"/>
              <a:gd name="connsiteX1" fmla="*/ 9771889 w 9806474"/>
              <a:gd name="connsiteY1" fmla="*/ 99833 h 4586594"/>
              <a:gd name="connsiteX2" fmla="*/ 9779733 w 9806474"/>
              <a:gd name="connsiteY2" fmla="*/ 1857735 h 4586594"/>
              <a:gd name="connsiteX3" fmla="*/ 9772259 w 9806474"/>
              <a:gd name="connsiteY3" fmla="*/ 4161359 h 4586594"/>
              <a:gd name="connsiteX4" fmla="*/ 9260881 w 9806474"/>
              <a:gd name="connsiteY4" fmla="*/ 4182508 h 4586594"/>
              <a:gd name="connsiteX5" fmla="*/ 8478743 w 9806474"/>
              <a:gd name="connsiteY5" fmla="*/ 4204129 h 4586594"/>
              <a:gd name="connsiteX6" fmla="*/ 8094114 w 9806474"/>
              <a:gd name="connsiteY6" fmla="*/ 4209361 h 4586594"/>
              <a:gd name="connsiteX7" fmla="*/ 7294070 w 9806474"/>
              <a:gd name="connsiteY7" fmla="*/ 4586012 h 4586594"/>
              <a:gd name="connsiteX8" fmla="*/ 7464615 w 9806474"/>
              <a:gd name="connsiteY8" fmla="*/ 4205667 h 4586594"/>
              <a:gd name="connsiteX9" fmla="*/ 7274057 w 9806474"/>
              <a:gd name="connsiteY9" fmla="*/ 4213740 h 4586594"/>
              <a:gd name="connsiteX10" fmla="*/ 6046060 w 9806474"/>
              <a:gd name="connsiteY10" fmla="*/ 4246431 h 4586594"/>
              <a:gd name="connsiteX11" fmla="*/ 295638 w 9806474"/>
              <a:gd name="connsiteY11" fmla="*/ 4298453 h 4586594"/>
              <a:gd name="connsiteX12" fmla="*/ 150081 w 9806474"/>
              <a:gd name="connsiteY12" fmla="*/ 2523145 h 4586594"/>
              <a:gd name="connsiteX13" fmla="*/ 66257 w 9806474"/>
              <a:gd name="connsiteY13" fmla="*/ 476529 h 4586594"/>
              <a:gd name="connsiteX14" fmla="*/ 663499 w 9806474"/>
              <a:gd name="connsiteY14" fmla="*/ 9578 h 4586594"/>
              <a:gd name="connsiteX15" fmla="*/ 6438503 w 9806474"/>
              <a:gd name="connsiteY15" fmla="*/ 53203 h 4586594"/>
              <a:gd name="connsiteX16" fmla="*/ 9040673 w 9806474"/>
              <a:gd name="connsiteY16" fmla="*/ 13361 h 4586594"/>
              <a:gd name="connsiteX17" fmla="*/ 9543478 w 9806474"/>
              <a:gd name="connsiteY17" fmla="*/ 3458 h 4586594"/>
              <a:gd name="connsiteX0" fmla="*/ 9502853 w 9765849"/>
              <a:gd name="connsiteY0" fmla="*/ 3458 h 4586594"/>
              <a:gd name="connsiteX1" fmla="*/ 9731264 w 9765849"/>
              <a:gd name="connsiteY1" fmla="*/ 99833 h 4586594"/>
              <a:gd name="connsiteX2" fmla="*/ 9739108 w 9765849"/>
              <a:gd name="connsiteY2" fmla="*/ 1857735 h 4586594"/>
              <a:gd name="connsiteX3" fmla="*/ 9731634 w 9765849"/>
              <a:gd name="connsiteY3" fmla="*/ 4161359 h 4586594"/>
              <a:gd name="connsiteX4" fmla="*/ 9220256 w 9765849"/>
              <a:gd name="connsiteY4" fmla="*/ 4182508 h 4586594"/>
              <a:gd name="connsiteX5" fmla="*/ 8438118 w 9765849"/>
              <a:gd name="connsiteY5" fmla="*/ 4204129 h 4586594"/>
              <a:gd name="connsiteX6" fmla="*/ 8053489 w 9765849"/>
              <a:gd name="connsiteY6" fmla="*/ 4209361 h 4586594"/>
              <a:gd name="connsiteX7" fmla="*/ 7253445 w 9765849"/>
              <a:gd name="connsiteY7" fmla="*/ 4586012 h 4586594"/>
              <a:gd name="connsiteX8" fmla="*/ 7423990 w 9765849"/>
              <a:gd name="connsiteY8" fmla="*/ 4205667 h 4586594"/>
              <a:gd name="connsiteX9" fmla="*/ 7233432 w 9765849"/>
              <a:gd name="connsiteY9" fmla="*/ 4213740 h 4586594"/>
              <a:gd name="connsiteX10" fmla="*/ 6005435 w 9765849"/>
              <a:gd name="connsiteY10" fmla="*/ 4246431 h 4586594"/>
              <a:gd name="connsiteX11" fmla="*/ 255013 w 9765849"/>
              <a:gd name="connsiteY11" fmla="*/ 4298453 h 4586594"/>
              <a:gd name="connsiteX12" fmla="*/ 109456 w 9765849"/>
              <a:gd name="connsiteY12" fmla="*/ 2523145 h 4586594"/>
              <a:gd name="connsiteX13" fmla="*/ 25632 w 9765849"/>
              <a:gd name="connsiteY13" fmla="*/ 476529 h 4586594"/>
              <a:gd name="connsiteX14" fmla="*/ 622874 w 9765849"/>
              <a:gd name="connsiteY14" fmla="*/ 9578 h 4586594"/>
              <a:gd name="connsiteX15" fmla="*/ 6397878 w 9765849"/>
              <a:gd name="connsiteY15" fmla="*/ 53203 h 4586594"/>
              <a:gd name="connsiteX16" fmla="*/ 9000048 w 9765849"/>
              <a:gd name="connsiteY16" fmla="*/ 13361 h 4586594"/>
              <a:gd name="connsiteX17" fmla="*/ 9502853 w 9765849"/>
              <a:gd name="connsiteY17" fmla="*/ 3458 h 4586594"/>
              <a:gd name="connsiteX0" fmla="*/ 9693055 w 9956051"/>
              <a:gd name="connsiteY0" fmla="*/ 3458 h 4586594"/>
              <a:gd name="connsiteX1" fmla="*/ 9921466 w 9956051"/>
              <a:gd name="connsiteY1" fmla="*/ 99833 h 4586594"/>
              <a:gd name="connsiteX2" fmla="*/ 9929310 w 9956051"/>
              <a:gd name="connsiteY2" fmla="*/ 1857735 h 4586594"/>
              <a:gd name="connsiteX3" fmla="*/ 9921836 w 9956051"/>
              <a:gd name="connsiteY3" fmla="*/ 4161359 h 4586594"/>
              <a:gd name="connsiteX4" fmla="*/ 9410458 w 9956051"/>
              <a:gd name="connsiteY4" fmla="*/ 4182508 h 4586594"/>
              <a:gd name="connsiteX5" fmla="*/ 8628320 w 9956051"/>
              <a:gd name="connsiteY5" fmla="*/ 4204129 h 4586594"/>
              <a:gd name="connsiteX6" fmla="*/ 8243691 w 9956051"/>
              <a:gd name="connsiteY6" fmla="*/ 4209361 h 4586594"/>
              <a:gd name="connsiteX7" fmla="*/ 7443647 w 9956051"/>
              <a:gd name="connsiteY7" fmla="*/ 4586012 h 4586594"/>
              <a:gd name="connsiteX8" fmla="*/ 7614192 w 9956051"/>
              <a:gd name="connsiteY8" fmla="*/ 4205667 h 4586594"/>
              <a:gd name="connsiteX9" fmla="*/ 7423634 w 9956051"/>
              <a:gd name="connsiteY9" fmla="*/ 4213740 h 4586594"/>
              <a:gd name="connsiteX10" fmla="*/ 6195637 w 9956051"/>
              <a:gd name="connsiteY10" fmla="*/ 4246431 h 4586594"/>
              <a:gd name="connsiteX11" fmla="*/ 445215 w 9956051"/>
              <a:gd name="connsiteY11" fmla="*/ 4298453 h 4586594"/>
              <a:gd name="connsiteX12" fmla="*/ 299658 w 9956051"/>
              <a:gd name="connsiteY12" fmla="*/ 2523145 h 4586594"/>
              <a:gd name="connsiteX13" fmla="*/ 215834 w 9956051"/>
              <a:gd name="connsiteY13" fmla="*/ 476529 h 4586594"/>
              <a:gd name="connsiteX14" fmla="*/ 399481 w 9956051"/>
              <a:gd name="connsiteY14" fmla="*/ 16797 h 4586594"/>
              <a:gd name="connsiteX15" fmla="*/ 6588080 w 9956051"/>
              <a:gd name="connsiteY15" fmla="*/ 53203 h 4586594"/>
              <a:gd name="connsiteX16" fmla="*/ 9190250 w 9956051"/>
              <a:gd name="connsiteY16" fmla="*/ 13361 h 4586594"/>
              <a:gd name="connsiteX17" fmla="*/ 9693055 w 9956051"/>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511995 w 9774991"/>
              <a:gd name="connsiteY0" fmla="*/ 3458 h 4586594"/>
              <a:gd name="connsiteX1" fmla="*/ 9740406 w 9774991"/>
              <a:gd name="connsiteY1" fmla="*/ 99833 h 4586594"/>
              <a:gd name="connsiteX2" fmla="*/ 9748250 w 9774991"/>
              <a:gd name="connsiteY2" fmla="*/ 1857735 h 4586594"/>
              <a:gd name="connsiteX3" fmla="*/ 9740776 w 9774991"/>
              <a:gd name="connsiteY3" fmla="*/ 4161359 h 4586594"/>
              <a:gd name="connsiteX4" fmla="*/ 9229398 w 9774991"/>
              <a:gd name="connsiteY4" fmla="*/ 4182508 h 4586594"/>
              <a:gd name="connsiteX5" fmla="*/ 8447260 w 9774991"/>
              <a:gd name="connsiteY5" fmla="*/ 4204129 h 4586594"/>
              <a:gd name="connsiteX6" fmla="*/ 8062631 w 9774991"/>
              <a:gd name="connsiteY6" fmla="*/ 4209361 h 4586594"/>
              <a:gd name="connsiteX7" fmla="*/ 7262587 w 9774991"/>
              <a:gd name="connsiteY7" fmla="*/ 4586012 h 4586594"/>
              <a:gd name="connsiteX8" fmla="*/ 7433132 w 9774991"/>
              <a:gd name="connsiteY8" fmla="*/ 4205667 h 4586594"/>
              <a:gd name="connsiteX9" fmla="*/ 7242574 w 9774991"/>
              <a:gd name="connsiteY9" fmla="*/ 4213740 h 4586594"/>
              <a:gd name="connsiteX10" fmla="*/ 6014577 w 9774991"/>
              <a:gd name="connsiteY10" fmla="*/ 4246431 h 4586594"/>
              <a:gd name="connsiteX11" fmla="*/ 264155 w 9774991"/>
              <a:gd name="connsiteY11" fmla="*/ 4298453 h 4586594"/>
              <a:gd name="connsiteX12" fmla="*/ 118598 w 9774991"/>
              <a:gd name="connsiteY12" fmla="*/ 2523145 h 4586594"/>
              <a:gd name="connsiteX13" fmla="*/ 34774 w 9774991"/>
              <a:gd name="connsiteY13" fmla="*/ 476529 h 4586594"/>
              <a:gd name="connsiteX14" fmla="*/ 187098 w 9774991"/>
              <a:gd name="connsiteY14" fmla="*/ 93555 h 4586594"/>
              <a:gd name="connsiteX15" fmla="*/ 6407020 w 9774991"/>
              <a:gd name="connsiteY15" fmla="*/ 53203 h 4586594"/>
              <a:gd name="connsiteX16" fmla="*/ 9009190 w 9774991"/>
              <a:gd name="connsiteY16" fmla="*/ 13361 h 4586594"/>
              <a:gd name="connsiteX17" fmla="*/ 9511995 w 9774991"/>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77082 w 9745053"/>
              <a:gd name="connsiteY15" fmla="*/ 53203 h 4586594"/>
              <a:gd name="connsiteX16" fmla="*/ 8979252 w 9745053"/>
              <a:gd name="connsiteY16" fmla="*/ 13361 h 4586594"/>
              <a:gd name="connsiteX17" fmla="*/ 9482057 w 9745053"/>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87207 w 9745053"/>
              <a:gd name="connsiteY15" fmla="*/ 9477 h 4586594"/>
              <a:gd name="connsiteX16" fmla="*/ 8979252 w 9745053"/>
              <a:gd name="connsiteY16" fmla="*/ 13361 h 4586594"/>
              <a:gd name="connsiteX17" fmla="*/ 9482057 w 9745053"/>
              <a:gd name="connsiteY17" fmla="*/ 3458 h 4586594"/>
              <a:gd name="connsiteX0" fmla="*/ 9481430 w 9744426"/>
              <a:gd name="connsiteY0" fmla="*/ 3458 h 4586594"/>
              <a:gd name="connsiteX1" fmla="*/ 9709841 w 9744426"/>
              <a:gd name="connsiteY1" fmla="*/ 99833 h 4586594"/>
              <a:gd name="connsiteX2" fmla="*/ 9717685 w 9744426"/>
              <a:gd name="connsiteY2" fmla="*/ 1857735 h 4586594"/>
              <a:gd name="connsiteX3" fmla="*/ 9710211 w 9744426"/>
              <a:gd name="connsiteY3" fmla="*/ 4161359 h 4586594"/>
              <a:gd name="connsiteX4" fmla="*/ 9198833 w 9744426"/>
              <a:gd name="connsiteY4" fmla="*/ 4182508 h 4586594"/>
              <a:gd name="connsiteX5" fmla="*/ 8416695 w 9744426"/>
              <a:gd name="connsiteY5" fmla="*/ 4204129 h 4586594"/>
              <a:gd name="connsiteX6" fmla="*/ 8032066 w 9744426"/>
              <a:gd name="connsiteY6" fmla="*/ 4209361 h 4586594"/>
              <a:gd name="connsiteX7" fmla="*/ 7232022 w 9744426"/>
              <a:gd name="connsiteY7" fmla="*/ 4586012 h 4586594"/>
              <a:gd name="connsiteX8" fmla="*/ 7402567 w 9744426"/>
              <a:gd name="connsiteY8" fmla="*/ 4205667 h 4586594"/>
              <a:gd name="connsiteX9" fmla="*/ 7212009 w 9744426"/>
              <a:gd name="connsiteY9" fmla="*/ 4213740 h 4586594"/>
              <a:gd name="connsiteX10" fmla="*/ 5984012 w 9744426"/>
              <a:gd name="connsiteY10" fmla="*/ 4246431 h 4586594"/>
              <a:gd name="connsiteX11" fmla="*/ 233590 w 9744426"/>
              <a:gd name="connsiteY11" fmla="*/ 4298453 h 4586594"/>
              <a:gd name="connsiteX12" fmla="*/ 88033 w 9744426"/>
              <a:gd name="connsiteY12" fmla="*/ 2523145 h 4586594"/>
              <a:gd name="connsiteX13" fmla="*/ 5158 w 9744426"/>
              <a:gd name="connsiteY13" fmla="*/ 530948 h 4586594"/>
              <a:gd name="connsiteX14" fmla="*/ 156533 w 9744426"/>
              <a:gd name="connsiteY14" fmla="*/ 93555 h 4586594"/>
              <a:gd name="connsiteX15" fmla="*/ 6386580 w 9744426"/>
              <a:gd name="connsiteY15" fmla="*/ 9477 h 4586594"/>
              <a:gd name="connsiteX16" fmla="*/ 8978625 w 9744426"/>
              <a:gd name="connsiteY16" fmla="*/ 13361 h 4586594"/>
              <a:gd name="connsiteX17" fmla="*/ 9481430 w 9744426"/>
              <a:gd name="connsiteY17" fmla="*/ 3458 h 4586594"/>
              <a:gd name="connsiteX0" fmla="*/ 9481117 w 9744113"/>
              <a:gd name="connsiteY0" fmla="*/ 3458 h 4586594"/>
              <a:gd name="connsiteX1" fmla="*/ 9709528 w 9744113"/>
              <a:gd name="connsiteY1" fmla="*/ 99833 h 4586594"/>
              <a:gd name="connsiteX2" fmla="*/ 9717372 w 9744113"/>
              <a:gd name="connsiteY2" fmla="*/ 1857735 h 4586594"/>
              <a:gd name="connsiteX3" fmla="*/ 9709898 w 9744113"/>
              <a:gd name="connsiteY3" fmla="*/ 4161359 h 4586594"/>
              <a:gd name="connsiteX4" fmla="*/ 9198520 w 9744113"/>
              <a:gd name="connsiteY4" fmla="*/ 4182508 h 4586594"/>
              <a:gd name="connsiteX5" fmla="*/ 8416382 w 9744113"/>
              <a:gd name="connsiteY5" fmla="*/ 4204129 h 4586594"/>
              <a:gd name="connsiteX6" fmla="*/ 8031753 w 9744113"/>
              <a:gd name="connsiteY6" fmla="*/ 4209361 h 4586594"/>
              <a:gd name="connsiteX7" fmla="*/ 7231709 w 9744113"/>
              <a:gd name="connsiteY7" fmla="*/ 4586012 h 4586594"/>
              <a:gd name="connsiteX8" fmla="*/ 7402254 w 9744113"/>
              <a:gd name="connsiteY8" fmla="*/ 4205667 h 4586594"/>
              <a:gd name="connsiteX9" fmla="*/ 7211696 w 9744113"/>
              <a:gd name="connsiteY9" fmla="*/ 4213740 h 4586594"/>
              <a:gd name="connsiteX10" fmla="*/ 5983699 w 9744113"/>
              <a:gd name="connsiteY10" fmla="*/ 4246431 h 4586594"/>
              <a:gd name="connsiteX11" fmla="*/ 233277 w 9744113"/>
              <a:gd name="connsiteY11" fmla="*/ 4298453 h 4586594"/>
              <a:gd name="connsiteX12" fmla="*/ 87720 w 9744113"/>
              <a:gd name="connsiteY12" fmla="*/ 2523145 h 4586594"/>
              <a:gd name="connsiteX13" fmla="*/ 4845 w 9744113"/>
              <a:gd name="connsiteY13" fmla="*/ 530948 h 4586594"/>
              <a:gd name="connsiteX14" fmla="*/ 156980 w 9744113"/>
              <a:gd name="connsiteY14" fmla="*/ 137092 h 4586594"/>
              <a:gd name="connsiteX15" fmla="*/ 6386267 w 9744113"/>
              <a:gd name="connsiteY15" fmla="*/ 9477 h 4586594"/>
              <a:gd name="connsiteX16" fmla="*/ 8978312 w 9744113"/>
              <a:gd name="connsiteY16" fmla="*/ 13361 h 4586594"/>
              <a:gd name="connsiteX17" fmla="*/ 9481117 w 9744113"/>
              <a:gd name="connsiteY17" fmla="*/ 3458 h 4586594"/>
              <a:gd name="connsiteX0" fmla="*/ 9477408 w 9740404"/>
              <a:gd name="connsiteY0" fmla="*/ 3458 h 4586594"/>
              <a:gd name="connsiteX1" fmla="*/ 9705819 w 9740404"/>
              <a:gd name="connsiteY1" fmla="*/ 99833 h 4586594"/>
              <a:gd name="connsiteX2" fmla="*/ 9713663 w 9740404"/>
              <a:gd name="connsiteY2" fmla="*/ 1857735 h 4586594"/>
              <a:gd name="connsiteX3" fmla="*/ 9706189 w 9740404"/>
              <a:gd name="connsiteY3" fmla="*/ 4161359 h 4586594"/>
              <a:gd name="connsiteX4" fmla="*/ 9194811 w 9740404"/>
              <a:gd name="connsiteY4" fmla="*/ 4182508 h 4586594"/>
              <a:gd name="connsiteX5" fmla="*/ 8412673 w 9740404"/>
              <a:gd name="connsiteY5" fmla="*/ 4204129 h 4586594"/>
              <a:gd name="connsiteX6" fmla="*/ 8028044 w 9740404"/>
              <a:gd name="connsiteY6" fmla="*/ 4209361 h 4586594"/>
              <a:gd name="connsiteX7" fmla="*/ 7228000 w 9740404"/>
              <a:gd name="connsiteY7" fmla="*/ 4586012 h 4586594"/>
              <a:gd name="connsiteX8" fmla="*/ 7398545 w 9740404"/>
              <a:gd name="connsiteY8" fmla="*/ 4205667 h 4586594"/>
              <a:gd name="connsiteX9" fmla="*/ 7207987 w 9740404"/>
              <a:gd name="connsiteY9" fmla="*/ 4213740 h 4586594"/>
              <a:gd name="connsiteX10" fmla="*/ 5979990 w 9740404"/>
              <a:gd name="connsiteY10" fmla="*/ 4246431 h 4586594"/>
              <a:gd name="connsiteX11" fmla="*/ 229568 w 9740404"/>
              <a:gd name="connsiteY11" fmla="*/ 4298453 h 4586594"/>
              <a:gd name="connsiteX12" fmla="*/ 84011 w 9740404"/>
              <a:gd name="connsiteY12" fmla="*/ 2523145 h 4586594"/>
              <a:gd name="connsiteX13" fmla="*/ 1136 w 9740404"/>
              <a:gd name="connsiteY13" fmla="*/ 530948 h 4586594"/>
              <a:gd name="connsiteX14" fmla="*/ 153271 w 9740404"/>
              <a:gd name="connsiteY14" fmla="*/ 137092 h 4586594"/>
              <a:gd name="connsiteX15" fmla="*/ 6382558 w 9740404"/>
              <a:gd name="connsiteY15" fmla="*/ 9477 h 4586594"/>
              <a:gd name="connsiteX16" fmla="*/ 8974603 w 9740404"/>
              <a:gd name="connsiteY16" fmla="*/ 13361 h 4586594"/>
              <a:gd name="connsiteX17" fmla="*/ 9477408 w 9740404"/>
              <a:gd name="connsiteY17" fmla="*/ 3458 h 4586594"/>
              <a:gd name="connsiteX0" fmla="*/ 9486740 w 9749736"/>
              <a:gd name="connsiteY0" fmla="*/ 3458 h 4586594"/>
              <a:gd name="connsiteX1" fmla="*/ 9715151 w 9749736"/>
              <a:gd name="connsiteY1" fmla="*/ 99833 h 4586594"/>
              <a:gd name="connsiteX2" fmla="*/ 9722995 w 9749736"/>
              <a:gd name="connsiteY2" fmla="*/ 1857735 h 4586594"/>
              <a:gd name="connsiteX3" fmla="*/ 9715521 w 9749736"/>
              <a:gd name="connsiteY3" fmla="*/ 4161359 h 4586594"/>
              <a:gd name="connsiteX4" fmla="*/ 9204143 w 9749736"/>
              <a:gd name="connsiteY4" fmla="*/ 4182508 h 4586594"/>
              <a:gd name="connsiteX5" fmla="*/ 8422005 w 9749736"/>
              <a:gd name="connsiteY5" fmla="*/ 4204129 h 4586594"/>
              <a:gd name="connsiteX6" fmla="*/ 8037376 w 9749736"/>
              <a:gd name="connsiteY6" fmla="*/ 4209361 h 4586594"/>
              <a:gd name="connsiteX7" fmla="*/ 7237332 w 9749736"/>
              <a:gd name="connsiteY7" fmla="*/ 4586012 h 4586594"/>
              <a:gd name="connsiteX8" fmla="*/ 7407877 w 9749736"/>
              <a:gd name="connsiteY8" fmla="*/ 4205667 h 4586594"/>
              <a:gd name="connsiteX9" fmla="*/ 7217319 w 9749736"/>
              <a:gd name="connsiteY9" fmla="*/ 4213740 h 4586594"/>
              <a:gd name="connsiteX10" fmla="*/ 5989322 w 9749736"/>
              <a:gd name="connsiteY10" fmla="*/ 4246431 h 4586594"/>
              <a:gd name="connsiteX11" fmla="*/ 238900 w 9749736"/>
              <a:gd name="connsiteY11" fmla="*/ 4298453 h 4586594"/>
              <a:gd name="connsiteX12" fmla="*/ 93343 w 9749736"/>
              <a:gd name="connsiteY12" fmla="*/ 2523145 h 4586594"/>
              <a:gd name="connsiteX13" fmla="*/ 10468 w 9749736"/>
              <a:gd name="connsiteY13" fmla="*/ 530948 h 4586594"/>
              <a:gd name="connsiteX14" fmla="*/ 97489 w 9749736"/>
              <a:gd name="connsiteY14" fmla="*/ 149115 h 4586594"/>
              <a:gd name="connsiteX15" fmla="*/ 6391890 w 9749736"/>
              <a:gd name="connsiteY15" fmla="*/ 9477 h 4586594"/>
              <a:gd name="connsiteX16" fmla="*/ 8983935 w 9749736"/>
              <a:gd name="connsiteY16" fmla="*/ 13361 h 4586594"/>
              <a:gd name="connsiteX17" fmla="*/ 9486740 w 9749736"/>
              <a:gd name="connsiteY17" fmla="*/ 3458 h 4586594"/>
              <a:gd name="connsiteX0" fmla="*/ 9486740 w 9793439"/>
              <a:gd name="connsiteY0" fmla="*/ 75473 h 4658609"/>
              <a:gd name="connsiteX1" fmla="*/ 9715151 w 9793439"/>
              <a:gd name="connsiteY1" fmla="*/ 171848 h 4658609"/>
              <a:gd name="connsiteX2" fmla="*/ 9779506 w 9793439"/>
              <a:gd name="connsiteY2" fmla="*/ 2048524 h 4658609"/>
              <a:gd name="connsiteX3" fmla="*/ 9715521 w 9793439"/>
              <a:gd name="connsiteY3" fmla="*/ 4233374 h 4658609"/>
              <a:gd name="connsiteX4" fmla="*/ 9204143 w 9793439"/>
              <a:gd name="connsiteY4" fmla="*/ 4254523 h 4658609"/>
              <a:gd name="connsiteX5" fmla="*/ 8422005 w 9793439"/>
              <a:gd name="connsiteY5" fmla="*/ 4276144 h 4658609"/>
              <a:gd name="connsiteX6" fmla="*/ 8037376 w 9793439"/>
              <a:gd name="connsiteY6" fmla="*/ 4281376 h 4658609"/>
              <a:gd name="connsiteX7" fmla="*/ 7237332 w 9793439"/>
              <a:gd name="connsiteY7" fmla="*/ 4658027 h 4658609"/>
              <a:gd name="connsiteX8" fmla="*/ 7407877 w 9793439"/>
              <a:gd name="connsiteY8" fmla="*/ 4277682 h 4658609"/>
              <a:gd name="connsiteX9" fmla="*/ 7217319 w 9793439"/>
              <a:gd name="connsiteY9" fmla="*/ 4285755 h 4658609"/>
              <a:gd name="connsiteX10" fmla="*/ 5989322 w 9793439"/>
              <a:gd name="connsiteY10" fmla="*/ 4318446 h 4658609"/>
              <a:gd name="connsiteX11" fmla="*/ 238900 w 9793439"/>
              <a:gd name="connsiteY11" fmla="*/ 4370468 h 4658609"/>
              <a:gd name="connsiteX12" fmla="*/ 93343 w 9793439"/>
              <a:gd name="connsiteY12" fmla="*/ 2595160 h 4658609"/>
              <a:gd name="connsiteX13" fmla="*/ 10468 w 9793439"/>
              <a:gd name="connsiteY13" fmla="*/ 602963 h 4658609"/>
              <a:gd name="connsiteX14" fmla="*/ 97489 w 9793439"/>
              <a:gd name="connsiteY14" fmla="*/ 221130 h 4658609"/>
              <a:gd name="connsiteX15" fmla="*/ 6391890 w 9793439"/>
              <a:gd name="connsiteY15" fmla="*/ 81492 h 4658609"/>
              <a:gd name="connsiteX16" fmla="*/ 8983935 w 9793439"/>
              <a:gd name="connsiteY16" fmla="*/ 85376 h 4658609"/>
              <a:gd name="connsiteX17" fmla="*/ 9486740 w 9793439"/>
              <a:gd name="connsiteY17" fmla="*/ 75473 h 4658609"/>
              <a:gd name="connsiteX0" fmla="*/ 9486740 w 9792089"/>
              <a:gd name="connsiteY0" fmla="*/ 3458 h 4586594"/>
              <a:gd name="connsiteX1" fmla="*/ 9715151 w 9792089"/>
              <a:gd name="connsiteY1" fmla="*/ 99833 h 4586594"/>
              <a:gd name="connsiteX2" fmla="*/ 9779506 w 9792089"/>
              <a:gd name="connsiteY2" fmla="*/ 1976509 h 4586594"/>
              <a:gd name="connsiteX3" fmla="*/ 9715521 w 9792089"/>
              <a:gd name="connsiteY3" fmla="*/ 4161359 h 4586594"/>
              <a:gd name="connsiteX4" fmla="*/ 9204143 w 9792089"/>
              <a:gd name="connsiteY4" fmla="*/ 4182508 h 4586594"/>
              <a:gd name="connsiteX5" fmla="*/ 8422005 w 9792089"/>
              <a:gd name="connsiteY5" fmla="*/ 4204129 h 4586594"/>
              <a:gd name="connsiteX6" fmla="*/ 8037376 w 9792089"/>
              <a:gd name="connsiteY6" fmla="*/ 4209361 h 4586594"/>
              <a:gd name="connsiteX7" fmla="*/ 7237332 w 9792089"/>
              <a:gd name="connsiteY7" fmla="*/ 4586012 h 4586594"/>
              <a:gd name="connsiteX8" fmla="*/ 7407877 w 9792089"/>
              <a:gd name="connsiteY8" fmla="*/ 4205667 h 4586594"/>
              <a:gd name="connsiteX9" fmla="*/ 7217319 w 9792089"/>
              <a:gd name="connsiteY9" fmla="*/ 4213740 h 4586594"/>
              <a:gd name="connsiteX10" fmla="*/ 5989322 w 9792089"/>
              <a:gd name="connsiteY10" fmla="*/ 4246431 h 4586594"/>
              <a:gd name="connsiteX11" fmla="*/ 238900 w 9792089"/>
              <a:gd name="connsiteY11" fmla="*/ 4298453 h 4586594"/>
              <a:gd name="connsiteX12" fmla="*/ 93343 w 9792089"/>
              <a:gd name="connsiteY12" fmla="*/ 2523145 h 4586594"/>
              <a:gd name="connsiteX13" fmla="*/ 10468 w 9792089"/>
              <a:gd name="connsiteY13" fmla="*/ 530948 h 4586594"/>
              <a:gd name="connsiteX14" fmla="*/ 97489 w 9792089"/>
              <a:gd name="connsiteY14" fmla="*/ 149115 h 4586594"/>
              <a:gd name="connsiteX15" fmla="*/ 6391890 w 9792089"/>
              <a:gd name="connsiteY15" fmla="*/ 9477 h 4586594"/>
              <a:gd name="connsiteX16" fmla="*/ 8983935 w 9792089"/>
              <a:gd name="connsiteY16" fmla="*/ 13361 h 4586594"/>
              <a:gd name="connsiteX17" fmla="*/ 9486740 w 9792089"/>
              <a:gd name="connsiteY17" fmla="*/ 3458 h 4586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792089" h="4586594">
                <a:moveTo>
                  <a:pt x="9486740" y="3458"/>
                </a:moveTo>
                <a:cubicBezTo>
                  <a:pt x="9608609" y="17870"/>
                  <a:pt x="9702239" y="-44549"/>
                  <a:pt x="9715151" y="99833"/>
                </a:cubicBezTo>
                <a:cubicBezTo>
                  <a:pt x="9744763" y="430954"/>
                  <a:pt x="9820064" y="1179006"/>
                  <a:pt x="9779506" y="1976509"/>
                </a:cubicBezTo>
                <a:cubicBezTo>
                  <a:pt x="9821453" y="2872786"/>
                  <a:pt x="9747762" y="4009775"/>
                  <a:pt x="9715521" y="4161359"/>
                </a:cubicBezTo>
                <a:cubicBezTo>
                  <a:pt x="9446860" y="4212001"/>
                  <a:pt x="9419729" y="4175380"/>
                  <a:pt x="9204143" y="4182508"/>
                </a:cubicBezTo>
                <a:lnTo>
                  <a:pt x="8422005" y="4204129"/>
                </a:lnTo>
                <a:lnTo>
                  <a:pt x="8037376" y="4209361"/>
                </a:lnTo>
                <a:cubicBezTo>
                  <a:pt x="7952820" y="4216563"/>
                  <a:pt x="7868491" y="4404455"/>
                  <a:pt x="7237332" y="4586012"/>
                </a:cubicBezTo>
                <a:cubicBezTo>
                  <a:pt x="7212892" y="4601135"/>
                  <a:pt x="7434449" y="4317853"/>
                  <a:pt x="7407877" y="4205667"/>
                </a:cubicBezTo>
                <a:lnTo>
                  <a:pt x="7217319" y="4213740"/>
                </a:lnTo>
                <a:lnTo>
                  <a:pt x="5989322" y="4246431"/>
                </a:lnTo>
                <a:cubicBezTo>
                  <a:pt x="4635231" y="4269266"/>
                  <a:pt x="2061843" y="4343979"/>
                  <a:pt x="238900" y="4298453"/>
                </a:cubicBezTo>
                <a:cubicBezTo>
                  <a:pt x="67346" y="4318795"/>
                  <a:pt x="106883" y="4077771"/>
                  <a:pt x="93343" y="2523145"/>
                </a:cubicBezTo>
                <a:cubicBezTo>
                  <a:pt x="78840" y="1882752"/>
                  <a:pt x="9777" y="926620"/>
                  <a:pt x="10468" y="530948"/>
                </a:cubicBezTo>
                <a:cubicBezTo>
                  <a:pt x="11159" y="135276"/>
                  <a:pt x="-45388" y="172775"/>
                  <a:pt x="97489" y="149115"/>
                </a:cubicBezTo>
                <a:cubicBezTo>
                  <a:pt x="1625900" y="105255"/>
                  <a:pt x="4329024" y="-2658"/>
                  <a:pt x="6391890" y="9477"/>
                </a:cubicBezTo>
                <a:lnTo>
                  <a:pt x="8983935" y="13361"/>
                </a:lnTo>
                <a:cubicBezTo>
                  <a:pt x="9151710" y="25102"/>
                  <a:pt x="9364871" y="-10954"/>
                  <a:pt x="9486740" y="3458"/>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009E72EC-1178-47C7-A287-A05A6D497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1390656" y="1015766"/>
            <a:ext cx="9361145" cy="4365520"/>
          </a:xfrm>
          <a:custGeom>
            <a:avLst/>
            <a:gdLst>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405213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23535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72133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8804"/>
              <a:gd name="connsiteX1" fmla="*/ 9719033 w 9735159"/>
              <a:gd name="connsiteY1" fmla="*/ 122134 h 4588804"/>
              <a:gd name="connsiteX2" fmla="*/ 9675361 w 9735159"/>
              <a:gd name="connsiteY2" fmla="*/ 1854278 h 4588804"/>
              <a:gd name="connsiteX3" fmla="*/ 9667887 w 9735159"/>
              <a:gd name="connsiteY3" fmla="*/ 4129680 h 4588804"/>
              <a:gd name="connsiteX4" fmla="*/ 9156509 w 9735159"/>
              <a:gd name="connsiteY4" fmla="*/ 4179051 h 4588804"/>
              <a:gd name="connsiteX5" fmla="*/ 8374371 w 9735159"/>
              <a:gd name="connsiteY5" fmla="*/ 4200672 h 4588804"/>
              <a:gd name="connsiteX6" fmla="*/ 7989742 w 9735159"/>
              <a:gd name="connsiteY6" fmla="*/ 4205904 h 4588804"/>
              <a:gd name="connsiteX7" fmla="*/ 7685624 w 9735159"/>
              <a:gd name="connsiteY7" fmla="*/ 4466489 h 4588804"/>
              <a:gd name="connsiteX8" fmla="*/ 7161476 w 9735159"/>
              <a:gd name="connsiteY8" fmla="*/ 4588200 h 4588804"/>
              <a:gd name="connsiteX9" fmla="*/ 7423142 w 9735159"/>
              <a:gd name="connsiteY9" fmla="*/ 4218401 h 4588804"/>
              <a:gd name="connsiteX10" fmla="*/ 7322085 w 9735159"/>
              <a:gd name="connsiteY10" fmla="*/ 4198994 h 4588804"/>
              <a:gd name="connsiteX11" fmla="*/ 5976239 w 9735159"/>
              <a:gd name="connsiteY11" fmla="*/ 4198994 h 4588804"/>
              <a:gd name="connsiteX12" fmla="*/ 5703149 w 9735159"/>
              <a:gd name="connsiteY12" fmla="*/ 4203217 h 4588804"/>
              <a:gd name="connsiteX13" fmla="*/ 204518 w 9735159"/>
              <a:gd name="connsiteY13" fmla="*/ 4241988 h 4588804"/>
              <a:gd name="connsiteX14" fmla="*/ 45709 w 9735159"/>
              <a:gd name="connsiteY14" fmla="*/ 2519688 h 4588804"/>
              <a:gd name="connsiteX15" fmla="*/ 0 w 9735159"/>
              <a:gd name="connsiteY15" fmla="*/ 105770 h 4588804"/>
              <a:gd name="connsiteX16" fmla="*/ 6334131 w 9735159"/>
              <a:gd name="connsiteY16" fmla="*/ 49746 h 4588804"/>
              <a:gd name="connsiteX17" fmla="*/ 8936301 w 9735159"/>
              <a:gd name="connsiteY17" fmla="*/ 9904 h 4588804"/>
              <a:gd name="connsiteX18" fmla="*/ 9439106 w 9735159"/>
              <a:gd name="connsiteY18" fmla="*/ 1 h 4588804"/>
              <a:gd name="connsiteX0" fmla="*/ 9439106 w 9735159"/>
              <a:gd name="connsiteY0" fmla="*/ 1 h 4583171"/>
              <a:gd name="connsiteX1" fmla="*/ 9719033 w 9735159"/>
              <a:gd name="connsiteY1" fmla="*/ 122134 h 4583171"/>
              <a:gd name="connsiteX2" fmla="*/ 9675361 w 9735159"/>
              <a:gd name="connsiteY2" fmla="*/ 1854278 h 4583171"/>
              <a:gd name="connsiteX3" fmla="*/ 9667887 w 9735159"/>
              <a:gd name="connsiteY3" fmla="*/ 4129680 h 4583171"/>
              <a:gd name="connsiteX4" fmla="*/ 9156509 w 9735159"/>
              <a:gd name="connsiteY4" fmla="*/ 4179051 h 4583171"/>
              <a:gd name="connsiteX5" fmla="*/ 8374371 w 9735159"/>
              <a:gd name="connsiteY5" fmla="*/ 4200672 h 4583171"/>
              <a:gd name="connsiteX6" fmla="*/ 7989742 w 9735159"/>
              <a:gd name="connsiteY6" fmla="*/ 4205904 h 4583171"/>
              <a:gd name="connsiteX7" fmla="*/ 7685624 w 9735159"/>
              <a:gd name="connsiteY7" fmla="*/ 4466489 h 4583171"/>
              <a:gd name="connsiteX8" fmla="*/ 7189698 w 9735159"/>
              <a:gd name="connsiteY8" fmla="*/ 4582555 h 4583171"/>
              <a:gd name="connsiteX9" fmla="*/ 7423142 w 9735159"/>
              <a:gd name="connsiteY9" fmla="*/ 4218401 h 4583171"/>
              <a:gd name="connsiteX10" fmla="*/ 7322085 w 9735159"/>
              <a:gd name="connsiteY10" fmla="*/ 4198994 h 4583171"/>
              <a:gd name="connsiteX11" fmla="*/ 5976239 w 9735159"/>
              <a:gd name="connsiteY11" fmla="*/ 4198994 h 4583171"/>
              <a:gd name="connsiteX12" fmla="*/ 5703149 w 9735159"/>
              <a:gd name="connsiteY12" fmla="*/ 4203217 h 4583171"/>
              <a:gd name="connsiteX13" fmla="*/ 204518 w 9735159"/>
              <a:gd name="connsiteY13" fmla="*/ 4241988 h 4583171"/>
              <a:gd name="connsiteX14" fmla="*/ 45709 w 9735159"/>
              <a:gd name="connsiteY14" fmla="*/ 2519688 h 4583171"/>
              <a:gd name="connsiteX15" fmla="*/ 0 w 9735159"/>
              <a:gd name="connsiteY15" fmla="*/ 105770 h 4583171"/>
              <a:gd name="connsiteX16" fmla="*/ 6334131 w 9735159"/>
              <a:gd name="connsiteY16" fmla="*/ 49746 h 4583171"/>
              <a:gd name="connsiteX17" fmla="*/ 8936301 w 9735159"/>
              <a:gd name="connsiteY17" fmla="*/ 9904 h 4583171"/>
              <a:gd name="connsiteX18" fmla="*/ 9439106 w 9735159"/>
              <a:gd name="connsiteY18" fmla="*/ 1 h 4583171"/>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23142 w 9735159"/>
              <a:gd name="connsiteY9" fmla="*/ 4218401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976239 w 9735159"/>
              <a:gd name="connsiteY11" fmla="*/ 4198994 h 4585292"/>
              <a:gd name="connsiteX12" fmla="*/ 5703149 w 9735159"/>
              <a:gd name="connsiteY12" fmla="*/ 4203217 h 4585292"/>
              <a:gd name="connsiteX13" fmla="*/ 204518 w 9735159"/>
              <a:gd name="connsiteY13" fmla="*/ 4241988 h 4585292"/>
              <a:gd name="connsiteX14" fmla="*/ 45709 w 9735159"/>
              <a:gd name="connsiteY14" fmla="*/ 2519688 h 4585292"/>
              <a:gd name="connsiteX15" fmla="*/ 0 w 9735159"/>
              <a:gd name="connsiteY15" fmla="*/ 105770 h 4585292"/>
              <a:gd name="connsiteX16" fmla="*/ 6334131 w 9735159"/>
              <a:gd name="connsiteY16" fmla="*/ 49746 h 4585292"/>
              <a:gd name="connsiteX17" fmla="*/ 8936301 w 9735159"/>
              <a:gd name="connsiteY17" fmla="*/ 9904 h 4585292"/>
              <a:gd name="connsiteX18" fmla="*/ 9439106 w 9735159"/>
              <a:gd name="connsiteY18"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322085 w 9735159"/>
              <a:gd name="connsiteY10" fmla="*/ 4198994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5292"/>
              <a:gd name="connsiteX1" fmla="*/ 9719033 w 9735159"/>
              <a:gd name="connsiteY1" fmla="*/ 122134 h 4585292"/>
              <a:gd name="connsiteX2" fmla="*/ 9675361 w 9735159"/>
              <a:gd name="connsiteY2" fmla="*/ 1854278 h 4585292"/>
              <a:gd name="connsiteX3" fmla="*/ 9667887 w 9735159"/>
              <a:gd name="connsiteY3" fmla="*/ 4129680 h 4585292"/>
              <a:gd name="connsiteX4" fmla="*/ 9156509 w 9735159"/>
              <a:gd name="connsiteY4" fmla="*/ 4179051 h 4585292"/>
              <a:gd name="connsiteX5" fmla="*/ 8374371 w 9735159"/>
              <a:gd name="connsiteY5" fmla="*/ 4200672 h 4585292"/>
              <a:gd name="connsiteX6" fmla="*/ 7989742 w 9735159"/>
              <a:gd name="connsiteY6" fmla="*/ 4205904 h 4585292"/>
              <a:gd name="connsiteX7" fmla="*/ 7685624 w 9735159"/>
              <a:gd name="connsiteY7" fmla="*/ 4466489 h 4585292"/>
              <a:gd name="connsiteX8" fmla="*/ 7189698 w 9735159"/>
              <a:gd name="connsiteY8" fmla="*/ 4582555 h 4585292"/>
              <a:gd name="connsiteX9" fmla="*/ 7406209 w 9735159"/>
              <a:gd name="connsiteY9" fmla="*/ 4195824 h 4585292"/>
              <a:gd name="connsiteX10" fmla="*/ 7169685 w 9735159"/>
              <a:gd name="connsiteY10" fmla="*/ 4210283 h 4585292"/>
              <a:gd name="connsiteX11" fmla="*/ 5703149 w 9735159"/>
              <a:gd name="connsiteY11" fmla="*/ 4203217 h 4585292"/>
              <a:gd name="connsiteX12" fmla="*/ 204518 w 9735159"/>
              <a:gd name="connsiteY12" fmla="*/ 4241988 h 4585292"/>
              <a:gd name="connsiteX13" fmla="*/ 45709 w 9735159"/>
              <a:gd name="connsiteY13" fmla="*/ 2519688 h 4585292"/>
              <a:gd name="connsiteX14" fmla="*/ 0 w 9735159"/>
              <a:gd name="connsiteY14" fmla="*/ 105770 h 4585292"/>
              <a:gd name="connsiteX15" fmla="*/ 6334131 w 9735159"/>
              <a:gd name="connsiteY15" fmla="*/ 49746 h 4585292"/>
              <a:gd name="connsiteX16" fmla="*/ 8936301 w 9735159"/>
              <a:gd name="connsiteY16" fmla="*/ 9904 h 4585292"/>
              <a:gd name="connsiteX17" fmla="*/ 9439106 w 9735159"/>
              <a:gd name="connsiteY17" fmla="*/ 1 h 4585292"/>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29680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685624 w 9735159"/>
              <a:gd name="connsiteY7" fmla="*/ 4466489 h 4583125"/>
              <a:gd name="connsiteX8" fmla="*/ 7189698 w 9735159"/>
              <a:gd name="connsiteY8" fmla="*/ 4582555 h 4583125"/>
              <a:gd name="connsiteX9" fmla="*/ 7406209 w 9735159"/>
              <a:gd name="connsiteY9" fmla="*/ 4195824 h 4583125"/>
              <a:gd name="connsiteX10" fmla="*/ 7169685 w 9735159"/>
              <a:gd name="connsiteY10" fmla="*/ 4210283 h 4583125"/>
              <a:gd name="connsiteX11" fmla="*/ 5703149 w 9735159"/>
              <a:gd name="connsiteY11" fmla="*/ 4203217 h 4583125"/>
              <a:gd name="connsiteX12" fmla="*/ 204518 w 9735159"/>
              <a:gd name="connsiteY12" fmla="*/ 4241988 h 4583125"/>
              <a:gd name="connsiteX13" fmla="*/ 45709 w 9735159"/>
              <a:gd name="connsiteY13" fmla="*/ 2519688 h 4583125"/>
              <a:gd name="connsiteX14" fmla="*/ 0 w 9735159"/>
              <a:gd name="connsiteY14" fmla="*/ 105770 h 4583125"/>
              <a:gd name="connsiteX15" fmla="*/ 6334131 w 9735159"/>
              <a:gd name="connsiteY15" fmla="*/ 49746 h 4583125"/>
              <a:gd name="connsiteX16" fmla="*/ 8936301 w 9735159"/>
              <a:gd name="connsiteY16" fmla="*/ 9904 h 4583125"/>
              <a:gd name="connsiteX17" fmla="*/ 9439106 w 9735159"/>
              <a:gd name="connsiteY17"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25"/>
              <a:gd name="connsiteX1" fmla="*/ 9719033 w 9735159"/>
              <a:gd name="connsiteY1" fmla="*/ 122134 h 4583125"/>
              <a:gd name="connsiteX2" fmla="*/ 9675361 w 9735159"/>
              <a:gd name="connsiteY2" fmla="*/ 1854278 h 4583125"/>
              <a:gd name="connsiteX3" fmla="*/ 9667887 w 9735159"/>
              <a:gd name="connsiteY3" fmla="*/ 4157902 h 4583125"/>
              <a:gd name="connsiteX4" fmla="*/ 9156509 w 9735159"/>
              <a:gd name="connsiteY4" fmla="*/ 4179051 h 4583125"/>
              <a:gd name="connsiteX5" fmla="*/ 8374371 w 9735159"/>
              <a:gd name="connsiteY5" fmla="*/ 4200672 h 4583125"/>
              <a:gd name="connsiteX6" fmla="*/ 7989742 w 9735159"/>
              <a:gd name="connsiteY6" fmla="*/ 4205904 h 4583125"/>
              <a:gd name="connsiteX7" fmla="*/ 7189698 w 9735159"/>
              <a:gd name="connsiteY7" fmla="*/ 4582555 h 4583125"/>
              <a:gd name="connsiteX8" fmla="*/ 7406209 w 9735159"/>
              <a:gd name="connsiteY8" fmla="*/ 4195824 h 4583125"/>
              <a:gd name="connsiteX9" fmla="*/ 7169685 w 9735159"/>
              <a:gd name="connsiteY9" fmla="*/ 4210283 h 4583125"/>
              <a:gd name="connsiteX10" fmla="*/ 5703149 w 9735159"/>
              <a:gd name="connsiteY10" fmla="*/ 4203217 h 4583125"/>
              <a:gd name="connsiteX11" fmla="*/ 204518 w 9735159"/>
              <a:gd name="connsiteY11" fmla="*/ 4241988 h 4583125"/>
              <a:gd name="connsiteX12" fmla="*/ 45709 w 9735159"/>
              <a:gd name="connsiteY12" fmla="*/ 2519688 h 4583125"/>
              <a:gd name="connsiteX13" fmla="*/ 0 w 9735159"/>
              <a:gd name="connsiteY13" fmla="*/ 105770 h 4583125"/>
              <a:gd name="connsiteX14" fmla="*/ 6334131 w 9735159"/>
              <a:gd name="connsiteY14" fmla="*/ 49746 h 4583125"/>
              <a:gd name="connsiteX15" fmla="*/ 8936301 w 9735159"/>
              <a:gd name="connsiteY15" fmla="*/ 9904 h 4583125"/>
              <a:gd name="connsiteX16" fmla="*/ 9439106 w 9735159"/>
              <a:gd name="connsiteY16" fmla="*/ 1 h 4583125"/>
              <a:gd name="connsiteX0" fmla="*/ 9439106 w 9735159"/>
              <a:gd name="connsiteY0" fmla="*/ 1 h 4583178"/>
              <a:gd name="connsiteX1" fmla="*/ 9719033 w 9735159"/>
              <a:gd name="connsiteY1" fmla="*/ 122134 h 4583178"/>
              <a:gd name="connsiteX2" fmla="*/ 9675361 w 9735159"/>
              <a:gd name="connsiteY2" fmla="*/ 1854278 h 4583178"/>
              <a:gd name="connsiteX3" fmla="*/ 9667887 w 9735159"/>
              <a:gd name="connsiteY3" fmla="*/ 4157902 h 4583178"/>
              <a:gd name="connsiteX4" fmla="*/ 9156509 w 9735159"/>
              <a:gd name="connsiteY4" fmla="*/ 4179051 h 4583178"/>
              <a:gd name="connsiteX5" fmla="*/ 8374371 w 9735159"/>
              <a:gd name="connsiteY5" fmla="*/ 4200672 h 4583178"/>
              <a:gd name="connsiteX6" fmla="*/ 7989742 w 9735159"/>
              <a:gd name="connsiteY6" fmla="*/ 4205904 h 4583178"/>
              <a:gd name="connsiteX7" fmla="*/ 7189698 w 9735159"/>
              <a:gd name="connsiteY7" fmla="*/ 4582555 h 4583178"/>
              <a:gd name="connsiteX8" fmla="*/ 7389118 w 9735159"/>
              <a:gd name="connsiteY8" fmla="*/ 4221461 h 4583178"/>
              <a:gd name="connsiteX9" fmla="*/ 7169685 w 9735159"/>
              <a:gd name="connsiteY9" fmla="*/ 4210283 h 4583178"/>
              <a:gd name="connsiteX10" fmla="*/ 5703149 w 9735159"/>
              <a:gd name="connsiteY10" fmla="*/ 4203217 h 4583178"/>
              <a:gd name="connsiteX11" fmla="*/ 204518 w 9735159"/>
              <a:gd name="connsiteY11" fmla="*/ 4241988 h 4583178"/>
              <a:gd name="connsiteX12" fmla="*/ 45709 w 9735159"/>
              <a:gd name="connsiteY12" fmla="*/ 2519688 h 4583178"/>
              <a:gd name="connsiteX13" fmla="*/ 0 w 9735159"/>
              <a:gd name="connsiteY13" fmla="*/ 105770 h 4583178"/>
              <a:gd name="connsiteX14" fmla="*/ 6334131 w 9735159"/>
              <a:gd name="connsiteY14" fmla="*/ 49746 h 4583178"/>
              <a:gd name="connsiteX15" fmla="*/ 8936301 w 9735159"/>
              <a:gd name="connsiteY15" fmla="*/ 9904 h 4583178"/>
              <a:gd name="connsiteX16" fmla="*/ 9439106 w 9735159"/>
              <a:gd name="connsiteY16" fmla="*/ 1 h 4583178"/>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204518 w 9702102"/>
              <a:gd name="connsiteY11" fmla="*/ 4245444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703149 w 9702102"/>
              <a:gd name="connsiteY10" fmla="*/ 4206673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39106 w 9702102"/>
              <a:gd name="connsiteY0" fmla="*/ 3457 h 4586634"/>
              <a:gd name="connsiteX1" fmla="*/ 9667517 w 9702102"/>
              <a:gd name="connsiteY1" fmla="*/ 99832 h 4586634"/>
              <a:gd name="connsiteX2" fmla="*/ 9675361 w 9702102"/>
              <a:gd name="connsiteY2" fmla="*/ 1857734 h 4586634"/>
              <a:gd name="connsiteX3" fmla="*/ 9667887 w 9702102"/>
              <a:gd name="connsiteY3" fmla="*/ 4161358 h 4586634"/>
              <a:gd name="connsiteX4" fmla="*/ 9156509 w 9702102"/>
              <a:gd name="connsiteY4" fmla="*/ 4182507 h 4586634"/>
              <a:gd name="connsiteX5" fmla="*/ 8374371 w 9702102"/>
              <a:gd name="connsiteY5" fmla="*/ 4204128 h 4586634"/>
              <a:gd name="connsiteX6" fmla="*/ 7989742 w 9702102"/>
              <a:gd name="connsiteY6" fmla="*/ 4209360 h 4586634"/>
              <a:gd name="connsiteX7" fmla="*/ 7189698 w 9702102"/>
              <a:gd name="connsiteY7" fmla="*/ 4586011 h 4586634"/>
              <a:gd name="connsiteX8" fmla="*/ 7389118 w 9702102"/>
              <a:gd name="connsiteY8" fmla="*/ 4224917 h 4586634"/>
              <a:gd name="connsiteX9" fmla="*/ 7169685 w 9702102"/>
              <a:gd name="connsiteY9" fmla="*/ 4213739 h 4586634"/>
              <a:gd name="connsiteX10" fmla="*/ 5941688 w 9702102"/>
              <a:gd name="connsiteY10" fmla="*/ 4246430 h 4586634"/>
              <a:gd name="connsiteX11" fmla="*/ 191266 w 9702102"/>
              <a:gd name="connsiteY11" fmla="*/ 4298452 h 4586634"/>
              <a:gd name="connsiteX12" fmla="*/ 45709 w 9702102"/>
              <a:gd name="connsiteY12" fmla="*/ 2523144 h 4586634"/>
              <a:gd name="connsiteX13" fmla="*/ 0 w 9702102"/>
              <a:gd name="connsiteY13" fmla="*/ 109226 h 4586634"/>
              <a:gd name="connsiteX14" fmla="*/ 6334131 w 9702102"/>
              <a:gd name="connsiteY14" fmla="*/ 53202 h 4586634"/>
              <a:gd name="connsiteX15" fmla="*/ 8936301 w 9702102"/>
              <a:gd name="connsiteY15" fmla="*/ 13360 h 4586634"/>
              <a:gd name="connsiteX16" fmla="*/ 9439106 w 9702102"/>
              <a:gd name="connsiteY16" fmla="*/ 3457 h 4586634"/>
              <a:gd name="connsiteX0" fmla="*/ 9452358 w 9715354"/>
              <a:gd name="connsiteY0" fmla="*/ 3457 h 4586634"/>
              <a:gd name="connsiteX1" fmla="*/ 9680769 w 9715354"/>
              <a:gd name="connsiteY1" fmla="*/ 99832 h 4586634"/>
              <a:gd name="connsiteX2" fmla="*/ 9688613 w 9715354"/>
              <a:gd name="connsiteY2" fmla="*/ 1857734 h 4586634"/>
              <a:gd name="connsiteX3" fmla="*/ 9681139 w 9715354"/>
              <a:gd name="connsiteY3" fmla="*/ 4161358 h 4586634"/>
              <a:gd name="connsiteX4" fmla="*/ 9169761 w 9715354"/>
              <a:gd name="connsiteY4" fmla="*/ 4182507 h 4586634"/>
              <a:gd name="connsiteX5" fmla="*/ 8387623 w 9715354"/>
              <a:gd name="connsiteY5" fmla="*/ 4204128 h 4586634"/>
              <a:gd name="connsiteX6" fmla="*/ 8002994 w 9715354"/>
              <a:gd name="connsiteY6" fmla="*/ 4209360 h 4586634"/>
              <a:gd name="connsiteX7" fmla="*/ 7202950 w 9715354"/>
              <a:gd name="connsiteY7" fmla="*/ 4586011 h 4586634"/>
              <a:gd name="connsiteX8" fmla="*/ 7402370 w 9715354"/>
              <a:gd name="connsiteY8" fmla="*/ 4224917 h 4586634"/>
              <a:gd name="connsiteX9" fmla="*/ 7182937 w 9715354"/>
              <a:gd name="connsiteY9" fmla="*/ 4213739 h 4586634"/>
              <a:gd name="connsiteX10" fmla="*/ 5954940 w 9715354"/>
              <a:gd name="connsiteY10" fmla="*/ 4246430 h 4586634"/>
              <a:gd name="connsiteX11" fmla="*/ 204518 w 9715354"/>
              <a:gd name="connsiteY11" fmla="*/ 4298452 h 4586634"/>
              <a:gd name="connsiteX12" fmla="*/ 58961 w 9715354"/>
              <a:gd name="connsiteY12" fmla="*/ 2523144 h 4586634"/>
              <a:gd name="connsiteX13" fmla="*/ 0 w 9715354"/>
              <a:gd name="connsiteY13" fmla="*/ 29712 h 4586634"/>
              <a:gd name="connsiteX14" fmla="*/ 6347383 w 9715354"/>
              <a:gd name="connsiteY14" fmla="*/ 53202 h 4586634"/>
              <a:gd name="connsiteX15" fmla="*/ 8949553 w 9715354"/>
              <a:gd name="connsiteY15" fmla="*/ 13360 h 4586634"/>
              <a:gd name="connsiteX16" fmla="*/ 9452358 w 9715354"/>
              <a:gd name="connsiteY16" fmla="*/ 3457 h 4586634"/>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452358 w 9715354"/>
              <a:gd name="connsiteY0" fmla="*/ 3457 h 4586593"/>
              <a:gd name="connsiteX1" fmla="*/ 9680769 w 9715354"/>
              <a:gd name="connsiteY1" fmla="*/ 99832 h 4586593"/>
              <a:gd name="connsiteX2" fmla="*/ 9688613 w 9715354"/>
              <a:gd name="connsiteY2" fmla="*/ 1857734 h 4586593"/>
              <a:gd name="connsiteX3" fmla="*/ 9681139 w 9715354"/>
              <a:gd name="connsiteY3" fmla="*/ 4161358 h 4586593"/>
              <a:gd name="connsiteX4" fmla="*/ 9169761 w 9715354"/>
              <a:gd name="connsiteY4" fmla="*/ 4182507 h 4586593"/>
              <a:gd name="connsiteX5" fmla="*/ 8387623 w 9715354"/>
              <a:gd name="connsiteY5" fmla="*/ 4204128 h 4586593"/>
              <a:gd name="connsiteX6" fmla="*/ 8002994 w 9715354"/>
              <a:gd name="connsiteY6" fmla="*/ 4209360 h 4586593"/>
              <a:gd name="connsiteX7" fmla="*/ 7202950 w 9715354"/>
              <a:gd name="connsiteY7" fmla="*/ 4586011 h 4586593"/>
              <a:gd name="connsiteX8" fmla="*/ 7373495 w 9715354"/>
              <a:gd name="connsiteY8" fmla="*/ 4205666 h 4586593"/>
              <a:gd name="connsiteX9" fmla="*/ 7182937 w 9715354"/>
              <a:gd name="connsiteY9" fmla="*/ 4213739 h 4586593"/>
              <a:gd name="connsiteX10" fmla="*/ 5954940 w 9715354"/>
              <a:gd name="connsiteY10" fmla="*/ 4246430 h 4586593"/>
              <a:gd name="connsiteX11" fmla="*/ 204518 w 9715354"/>
              <a:gd name="connsiteY11" fmla="*/ 4298452 h 4586593"/>
              <a:gd name="connsiteX12" fmla="*/ 58961 w 9715354"/>
              <a:gd name="connsiteY12" fmla="*/ 2523144 h 4586593"/>
              <a:gd name="connsiteX13" fmla="*/ 0 w 9715354"/>
              <a:gd name="connsiteY13" fmla="*/ 29712 h 4586593"/>
              <a:gd name="connsiteX14" fmla="*/ 6347383 w 9715354"/>
              <a:gd name="connsiteY14" fmla="*/ 53202 h 4586593"/>
              <a:gd name="connsiteX15" fmla="*/ 8949553 w 9715354"/>
              <a:gd name="connsiteY15" fmla="*/ 13360 h 4586593"/>
              <a:gd name="connsiteX16" fmla="*/ 9452358 w 9715354"/>
              <a:gd name="connsiteY16" fmla="*/ 3457 h 4586593"/>
              <a:gd name="connsiteX0" fmla="*/ 9530791 w 9793787"/>
              <a:gd name="connsiteY0" fmla="*/ 166219 h 4749355"/>
              <a:gd name="connsiteX1" fmla="*/ 9759202 w 9793787"/>
              <a:gd name="connsiteY1" fmla="*/ 262594 h 4749355"/>
              <a:gd name="connsiteX2" fmla="*/ 9767046 w 9793787"/>
              <a:gd name="connsiteY2" fmla="*/ 2020496 h 4749355"/>
              <a:gd name="connsiteX3" fmla="*/ 9759572 w 9793787"/>
              <a:gd name="connsiteY3" fmla="*/ 4324120 h 4749355"/>
              <a:gd name="connsiteX4" fmla="*/ 9248194 w 9793787"/>
              <a:gd name="connsiteY4" fmla="*/ 4345269 h 4749355"/>
              <a:gd name="connsiteX5" fmla="*/ 8466056 w 9793787"/>
              <a:gd name="connsiteY5" fmla="*/ 4366890 h 4749355"/>
              <a:gd name="connsiteX6" fmla="*/ 8081427 w 9793787"/>
              <a:gd name="connsiteY6" fmla="*/ 4372122 h 4749355"/>
              <a:gd name="connsiteX7" fmla="*/ 7281383 w 9793787"/>
              <a:gd name="connsiteY7" fmla="*/ 4748773 h 4749355"/>
              <a:gd name="connsiteX8" fmla="*/ 7451928 w 9793787"/>
              <a:gd name="connsiteY8" fmla="*/ 4368428 h 4749355"/>
              <a:gd name="connsiteX9" fmla="*/ 7261370 w 9793787"/>
              <a:gd name="connsiteY9" fmla="*/ 4376501 h 4749355"/>
              <a:gd name="connsiteX10" fmla="*/ 6033373 w 9793787"/>
              <a:gd name="connsiteY10" fmla="*/ 4409192 h 4749355"/>
              <a:gd name="connsiteX11" fmla="*/ 282951 w 9793787"/>
              <a:gd name="connsiteY11" fmla="*/ 4461214 h 4749355"/>
              <a:gd name="connsiteX12" fmla="*/ 137394 w 9793787"/>
              <a:gd name="connsiteY12" fmla="*/ 2685906 h 4749355"/>
              <a:gd name="connsiteX13" fmla="*/ 78433 w 9793787"/>
              <a:gd name="connsiteY13" fmla="*/ 192474 h 4749355"/>
              <a:gd name="connsiteX14" fmla="*/ 650812 w 9793787"/>
              <a:gd name="connsiteY14" fmla="*/ 172339 h 4749355"/>
              <a:gd name="connsiteX15" fmla="*/ 6425816 w 9793787"/>
              <a:gd name="connsiteY15" fmla="*/ 215964 h 4749355"/>
              <a:gd name="connsiteX16" fmla="*/ 9027986 w 9793787"/>
              <a:gd name="connsiteY16" fmla="*/ 176122 h 4749355"/>
              <a:gd name="connsiteX17" fmla="*/ 9530791 w 9793787"/>
              <a:gd name="connsiteY17" fmla="*/ 166219 h 4749355"/>
              <a:gd name="connsiteX0" fmla="*/ 9543478 w 9806474"/>
              <a:gd name="connsiteY0" fmla="*/ 3458 h 4586594"/>
              <a:gd name="connsiteX1" fmla="*/ 9771889 w 9806474"/>
              <a:gd name="connsiteY1" fmla="*/ 99833 h 4586594"/>
              <a:gd name="connsiteX2" fmla="*/ 9779733 w 9806474"/>
              <a:gd name="connsiteY2" fmla="*/ 1857735 h 4586594"/>
              <a:gd name="connsiteX3" fmla="*/ 9772259 w 9806474"/>
              <a:gd name="connsiteY3" fmla="*/ 4161359 h 4586594"/>
              <a:gd name="connsiteX4" fmla="*/ 9260881 w 9806474"/>
              <a:gd name="connsiteY4" fmla="*/ 4182508 h 4586594"/>
              <a:gd name="connsiteX5" fmla="*/ 8478743 w 9806474"/>
              <a:gd name="connsiteY5" fmla="*/ 4204129 h 4586594"/>
              <a:gd name="connsiteX6" fmla="*/ 8094114 w 9806474"/>
              <a:gd name="connsiteY6" fmla="*/ 4209361 h 4586594"/>
              <a:gd name="connsiteX7" fmla="*/ 7294070 w 9806474"/>
              <a:gd name="connsiteY7" fmla="*/ 4586012 h 4586594"/>
              <a:gd name="connsiteX8" fmla="*/ 7464615 w 9806474"/>
              <a:gd name="connsiteY8" fmla="*/ 4205667 h 4586594"/>
              <a:gd name="connsiteX9" fmla="*/ 7274057 w 9806474"/>
              <a:gd name="connsiteY9" fmla="*/ 4213740 h 4586594"/>
              <a:gd name="connsiteX10" fmla="*/ 6046060 w 9806474"/>
              <a:gd name="connsiteY10" fmla="*/ 4246431 h 4586594"/>
              <a:gd name="connsiteX11" fmla="*/ 295638 w 9806474"/>
              <a:gd name="connsiteY11" fmla="*/ 4298453 h 4586594"/>
              <a:gd name="connsiteX12" fmla="*/ 150081 w 9806474"/>
              <a:gd name="connsiteY12" fmla="*/ 2523145 h 4586594"/>
              <a:gd name="connsiteX13" fmla="*/ 66257 w 9806474"/>
              <a:gd name="connsiteY13" fmla="*/ 476529 h 4586594"/>
              <a:gd name="connsiteX14" fmla="*/ 663499 w 9806474"/>
              <a:gd name="connsiteY14" fmla="*/ 9578 h 4586594"/>
              <a:gd name="connsiteX15" fmla="*/ 6438503 w 9806474"/>
              <a:gd name="connsiteY15" fmla="*/ 53203 h 4586594"/>
              <a:gd name="connsiteX16" fmla="*/ 9040673 w 9806474"/>
              <a:gd name="connsiteY16" fmla="*/ 13361 h 4586594"/>
              <a:gd name="connsiteX17" fmla="*/ 9543478 w 9806474"/>
              <a:gd name="connsiteY17" fmla="*/ 3458 h 4586594"/>
              <a:gd name="connsiteX0" fmla="*/ 9502853 w 9765849"/>
              <a:gd name="connsiteY0" fmla="*/ 3458 h 4586594"/>
              <a:gd name="connsiteX1" fmla="*/ 9731264 w 9765849"/>
              <a:gd name="connsiteY1" fmla="*/ 99833 h 4586594"/>
              <a:gd name="connsiteX2" fmla="*/ 9739108 w 9765849"/>
              <a:gd name="connsiteY2" fmla="*/ 1857735 h 4586594"/>
              <a:gd name="connsiteX3" fmla="*/ 9731634 w 9765849"/>
              <a:gd name="connsiteY3" fmla="*/ 4161359 h 4586594"/>
              <a:gd name="connsiteX4" fmla="*/ 9220256 w 9765849"/>
              <a:gd name="connsiteY4" fmla="*/ 4182508 h 4586594"/>
              <a:gd name="connsiteX5" fmla="*/ 8438118 w 9765849"/>
              <a:gd name="connsiteY5" fmla="*/ 4204129 h 4586594"/>
              <a:gd name="connsiteX6" fmla="*/ 8053489 w 9765849"/>
              <a:gd name="connsiteY6" fmla="*/ 4209361 h 4586594"/>
              <a:gd name="connsiteX7" fmla="*/ 7253445 w 9765849"/>
              <a:gd name="connsiteY7" fmla="*/ 4586012 h 4586594"/>
              <a:gd name="connsiteX8" fmla="*/ 7423990 w 9765849"/>
              <a:gd name="connsiteY8" fmla="*/ 4205667 h 4586594"/>
              <a:gd name="connsiteX9" fmla="*/ 7233432 w 9765849"/>
              <a:gd name="connsiteY9" fmla="*/ 4213740 h 4586594"/>
              <a:gd name="connsiteX10" fmla="*/ 6005435 w 9765849"/>
              <a:gd name="connsiteY10" fmla="*/ 4246431 h 4586594"/>
              <a:gd name="connsiteX11" fmla="*/ 255013 w 9765849"/>
              <a:gd name="connsiteY11" fmla="*/ 4298453 h 4586594"/>
              <a:gd name="connsiteX12" fmla="*/ 109456 w 9765849"/>
              <a:gd name="connsiteY12" fmla="*/ 2523145 h 4586594"/>
              <a:gd name="connsiteX13" fmla="*/ 25632 w 9765849"/>
              <a:gd name="connsiteY13" fmla="*/ 476529 h 4586594"/>
              <a:gd name="connsiteX14" fmla="*/ 622874 w 9765849"/>
              <a:gd name="connsiteY14" fmla="*/ 9578 h 4586594"/>
              <a:gd name="connsiteX15" fmla="*/ 6397878 w 9765849"/>
              <a:gd name="connsiteY15" fmla="*/ 53203 h 4586594"/>
              <a:gd name="connsiteX16" fmla="*/ 9000048 w 9765849"/>
              <a:gd name="connsiteY16" fmla="*/ 13361 h 4586594"/>
              <a:gd name="connsiteX17" fmla="*/ 9502853 w 9765849"/>
              <a:gd name="connsiteY17" fmla="*/ 3458 h 4586594"/>
              <a:gd name="connsiteX0" fmla="*/ 9693055 w 9956051"/>
              <a:gd name="connsiteY0" fmla="*/ 3458 h 4586594"/>
              <a:gd name="connsiteX1" fmla="*/ 9921466 w 9956051"/>
              <a:gd name="connsiteY1" fmla="*/ 99833 h 4586594"/>
              <a:gd name="connsiteX2" fmla="*/ 9929310 w 9956051"/>
              <a:gd name="connsiteY2" fmla="*/ 1857735 h 4586594"/>
              <a:gd name="connsiteX3" fmla="*/ 9921836 w 9956051"/>
              <a:gd name="connsiteY3" fmla="*/ 4161359 h 4586594"/>
              <a:gd name="connsiteX4" fmla="*/ 9410458 w 9956051"/>
              <a:gd name="connsiteY4" fmla="*/ 4182508 h 4586594"/>
              <a:gd name="connsiteX5" fmla="*/ 8628320 w 9956051"/>
              <a:gd name="connsiteY5" fmla="*/ 4204129 h 4586594"/>
              <a:gd name="connsiteX6" fmla="*/ 8243691 w 9956051"/>
              <a:gd name="connsiteY6" fmla="*/ 4209361 h 4586594"/>
              <a:gd name="connsiteX7" fmla="*/ 7443647 w 9956051"/>
              <a:gd name="connsiteY7" fmla="*/ 4586012 h 4586594"/>
              <a:gd name="connsiteX8" fmla="*/ 7614192 w 9956051"/>
              <a:gd name="connsiteY8" fmla="*/ 4205667 h 4586594"/>
              <a:gd name="connsiteX9" fmla="*/ 7423634 w 9956051"/>
              <a:gd name="connsiteY9" fmla="*/ 4213740 h 4586594"/>
              <a:gd name="connsiteX10" fmla="*/ 6195637 w 9956051"/>
              <a:gd name="connsiteY10" fmla="*/ 4246431 h 4586594"/>
              <a:gd name="connsiteX11" fmla="*/ 445215 w 9956051"/>
              <a:gd name="connsiteY11" fmla="*/ 4298453 h 4586594"/>
              <a:gd name="connsiteX12" fmla="*/ 299658 w 9956051"/>
              <a:gd name="connsiteY12" fmla="*/ 2523145 h 4586594"/>
              <a:gd name="connsiteX13" fmla="*/ 215834 w 9956051"/>
              <a:gd name="connsiteY13" fmla="*/ 476529 h 4586594"/>
              <a:gd name="connsiteX14" fmla="*/ 399481 w 9956051"/>
              <a:gd name="connsiteY14" fmla="*/ 16797 h 4586594"/>
              <a:gd name="connsiteX15" fmla="*/ 6588080 w 9956051"/>
              <a:gd name="connsiteY15" fmla="*/ 53203 h 4586594"/>
              <a:gd name="connsiteX16" fmla="*/ 9190250 w 9956051"/>
              <a:gd name="connsiteY16" fmla="*/ 13361 h 4586594"/>
              <a:gd name="connsiteX17" fmla="*/ 9693055 w 9956051"/>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494966 w 9757962"/>
              <a:gd name="connsiteY0" fmla="*/ 3458 h 4586594"/>
              <a:gd name="connsiteX1" fmla="*/ 9723377 w 9757962"/>
              <a:gd name="connsiteY1" fmla="*/ 99833 h 4586594"/>
              <a:gd name="connsiteX2" fmla="*/ 9731221 w 9757962"/>
              <a:gd name="connsiteY2" fmla="*/ 1857735 h 4586594"/>
              <a:gd name="connsiteX3" fmla="*/ 9723747 w 9757962"/>
              <a:gd name="connsiteY3" fmla="*/ 4161359 h 4586594"/>
              <a:gd name="connsiteX4" fmla="*/ 9212369 w 9757962"/>
              <a:gd name="connsiteY4" fmla="*/ 4182508 h 4586594"/>
              <a:gd name="connsiteX5" fmla="*/ 8430231 w 9757962"/>
              <a:gd name="connsiteY5" fmla="*/ 4204129 h 4586594"/>
              <a:gd name="connsiteX6" fmla="*/ 8045602 w 9757962"/>
              <a:gd name="connsiteY6" fmla="*/ 4209361 h 4586594"/>
              <a:gd name="connsiteX7" fmla="*/ 7245558 w 9757962"/>
              <a:gd name="connsiteY7" fmla="*/ 4586012 h 4586594"/>
              <a:gd name="connsiteX8" fmla="*/ 7416103 w 9757962"/>
              <a:gd name="connsiteY8" fmla="*/ 4205667 h 4586594"/>
              <a:gd name="connsiteX9" fmla="*/ 7225545 w 9757962"/>
              <a:gd name="connsiteY9" fmla="*/ 4213740 h 4586594"/>
              <a:gd name="connsiteX10" fmla="*/ 5997548 w 9757962"/>
              <a:gd name="connsiteY10" fmla="*/ 4246431 h 4586594"/>
              <a:gd name="connsiteX11" fmla="*/ 247126 w 9757962"/>
              <a:gd name="connsiteY11" fmla="*/ 4298453 h 4586594"/>
              <a:gd name="connsiteX12" fmla="*/ 101569 w 9757962"/>
              <a:gd name="connsiteY12" fmla="*/ 2523145 h 4586594"/>
              <a:gd name="connsiteX13" fmla="*/ 17745 w 9757962"/>
              <a:gd name="connsiteY13" fmla="*/ 476529 h 4586594"/>
              <a:gd name="connsiteX14" fmla="*/ 201392 w 9757962"/>
              <a:gd name="connsiteY14" fmla="*/ 16797 h 4586594"/>
              <a:gd name="connsiteX15" fmla="*/ 6389991 w 9757962"/>
              <a:gd name="connsiteY15" fmla="*/ 53203 h 4586594"/>
              <a:gd name="connsiteX16" fmla="*/ 8992161 w 9757962"/>
              <a:gd name="connsiteY16" fmla="*/ 13361 h 4586594"/>
              <a:gd name="connsiteX17" fmla="*/ 9494966 w 9757962"/>
              <a:gd name="connsiteY17" fmla="*/ 3458 h 4586594"/>
              <a:gd name="connsiteX0" fmla="*/ 9511995 w 9774991"/>
              <a:gd name="connsiteY0" fmla="*/ 3458 h 4586594"/>
              <a:gd name="connsiteX1" fmla="*/ 9740406 w 9774991"/>
              <a:gd name="connsiteY1" fmla="*/ 99833 h 4586594"/>
              <a:gd name="connsiteX2" fmla="*/ 9748250 w 9774991"/>
              <a:gd name="connsiteY2" fmla="*/ 1857735 h 4586594"/>
              <a:gd name="connsiteX3" fmla="*/ 9740776 w 9774991"/>
              <a:gd name="connsiteY3" fmla="*/ 4161359 h 4586594"/>
              <a:gd name="connsiteX4" fmla="*/ 9229398 w 9774991"/>
              <a:gd name="connsiteY4" fmla="*/ 4182508 h 4586594"/>
              <a:gd name="connsiteX5" fmla="*/ 8447260 w 9774991"/>
              <a:gd name="connsiteY5" fmla="*/ 4204129 h 4586594"/>
              <a:gd name="connsiteX6" fmla="*/ 8062631 w 9774991"/>
              <a:gd name="connsiteY6" fmla="*/ 4209361 h 4586594"/>
              <a:gd name="connsiteX7" fmla="*/ 7262587 w 9774991"/>
              <a:gd name="connsiteY7" fmla="*/ 4586012 h 4586594"/>
              <a:gd name="connsiteX8" fmla="*/ 7433132 w 9774991"/>
              <a:gd name="connsiteY8" fmla="*/ 4205667 h 4586594"/>
              <a:gd name="connsiteX9" fmla="*/ 7242574 w 9774991"/>
              <a:gd name="connsiteY9" fmla="*/ 4213740 h 4586594"/>
              <a:gd name="connsiteX10" fmla="*/ 6014577 w 9774991"/>
              <a:gd name="connsiteY10" fmla="*/ 4246431 h 4586594"/>
              <a:gd name="connsiteX11" fmla="*/ 264155 w 9774991"/>
              <a:gd name="connsiteY11" fmla="*/ 4298453 h 4586594"/>
              <a:gd name="connsiteX12" fmla="*/ 118598 w 9774991"/>
              <a:gd name="connsiteY12" fmla="*/ 2523145 h 4586594"/>
              <a:gd name="connsiteX13" fmla="*/ 34774 w 9774991"/>
              <a:gd name="connsiteY13" fmla="*/ 476529 h 4586594"/>
              <a:gd name="connsiteX14" fmla="*/ 187098 w 9774991"/>
              <a:gd name="connsiteY14" fmla="*/ 93555 h 4586594"/>
              <a:gd name="connsiteX15" fmla="*/ 6407020 w 9774991"/>
              <a:gd name="connsiteY15" fmla="*/ 53203 h 4586594"/>
              <a:gd name="connsiteX16" fmla="*/ 9009190 w 9774991"/>
              <a:gd name="connsiteY16" fmla="*/ 13361 h 4586594"/>
              <a:gd name="connsiteX17" fmla="*/ 9511995 w 9774991"/>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77082 w 9745053"/>
              <a:gd name="connsiteY15" fmla="*/ 53203 h 4586594"/>
              <a:gd name="connsiteX16" fmla="*/ 8979252 w 9745053"/>
              <a:gd name="connsiteY16" fmla="*/ 13361 h 4586594"/>
              <a:gd name="connsiteX17" fmla="*/ 9482057 w 9745053"/>
              <a:gd name="connsiteY17" fmla="*/ 3458 h 4586594"/>
              <a:gd name="connsiteX0" fmla="*/ 9482057 w 9745053"/>
              <a:gd name="connsiteY0" fmla="*/ 3458 h 4586594"/>
              <a:gd name="connsiteX1" fmla="*/ 9710468 w 9745053"/>
              <a:gd name="connsiteY1" fmla="*/ 99833 h 4586594"/>
              <a:gd name="connsiteX2" fmla="*/ 9718312 w 9745053"/>
              <a:gd name="connsiteY2" fmla="*/ 1857735 h 4586594"/>
              <a:gd name="connsiteX3" fmla="*/ 9710838 w 9745053"/>
              <a:gd name="connsiteY3" fmla="*/ 4161359 h 4586594"/>
              <a:gd name="connsiteX4" fmla="*/ 9199460 w 9745053"/>
              <a:gd name="connsiteY4" fmla="*/ 4182508 h 4586594"/>
              <a:gd name="connsiteX5" fmla="*/ 8417322 w 9745053"/>
              <a:gd name="connsiteY5" fmla="*/ 4204129 h 4586594"/>
              <a:gd name="connsiteX6" fmla="*/ 8032693 w 9745053"/>
              <a:gd name="connsiteY6" fmla="*/ 4209361 h 4586594"/>
              <a:gd name="connsiteX7" fmla="*/ 7232649 w 9745053"/>
              <a:gd name="connsiteY7" fmla="*/ 4586012 h 4586594"/>
              <a:gd name="connsiteX8" fmla="*/ 7403194 w 9745053"/>
              <a:gd name="connsiteY8" fmla="*/ 4205667 h 4586594"/>
              <a:gd name="connsiteX9" fmla="*/ 7212636 w 9745053"/>
              <a:gd name="connsiteY9" fmla="*/ 4213740 h 4586594"/>
              <a:gd name="connsiteX10" fmla="*/ 5984639 w 9745053"/>
              <a:gd name="connsiteY10" fmla="*/ 4246431 h 4586594"/>
              <a:gd name="connsiteX11" fmla="*/ 234217 w 9745053"/>
              <a:gd name="connsiteY11" fmla="*/ 4298453 h 4586594"/>
              <a:gd name="connsiteX12" fmla="*/ 88660 w 9745053"/>
              <a:gd name="connsiteY12" fmla="*/ 2523145 h 4586594"/>
              <a:gd name="connsiteX13" fmla="*/ 4836 w 9745053"/>
              <a:gd name="connsiteY13" fmla="*/ 476529 h 4586594"/>
              <a:gd name="connsiteX14" fmla="*/ 157160 w 9745053"/>
              <a:gd name="connsiteY14" fmla="*/ 93555 h 4586594"/>
              <a:gd name="connsiteX15" fmla="*/ 6387207 w 9745053"/>
              <a:gd name="connsiteY15" fmla="*/ 9477 h 4586594"/>
              <a:gd name="connsiteX16" fmla="*/ 8979252 w 9745053"/>
              <a:gd name="connsiteY16" fmla="*/ 13361 h 4586594"/>
              <a:gd name="connsiteX17" fmla="*/ 9482057 w 9745053"/>
              <a:gd name="connsiteY17" fmla="*/ 3458 h 4586594"/>
              <a:gd name="connsiteX0" fmla="*/ 9481430 w 9744426"/>
              <a:gd name="connsiteY0" fmla="*/ 3458 h 4586594"/>
              <a:gd name="connsiteX1" fmla="*/ 9709841 w 9744426"/>
              <a:gd name="connsiteY1" fmla="*/ 99833 h 4586594"/>
              <a:gd name="connsiteX2" fmla="*/ 9717685 w 9744426"/>
              <a:gd name="connsiteY2" fmla="*/ 1857735 h 4586594"/>
              <a:gd name="connsiteX3" fmla="*/ 9710211 w 9744426"/>
              <a:gd name="connsiteY3" fmla="*/ 4161359 h 4586594"/>
              <a:gd name="connsiteX4" fmla="*/ 9198833 w 9744426"/>
              <a:gd name="connsiteY4" fmla="*/ 4182508 h 4586594"/>
              <a:gd name="connsiteX5" fmla="*/ 8416695 w 9744426"/>
              <a:gd name="connsiteY5" fmla="*/ 4204129 h 4586594"/>
              <a:gd name="connsiteX6" fmla="*/ 8032066 w 9744426"/>
              <a:gd name="connsiteY6" fmla="*/ 4209361 h 4586594"/>
              <a:gd name="connsiteX7" fmla="*/ 7232022 w 9744426"/>
              <a:gd name="connsiteY7" fmla="*/ 4586012 h 4586594"/>
              <a:gd name="connsiteX8" fmla="*/ 7402567 w 9744426"/>
              <a:gd name="connsiteY8" fmla="*/ 4205667 h 4586594"/>
              <a:gd name="connsiteX9" fmla="*/ 7212009 w 9744426"/>
              <a:gd name="connsiteY9" fmla="*/ 4213740 h 4586594"/>
              <a:gd name="connsiteX10" fmla="*/ 5984012 w 9744426"/>
              <a:gd name="connsiteY10" fmla="*/ 4246431 h 4586594"/>
              <a:gd name="connsiteX11" fmla="*/ 233590 w 9744426"/>
              <a:gd name="connsiteY11" fmla="*/ 4298453 h 4586594"/>
              <a:gd name="connsiteX12" fmla="*/ 88033 w 9744426"/>
              <a:gd name="connsiteY12" fmla="*/ 2523145 h 4586594"/>
              <a:gd name="connsiteX13" fmla="*/ 5158 w 9744426"/>
              <a:gd name="connsiteY13" fmla="*/ 530948 h 4586594"/>
              <a:gd name="connsiteX14" fmla="*/ 156533 w 9744426"/>
              <a:gd name="connsiteY14" fmla="*/ 93555 h 4586594"/>
              <a:gd name="connsiteX15" fmla="*/ 6386580 w 9744426"/>
              <a:gd name="connsiteY15" fmla="*/ 9477 h 4586594"/>
              <a:gd name="connsiteX16" fmla="*/ 8978625 w 9744426"/>
              <a:gd name="connsiteY16" fmla="*/ 13361 h 4586594"/>
              <a:gd name="connsiteX17" fmla="*/ 9481430 w 9744426"/>
              <a:gd name="connsiteY17" fmla="*/ 3458 h 4586594"/>
              <a:gd name="connsiteX0" fmla="*/ 9481117 w 9744113"/>
              <a:gd name="connsiteY0" fmla="*/ 3458 h 4586594"/>
              <a:gd name="connsiteX1" fmla="*/ 9709528 w 9744113"/>
              <a:gd name="connsiteY1" fmla="*/ 99833 h 4586594"/>
              <a:gd name="connsiteX2" fmla="*/ 9717372 w 9744113"/>
              <a:gd name="connsiteY2" fmla="*/ 1857735 h 4586594"/>
              <a:gd name="connsiteX3" fmla="*/ 9709898 w 9744113"/>
              <a:gd name="connsiteY3" fmla="*/ 4161359 h 4586594"/>
              <a:gd name="connsiteX4" fmla="*/ 9198520 w 9744113"/>
              <a:gd name="connsiteY4" fmla="*/ 4182508 h 4586594"/>
              <a:gd name="connsiteX5" fmla="*/ 8416382 w 9744113"/>
              <a:gd name="connsiteY5" fmla="*/ 4204129 h 4586594"/>
              <a:gd name="connsiteX6" fmla="*/ 8031753 w 9744113"/>
              <a:gd name="connsiteY6" fmla="*/ 4209361 h 4586594"/>
              <a:gd name="connsiteX7" fmla="*/ 7231709 w 9744113"/>
              <a:gd name="connsiteY7" fmla="*/ 4586012 h 4586594"/>
              <a:gd name="connsiteX8" fmla="*/ 7402254 w 9744113"/>
              <a:gd name="connsiteY8" fmla="*/ 4205667 h 4586594"/>
              <a:gd name="connsiteX9" fmla="*/ 7211696 w 9744113"/>
              <a:gd name="connsiteY9" fmla="*/ 4213740 h 4586594"/>
              <a:gd name="connsiteX10" fmla="*/ 5983699 w 9744113"/>
              <a:gd name="connsiteY10" fmla="*/ 4246431 h 4586594"/>
              <a:gd name="connsiteX11" fmla="*/ 233277 w 9744113"/>
              <a:gd name="connsiteY11" fmla="*/ 4298453 h 4586594"/>
              <a:gd name="connsiteX12" fmla="*/ 87720 w 9744113"/>
              <a:gd name="connsiteY12" fmla="*/ 2523145 h 4586594"/>
              <a:gd name="connsiteX13" fmla="*/ 4845 w 9744113"/>
              <a:gd name="connsiteY13" fmla="*/ 530948 h 4586594"/>
              <a:gd name="connsiteX14" fmla="*/ 156980 w 9744113"/>
              <a:gd name="connsiteY14" fmla="*/ 137092 h 4586594"/>
              <a:gd name="connsiteX15" fmla="*/ 6386267 w 9744113"/>
              <a:gd name="connsiteY15" fmla="*/ 9477 h 4586594"/>
              <a:gd name="connsiteX16" fmla="*/ 8978312 w 9744113"/>
              <a:gd name="connsiteY16" fmla="*/ 13361 h 4586594"/>
              <a:gd name="connsiteX17" fmla="*/ 9481117 w 9744113"/>
              <a:gd name="connsiteY17" fmla="*/ 3458 h 4586594"/>
              <a:gd name="connsiteX0" fmla="*/ 9477408 w 9740404"/>
              <a:gd name="connsiteY0" fmla="*/ 3458 h 4586594"/>
              <a:gd name="connsiteX1" fmla="*/ 9705819 w 9740404"/>
              <a:gd name="connsiteY1" fmla="*/ 99833 h 4586594"/>
              <a:gd name="connsiteX2" fmla="*/ 9713663 w 9740404"/>
              <a:gd name="connsiteY2" fmla="*/ 1857735 h 4586594"/>
              <a:gd name="connsiteX3" fmla="*/ 9706189 w 9740404"/>
              <a:gd name="connsiteY3" fmla="*/ 4161359 h 4586594"/>
              <a:gd name="connsiteX4" fmla="*/ 9194811 w 9740404"/>
              <a:gd name="connsiteY4" fmla="*/ 4182508 h 4586594"/>
              <a:gd name="connsiteX5" fmla="*/ 8412673 w 9740404"/>
              <a:gd name="connsiteY5" fmla="*/ 4204129 h 4586594"/>
              <a:gd name="connsiteX6" fmla="*/ 8028044 w 9740404"/>
              <a:gd name="connsiteY6" fmla="*/ 4209361 h 4586594"/>
              <a:gd name="connsiteX7" fmla="*/ 7228000 w 9740404"/>
              <a:gd name="connsiteY7" fmla="*/ 4586012 h 4586594"/>
              <a:gd name="connsiteX8" fmla="*/ 7398545 w 9740404"/>
              <a:gd name="connsiteY8" fmla="*/ 4205667 h 4586594"/>
              <a:gd name="connsiteX9" fmla="*/ 7207987 w 9740404"/>
              <a:gd name="connsiteY9" fmla="*/ 4213740 h 4586594"/>
              <a:gd name="connsiteX10" fmla="*/ 5979990 w 9740404"/>
              <a:gd name="connsiteY10" fmla="*/ 4246431 h 4586594"/>
              <a:gd name="connsiteX11" fmla="*/ 229568 w 9740404"/>
              <a:gd name="connsiteY11" fmla="*/ 4298453 h 4586594"/>
              <a:gd name="connsiteX12" fmla="*/ 84011 w 9740404"/>
              <a:gd name="connsiteY12" fmla="*/ 2523145 h 4586594"/>
              <a:gd name="connsiteX13" fmla="*/ 1136 w 9740404"/>
              <a:gd name="connsiteY13" fmla="*/ 530948 h 4586594"/>
              <a:gd name="connsiteX14" fmla="*/ 153271 w 9740404"/>
              <a:gd name="connsiteY14" fmla="*/ 137092 h 4586594"/>
              <a:gd name="connsiteX15" fmla="*/ 6382558 w 9740404"/>
              <a:gd name="connsiteY15" fmla="*/ 9477 h 4586594"/>
              <a:gd name="connsiteX16" fmla="*/ 8974603 w 9740404"/>
              <a:gd name="connsiteY16" fmla="*/ 13361 h 4586594"/>
              <a:gd name="connsiteX17" fmla="*/ 9477408 w 9740404"/>
              <a:gd name="connsiteY17" fmla="*/ 3458 h 4586594"/>
              <a:gd name="connsiteX0" fmla="*/ 9486740 w 9749736"/>
              <a:gd name="connsiteY0" fmla="*/ 3458 h 4586594"/>
              <a:gd name="connsiteX1" fmla="*/ 9715151 w 9749736"/>
              <a:gd name="connsiteY1" fmla="*/ 99833 h 4586594"/>
              <a:gd name="connsiteX2" fmla="*/ 9722995 w 9749736"/>
              <a:gd name="connsiteY2" fmla="*/ 1857735 h 4586594"/>
              <a:gd name="connsiteX3" fmla="*/ 9715521 w 9749736"/>
              <a:gd name="connsiteY3" fmla="*/ 4161359 h 4586594"/>
              <a:gd name="connsiteX4" fmla="*/ 9204143 w 9749736"/>
              <a:gd name="connsiteY4" fmla="*/ 4182508 h 4586594"/>
              <a:gd name="connsiteX5" fmla="*/ 8422005 w 9749736"/>
              <a:gd name="connsiteY5" fmla="*/ 4204129 h 4586594"/>
              <a:gd name="connsiteX6" fmla="*/ 8037376 w 9749736"/>
              <a:gd name="connsiteY6" fmla="*/ 4209361 h 4586594"/>
              <a:gd name="connsiteX7" fmla="*/ 7237332 w 9749736"/>
              <a:gd name="connsiteY7" fmla="*/ 4586012 h 4586594"/>
              <a:gd name="connsiteX8" fmla="*/ 7407877 w 9749736"/>
              <a:gd name="connsiteY8" fmla="*/ 4205667 h 4586594"/>
              <a:gd name="connsiteX9" fmla="*/ 7217319 w 9749736"/>
              <a:gd name="connsiteY9" fmla="*/ 4213740 h 4586594"/>
              <a:gd name="connsiteX10" fmla="*/ 5989322 w 9749736"/>
              <a:gd name="connsiteY10" fmla="*/ 4246431 h 4586594"/>
              <a:gd name="connsiteX11" fmla="*/ 238900 w 9749736"/>
              <a:gd name="connsiteY11" fmla="*/ 4298453 h 4586594"/>
              <a:gd name="connsiteX12" fmla="*/ 93343 w 9749736"/>
              <a:gd name="connsiteY12" fmla="*/ 2523145 h 4586594"/>
              <a:gd name="connsiteX13" fmla="*/ 10468 w 9749736"/>
              <a:gd name="connsiteY13" fmla="*/ 530948 h 4586594"/>
              <a:gd name="connsiteX14" fmla="*/ 97489 w 9749736"/>
              <a:gd name="connsiteY14" fmla="*/ 149115 h 4586594"/>
              <a:gd name="connsiteX15" fmla="*/ 6391890 w 9749736"/>
              <a:gd name="connsiteY15" fmla="*/ 9477 h 4586594"/>
              <a:gd name="connsiteX16" fmla="*/ 8983935 w 9749736"/>
              <a:gd name="connsiteY16" fmla="*/ 13361 h 4586594"/>
              <a:gd name="connsiteX17" fmla="*/ 9486740 w 9749736"/>
              <a:gd name="connsiteY17" fmla="*/ 3458 h 4586594"/>
              <a:gd name="connsiteX0" fmla="*/ 9486740 w 9793439"/>
              <a:gd name="connsiteY0" fmla="*/ 75473 h 4658609"/>
              <a:gd name="connsiteX1" fmla="*/ 9715151 w 9793439"/>
              <a:gd name="connsiteY1" fmla="*/ 171848 h 4658609"/>
              <a:gd name="connsiteX2" fmla="*/ 9779506 w 9793439"/>
              <a:gd name="connsiteY2" fmla="*/ 2048524 h 4658609"/>
              <a:gd name="connsiteX3" fmla="*/ 9715521 w 9793439"/>
              <a:gd name="connsiteY3" fmla="*/ 4233374 h 4658609"/>
              <a:gd name="connsiteX4" fmla="*/ 9204143 w 9793439"/>
              <a:gd name="connsiteY4" fmla="*/ 4254523 h 4658609"/>
              <a:gd name="connsiteX5" fmla="*/ 8422005 w 9793439"/>
              <a:gd name="connsiteY5" fmla="*/ 4276144 h 4658609"/>
              <a:gd name="connsiteX6" fmla="*/ 8037376 w 9793439"/>
              <a:gd name="connsiteY6" fmla="*/ 4281376 h 4658609"/>
              <a:gd name="connsiteX7" fmla="*/ 7237332 w 9793439"/>
              <a:gd name="connsiteY7" fmla="*/ 4658027 h 4658609"/>
              <a:gd name="connsiteX8" fmla="*/ 7407877 w 9793439"/>
              <a:gd name="connsiteY8" fmla="*/ 4277682 h 4658609"/>
              <a:gd name="connsiteX9" fmla="*/ 7217319 w 9793439"/>
              <a:gd name="connsiteY9" fmla="*/ 4285755 h 4658609"/>
              <a:gd name="connsiteX10" fmla="*/ 5989322 w 9793439"/>
              <a:gd name="connsiteY10" fmla="*/ 4318446 h 4658609"/>
              <a:gd name="connsiteX11" fmla="*/ 238900 w 9793439"/>
              <a:gd name="connsiteY11" fmla="*/ 4370468 h 4658609"/>
              <a:gd name="connsiteX12" fmla="*/ 93343 w 9793439"/>
              <a:gd name="connsiteY12" fmla="*/ 2595160 h 4658609"/>
              <a:gd name="connsiteX13" fmla="*/ 10468 w 9793439"/>
              <a:gd name="connsiteY13" fmla="*/ 602963 h 4658609"/>
              <a:gd name="connsiteX14" fmla="*/ 97489 w 9793439"/>
              <a:gd name="connsiteY14" fmla="*/ 221130 h 4658609"/>
              <a:gd name="connsiteX15" fmla="*/ 6391890 w 9793439"/>
              <a:gd name="connsiteY15" fmla="*/ 81492 h 4658609"/>
              <a:gd name="connsiteX16" fmla="*/ 8983935 w 9793439"/>
              <a:gd name="connsiteY16" fmla="*/ 85376 h 4658609"/>
              <a:gd name="connsiteX17" fmla="*/ 9486740 w 9793439"/>
              <a:gd name="connsiteY17" fmla="*/ 75473 h 4658609"/>
              <a:gd name="connsiteX0" fmla="*/ 9486740 w 9792089"/>
              <a:gd name="connsiteY0" fmla="*/ 3458 h 4586594"/>
              <a:gd name="connsiteX1" fmla="*/ 9715151 w 9792089"/>
              <a:gd name="connsiteY1" fmla="*/ 99833 h 4586594"/>
              <a:gd name="connsiteX2" fmla="*/ 9779506 w 9792089"/>
              <a:gd name="connsiteY2" fmla="*/ 1976509 h 4586594"/>
              <a:gd name="connsiteX3" fmla="*/ 9715521 w 9792089"/>
              <a:gd name="connsiteY3" fmla="*/ 4161359 h 4586594"/>
              <a:gd name="connsiteX4" fmla="*/ 9204143 w 9792089"/>
              <a:gd name="connsiteY4" fmla="*/ 4182508 h 4586594"/>
              <a:gd name="connsiteX5" fmla="*/ 8422005 w 9792089"/>
              <a:gd name="connsiteY5" fmla="*/ 4204129 h 4586594"/>
              <a:gd name="connsiteX6" fmla="*/ 8037376 w 9792089"/>
              <a:gd name="connsiteY6" fmla="*/ 4209361 h 4586594"/>
              <a:gd name="connsiteX7" fmla="*/ 7237332 w 9792089"/>
              <a:gd name="connsiteY7" fmla="*/ 4586012 h 4586594"/>
              <a:gd name="connsiteX8" fmla="*/ 7407877 w 9792089"/>
              <a:gd name="connsiteY8" fmla="*/ 4205667 h 4586594"/>
              <a:gd name="connsiteX9" fmla="*/ 7217319 w 9792089"/>
              <a:gd name="connsiteY9" fmla="*/ 4213740 h 4586594"/>
              <a:gd name="connsiteX10" fmla="*/ 5989322 w 9792089"/>
              <a:gd name="connsiteY10" fmla="*/ 4246431 h 4586594"/>
              <a:gd name="connsiteX11" fmla="*/ 238900 w 9792089"/>
              <a:gd name="connsiteY11" fmla="*/ 4298453 h 4586594"/>
              <a:gd name="connsiteX12" fmla="*/ 93343 w 9792089"/>
              <a:gd name="connsiteY12" fmla="*/ 2523145 h 4586594"/>
              <a:gd name="connsiteX13" fmla="*/ 10468 w 9792089"/>
              <a:gd name="connsiteY13" fmla="*/ 530948 h 4586594"/>
              <a:gd name="connsiteX14" fmla="*/ 97489 w 9792089"/>
              <a:gd name="connsiteY14" fmla="*/ 149115 h 4586594"/>
              <a:gd name="connsiteX15" fmla="*/ 6391890 w 9792089"/>
              <a:gd name="connsiteY15" fmla="*/ 9477 h 4586594"/>
              <a:gd name="connsiteX16" fmla="*/ 8983935 w 9792089"/>
              <a:gd name="connsiteY16" fmla="*/ 13361 h 4586594"/>
              <a:gd name="connsiteX17" fmla="*/ 9486740 w 9792089"/>
              <a:gd name="connsiteY17" fmla="*/ 3458 h 4586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792089" h="4586594">
                <a:moveTo>
                  <a:pt x="9486740" y="3458"/>
                </a:moveTo>
                <a:cubicBezTo>
                  <a:pt x="9608609" y="17870"/>
                  <a:pt x="9702239" y="-44549"/>
                  <a:pt x="9715151" y="99833"/>
                </a:cubicBezTo>
                <a:cubicBezTo>
                  <a:pt x="9744763" y="430954"/>
                  <a:pt x="9820064" y="1179006"/>
                  <a:pt x="9779506" y="1976509"/>
                </a:cubicBezTo>
                <a:cubicBezTo>
                  <a:pt x="9821453" y="2872786"/>
                  <a:pt x="9747762" y="4009775"/>
                  <a:pt x="9715521" y="4161359"/>
                </a:cubicBezTo>
                <a:cubicBezTo>
                  <a:pt x="9446860" y="4212001"/>
                  <a:pt x="9419729" y="4175380"/>
                  <a:pt x="9204143" y="4182508"/>
                </a:cubicBezTo>
                <a:lnTo>
                  <a:pt x="8422005" y="4204129"/>
                </a:lnTo>
                <a:lnTo>
                  <a:pt x="8037376" y="4209361"/>
                </a:lnTo>
                <a:cubicBezTo>
                  <a:pt x="7952820" y="4216563"/>
                  <a:pt x="7868491" y="4404455"/>
                  <a:pt x="7237332" y="4586012"/>
                </a:cubicBezTo>
                <a:cubicBezTo>
                  <a:pt x="7212892" y="4601135"/>
                  <a:pt x="7434449" y="4317853"/>
                  <a:pt x="7407877" y="4205667"/>
                </a:cubicBezTo>
                <a:lnTo>
                  <a:pt x="7217319" y="4213740"/>
                </a:lnTo>
                <a:lnTo>
                  <a:pt x="5989322" y="4246431"/>
                </a:lnTo>
                <a:cubicBezTo>
                  <a:pt x="4635231" y="4269266"/>
                  <a:pt x="2061843" y="4343979"/>
                  <a:pt x="238900" y="4298453"/>
                </a:cubicBezTo>
                <a:cubicBezTo>
                  <a:pt x="67346" y="4318795"/>
                  <a:pt x="106883" y="4077771"/>
                  <a:pt x="93343" y="2523145"/>
                </a:cubicBezTo>
                <a:cubicBezTo>
                  <a:pt x="78840" y="1882752"/>
                  <a:pt x="9777" y="926620"/>
                  <a:pt x="10468" y="530948"/>
                </a:cubicBezTo>
                <a:cubicBezTo>
                  <a:pt x="11159" y="135276"/>
                  <a:pt x="-45388" y="172775"/>
                  <a:pt x="97489" y="149115"/>
                </a:cubicBezTo>
                <a:cubicBezTo>
                  <a:pt x="1625900" y="105255"/>
                  <a:pt x="4329024" y="-2658"/>
                  <a:pt x="6391890" y="9477"/>
                </a:cubicBezTo>
                <a:lnTo>
                  <a:pt x="8983935" y="13361"/>
                </a:lnTo>
                <a:cubicBezTo>
                  <a:pt x="9151710" y="25102"/>
                  <a:pt x="9364871" y="-10954"/>
                  <a:pt x="9486740" y="345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73928B-3875-FF66-2F41-AD96928F8274}"/>
              </a:ext>
            </a:extLst>
          </p:cNvPr>
          <p:cNvSpPr>
            <a:spLocks noGrp="1"/>
          </p:cNvSpPr>
          <p:nvPr>
            <p:ph type="title"/>
          </p:nvPr>
        </p:nvSpPr>
        <p:spPr>
          <a:xfrm>
            <a:off x="2306385" y="1764734"/>
            <a:ext cx="7559817" cy="2551001"/>
          </a:xfrm>
        </p:spPr>
        <p:txBody>
          <a:bodyPr vert="horz" lIns="91440" tIns="45720" rIns="91440" bIns="45720" rtlCol="0" anchor="ctr">
            <a:normAutofit/>
          </a:bodyPr>
          <a:lstStyle/>
          <a:p>
            <a:pPr algn="ctr"/>
            <a:r>
              <a:rPr lang="en-US" dirty="0"/>
              <a:t>Section H: Anticipated Risks</a:t>
            </a:r>
          </a:p>
        </p:txBody>
      </p:sp>
    </p:spTree>
    <p:extLst>
      <p:ext uri="{BB962C8B-B14F-4D97-AF65-F5344CB8AC3E}">
        <p14:creationId xmlns:p14="http://schemas.microsoft.com/office/powerpoint/2010/main" val="42022848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B815371-D904-B4D2-3929-9E2FF51E00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1972" y="2692931"/>
            <a:ext cx="10748718" cy="1182361"/>
          </a:xfrm>
          <a:prstGeom prst="rect">
            <a:avLst/>
          </a:prstGeom>
        </p:spPr>
      </p:pic>
      <p:sp>
        <p:nvSpPr>
          <p:cNvPr id="3" name="TextBox 2">
            <a:extLst>
              <a:ext uri="{FF2B5EF4-FFF2-40B4-BE49-F238E27FC236}">
                <a16:creationId xmlns:a16="http://schemas.microsoft.com/office/drawing/2014/main" id="{516AFF91-CE35-069C-6A08-6E7AA1324789}"/>
              </a:ext>
            </a:extLst>
          </p:cNvPr>
          <p:cNvSpPr txBox="1"/>
          <p:nvPr/>
        </p:nvSpPr>
        <p:spPr>
          <a:xfrm>
            <a:off x="5133916" y="1105135"/>
            <a:ext cx="1924167" cy="553998"/>
          </a:xfrm>
          <a:prstGeom prst="rect">
            <a:avLst/>
          </a:prstGeom>
          <a:noFill/>
          <a:ln>
            <a:solidFill>
              <a:schemeClr val="accent1"/>
            </a:solidFill>
          </a:ln>
        </p:spPr>
        <p:txBody>
          <a:bodyPr wrap="square" rtlCol="0">
            <a:spAutoFit/>
          </a:bodyPr>
          <a:lstStyle/>
          <a:p>
            <a:r>
              <a:rPr lang="en-GB" sz="3000" dirty="0">
                <a:latin typeface="Calibri" panose="020F0502020204030204" pitchFamily="34" charset="0"/>
                <a:cs typeface="Calibri" panose="020F0502020204030204" pitchFamily="34" charset="0"/>
              </a:rPr>
              <a:t>Examples?</a:t>
            </a:r>
          </a:p>
        </p:txBody>
      </p:sp>
    </p:spTree>
    <p:extLst>
      <p:ext uri="{BB962C8B-B14F-4D97-AF65-F5344CB8AC3E}">
        <p14:creationId xmlns:p14="http://schemas.microsoft.com/office/powerpoint/2010/main" val="2332445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B815371-D904-B4D2-3929-9E2FF51E00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1972" y="2692931"/>
            <a:ext cx="10748718" cy="1182361"/>
          </a:xfrm>
          <a:prstGeom prst="rect">
            <a:avLst/>
          </a:prstGeom>
        </p:spPr>
      </p:pic>
      <p:sp>
        <p:nvSpPr>
          <p:cNvPr id="2" name="TextBox 1">
            <a:extLst>
              <a:ext uri="{FF2B5EF4-FFF2-40B4-BE49-F238E27FC236}">
                <a16:creationId xmlns:a16="http://schemas.microsoft.com/office/drawing/2014/main" id="{874CD0C2-DBE1-88EE-A5D0-56DE878CF9F5}"/>
              </a:ext>
            </a:extLst>
          </p:cNvPr>
          <p:cNvSpPr txBox="1"/>
          <p:nvPr/>
        </p:nvSpPr>
        <p:spPr>
          <a:xfrm>
            <a:off x="2081243" y="4212972"/>
            <a:ext cx="2047582" cy="646331"/>
          </a:xfrm>
          <a:prstGeom prst="rect">
            <a:avLst/>
          </a:prstGeom>
          <a:noFill/>
          <a:ln>
            <a:solidFill>
              <a:schemeClr val="accent1"/>
            </a:solidFill>
          </a:ln>
        </p:spPr>
        <p:txBody>
          <a:bodyPr wrap="square" rtlCol="0">
            <a:spAutoFit/>
          </a:bodyPr>
          <a:lstStyle/>
          <a:p>
            <a:r>
              <a:rPr lang="en-GB" b="1" dirty="0">
                <a:latin typeface="Calibri" panose="020F0502020204030204" pitchFamily="34" charset="0"/>
                <a:cs typeface="Calibri" panose="020F0502020204030204" pitchFamily="34" charset="0"/>
              </a:rPr>
              <a:t>Put risks here.</a:t>
            </a:r>
          </a:p>
          <a:p>
            <a:r>
              <a:rPr lang="en-GB" b="1" dirty="0">
                <a:latin typeface="Calibri" panose="020F0502020204030204" pitchFamily="34" charset="0"/>
                <a:cs typeface="Calibri" panose="020F0502020204030204" pitchFamily="34" charset="0"/>
              </a:rPr>
              <a:t>Number each one.</a:t>
            </a:r>
            <a:r>
              <a:rPr lang="en-GB" dirty="0"/>
              <a:t>.</a:t>
            </a:r>
          </a:p>
        </p:txBody>
      </p:sp>
      <p:sp>
        <p:nvSpPr>
          <p:cNvPr id="3" name="TextBox 2">
            <a:extLst>
              <a:ext uri="{FF2B5EF4-FFF2-40B4-BE49-F238E27FC236}">
                <a16:creationId xmlns:a16="http://schemas.microsoft.com/office/drawing/2014/main" id="{516AFF91-CE35-069C-6A08-6E7AA1324789}"/>
              </a:ext>
            </a:extLst>
          </p:cNvPr>
          <p:cNvSpPr txBox="1"/>
          <p:nvPr/>
        </p:nvSpPr>
        <p:spPr>
          <a:xfrm>
            <a:off x="7275931" y="4212972"/>
            <a:ext cx="2507588" cy="923330"/>
          </a:xfrm>
          <a:prstGeom prst="rect">
            <a:avLst/>
          </a:prstGeom>
          <a:noFill/>
          <a:ln>
            <a:solidFill>
              <a:schemeClr val="accent1"/>
            </a:solidFill>
          </a:ln>
        </p:spPr>
        <p:txBody>
          <a:bodyPr wrap="square" rtlCol="0">
            <a:spAutoFit/>
          </a:bodyPr>
          <a:lstStyle/>
          <a:p>
            <a:r>
              <a:rPr lang="en-GB" b="1" dirty="0">
                <a:latin typeface="Calibri" panose="020F0502020204030204" pitchFamily="34" charset="0"/>
                <a:cs typeface="Calibri" panose="020F0502020204030204" pitchFamily="34" charset="0"/>
              </a:rPr>
              <a:t>Number each response. </a:t>
            </a:r>
          </a:p>
          <a:p>
            <a:endParaRPr lang="en-GB" b="1"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Begin with ‘I will…’</a:t>
            </a:r>
          </a:p>
        </p:txBody>
      </p:sp>
    </p:spTree>
    <p:extLst>
      <p:ext uri="{BB962C8B-B14F-4D97-AF65-F5344CB8AC3E}">
        <p14:creationId xmlns:p14="http://schemas.microsoft.com/office/powerpoint/2010/main" val="27423919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700148" y="4662010"/>
            <a:ext cx="5952442" cy="1693899"/>
          </a:xfrm>
        </p:spPr>
        <p:txBody>
          <a:bodyPr vert="horz" lIns="91440" tIns="45720" rIns="91440" bIns="45720" rtlCol="0" anchor="ctr">
            <a:normAutofit/>
          </a:bodyPr>
          <a:lstStyle/>
          <a:p>
            <a:pPr algn="ctr">
              <a:lnSpc>
                <a:spcPct val="90000"/>
              </a:lnSpc>
            </a:pPr>
            <a:br>
              <a:rPr lang="en-US" sz="2300" b="1" kern="1200" spc="100" baseline="0">
                <a:solidFill>
                  <a:schemeClr val="tx1"/>
                </a:solidFill>
                <a:latin typeface="+mj-lt"/>
                <a:ea typeface="+mj-ea"/>
                <a:cs typeface="+mj-cs"/>
              </a:rPr>
            </a:br>
            <a:br>
              <a:rPr lang="en-US" sz="2300" b="1" kern="1200" spc="100" baseline="0">
                <a:solidFill>
                  <a:schemeClr val="tx1"/>
                </a:solidFill>
                <a:latin typeface="+mj-lt"/>
                <a:ea typeface="+mj-ea"/>
                <a:cs typeface="+mj-cs"/>
              </a:rPr>
            </a:br>
            <a:br>
              <a:rPr lang="en-US" sz="2300" b="1" kern="1200" spc="100" baseline="0">
                <a:solidFill>
                  <a:schemeClr val="tx1"/>
                </a:solidFill>
                <a:latin typeface="+mj-lt"/>
                <a:ea typeface="+mj-ea"/>
                <a:cs typeface="+mj-cs"/>
              </a:rPr>
            </a:br>
            <a:br>
              <a:rPr lang="en-US" sz="2300" b="1" kern="1200" spc="100" baseline="0">
                <a:solidFill>
                  <a:schemeClr val="tx1"/>
                </a:solidFill>
                <a:latin typeface="+mj-lt"/>
                <a:ea typeface="+mj-ea"/>
                <a:cs typeface="+mj-cs"/>
              </a:rPr>
            </a:br>
            <a:endParaRPr lang="en-US" sz="2300" b="1" kern="1200" spc="100" baseline="0">
              <a:solidFill>
                <a:schemeClr val="tx1"/>
              </a:solidFill>
              <a:latin typeface="+mj-lt"/>
              <a:ea typeface="+mj-ea"/>
              <a:cs typeface="+mj-cs"/>
            </a:endParaRPr>
          </a:p>
        </p:txBody>
      </p:sp>
      <p:sp>
        <p:nvSpPr>
          <p:cNvPr id="13" name="Freeform: Shape 12">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2728" y="698785"/>
            <a:ext cx="5574757" cy="3858515"/>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4422579 w 12322347"/>
              <a:gd name="connsiteY8" fmla="*/ 5855502 h 6307982"/>
              <a:gd name="connsiteX9" fmla="*/ 5393880 w 12322347"/>
              <a:gd name="connsiteY9" fmla="*/ 5871365 h 6307982"/>
              <a:gd name="connsiteX10" fmla="*/ 5906539 w 12322347"/>
              <a:gd name="connsiteY10" fmla="*/ 6307982 h 6307982"/>
              <a:gd name="connsiteX11" fmla="*/ 6150141 w 12322347"/>
              <a:gd name="connsiteY11" fmla="*/ 5855596 h 6307982"/>
              <a:gd name="connsiteX12" fmla="*/ 9277333 w 12322347"/>
              <a:gd name="connsiteY12" fmla="*/ 5858811 h 6307982"/>
              <a:gd name="connsiteX13" fmla="*/ 10186235 w 12322347"/>
              <a:gd name="connsiteY13" fmla="*/ 5861686 h 6307982"/>
              <a:gd name="connsiteX14" fmla="*/ 11106174 w 12322347"/>
              <a:gd name="connsiteY14" fmla="*/ 5869553 h 6307982"/>
              <a:gd name="connsiteX15" fmla="*/ 12264257 w 12322347"/>
              <a:gd name="connsiteY15" fmla="*/ 5868507 h 6307982"/>
              <a:gd name="connsiteX16" fmla="*/ 12289901 w 12322347"/>
              <a:gd name="connsiteY16" fmla="*/ 2579572 h 6307982"/>
              <a:gd name="connsiteX17" fmla="*/ 12280552 w 12322347"/>
              <a:gd name="connsiteY17" fmla="*/ 123500 h 6307982"/>
              <a:gd name="connsiteX18" fmla="*/ 11824723 w 12322347"/>
              <a:gd name="connsiteY18" fmla="*/ 76222 h 6307982"/>
              <a:gd name="connsiteX19" fmla="*/ 10295765 w 12322347"/>
              <a:gd name="connsiteY19" fmla="*/ 69666 h 6307982"/>
              <a:gd name="connsiteX20" fmla="*/ 7778825 w 12322347"/>
              <a:gd name="connsiteY20" fmla="*/ 23097 h 6307982"/>
              <a:gd name="connsiteX21" fmla="*/ 2261685 w 12322347"/>
              <a:gd name="connsiteY21" fmla="*/ 0 h 6307982"/>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5393880 w 12322347"/>
              <a:gd name="connsiteY8" fmla="*/ 5871365 h 6307982"/>
              <a:gd name="connsiteX9" fmla="*/ 5906539 w 12322347"/>
              <a:gd name="connsiteY9" fmla="*/ 6307982 h 6307982"/>
              <a:gd name="connsiteX10" fmla="*/ 6150141 w 12322347"/>
              <a:gd name="connsiteY10" fmla="*/ 5855596 h 6307982"/>
              <a:gd name="connsiteX11" fmla="*/ 9277333 w 12322347"/>
              <a:gd name="connsiteY11" fmla="*/ 5858811 h 6307982"/>
              <a:gd name="connsiteX12" fmla="*/ 10186235 w 12322347"/>
              <a:gd name="connsiteY12" fmla="*/ 5861686 h 6307982"/>
              <a:gd name="connsiteX13" fmla="*/ 11106174 w 12322347"/>
              <a:gd name="connsiteY13" fmla="*/ 5869553 h 6307982"/>
              <a:gd name="connsiteX14" fmla="*/ 12264257 w 12322347"/>
              <a:gd name="connsiteY14" fmla="*/ 5868507 h 6307982"/>
              <a:gd name="connsiteX15" fmla="*/ 12289901 w 12322347"/>
              <a:gd name="connsiteY15" fmla="*/ 2579572 h 6307982"/>
              <a:gd name="connsiteX16" fmla="*/ 12280552 w 12322347"/>
              <a:gd name="connsiteY16" fmla="*/ 123500 h 6307982"/>
              <a:gd name="connsiteX17" fmla="*/ 11824723 w 12322347"/>
              <a:gd name="connsiteY17" fmla="*/ 76222 h 6307982"/>
              <a:gd name="connsiteX18" fmla="*/ 10295765 w 12322347"/>
              <a:gd name="connsiteY18" fmla="*/ 69666 h 6307982"/>
              <a:gd name="connsiteX19" fmla="*/ 7778825 w 12322347"/>
              <a:gd name="connsiteY19" fmla="*/ 23097 h 6307982"/>
              <a:gd name="connsiteX20" fmla="*/ 2261685 w 12322347"/>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544802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356946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6204288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4412432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10739"/>
              <a:gd name="connsiteX1" fmla="*/ 870249 w 12376494"/>
              <a:gd name="connsiteY1" fmla="*/ 10760 h 6210739"/>
              <a:gd name="connsiteX2" fmla="*/ 90600 w 12376494"/>
              <a:gd name="connsiteY2" fmla="*/ 15958 h 6210739"/>
              <a:gd name="connsiteX3" fmla="*/ 90599 w 12376494"/>
              <a:gd name="connsiteY3" fmla="*/ 792072 h 6210739"/>
              <a:gd name="connsiteX4" fmla="*/ 71443 w 12376494"/>
              <a:gd name="connsiteY4" fmla="*/ 1316890 h 6210739"/>
              <a:gd name="connsiteX5" fmla="*/ 60826 w 12376494"/>
              <a:gd name="connsiteY5" fmla="*/ 4542095 h 6210739"/>
              <a:gd name="connsiteX6" fmla="*/ 144079 w 12376494"/>
              <a:gd name="connsiteY6" fmla="*/ 5888744 h 6210739"/>
              <a:gd name="connsiteX7" fmla="*/ 1811499 w 12376494"/>
              <a:gd name="connsiteY7" fmla="*/ 5860679 h 6210739"/>
              <a:gd name="connsiteX8" fmla="*/ 3569467 w 12376494"/>
              <a:gd name="connsiteY8" fmla="*/ 5871365 h 6210739"/>
              <a:gd name="connsiteX9" fmla="*/ 4053225 w 12376494"/>
              <a:gd name="connsiteY9" fmla="*/ 6210739 h 6210739"/>
              <a:gd name="connsiteX10" fmla="*/ 4412432 w 12376494"/>
              <a:gd name="connsiteY10" fmla="*/ 5855596 h 6210739"/>
              <a:gd name="connsiteX11" fmla="*/ 9331480 w 12376494"/>
              <a:gd name="connsiteY11" fmla="*/ 5858811 h 6210739"/>
              <a:gd name="connsiteX12" fmla="*/ 10240382 w 12376494"/>
              <a:gd name="connsiteY12" fmla="*/ 5861686 h 6210739"/>
              <a:gd name="connsiteX13" fmla="*/ 11160321 w 12376494"/>
              <a:gd name="connsiteY13" fmla="*/ 5869553 h 6210739"/>
              <a:gd name="connsiteX14" fmla="*/ 12318404 w 12376494"/>
              <a:gd name="connsiteY14" fmla="*/ 5868507 h 6210739"/>
              <a:gd name="connsiteX15" fmla="*/ 12344048 w 12376494"/>
              <a:gd name="connsiteY15" fmla="*/ 2579572 h 6210739"/>
              <a:gd name="connsiteX16" fmla="*/ 12334699 w 12376494"/>
              <a:gd name="connsiteY16" fmla="*/ 123500 h 6210739"/>
              <a:gd name="connsiteX17" fmla="*/ 11878870 w 12376494"/>
              <a:gd name="connsiteY17" fmla="*/ 76222 h 6210739"/>
              <a:gd name="connsiteX18" fmla="*/ 10349912 w 12376494"/>
              <a:gd name="connsiteY18" fmla="*/ 69666 h 6210739"/>
              <a:gd name="connsiteX19" fmla="*/ 7832972 w 12376494"/>
              <a:gd name="connsiteY19" fmla="*/ 23097 h 6210739"/>
              <a:gd name="connsiteX20" fmla="*/ 2315832 w 12376494"/>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3531834 w 12338861"/>
              <a:gd name="connsiteY8" fmla="*/ 5871365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2867119 w 12338861"/>
              <a:gd name="connsiteY8" fmla="*/ 5855158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4374799 w 12338861"/>
              <a:gd name="connsiteY10" fmla="*/ 5855596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1122688 w 12338861"/>
              <a:gd name="connsiteY12" fmla="*/ 5869553 h 6178324"/>
              <a:gd name="connsiteX13" fmla="*/ 12280771 w 12338861"/>
              <a:gd name="connsiteY13" fmla="*/ 5868507 h 6178324"/>
              <a:gd name="connsiteX14" fmla="*/ 12306415 w 12338861"/>
              <a:gd name="connsiteY14" fmla="*/ 2579572 h 6178324"/>
              <a:gd name="connsiteX15" fmla="*/ 12297066 w 12338861"/>
              <a:gd name="connsiteY15" fmla="*/ 123500 h 6178324"/>
              <a:gd name="connsiteX16" fmla="*/ 11841237 w 12338861"/>
              <a:gd name="connsiteY16" fmla="*/ 76222 h 6178324"/>
              <a:gd name="connsiteX17" fmla="*/ 10312279 w 12338861"/>
              <a:gd name="connsiteY17" fmla="*/ 69666 h 6178324"/>
              <a:gd name="connsiteX18" fmla="*/ 7795339 w 12338861"/>
              <a:gd name="connsiteY18" fmla="*/ 23097 h 6178324"/>
              <a:gd name="connsiteX19" fmla="*/ 2278199 w 12338861"/>
              <a:gd name="connsiteY19" fmla="*/ 0 h 6178324"/>
              <a:gd name="connsiteX0" fmla="*/ 2278199 w 12338861"/>
              <a:gd name="connsiteY0" fmla="*/ 0 h 6220585"/>
              <a:gd name="connsiteX1" fmla="*/ 832616 w 12338861"/>
              <a:gd name="connsiteY1" fmla="*/ 10760 h 6220585"/>
              <a:gd name="connsiteX2" fmla="*/ 52967 w 12338861"/>
              <a:gd name="connsiteY2" fmla="*/ 15958 h 6220585"/>
              <a:gd name="connsiteX3" fmla="*/ 52966 w 12338861"/>
              <a:gd name="connsiteY3" fmla="*/ 792072 h 6220585"/>
              <a:gd name="connsiteX4" fmla="*/ 33810 w 12338861"/>
              <a:gd name="connsiteY4" fmla="*/ 1316890 h 6220585"/>
              <a:gd name="connsiteX5" fmla="*/ 23193 w 12338861"/>
              <a:gd name="connsiteY5" fmla="*/ 4542095 h 6220585"/>
              <a:gd name="connsiteX6" fmla="*/ 106446 w 12338861"/>
              <a:gd name="connsiteY6" fmla="*/ 5888744 h 6220585"/>
              <a:gd name="connsiteX7" fmla="*/ 1253649 w 12338861"/>
              <a:gd name="connsiteY7" fmla="*/ 5860679 h 6220585"/>
              <a:gd name="connsiteX8" fmla="*/ 2867119 w 12338861"/>
              <a:gd name="connsiteY8" fmla="*/ 5855158 h 6220585"/>
              <a:gd name="connsiteX9" fmla="*/ 3350884 w 12338861"/>
              <a:gd name="connsiteY9" fmla="*/ 6220586 h 6220585"/>
              <a:gd name="connsiteX10" fmla="*/ 3594480 w 12338861"/>
              <a:gd name="connsiteY10" fmla="*/ 5823181 h 6220585"/>
              <a:gd name="connsiteX11" fmla="*/ 7964411 w 12338861"/>
              <a:gd name="connsiteY11" fmla="*/ 5858811 h 6220585"/>
              <a:gd name="connsiteX12" fmla="*/ 11122688 w 12338861"/>
              <a:gd name="connsiteY12" fmla="*/ 5869553 h 6220585"/>
              <a:gd name="connsiteX13" fmla="*/ 12280771 w 12338861"/>
              <a:gd name="connsiteY13" fmla="*/ 5868507 h 6220585"/>
              <a:gd name="connsiteX14" fmla="*/ 12306415 w 12338861"/>
              <a:gd name="connsiteY14" fmla="*/ 2579572 h 6220585"/>
              <a:gd name="connsiteX15" fmla="*/ 12297066 w 12338861"/>
              <a:gd name="connsiteY15" fmla="*/ 123500 h 6220585"/>
              <a:gd name="connsiteX16" fmla="*/ 11841237 w 12338861"/>
              <a:gd name="connsiteY16" fmla="*/ 76222 h 6220585"/>
              <a:gd name="connsiteX17" fmla="*/ 10312279 w 12338861"/>
              <a:gd name="connsiteY17" fmla="*/ 69666 h 6220585"/>
              <a:gd name="connsiteX18" fmla="*/ 7795339 w 12338861"/>
              <a:gd name="connsiteY18" fmla="*/ 23097 h 6220585"/>
              <a:gd name="connsiteX19" fmla="*/ 2278199 w 12338861"/>
              <a:gd name="connsiteY19" fmla="*/ 0 h 6220585"/>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306734 w 12367396"/>
              <a:gd name="connsiteY0" fmla="*/ 0 h 6220586"/>
              <a:gd name="connsiteX1" fmla="*/ 861151 w 12367396"/>
              <a:gd name="connsiteY1" fmla="*/ 10760 h 6220586"/>
              <a:gd name="connsiteX2" fmla="*/ 81502 w 12367396"/>
              <a:gd name="connsiteY2" fmla="*/ 15958 h 6220586"/>
              <a:gd name="connsiteX3" fmla="*/ 81501 w 12367396"/>
              <a:gd name="connsiteY3" fmla="*/ 792072 h 6220586"/>
              <a:gd name="connsiteX4" fmla="*/ 62345 w 12367396"/>
              <a:gd name="connsiteY4" fmla="*/ 1316890 h 6220586"/>
              <a:gd name="connsiteX5" fmla="*/ 51728 w 12367396"/>
              <a:gd name="connsiteY5" fmla="*/ 4542095 h 6220586"/>
              <a:gd name="connsiteX6" fmla="*/ 93112 w 12367396"/>
              <a:gd name="connsiteY6" fmla="*/ 5865265 h 6220586"/>
              <a:gd name="connsiteX7" fmla="*/ 1282184 w 12367396"/>
              <a:gd name="connsiteY7" fmla="*/ 5860679 h 6220586"/>
              <a:gd name="connsiteX8" fmla="*/ 2895654 w 12367396"/>
              <a:gd name="connsiteY8" fmla="*/ 5855158 h 6220586"/>
              <a:gd name="connsiteX9" fmla="*/ 3379419 w 12367396"/>
              <a:gd name="connsiteY9" fmla="*/ 6220586 h 6220586"/>
              <a:gd name="connsiteX10" fmla="*/ 3623015 w 12367396"/>
              <a:gd name="connsiteY10" fmla="*/ 5823181 h 6220586"/>
              <a:gd name="connsiteX11" fmla="*/ 7992946 w 12367396"/>
              <a:gd name="connsiteY11" fmla="*/ 5858811 h 6220586"/>
              <a:gd name="connsiteX12" fmla="*/ 11151223 w 12367396"/>
              <a:gd name="connsiteY12" fmla="*/ 5869553 h 6220586"/>
              <a:gd name="connsiteX13" fmla="*/ 12309306 w 12367396"/>
              <a:gd name="connsiteY13" fmla="*/ 5868507 h 6220586"/>
              <a:gd name="connsiteX14" fmla="*/ 12334950 w 12367396"/>
              <a:gd name="connsiteY14" fmla="*/ 2579572 h 6220586"/>
              <a:gd name="connsiteX15" fmla="*/ 12325601 w 12367396"/>
              <a:gd name="connsiteY15" fmla="*/ 123500 h 6220586"/>
              <a:gd name="connsiteX16" fmla="*/ 11869772 w 12367396"/>
              <a:gd name="connsiteY16" fmla="*/ 76222 h 6220586"/>
              <a:gd name="connsiteX17" fmla="*/ 10340814 w 12367396"/>
              <a:gd name="connsiteY17" fmla="*/ 69666 h 6220586"/>
              <a:gd name="connsiteX18" fmla="*/ 7823874 w 12367396"/>
              <a:gd name="connsiteY18" fmla="*/ 23097 h 6220586"/>
              <a:gd name="connsiteX19" fmla="*/ 2306734 w 12367396"/>
              <a:gd name="connsiteY19" fmla="*/ 0 h 6220586"/>
              <a:gd name="connsiteX0" fmla="*/ 2335523 w 12396185"/>
              <a:gd name="connsiteY0" fmla="*/ 0 h 6220586"/>
              <a:gd name="connsiteX1" fmla="*/ 889940 w 12396185"/>
              <a:gd name="connsiteY1" fmla="*/ 10760 h 6220586"/>
              <a:gd name="connsiteX2" fmla="*/ 110291 w 12396185"/>
              <a:gd name="connsiteY2" fmla="*/ 15958 h 6220586"/>
              <a:gd name="connsiteX3" fmla="*/ 110290 w 12396185"/>
              <a:gd name="connsiteY3" fmla="*/ 792072 h 6220586"/>
              <a:gd name="connsiteX4" fmla="*/ 91134 w 12396185"/>
              <a:gd name="connsiteY4" fmla="*/ 1316890 h 6220586"/>
              <a:gd name="connsiteX5" fmla="*/ 80517 w 12396185"/>
              <a:gd name="connsiteY5" fmla="*/ 4542095 h 6220586"/>
              <a:gd name="connsiteX6" fmla="*/ 121901 w 12396185"/>
              <a:gd name="connsiteY6" fmla="*/ 5865265 h 6220586"/>
              <a:gd name="connsiteX7" fmla="*/ 1310973 w 12396185"/>
              <a:gd name="connsiteY7" fmla="*/ 5860679 h 6220586"/>
              <a:gd name="connsiteX8" fmla="*/ 2924443 w 12396185"/>
              <a:gd name="connsiteY8" fmla="*/ 5855158 h 6220586"/>
              <a:gd name="connsiteX9" fmla="*/ 3408208 w 12396185"/>
              <a:gd name="connsiteY9" fmla="*/ 6220586 h 6220586"/>
              <a:gd name="connsiteX10" fmla="*/ 3651804 w 12396185"/>
              <a:gd name="connsiteY10" fmla="*/ 5823181 h 6220586"/>
              <a:gd name="connsiteX11" fmla="*/ 8021735 w 12396185"/>
              <a:gd name="connsiteY11" fmla="*/ 5858811 h 6220586"/>
              <a:gd name="connsiteX12" fmla="*/ 11180012 w 12396185"/>
              <a:gd name="connsiteY12" fmla="*/ 5869553 h 6220586"/>
              <a:gd name="connsiteX13" fmla="*/ 12338095 w 12396185"/>
              <a:gd name="connsiteY13" fmla="*/ 5868507 h 6220586"/>
              <a:gd name="connsiteX14" fmla="*/ 12363739 w 12396185"/>
              <a:gd name="connsiteY14" fmla="*/ 2579572 h 6220586"/>
              <a:gd name="connsiteX15" fmla="*/ 12354390 w 12396185"/>
              <a:gd name="connsiteY15" fmla="*/ 123500 h 6220586"/>
              <a:gd name="connsiteX16" fmla="*/ 11898561 w 12396185"/>
              <a:gd name="connsiteY16" fmla="*/ 76222 h 6220586"/>
              <a:gd name="connsiteX17" fmla="*/ 10369603 w 12396185"/>
              <a:gd name="connsiteY17" fmla="*/ 69666 h 6220586"/>
              <a:gd name="connsiteX18" fmla="*/ 7852663 w 12396185"/>
              <a:gd name="connsiteY18" fmla="*/ 23097 h 6220586"/>
              <a:gd name="connsiteX19" fmla="*/ 2335523 w 12396185"/>
              <a:gd name="connsiteY19" fmla="*/ 0 h 6220586"/>
              <a:gd name="connsiteX0" fmla="*/ 2261687 w 12322349"/>
              <a:gd name="connsiteY0" fmla="*/ 0 h 6220586"/>
              <a:gd name="connsiteX1" fmla="*/ 816104 w 12322349"/>
              <a:gd name="connsiteY1" fmla="*/ 10760 h 6220586"/>
              <a:gd name="connsiteX2" fmla="*/ 36455 w 12322349"/>
              <a:gd name="connsiteY2" fmla="*/ 15958 h 6220586"/>
              <a:gd name="connsiteX3" fmla="*/ 36454 w 12322349"/>
              <a:gd name="connsiteY3" fmla="*/ 792072 h 6220586"/>
              <a:gd name="connsiteX4" fmla="*/ 17298 w 12322349"/>
              <a:gd name="connsiteY4" fmla="*/ 1316890 h 6220586"/>
              <a:gd name="connsiteX5" fmla="*/ 6681 w 12322349"/>
              <a:gd name="connsiteY5" fmla="*/ 4542095 h 6220586"/>
              <a:gd name="connsiteX6" fmla="*/ 48065 w 12322349"/>
              <a:gd name="connsiteY6" fmla="*/ 5865265 h 6220586"/>
              <a:gd name="connsiteX7" fmla="*/ 1237137 w 12322349"/>
              <a:gd name="connsiteY7" fmla="*/ 5860679 h 6220586"/>
              <a:gd name="connsiteX8" fmla="*/ 2850607 w 12322349"/>
              <a:gd name="connsiteY8" fmla="*/ 5855158 h 6220586"/>
              <a:gd name="connsiteX9" fmla="*/ 3334372 w 12322349"/>
              <a:gd name="connsiteY9" fmla="*/ 6220586 h 6220586"/>
              <a:gd name="connsiteX10" fmla="*/ 3577968 w 12322349"/>
              <a:gd name="connsiteY10" fmla="*/ 5823181 h 6220586"/>
              <a:gd name="connsiteX11" fmla="*/ 7947899 w 12322349"/>
              <a:gd name="connsiteY11" fmla="*/ 5858811 h 6220586"/>
              <a:gd name="connsiteX12" fmla="*/ 11106176 w 12322349"/>
              <a:gd name="connsiteY12" fmla="*/ 5869553 h 6220586"/>
              <a:gd name="connsiteX13" fmla="*/ 12264259 w 12322349"/>
              <a:gd name="connsiteY13" fmla="*/ 5868507 h 6220586"/>
              <a:gd name="connsiteX14" fmla="*/ 12289903 w 12322349"/>
              <a:gd name="connsiteY14" fmla="*/ 2579572 h 6220586"/>
              <a:gd name="connsiteX15" fmla="*/ 12280554 w 12322349"/>
              <a:gd name="connsiteY15" fmla="*/ 123500 h 6220586"/>
              <a:gd name="connsiteX16" fmla="*/ 11824725 w 12322349"/>
              <a:gd name="connsiteY16" fmla="*/ 76222 h 6220586"/>
              <a:gd name="connsiteX17" fmla="*/ 10295767 w 12322349"/>
              <a:gd name="connsiteY17" fmla="*/ 69666 h 6220586"/>
              <a:gd name="connsiteX18" fmla="*/ 7778827 w 12322349"/>
              <a:gd name="connsiteY18" fmla="*/ 23097 h 6220586"/>
              <a:gd name="connsiteX19" fmla="*/ 2261687 w 12322349"/>
              <a:gd name="connsiteY19" fmla="*/ 0 h 622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2349" h="6220586">
                <a:moveTo>
                  <a:pt x="2261687" y="0"/>
                </a:moveTo>
                <a:lnTo>
                  <a:pt x="816104" y="10760"/>
                </a:lnTo>
                <a:lnTo>
                  <a:pt x="36455" y="15958"/>
                </a:lnTo>
                <a:cubicBezTo>
                  <a:pt x="36455" y="288746"/>
                  <a:pt x="36454" y="519284"/>
                  <a:pt x="36454" y="792072"/>
                </a:cubicBezTo>
                <a:cubicBezTo>
                  <a:pt x="37986" y="902748"/>
                  <a:pt x="15766" y="1206214"/>
                  <a:pt x="17298" y="1316890"/>
                </a:cubicBezTo>
                <a:cubicBezTo>
                  <a:pt x="32127" y="1752674"/>
                  <a:pt x="-17299" y="3705146"/>
                  <a:pt x="6681" y="4542095"/>
                </a:cubicBezTo>
                <a:cubicBezTo>
                  <a:pt x="46572" y="5225386"/>
                  <a:pt x="-29251" y="5700107"/>
                  <a:pt x="48065" y="5865265"/>
                </a:cubicBezTo>
                <a:cubicBezTo>
                  <a:pt x="69776" y="5911642"/>
                  <a:pt x="423318" y="5861060"/>
                  <a:pt x="1237137" y="5860679"/>
                </a:cubicBezTo>
                <a:lnTo>
                  <a:pt x="2850607" y="5855158"/>
                </a:lnTo>
                <a:cubicBezTo>
                  <a:pt x="3045452" y="5967588"/>
                  <a:pt x="3144017" y="6088833"/>
                  <a:pt x="3334372" y="6220586"/>
                </a:cubicBezTo>
                <a:cubicBezTo>
                  <a:pt x="3410921" y="6144477"/>
                  <a:pt x="3476952" y="5963812"/>
                  <a:pt x="3577968" y="5823181"/>
                </a:cubicBezTo>
                <a:cubicBezTo>
                  <a:pt x="3664957" y="5820441"/>
                  <a:pt x="7586687" y="5865726"/>
                  <a:pt x="7947899" y="5858811"/>
                </a:cubicBezTo>
                <a:lnTo>
                  <a:pt x="11106176" y="5869553"/>
                </a:lnTo>
                <a:cubicBezTo>
                  <a:pt x="11463839" y="5859889"/>
                  <a:pt x="12237328" y="5912260"/>
                  <a:pt x="12264259" y="5868507"/>
                </a:cubicBezTo>
                <a:cubicBezTo>
                  <a:pt x="12302702" y="5662987"/>
                  <a:pt x="12276559" y="4364873"/>
                  <a:pt x="12289903" y="2579572"/>
                </a:cubicBezTo>
                <a:cubicBezTo>
                  <a:pt x="12338264" y="1498304"/>
                  <a:pt x="12330434" y="544926"/>
                  <a:pt x="12280554" y="123500"/>
                </a:cubicBezTo>
                <a:cubicBezTo>
                  <a:pt x="12274273" y="70433"/>
                  <a:pt x="12155523" y="85194"/>
                  <a:pt x="11824725" y="76222"/>
                </a:cubicBezTo>
                <a:cubicBezTo>
                  <a:pt x="11493927" y="67250"/>
                  <a:pt x="10495819" y="85585"/>
                  <a:pt x="10295767" y="69666"/>
                </a:cubicBezTo>
                <a:lnTo>
                  <a:pt x="7778827" y="23097"/>
                </a:lnTo>
                <a:lnTo>
                  <a:pt x="2261687" y="0"/>
                </a:lnTo>
                <a:close/>
              </a:path>
            </a:pathLst>
          </a:custGeom>
          <a:solidFill>
            <a:schemeClr val="bg1"/>
          </a:solidFill>
          <a:ln w="19050"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8937C130-01E6-4BEB-89A6-F15DD7EE9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957" y="751140"/>
            <a:ext cx="5574757" cy="3858515"/>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4422579 w 12322347"/>
              <a:gd name="connsiteY8" fmla="*/ 5855502 h 6307982"/>
              <a:gd name="connsiteX9" fmla="*/ 5393880 w 12322347"/>
              <a:gd name="connsiteY9" fmla="*/ 5871365 h 6307982"/>
              <a:gd name="connsiteX10" fmla="*/ 5906539 w 12322347"/>
              <a:gd name="connsiteY10" fmla="*/ 6307982 h 6307982"/>
              <a:gd name="connsiteX11" fmla="*/ 6150141 w 12322347"/>
              <a:gd name="connsiteY11" fmla="*/ 5855596 h 6307982"/>
              <a:gd name="connsiteX12" fmla="*/ 9277333 w 12322347"/>
              <a:gd name="connsiteY12" fmla="*/ 5858811 h 6307982"/>
              <a:gd name="connsiteX13" fmla="*/ 10186235 w 12322347"/>
              <a:gd name="connsiteY13" fmla="*/ 5861686 h 6307982"/>
              <a:gd name="connsiteX14" fmla="*/ 11106174 w 12322347"/>
              <a:gd name="connsiteY14" fmla="*/ 5869553 h 6307982"/>
              <a:gd name="connsiteX15" fmla="*/ 12264257 w 12322347"/>
              <a:gd name="connsiteY15" fmla="*/ 5868507 h 6307982"/>
              <a:gd name="connsiteX16" fmla="*/ 12289901 w 12322347"/>
              <a:gd name="connsiteY16" fmla="*/ 2579572 h 6307982"/>
              <a:gd name="connsiteX17" fmla="*/ 12280552 w 12322347"/>
              <a:gd name="connsiteY17" fmla="*/ 123500 h 6307982"/>
              <a:gd name="connsiteX18" fmla="*/ 11824723 w 12322347"/>
              <a:gd name="connsiteY18" fmla="*/ 76222 h 6307982"/>
              <a:gd name="connsiteX19" fmla="*/ 10295765 w 12322347"/>
              <a:gd name="connsiteY19" fmla="*/ 69666 h 6307982"/>
              <a:gd name="connsiteX20" fmla="*/ 7778825 w 12322347"/>
              <a:gd name="connsiteY20" fmla="*/ 23097 h 6307982"/>
              <a:gd name="connsiteX21" fmla="*/ 2261685 w 12322347"/>
              <a:gd name="connsiteY21" fmla="*/ 0 h 6307982"/>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5393880 w 12322347"/>
              <a:gd name="connsiteY8" fmla="*/ 5871365 h 6307982"/>
              <a:gd name="connsiteX9" fmla="*/ 5906539 w 12322347"/>
              <a:gd name="connsiteY9" fmla="*/ 6307982 h 6307982"/>
              <a:gd name="connsiteX10" fmla="*/ 6150141 w 12322347"/>
              <a:gd name="connsiteY10" fmla="*/ 5855596 h 6307982"/>
              <a:gd name="connsiteX11" fmla="*/ 9277333 w 12322347"/>
              <a:gd name="connsiteY11" fmla="*/ 5858811 h 6307982"/>
              <a:gd name="connsiteX12" fmla="*/ 10186235 w 12322347"/>
              <a:gd name="connsiteY12" fmla="*/ 5861686 h 6307982"/>
              <a:gd name="connsiteX13" fmla="*/ 11106174 w 12322347"/>
              <a:gd name="connsiteY13" fmla="*/ 5869553 h 6307982"/>
              <a:gd name="connsiteX14" fmla="*/ 12264257 w 12322347"/>
              <a:gd name="connsiteY14" fmla="*/ 5868507 h 6307982"/>
              <a:gd name="connsiteX15" fmla="*/ 12289901 w 12322347"/>
              <a:gd name="connsiteY15" fmla="*/ 2579572 h 6307982"/>
              <a:gd name="connsiteX16" fmla="*/ 12280552 w 12322347"/>
              <a:gd name="connsiteY16" fmla="*/ 123500 h 6307982"/>
              <a:gd name="connsiteX17" fmla="*/ 11824723 w 12322347"/>
              <a:gd name="connsiteY17" fmla="*/ 76222 h 6307982"/>
              <a:gd name="connsiteX18" fmla="*/ 10295765 w 12322347"/>
              <a:gd name="connsiteY18" fmla="*/ 69666 h 6307982"/>
              <a:gd name="connsiteX19" fmla="*/ 7778825 w 12322347"/>
              <a:gd name="connsiteY19" fmla="*/ 23097 h 6307982"/>
              <a:gd name="connsiteX20" fmla="*/ 2261685 w 12322347"/>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544802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356946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6204288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4412432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10739"/>
              <a:gd name="connsiteX1" fmla="*/ 870249 w 12376494"/>
              <a:gd name="connsiteY1" fmla="*/ 10760 h 6210739"/>
              <a:gd name="connsiteX2" fmla="*/ 90600 w 12376494"/>
              <a:gd name="connsiteY2" fmla="*/ 15958 h 6210739"/>
              <a:gd name="connsiteX3" fmla="*/ 90599 w 12376494"/>
              <a:gd name="connsiteY3" fmla="*/ 792072 h 6210739"/>
              <a:gd name="connsiteX4" fmla="*/ 71443 w 12376494"/>
              <a:gd name="connsiteY4" fmla="*/ 1316890 h 6210739"/>
              <a:gd name="connsiteX5" fmla="*/ 60826 w 12376494"/>
              <a:gd name="connsiteY5" fmla="*/ 4542095 h 6210739"/>
              <a:gd name="connsiteX6" fmla="*/ 144079 w 12376494"/>
              <a:gd name="connsiteY6" fmla="*/ 5888744 h 6210739"/>
              <a:gd name="connsiteX7" fmla="*/ 1811499 w 12376494"/>
              <a:gd name="connsiteY7" fmla="*/ 5860679 h 6210739"/>
              <a:gd name="connsiteX8" fmla="*/ 3569467 w 12376494"/>
              <a:gd name="connsiteY8" fmla="*/ 5871365 h 6210739"/>
              <a:gd name="connsiteX9" fmla="*/ 4053225 w 12376494"/>
              <a:gd name="connsiteY9" fmla="*/ 6210739 h 6210739"/>
              <a:gd name="connsiteX10" fmla="*/ 4412432 w 12376494"/>
              <a:gd name="connsiteY10" fmla="*/ 5855596 h 6210739"/>
              <a:gd name="connsiteX11" fmla="*/ 9331480 w 12376494"/>
              <a:gd name="connsiteY11" fmla="*/ 5858811 h 6210739"/>
              <a:gd name="connsiteX12" fmla="*/ 10240382 w 12376494"/>
              <a:gd name="connsiteY12" fmla="*/ 5861686 h 6210739"/>
              <a:gd name="connsiteX13" fmla="*/ 11160321 w 12376494"/>
              <a:gd name="connsiteY13" fmla="*/ 5869553 h 6210739"/>
              <a:gd name="connsiteX14" fmla="*/ 12318404 w 12376494"/>
              <a:gd name="connsiteY14" fmla="*/ 5868507 h 6210739"/>
              <a:gd name="connsiteX15" fmla="*/ 12344048 w 12376494"/>
              <a:gd name="connsiteY15" fmla="*/ 2579572 h 6210739"/>
              <a:gd name="connsiteX16" fmla="*/ 12334699 w 12376494"/>
              <a:gd name="connsiteY16" fmla="*/ 123500 h 6210739"/>
              <a:gd name="connsiteX17" fmla="*/ 11878870 w 12376494"/>
              <a:gd name="connsiteY17" fmla="*/ 76222 h 6210739"/>
              <a:gd name="connsiteX18" fmla="*/ 10349912 w 12376494"/>
              <a:gd name="connsiteY18" fmla="*/ 69666 h 6210739"/>
              <a:gd name="connsiteX19" fmla="*/ 7832972 w 12376494"/>
              <a:gd name="connsiteY19" fmla="*/ 23097 h 6210739"/>
              <a:gd name="connsiteX20" fmla="*/ 2315832 w 12376494"/>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3531834 w 12338861"/>
              <a:gd name="connsiteY8" fmla="*/ 5871365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2867119 w 12338861"/>
              <a:gd name="connsiteY8" fmla="*/ 5855158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4374799 w 12338861"/>
              <a:gd name="connsiteY10" fmla="*/ 5855596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1122688 w 12338861"/>
              <a:gd name="connsiteY12" fmla="*/ 5869553 h 6178324"/>
              <a:gd name="connsiteX13" fmla="*/ 12280771 w 12338861"/>
              <a:gd name="connsiteY13" fmla="*/ 5868507 h 6178324"/>
              <a:gd name="connsiteX14" fmla="*/ 12306415 w 12338861"/>
              <a:gd name="connsiteY14" fmla="*/ 2579572 h 6178324"/>
              <a:gd name="connsiteX15" fmla="*/ 12297066 w 12338861"/>
              <a:gd name="connsiteY15" fmla="*/ 123500 h 6178324"/>
              <a:gd name="connsiteX16" fmla="*/ 11841237 w 12338861"/>
              <a:gd name="connsiteY16" fmla="*/ 76222 h 6178324"/>
              <a:gd name="connsiteX17" fmla="*/ 10312279 w 12338861"/>
              <a:gd name="connsiteY17" fmla="*/ 69666 h 6178324"/>
              <a:gd name="connsiteX18" fmla="*/ 7795339 w 12338861"/>
              <a:gd name="connsiteY18" fmla="*/ 23097 h 6178324"/>
              <a:gd name="connsiteX19" fmla="*/ 2278199 w 12338861"/>
              <a:gd name="connsiteY19" fmla="*/ 0 h 6178324"/>
              <a:gd name="connsiteX0" fmla="*/ 2278199 w 12338861"/>
              <a:gd name="connsiteY0" fmla="*/ 0 h 6220585"/>
              <a:gd name="connsiteX1" fmla="*/ 832616 w 12338861"/>
              <a:gd name="connsiteY1" fmla="*/ 10760 h 6220585"/>
              <a:gd name="connsiteX2" fmla="*/ 52967 w 12338861"/>
              <a:gd name="connsiteY2" fmla="*/ 15958 h 6220585"/>
              <a:gd name="connsiteX3" fmla="*/ 52966 w 12338861"/>
              <a:gd name="connsiteY3" fmla="*/ 792072 h 6220585"/>
              <a:gd name="connsiteX4" fmla="*/ 33810 w 12338861"/>
              <a:gd name="connsiteY4" fmla="*/ 1316890 h 6220585"/>
              <a:gd name="connsiteX5" fmla="*/ 23193 w 12338861"/>
              <a:gd name="connsiteY5" fmla="*/ 4542095 h 6220585"/>
              <a:gd name="connsiteX6" fmla="*/ 106446 w 12338861"/>
              <a:gd name="connsiteY6" fmla="*/ 5888744 h 6220585"/>
              <a:gd name="connsiteX7" fmla="*/ 1253649 w 12338861"/>
              <a:gd name="connsiteY7" fmla="*/ 5860679 h 6220585"/>
              <a:gd name="connsiteX8" fmla="*/ 2867119 w 12338861"/>
              <a:gd name="connsiteY8" fmla="*/ 5855158 h 6220585"/>
              <a:gd name="connsiteX9" fmla="*/ 3350884 w 12338861"/>
              <a:gd name="connsiteY9" fmla="*/ 6220586 h 6220585"/>
              <a:gd name="connsiteX10" fmla="*/ 3594480 w 12338861"/>
              <a:gd name="connsiteY10" fmla="*/ 5823181 h 6220585"/>
              <a:gd name="connsiteX11" fmla="*/ 7964411 w 12338861"/>
              <a:gd name="connsiteY11" fmla="*/ 5858811 h 6220585"/>
              <a:gd name="connsiteX12" fmla="*/ 11122688 w 12338861"/>
              <a:gd name="connsiteY12" fmla="*/ 5869553 h 6220585"/>
              <a:gd name="connsiteX13" fmla="*/ 12280771 w 12338861"/>
              <a:gd name="connsiteY13" fmla="*/ 5868507 h 6220585"/>
              <a:gd name="connsiteX14" fmla="*/ 12306415 w 12338861"/>
              <a:gd name="connsiteY14" fmla="*/ 2579572 h 6220585"/>
              <a:gd name="connsiteX15" fmla="*/ 12297066 w 12338861"/>
              <a:gd name="connsiteY15" fmla="*/ 123500 h 6220585"/>
              <a:gd name="connsiteX16" fmla="*/ 11841237 w 12338861"/>
              <a:gd name="connsiteY16" fmla="*/ 76222 h 6220585"/>
              <a:gd name="connsiteX17" fmla="*/ 10312279 w 12338861"/>
              <a:gd name="connsiteY17" fmla="*/ 69666 h 6220585"/>
              <a:gd name="connsiteX18" fmla="*/ 7795339 w 12338861"/>
              <a:gd name="connsiteY18" fmla="*/ 23097 h 6220585"/>
              <a:gd name="connsiteX19" fmla="*/ 2278199 w 12338861"/>
              <a:gd name="connsiteY19" fmla="*/ 0 h 6220585"/>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306734 w 12367396"/>
              <a:gd name="connsiteY0" fmla="*/ 0 h 6220586"/>
              <a:gd name="connsiteX1" fmla="*/ 861151 w 12367396"/>
              <a:gd name="connsiteY1" fmla="*/ 10760 h 6220586"/>
              <a:gd name="connsiteX2" fmla="*/ 81502 w 12367396"/>
              <a:gd name="connsiteY2" fmla="*/ 15958 h 6220586"/>
              <a:gd name="connsiteX3" fmla="*/ 81501 w 12367396"/>
              <a:gd name="connsiteY3" fmla="*/ 792072 h 6220586"/>
              <a:gd name="connsiteX4" fmla="*/ 62345 w 12367396"/>
              <a:gd name="connsiteY4" fmla="*/ 1316890 h 6220586"/>
              <a:gd name="connsiteX5" fmla="*/ 51728 w 12367396"/>
              <a:gd name="connsiteY5" fmla="*/ 4542095 h 6220586"/>
              <a:gd name="connsiteX6" fmla="*/ 93112 w 12367396"/>
              <a:gd name="connsiteY6" fmla="*/ 5865265 h 6220586"/>
              <a:gd name="connsiteX7" fmla="*/ 1282184 w 12367396"/>
              <a:gd name="connsiteY7" fmla="*/ 5860679 h 6220586"/>
              <a:gd name="connsiteX8" fmla="*/ 2895654 w 12367396"/>
              <a:gd name="connsiteY8" fmla="*/ 5855158 h 6220586"/>
              <a:gd name="connsiteX9" fmla="*/ 3379419 w 12367396"/>
              <a:gd name="connsiteY9" fmla="*/ 6220586 h 6220586"/>
              <a:gd name="connsiteX10" fmla="*/ 3623015 w 12367396"/>
              <a:gd name="connsiteY10" fmla="*/ 5823181 h 6220586"/>
              <a:gd name="connsiteX11" fmla="*/ 7992946 w 12367396"/>
              <a:gd name="connsiteY11" fmla="*/ 5858811 h 6220586"/>
              <a:gd name="connsiteX12" fmla="*/ 11151223 w 12367396"/>
              <a:gd name="connsiteY12" fmla="*/ 5869553 h 6220586"/>
              <a:gd name="connsiteX13" fmla="*/ 12309306 w 12367396"/>
              <a:gd name="connsiteY13" fmla="*/ 5868507 h 6220586"/>
              <a:gd name="connsiteX14" fmla="*/ 12334950 w 12367396"/>
              <a:gd name="connsiteY14" fmla="*/ 2579572 h 6220586"/>
              <a:gd name="connsiteX15" fmla="*/ 12325601 w 12367396"/>
              <a:gd name="connsiteY15" fmla="*/ 123500 h 6220586"/>
              <a:gd name="connsiteX16" fmla="*/ 11869772 w 12367396"/>
              <a:gd name="connsiteY16" fmla="*/ 76222 h 6220586"/>
              <a:gd name="connsiteX17" fmla="*/ 10340814 w 12367396"/>
              <a:gd name="connsiteY17" fmla="*/ 69666 h 6220586"/>
              <a:gd name="connsiteX18" fmla="*/ 7823874 w 12367396"/>
              <a:gd name="connsiteY18" fmla="*/ 23097 h 6220586"/>
              <a:gd name="connsiteX19" fmla="*/ 2306734 w 12367396"/>
              <a:gd name="connsiteY19" fmla="*/ 0 h 6220586"/>
              <a:gd name="connsiteX0" fmla="*/ 2335523 w 12396185"/>
              <a:gd name="connsiteY0" fmla="*/ 0 h 6220586"/>
              <a:gd name="connsiteX1" fmla="*/ 889940 w 12396185"/>
              <a:gd name="connsiteY1" fmla="*/ 10760 h 6220586"/>
              <a:gd name="connsiteX2" fmla="*/ 110291 w 12396185"/>
              <a:gd name="connsiteY2" fmla="*/ 15958 h 6220586"/>
              <a:gd name="connsiteX3" fmla="*/ 110290 w 12396185"/>
              <a:gd name="connsiteY3" fmla="*/ 792072 h 6220586"/>
              <a:gd name="connsiteX4" fmla="*/ 91134 w 12396185"/>
              <a:gd name="connsiteY4" fmla="*/ 1316890 h 6220586"/>
              <a:gd name="connsiteX5" fmla="*/ 80517 w 12396185"/>
              <a:gd name="connsiteY5" fmla="*/ 4542095 h 6220586"/>
              <a:gd name="connsiteX6" fmla="*/ 121901 w 12396185"/>
              <a:gd name="connsiteY6" fmla="*/ 5865265 h 6220586"/>
              <a:gd name="connsiteX7" fmla="*/ 1310973 w 12396185"/>
              <a:gd name="connsiteY7" fmla="*/ 5860679 h 6220586"/>
              <a:gd name="connsiteX8" fmla="*/ 2924443 w 12396185"/>
              <a:gd name="connsiteY8" fmla="*/ 5855158 h 6220586"/>
              <a:gd name="connsiteX9" fmla="*/ 3408208 w 12396185"/>
              <a:gd name="connsiteY9" fmla="*/ 6220586 h 6220586"/>
              <a:gd name="connsiteX10" fmla="*/ 3651804 w 12396185"/>
              <a:gd name="connsiteY10" fmla="*/ 5823181 h 6220586"/>
              <a:gd name="connsiteX11" fmla="*/ 8021735 w 12396185"/>
              <a:gd name="connsiteY11" fmla="*/ 5858811 h 6220586"/>
              <a:gd name="connsiteX12" fmla="*/ 11180012 w 12396185"/>
              <a:gd name="connsiteY12" fmla="*/ 5869553 h 6220586"/>
              <a:gd name="connsiteX13" fmla="*/ 12338095 w 12396185"/>
              <a:gd name="connsiteY13" fmla="*/ 5868507 h 6220586"/>
              <a:gd name="connsiteX14" fmla="*/ 12363739 w 12396185"/>
              <a:gd name="connsiteY14" fmla="*/ 2579572 h 6220586"/>
              <a:gd name="connsiteX15" fmla="*/ 12354390 w 12396185"/>
              <a:gd name="connsiteY15" fmla="*/ 123500 h 6220586"/>
              <a:gd name="connsiteX16" fmla="*/ 11898561 w 12396185"/>
              <a:gd name="connsiteY16" fmla="*/ 76222 h 6220586"/>
              <a:gd name="connsiteX17" fmla="*/ 10369603 w 12396185"/>
              <a:gd name="connsiteY17" fmla="*/ 69666 h 6220586"/>
              <a:gd name="connsiteX18" fmla="*/ 7852663 w 12396185"/>
              <a:gd name="connsiteY18" fmla="*/ 23097 h 6220586"/>
              <a:gd name="connsiteX19" fmla="*/ 2335523 w 12396185"/>
              <a:gd name="connsiteY19" fmla="*/ 0 h 6220586"/>
              <a:gd name="connsiteX0" fmla="*/ 2261687 w 12322349"/>
              <a:gd name="connsiteY0" fmla="*/ 0 h 6220586"/>
              <a:gd name="connsiteX1" fmla="*/ 816104 w 12322349"/>
              <a:gd name="connsiteY1" fmla="*/ 10760 h 6220586"/>
              <a:gd name="connsiteX2" fmla="*/ 36455 w 12322349"/>
              <a:gd name="connsiteY2" fmla="*/ 15958 h 6220586"/>
              <a:gd name="connsiteX3" fmla="*/ 36454 w 12322349"/>
              <a:gd name="connsiteY3" fmla="*/ 792072 h 6220586"/>
              <a:gd name="connsiteX4" fmla="*/ 17298 w 12322349"/>
              <a:gd name="connsiteY4" fmla="*/ 1316890 h 6220586"/>
              <a:gd name="connsiteX5" fmla="*/ 6681 w 12322349"/>
              <a:gd name="connsiteY5" fmla="*/ 4542095 h 6220586"/>
              <a:gd name="connsiteX6" fmla="*/ 48065 w 12322349"/>
              <a:gd name="connsiteY6" fmla="*/ 5865265 h 6220586"/>
              <a:gd name="connsiteX7" fmla="*/ 1237137 w 12322349"/>
              <a:gd name="connsiteY7" fmla="*/ 5860679 h 6220586"/>
              <a:gd name="connsiteX8" fmla="*/ 2850607 w 12322349"/>
              <a:gd name="connsiteY8" fmla="*/ 5855158 h 6220586"/>
              <a:gd name="connsiteX9" fmla="*/ 3334372 w 12322349"/>
              <a:gd name="connsiteY9" fmla="*/ 6220586 h 6220586"/>
              <a:gd name="connsiteX10" fmla="*/ 3577968 w 12322349"/>
              <a:gd name="connsiteY10" fmla="*/ 5823181 h 6220586"/>
              <a:gd name="connsiteX11" fmla="*/ 7947899 w 12322349"/>
              <a:gd name="connsiteY11" fmla="*/ 5858811 h 6220586"/>
              <a:gd name="connsiteX12" fmla="*/ 11106176 w 12322349"/>
              <a:gd name="connsiteY12" fmla="*/ 5869553 h 6220586"/>
              <a:gd name="connsiteX13" fmla="*/ 12264259 w 12322349"/>
              <a:gd name="connsiteY13" fmla="*/ 5868507 h 6220586"/>
              <a:gd name="connsiteX14" fmla="*/ 12289903 w 12322349"/>
              <a:gd name="connsiteY14" fmla="*/ 2579572 h 6220586"/>
              <a:gd name="connsiteX15" fmla="*/ 12280554 w 12322349"/>
              <a:gd name="connsiteY15" fmla="*/ 123500 h 6220586"/>
              <a:gd name="connsiteX16" fmla="*/ 11824725 w 12322349"/>
              <a:gd name="connsiteY16" fmla="*/ 76222 h 6220586"/>
              <a:gd name="connsiteX17" fmla="*/ 10295767 w 12322349"/>
              <a:gd name="connsiteY17" fmla="*/ 69666 h 6220586"/>
              <a:gd name="connsiteX18" fmla="*/ 7778827 w 12322349"/>
              <a:gd name="connsiteY18" fmla="*/ 23097 h 6220586"/>
              <a:gd name="connsiteX19" fmla="*/ 2261687 w 12322349"/>
              <a:gd name="connsiteY19" fmla="*/ 0 h 622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2349" h="6220586">
                <a:moveTo>
                  <a:pt x="2261687" y="0"/>
                </a:moveTo>
                <a:lnTo>
                  <a:pt x="816104" y="10760"/>
                </a:lnTo>
                <a:lnTo>
                  <a:pt x="36455" y="15958"/>
                </a:lnTo>
                <a:cubicBezTo>
                  <a:pt x="36455" y="288746"/>
                  <a:pt x="36454" y="519284"/>
                  <a:pt x="36454" y="792072"/>
                </a:cubicBezTo>
                <a:cubicBezTo>
                  <a:pt x="37986" y="902748"/>
                  <a:pt x="15766" y="1206214"/>
                  <a:pt x="17298" y="1316890"/>
                </a:cubicBezTo>
                <a:cubicBezTo>
                  <a:pt x="32127" y="1752674"/>
                  <a:pt x="-17299" y="3705146"/>
                  <a:pt x="6681" y="4542095"/>
                </a:cubicBezTo>
                <a:cubicBezTo>
                  <a:pt x="46572" y="5225386"/>
                  <a:pt x="-29251" y="5700107"/>
                  <a:pt x="48065" y="5865265"/>
                </a:cubicBezTo>
                <a:cubicBezTo>
                  <a:pt x="69776" y="5911642"/>
                  <a:pt x="423318" y="5861060"/>
                  <a:pt x="1237137" y="5860679"/>
                </a:cubicBezTo>
                <a:lnTo>
                  <a:pt x="2850607" y="5855158"/>
                </a:lnTo>
                <a:cubicBezTo>
                  <a:pt x="3045452" y="5967588"/>
                  <a:pt x="3144017" y="6088833"/>
                  <a:pt x="3334372" y="6220586"/>
                </a:cubicBezTo>
                <a:cubicBezTo>
                  <a:pt x="3410921" y="6144477"/>
                  <a:pt x="3476952" y="5963812"/>
                  <a:pt x="3577968" y="5823181"/>
                </a:cubicBezTo>
                <a:cubicBezTo>
                  <a:pt x="3664957" y="5820441"/>
                  <a:pt x="7586687" y="5865726"/>
                  <a:pt x="7947899" y="5858811"/>
                </a:cubicBezTo>
                <a:lnTo>
                  <a:pt x="11106176" y="5869553"/>
                </a:lnTo>
                <a:cubicBezTo>
                  <a:pt x="11463839" y="5859889"/>
                  <a:pt x="12237328" y="5912260"/>
                  <a:pt x="12264259" y="5868507"/>
                </a:cubicBezTo>
                <a:cubicBezTo>
                  <a:pt x="12302702" y="5662987"/>
                  <a:pt x="12276559" y="4364873"/>
                  <a:pt x="12289903" y="2579572"/>
                </a:cubicBezTo>
                <a:cubicBezTo>
                  <a:pt x="12338264" y="1498304"/>
                  <a:pt x="12330434" y="544926"/>
                  <a:pt x="12280554" y="123500"/>
                </a:cubicBezTo>
                <a:cubicBezTo>
                  <a:pt x="12274273" y="70433"/>
                  <a:pt x="12155523" y="85194"/>
                  <a:pt x="11824725" y="76222"/>
                </a:cubicBezTo>
                <a:cubicBezTo>
                  <a:pt x="11493927" y="67250"/>
                  <a:pt x="10495819" y="85585"/>
                  <a:pt x="10295767" y="69666"/>
                </a:cubicBezTo>
                <a:lnTo>
                  <a:pt x="7778827" y="23097"/>
                </a:lnTo>
                <a:lnTo>
                  <a:pt x="2261687" y="0"/>
                </a:lnTo>
                <a:close/>
              </a:path>
            </a:pathLst>
          </a:custGeom>
          <a:noFill/>
          <a:ln w="19050" cap="flat">
            <a:solidFill>
              <a:schemeClr val="tx1"/>
            </a:solidFill>
            <a:prstDash val="solid"/>
            <a:miter/>
          </a:ln>
        </p:spPr>
        <p:txBody>
          <a:bodyPr wrap="square" rtlCol="0" anchor="ctr">
            <a:noAutofit/>
          </a:bodyPr>
          <a:lstStyle/>
          <a:p>
            <a:endParaRPr lang="en-US"/>
          </a:p>
        </p:txBody>
      </p:sp>
      <p:pic>
        <p:nvPicPr>
          <p:cNvPr id="5" name="Content Placeholder 4">
            <a:extLst>
              <a:ext uri="{FF2B5EF4-FFF2-40B4-BE49-F238E27FC236}">
                <a16:creationId xmlns:a16="http://schemas.microsoft.com/office/drawing/2014/main" id="{6B815371-D904-B4D2-3929-9E2FF51E00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1037" y="2265847"/>
            <a:ext cx="4934963" cy="542847"/>
          </a:xfrm>
          <a:prstGeom prst="rect">
            <a:avLst/>
          </a:prstGeom>
        </p:spPr>
      </p:pic>
      <p:sp>
        <p:nvSpPr>
          <p:cNvPr id="6" name="TextBox 5">
            <a:extLst>
              <a:ext uri="{FF2B5EF4-FFF2-40B4-BE49-F238E27FC236}">
                <a16:creationId xmlns:a16="http://schemas.microsoft.com/office/drawing/2014/main" id="{DB992BA1-6E3C-60E2-E0FD-CE8EC81A9903}"/>
              </a:ext>
            </a:extLst>
          </p:cNvPr>
          <p:cNvSpPr txBox="1"/>
          <p:nvPr/>
        </p:nvSpPr>
        <p:spPr>
          <a:xfrm>
            <a:off x="6735794" y="217283"/>
            <a:ext cx="5278155" cy="6455121"/>
          </a:xfrm>
          <a:prstGeom prst="rect">
            <a:avLst/>
          </a:prstGeom>
        </p:spPr>
        <p:txBody>
          <a:bodyPr vert="horz" lIns="91440" tIns="45720" rIns="91440" bIns="45720" rtlCol="0" anchor="ctr">
            <a:normAutofit fontScale="55000" lnSpcReduction="20000"/>
          </a:bodyPr>
          <a:lstStyle/>
          <a:p>
            <a:pPr>
              <a:spcAft>
                <a:spcPts val="600"/>
              </a:spcAft>
            </a:pPr>
            <a:r>
              <a:rPr lang="en-US" sz="5500" b="1" spc="50" dirty="0"/>
              <a:t>*Physical or psychological harm</a:t>
            </a:r>
          </a:p>
          <a:p>
            <a:pPr>
              <a:spcAft>
                <a:spcPts val="600"/>
              </a:spcAft>
            </a:pPr>
            <a:endParaRPr lang="en-US" sz="5500" b="1" spc="50" dirty="0"/>
          </a:p>
          <a:p>
            <a:pPr>
              <a:spcAft>
                <a:spcPts val="600"/>
              </a:spcAft>
            </a:pPr>
            <a:r>
              <a:rPr lang="en-US" sz="5500" b="1" spc="50" dirty="0"/>
              <a:t>*Emotional distress</a:t>
            </a:r>
          </a:p>
          <a:p>
            <a:pPr>
              <a:spcAft>
                <a:spcPts val="600"/>
              </a:spcAft>
            </a:pPr>
            <a:endParaRPr lang="en-US" sz="5500" b="1" spc="50" dirty="0"/>
          </a:p>
          <a:p>
            <a:pPr>
              <a:spcAft>
                <a:spcPts val="600"/>
              </a:spcAft>
            </a:pPr>
            <a:r>
              <a:rPr lang="en-US" sz="5500" b="1" i="0" spc="50" dirty="0">
                <a:effectLst/>
              </a:rPr>
              <a:t>*Potential for discomfort and disagreement amongst participants during the group discussion may be considered harmful to the professional and reputational of individuals in the research. </a:t>
            </a:r>
            <a:endParaRPr lang="en-US" sz="5500" b="1" spc="50" dirty="0"/>
          </a:p>
          <a:p>
            <a:pPr>
              <a:spcAft>
                <a:spcPts val="600"/>
              </a:spcAft>
            </a:pPr>
            <a:endParaRPr lang="en-US" sz="5500" b="1" spc="50" dirty="0"/>
          </a:p>
          <a:p>
            <a:pPr>
              <a:spcAft>
                <a:spcPts val="600"/>
              </a:spcAft>
            </a:pPr>
            <a:r>
              <a:rPr lang="en-US" sz="5500" b="1" spc="50" dirty="0"/>
              <a:t>*Disturbance to relationships</a:t>
            </a:r>
          </a:p>
          <a:p>
            <a:pPr>
              <a:spcAft>
                <a:spcPts val="600"/>
              </a:spcAft>
            </a:pPr>
            <a:endParaRPr lang="en-US" sz="5500" b="1" spc="50" dirty="0"/>
          </a:p>
          <a:p>
            <a:pPr>
              <a:spcAft>
                <a:spcPts val="600"/>
              </a:spcAft>
            </a:pPr>
            <a:r>
              <a:rPr lang="en-US" sz="5500" b="1" spc="50" dirty="0"/>
              <a:t>*R</a:t>
            </a:r>
            <a:r>
              <a:rPr lang="en-US" sz="5500" b="1" i="0" spc="50" dirty="0">
                <a:effectLst/>
              </a:rPr>
              <a:t>isk that participants may feel coerced into giving positive or biased responses to questions due to relationships and position in the organisation as an employee</a:t>
            </a:r>
            <a:endParaRPr lang="en-US" sz="5500" b="1" spc="50" dirty="0"/>
          </a:p>
          <a:p>
            <a:pPr algn="ctr">
              <a:spcAft>
                <a:spcPts val="600"/>
              </a:spcAft>
            </a:pPr>
            <a:endParaRPr lang="en-US" b="1" spc="50" dirty="0"/>
          </a:p>
          <a:p>
            <a:pPr algn="ctr">
              <a:spcAft>
                <a:spcPts val="600"/>
              </a:spcAft>
            </a:pPr>
            <a:endParaRPr lang="en-US" b="1" spc="50" dirty="0"/>
          </a:p>
        </p:txBody>
      </p:sp>
    </p:spTree>
    <p:extLst>
      <p:ext uri="{BB962C8B-B14F-4D97-AF65-F5344CB8AC3E}">
        <p14:creationId xmlns:p14="http://schemas.microsoft.com/office/powerpoint/2010/main" val="2535870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931AE-B399-9A5E-016F-044BF0AF1D63}"/>
              </a:ext>
            </a:extLst>
          </p:cNvPr>
          <p:cNvSpPr>
            <a:spLocks noGrp="1"/>
          </p:cNvSpPr>
          <p:nvPr>
            <p:ph type="title"/>
          </p:nvPr>
        </p:nvSpPr>
        <p:spPr/>
        <p:txBody>
          <a:bodyPr>
            <a:normAutofit/>
          </a:bodyPr>
          <a:lstStyle/>
          <a:p>
            <a:r>
              <a:rPr lang="en-GB" sz="4800" b="1" dirty="0"/>
              <a:t>Physical or psychological harm</a:t>
            </a:r>
            <a:endParaRPr lang="en-GB" dirty="0"/>
          </a:p>
        </p:txBody>
      </p:sp>
      <p:sp>
        <p:nvSpPr>
          <p:cNvPr id="3" name="Content Placeholder 2">
            <a:extLst>
              <a:ext uri="{FF2B5EF4-FFF2-40B4-BE49-F238E27FC236}">
                <a16:creationId xmlns:a16="http://schemas.microsoft.com/office/drawing/2014/main" id="{4E2C6C75-E690-F555-A7A2-6E50901B860C}"/>
              </a:ext>
            </a:extLst>
          </p:cNvPr>
          <p:cNvSpPr>
            <a:spLocks noGrp="1"/>
          </p:cNvSpPr>
          <p:nvPr>
            <p:ph idx="1"/>
          </p:nvPr>
        </p:nvSpPr>
        <p:spPr>
          <a:xfrm>
            <a:off x="560982" y="1838384"/>
            <a:ext cx="11096216" cy="4491016"/>
          </a:xfrm>
        </p:spPr>
        <p:txBody>
          <a:bodyPr>
            <a:normAutofit fontScale="55000" lnSpcReduction="20000"/>
          </a:bodyPr>
          <a:lstStyle/>
          <a:p>
            <a:r>
              <a:rPr lang="en-GB" b="0" dirty="0">
                <a:latin typeface="Calibri" panose="020F0502020204030204" pitchFamily="34" charset="0"/>
                <a:cs typeface="Calibri" panose="020F0502020204030204" pitchFamily="34" charset="0"/>
              </a:rPr>
              <a:t>adhere to child protection and safeguarding regulations. </a:t>
            </a:r>
          </a:p>
          <a:p>
            <a:r>
              <a:rPr lang="en-GB" b="0" dirty="0">
                <a:latin typeface="Calibri" panose="020F0502020204030204" pitchFamily="34" charset="0"/>
                <a:cs typeface="Calibri" panose="020F0502020204030204" pitchFamily="34" charset="0"/>
              </a:rPr>
              <a:t>ensure informed consent and assent process are robust and thorough e.g. clarity regarding the purposes, benefits and risks of taking part in the research, ensuring that young people fully understand their own position in relation to the research, and their right to withdraw from it at any time. </a:t>
            </a:r>
          </a:p>
          <a:p>
            <a:r>
              <a:rPr lang="en-GB" b="0" dirty="0">
                <a:latin typeface="Calibri" panose="020F0502020204030204" pitchFamily="34" charset="0"/>
                <a:cs typeface="Calibri" panose="020F0502020204030204" pitchFamily="34" charset="0"/>
              </a:rPr>
              <a:t>establish positive communication with parents and any gatekeepers of provision that the young people attend. Work collaboratively with them in promoting an understanding of the research purposes, and the rights of the young people participating in it, and those that chose not to do so. </a:t>
            </a:r>
          </a:p>
          <a:p>
            <a:r>
              <a:rPr lang="en-GB" b="0" dirty="0">
                <a:latin typeface="Calibri" panose="020F0502020204030204" pitchFamily="34" charset="0"/>
                <a:cs typeface="Calibri" panose="020F0502020204030204" pitchFamily="34" charset="0"/>
              </a:rPr>
              <a:t>ensure that interviews are conducted on a one-to-one basis in a safe and private space, in which participants can express themselves freely without fear of recrimination from staff or peers. </a:t>
            </a:r>
          </a:p>
          <a:p>
            <a:r>
              <a:rPr lang="en-GB" b="0" dirty="0">
                <a:latin typeface="Calibri" panose="020F0502020204030204" pitchFamily="34" charset="0"/>
                <a:cs typeface="Calibri" panose="020F0502020204030204" pitchFamily="34" charset="0"/>
              </a:rPr>
              <a:t>ensure robust procedures for maintaining the confidentiality and anonymity of all participants to the research. </a:t>
            </a:r>
          </a:p>
          <a:p>
            <a:r>
              <a:rPr lang="en-GB" b="0" dirty="0">
                <a:latin typeface="Calibri" panose="020F0502020204030204" pitchFamily="34" charset="0"/>
                <a:cs typeface="Calibri" panose="020F0502020204030204" pitchFamily="34" charset="0"/>
              </a:rPr>
              <a:t>avoid revealing any stigmatising information regarding any of the participants, ensuring that their participation remains confidential. </a:t>
            </a:r>
          </a:p>
          <a:p>
            <a:r>
              <a:rPr lang="en-GB" b="0" dirty="0">
                <a:latin typeface="Calibri" panose="020F0502020204030204" pitchFamily="34" charset="0"/>
                <a:cs typeface="Calibri" panose="020F0502020204030204" pitchFamily="34" charset="0"/>
              </a:rPr>
              <a:t>ensure procedures for data storage are in accordance with university procedures and ethical guidelines.</a:t>
            </a:r>
          </a:p>
        </p:txBody>
      </p:sp>
      <p:sp>
        <p:nvSpPr>
          <p:cNvPr id="5" name="TextBox 4">
            <a:extLst>
              <a:ext uri="{FF2B5EF4-FFF2-40B4-BE49-F238E27FC236}">
                <a16:creationId xmlns:a16="http://schemas.microsoft.com/office/drawing/2014/main" id="{CCBE0C8A-B37A-354C-1DDC-9EBDAEAC3023}"/>
              </a:ext>
            </a:extLst>
          </p:cNvPr>
          <p:cNvSpPr txBox="1"/>
          <p:nvPr/>
        </p:nvSpPr>
        <p:spPr>
          <a:xfrm>
            <a:off x="8644727" y="875131"/>
            <a:ext cx="1301478" cy="646331"/>
          </a:xfrm>
          <a:prstGeom prst="rect">
            <a:avLst/>
          </a:prstGeom>
          <a:noFill/>
          <a:ln>
            <a:solidFill>
              <a:schemeClr val="accent1"/>
            </a:solidFill>
          </a:ln>
        </p:spPr>
        <p:txBody>
          <a:bodyPr wrap="square" rtlCol="0">
            <a:spAutoFit/>
          </a:bodyPr>
          <a:lstStyle/>
          <a:p>
            <a:r>
              <a:rPr lang="en-GB" b="1" dirty="0">
                <a:latin typeface="Calibri" panose="020F0502020204030204" pitchFamily="34" charset="0"/>
                <a:cs typeface="Calibri" panose="020F0502020204030204" pitchFamily="34" charset="0"/>
              </a:rPr>
              <a:t>Remember:</a:t>
            </a:r>
          </a:p>
          <a:p>
            <a:r>
              <a:rPr lang="en-GB" b="1" dirty="0">
                <a:latin typeface="Calibri" panose="020F0502020204030204" pitchFamily="34" charset="0"/>
                <a:cs typeface="Calibri" panose="020F0502020204030204" pitchFamily="34" charset="0"/>
              </a:rPr>
              <a:t>I will…</a:t>
            </a:r>
          </a:p>
        </p:txBody>
      </p:sp>
    </p:spTree>
    <p:extLst>
      <p:ext uri="{BB962C8B-B14F-4D97-AF65-F5344CB8AC3E}">
        <p14:creationId xmlns:p14="http://schemas.microsoft.com/office/powerpoint/2010/main" val="2268234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p:txBody>
          <a:bodyPr>
            <a:normAutofit fontScale="90000"/>
          </a:bodyPr>
          <a:lstStyle/>
          <a:p>
            <a:pPr algn="ctr">
              <a:lnSpc>
                <a:spcPct val="90000"/>
              </a:lnSpc>
            </a:pPr>
            <a:br>
              <a:rPr lang="en-GB" sz="2300"/>
            </a:br>
            <a:br>
              <a:rPr lang="en-GB" sz="2300"/>
            </a:br>
            <a:br>
              <a:rPr lang="en-GB" sz="2300"/>
            </a:br>
            <a:br>
              <a:rPr lang="en-GB" sz="2300"/>
            </a:br>
            <a:endParaRPr lang="en-GB" sz="2300"/>
          </a:p>
        </p:txBody>
      </p:sp>
      <p:sp>
        <p:nvSpPr>
          <p:cNvPr id="3" name="Content Placeholder 2">
            <a:extLst>
              <a:ext uri="{FF2B5EF4-FFF2-40B4-BE49-F238E27FC236}">
                <a16:creationId xmlns:a16="http://schemas.microsoft.com/office/drawing/2014/main" id="{D9F9F987-8A7A-E8BB-3A78-4C8A29201A24}"/>
              </a:ext>
            </a:extLst>
          </p:cNvPr>
          <p:cNvSpPr>
            <a:spLocks noGrp="1"/>
          </p:cNvSpPr>
          <p:nvPr>
            <p:ph idx="1"/>
          </p:nvPr>
        </p:nvSpPr>
        <p:spPr>
          <a:xfrm>
            <a:off x="628299" y="2089298"/>
            <a:ext cx="10995240" cy="3918815"/>
          </a:xfrm>
        </p:spPr>
        <p:txBody>
          <a:bodyPr>
            <a:normAutofit fontScale="40000" lnSpcReduction="20000"/>
          </a:bodyPr>
          <a:lstStyle/>
          <a:p>
            <a:r>
              <a:rPr lang="en-GB" sz="4500" b="0" dirty="0">
                <a:latin typeface="Calibri" panose="020F0502020204030204" pitchFamily="34" charset="0"/>
                <a:cs typeface="Calibri" panose="020F0502020204030204" pitchFamily="34" charset="0"/>
              </a:rPr>
              <a:t>ensure access to appropriate support should this become evident and reconsider/revise the approach being taken. </a:t>
            </a:r>
          </a:p>
          <a:p>
            <a:r>
              <a:rPr lang="en-GB" sz="4500" b="0" dirty="0">
                <a:latin typeface="Calibri" panose="020F0502020204030204" pitchFamily="34" charset="0"/>
                <a:cs typeface="Calibri" panose="020F0502020204030204" pitchFamily="34" charset="0"/>
              </a:rPr>
              <a:t>work with gatekeepers in clarifying the availability of support services for those participating in the research. </a:t>
            </a:r>
          </a:p>
          <a:p>
            <a:r>
              <a:rPr lang="en-GB" sz="4500" b="0" dirty="0">
                <a:latin typeface="Calibri" panose="020F0502020204030204" pitchFamily="34" charset="0"/>
                <a:cs typeface="Calibri" panose="020F0502020204030204" pitchFamily="34" charset="0"/>
              </a:rPr>
              <a:t>work collaboratively with gatekeepers in exploring any issues that may arise in the interviews which may be a cause of distress to each of the young people taking part in the research. </a:t>
            </a:r>
          </a:p>
          <a:p>
            <a:r>
              <a:rPr lang="en-GB" sz="4500" b="0" dirty="0">
                <a:latin typeface="Calibri" panose="020F0502020204030204" pitchFamily="34" charset="0"/>
                <a:cs typeface="Calibri" panose="020F0502020204030204" pitchFamily="34" charset="0"/>
              </a:rPr>
              <a:t>be clear with the young people regarding the conduct of the interviews, the area to the covered, and their rights to stop the interview or withdraw from it at any time. Consult with staff, parents/guardians, to gain an understanding of personal circumstances of the young people participating in the research in order to ensure that the interviews are conducted in a sensitive way, and that the interview subject matter does not cause distress. </a:t>
            </a:r>
          </a:p>
          <a:p>
            <a:r>
              <a:rPr lang="en-GB" sz="4500" b="0" dirty="0">
                <a:latin typeface="Calibri" panose="020F0502020204030204" pitchFamily="34" charset="0"/>
                <a:cs typeface="Calibri" panose="020F0502020204030204" pitchFamily="34" charset="0"/>
              </a:rPr>
              <a:t>ensure, as fully as possible, that participants understand the nature of the research, its purposes, and possible implications in order to avoid misunderstandings and manage expectations. Ensure regular follow-up communication with participants in order to re-affirm consent and to update them on the progress of the research. </a:t>
            </a:r>
          </a:p>
        </p:txBody>
      </p:sp>
      <p:sp>
        <p:nvSpPr>
          <p:cNvPr id="6" name="TextBox 5">
            <a:extLst>
              <a:ext uri="{FF2B5EF4-FFF2-40B4-BE49-F238E27FC236}">
                <a16:creationId xmlns:a16="http://schemas.microsoft.com/office/drawing/2014/main" id="{DB992BA1-6E3C-60E2-E0FD-CE8EC81A9903}"/>
              </a:ext>
            </a:extLst>
          </p:cNvPr>
          <p:cNvSpPr txBox="1"/>
          <p:nvPr/>
        </p:nvSpPr>
        <p:spPr>
          <a:xfrm>
            <a:off x="1110744" y="1037816"/>
            <a:ext cx="5043224" cy="1107996"/>
          </a:xfrm>
          <a:prstGeom prst="rect">
            <a:avLst/>
          </a:prstGeom>
          <a:noFill/>
        </p:spPr>
        <p:txBody>
          <a:bodyPr wrap="square" rtlCol="0">
            <a:spAutoFit/>
          </a:bodyPr>
          <a:lstStyle/>
          <a:p>
            <a:r>
              <a:rPr lang="en-GB" sz="4800" b="1" dirty="0">
                <a:latin typeface="+mj-lt"/>
              </a:rPr>
              <a:t>Emotional distress</a:t>
            </a:r>
          </a:p>
          <a:p>
            <a:endParaRPr lang="en-GB" dirty="0"/>
          </a:p>
        </p:txBody>
      </p:sp>
      <p:sp>
        <p:nvSpPr>
          <p:cNvPr id="4" name="TextBox 3">
            <a:extLst>
              <a:ext uri="{FF2B5EF4-FFF2-40B4-BE49-F238E27FC236}">
                <a16:creationId xmlns:a16="http://schemas.microsoft.com/office/drawing/2014/main" id="{B002585C-3B4D-FFC3-83D9-2A4FF68CC557}"/>
              </a:ext>
            </a:extLst>
          </p:cNvPr>
          <p:cNvSpPr txBox="1"/>
          <p:nvPr/>
        </p:nvSpPr>
        <p:spPr>
          <a:xfrm>
            <a:off x="6266164" y="1133183"/>
            <a:ext cx="852692" cy="369332"/>
          </a:xfrm>
          <a:prstGeom prst="rect">
            <a:avLst/>
          </a:prstGeom>
          <a:noFill/>
          <a:ln w="38100">
            <a:solidFill>
              <a:schemeClr val="accent1"/>
            </a:solidFill>
          </a:ln>
        </p:spPr>
        <p:txBody>
          <a:bodyPr wrap="square" rtlCol="0">
            <a:spAutoFit/>
          </a:bodyPr>
          <a:lstStyle/>
          <a:p>
            <a:r>
              <a:rPr lang="en-GB" b="1" dirty="0">
                <a:latin typeface="Calibri" panose="020F0502020204030204" pitchFamily="34" charset="0"/>
                <a:cs typeface="Calibri" panose="020F0502020204030204" pitchFamily="34" charset="0"/>
              </a:rPr>
              <a:t>I will…</a:t>
            </a:r>
          </a:p>
        </p:txBody>
      </p:sp>
    </p:spTree>
    <p:extLst>
      <p:ext uri="{BB962C8B-B14F-4D97-AF65-F5344CB8AC3E}">
        <p14:creationId xmlns:p14="http://schemas.microsoft.com/office/powerpoint/2010/main" val="687543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2D51D-1403-D36D-4A34-9E19F2A462BC}"/>
              </a:ext>
            </a:extLst>
          </p:cNvPr>
          <p:cNvSpPr>
            <a:spLocks noGrp="1"/>
          </p:cNvSpPr>
          <p:nvPr>
            <p:ph type="title"/>
          </p:nvPr>
        </p:nvSpPr>
        <p:spPr/>
        <p:txBody>
          <a:bodyPr/>
          <a:lstStyle/>
          <a:p>
            <a:r>
              <a:rPr lang="en-GB" sz="4800" b="1" i="0" dirty="0">
                <a:effectLst/>
              </a:rPr>
              <a:t>Potential for discomfort and disagreement</a:t>
            </a:r>
            <a:endParaRPr lang="en-GB" dirty="0"/>
          </a:p>
        </p:txBody>
      </p:sp>
      <p:sp>
        <p:nvSpPr>
          <p:cNvPr id="3" name="Content Placeholder 2">
            <a:extLst>
              <a:ext uri="{FF2B5EF4-FFF2-40B4-BE49-F238E27FC236}">
                <a16:creationId xmlns:a16="http://schemas.microsoft.com/office/drawing/2014/main" id="{5206399C-49AE-DE27-8DB2-60C9A4C97115}"/>
              </a:ext>
            </a:extLst>
          </p:cNvPr>
          <p:cNvSpPr>
            <a:spLocks noGrp="1"/>
          </p:cNvSpPr>
          <p:nvPr>
            <p:ph idx="1"/>
          </p:nvPr>
        </p:nvSpPr>
        <p:spPr>
          <a:xfrm>
            <a:off x="746106" y="2089297"/>
            <a:ext cx="10849384" cy="4210493"/>
          </a:xfrm>
        </p:spPr>
        <p:txBody>
          <a:bodyPr>
            <a:normAutofit fontScale="70000" lnSpcReduction="20000"/>
          </a:bodyPr>
          <a:lstStyle/>
          <a:p>
            <a:r>
              <a:rPr lang="en-GB" b="0" i="0" dirty="0">
                <a:effectLst/>
                <a:latin typeface="Calibri" panose="020F0502020204030204" pitchFamily="34" charset="0"/>
                <a:cs typeface="Calibri" panose="020F0502020204030204" pitchFamily="34" charset="0"/>
              </a:rPr>
              <a:t>To avoid discomfort and disagreement during the focus group discussion, I will develop a discussion guide which will define the parameters and scope of the questions being discussed. Participants will be given a participant information sheet intended to remind them of the following: Context and background to the research; Purpose of the discussion; Research questions; Informed Consent; Specific questions/statements to be addressed; Use of the data gathered in the discussion; Closure and briefing on the use of the information and data gathered in the discussion. </a:t>
            </a:r>
          </a:p>
          <a:p>
            <a:endParaRPr lang="en-GB" b="0" i="0" dirty="0">
              <a:effectLst/>
              <a:latin typeface="Calibri" panose="020F0502020204030204" pitchFamily="34" charset="0"/>
              <a:cs typeface="Calibri" panose="020F0502020204030204" pitchFamily="34" charset="0"/>
            </a:endParaRPr>
          </a:p>
          <a:p>
            <a:r>
              <a:rPr lang="en-GB" b="0" i="0" dirty="0">
                <a:effectLst/>
                <a:latin typeface="Calibri" panose="020F0502020204030204" pitchFamily="34" charset="0"/>
                <a:cs typeface="Calibri" panose="020F0502020204030204" pitchFamily="34" charset="0"/>
              </a:rPr>
              <a:t>I will moderate the discussion, providing reminders throughout as to the purpose of the discussion so as to ensure professional decorum is maintained in line with UWTSD codes of conduct. During the discussion </a:t>
            </a:r>
            <a:r>
              <a:rPr lang="en-GB" b="0" dirty="0">
                <a:latin typeface="Calibri" panose="020F0502020204030204" pitchFamily="34" charset="0"/>
                <a:cs typeface="Calibri" panose="020F0502020204030204" pitchFamily="34" charset="0"/>
              </a:rPr>
              <a:t>about</a:t>
            </a:r>
            <a:r>
              <a:rPr lang="en-GB" b="0" i="0" dirty="0">
                <a:effectLst/>
                <a:latin typeface="Calibri" panose="020F0502020204030204" pitchFamily="34" charset="0"/>
                <a:cs typeface="Calibri" panose="020F0502020204030204" pitchFamily="34" charset="0"/>
              </a:rPr>
              <a:t> the xxx, if group members begin to be critical in a way that exposes participants to any degree of risk to the reputation of individuals or UWTSD, I will remind group members of their obligations with regards to professional conduct.</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982967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p:txBody>
          <a:bodyPr>
            <a:normAutofit fontScale="90000"/>
          </a:bodyPr>
          <a:lstStyle/>
          <a:p>
            <a:pPr algn="ctr">
              <a:lnSpc>
                <a:spcPct val="90000"/>
              </a:lnSpc>
            </a:pPr>
            <a:br>
              <a:rPr lang="en-GB" sz="2300" dirty="0"/>
            </a:br>
            <a:br>
              <a:rPr lang="en-GB" sz="2300" dirty="0"/>
            </a:br>
            <a:br>
              <a:rPr lang="en-GB" sz="2300" dirty="0"/>
            </a:br>
            <a:br>
              <a:rPr lang="en-GB" sz="2300" dirty="0"/>
            </a:br>
            <a:endParaRPr lang="en-GB" sz="2300" dirty="0"/>
          </a:p>
        </p:txBody>
      </p:sp>
      <p:sp>
        <p:nvSpPr>
          <p:cNvPr id="3" name="Content Placeholder 2">
            <a:extLst>
              <a:ext uri="{FF2B5EF4-FFF2-40B4-BE49-F238E27FC236}">
                <a16:creationId xmlns:a16="http://schemas.microsoft.com/office/drawing/2014/main" id="{6E3B3DF8-063A-2E04-1605-B955AEF46DD1}"/>
              </a:ext>
            </a:extLst>
          </p:cNvPr>
          <p:cNvSpPr>
            <a:spLocks noGrp="1"/>
          </p:cNvSpPr>
          <p:nvPr>
            <p:ph idx="1"/>
          </p:nvPr>
        </p:nvSpPr>
        <p:spPr/>
        <p:txBody>
          <a:bodyPr>
            <a:normAutofit fontScale="62500" lnSpcReduction="20000"/>
          </a:bodyPr>
          <a:lstStyle/>
          <a:p>
            <a:r>
              <a:rPr lang="en-GB" b="0" dirty="0">
                <a:latin typeface="Calibri" panose="020F0502020204030204" pitchFamily="34" charset="0"/>
                <a:cs typeface="Calibri" panose="020F0502020204030204" pitchFamily="34" charset="0"/>
              </a:rPr>
              <a:t>ensure clarity with all young people and staff/gatekeepers regarding the aims and focus of the research. </a:t>
            </a:r>
          </a:p>
          <a:p>
            <a:r>
              <a:rPr lang="en-GB" b="0" dirty="0">
                <a:latin typeface="Calibri" panose="020F0502020204030204" pitchFamily="34" charset="0"/>
                <a:cs typeface="Calibri" panose="020F0502020204030204" pitchFamily="34" charset="0"/>
              </a:rPr>
              <a:t>minimise disturbance of day-to-day activities within the provision due to the research project. </a:t>
            </a:r>
          </a:p>
          <a:p>
            <a:r>
              <a:rPr lang="en-GB" b="0" dirty="0">
                <a:latin typeface="Calibri" panose="020F0502020204030204" pitchFamily="34" charset="0"/>
                <a:cs typeface="Calibri" panose="020F0502020204030204" pitchFamily="34" charset="0"/>
              </a:rPr>
              <a:t>ensure confidentiality and anonymity of those participating in the research at all times. </a:t>
            </a:r>
          </a:p>
          <a:p>
            <a:r>
              <a:rPr lang="en-GB" b="0" dirty="0">
                <a:latin typeface="Calibri" panose="020F0502020204030204" pitchFamily="34" charset="0"/>
                <a:cs typeface="Calibri" panose="020F0502020204030204" pitchFamily="34" charset="0"/>
              </a:rPr>
              <a:t>ensure appropriate and secure storage of data. Reassure participants that the information that they provide will not be disclosed without their consent. </a:t>
            </a:r>
          </a:p>
          <a:p>
            <a:r>
              <a:rPr lang="en-GB" b="0" dirty="0">
                <a:latin typeface="Calibri" panose="020F0502020204030204" pitchFamily="34" charset="0"/>
                <a:cs typeface="Calibri" panose="020F0502020204030204" pitchFamily="34" charset="0"/>
              </a:rPr>
              <a:t>Ensure that interviews are conducted in a suitably confidential environment. </a:t>
            </a:r>
          </a:p>
          <a:p>
            <a:r>
              <a:rPr lang="en-GB" b="0" dirty="0">
                <a:latin typeface="Calibri" panose="020F0502020204030204" pitchFamily="34" charset="0"/>
                <a:cs typeface="Calibri" panose="020F0502020204030204" pitchFamily="34" charset="0"/>
              </a:rPr>
              <a:t>work with gatekeepers to promote an understanding of the nature of the research, and to gain assurances that the young people’s participation in it is fully supported and will not result in recrimination by staff or peers.</a:t>
            </a:r>
          </a:p>
        </p:txBody>
      </p:sp>
      <p:sp>
        <p:nvSpPr>
          <p:cNvPr id="6" name="TextBox 5">
            <a:extLst>
              <a:ext uri="{FF2B5EF4-FFF2-40B4-BE49-F238E27FC236}">
                <a16:creationId xmlns:a16="http://schemas.microsoft.com/office/drawing/2014/main" id="{DB992BA1-6E3C-60E2-E0FD-CE8EC81A9903}"/>
              </a:ext>
            </a:extLst>
          </p:cNvPr>
          <p:cNvSpPr txBox="1"/>
          <p:nvPr/>
        </p:nvSpPr>
        <p:spPr>
          <a:xfrm>
            <a:off x="1110743" y="1037816"/>
            <a:ext cx="7236551" cy="830997"/>
          </a:xfrm>
          <a:prstGeom prst="rect">
            <a:avLst/>
          </a:prstGeom>
          <a:noFill/>
        </p:spPr>
        <p:txBody>
          <a:bodyPr wrap="square" rtlCol="0">
            <a:spAutoFit/>
          </a:bodyPr>
          <a:lstStyle/>
          <a:p>
            <a:r>
              <a:rPr lang="en-GB" sz="4800" b="1" dirty="0">
                <a:latin typeface="+mj-lt"/>
              </a:rPr>
              <a:t>Disturbance to relationships with staff</a:t>
            </a:r>
          </a:p>
        </p:txBody>
      </p:sp>
      <p:sp>
        <p:nvSpPr>
          <p:cNvPr id="4" name="TextBox 3">
            <a:extLst>
              <a:ext uri="{FF2B5EF4-FFF2-40B4-BE49-F238E27FC236}">
                <a16:creationId xmlns:a16="http://schemas.microsoft.com/office/drawing/2014/main" id="{1F5AB032-72DD-E83C-E879-01E0E32DCFB3}"/>
              </a:ext>
            </a:extLst>
          </p:cNvPr>
          <p:cNvSpPr txBox="1"/>
          <p:nvPr/>
        </p:nvSpPr>
        <p:spPr>
          <a:xfrm>
            <a:off x="9289855" y="1265274"/>
            <a:ext cx="852692" cy="369332"/>
          </a:xfrm>
          <a:prstGeom prst="rect">
            <a:avLst/>
          </a:prstGeom>
          <a:noFill/>
          <a:ln w="38100">
            <a:solidFill>
              <a:schemeClr val="accent1"/>
            </a:solidFill>
          </a:ln>
        </p:spPr>
        <p:txBody>
          <a:bodyPr wrap="square" rtlCol="0">
            <a:spAutoFit/>
          </a:bodyPr>
          <a:lstStyle/>
          <a:p>
            <a:r>
              <a:rPr lang="en-GB" b="1" dirty="0">
                <a:latin typeface="Calibri" panose="020F0502020204030204" pitchFamily="34" charset="0"/>
                <a:cs typeface="Calibri" panose="020F0502020204030204" pitchFamily="34" charset="0"/>
              </a:rPr>
              <a:t>I will…</a:t>
            </a:r>
          </a:p>
        </p:txBody>
      </p:sp>
    </p:spTree>
    <p:extLst>
      <p:ext uri="{BB962C8B-B14F-4D97-AF65-F5344CB8AC3E}">
        <p14:creationId xmlns:p14="http://schemas.microsoft.com/office/powerpoint/2010/main" val="40960454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78334-6075-7632-6D69-78757F32C39E}"/>
              </a:ext>
            </a:extLst>
          </p:cNvPr>
          <p:cNvSpPr>
            <a:spLocks noGrp="1"/>
          </p:cNvSpPr>
          <p:nvPr>
            <p:ph type="title"/>
          </p:nvPr>
        </p:nvSpPr>
        <p:spPr>
          <a:xfrm>
            <a:off x="1020725" y="940980"/>
            <a:ext cx="10333075" cy="1414131"/>
          </a:xfrm>
        </p:spPr>
        <p:txBody>
          <a:bodyPr>
            <a:normAutofit fontScale="90000"/>
          </a:bodyPr>
          <a:lstStyle/>
          <a:p>
            <a:r>
              <a:rPr lang="en-GB" sz="4800" b="1" dirty="0"/>
              <a:t>R</a:t>
            </a:r>
            <a:r>
              <a:rPr lang="en-GB" sz="4800" b="1" i="0" dirty="0">
                <a:effectLst/>
              </a:rPr>
              <a:t>isk that participants may feel coerced into giving positive or biased responses</a:t>
            </a:r>
            <a:br>
              <a:rPr lang="en-GB" sz="4800" b="1" dirty="0">
                <a:latin typeface="The Hand "/>
              </a:rPr>
            </a:br>
            <a:endParaRPr lang="en-GB" dirty="0"/>
          </a:p>
        </p:txBody>
      </p:sp>
      <p:sp>
        <p:nvSpPr>
          <p:cNvPr id="3" name="Content Placeholder 2">
            <a:extLst>
              <a:ext uri="{FF2B5EF4-FFF2-40B4-BE49-F238E27FC236}">
                <a16:creationId xmlns:a16="http://schemas.microsoft.com/office/drawing/2014/main" id="{F24FB532-95A4-538D-3634-01B7CEDB7184}"/>
              </a:ext>
            </a:extLst>
          </p:cNvPr>
          <p:cNvSpPr>
            <a:spLocks noGrp="1"/>
          </p:cNvSpPr>
          <p:nvPr>
            <p:ph idx="1"/>
          </p:nvPr>
        </p:nvSpPr>
        <p:spPr/>
        <p:txBody>
          <a:bodyPr>
            <a:normAutofit/>
          </a:bodyPr>
          <a:lstStyle/>
          <a:p>
            <a:r>
              <a:rPr lang="en-GB" sz="2000" b="0" i="0" dirty="0">
                <a:effectLst/>
                <a:latin typeface="Calibri" panose="020F0502020204030204" pitchFamily="34" charset="0"/>
                <a:cs typeface="Calibri" panose="020F0502020204030204" pitchFamily="34" charset="0"/>
              </a:rPr>
              <a:t>Prior to the group interview, participants will be provided with a participant information sheet with which informed consent will be sought. To avoid the risk of participants feeling coerced, a debrief and synopsised transcript of the discussion will be available to participants following the discussion.</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993009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700148" y="4662010"/>
            <a:ext cx="5952442" cy="1693899"/>
          </a:xfrm>
        </p:spPr>
        <p:txBody>
          <a:bodyPr>
            <a:normAutofit/>
          </a:bodyPr>
          <a:lstStyle/>
          <a:p>
            <a:pPr algn="ctr">
              <a:lnSpc>
                <a:spcPct val="90000"/>
              </a:lnSpc>
            </a:pPr>
            <a:br>
              <a:rPr lang="en-GB" sz="2300"/>
            </a:br>
            <a:br>
              <a:rPr lang="en-GB" sz="2300"/>
            </a:br>
            <a:br>
              <a:rPr lang="en-GB" sz="2300"/>
            </a:br>
            <a:br>
              <a:rPr lang="en-GB" sz="2300"/>
            </a:br>
            <a:endParaRPr lang="en-GB" sz="2300"/>
          </a:p>
        </p:txBody>
      </p:sp>
      <p:pic>
        <p:nvPicPr>
          <p:cNvPr id="4" name="Picture 3">
            <a:extLst>
              <a:ext uri="{FF2B5EF4-FFF2-40B4-BE49-F238E27FC236}">
                <a16:creationId xmlns:a16="http://schemas.microsoft.com/office/drawing/2014/main" id="{65418C00-EEC1-34FA-A73F-996EE1EE1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2628" y="2482190"/>
            <a:ext cx="10006743" cy="1085775"/>
          </a:xfrm>
          <a:prstGeom prst="rect">
            <a:avLst/>
          </a:prstGeom>
        </p:spPr>
      </p:pic>
    </p:spTree>
    <p:extLst>
      <p:ext uri="{BB962C8B-B14F-4D97-AF65-F5344CB8AC3E}">
        <p14:creationId xmlns:p14="http://schemas.microsoft.com/office/powerpoint/2010/main" val="22418431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700148" y="4662010"/>
            <a:ext cx="5952442" cy="1693899"/>
          </a:xfrm>
        </p:spPr>
        <p:txBody>
          <a:bodyPr>
            <a:normAutofit/>
          </a:bodyPr>
          <a:lstStyle/>
          <a:p>
            <a:pPr algn="ctr">
              <a:lnSpc>
                <a:spcPct val="90000"/>
              </a:lnSpc>
            </a:pPr>
            <a:br>
              <a:rPr lang="en-GB" sz="2300" dirty="0"/>
            </a:br>
            <a:br>
              <a:rPr lang="en-GB" sz="2300" dirty="0"/>
            </a:br>
            <a:br>
              <a:rPr lang="en-GB" sz="2300" dirty="0"/>
            </a:br>
            <a:br>
              <a:rPr lang="en-GB" sz="2300" dirty="0"/>
            </a:br>
            <a:endParaRPr lang="en-GB" sz="2300" dirty="0"/>
          </a:p>
        </p:txBody>
      </p:sp>
      <p:sp>
        <p:nvSpPr>
          <p:cNvPr id="13" name="Freeform: Shape 12">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2728" y="698785"/>
            <a:ext cx="5574757" cy="3858515"/>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4422579 w 12322347"/>
              <a:gd name="connsiteY8" fmla="*/ 5855502 h 6307982"/>
              <a:gd name="connsiteX9" fmla="*/ 5393880 w 12322347"/>
              <a:gd name="connsiteY9" fmla="*/ 5871365 h 6307982"/>
              <a:gd name="connsiteX10" fmla="*/ 5906539 w 12322347"/>
              <a:gd name="connsiteY10" fmla="*/ 6307982 h 6307982"/>
              <a:gd name="connsiteX11" fmla="*/ 6150141 w 12322347"/>
              <a:gd name="connsiteY11" fmla="*/ 5855596 h 6307982"/>
              <a:gd name="connsiteX12" fmla="*/ 9277333 w 12322347"/>
              <a:gd name="connsiteY12" fmla="*/ 5858811 h 6307982"/>
              <a:gd name="connsiteX13" fmla="*/ 10186235 w 12322347"/>
              <a:gd name="connsiteY13" fmla="*/ 5861686 h 6307982"/>
              <a:gd name="connsiteX14" fmla="*/ 11106174 w 12322347"/>
              <a:gd name="connsiteY14" fmla="*/ 5869553 h 6307982"/>
              <a:gd name="connsiteX15" fmla="*/ 12264257 w 12322347"/>
              <a:gd name="connsiteY15" fmla="*/ 5868507 h 6307982"/>
              <a:gd name="connsiteX16" fmla="*/ 12289901 w 12322347"/>
              <a:gd name="connsiteY16" fmla="*/ 2579572 h 6307982"/>
              <a:gd name="connsiteX17" fmla="*/ 12280552 w 12322347"/>
              <a:gd name="connsiteY17" fmla="*/ 123500 h 6307982"/>
              <a:gd name="connsiteX18" fmla="*/ 11824723 w 12322347"/>
              <a:gd name="connsiteY18" fmla="*/ 76222 h 6307982"/>
              <a:gd name="connsiteX19" fmla="*/ 10295765 w 12322347"/>
              <a:gd name="connsiteY19" fmla="*/ 69666 h 6307982"/>
              <a:gd name="connsiteX20" fmla="*/ 7778825 w 12322347"/>
              <a:gd name="connsiteY20" fmla="*/ 23097 h 6307982"/>
              <a:gd name="connsiteX21" fmla="*/ 2261685 w 12322347"/>
              <a:gd name="connsiteY21" fmla="*/ 0 h 6307982"/>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5393880 w 12322347"/>
              <a:gd name="connsiteY8" fmla="*/ 5871365 h 6307982"/>
              <a:gd name="connsiteX9" fmla="*/ 5906539 w 12322347"/>
              <a:gd name="connsiteY9" fmla="*/ 6307982 h 6307982"/>
              <a:gd name="connsiteX10" fmla="*/ 6150141 w 12322347"/>
              <a:gd name="connsiteY10" fmla="*/ 5855596 h 6307982"/>
              <a:gd name="connsiteX11" fmla="*/ 9277333 w 12322347"/>
              <a:gd name="connsiteY11" fmla="*/ 5858811 h 6307982"/>
              <a:gd name="connsiteX12" fmla="*/ 10186235 w 12322347"/>
              <a:gd name="connsiteY12" fmla="*/ 5861686 h 6307982"/>
              <a:gd name="connsiteX13" fmla="*/ 11106174 w 12322347"/>
              <a:gd name="connsiteY13" fmla="*/ 5869553 h 6307982"/>
              <a:gd name="connsiteX14" fmla="*/ 12264257 w 12322347"/>
              <a:gd name="connsiteY14" fmla="*/ 5868507 h 6307982"/>
              <a:gd name="connsiteX15" fmla="*/ 12289901 w 12322347"/>
              <a:gd name="connsiteY15" fmla="*/ 2579572 h 6307982"/>
              <a:gd name="connsiteX16" fmla="*/ 12280552 w 12322347"/>
              <a:gd name="connsiteY16" fmla="*/ 123500 h 6307982"/>
              <a:gd name="connsiteX17" fmla="*/ 11824723 w 12322347"/>
              <a:gd name="connsiteY17" fmla="*/ 76222 h 6307982"/>
              <a:gd name="connsiteX18" fmla="*/ 10295765 w 12322347"/>
              <a:gd name="connsiteY18" fmla="*/ 69666 h 6307982"/>
              <a:gd name="connsiteX19" fmla="*/ 7778825 w 12322347"/>
              <a:gd name="connsiteY19" fmla="*/ 23097 h 6307982"/>
              <a:gd name="connsiteX20" fmla="*/ 2261685 w 12322347"/>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544802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356946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6204288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4412432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10739"/>
              <a:gd name="connsiteX1" fmla="*/ 870249 w 12376494"/>
              <a:gd name="connsiteY1" fmla="*/ 10760 h 6210739"/>
              <a:gd name="connsiteX2" fmla="*/ 90600 w 12376494"/>
              <a:gd name="connsiteY2" fmla="*/ 15958 h 6210739"/>
              <a:gd name="connsiteX3" fmla="*/ 90599 w 12376494"/>
              <a:gd name="connsiteY3" fmla="*/ 792072 h 6210739"/>
              <a:gd name="connsiteX4" fmla="*/ 71443 w 12376494"/>
              <a:gd name="connsiteY4" fmla="*/ 1316890 h 6210739"/>
              <a:gd name="connsiteX5" fmla="*/ 60826 w 12376494"/>
              <a:gd name="connsiteY5" fmla="*/ 4542095 h 6210739"/>
              <a:gd name="connsiteX6" fmla="*/ 144079 w 12376494"/>
              <a:gd name="connsiteY6" fmla="*/ 5888744 h 6210739"/>
              <a:gd name="connsiteX7" fmla="*/ 1811499 w 12376494"/>
              <a:gd name="connsiteY7" fmla="*/ 5860679 h 6210739"/>
              <a:gd name="connsiteX8" fmla="*/ 3569467 w 12376494"/>
              <a:gd name="connsiteY8" fmla="*/ 5871365 h 6210739"/>
              <a:gd name="connsiteX9" fmla="*/ 4053225 w 12376494"/>
              <a:gd name="connsiteY9" fmla="*/ 6210739 h 6210739"/>
              <a:gd name="connsiteX10" fmla="*/ 4412432 w 12376494"/>
              <a:gd name="connsiteY10" fmla="*/ 5855596 h 6210739"/>
              <a:gd name="connsiteX11" fmla="*/ 9331480 w 12376494"/>
              <a:gd name="connsiteY11" fmla="*/ 5858811 h 6210739"/>
              <a:gd name="connsiteX12" fmla="*/ 10240382 w 12376494"/>
              <a:gd name="connsiteY12" fmla="*/ 5861686 h 6210739"/>
              <a:gd name="connsiteX13" fmla="*/ 11160321 w 12376494"/>
              <a:gd name="connsiteY13" fmla="*/ 5869553 h 6210739"/>
              <a:gd name="connsiteX14" fmla="*/ 12318404 w 12376494"/>
              <a:gd name="connsiteY14" fmla="*/ 5868507 h 6210739"/>
              <a:gd name="connsiteX15" fmla="*/ 12344048 w 12376494"/>
              <a:gd name="connsiteY15" fmla="*/ 2579572 h 6210739"/>
              <a:gd name="connsiteX16" fmla="*/ 12334699 w 12376494"/>
              <a:gd name="connsiteY16" fmla="*/ 123500 h 6210739"/>
              <a:gd name="connsiteX17" fmla="*/ 11878870 w 12376494"/>
              <a:gd name="connsiteY17" fmla="*/ 76222 h 6210739"/>
              <a:gd name="connsiteX18" fmla="*/ 10349912 w 12376494"/>
              <a:gd name="connsiteY18" fmla="*/ 69666 h 6210739"/>
              <a:gd name="connsiteX19" fmla="*/ 7832972 w 12376494"/>
              <a:gd name="connsiteY19" fmla="*/ 23097 h 6210739"/>
              <a:gd name="connsiteX20" fmla="*/ 2315832 w 12376494"/>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3531834 w 12338861"/>
              <a:gd name="connsiteY8" fmla="*/ 5871365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2867119 w 12338861"/>
              <a:gd name="connsiteY8" fmla="*/ 5855158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4374799 w 12338861"/>
              <a:gd name="connsiteY10" fmla="*/ 5855596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1122688 w 12338861"/>
              <a:gd name="connsiteY12" fmla="*/ 5869553 h 6178324"/>
              <a:gd name="connsiteX13" fmla="*/ 12280771 w 12338861"/>
              <a:gd name="connsiteY13" fmla="*/ 5868507 h 6178324"/>
              <a:gd name="connsiteX14" fmla="*/ 12306415 w 12338861"/>
              <a:gd name="connsiteY14" fmla="*/ 2579572 h 6178324"/>
              <a:gd name="connsiteX15" fmla="*/ 12297066 w 12338861"/>
              <a:gd name="connsiteY15" fmla="*/ 123500 h 6178324"/>
              <a:gd name="connsiteX16" fmla="*/ 11841237 w 12338861"/>
              <a:gd name="connsiteY16" fmla="*/ 76222 h 6178324"/>
              <a:gd name="connsiteX17" fmla="*/ 10312279 w 12338861"/>
              <a:gd name="connsiteY17" fmla="*/ 69666 h 6178324"/>
              <a:gd name="connsiteX18" fmla="*/ 7795339 w 12338861"/>
              <a:gd name="connsiteY18" fmla="*/ 23097 h 6178324"/>
              <a:gd name="connsiteX19" fmla="*/ 2278199 w 12338861"/>
              <a:gd name="connsiteY19" fmla="*/ 0 h 6178324"/>
              <a:gd name="connsiteX0" fmla="*/ 2278199 w 12338861"/>
              <a:gd name="connsiteY0" fmla="*/ 0 h 6220585"/>
              <a:gd name="connsiteX1" fmla="*/ 832616 w 12338861"/>
              <a:gd name="connsiteY1" fmla="*/ 10760 h 6220585"/>
              <a:gd name="connsiteX2" fmla="*/ 52967 w 12338861"/>
              <a:gd name="connsiteY2" fmla="*/ 15958 h 6220585"/>
              <a:gd name="connsiteX3" fmla="*/ 52966 w 12338861"/>
              <a:gd name="connsiteY3" fmla="*/ 792072 h 6220585"/>
              <a:gd name="connsiteX4" fmla="*/ 33810 w 12338861"/>
              <a:gd name="connsiteY4" fmla="*/ 1316890 h 6220585"/>
              <a:gd name="connsiteX5" fmla="*/ 23193 w 12338861"/>
              <a:gd name="connsiteY5" fmla="*/ 4542095 h 6220585"/>
              <a:gd name="connsiteX6" fmla="*/ 106446 w 12338861"/>
              <a:gd name="connsiteY6" fmla="*/ 5888744 h 6220585"/>
              <a:gd name="connsiteX7" fmla="*/ 1253649 w 12338861"/>
              <a:gd name="connsiteY7" fmla="*/ 5860679 h 6220585"/>
              <a:gd name="connsiteX8" fmla="*/ 2867119 w 12338861"/>
              <a:gd name="connsiteY8" fmla="*/ 5855158 h 6220585"/>
              <a:gd name="connsiteX9" fmla="*/ 3350884 w 12338861"/>
              <a:gd name="connsiteY9" fmla="*/ 6220586 h 6220585"/>
              <a:gd name="connsiteX10" fmla="*/ 3594480 w 12338861"/>
              <a:gd name="connsiteY10" fmla="*/ 5823181 h 6220585"/>
              <a:gd name="connsiteX11" fmla="*/ 7964411 w 12338861"/>
              <a:gd name="connsiteY11" fmla="*/ 5858811 h 6220585"/>
              <a:gd name="connsiteX12" fmla="*/ 11122688 w 12338861"/>
              <a:gd name="connsiteY12" fmla="*/ 5869553 h 6220585"/>
              <a:gd name="connsiteX13" fmla="*/ 12280771 w 12338861"/>
              <a:gd name="connsiteY13" fmla="*/ 5868507 h 6220585"/>
              <a:gd name="connsiteX14" fmla="*/ 12306415 w 12338861"/>
              <a:gd name="connsiteY14" fmla="*/ 2579572 h 6220585"/>
              <a:gd name="connsiteX15" fmla="*/ 12297066 w 12338861"/>
              <a:gd name="connsiteY15" fmla="*/ 123500 h 6220585"/>
              <a:gd name="connsiteX16" fmla="*/ 11841237 w 12338861"/>
              <a:gd name="connsiteY16" fmla="*/ 76222 h 6220585"/>
              <a:gd name="connsiteX17" fmla="*/ 10312279 w 12338861"/>
              <a:gd name="connsiteY17" fmla="*/ 69666 h 6220585"/>
              <a:gd name="connsiteX18" fmla="*/ 7795339 w 12338861"/>
              <a:gd name="connsiteY18" fmla="*/ 23097 h 6220585"/>
              <a:gd name="connsiteX19" fmla="*/ 2278199 w 12338861"/>
              <a:gd name="connsiteY19" fmla="*/ 0 h 6220585"/>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306734 w 12367396"/>
              <a:gd name="connsiteY0" fmla="*/ 0 h 6220586"/>
              <a:gd name="connsiteX1" fmla="*/ 861151 w 12367396"/>
              <a:gd name="connsiteY1" fmla="*/ 10760 h 6220586"/>
              <a:gd name="connsiteX2" fmla="*/ 81502 w 12367396"/>
              <a:gd name="connsiteY2" fmla="*/ 15958 h 6220586"/>
              <a:gd name="connsiteX3" fmla="*/ 81501 w 12367396"/>
              <a:gd name="connsiteY3" fmla="*/ 792072 h 6220586"/>
              <a:gd name="connsiteX4" fmla="*/ 62345 w 12367396"/>
              <a:gd name="connsiteY4" fmla="*/ 1316890 h 6220586"/>
              <a:gd name="connsiteX5" fmla="*/ 51728 w 12367396"/>
              <a:gd name="connsiteY5" fmla="*/ 4542095 h 6220586"/>
              <a:gd name="connsiteX6" fmla="*/ 93112 w 12367396"/>
              <a:gd name="connsiteY6" fmla="*/ 5865265 h 6220586"/>
              <a:gd name="connsiteX7" fmla="*/ 1282184 w 12367396"/>
              <a:gd name="connsiteY7" fmla="*/ 5860679 h 6220586"/>
              <a:gd name="connsiteX8" fmla="*/ 2895654 w 12367396"/>
              <a:gd name="connsiteY8" fmla="*/ 5855158 h 6220586"/>
              <a:gd name="connsiteX9" fmla="*/ 3379419 w 12367396"/>
              <a:gd name="connsiteY9" fmla="*/ 6220586 h 6220586"/>
              <a:gd name="connsiteX10" fmla="*/ 3623015 w 12367396"/>
              <a:gd name="connsiteY10" fmla="*/ 5823181 h 6220586"/>
              <a:gd name="connsiteX11" fmla="*/ 7992946 w 12367396"/>
              <a:gd name="connsiteY11" fmla="*/ 5858811 h 6220586"/>
              <a:gd name="connsiteX12" fmla="*/ 11151223 w 12367396"/>
              <a:gd name="connsiteY12" fmla="*/ 5869553 h 6220586"/>
              <a:gd name="connsiteX13" fmla="*/ 12309306 w 12367396"/>
              <a:gd name="connsiteY13" fmla="*/ 5868507 h 6220586"/>
              <a:gd name="connsiteX14" fmla="*/ 12334950 w 12367396"/>
              <a:gd name="connsiteY14" fmla="*/ 2579572 h 6220586"/>
              <a:gd name="connsiteX15" fmla="*/ 12325601 w 12367396"/>
              <a:gd name="connsiteY15" fmla="*/ 123500 h 6220586"/>
              <a:gd name="connsiteX16" fmla="*/ 11869772 w 12367396"/>
              <a:gd name="connsiteY16" fmla="*/ 76222 h 6220586"/>
              <a:gd name="connsiteX17" fmla="*/ 10340814 w 12367396"/>
              <a:gd name="connsiteY17" fmla="*/ 69666 h 6220586"/>
              <a:gd name="connsiteX18" fmla="*/ 7823874 w 12367396"/>
              <a:gd name="connsiteY18" fmla="*/ 23097 h 6220586"/>
              <a:gd name="connsiteX19" fmla="*/ 2306734 w 12367396"/>
              <a:gd name="connsiteY19" fmla="*/ 0 h 6220586"/>
              <a:gd name="connsiteX0" fmla="*/ 2335523 w 12396185"/>
              <a:gd name="connsiteY0" fmla="*/ 0 h 6220586"/>
              <a:gd name="connsiteX1" fmla="*/ 889940 w 12396185"/>
              <a:gd name="connsiteY1" fmla="*/ 10760 h 6220586"/>
              <a:gd name="connsiteX2" fmla="*/ 110291 w 12396185"/>
              <a:gd name="connsiteY2" fmla="*/ 15958 h 6220586"/>
              <a:gd name="connsiteX3" fmla="*/ 110290 w 12396185"/>
              <a:gd name="connsiteY3" fmla="*/ 792072 h 6220586"/>
              <a:gd name="connsiteX4" fmla="*/ 91134 w 12396185"/>
              <a:gd name="connsiteY4" fmla="*/ 1316890 h 6220586"/>
              <a:gd name="connsiteX5" fmla="*/ 80517 w 12396185"/>
              <a:gd name="connsiteY5" fmla="*/ 4542095 h 6220586"/>
              <a:gd name="connsiteX6" fmla="*/ 121901 w 12396185"/>
              <a:gd name="connsiteY6" fmla="*/ 5865265 h 6220586"/>
              <a:gd name="connsiteX7" fmla="*/ 1310973 w 12396185"/>
              <a:gd name="connsiteY7" fmla="*/ 5860679 h 6220586"/>
              <a:gd name="connsiteX8" fmla="*/ 2924443 w 12396185"/>
              <a:gd name="connsiteY8" fmla="*/ 5855158 h 6220586"/>
              <a:gd name="connsiteX9" fmla="*/ 3408208 w 12396185"/>
              <a:gd name="connsiteY9" fmla="*/ 6220586 h 6220586"/>
              <a:gd name="connsiteX10" fmla="*/ 3651804 w 12396185"/>
              <a:gd name="connsiteY10" fmla="*/ 5823181 h 6220586"/>
              <a:gd name="connsiteX11" fmla="*/ 8021735 w 12396185"/>
              <a:gd name="connsiteY11" fmla="*/ 5858811 h 6220586"/>
              <a:gd name="connsiteX12" fmla="*/ 11180012 w 12396185"/>
              <a:gd name="connsiteY12" fmla="*/ 5869553 h 6220586"/>
              <a:gd name="connsiteX13" fmla="*/ 12338095 w 12396185"/>
              <a:gd name="connsiteY13" fmla="*/ 5868507 h 6220586"/>
              <a:gd name="connsiteX14" fmla="*/ 12363739 w 12396185"/>
              <a:gd name="connsiteY14" fmla="*/ 2579572 h 6220586"/>
              <a:gd name="connsiteX15" fmla="*/ 12354390 w 12396185"/>
              <a:gd name="connsiteY15" fmla="*/ 123500 h 6220586"/>
              <a:gd name="connsiteX16" fmla="*/ 11898561 w 12396185"/>
              <a:gd name="connsiteY16" fmla="*/ 76222 h 6220586"/>
              <a:gd name="connsiteX17" fmla="*/ 10369603 w 12396185"/>
              <a:gd name="connsiteY17" fmla="*/ 69666 h 6220586"/>
              <a:gd name="connsiteX18" fmla="*/ 7852663 w 12396185"/>
              <a:gd name="connsiteY18" fmla="*/ 23097 h 6220586"/>
              <a:gd name="connsiteX19" fmla="*/ 2335523 w 12396185"/>
              <a:gd name="connsiteY19" fmla="*/ 0 h 6220586"/>
              <a:gd name="connsiteX0" fmla="*/ 2261687 w 12322349"/>
              <a:gd name="connsiteY0" fmla="*/ 0 h 6220586"/>
              <a:gd name="connsiteX1" fmla="*/ 816104 w 12322349"/>
              <a:gd name="connsiteY1" fmla="*/ 10760 h 6220586"/>
              <a:gd name="connsiteX2" fmla="*/ 36455 w 12322349"/>
              <a:gd name="connsiteY2" fmla="*/ 15958 h 6220586"/>
              <a:gd name="connsiteX3" fmla="*/ 36454 w 12322349"/>
              <a:gd name="connsiteY3" fmla="*/ 792072 h 6220586"/>
              <a:gd name="connsiteX4" fmla="*/ 17298 w 12322349"/>
              <a:gd name="connsiteY4" fmla="*/ 1316890 h 6220586"/>
              <a:gd name="connsiteX5" fmla="*/ 6681 w 12322349"/>
              <a:gd name="connsiteY5" fmla="*/ 4542095 h 6220586"/>
              <a:gd name="connsiteX6" fmla="*/ 48065 w 12322349"/>
              <a:gd name="connsiteY6" fmla="*/ 5865265 h 6220586"/>
              <a:gd name="connsiteX7" fmla="*/ 1237137 w 12322349"/>
              <a:gd name="connsiteY7" fmla="*/ 5860679 h 6220586"/>
              <a:gd name="connsiteX8" fmla="*/ 2850607 w 12322349"/>
              <a:gd name="connsiteY8" fmla="*/ 5855158 h 6220586"/>
              <a:gd name="connsiteX9" fmla="*/ 3334372 w 12322349"/>
              <a:gd name="connsiteY9" fmla="*/ 6220586 h 6220586"/>
              <a:gd name="connsiteX10" fmla="*/ 3577968 w 12322349"/>
              <a:gd name="connsiteY10" fmla="*/ 5823181 h 6220586"/>
              <a:gd name="connsiteX11" fmla="*/ 7947899 w 12322349"/>
              <a:gd name="connsiteY11" fmla="*/ 5858811 h 6220586"/>
              <a:gd name="connsiteX12" fmla="*/ 11106176 w 12322349"/>
              <a:gd name="connsiteY12" fmla="*/ 5869553 h 6220586"/>
              <a:gd name="connsiteX13" fmla="*/ 12264259 w 12322349"/>
              <a:gd name="connsiteY13" fmla="*/ 5868507 h 6220586"/>
              <a:gd name="connsiteX14" fmla="*/ 12289903 w 12322349"/>
              <a:gd name="connsiteY14" fmla="*/ 2579572 h 6220586"/>
              <a:gd name="connsiteX15" fmla="*/ 12280554 w 12322349"/>
              <a:gd name="connsiteY15" fmla="*/ 123500 h 6220586"/>
              <a:gd name="connsiteX16" fmla="*/ 11824725 w 12322349"/>
              <a:gd name="connsiteY16" fmla="*/ 76222 h 6220586"/>
              <a:gd name="connsiteX17" fmla="*/ 10295767 w 12322349"/>
              <a:gd name="connsiteY17" fmla="*/ 69666 h 6220586"/>
              <a:gd name="connsiteX18" fmla="*/ 7778827 w 12322349"/>
              <a:gd name="connsiteY18" fmla="*/ 23097 h 6220586"/>
              <a:gd name="connsiteX19" fmla="*/ 2261687 w 12322349"/>
              <a:gd name="connsiteY19" fmla="*/ 0 h 622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2349" h="6220586">
                <a:moveTo>
                  <a:pt x="2261687" y="0"/>
                </a:moveTo>
                <a:lnTo>
                  <a:pt x="816104" y="10760"/>
                </a:lnTo>
                <a:lnTo>
                  <a:pt x="36455" y="15958"/>
                </a:lnTo>
                <a:cubicBezTo>
                  <a:pt x="36455" y="288746"/>
                  <a:pt x="36454" y="519284"/>
                  <a:pt x="36454" y="792072"/>
                </a:cubicBezTo>
                <a:cubicBezTo>
                  <a:pt x="37986" y="902748"/>
                  <a:pt x="15766" y="1206214"/>
                  <a:pt x="17298" y="1316890"/>
                </a:cubicBezTo>
                <a:cubicBezTo>
                  <a:pt x="32127" y="1752674"/>
                  <a:pt x="-17299" y="3705146"/>
                  <a:pt x="6681" y="4542095"/>
                </a:cubicBezTo>
                <a:cubicBezTo>
                  <a:pt x="46572" y="5225386"/>
                  <a:pt x="-29251" y="5700107"/>
                  <a:pt x="48065" y="5865265"/>
                </a:cubicBezTo>
                <a:cubicBezTo>
                  <a:pt x="69776" y="5911642"/>
                  <a:pt x="423318" y="5861060"/>
                  <a:pt x="1237137" y="5860679"/>
                </a:cubicBezTo>
                <a:lnTo>
                  <a:pt x="2850607" y="5855158"/>
                </a:lnTo>
                <a:cubicBezTo>
                  <a:pt x="3045452" y="5967588"/>
                  <a:pt x="3144017" y="6088833"/>
                  <a:pt x="3334372" y="6220586"/>
                </a:cubicBezTo>
                <a:cubicBezTo>
                  <a:pt x="3410921" y="6144477"/>
                  <a:pt x="3476952" y="5963812"/>
                  <a:pt x="3577968" y="5823181"/>
                </a:cubicBezTo>
                <a:cubicBezTo>
                  <a:pt x="3664957" y="5820441"/>
                  <a:pt x="7586687" y="5865726"/>
                  <a:pt x="7947899" y="5858811"/>
                </a:cubicBezTo>
                <a:lnTo>
                  <a:pt x="11106176" y="5869553"/>
                </a:lnTo>
                <a:cubicBezTo>
                  <a:pt x="11463839" y="5859889"/>
                  <a:pt x="12237328" y="5912260"/>
                  <a:pt x="12264259" y="5868507"/>
                </a:cubicBezTo>
                <a:cubicBezTo>
                  <a:pt x="12302702" y="5662987"/>
                  <a:pt x="12276559" y="4364873"/>
                  <a:pt x="12289903" y="2579572"/>
                </a:cubicBezTo>
                <a:cubicBezTo>
                  <a:pt x="12338264" y="1498304"/>
                  <a:pt x="12330434" y="544926"/>
                  <a:pt x="12280554" y="123500"/>
                </a:cubicBezTo>
                <a:cubicBezTo>
                  <a:pt x="12274273" y="70433"/>
                  <a:pt x="12155523" y="85194"/>
                  <a:pt x="11824725" y="76222"/>
                </a:cubicBezTo>
                <a:cubicBezTo>
                  <a:pt x="11493927" y="67250"/>
                  <a:pt x="10495819" y="85585"/>
                  <a:pt x="10295767" y="69666"/>
                </a:cubicBezTo>
                <a:lnTo>
                  <a:pt x="7778827" y="23097"/>
                </a:lnTo>
                <a:lnTo>
                  <a:pt x="2261687" y="0"/>
                </a:lnTo>
                <a:close/>
              </a:path>
            </a:pathLst>
          </a:custGeom>
          <a:solidFill>
            <a:schemeClr val="bg1"/>
          </a:solidFill>
          <a:ln w="19050"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8937C130-01E6-4BEB-89A6-F15DD7EE9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957" y="751140"/>
            <a:ext cx="5574757" cy="3858515"/>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4422579 w 12322347"/>
              <a:gd name="connsiteY8" fmla="*/ 5855502 h 6307982"/>
              <a:gd name="connsiteX9" fmla="*/ 5393880 w 12322347"/>
              <a:gd name="connsiteY9" fmla="*/ 5871365 h 6307982"/>
              <a:gd name="connsiteX10" fmla="*/ 5906539 w 12322347"/>
              <a:gd name="connsiteY10" fmla="*/ 6307982 h 6307982"/>
              <a:gd name="connsiteX11" fmla="*/ 6150141 w 12322347"/>
              <a:gd name="connsiteY11" fmla="*/ 5855596 h 6307982"/>
              <a:gd name="connsiteX12" fmla="*/ 9277333 w 12322347"/>
              <a:gd name="connsiteY12" fmla="*/ 5858811 h 6307982"/>
              <a:gd name="connsiteX13" fmla="*/ 10186235 w 12322347"/>
              <a:gd name="connsiteY13" fmla="*/ 5861686 h 6307982"/>
              <a:gd name="connsiteX14" fmla="*/ 11106174 w 12322347"/>
              <a:gd name="connsiteY14" fmla="*/ 5869553 h 6307982"/>
              <a:gd name="connsiteX15" fmla="*/ 12264257 w 12322347"/>
              <a:gd name="connsiteY15" fmla="*/ 5868507 h 6307982"/>
              <a:gd name="connsiteX16" fmla="*/ 12289901 w 12322347"/>
              <a:gd name="connsiteY16" fmla="*/ 2579572 h 6307982"/>
              <a:gd name="connsiteX17" fmla="*/ 12280552 w 12322347"/>
              <a:gd name="connsiteY17" fmla="*/ 123500 h 6307982"/>
              <a:gd name="connsiteX18" fmla="*/ 11824723 w 12322347"/>
              <a:gd name="connsiteY18" fmla="*/ 76222 h 6307982"/>
              <a:gd name="connsiteX19" fmla="*/ 10295765 w 12322347"/>
              <a:gd name="connsiteY19" fmla="*/ 69666 h 6307982"/>
              <a:gd name="connsiteX20" fmla="*/ 7778825 w 12322347"/>
              <a:gd name="connsiteY20" fmla="*/ 23097 h 6307982"/>
              <a:gd name="connsiteX21" fmla="*/ 2261685 w 12322347"/>
              <a:gd name="connsiteY21" fmla="*/ 0 h 6307982"/>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5393880 w 12322347"/>
              <a:gd name="connsiteY8" fmla="*/ 5871365 h 6307982"/>
              <a:gd name="connsiteX9" fmla="*/ 5906539 w 12322347"/>
              <a:gd name="connsiteY9" fmla="*/ 6307982 h 6307982"/>
              <a:gd name="connsiteX10" fmla="*/ 6150141 w 12322347"/>
              <a:gd name="connsiteY10" fmla="*/ 5855596 h 6307982"/>
              <a:gd name="connsiteX11" fmla="*/ 9277333 w 12322347"/>
              <a:gd name="connsiteY11" fmla="*/ 5858811 h 6307982"/>
              <a:gd name="connsiteX12" fmla="*/ 10186235 w 12322347"/>
              <a:gd name="connsiteY12" fmla="*/ 5861686 h 6307982"/>
              <a:gd name="connsiteX13" fmla="*/ 11106174 w 12322347"/>
              <a:gd name="connsiteY13" fmla="*/ 5869553 h 6307982"/>
              <a:gd name="connsiteX14" fmla="*/ 12264257 w 12322347"/>
              <a:gd name="connsiteY14" fmla="*/ 5868507 h 6307982"/>
              <a:gd name="connsiteX15" fmla="*/ 12289901 w 12322347"/>
              <a:gd name="connsiteY15" fmla="*/ 2579572 h 6307982"/>
              <a:gd name="connsiteX16" fmla="*/ 12280552 w 12322347"/>
              <a:gd name="connsiteY16" fmla="*/ 123500 h 6307982"/>
              <a:gd name="connsiteX17" fmla="*/ 11824723 w 12322347"/>
              <a:gd name="connsiteY17" fmla="*/ 76222 h 6307982"/>
              <a:gd name="connsiteX18" fmla="*/ 10295765 w 12322347"/>
              <a:gd name="connsiteY18" fmla="*/ 69666 h 6307982"/>
              <a:gd name="connsiteX19" fmla="*/ 7778825 w 12322347"/>
              <a:gd name="connsiteY19" fmla="*/ 23097 h 6307982"/>
              <a:gd name="connsiteX20" fmla="*/ 2261685 w 12322347"/>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544802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356946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6204288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4412432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10739"/>
              <a:gd name="connsiteX1" fmla="*/ 870249 w 12376494"/>
              <a:gd name="connsiteY1" fmla="*/ 10760 h 6210739"/>
              <a:gd name="connsiteX2" fmla="*/ 90600 w 12376494"/>
              <a:gd name="connsiteY2" fmla="*/ 15958 h 6210739"/>
              <a:gd name="connsiteX3" fmla="*/ 90599 w 12376494"/>
              <a:gd name="connsiteY3" fmla="*/ 792072 h 6210739"/>
              <a:gd name="connsiteX4" fmla="*/ 71443 w 12376494"/>
              <a:gd name="connsiteY4" fmla="*/ 1316890 h 6210739"/>
              <a:gd name="connsiteX5" fmla="*/ 60826 w 12376494"/>
              <a:gd name="connsiteY5" fmla="*/ 4542095 h 6210739"/>
              <a:gd name="connsiteX6" fmla="*/ 144079 w 12376494"/>
              <a:gd name="connsiteY6" fmla="*/ 5888744 h 6210739"/>
              <a:gd name="connsiteX7" fmla="*/ 1811499 w 12376494"/>
              <a:gd name="connsiteY7" fmla="*/ 5860679 h 6210739"/>
              <a:gd name="connsiteX8" fmla="*/ 3569467 w 12376494"/>
              <a:gd name="connsiteY8" fmla="*/ 5871365 h 6210739"/>
              <a:gd name="connsiteX9" fmla="*/ 4053225 w 12376494"/>
              <a:gd name="connsiteY9" fmla="*/ 6210739 h 6210739"/>
              <a:gd name="connsiteX10" fmla="*/ 4412432 w 12376494"/>
              <a:gd name="connsiteY10" fmla="*/ 5855596 h 6210739"/>
              <a:gd name="connsiteX11" fmla="*/ 9331480 w 12376494"/>
              <a:gd name="connsiteY11" fmla="*/ 5858811 h 6210739"/>
              <a:gd name="connsiteX12" fmla="*/ 10240382 w 12376494"/>
              <a:gd name="connsiteY12" fmla="*/ 5861686 h 6210739"/>
              <a:gd name="connsiteX13" fmla="*/ 11160321 w 12376494"/>
              <a:gd name="connsiteY13" fmla="*/ 5869553 h 6210739"/>
              <a:gd name="connsiteX14" fmla="*/ 12318404 w 12376494"/>
              <a:gd name="connsiteY14" fmla="*/ 5868507 h 6210739"/>
              <a:gd name="connsiteX15" fmla="*/ 12344048 w 12376494"/>
              <a:gd name="connsiteY15" fmla="*/ 2579572 h 6210739"/>
              <a:gd name="connsiteX16" fmla="*/ 12334699 w 12376494"/>
              <a:gd name="connsiteY16" fmla="*/ 123500 h 6210739"/>
              <a:gd name="connsiteX17" fmla="*/ 11878870 w 12376494"/>
              <a:gd name="connsiteY17" fmla="*/ 76222 h 6210739"/>
              <a:gd name="connsiteX18" fmla="*/ 10349912 w 12376494"/>
              <a:gd name="connsiteY18" fmla="*/ 69666 h 6210739"/>
              <a:gd name="connsiteX19" fmla="*/ 7832972 w 12376494"/>
              <a:gd name="connsiteY19" fmla="*/ 23097 h 6210739"/>
              <a:gd name="connsiteX20" fmla="*/ 2315832 w 12376494"/>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3531834 w 12338861"/>
              <a:gd name="connsiteY8" fmla="*/ 5871365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2867119 w 12338861"/>
              <a:gd name="connsiteY8" fmla="*/ 5855158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4374799 w 12338861"/>
              <a:gd name="connsiteY10" fmla="*/ 5855596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1122688 w 12338861"/>
              <a:gd name="connsiteY12" fmla="*/ 5869553 h 6178324"/>
              <a:gd name="connsiteX13" fmla="*/ 12280771 w 12338861"/>
              <a:gd name="connsiteY13" fmla="*/ 5868507 h 6178324"/>
              <a:gd name="connsiteX14" fmla="*/ 12306415 w 12338861"/>
              <a:gd name="connsiteY14" fmla="*/ 2579572 h 6178324"/>
              <a:gd name="connsiteX15" fmla="*/ 12297066 w 12338861"/>
              <a:gd name="connsiteY15" fmla="*/ 123500 h 6178324"/>
              <a:gd name="connsiteX16" fmla="*/ 11841237 w 12338861"/>
              <a:gd name="connsiteY16" fmla="*/ 76222 h 6178324"/>
              <a:gd name="connsiteX17" fmla="*/ 10312279 w 12338861"/>
              <a:gd name="connsiteY17" fmla="*/ 69666 h 6178324"/>
              <a:gd name="connsiteX18" fmla="*/ 7795339 w 12338861"/>
              <a:gd name="connsiteY18" fmla="*/ 23097 h 6178324"/>
              <a:gd name="connsiteX19" fmla="*/ 2278199 w 12338861"/>
              <a:gd name="connsiteY19" fmla="*/ 0 h 6178324"/>
              <a:gd name="connsiteX0" fmla="*/ 2278199 w 12338861"/>
              <a:gd name="connsiteY0" fmla="*/ 0 h 6220585"/>
              <a:gd name="connsiteX1" fmla="*/ 832616 w 12338861"/>
              <a:gd name="connsiteY1" fmla="*/ 10760 h 6220585"/>
              <a:gd name="connsiteX2" fmla="*/ 52967 w 12338861"/>
              <a:gd name="connsiteY2" fmla="*/ 15958 h 6220585"/>
              <a:gd name="connsiteX3" fmla="*/ 52966 w 12338861"/>
              <a:gd name="connsiteY3" fmla="*/ 792072 h 6220585"/>
              <a:gd name="connsiteX4" fmla="*/ 33810 w 12338861"/>
              <a:gd name="connsiteY4" fmla="*/ 1316890 h 6220585"/>
              <a:gd name="connsiteX5" fmla="*/ 23193 w 12338861"/>
              <a:gd name="connsiteY5" fmla="*/ 4542095 h 6220585"/>
              <a:gd name="connsiteX6" fmla="*/ 106446 w 12338861"/>
              <a:gd name="connsiteY6" fmla="*/ 5888744 h 6220585"/>
              <a:gd name="connsiteX7" fmla="*/ 1253649 w 12338861"/>
              <a:gd name="connsiteY7" fmla="*/ 5860679 h 6220585"/>
              <a:gd name="connsiteX8" fmla="*/ 2867119 w 12338861"/>
              <a:gd name="connsiteY8" fmla="*/ 5855158 h 6220585"/>
              <a:gd name="connsiteX9" fmla="*/ 3350884 w 12338861"/>
              <a:gd name="connsiteY9" fmla="*/ 6220586 h 6220585"/>
              <a:gd name="connsiteX10" fmla="*/ 3594480 w 12338861"/>
              <a:gd name="connsiteY10" fmla="*/ 5823181 h 6220585"/>
              <a:gd name="connsiteX11" fmla="*/ 7964411 w 12338861"/>
              <a:gd name="connsiteY11" fmla="*/ 5858811 h 6220585"/>
              <a:gd name="connsiteX12" fmla="*/ 11122688 w 12338861"/>
              <a:gd name="connsiteY12" fmla="*/ 5869553 h 6220585"/>
              <a:gd name="connsiteX13" fmla="*/ 12280771 w 12338861"/>
              <a:gd name="connsiteY13" fmla="*/ 5868507 h 6220585"/>
              <a:gd name="connsiteX14" fmla="*/ 12306415 w 12338861"/>
              <a:gd name="connsiteY14" fmla="*/ 2579572 h 6220585"/>
              <a:gd name="connsiteX15" fmla="*/ 12297066 w 12338861"/>
              <a:gd name="connsiteY15" fmla="*/ 123500 h 6220585"/>
              <a:gd name="connsiteX16" fmla="*/ 11841237 w 12338861"/>
              <a:gd name="connsiteY16" fmla="*/ 76222 h 6220585"/>
              <a:gd name="connsiteX17" fmla="*/ 10312279 w 12338861"/>
              <a:gd name="connsiteY17" fmla="*/ 69666 h 6220585"/>
              <a:gd name="connsiteX18" fmla="*/ 7795339 w 12338861"/>
              <a:gd name="connsiteY18" fmla="*/ 23097 h 6220585"/>
              <a:gd name="connsiteX19" fmla="*/ 2278199 w 12338861"/>
              <a:gd name="connsiteY19" fmla="*/ 0 h 6220585"/>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306734 w 12367396"/>
              <a:gd name="connsiteY0" fmla="*/ 0 h 6220586"/>
              <a:gd name="connsiteX1" fmla="*/ 861151 w 12367396"/>
              <a:gd name="connsiteY1" fmla="*/ 10760 h 6220586"/>
              <a:gd name="connsiteX2" fmla="*/ 81502 w 12367396"/>
              <a:gd name="connsiteY2" fmla="*/ 15958 h 6220586"/>
              <a:gd name="connsiteX3" fmla="*/ 81501 w 12367396"/>
              <a:gd name="connsiteY3" fmla="*/ 792072 h 6220586"/>
              <a:gd name="connsiteX4" fmla="*/ 62345 w 12367396"/>
              <a:gd name="connsiteY4" fmla="*/ 1316890 h 6220586"/>
              <a:gd name="connsiteX5" fmla="*/ 51728 w 12367396"/>
              <a:gd name="connsiteY5" fmla="*/ 4542095 h 6220586"/>
              <a:gd name="connsiteX6" fmla="*/ 93112 w 12367396"/>
              <a:gd name="connsiteY6" fmla="*/ 5865265 h 6220586"/>
              <a:gd name="connsiteX7" fmla="*/ 1282184 w 12367396"/>
              <a:gd name="connsiteY7" fmla="*/ 5860679 h 6220586"/>
              <a:gd name="connsiteX8" fmla="*/ 2895654 w 12367396"/>
              <a:gd name="connsiteY8" fmla="*/ 5855158 h 6220586"/>
              <a:gd name="connsiteX9" fmla="*/ 3379419 w 12367396"/>
              <a:gd name="connsiteY9" fmla="*/ 6220586 h 6220586"/>
              <a:gd name="connsiteX10" fmla="*/ 3623015 w 12367396"/>
              <a:gd name="connsiteY10" fmla="*/ 5823181 h 6220586"/>
              <a:gd name="connsiteX11" fmla="*/ 7992946 w 12367396"/>
              <a:gd name="connsiteY11" fmla="*/ 5858811 h 6220586"/>
              <a:gd name="connsiteX12" fmla="*/ 11151223 w 12367396"/>
              <a:gd name="connsiteY12" fmla="*/ 5869553 h 6220586"/>
              <a:gd name="connsiteX13" fmla="*/ 12309306 w 12367396"/>
              <a:gd name="connsiteY13" fmla="*/ 5868507 h 6220586"/>
              <a:gd name="connsiteX14" fmla="*/ 12334950 w 12367396"/>
              <a:gd name="connsiteY14" fmla="*/ 2579572 h 6220586"/>
              <a:gd name="connsiteX15" fmla="*/ 12325601 w 12367396"/>
              <a:gd name="connsiteY15" fmla="*/ 123500 h 6220586"/>
              <a:gd name="connsiteX16" fmla="*/ 11869772 w 12367396"/>
              <a:gd name="connsiteY16" fmla="*/ 76222 h 6220586"/>
              <a:gd name="connsiteX17" fmla="*/ 10340814 w 12367396"/>
              <a:gd name="connsiteY17" fmla="*/ 69666 h 6220586"/>
              <a:gd name="connsiteX18" fmla="*/ 7823874 w 12367396"/>
              <a:gd name="connsiteY18" fmla="*/ 23097 h 6220586"/>
              <a:gd name="connsiteX19" fmla="*/ 2306734 w 12367396"/>
              <a:gd name="connsiteY19" fmla="*/ 0 h 6220586"/>
              <a:gd name="connsiteX0" fmla="*/ 2335523 w 12396185"/>
              <a:gd name="connsiteY0" fmla="*/ 0 h 6220586"/>
              <a:gd name="connsiteX1" fmla="*/ 889940 w 12396185"/>
              <a:gd name="connsiteY1" fmla="*/ 10760 h 6220586"/>
              <a:gd name="connsiteX2" fmla="*/ 110291 w 12396185"/>
              <a:gd name="connsiteY2" fmla="*/ 15958 h 6220586"/>
              <a:gd name="connsiteX3" fmla="*/ 110290 w 12396185"/>
              <a:gd name="connsiteY3" fmla="*/ 792072 h 6220586"/>
              <a:gd name="connsiteX4" fmla="*/ 91134 w 12396185"/>
              <a:gd name="connsiteY4" fmla="*/ 1316890 h 6220586"/>
              <a:gd name="connsiteX5" fmla="*/ 80517 w 12396185"/>
              <a:gd name="connsiteY5" fmla="*/ 4542095 h 6220586"/>
              <a:gd name="connsiteX6" fmla="*/ 121901 w 12396185"/>
              <a:gd name="connsiteY6" fmla="*/ 5865265 h 6220586"/>
              <a:gd name="connsiteX7" fmla="*/ 1310973 w 12396185"/>
              <a:gd name="connsiteY7" fmla="*/ 5860679 h 6220586"/>
              <a:gd name="connsiteX8" fmla="*/ 2924443 w 12396185"/>
              <a:gd name="connsiteY8" fmla="*/ 5855158 h 6220586"/>
              <a:gd name="connsiteX9" fmla="*/ 3408208 w 12396185"/>
              <a:gd name="connsiteY9" fmla="*/ 6220586 h 6220586"/>
              <a:gd name="connsiteX10" fmla="*/ 3651804 w 12396185"/>
              <a:gd name="connsiteY10" fmla="*/ 5823181 h 6220586"/>
              <a:gd name="connsiteX11" fmla="*/ 8021735 w 12396185"/>
              <a:gd name="connsiteY11" fmla="*/ 5858811 h 6220586"/>
              <a:gd name="connsiteX12" fmla="*/ 11180012 w 12396185"/>
              <a:gd name="connsiteY12" fmla="*/ 5869553 h 6220586"/>
              <a:gd name="connsiteX13" fmla="*/ 12338095 w 12396185"/>
              <a:gd name="connsiteY13" fmla="*/ 5868507 h 6220586"/>
              <a:gd name="connsiteX14" fmla="*/ 12363739 w 12396185"/>
              <a:gd name="connsiteY14" fmla="*/ 2579572 h 6220586"/>
              <a:gd name="connsiteX15" fmla="*/ 12354390 w 12396185"/>
              <a:gd name="connsiteY15" fmla="*/ 123500 h 6220586"/>
              <a:gd name="connsiteX16" fmla="*/ 11898561 w 12396185"/>
              <a:gd name="connsiteY16" fmla="*/ 76222 h 6220586"/>
              <a:gd name="connsiteX17" fmla="*/ 10369603 w 12396185"/>
              <a:gd name="connsiteY17" fmla="*/ 69666 h 6220586"/>
              <a:gd name="connsiteX18" fmla="*/ 7852663 w 12396185"/>
              <a:gd name="connsiteY18" fmla="*/ 23097 h 6220586"/>
              <a:gd name="connsiteX19" fmla="*/ 2335523 w 12396185"/>
              <a:gd name="connsiteY19" fmla="*/ 0 h 6220586"/>
              <a:gd name="connsiteX0" fmla="*/ 2261687 w 12322349"/>
              <a:gd name="connsiteY0" fmla="*/ 0 h 6220586"/>
              <a:gd name="connsiteX1" fmla="*/ 816104 w 12322349"/>
              <a:gd name="connsiteY1" fmla="*/ 10760 h 6220586"/>
              <a:gd name="connsiteX2" fmla="*/ 36455 w 12322349"/>
              <a:gd name="connsiteY2" fmla="*/ 15958 h 6220586"/>
              <a:gd name="connsiteX3" fmla="*/ 36454 w 12322349"/>
              <a:gd name="connsiteY3" fmla="*/ 792072 h 6220586"/>
              <a:gd name="connsiteX4" fmla="*/ 17298 w 12322349"/>
              <a:gd name="connsiteY4" fmla="*/ 1316890 h 6220586"/>
              <a:gd name="connsiteX5" fmla="*/ 6681 w 12322349"/>
              <a:gd name="connsiteY5" fmla="*/ 4542095 h 6220586"/>
              <a:gd name="connsiteX6" fmla="*/ 48065 w 12322349"/>
              <a:gd name="connsiteY6" fmla="*/ 5865265 h 6220586"/>
              <a:gd name="connsiteX7" fmla="*/ 1237137 w 12322349"/>
              <a:gd name="connsiteY7" fmla="*/ 5860679 h 6220586"/>
              <a:gd name="connsiteX8" fmla="*/ 2850607 w 12322349"/>
              <a:gd name="connsiteY8" fmla="*/ 5855158 h 6220586"/>
              <a:gd name="connsiteX9" fmla="*/ 3334372 w 12322349"/>
              <a:gd name="connsiteY9" fmla="*/ 6220586 h 6220586"/>
              <a:gd name="connsiteX10" fmla="*/ 3577968 w 12322349"/>
              <a:gd name="connsiteY10" fmla="*/ 5823181 h 6220586"/>
              <a:gd name="connsiteX11" fmla="*/ 7947899 w 12322349"/>
              <a:gd name="connsiteY11" fmla="*/ 5858811 h 6220586"/>
              <a:gd name="connsiteX12" fmla="*/ 11106176 w 12322349"/>
              <a:gd name="connsiteY12" fmla="*/ 5869553 h 6220586"/>
              <a:gd name="connsiteX13" fmla="*/ 12264259 w 12322349"/>
              <a:gd name="connsiteY13" fmla="*/ 5868507 h 6220586"/>
              <a:gd name="connsiteX14" fmla="*/ 12289903 w 12322349"/>
              <a:gd name="connsiteY14" fmla="*/ 2579572 h 6220586"/>
              <a:gd name="connsiteX15" fmla="*/ 12280554 w 12322349"/>
              <a:gd name="connsiteY15" fmla="*/ 123500 h 6220586"/>
              <a:gd name="connsiteX16" fmla="*/ 11824725 w 12322349"/>
              <a:gd name="connsiteY16" fmla="*/ 76222 h 6220586"/>
              <a:gd name="connsiteX17" fmla="*/ 10295767 w 12322349"/>
              <a:gd name="connsiteY17" fmla="*/ 69666 h 6220586"/>
              <a:gd name="connsiteX18" fmla="*/ 7778827 w 12322349"/>
              <a:gd name="connsiteY18" fmla="*/ 23097 h 6220586"/>
              <a:gd name="connsiteX19" fmla="*/ 2261687 w 12322349"/>
              <a:gd name="connsiteY19" fmla="*/ 0 h 622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2349" h="6220586">
                <a:moveTo>
                  <a:pt x="2261687" y="0"/>
                </a:moveTo>
                <a:lnTo>
                  <a:pt x="816104" y="10760"/>
                </a:lnTo>
                <a:lnTo>
                  <a:pt x="36455" y="15958"/>
                </a:lnTo>
                <a:cubicBezTo>
                  <a:pt x="36455" y="288746"/>
                  <a:pt x="36454" y="519284"/>
                  <a:pt x="36454" y="792072"/>
                </a:cubicBezTo>
                <a:cubicBezTo>
                  <a:pt x="37986" y="902748"/>
                  <a:pt x="15766" y="1206214"/>
                  <a:pt x="17298" y="1316890"/>
                </a:cubicBezTo>
                <a:cubicBezTo>
                  <a:pt x="32127" y="1752674"/>
                  <a:pt x="-17299" y="3705146"/>
                  <a:pt x="6681" y="4542095"/>
                </a:cubicBezTo>
                <a:cubicBezTo>
                  <a:pt x="46572" y="5225386"/>
                  <a:pt x="-29251" y="5700107"/>
                  <a:pt x="48065" y="5865265"/>
                </a:cubicBezTo>
                <a:cubicBezTo>
                  <a:pt x="69776" y="5911642"/>
                  <a:pt x="423318" y="5861060"/>
                  <a:pt x="1237137" y="5860679"/>
                </a:cubicBezTo>
                <a:lnTo>
                  <a:pt x="2850607" y="5855158"/>
                </a:lnTo>
                <a:cubicBezTo>
                  <a:pt x="3045452" y="5967588"/>
                  <a:pt x="3144017" y="6088833"/>
                  <a:pt x="3334372" y="6220586"/>
                </a:cubicBezTo>
                <a:cubicBezTo>
                  <a:pt x="3410921" y="6144477"/>
                  <a:pt x="3476952" y="5963812"/>
                  <a:pt x="3577968" y="5823181"/>
                </a:cubicBezTo>
                <a:cubicBezTo>
                  <a:pt x="3664957" y="5820441"/>
                  <a:pt x="7586687" y="5865726"/>
                  <a:pt x="7947899" y="5858811"/>
                </a:cubicBezTo>
                <a:lnTo>
                  <a:pt x="11106176" y="5869553"/>
                </a:lnTo>
                <a:cubicBezTo>
                  <a:pt x="11463839" y="5859889"/>
                  <a:pt x="12237328" y="5912260"/>
                  <a:pt x="12264259" y="5868507"/>
                </a:cubicBezTo>
                <a:cubicBezTo>
                  <a:pt x="12302702" y="5662987"/>
                  <a:pt x="12276559" y="4364873"/>
                  <a:pt x="12289903" y="2579572"/>
                </a:cubicBezTo>
                <a:cubicBezTo>
                  <a:pt x="12338264" y="1498304"/>
                  <a:pt x="12330434" y="544926"/>
                  <a:pt x="12280554" y="123500"/>
                </a:cubicBezTo>
                <a:cubicBezTo>
                  <a:pt x="12274273" y="70433"/>
                  <a:pt x="12155523" y="85194"/>
                  <a:pt x="11824725" y="76222"/>
                </a:cubicBezTo>
                <a:cubicBezTo>
                  <a:pt x="11493927" y="67250"/>
                  <a:pt x="10495819" y="85585"/>
                  <a:pt x="10295767" y="69666"/>
                </a:cubicBezTo>
                <a:lnTo>
                  <a:pt x="7778827" y="23097"/>
                </a:lnTo>
                <a:lnTo>
                  <a:pt x="2261687" y="0"/>
                </a:lnTo>
                <a:close/>
              </a:path>
            </a:pathLst>
          </a:custGeom>
          <a:noFill/>
          <a:ln w="19050" cap="flat">
            <a:solidFill>
              <a:schemeClr val="tx1"/>
            </a:solidFill>
            <a:prstDash val="solid"/>
            <a:miter/>
          </a:ln>
        </p:spPr>
        <p:txBody>
          <a:bodyPr wrap="square" rtlCol="0" anchor="ctr">
            <a:noAutofit/>
          </a:bodyPr>
          <a:lstStyle/>
          <a:p>
            <a:endParaRPr lang="en-US"/>
          </a:p>
        </p:txBody>
      </p:sp>
      <p:pic>
        <p:nvPicPr>
          <p:cNvPr id="4" name="Picture 3">
            <a:extLst>
              <a:ext uri="{FF2B5EF4-FFF2-40B4-BE49-F238E27FC236}">
                <a16:creationId xmlns:a16="http://schemas.microsoft.com/office/drawing/2014/main" id="{65418C00-EEC1-34FA-A73F-996EE1EE1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1037" y="2272017"/>
            <a:ext cx="4934963" cy="530508"/>
          </a:xfrm>
          <a:prstGeom prst="rect">
            <a:avLst/>
          </a:prstGeom>
        </p:spPr>
      </p:pic>
      <p:sp>
        <p:nvSpPr>
          <p:cNvPr id="6" name="TextBox 5">
            <a:extLst>
              <a:ext uri="{FF2B5EF4-FFF2-40B4-BE49-F238E27FC236}">
                <a16:creationId xmlns:a16="http://schemas.microsoft.com/office/drawing/2014/main" id="{DB992BA1-6E3C-60E2-E0FD-CE8EC81A9903}"/>
              </a:ext>
            </a:extLst>
          </p:cNvPr>
          <p:cNvSpPr txBox="1"/>
          <p:nvPr/>
        </p:nvSpPr>
        <p:spPr>
          <a:xfrm>
            <a:off x="6735794" y="271604"/>
            <a:ext cx="5235553" cy="6544322"/>
          </a:xfrm>
          <a:prstGeom prst="rect">
            <a:avLst/>
          </a:prstGeom>
        </p:spPr>
        <p:txBody>
          <a:bodyPr rtlCol="0" anchor="ctr">
            <a:normAutofit fontScale="62500" lnSpcReduction="20000"/>
          </a:bodyPr>
          <a:lstStyle/>
          <a:p>
            <a:pPr>
              <a:spcAft>
                <a:spcPts val="600"/>
              </a:spcAft>
            </a:pPr>
            <a:r>
              <a:rPr lang="en-GB" sz="3000" dirty="0">
                <a:latin typeface="Calibri" panose="020F0502020204030204" pitchFamily="34" charset="0"/>
                <a:cs typeface="Calibri" panose="020F0502020204030204" pitchFamily="34" charset="0"/>
              </a:rPr>
              <a:t>Allegations while conducting interviews </a:t>
            </a:r>
          </a:p>
          <a:p>
            <a:pPr>
              <a:spcAft>
                <a:spcPts val="600"/>
              </a:spcAft>
            </a:pPr>
            <a:endParaRPr lang="en-GB" sz="3000" dirty="0">
              <a:latin typeface="Calibri" panose="020F0502020204030204" pitchFamily="34" charset="0"/>
              <a:cs typeface="Calibri" panose="020F0502020204030204" pitchFamily="34" charset="0"/>
            </a:endParaRPr>
          </a:p>
          <a:p>
            <a:pPr>
              <a:spcAft>
                <a:spcPts val="600"/>
              </a:spcAft>
            </a:pPr>
            <a:r>
              <a:rPr lang="en-GB" sz="3000" dirty="0">
                <a:latin typeface="Calibri" panose="020F0502020204030204" pitchFamily="34" charset="0"/>
                <a:cs typeface="Calibri" panose="020F0502020204030204" pitchFamily="34" charset="0"/>
              </a:rPr>
              <a:t>Accusations of fabrication or falsification of data</a:t>
            </a:r>
          </a:p>
          <a:p>
            <a:pPr>
              <a:spcAft>
                <a:spcPts val="600"/>
              </a:spcAft>
            </a:pPr>
            <a:endParaRPr lang="en-GB" sz="3000" dirty="0">
              <a:latin typeface="Calibri" panose="020F0502020204030204" pitchFamily="34" charset="0"/>
              <a:cs typeface="Calibri" panose="020F0502020204030204" pitchFamily="34" charset="0"/>
            </a:endParaRPr>
          </a:p>
          <a:p>
            <a:pPr>
              <a:spcAft>
                <a:spcPts val="600"/>
              </a:spcAft>
            </a:pPr>
            <a:r>
              <a:rPr lang="en-GB" sz="3200" i="0" dirty="0">
                <a:effectLst/>
                <a:latin typeface="Calibri" panose="020F0502020204030204" pitchFamily="34" charset="0"/>
                <a:cs typeface="Calibri" panose="020F0502020204030204" pitchFamily="34" charset="0"/>
              </a:rPr>
              <a:t>Concerns of coercion </a:t>
            </a:r>
            <a:endParaRPr lang="en-GB" sz="3000" dirty="0">
              <a:latin typeface="Calibri" panose="020F0502020204030204" pitchFamily="34" charset="0"/>
              <a:cs typeface="Calibri" panose="020F0502020204030204" pitchFamily="34" charset="0"/>
            </a:endParaRPr>
          </a:p>
          <a:p>
            <a:pPr>
              <a:spcAft>
                <a:spcPts val="600"/>
              </a:spcAft>
            </a:pPr>
            <a:endParaRPr lang="en-GB" sz="3000" dirty="0">
              <a:latin typeface="Calibri" panose="020F0502020204030204" pitchFamily="34" charset="0"/>
              <a:cs typeface="Calibri" panose="020F0502020204030204" pitchFamily="34" charset="0"/>
            </a:endParaRPr>
          </a:p>
          <a:p>
            <a:pPr>
              <a:spcAft>
                <a:spcPts val="600"/>
              </a:spcAft>
            </a:pPr>
            <a:r>
              <a:rPr lang="en-GB" sz="3200" i="0" dirty="0">
                <a:effectLst/>
                <a:latin typeface="Calibri" panose="020F0502020204030204" pitchFamily="34" charset="0"/>
                <a:cs typeface="Calibri" panose="020F0502020204030204" pitchFamily="34" charset="0"/>
              </a:rPr>
              <a:t>Participants may wish to withdraw</a:t>
            </a:r>
          </a:p>
          <a:p>
            <a:pPr>
              <a:spcAft>
                <a:spcPts val="600"/>
              </a:spcAft>
            </a:pPr>
            <a:endParaRPr lang="en-GB" sz="3200" dirty="0">
              <a:latin typeface="Calibri" panose="020F0502020204030204" pitchFamily="34" charset="0"/>
              <a:cs typeface="Calibri" panose="020F0502020204030204" pitchFamily="34" charset="0"/>
            </a:endParaRPr>
          </a:p>
          <a:p>
            <a:pPr>
              <a:spcAft>
                <a:spcPts val="600"/>
              </a:spcAft>
            </a:pPr>
            <a:r>
              <a:rPr lang="en-GB" sz="3200" i="0" dirty="0">
                <a:effectLst/>
                <a:latin typeface="Calibri" panose="020F0502020204030204" pitchFamily="34" charset="0"/>
                <a:cs typeface="Calibri" panose="020F0502020204030204" pitchFamily="34" charset="0"/>
              </a:rPr>
              <a:t>A possible conflict of interests between the researcher and participants</a:t>
            </a:r>
          </a:p>
          <a:p>
            <a:pPr>
              <a:spcAft>
                <a:spcPts val="600"/>
              </a:spcAft>
            </a:pPr>
            <a:r>
              <a:rPr lang="en-GB" sz="3200" i="0" dirty="0">
                <a:effectLst/>
                <a:latin typeface="Calibri" panose="020F0502020204030204" pitchFamily="34" charset="0"/>
                <a:cs typeface="Calibri" panose="020F0502020204030204" pitchFamily="34" charset="0"/>
              </a:rPr>
              <a:t> </a:t>
            </a:r>
          </a:p>
          <a:p>
            <a:pPr>
              <a:spcAft>
                <a:spcPts val="600"/>
              </a:spcAft>
            </a:pPr>
            <a:r>
              <a:rPr lang="en-GB" sz="3200" i="0" dirty="0">
                <a:effectLst/>
                <a:latin typeface="Calibri" panose="020F0502020204030204" pitchFamily="34" charset="0"/>
                <a:cs typeface="Calibri" panose="020F0502020204030204" pitchFamily="34" charset="0"/>
              </a:rPr>
              <a:t>A confidentiality breach due to data being released accidentally</a:t>
            </a:r>
          </a:p>
          <a:p>
            <a:pPr>
              <a:spcAft>
                <a:spcPts val="600"/>
              </a:spcAft>
            </a:pPr>
            <a:endParaRPr lang="en-GB" sz="3200" dirty="0">
              <a:latin typeface="Calibri" panose="020F0502020204030204" pitchFamily="34" charset="0"/>
              <a:cs typeface="Calibri" panose="020F0502020204030204" pitchFamily="34" charset="0"/>
            </a:endParaRPr>
          </a:p>
          <a:p>
            <a:pPr>
              <a:spcAft>
                <a:spcPts val="600"/>
              </a:spcAft>
            </a:pPr>
            <a:r>
              <a:rPr lang="en-GB" sz="3200" i="0" dirty="0">
                <a:effectLst/>
                <a:latin typeface="Calibri" panose="020F0502020204030204" pitchFamily="34" charset="0"/>
                <a:cs typeface="Calibri" panose="020F0502020204030204" pitchFamily="34" charset="0"/>
              </a:rPr>
              <a:t>Risks relating to the possibility of unexpected negative emotions of the interviewees owing to, for example, an uncomfortable interview place, the anxiety for unintentional disclosure in reference to the participants or for any unintentional inappropriateness of conduct violating any possible document.</a:t>
            </a:r>
            <a:br>
              <a:rPr lang="en-GB" sz="3200" dirty="0">
                <a:latin typeface="Calibri" panose="020F0502020204030204" pitchFamily="34" charset="0"/>
                <a:cs typeface="Calibri" panose="020F0502020204030204" pitchFamily="34" charset="0"/>
              </a:rPr>
            </a:br>
            <a:endParaRPr lang="en-GB" sz="3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435263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2D670-1BBC-1171-4000-E6341ED215CC}"/>
              </a:ext>
            </a:extLst>
          </p:cNvPr>
          <p:cNvSpPr>
            <a:spLocks noGrp="1"/>
          </p:cNvSpPr>
          <p:nvPr>
            <p:ph type="title"/>
          </p:nvPr>
        </p:nvSpPr>
        <p:spPr/>
        <p:txBody>
          <a:bodyPr>
            <a:normAutofit/>
          </a:bodyPr>
          <a:lstStyle/>
          <a:p>
            <a:r>
              <a:rPr lang="en-GB" sz="4800" dirty="0"/>
              <a:t>Allegations while conducting interviews </a:t>
            </a:r>
            <a:endParaRPr lang="en-GB" dirty="0"/>
          </a:p>
        </p:txBody>
      </p:sp>
      <p:sp>
        <p:nvSpPr>
          <p:cNvPr id="3" name="Content Placeholder 2">
            <a:extLst>
              <a:ext uri="{FF2B5EF4-FFF2-40B4-BE49-F238E27FC236}">
                <a16:creationId xmlns:a16="http://schemas.microsoft.com/office/drawing/2014/main" id="{59130961-C2D7-D255-D7A9-3230836EF94D}"/>
              </a:ext>
            </a:extLst>
          </p:cNvPr>
          <p:cNvSpPr>
            <a:spLocks noGrp="1"/>
          </p:cNvSpPr>
          <p:nvPr>
            <p:ph idx="1"/>
          </p:nvPr>
        </p:nvSpPr>
        <p:spPr>
          <a:xfrm>
            <a:off x="1020726" y="2199048"/>
            <a:ext cx="10333074" cy="3717971"/>
          </a:xfrm>
        </p:spPr>
        <p:txBody>
          <a:bodyPr>
            <a:normAutofit/>
          </a:bodyPr>
          <a:lstStyle/>
          <a:p>
            <a:r>
              <a:rPr lang="en-GB" sz="2000" b="0" dirty="0">
                <a:latin typeface="Calibri" panose="020F0502020204030204" pitchFamily="34" charset="0"/>
                <a:cs typeface="Calibri" panose="020F0502020204030204" pitchFamily="34" charset="0"/>
              </a:rPr>
              <a:t>I will e</a:t>
            </a:r>
            <a:r>
              <a:rPr lang="en-GB" sz="2000" b="0" i="0" dirty="0">
                <a:effectLst/>
                <a:latin typeface="Calibri" panose="020F0502020204030204" pitchFamily="34" charset="0"/>
                <a:cs typeface="Calibri" panose="020F0502020204030204" pitchFamily="34" charset="0"/>
              </a:rPr>
              <a:t>nsure access to a suitable space that secures the confidentiality of the participant contributions, whilst also being visible to other colleagues. </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849785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B130-945C-EB08-EB3A-066F8C2E5729}"/>
              </a:ext>
            </a:extLst>
          </p:cNvPr>
          <p:cNvSpPr>
            <a:spLocks noGrp="1"/>
          </p:cNvSpPr>
          <p:nvPr>
            <p:ph type="title"/>
          </p:nvPr>
        </p:nvSpPr>
        <p:spPr/>
        <p:txBody>
          <a:bodyPr>
            <a:normAutofit/>
          </a:bodyPr>
          <a:lstStyle/>
          <a:p>
            <a:r>
              <a:rPr lang="en-GB" sz="4800" dirty="0"/>
              <a:t>Accusations of fabrication or falsification of data</a:t>
            </a:r>
            <a:endParaRPr lang="en-GB" dirty="0"/>
          </a:p>
        </p:txBody>
      </p:sp>
      <p:sp>
        <p:nvSpPr>
          <p:cNvPr id="3" name="Content Placeholder 2">
            <a:extLst>
              <a:ext uri="{FF2B5EF4-FFF2-40B4-BE49-F238E27FC236}">
                <a16:creationId xmlns:a16="http://schemas.microsoft.com/office/drawing/2014/main" id="{01681DCD-A956-8508-2DFA-A95138406D76}"/>
              </a:ext>
            </a:extLst>
          </p:cNvPr>
          <p:cNvSpPr>
            <a:spLocks noGrp="1"/>
          </p:cNvSpPr>
          <p:nvPr>
            <p:ph idx="1"/>
          </p:nvPr>
        </p:nvSpPr>
        <p:spPr>
          <a:xfrm>
            <a:off x="1020724" y="2560522"/>
            <a:ext cx="10333074" cy="3827722"/>
          </a:xfrm>
        </p:spPr>
        <p:txBody>
          <a:bodyPr>
            <a:normAutofit/>
          </a:bodyPr>
          <a:lstStyle/>
          <a:p>
            <a:r>
              <a:rPr lang="en-GB" sz="2000" b="0" dirty="0">
                <a:latin typeface="Calibri" panose="020F0502020204030204" pitchFamily="34" charset="0"/>
                <a:cs typeface="Calibri" panose="020F0502020204030204" pitchFamily="34" charset="0"/>
              </a:rPr>
              <a:t>c</a:t>
            </a:r>
            <a:r>
              <a:rPr lang="en-GB" sz="2000" b="0" i="0" dirty="0">
                <a:effectLst/>
                <a:latin typeface="Calibri" panose="020F0502020204030204" pitchFamily="34" charset="0"/>
                <a:cs typeface="Calibri" panose="020F0502020204030204" pitchFamily="34" charset="0"/>
              </a:rPr>
              <a:t>larify with participants regarding access to transcripts of interviews or field notes. </a:t>
            </a:r>
          </a:p>
          <a:p>
            <a:r>
              <a:rPr lang="en-GB" sz="2000" b="0" dirty="0">
                <a:latin typeface="Calibri" panose="020F0502020204030204" pitchFamily="34" charset="0"/>
                <a:cs typeface="Calibri" panose="020F0502020204030204" pitchFamily="34" charset="0"/>
              </a:rPr>
              <a:t>e</a:t>
            </a:r>
            <a:r>
              <a:rPr lang="en-GB" sz="2000" b="0" i="0" dirty="0">
                <a:effectLst/>
                <a:latin typeface="Calibri" panose="020F0502020204030204" pitchFamily="34" charset="0"/>
                <a:cs typeface="Calibri" panose="020F0502020204030204" pitchFamily="34" charset="0"/>
              </a:rPr>
              <a:t>nsure debriefing with participants to include recapping on and clarifying where necessary the contributions that they have made. </a:t>
            </a:r>
          </a:p>
          <a:p>
            <a:r>
              <a:rPr lang="en-GB" sz="2000" b="0" dirty="0">
                <a:latin typeface="Calibri" panose="020F0502020204030204" pitchFamily="34" charset="0"/>
                <a:cs typeface="Calibri" panose="020F0502020204030204" pitchFamily="34" charset="0"/>
              </a:rPr>
              <a:t>w</a:t>
            </a:r>
            <a:r>
              <a:rPr lang="en-GB" sz="2000" b="0" i="0" dirty="0">
                <a:effectLst/>
                <a:latin typeface="Calibri" panose="020F0502020204030204" pitchFamily="34" charset="0"/>
                <a:cs typeface="Calibri" panose="020F0502020204030204" pitchFamily="34" charset="0"/>
              </a:rPr>
              <a:t>ork with gatekeepers to promote a comprehensive understand of the nature of the research project. </a:t>
            </a:r>
            <a:endParaRPr lang="en-GB" sz="20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455ADAC-7757-5FDA-A4D0-C58187B209E1}"/>
              </a:ext>
            </a:extLst>
          </p:cNvPr>
          <p:cNvSpPr txBox="1"/>
          <p:nvPr/>
        </p:nvSpPr>
        <p:spPr>
          <a:xfrm>
            <a:off x="695617" y="1787674"/>
            <a:ext cx="852692" cy="369332"/>
          </a:xfrm>
          <a:prstGeom prst="rect">
            <a:avLst/>
          </a:prstGeom>
          <a:noFill/>
          <a:ln w="38100">
            <a:solidFill>
              <a:schemeClr val="accent1"/>
            </a:solidFill>
          </a:ln>
        </p:spPr>
        <p:txBody>
          <a:bodyPr wrap="square" rtlCol="0">
            <a:spAutoFit/>
          </a:bodyPr>
          <a:lstStyle/>
          <a:p>
            <a:r>
              <a:rPr lang="en-GB" b="1" dirty="0">
                <a:latin typeface="Calibri" panose="020F0502020204030204" pitchFamily="34" charset="0"/>
                <a:cs typeface="Calibri" panose="020F0502020204030204" pitchFamily="34" charset="0"/>
              </a:rPr>
              <a:t>I will…</a:t>
            </a:r>
          </a:p>
        </p:txBody>
      </p:sp>
    </p:spTree>
    <p:extLst>
      <p:ext uri="{BB962C8B-B14F-4D97-AF65-F5344CB8AC3E}">
        <p14:creationId xmlns:p14="http://schemas.microsoft.com/office/powerpoint/2010/main" val="27781561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6274E-D0BB-063B-427B-E40FB86F3DBE}"/>
              </a:ext>
            </a:extLst>
          </p:cNvPr>
          <p:cNvSpPr>
            <a:spLocks noGrp="1"/>
          </p:cNvSpPr>
          <p:nvPr>
            <p:ph type="title"/>
          </p:nvPr>
        </p:nvSpPr>
        <p:spPr/>
        <p:txBody>
          <a:bodyPr/>
          <a:lstStyle/>
          <a:p>
            <a:r>
              <a:rPr lang="en-GB" i="0" dirty="0">
                <a:effectLst/>
              </a:rPr>
              <a:t>Concerns of coercion </a:t>
            </a:r>
            <a:endParaRPr lang="en-GB" dirty="0"/>
          </a:p>
        </p:txBody>
      </p:sp>
      <p:sp>
        <p:nvSpPr>
          <p:cNvPr id="3" name="Content Placeholder 2">
            <a:extLst>
              <a:ext uri="{FF2B5EF4-FFF2-40B4-BE49-F238E27FC236}">
                <a16:creationId xmlns:a16="http://schemas.microsoft.com/office/drawing/2014/main" id="{363C7A8C-1F56-16D1-06A8-7AF1114EE8F0}"/>
              </a:ext>
            </a:extLst>
          </p:cNvPr>
          <p:cNvSpPr>
            <a:spLocks noGrp="1"/>
          </p:cNvSpPr>
          <p:nvPr>
            <p:ph idx="1"/>
          </p:nvPr>
        </p:nvSpPr>
        <p:spPr/>
        <p:txBody>
          <a:bodyPr>
            <a:normAutofit/>
          </a:bodyPr>
          <a:lstStyle/>
          <a:p>
            <a:r>
              <a:rPr lang="en-GB" sz="2000" b="0" i="0" dirty="0">
                <a:effectLst/>
                <a:latin typeface="Calibri" panose="020F0502020204030204" pitchFamily="34" charset="0"/>
                <a:cs typeface="Calibri" panose="020F0502020204030204" pitchFamily="34" charset="0"/>
              </a:rPr>
              <a:t>It will be made explicit that participants are free to disengage and that, in this event, their assessment or outcomes of their programme of study will not be impacted.</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97144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7CF26-D29D-104D-0DF5-9471E23E44A9}"/>
              </a:ext>
            </a:extLst>
          </p:cNvPr>
          <p:cNvSpPr>
            <a:spLocks noGrp="1"/>
          </p:cNvSpPr>
          <p:nvPr>
            <p:ph type="title"/>
          </p:nvPr>
        </p:nvSpPr>
        <p:spPr/>
        <p:txBody>
          <a:bodyPr/>
          <a:lstStyle/>
          <a:p>
            <a:r>
              <a:rPr lang="en-GB" i="0" dirty="0">
                <a:effectLst/>
              </a:rPr>
              <a:t>Participants may wish to withdraw</a:t>
            </a:r>
            <a:endParaRPr lang="en-GB" dirty="0"/>
          </a:p>
        </p:txBody>
      </p:sp>
      <p:sp>
        <p:nvSpPr>
          <p:cNvPr id="3" name="Content Placeholder 2">
            <a:extLst>
              <a:ext uri="{FF2B5EF4-FFF2-40B4-BE49-F238E27FC236}">
                <a16:creationId xmlns:a16="http://schemas.microsoft.com/office/drawing/2014/main" id="{4D291762-D43C-C66F-A2D9-E963EF915D3B}"/>
              </a:ext>
            </a:extLst>
          </p:cNvPr>
          <p:cNvSpPr>
            <a:spLocks noGrp="1"/>
          </p:cNvSpPr>
          <p:nvPr>
            <p:ph idx="1"/>
          </p:nvPr>
        </p:nvSpPr>
        <p:spPr/>
        <p:txBody>
          <a:bodyPr>
            <a:normAutofit/>
          </a:bodyPr>
          <a:lstStyle/>
          <a:p>
            <a:r>
              <a:rPr lang="en-GB" sz="2000" b="0" i="0" dirty="0">
                <a:effectLst/>
                <a:latin typeface="Calibri" panose="020F0502020204030204" pitchFamily="34" charset="0"/>
                <a:cs typeface="Calibri" panose="020F0502020204030204" pitchFamily="34" charset="0"/>
              </a:rPr>
              <a:t>In the case of withdrawal from the student group, discussions would be conducted with the remaining participants and new participants will be recruited, if necessary, who will be fully briefed, and whose informed consent will be sought. </a:t>
            </a:r>
          </a:p>
          <a:p>
            <a:r>
              <a:rPr lang="en-GB" sz="2000" b="0" i="0" dirty="0">
                <a:effectLst/>
                <a:latin typeface="Calibri" panose="020F0502020204030204" pitchFamily="34" charset="0"/>
                <a:cs typeface="Calibri" panose="020F0502020204030204" pitchFamily="34" charset="0"/>
              </a:rPr>
              <a:t>For the case of a withdrawal from the staff group, a nominee will be sought in the relevant department/specialism.</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342144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7A39D-3D7F-F4D9-BD65-E8F142B22F3A}"/>
              </a:ext>
            </a:extLst>
          </p:cNvPr>
          <p:cNvSpPr>
            <a:spLocks noGrp="1"/>
          </p:cNvSpPr>
          <p:nvPr>
            <p:ph type="title"/>
          </p:nvPr>
        </p:nvSpPr>
        <p:spPr/>
        <p:txBody>
          <a:bodyPr>
            <a:normAutofit fontScale="90000"/>
          </a:bodyPr>
          <a:lstStyle/>
          <a:p>
            <a:r>
              <a:rPr lang="en-GB" i="0" dirty="0">
                <a:effectLst/>
              </a:rPr>
              <a:t>A possible conflict of interests between the researcher and participants </a:t>
            </a:r>
            <a:endParaRPr lang="en-GB" dirty="0"/>
          </a:p>
        </p:txBody>
      </p:sp>
      <p:sp>
        <p:nvSpPr>
          <p:cNvPr id="3" name="Content Placeholder 2">
            <a:extLst>
              <a:ext uri="{FF2B5EF4-FFF2-40B4-BE49-F238E27FC236}">
                <a16:creationId xmlns:a16="http://schemas.microsoft.com/office/drawing/2014/main" id="{DCD9545E-8FFA-185D-162C-FDA9BE8E260E}"/>
              </a:ext>
            </a:extLst>
          </p:cNvPr>
          <p:cNvSpPr>
            <a:spLocks noGrp="1"/>
          </p:cNvSpPr>
          <p:nvPr>
            <p:ph idx="1"/>
          </p:nvPr>
        </p:nvSpPr>
        <p:spPr/>
        <p:txBody>
          <a:bodyPr>
            <a:normAutofit/>
          </a:bodyPr>
          <a:lstStyle/>
          <a:p>
            <a:r>
              <a:rPr lang="en-GB" sz="2000" b="0" i="0" dirty="0">
                <a:effectLst/>
                <a:latin typeface="Calibri" panose="020F0502020204030204" pitchFamily="34" charset="0"/>
                <a:cs typeface="Calibri" panose="020F0502020204030204" pitchFamily="34" charset="0"/>
              </a:rPr>
              <a:t>Where there is a potential conflict of interest between the researcher and the participants, for example in the event that the researcher </a:t>
            </a:r>
            <a:r>
              <a:rPr lang="en-GB" sz="2000" b="0" dirty="0">
                <a:latin typeface="Calibri" panose="020F0502020204030204" pitchFamily="34" charset="0"/>
                <a:cs typeface="Calibri" panose="020F0502020204030204" pitchFamily="34" charset="0"/>
              </a:rPr>
              <a:t>is</a:t>
            </a:r>
            <a:r>
              <a:rPr lang="en-GB" sz="2000" b="0" i="0" dirty="0">
                <a:effectLst/>
                <a:latin typeface="Calibri" panose="020F0502020204030204" pitchFamily="34" charset="0"/>
                <a:cs typeface="Calibri" panose="020F0502020204030204" pitchFamily="34" charset="0"/>
              </a:rPr>
              <a:t> involved in some aspect of the assessment of participant’s work, the researcher will not assess the work. </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182137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8614F-7205-FA07-D195-3B51036EE019}"/>
              </a:ext>
            </a:extLst>
          </p:cNvPr>
          <p:cNvSpPr>
            <a:spLocks noGrp="1"/>
          </p:cNvSpPr>
          <p:nvPr>
            <p:ph type="title"/>
          </p:nvPr>
        </p:nvSpPr>
        <p:spPr/>
        <p:txBody>
          <a:bodyPr>
            <a:normAutofit fontScale="90000"/>
          </a:bodyPr>
          <a:lstStyle/>
          <a:p>
            <a:r>
              <a:rPr lang="en-GB" i="0" dirty="0">
                <a:effectLst/>
              </a:rPr>
              <a:t>A confidentiality breach due to data being released accidently</a:t>
            </a:r>
            <a:endParaRPr lang="en-GB" dirty="0"/>
          </a:p>
        </p:txBody>
      </p:sp>
      <p:sp>
        <p:nvSpPr>
          <p:cNvPr id="3" name="Content Placeholder 2">
            <a:extLst>
              <a:ext uri="{FF2B5EF4-FFF2-40B4-BE49-F238E27FC236}">
                <a16:creationId xmlns:a16="http://schemas.microsoft.com/office/drawing/2014/main" id="{ED4F0E7E-8CD9-1308-6AA0-4A6EC83A6304}"/>
              </a:ext>
            </a:extLst>
          </p:cNvPr>
          <p:cNvSpPr>
            <a:spLocks noGrp="1"/>
          </p:cNvSpPr>
          <p:nvPr>
            <p:ph idx="1"/>
          </p:nvPr>
        </p:nvSpPr>
        <p:spPr/>
        <p:txBody>
          <a:bodyPr>
            <a:normAutofit/>
          </a:bodyPr>
          <a:lstStyle/>
          <a:p>
            <a:r>
              <a:rPr lang="en-GB" sz="2000" b="0" i="0" dirty="0">
                <a:effectLst/>
                <a:latin typeface="Calibri" panose="020F0502020204030204" pitchFamily="34" charset="0"/>
                <a:cs typeface="Calibri" panose="020F0502020204030204" pitchFamily="34" charset="0"/>
              </a:rPr>
              <a:t>The research will be stored on the UWTSD cloud and any recordings, data or transcript will be password protected in electronic folders on UWTSD systems and subject to university protocols. The researcher has completed training on GDPR and will ensure that all records are kept in the UWTSD’s secure cloud location as a precaution and not on any hard drive. </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309038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5A26D-976B-41C5-59B7-908312D1BA9B}"/>
              </a:ext>
            </a:extLst>
          </p:cNvPr>
          <p:cNvSpPr>
            <a:spLocks noGrp="1"/>
          </p:cNvSpPr>
          <p:nvPr>
            <p:ph type="title"/>
          </p:nvPr>
        </p:nvSpPr>
        <p:spPr/>
        <p:txBody>
          <a:bodyPr>
            <a:normAutofit fontScale="90000"/>
          </a:bodyPr>
          <a:lstStyle/>
          <a:p>
            <a:r>
              <a:rPr lang="en-GB" sz="4800" i="0" dirty="0">
                <a:effectLst/>
              </a:rPr>
              <a:t>Risks relating to the possibility of unexpected negative emotions of the interviewees…</a:t>
            </a:r>
            <a:endParaRPr lang="en-GB" dirty="0"/>
          </a:p>
        </p:txBody>
      </p:sp>
      <p:sp>
        <p:nvSpPr>
          <p:cNvPr id="3" name="Content Placeholder 2">
            <a:extLst>
              <a:ext uri="{FF2B5EF4-FFF2-40B4-BE49-F238E27FC236}">
                <a16:creationId xmlns:a16="http://schemas.microsoft.com/office/drawing/2014/main" id="{102C447B-14C1-B6A6-78C0-17D46700C040}"/>
              </a:ext>
            </a:extLst>
          </p:cNvPr>
          <p:cNvSpPr>
            <a:spLocks noGrp="1"/>
          </p:cNvSpPr>
          <p:nvPr>
            <p:ph idx="1"/>
          </p:nvPr>
        </p:nvSpPr>
        <p:spPr/>
        <p:txBody>
          <a:bodyPr>
            <a:normAutofit/>
          </a:bodyPr>
          <a:lstStyle/>
          <a:p>
            <a:r>
              <a:rPr lang="en-GB" sz="2000" b="0" dirty="0">
                <a:latin typeface="Calibri" panose="020F0502020204030204" pitchFamily="34" charset="0"/>
                <a:cs typeface="Calibri" panose="020F0502020204030204" pitchFamily="34" charset="0"/>
              </a:rPr>
              <a:t>I will b</a:t>
            </a:r>
            <a:r>
              <a:rPr lang="en-GB" sz="2000" b="0" i="0" dirty="0">
                <a:effectLst/>
                <a:latin typeface="Calibri" panose="020F0502020204030204" pitchFamily="34" charset="0"/>
                <a:cs typeface="Calibri" panose="020F0502020204030204" pitchFamily="34" charset="0"/>
              </a:rPr>
              <a:t>e cautious about the places where interviews will take place, choosing quiet and public </a:t>
            </a:r>
            <a:r>
              <a:rPr lang="en-GB" sz="2000" b="0" dirty="0">
                <a:latin typeface="Calibri" panose="020F0502020204030204" pitchFamily="34" charset="0"/>
                <a:cs typeface="Calibri" panose="020F0502020204030204" pitchFamily="34" charset="0"/>
              </a:rPr>
              <a:t>spaces</a:t>
            </a:r>
            <a:r>
              <a:rPr lang="en-GB" sz="2000" b="0" i="0" dirty="0">
                <a:effectLst/>
                <a:latin typeface="Calibri" panose="020F0502020204030204" pitchFamily="34" charset="0"/>
                <a:cs typeface="Calibri" panose="020F0502020204030204" pitchFamily="34" charset="0"/>
              </a:rPr>
              <a:t>. </a:t>
            </a:r>
            <a:r>
              <a:rPr lang="en-GB" sz="2000" b="0" dirty="0">
                <a:latin typeface="Calibri" panose="020F0502020204030204" pitchFamily="34" charset="0"/>
                <a:cs typeface="Calibri" panose="020F0502020204030204" pitchFamily="34" charset="0"/>
              </a:rPr>
              <a:t>P</a:t>
            </a:r>
            <a:r>
              <a:rPr lang="en-GB" sz="2000" b="0" i="0" dirty="0">
                <a:effectLst/>
                <a:latin typeface="Calibri" panose="020F0502020204030204" pitchFamily="34" charset="0"/>
                <a:cs typeface="Calibri" panose="020F0502020204030204" pitchFamily="34" charset="0"/>
              </a:rPr>
              <a:t>articipants will be assured that all the personal data of participants are securely stored in the safe place such as…</a:t>
            </a:r>
            <a:r>
              <a:rPr lang="en-GB" sz="2000" b="0" dirty="0">
                <a:latin typeface="Calibri" panose="020F0502020204030204" pitchFamily="34" charset="0"/>
                <a:cs typeface="Calibri" panose="020F0502020204030204" pitchFamily="34" charset="0"/>
              </a:rPr>
              <a:t>[add here].</a:t>
            </a:r>
            <a:endParaRPr lang="en-GB" sz="2000" b="0" i="0" dirty="0">
              <a:effectLst/>
              <a:latin typeface="Calibri" panose="020F0502020204030204" pitchFamily="34" charset="0"/>
              <a:cs typeface="Calibri" panose="020F0502020204030204" pitchFamily="34" charset="0"/>
            </a:endParaRPr>
          </a:p>
          <a:p>
            <a:r>
              <a:rPr lang="en-GB" sz="2000" b="0" i="0" dirty="0">
                <a:effectLst/>
                <a:latin typeface="Calibri" panose="020F0502020204030204" pitchFamily="34" charset="0"/>
                <a:cs typeface="Calibri" panose="020F0502020204030204" pitchFamily="34" charset="0"/>
              </a:rPr>
              <a:t>All the related laws and regulations have been carefully studied prior to the research activity beginning to avoid unintentional misconduct that could arouse suspicion and antagonism from authorities. </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572399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700148" y="4662010"/>
            <a:ext cx="5952442" cy="1693899"/>
          </a:xfrm>
        </p:spPr>
        <p:txBody>
          <a:bodyPr>
            <a:normAutofit/>
          </a:bodyPr>
          <a:lstStyle/>
          <a:p>
            <a:pPr algn="ctr">
              <a:lnSpc>
                <a:spcPct val="90000"/>
              </a:lnSpc>
            </a:pPr>
            <a:br>
              <a:rPr lang="en-GB" sz="2300"/>
            </a:br>
            <a:br>
              <a:rPr lang="en-GB" sz="2300"/>
            </a:br>
            <a:br>
              <a:rPr lang="en-GB" sz="2300"/>
            </a:br>
            <a:br>
              <a:rPr lang="en-GB" sz="2300"/>
            </a:br>
            <a:endParaRPr lang="en-GB" sz="2300"/>
          </a:p>
        </p:txBody>
      </p:sp>
      <p:pic>
        <p:nvPicPr>
          <p:cNvPr id="8" name="Picture 7">
            <a:extLst>
              <a:ext uri="{FF2B5EF4-FFF2-40B4-BE49-F238E27FC236}">
                <a16:creationId xmlns:a16="http://schemas.microsoft.com/office/drawing/2014/main" id="{A7FE8083-B326-979D-782A-CEDABFBE2A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0737" y="2378553"/>
            <a:ext cx="10196456" cy="982159"/>
          </a:xfrm>
          <a:prstGeom prst="rect">
            <a:avLst/>
          </a:prstGeom>
        </p:spPr>
      </p:pic>
    </p:spTree>
    <p:extLst>
      <p:ext uri="{BB962C8B-B14F-4D97-AF65-F5344CB8AC3E}">
        <p14:creationId xmlns:p14="http://schemas.microsoft.com/office/powerpoint/2010/main" val="38370917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700148" y="4662010"/>
            <a:ext cx="5952442" cy="1693899"/>
          </a:xfrm>
        </p:spPr>
        <p:txBody>
          <a:bodyPr>
            <a:normAutofit/>
          </a:bodyPr>
          <a:lstStyle/>
          <a:p>
            <a:pPr algn="ctr">
              <a:lnSpc>
                <a:spcPct val="90000"/>
              </a:lnSpc>
            </a:pPr>
            <a:br>
              <a:rPr lang="en-GB" sz="2300"/>
            </a:br>
            <a:br>
              <a:rPr lang="en-GB" sz="2300"/>
            </a:br>
            <a:br>
              <a:rPr lang="en-GB" sz="2300"/>
            </a:br>
            <a:br>
              <a:rPr lang="en-GB" sz="2300"/>
            </a:br>
            <a:endParaRPr lang="en-GB" sz="2300"/>
          </a:p>
        </p:txBody>
      </p:sp>
      <p:sp>
        <p:nvSpPr>
          <p:cNvPr id="15" name="Freeform: Shape 14">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2728" y="698785"/>
            <a:ext cx="5574757" cy="3858515"/>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4422579 w 12322347"/>
              <a:gd name="connsiteY8" fmla="*/ 5855502 h 6307982"/>
              <a:gd name="connsiteX9" fmla="*/ 5393880 w 12322347"/>
              <a:gd name="connsiteY9" fmla="*/ 5871365 h 6307982"/>
              <a:gd name="connsiteX10" fmla="*/ 5906539 w 12322347"/>
              <a:gd name="connsiteY10" fmla="*/ 6307982 h 6307982"/>
              <a:gd name="connsiteX11" fmla="*/ 6150141 w 12322347"/>
              <a:gd name="connsiteY11" fmla="*/ 5855596 h 6307982"/>
              <a:gd name="connsiteX12" fmla="*/ 9277333 w 12322347"/>
              <a:gd name="connsiteY12" fmla="*/ 5858811 h 6307982"/>
              <a:gd name="connsiteX13" fmla="*/ 10186235 w 12322347"/>
              <a:gd name="connsiteY13" fmla="*/ 5861686 h 6307982"/>
              <a:gd name="connsiteX14" fmla="*/ 11106174 w 12322347"/>
              <a:gd name="connsiteY14" fmla="*/ 5869553 h 6307982"/>
              <a:gd name="connsiteX15" fmla="*/ 12264257 w 12322347"/>
              <a:gd name="connsiteY15" fmla="*/ 5868507 h 6307982"/>
              <a:gd name="connsiteX16" fmla="*/ 12289901 w 12322347"/>
              <a:gd name="connsiteY16" fmla="*/ 2579572 h 6307982"/>
              <a:gd name="connsiteX17" fmla="*/ 12280552 w 12322347"/>
              <a:gd name="connsiteY17" fmla="*/ 123500 h 6307982"/>
              <a:gd name="connsiteX18" fmla="*/ 11824723 w 12322347"/>
              <a:gd name="connsiteY18" fmla="*/ 76222 h 6307982"/>
              <a:gd name="connsiteX19" fmla="*/ 10295765 w 12322347"/>
              <a:gd name="connsiteY19" fmla="*/ 69666 h 6307982"/>
              <a:gd name="connsiteX20" fmla="*/ 7778825 w 12322347"/>
              <a:gd name="connsiteY20" fmla="*/ 23097 h 6307982"/>
              <a:gd name="connsiteX21" fmla="*/ 2261685 w 12322347"/>
              <a:gd name="connsiteY21" fmla="*/ 0 h 6307982"/>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5393880 w 12322347"/>
              <a:gd name="connsiteY8" fmla="*/ 5871365 h 6307982"/>
              <a:gd name="connsiteX9" fmla="*/ 5906539 w 12322347"/>
              <a:gd name="connsiteY9" fmla="*/ 6307982 h 6307982"/>
              <a:gd name="connsiteX10" fmla="*/ 6150141 w 12322347"/>
              <a:gd name="connsiteY10" fmla="*/ 5855596 h 6307982"/>
              <a:gd name="connsiteX11" fmla="*/ 9277333 w 12322347"/>
              <a:gd name="connsiteY11" fmla="*/ 5858811 h 6307982"/>
              <a:gd name="connsiteX12" fmla="*/ 10186235 w 12322347"/>
              <a:gd name="connsiteY12" fmla="*/ 5861686 h 6307982"/>
              <a:gd name="connsiteX13" fmla="*/ 11106174 w 12322347"/>
              <a:gd name="connsiteY13" fmla="*/ 5869553 h 6307982"/>
              <a:gd name="connsiteX14" fmla="*/ 12264257 w 12322347"/>
              <a:gd name="connsiteY14" fmla="*/ 5868507 h 6307982"/>
              <a:gd name="connsiteX15" fmla="*/ 12289901 w 12322347"/>
              <a:gd name="connsiteY15" fmla="*/ 2579572 h 6307982"/>
              <a:gd name="connsiteX16" fmla="*/ 12280552 w 12322347"/>
              <a:gd name="connsiteY16" fmla="*/ 123500 h 6307982"/>
              <a:gd name="connsiteX17" fmla="*/ 11824723 w 12322347"/>
              <a:gd name="connsiteY17" fmla="*/ 76222 h 6307982"/>
              <a:gd name="connsiteX18" fmla="*/ 10295765 w 12322347"/>
              <a:gd name="connsiteY18" fmla="*/ 69666 h 6307982"/>
              <a:gd name="connsiteX19" fmla="*/ 7778825 w 12322347"/>
              <a:gd name="connsiteY19" fmla="*/ 23097 h 6307982"/>
              <a:gd name="connsiteX20" fmla="*/ 2261685 w 12322347"/>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544802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356946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6204288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4412432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10739"/>
              <a:gd name="connsiteX1" fmla="*/ 870249 w 12376494"/>
              <a:gd name="connsiteY1" fmla="*/ 10760 h 6210739"/>
              <a:gd name="connsiteX2" fmla="*/ 90600 w 12376494"/>
              <a:gd name="connsiteY2" fmla="*/ 15958 h 6210739"/>
              <a:gd name="connsiteX3" fmla="*/ 90599 w 12376494"/>
              <a:gd name="connsiteY3" fmla="*/ 792072 h 6210739"/>
              <a:gd name="connsiteX4" fmla="*/ 71443 w 12376494"/>
              <a:gd name="connsiteY4" fmla="*/ 1316890 h 6210739"/>
              <a:gd name="connsiteX5" fmla="*/ 60826 w 12376494"/>
              <a:gd name="connsiteY5" fmla="*/ 4542095 h 6210739"/>
              <a:gd name="connsiteX6" fmla="*/ 144079 w 12376494"/>
              <a:gd name="connsiteY6" fmla="*/ 5888744 h 6210739"/>
              <a:gd name="connsiteX7" fmla="*/ 1811499 w 12376494"/>
              <a:gd name="connsiteY7" fmla="*/ 5860679 h 6210739"/>
              <a:gd name="connsiteX8" fmla="*/ 3569467 w 12376494"/>
              <a:gd name="connsiteY8" fmla="*/ 5871365 h 6210739"/>
              <a:gd name="connsiteX9" fmla="*/ 4053225 w 12376494"/>
              <a:gd name="connsiteY9" fmla="*/ 6210739 h 6210739"/>
              <a:gd name="connsiteX10" fmla="*/ 4412432 w 12376494"/>
              <a:gd name="connsiteY10" fmla="*/ 5855596 h 6210739"/>
              <a:gd name="connsiteX11" fmla="*/ 9331480 w 12376494"/>
              <a:gd name="connsiteY11" fmla="*/ 5858811 h 6210739"/>
              <a:gd name="connsiteX12" fmla="*/ 10240382 w 12376494"/>
              <a:gd name="connsiteY12" fmla="*/ 5861686 h 6210739"/>
              <a:gd name="connsiteX13" fmla="*/ 11160321 w 12376494"/>
              <a:gd name="connsiteY13" fmla="*/ 5869553 h 6210739"/>
              <a:gd name="connsiteX14" fmla="*/ 12318404 w 12376494"/>
              <a:gd name="connsiteY14" fmla="*/ 5868507 h 6210739"/>
              <a:gd name="connsiteX15" fmla="*/ 12344048 w 12376494"/>
              <a:gd name="connsiteY15" fmla="*/ 2579572 h 6210739"/>
              <a:gd name="connsiteX16" fmla="*/ 12334699 w 12376494"/>
              <a:gd name="connsiteY16" fmla="*/ 123500 h 6210739"/>
              <a:gd name="connsiteX17" fmla="*/ 11878870 w 12376494"/>
              <a:gd name="connsiteY17" fmla="*/ 76222 h 6210739"/>
              <a:gd name="connsiteX18" fmla="*/ 10349912 w 12376494"/>
              <a:gd name="connsiteY18" fmla="*/ 69666 h 6210739"/>
              <a:gd name="connsiteX19" fmla="*/ 7832972 w 12376494"/>
              <a:gd name="connsiteY19" fmla="*/ 23097 h 6210739"/>
              <a:gd name="connsiteX20" fmla="*/ 2315832 w 12376494"/>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3531834 w 12338861"/>
              <a:gd name="connsiteY8" fmla="*/ 5871365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2867119 w 12338861"/>
              <a:gd name="connsiteY8" fmla="*/ 5855158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4374799 w 12338861"/>
              <a:gd name="connsiteY10" fmla="*/ 5855596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1122688 w 12338861"/>
              <a:gd name="connsiteY12" fmla="*/ 5869553 h 6178324"/>
              <a:gd name="connsiteX13" fmla="*/ 12280771 w 12338861"/>
              <a:gd name="connsiteY13" fmla="*/ 5868507 h 6178324"/>
              <a:gd name="connsiteX14" fmla="*/ 12306415 w 12338861"/>
              <a:gd name="connsiteY14" fmla="*/ 2579572 h 6178324"/>
              <a:gd name="connsiteX15" fmla="*/ 12297066 w 12338861"/>
              <a:gd name="connsiteY15" fmla="*/ 123500 h 6178324"/>
              <a:gd name="connsiteX16" fmla="*/ 11841237 w 12338861"/>
              <a:gd name="connsiteY16" fmla="*/ 76222 h 6178324"/>
              <a:gd name="connsiteX17" fmla="*/ 10312279 w 12338861"/>
              <a:gd name="connsiteY17" fmla="*/ 69666 h 6178324"/>
              <a:gd name="connsiteX18" fmla="*/ 7795339 w 12338861"/>
              <a:gd name="connsiteY18" fmla="*/ 23097 h 6178324"/>
              <a:gd name="connsiteX19" fmla="*/ 2278199 w 12338861"/>
              <a:gd name="connsiteY19" fmla="*/ 0 h 6178324"/>
              <a:gd name="connsiteX0" fmla="*/ 2278199 w 12338861"/>
              <a:gd name="connsiteY0" fmla="*/ 0 h 6220585"/>
              <a:gd name="connsiteX1" fmla="*/ 832616 w 12338861"/>
              <a:gd name="connsiteY1" fmla="*/ 10760 h 6220585"/>
              <a:gd name="connsiteX2" fmla="*/ 52967 w 12338861"/>
              <a:gd name="connsiteY2" fmla="*/ 15958 h 6220585"/>
              <a:gd name="connsiteX3" fmla="*/ 52966 w 12338861"/>
              <a:gd name="connsiteY3" fmla="*/ 792072 h 6220585"/>
              <a:gd name="connsiteX4" fmla="*/ 33810 w 12338861"/>
              <a:gd name="connsiteY4" fmla="*/ 1316890 h 6220585"/>
              <a:gd name="connsiteX5" fmla="*/ 23193 w 12338861"/>
              <a:gd name="connsiteY5" fmla="*/ 4542095 h 6220585"/>
              <a:gd name="connsiteX6" fmla="*/ 106446 w 12338861"/>
              <a:gd name="connsiteY6" fmla="*/ 5888744 h 6220585"/>
              <a:gd name="connsiteX7" fmla="*/ 1253649 w 12338861"/>
              <a:gd name="connsiteY7" fmla="*/ 5860679 h 6220585"/>
              <a:gd name="connsiteX8" fmla="*/ 2867119 w 12338861"/>
              <a:gd name="connsiteY8" fmla="*/ 5855158 h 6220585"/>
              <a:gd name="connsiteX9" fmla="*/ 3350884 w 12338861"/>
              <a:gd name="connsiteY9" fmla="*/ 6220586 h 6220585"/>
              <a:gd name="connsiteX10" fmla="*/ 3594480 w 12338861"/>
              <a:gd name="connsiteY10" fmla="*/ 5823181 h 6220585"/>
              <a:gd name="connsiteX11" fmla="*/ 7964411 w 12338861"/>
              <a:gd name="connsiteY11" fmla="*/ 5858811 h 6220585"/>
              <a:gd name="connsiteX12" fmla="*/ 11122688 w 12338861"/>
              <a:gd name="connsiteY12" fmla="*/ 5869553 h 6220585"/>
              <a:gd name="connsiteX13" fmla="*/ 12280771 w 12338861"/>
              <a:gd name="connsiteY13" fmla="*/ 5868507 h 6220585"/>
              <a:gd name="connsiteX14" fmla="*/ 12306415 w 12338861"/>
              <a:gd name="connsiteY14" fmla="*/ 2579572 h 6220585"/>
              <a:gd name="connsiteX15" fmla="*/ 12297066 w 12338861"/>
              <a:gd name="connsiteY15" fmla="*/ 123500 h 6220585"/>
              <a:gd name="connsiteX16" fmla="*/ 11841237 w 12338861"/>
              <a:gd name="connsiteY16" fmla="*/ 76222 h 6220585"/>
              <a:gd name="connsiteX17" fmla="*/ 10312279 w 12338861"/>
              <a:gd name="connsiteY17" fmla="*/ 69666 h 6220585"/>
              <a:gd name="connsiteX18" fmla="*/ 7795339 w 12338861"/>
              <a:gd name="connsiteY18" fmla="*/ 23097 h 6220585"/>
              <a:gd name="connsiteX19" fmla="*/ 2278199 w 12338861"/>
              <a:gd name="connsiteY19" fmla="*/ 0 h 6220585"/>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306734 w 12367396"/>
              <a:gd name="connsiteY0" fmla="*/ 0 h 6220586"/>
              <a:gd name="connsiteX1" fmla="*/ 861151 w 12367396"/>
              <a:gd name="connsiteY1" fmla="*/ 10760 h 6220586"/>
              <a:gd name="connsiteX2" fmla="*/ 81502 w 12367396"/>
              <a:gd name="connsiteY2" fmla="*/ 15958 h 6220586"/>
              <a:gd name="connsiteX3" fmla="*/ 81501 w 12367396"/>
              <a:gd name="connsiteY3" fmla="*/ 792072 h 6220586"/>
              <a:gd name="connsiteX4" fmla="*/ 62345 w 12367396"/>
              <a:gd name="connsiteY4" fmla="*/ 1316890 h 6220586"/>
              <a:gd name="connsiteX5" fmla="*/ 51728 w 12367396"/>
              <a:gd name="connsiteY5" fmla="*/ 4542095 h 6220586"/>
              <a:gd name="connsiteX6" fmla="*/ 93112 w 12367396"/>
              <a:gd name="connsiteY6" fmla="*/ 5865265 h 6220586"/>
              <a:gd name="connsiteX7" fmla="*/ 1282184 w 12367396"/>
              <a:gd name="connsiteY7" fmla="*/ 5860679 h 6220586"/>
              <a:gd name="connsiteX8" fmla="*/ 2895654 w 12367396"/>
              <a:gd name="connsiteY8" fmla="*/ 5855158 h 6220586"/>
              <a:gd name="connsiteX9" fmla="*/ 3379419 w 12367396"/>
              <a:gd name="connsiteY9" fmla="*/ 6220586 h 6220586"/>
              <a:gd name="connsiteX10" fmla="*/ 3623015 w 12367396"/>
              <a:gd name="connsiteY10" fmla="*/ 5823181 h 6220586"/>
              <a:gd name="connsiteX11" fmla="*/ 7992946 w 12367396"/>
              <a:gd name="connsiteY11" fmla="*/ 5858811 h 6220586"/>
              <a:gd name="connsiteX12" fmla="*/ 11151223 w 12367396"/>
              <a:gd name="connsiteY12" fmla="*/ 5869553 h 6220586"/>
              <a:gd name="connsiteX13" fmla="*/ 12309306 w 12367396"/>
              <a:gd name="connsiteY13" fmla="*/ 5868507 h 6220586"/>
              <a:gd name="connsiteX14" fmla="*/ 12334950 w 12367396"/>
              <a:gd name="connsiteY14" fmla="*/ 2579572 h 6220586"/>
              <a:gd name="connsiteX15" fmla="*/ 12325601 w 12367396"/>
              <a:gd name="connsiteY15" fmla="*/ 123500 h 6220586"/>
              <a:gd name="connsiteX16" fmla="*/ 11869772 w 12367396"/>
              <a:gd name="connsiteY16" fmla="*/ 76222 h 6220586"/>
              <a:gd name="connsiteX17" fmla="*/ 10340814 w 12367396"/>
              <a:gd name="connsiteY17" fmla="*/ 69666 h 6220586"/>
              <a:gd name="connsiteX18" fmla="*/ 7823874 w 12367396"/>
              <a:gd name="connsiteY18" fmla="*/ 23097 h 6220586"/>
              <a:gd name="connsiteX19" fmla="*/ 2306734 w 12367396"/>
              <a:gd name="connsiteY19" fmla="*/ 0 h 6220586"/>
              <a:gd name="connsiteX0" fmla="*/ 2335523 w 12396185"/>
              <a:gd name="connsiteY0" fmla="*/ 0 h 6220586"/>
              <a:gd name="connsiteX1" fmla="*/ 889940 w 12396185"/>
              <a:gd name="connsiteY1" fmla="*/ 10760 h 6220586"/>
              <a:gd name="connsiteX2" fmla="*/ 110291 w 12396185"/>
              <a:gd name="connsiteY2" fmla="*/ 15958 h 6220586"/>
              <a:gd name="connsiteX3" fmla="*/ 110290 w 12396185"/>
              <a:gd name="connsiteY3" fmla="*/ 792072 h 6220586"/>
              <a:gd name="connsiteX4" fmla="*/ 91134 w 12396185"/>
              <a:gd name="connsiteY4" fmla="*/ 1316890 h 6220586"/>
              <a:gd name="connsiteX5" fmla="*/ 80517 w 12396185"/>
              <a:gd name="connsiteY5" fmla="*/ 4542095 h 6220586"/>
              <a:gd name="connsiteX6" fmla="*/ 121901 w 12396185"/>
              <a:gd name="connsiteY6" fmla="*/ 5865265 h 6220586"/>
              <a:gd name="connsiteX7" fmla="*/ 1310973 w 12396185"/>
              <a:gd name="connsiteY7" fmla="*/ 5860679 h 6220586"/>
              <a:gd name="connsiteX8" fmla="*/ 2924443 w 12396185"/>
              <a:gd name="connsiteY8" fmla="*/ 5855158 h 6220586"/>
              <a:gd name="connsiteX9" fmla="*/ 3408208 w 12396185"/>
              <a:gd name="connsiteY9" fmla="*/ 6220586 h 6220586"/>
              <a:gd name="connsiteX10" fmla="*/ 3651804 w 12396185"/>
              <a:gd name="connsiteY10" fmla="*/ 5823181 h 6220586"/>
              <a:gd name="connsiteX11" fmla="*/ 8021735 w 12396185"/>
              <a:gd name="connsiteY11" fmla="*/ 5858811 h 6220586"/>
              <a:gd name="connsiteX12" fmla="*/ 11180012 w 12396185"/>
              <a:gd name="connsiteY12" fmla="*/ 5869553 h 6220586"/>
              <a:gd name="connsiteX13" fmla="*/ 12338095 w 12396185"/>
              <a:gd name="connsiteY13" fmla="*/ 5868507 h 6220586"/>
              <a:gd name="connsiteX14" fmla="*/ 12363739 w 12396185"/>
              <a:gd name="connsiteY14" fmla="*/ 2579572 h 6220586"/>
              <a:gd name="connsiteX15" fmla="*/ 12354390 w 12396185"/>
              <a:gd name="connsiteY15" fmla="*/ 123500 h 6220586"/>
              <a:gd name="connsiteX16" fmla="*/ 11898561 w 12396185"/>
              <a:gd name="connsiteY16" fmla="*/ 76222 h 6220586"/>
              <a:gd name="connsiteX17" fmla="*/ 10369603 w 12396185"/>
              <a:gd name="connsiteY17" fmla="*/ 69666 h 6220586"/>
              <a:gd name="connsiteX18" fmla="*/ 7852663 w 12396185"/>
              <a:gd name="connsiteY18" fmla="*/ 23097 h 6220586"/>
              <a:gd name="connsiteX19" fmla="*/ 2335523 w 12396185"/>
              <a:gd name="connsiteY19" fmla="*/ 0 h 6220586"/>
              <a:gd name="connsiteX0" fmla="*/ 2261687 w 12322349"/>
              <a:gd name="connsiteY0" fmla="*/ 0 h 6220586"/>
              <a:gd name="connsiteX1" fmla="*/ 816104 w 12322349"/>
              <a:gd name="connsiteY1" fmla="*/ 10760 h 6220586"/>
              <a:gd name="connsiteX2" fmla="*/ 36455 w 12322349"/>
              <a:gd name="connsiteY2" fmla="*/ 15958 h 6220586"/>
              <a:gd name="connsiteX3" fmla="*/ 36454 w 12322349"/>
              <a:gd name="connsiteY3" fmla="*/ 792072 h 6220586"/>
              <a:gd name="connsiteX4" fmla="*/ 17298 w 12322349"/>
              <a:gd name="connsiteY4" fmla="*/ 1316890 h 6220586"/>
              <a:gd name="connsiteX5" fmla="*/ 6681 w 12322349"/>
              <a:gd name="connsiteY5" fmla="*/ 4542095 h 6220586"/>
              <a:gd name="connsiteX6" fmla="*/ 48065 w 12322349"/>
              <a:gd name="connsiteY6" fmla="*/ 5865265 h 6220586"/>
              <a:gd name="connsiteX7" fmla="*/ 1237137 w 12322349"/>
              <a:gd name="connsiteY7" fmla="*/ 5860679 h 6220586"/>
              <a:gd name="connsiteX8" fmla="*/ 2850607 w 12322349"/>
              <a:gd name="connsiteY8" fmla="*/ 5855158 h 6220586"/>
              <a:gd name="connsiteX9" fmla="*/ 3334372 w 12322349"/>
              <a:gd name="connsiteY9" fmla="*/ 6220586 h 6220586"/>
              <a:gd name="connsiteX10" fmla="*/ 3577968 w 12322349"/>
              <a:gd name="connsiteY10" fmla="*/ 5823181 h 6220586"/>
              <a:gd name="connsiteX11" fmla="*/ 7947899 w 12322349"/>
              <a:gd name="connsiteY11" fmla="*/ 5858811 h 6220586"/>
              <a:gd name="connsiteX12" fmla="*/ 11106176 w 12322349"/>
              <a:gd name="connsiteY12" fmla="*/ 5869553 h 6220586"/>
              <a:gd name="connsiteX13" fmla="*/ 12264259 w 12322349"/>
              <a:gd name="connsiteY13" fmla="*/ 5868507 h 6220586"/>
              <a:gd name="connsiteX14" fmla="*/ 12289903 w 12322349"/>
              <a:gd name="connsiteY14" fmla="*/ 2579572 h 6220586"/>
              <a:gd name="connsiteX15" fmla="*/ 12280554 w 12322349"/>
              <a:gd name="connsiteY15" fmla="*/ 123500 h 6220586"/>
              <a:gd name="connsiteX16" fmla="*/ 11824725 w 12322349"/>
              <a:gd name="connsiteY16" fmla="*/ 76222 h 6220586"/>
              <a:gd name="connsiteX17" fmla="*/ 10295767 w 12322349"/>
              <a:gd name="connsiteY17" fmla="*/ 69666 h 6220586"/>
              <a:gd name="connsiteX18" fmla="*/ 7778827 w 12322349"/>
              <a:gd name="connsiteY18" fmla="*/ 23097 h 6220586"/>
              <a:gd name="connsiteX19" fmla="*/ 2261687 w 12322349"/>
              <a:gd name="connsiteY19" fmla="*/ 0 h 622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2349" h="6220586">
                <a:moveTo>
                  <a:pt x="2261687" y="0"/>
                </a:moveTo>
                <a:lnTo>
                  <a:pt x="816104" y="10760"/>
                </a:lnTo>
                <a:lnTo>
                  <a:pt x="36455" y="15958"/>
                </a:lnTo>
                <a:cubicBezTo>
                  <a:pt x="36455" y="288746"/>
                  <a:pt x="36454" y="519284"/>
                  <a:pt x="36454" y="792072"/>
                </a:cubicBezTo>
                <a:cubicBezTo>
                  <a:pt x="37986" y="902748"/>
                  <a:pt x="15766" y="1206214"/>
                  <a:pt x="17298" y="1316890"/>
                </a:cubicBezTo>
                <a:cubicBezTo>
                  <a:pt x="32127" y="1752674"/>
                  <a:pt x="-17299" y="3705146"/>
                  <a:pt x="6681" y="4542095"/>
                </a:cubicBezTo>
                <a:cubicBezTo>
                  <a:pt x="46572" y="5225386"/>
                  <a:pt x="-29251" y="5700107"/>
                  <a:pt x="48065" y="5865265"/>
                </a:cubicBezTo>
                <a:cubicBezTo>
                  <a:pt x="69776" y="5911642"/>
                  <a:pt x="423318" y="5861060"/>
                  <a:pt x="1237137" y="5860679"/>
                </a:cubicBezTo>
                <a:lnTo>
                  <a:pt x="2850607" y="5855158"/>
                </a:lnTo>
                <a:cubicBezTo>
                  <a:pt x="3045452" y="5967588"/>
                  <a:pt x="3144017" y="6088833"/>
                  <a:pt x="3334372" y="6220586"/>
                </a:cubicBezTo>
                <a:cubicBezTo>
                  <a:pt x="3410921" y="6144477"/>
                  <a:pt x="3476952" y="5963812"/>
                  <a:pt x="3577968" y="5823181"/>
                </a:cubicBezTo>
                <a:cubicBezTo>
                  <a:pt x="3664957" y="5820441"/>
                  <a:pt x="7586687" y="5865726"/>
                  <a:pt x="7947899" y="5858811"/>
                </a:cubicBezTo>
                <a:lnTo>
                  <a:pt x="11106176" y="5869553"/>
                </a:lnTo>
                <a:cubicBezTo>
                  <a:pt x="11463839" y="5859889"/>
                  <a:pt x="12237328" y="5912260"/>
                  <a:pt x="12264259" y="5868507"/>
                </a:cubicBezTo>
                <a:cubicBezTo>
                  <a:pt x="12302702" y="5662987"/>
                  <a:pt x="12276559" y="4364873"/>
                  <a:pt x="12289903" y="2579572"/>
                </a:cubicBezTo>
                <a:cubicBezTo>
                  <a:pt x="12338264" y="1498304"/>
                  <a:pt x="12330434" y="544926"/>
                  <a:pt x="12280554" y="123500"/>
                </a:cubicBezTo>
                <a:cubicBezTo>
                  <a:pt x="12274273" y="70433"/>
                  <a:pt x="12155523" y="85194"/>
                  <a:pt x="11824725" y="76222"/>
                </a:cubicBezTo>
                <a:cubicBezTo>
                  <a:pt x="11493927" y="67250"/>
                  <a:pt x="10495819" y="85585"/>
                  <a:pt x="10295767" y="69666"/>
                </a:cubicBezTo>
                <a:lnTo>
                  <a:pt x="7778827" y="23097"/>
                </a:lnTo>
                <a:lnTo>
                  <a:pt x="2261687" y="0"/>
                </a:lnTo>
                <a:close/>
              </a:path>
            </a:pathLst>
          </a:custGeom>
          <a:solidFill>
            <a:schemeClr val="bg1"/>
          </a:solidFill>
          <a:ln w="19050"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8937C130-01E6-4BEB-89A6-F15DD7EE9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957" y="751140"/>
            <a:ext cx="5574757" cy="3858515"/>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4422579 w 12322347"/>
              <a:gd name="connsiteY8" fmla="*/ 5855502 h 6307982"/>
              <a:gd name="connsiteX9" fmla="*/ 5393880 w 12322347"/>
              <a:gd name="connsiteY9" fmla="*/ 5871365 h 6307982"/>
              <a:gd name="connsiteX10" fmla="*/ 5906539 w 12322347"/>
              <a:gd name="connsiteY10" fmla="*/ 6307982 h 6307982"/>
              <a:gd name="connsiteX11" fmla="*/ 6150141 w 12322347"/>
              <a:gd name="connsiteY11" fmla="*/ 5855596 h 6307982"/>
              <a:gd name="connsiteX12" fmla="*/ 9277333 w 12322347"/>
              <a:gd name="connsiteY12" fmla="*/ 5858811 h 6307982"/>
              <a:gd name="connsiteX13" fmla="*/ 10186235 w 12322347"/>
              <a:gd name="connsiteY13" fmla="*/ 5861686 h 6307982"/>
              <a:gd name="connsiteX14" fmla="*/ 11106174 w 12322347"/>
              <a:gd name="connsiteY14" fmla="*/ 5869553 h 6307982"/>
              <a:gd name="connsiteX15" fmla="*/ 12264257 w 12322347"/>
              <a:gd name="connsiteY15" fmla="*/ 5868507 h 6307982"/>
              <a:gd name="connsiteX16" fmla="*/ 12289901 w 12322347"/>
              <a:gd name="connsiteY16" fmla="*/ 2579572 h 6307982"/>
              <a:gd name="connsiteX17" fmla="*/ 12280552 w 12322347"/>
              <a:gd name="connsiteY17" fmla="*/ 123500 h 6307982"/>
              <a:gd name="connsiteX18" fmla="*/ 11824723 w 12322347"/>
              <a:gd name="connsiteY18" fmla="*/ 76222 h 6307982"/>
              <a:gd name="connsiteX19" fmla="*/ 10295765 w 12322347"/>
              <a:gd name="connsiteY19" fmla="*/ 69666 h 6307982"/>
              <a:gd name="connsiteX20" fmla="*/ 7778825 w 12322347"/>
              <a:gd name="connsiteY20" fmla="*/ 23097 h 6307982"/>
              <a:gd name="connsiteX21" fmla="*/ 2261685 w 12322347"/>
              <a:gd name="connsiteY21" fmla="*/ 0 h 6307982"/>
              <a:gd name="connsiteX0" fmla="*/ 2261685 w 12322347"/>
              <a:gd name="connsiteY0" fmla="*/ 0 h 6307982"/>
              <a:gd name="connsiteX1" fmla="*/ 816102 w 12322347"/>
              <a:gd name="connsiteY1" fmla="*/ 10760 h 6307982"/>
              <a:gd name="connsiteX2" fmla="*/ 36453 w 12322347"/>
              <a:gd name="connsiteY2" fmla="*/ 15958 h 6307982"/>
              <a:gd name="connsiteX3" fmla="*/ 36452 w 12322347"/>
              <a:gd name="connsiteY3" fmla="*/ 792072 h 6307982"/>
              <a:gd name="connsiteX4" fmla="*/ 17296 w 12322347"/>
              <a:gd name="connsiteY4" fmla="*/ 1316890 h 6307982"/>
              <a:gd name="connsiteX5" fmla="*/ 6679 w 12322347"/>
              <a:gd name="connsiteY5" fmla="*/ 4542095 h 6307982"/>
              <a:gd name="connsiteX6" fmla="*/ 89932 w 12322347"/>
              <a:gd name="connsiteY6" fmla="*/ 5888744 h 6307982"/>
              <a:gd name="connsiteX7" fmla="*/ 2768884 w 12322347"/>
              <a:gd name="connsiteY7" fmla="*/ 5876885 h 6307982"/>
              <a:gd name="connsiteX8" fmla="*/ 5393880 w 12322347"/>
              <a:gd name="connsiteY8" fmla="*/ 5871365 h 6307982"/>
              <a:gd name="connsiteX9" fmla="*/ 5906539 w 12322347"/>
              <a:gd name="connsiteY9" fmla="*/ 6307982 h 6307982"/>
              <a:gd name="connsiteX10" fmla="*/ 6150141 w 12322347"/>
              <a:gd name="connsiteY10" fmla="*/ 5855596 h 6307982"/>
              <a:gd name="connsiteX11" fmla="*/ 9277333 w 12322347"/>
              <a:gd name="connsiteY11" fmla="*/ 5858811 h 6307982"/>
              <a:gd name="connsiteX12" fmla="*/ 10186235 w 12322347"/>
              <a:gd name="connsiteY12" fmla="*/ 5861686 h 6307982"/>
              <a:gd name="connsiteX13" fmla="*/ 11106174 w 12322347"/>
              <a:gd name="connsiteY13" fmla="*/ 5869553 h 6307982"/>
              <a:gd name="connsiteX14" fmla="*/ 12264257 w 12322347"/>
              <a:gd name="connsiteY14" fmla="*/ 5868507 h 6307982"/>
              <a:gd name="connsiteX15" fmla="*/ 12289901 w 12322347"/>
              <a:gd name="connsiteY15" fmla="*/ 2579572 h 6307982"/>
              <a:gd name="connsiteX16" fmla="*/ 12280552 w 12322347"/>
              <a:gd name="connsiteY16" fmla="*/ 123500 h 6307982"/>
              <a:gd name="connsiteX17" fmla="*/ 11824723 w 12322347"/>
              <a:gd name="connsiteY17" fmla="*/ 76222 h 6307982"/>
              <a:gd name="connsiteX18" fmla="*/ 10295765 w 12322347"/>
              <a:gd name="connsiteY18" fmla="*/ 69666 h 6307982"/>
              <a:gd name="connsiteX19" fmla="*/ 7778825 w 12322347"/>
              <a:gd name="connsiteY19" fmla="*/ 23097 h 6307982"/>
              <a:gd name="connsiteX20" fmla="*/ 2261685 w 12322347"/>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544802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307982"/>
              <a:gd name="connsiteX1" fmla="*/ 870249 w 12376494"/>
              <a:gd name="connsiteY1" fmla="*/ 10760 h 6307982"/>
              <a:gd name="connsiteX2" fmla="*/ 90600 w 12376494"/>
              <a:gd name="connsiteY2" fmla="*/ 15958 h 6307982"/>
              <a:gd name="connsiteX3" fmla="*/ 90599 w 12376494"/>
              <a:gd name="connsiteY3" fmla="*/ 792072 h 6307982"/>
              <a:gd name="connsiteX4" fmla="*/ 71443 w 12376494"/>
              <a:gd name="connsiteY4" fmla="*/ 1316890 h 6307982"/>
              <a:gd name="connsiteX5" fmla="*/ 60826 w 12376494"/>
              <a:gd name="connsiteY5" fmla="*/ 4542095 h 6307982"/>
              <a:gd name="connsiteX6" fmla="*/ 144079 w 12376494"/>
              <a:gd name="connsiteY6" fmla="*/ 5888744 h 6307982"/>
              <a:gd name="connsiteX7" fmla="*/ 1811499 w 12376494"/>
              <a:gd name="connsiteY7" fmla="*/ 5860679 h 6307982"/>
              <a:gd name="connsiteX8" fmla="*/ 3569467 w 12376494"/>
              <a:gd name="connsiteY8" fmla="*/ 5871365 h 6307982"/>
              <a:gd name="connsiteX9" fmla="*/ 5960686 w 12376494"/>
              <a:gd name="connsiteY9" fmla="*/ 6307982 h 6307982"/>
              <a:gd name="connsiteX10" fmla="*/ 6204288 w 12376494"/>
              <a:gd name="connsiteY10" fmla="*/ 5855596 h 6307982"/>
              <a:gd name="connsiteX11" fmla="*/ 9331480 w 12376494"/>
              <a:gd name="connsiteY11" fmla="*/ 5858811 h 6307982"/>
              <a:gd name="connsiteX12" fmla="*/ 10240382 w 12376494"/>
              <a:gd name="connsiteY12" fmla="*/ 5861686 h 6307982"/>
              <a:gd name="connsiteX13" fmla="*/ 11160321 w 12376494"/>
              <a:gd name="connsiteY13" fmla="*/ 5869553 h 6307982"/>
              <a:gd name="connsiteX14" fmla="*/ 12318404 w 12376494"/>
              <a:gd name="connsiteY14" fmla="*/ 5868507 h 6307982"/>
              <a:gd name="connsiteX15" fmla="*/ 12344048 w 12376494"/>
              <a:gd name="connsiteY15" fmla="*/ 2579572 h 6307982"/>
              <a:gd name="connsiteX16" fmla="*/ 12334699 w 12376494"/>
              <a:gd name="connsiteY16" fmla="*/ 123500 h 6307982"/>
              <a:gd name="connsiteX17" fmla="*/ 11878870 w 12376494"/>
              <a:gd name="connsiteY17" fmla="*/ 76222 h 6307982"/>
              <a:gd name="connsiteX18" fmla="*/ 10349912 w 12376494"/>
              <a:gd name="connsiteY18" fmla="*/ 69666 h 6307982"/>
              <a:gd name="connsiteX19" fmla="*/ 7832972 w 12376494"/>
              <a:gd name="connsiteY19" fmla="*/ 23097 h 6307982"/>
              <a:gd name="connsiteX20" fmla="*/ 2315832 w 12376494"/>
              <a:gd name="connsiteY20" fmla="*/ 0 h 6307982"/>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6204288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26946"/>
              <a:gd name="connsiteX1" fmla="*/ 870249 w 12376494"/>
              <a:gd name="connsiteY1" fmla="*/ 10760 h 6226946"/>
              <a:gd name="connsiteX2" fmla="*/ 90600 w 12376494"/>
              <a:gd name="connsiteY2" fmla="*/ 15958 h 6226946"/>
              <a:gd name="connsiteX3" fmla="*/ 90599 w 12376494"/>
              <a:gd name="connsiteY3" fmla="*/ 792072 h 6226946"/>
              <a:gd name="connsiteX4" fmla="*/ 71443 w 12376494"/>
              <a:gd name="connsiteY4" fmla="*/ 1316890 h 6226946"/>
              <a:gd name="connsiteX5" fmla="*/ 60826 w 12376494"/>
              <a:gd name="connsiteY5" fmla="*/ 4542095 h 6226946"/>
              <a:gd name="connsiteX6" fmla="*/ 144079 w 12376494"/>
              <a:gd name="connsiteY6" fmla="*/ 5888744 h 6226946"/>
              <a:gd name="connsiteX7" fmla="*/ 1811499 w 12376494"/>
              <a:gd name="connsiteY7" fmla="*/ 5860679 h 6226946"/>
              <a:gd name="connsiteX8" fmla="*/ 3569467 w 12376494"/>
              <a:gd name="connsiteY8" fmla="*/ 5871365 h 6226946"/>
              <a:gd name="connsiteX9" fmla="*/ 4400036 w 12376494"/>
              <a:gd name="connsiteY9" fmla="*/ 6226946 h 6226946"/>
              <a:gd name="connsiteX10" fmla="*/ 4412432 w 12376494"/>
              <a:gd name="connsiteY10" fmla="*/ 5855596 h 6226946"/>
              <a:gd name="connsiteX11" fmla="*/ 9331480 w 12376494"/>
              <a:gd name="connsiteY11" fmla="*/ 5858811 h 6226946"/>
              <a:gd name="connsiteX12" fmla="*/ 10240382 w 12376494"/>
              <a:gd name="connsiteY12" fmla="*/ 5861686 h 6226946"/>
              <a:gd name="connsiteX13" fmla="*/ 11160321 w 12376494"/>
              <a:gd name="connsiteY13" fmla="*/ 5869553 h 6226946"/>
              <a:gd name="connsiteX14" fmla="*/ 12318404 w 12376494"/>
              <a:gd name="connsiteY14" fmla="*/ 5868507 h 6226946"/>
              <a:gd name="connsiteX15" fmla="*/ 12344048 w 12376494"/>
              <a:gd name="connsiteY15" fmla="*/ 2579572 h 6226946"/>
              <a:gd name="connsiteX16" fmla="*/ 12334699 w 12376494"/>
              <a:gd name="connsiteY16" fmla="*/ 123500 h 6226946"/>
              <a:gd name="connsiteX17" fmla="*/ 11878870 w 12376494"/>
              <a:gd name="connsiteY17" fmla="*/ 76222 h 6226946"/>
              <a:gd name="connsiteX18" fmla="*/ 10349912 w 12376494"/>
              <a:gd name="connsiteY18" fmla="*/ 69666 h 6226946"/>
              <a:gd name="connsiteX19" fmla="*/ 7832972 w 12376494"/>
              <a:gd name="connsiteY19" fmla="*/ 23097 h 6226946"/>
              <a:gd name="connsiteX20" fmla="*/ 2315832 w 12376494"/>
              <a:gd name="connsiteY20" fmla="*/ 0 h 6226946"/>
              <a:gd name="connsiteX0" fmla="*/ 2315832 w 12376494"/>
              <a:gd name="connsiteY0" fmla="*/ 0 h 6210739"/>
              <a:gd name="connsiteX1" fmla="*/ 870249 w 12376494"/>
              <a:gd name="connsiteY1" fmla="*/ 10760 h 6210739"/>
              <a:gd name="connsiteX2" fmla="*/ 90600 w 12376494"/>
              <a:gd name="connsiteY2" fmla="*/ 15958 h 6210739"/>
              <a:gd name="connsiteX3" fmla="*/ 90599 w 12376494"/>
              <a:gd name="connsiteY3" fmla="*/ 792072 h 6210739"/>
              <a:gd name="connsiteX4" fmla="*/ 71443 w 12376494"/>
              <a:gd name="connsiteY4" fmla="*/ 1316890 h 6210739"/>
              <a:gd name="connsiteX5" fmla="*/ 60826 w 12376494"/>
              <a:gd name="connsiteY5" fmla="*/ 4542095 h 6210739"/>
              <a:gd name="connsiteX6" fmla="*/ 144079 w 12376494"/>
              <a:gd name="connsiteY6" fmla="*/ 5888744 h 6210739"/>
              <a:gd name="connsiteX7" fmla="*/ 1811499 w 12376494"/>
              <a:gd name="connsiteY7" fmla="*/ 5860679 h 6210739"/>
              <a:gd name="connsiteX8" fmla="*/ 3569467 w 12376494"/>
              <a:gd name="connsiteY8" fmla="*/ 5871365 h 6210739"/>
              <a:gd name="connsiteX9" fmla="*/ 4053225 w 12376494"/>
              <a:gd name="connsiteY9" fmla="*/ 6210739 h 6210739"/>
              <a:gd name="connsiteX10" fmla="*/ 4412432 w 12376494"/>
              <a:gd name="connsiteY10" fmla="*/ 5855596 h 6210739"/>
              <a:gd name="connsiteX11" fmla="*/ 9331480 w 12376494"/>
              <a:gd name="connsiteY11" fmla="*/ 5858811 h 6210739"/>
              <a:gd name="connsiteX12" fmla="*/ 10240382 w 12376494"/>
              <a:gd name="connsiteY12" fmla="*/ 5861686 h 6210739"/>
              <a:gd name="connsiteX13" fmla="*/ 11160321 w 12376494"/>
              <a:gd name="connsiteY13" fmla="*/ 5869553 h 6210739"/>
              <a:gd name="connsiteX14" fmla="*/ 12318404 w 12376494"/>
              <a:gd name="connsiteY14" fmla="*/ 5868507 h 6210739"/>
              <a:gd name="connsiteX15" fmla="*/ 12344048 w 12376494"/>
              <a:gd name="connsiteY15" fmla="*/ 2579572 h 6210739"/>
              <a:gd name="connsiteX16" fmla="*/ 12334699 w 12376494"/>
              <a:gd name="connsiteY16" fmla="*/ 123500 h 6210739"/>
              <a:gd name="connsiteX17" fmla="*/ 11878870 w 12376494"/>
              <a:gd name="connsiteY17" fmla="*/ 76222 h 6210739"/>
              <a:gd name="connsiteX18" fmla="*/ 10349912 w 12376494"/>
              <a:gd name="connsiteY18" fmla="*/ 69666 h 6210739"/>
              <a:gd name="connsiteX19" fmla="*/ 7832972 w 12376494"/>
              <a:gd name="connsiteY19" fmla="*/ 23097 h 6210739"/>
              <a:gd name="connsiteX20" fmla="*/ 2315832 w 12376494"/>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3531834 w 12338861"/>
              <a:gd name="connsiteY8" fmla="*/ 5871365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210739"/>
              <a:gd name="connsiteX1" fmla="*/ 832616 w 12338861"/>
              <a:gd name="connsiteY1" fmla="*/ 10760 h 6210739"/>
              <a:gd name="connsiteX2" fmla="*/ 52967 w 12338861"/>
              <a:gd name="connsiteY2" fmla="*/ 15958 h 6210739"/>
              <a:gd name="connsiteX3" fmla="*/ 52966 w 12338861"/>
              <a:gd name="connsiteY3" fmla="*/ 792072 h 6210739"/>
              <a:gd name="connsiteX4" fmla="*/ 33810 w 12338861"/>
              <a:gd name="connsiteY4" fmla="*/ 1316890 h 6210739"/>
              <a:gd name="connsiteX5" fmla="*/ 23193 w 12338861"/>
              <a:gd name="connsiteY5" fmla="*/ 4542095 h 6210739"/>
              <a:gd name="connsiteX6" fmla="*/ 106446 w 12338861"/>
              <a:gd name="connsiteY6" fmla="*/ 5888744 h 6210739"/>
              <a:gd name="connsiteX7" fmla="*/ 1253649 w 12338861"/>
              <a:gd name="connsiteY7" fmla="*/ 5860679 h 6210739"/>
              <a:gd name="connsiteX8" fmla="*/ 2867119 w 12338861"/>
              <a:gd name="connsiteY8" fmla="*/ 5855158 h 6210739"/>
              <a:gd name="connsiteX9" fmla="*/ 4015592 w 12338861"/>
              <a:gd name="connsiteY9" fmla="*/ 6210739 h 6210739"/>
              <a:gd name="connsiteX10" fmla="*/ 4374799 w 12338861"/>
              <a:gd name="connsiteY10" fmla="*/ 5855596 h 6210739"/>
              <a:gd name="connsiteX11" fmla="*/ 9293847 w 12338861"/>
              <a:gd name="connsiteY11" fmla="*/ 5858811 h 6210739"/>
              <a:gd name="connsiteX12" fmla="*/ 10202749 w 12338861"/>
              <a:gd name="connsiteY12" fmla="*/ 5861686 h 6210739"/>
              <a:gd name="connsiteX13" fmla="*/ 11122688 w 12338861"/>
              <a:gd name="connsiteY13" fmla="*/ 5869553 h 6210739"/>
              <a:gd name="connsiteX14" fmla="*/ 12280771 w 12338861"/>
              <a:gd name="connsiteY14" fmla="*/ 5868507 h 6210739"/>
              <a:gd name="connsiteX15" fmla="*/ 12306415 w 12338861"/>
              <a:gd name="connsiteY15" fmla="*/ 2579572 h 6210739"/>
              <a:gd name="connsiteX16" fmla="*/ 12297066 w 12338861"/>
              <a:gd name="connsiteY16" fmla="*/ 123500 h 6210739"/>
              <a:gd name="connsiteX17" fmla="*/ 11841237 w 12338861"/>
              <a:gd name="connsiteY17" fmla="*/ 76222 h 6210739"/>
              <a:gd name="connsiteX18" fmla="*/ 10312279 w 12338861"/>
              <a:gd name="connsiteY18" fmla="*/ 69666 h 6210739"/>
              <a:gd name="connsiteX19" fmla="*/ 7795339 w 12338861"/>
              <a:gd name="connsiteY19" fmla="*/ 23097 h 6210739"/>
              <a:gd name="connsiteX20" fmla="*/ 2278199 w 12338861"/>
              <a:gd name="connsiteY20" fmla="*/ 0 h 6210739"/>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4374799 w 12338861"/>
              <a:gd name="connsiteY10" fmla="*/ 5855596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9293847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0202749 w 12338861"/>
              <a:gd name="connsiteY12" fmla="*/ 5861686 h 6178324"/>
              <a:gd name="connsiteX13" fmla="*/ 11122688 w 12338861"/>
              <a:gd name="connsiteY13" fmla="*/ 5869553 h 6178324"/>
              <a:gd name="connsiteX14" fmla="*/ 12280771 w 12338861"/>
              <a:gd name="connsiteY14" fmla="*/ 5868507 h 6178324"/>
              <a:gd name="connsiteX15" fmla="*/ 12306415 w 12338861"/>
              <a:gd name="connsiteY15" fmla="*/ 2579572 h 6178324"/>
              <a:gd name="connsiteX16" fmla="*/ 12297066 w 12338861"/>
              <a:gd name="connsiteY16" fmla="*/ 123500 h 6178324"/>
              <a:gd name="connsiteX17" fmla="*/ 11841237 w 12338861"/>
              <a:gd name="connsiteY17" fmla="*/ 76222 h 6178324"/>
              <a:gd name="connsiteX18" fmla="*/ 10312279 w 12338861"/>
              <a:gd name="connsiteY18" fmla="*/ 69666 h 6178324"/>
              <a:gd name="connsiteX19" fmla="*/ 7795339 w 12338861"/>
              <a:gd name="connsiteY19" fmla="*/ 23097 h 6178324"/>
              <a:gd name="connsiteX20" fmla="*/ 2278199 w 12338861"/>
              <a:gd name="connsiteY20" fmla="*/ 0 h 6178324"/>
              <a:gd name="connsiteX0" fmla="*/ 2278199 w 12338861"/>
              <a:gd name="connsiteY0" fmla="*/ 0 h 6178324"/>
              <a:gd name="connsiteX1" fmla="*/ 832616 w 12338861"/>
              <a:gd name="connsiteY1" fmla="*/ 10760 h 6178324"/>
              <a:gd name="connsiteX2" fmla="*/ 52967 w 12338861"/>
              <a:gd name="connsiteY2" fmla="*/ 15958 h 6178324"/>
              <a:gd name="connsiteX3" fmla="*/ 52966 w 12338861"/>
              <a:gd name="connsiteY3" fmla="*/ 792072 h 6178324"/>
              <a:gd name="connsiteX4" fmla="*/ 33810 w 12338861"/>
              <a:gd name="connsiteY4" fmla="*/ 1316890 h 6178324"/>
              <a:gd name="connsiteX5" fmla="*/ 23193 w 12338861"/>
              <a:gd name="connsiteY5" fmla="*/ 4542095 h 6178324"/>
              <a:gd name="connsiteX6" fmla="*/ 106446 w 12338861"/>
              <a:gd name="connsiteY6" fmla="*/ 5888744 h 6178324"/>
              <a:gd name="connsiteX7" fmla="*/ 1253649 w 12338861"/>
              <a:gd name="connsiteY7" fmla="*/ 5860679 h 6178324"/>
              <a:gd name="connsiteX8" fmla="*/ 2867119 w 12338861"/>
              <a:gd name="connsiteY8" fmla="*/ 5855158 h 6178324"/>
              <a:gd name="connsiteX9" fmla="*/ 3350877 w 12338861"/>
              <a:gd name="connsiteY9" fmla="*/ 6178324 h 6178324"/>
              <a:gd name="connsiteX10" fmla="*/ 3594480 w 12338861"/>
              <a:gd name="connsiteY10" fmla="*/ 5823181 h 6178324"/>
              <a:gd name="connsiteX11" fmla="*/ 7964411 w 12338861"/>
              <a:gd name="connsiteY11" fmla="*/ 5858811 h 6178324"/>
              <a:gd name="connsiteX12" fmla="*/ 11122688 w 12338861"/>
              <a:gd name="connsiteY12" fmla="*/ 5869553 h 6178324"/>
              <a:gd name="connsiteX13" fmla="*/ 12280771 w 12338861"/>
              <a:gd name="connsiteY13" fmla="*/ 5868507 h 6178324"/>
              <a:gd name="connsiteX14" fmla="*/ 12306415 w 12338861"/>
              <a:gd name="connsiteY14" fmla="*/ 2579572 h 6178324"/>
              <a:gd name="connsiteX15" fmla="*/ 12297066 w 12338861"/>
              <a:gd name="connsiteY15" fmla="*/ 123500 h 6178324"/>
              <a:gd name="connsiteX16" fmla="*/ 11841237 w 12338861"/>
              <a:gd name="connsiteY16" fmla="*/ 76222 h 6178324"/>
              <a:gd name="connsiteX17" fmla="*/ 10312279 w 12338861"/>
              <a:gd name="connsiteY17" fmla="*/ 69666 h 6178324"/>
              <a:gd name="connsiteX18" fmla="*/ 7795339 w 12338861"/>
              <a:gd name="connsiteY18" fmla="*/ 23097 h 6178324"/>
              <a:gd name="connsiteX19" fmla="*/ 2278199 w 12338861"/>
              <a:gd name="connsiteY19" fmla="*/ 0 h 6178324"/>
              <a:gd name="connsiteX0" fmla="*/ 2278199 w 12338861"/>
              <a:gd name="connsiteY0" fmla="*/ 0 h 6220585"/>
              <a:gd name="connsiteX1" fmla="*/ 832616 w 12338861"/>
              <a:gd name="connsiteY1" fmla="*/ 10760 h 6220585"/>
              <a:gd name="connsiteX2" fmla="*/ 52967 w 12338861"/>
              <a:gd name="connsiteY2" fmla="*/ 15958 h 6220585"/>
              <a:gd name="connsiteX3" fmla="*/ 52966 w 12338861"/>
              <a:gd name="connsiteY3" fmla="*/ 792072 h 6220585"/>
              <a:gd name="connsiteX4" fmla="*/ 33810 w 12338861"/>
              <a:gd name="connsiteY4" fmla="*/ 1316890 h 6220585"/>
              <a:gd name="connsiteX5" fmla="*/ 23193 w 12338861"/>
              <a:gd name="connsiteY5" fmla="*/ 4542095 h 6220585"/>
              <a:gd name="connsiteX6" fmla="*/ 106446 w 12338861"/>
              <a:gd name="connsiteY6" fmla="*/ 5888744 h 6220585"/>
              <a:gd name="connsiteX7" fmla="*/ 1253649 w 12338861"/>
              <a:gd name="connsiteY7" fmla="*/ 5860679 h 6220585"/>
              <a:gd name="connsiteX8" fmla="*/ 2867119 w 12338861"/>
              <a:gd name="connsiteY8" fmla="*/ 5855158 h 6220585"/>
              <a:gd name="connsiteX9" fmla="*/ 3350884 w 12338861"/>
              <a:gd name="connsiteY9" fmla="*/ 6220586 h 6220585"/>
              <a:gd name="connsiteX10" fmla="*/ 3594480 w 12338861"/>
              <a:gd name="connsiteY10" fmla="*/ 5823181 h 6220585"/>
              <a:gd name="connsiteX11" fmla="*/ 7964411 w 12338861"/>
              <a:gd name="connsiteY11" fmla="*/ 5858811 h 6220585"/>
              <a:gd name="connsiteX12" fmla="*/ 11122688 w 12338861"/>
              <a:gd name="connsiteY12" fmla="*/ 5869553 h 6220585"/>
              <a:gd name="connsiteX13" fmla="*/ 12280771 w 12338861"/>
              <a:gd name="connsiteY13" fmla="*/ 5868507 h 6220585"/>
              <a:gd name="connsiteX14" fmla="*/ 12306415 w 12338861"/>
              <a:gd name="connsiteY14" fmla="*/ 2579572 h 6220585"/>
              <a:gd name="connsiteX15" fmla="*/ 12297066 w 12338861"/>
              <a:gd name="connsiteY15" fmla="*/ 123500 h 6220585"/>
              <a:gd name="connsiteX16" fmla="*/ 11841237 w 12338861"/>
              <a:gd name="connsiteY16" fmla="*/ 76222 h 6220585"/>
              <a:gd name="connsiteX17" fmla="*/ 10312279 w 12338861"/>
              <a:gd name="connsiteY17" fmla="*/ 69666 h 6220585"/>
              <a:gd name="connsiteX18" fmla="*/ 7795339 w 12338861"/>
              <a:gd name="connsiteY18" fmla="*/ 23097 h 6220585"/>
              <a:gd name="connsiteX19" fmla="*/ 2278199 w 12338861"/>
              <a:gd name="connsiteY19" fmla="*/ 0 h 6220585"/>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278199 w 12338861"/>
              <a:gd name="connsiteY0" fmla="*/ 0 h 6220586"/>
              <a:gd name="connsiteX1" fmla="*/ 832616 w 12338861"/>
              <a:gd name="connsiteY1" fmla="*/ 10760 h 6220586"/>
              <a:gd name="connsiteX2" fmla="*/ 52967 w 12338861"/>
              <a:gd name="connsiteY2" fmla="*/ 15958 h 6220586"/>
              <a:gd name="connsiteX3" fmla="*/ 52966 w 12338861"/>
              <a:gd name="connsiteY3" fmla="*/ 792072 h 6220586"/>
              <a:gd name="connsiteX4" fmla="*/ 33810 w 12338861"/>
              <a:gd name="connsiteY4" fmla="*/ 1316890 h 6220586"/>
              <a:gd name="connsiteX5" fmla="*/ 23193 w 12338861"/>
              <a:gd name="connsiteY5" fmla="*/ 4542095 h 6220586"/>
              <a:gd name="connsiteX6" fmla="*/ 106446 w 12338861"/>
              <a:gd name="connsiteY6" fmla="*/ 5888744 h 6220586"/>
              <a:gd name="connsiteX7" fmla="*/ 1253649 w 12338861"/>
              <a:gd name="connsiteY7" fmla="*/ 5860679 h 6220586"/>
              <a:gd name="connsiteX8" fmla="*/ 2867119 w 12338861"/>
              <a:gd name="connsiteY8" fmla="*/ 5855158 h 6220586"/>
              <a:gd name="connsiteX9" fmla="*/ 3350884 w 12338861"/>
              <a:gd name="connsiteY9" fmla="*/ 6220586 h 6220586"/>
              <a:gd name="connsiteX10" fmla="*/ 3594480 w 12338861"/>
              <a:gd name="connsiteY10" fmla="*/ 5823181 h 6220586"/>
              <a:gd name="connsiteX11" fmla="*/ 7964411 w 12338861"/>
              <a:gd name="connsiteY11" fmla="*/ 5858811 h 6220586"/>
              <a:gd name="connsiteX12" fmla="*/ 11122688 w 12338861"/>
              <a:gd name="connsiteY12" fmla="*/ 5869553 h 6220586"/>
              <a:gd name="connsiteX13" fmla="*/ 12280771 w 12338861"/>
              <a:gd name="connsiteY13" fmla="*/ 5868507 h 6220586"/>
              <a:gd name="connsiteX14" fmla="*/ 12306415 w 12338861"/>
              <a:gd name="connsiteY14" fmla="*/ 2579572 h 6220586"/>
              <a:gd name="connsiteX15" fmla="*/ 12297066 w 12338861"/>
              <a:gd name="connsiteY15" fmla="*/ 123500 h 6220586"/>
              <a:gd name="connsiteX16" fmla="*/ 11841237 w 12338861"/>
              <a:gd name="connsiteY16" fmla="*/ 76222 h 6220586"/>
              <a:gd name="connsiteX17" fmla="*/ 10312279 w 12338861"/>
              <a:gd name="connsiteY17" fmla="*/ 69666 h 6220586"/>
              <a:gd name="connsiteX18" fmla="*/ 7795339 w 12338861"/>
              <a:gd name="connsiteY18" fmla="*/ 23097 h 6220586"/>
              <a:gd name="connsiteX19" fmla="*/ 2278199 w 12338861"/>
              <a:gd name="connsiteY19" fmla="*/ 0 h 6220586"/>
              <a:gd name="connsiteX0" fmla="*/ 2306734 w 12367396"/>
              <a:gd name="connsiteY0" fmla="*/ 0 h 6220586"/>
              <a:gd name="connsiteX1" fmla="*/ 861151 w 12367396"/>
              <a:gd name="connsiteY1" fmla="*/ 10760 h 6220586"/>
              <a:gd name="connsiteX2" fmla="*/ 81502 w 12367396"/>
              <a:gd name="connsiteY2" fmla="*/ 15958 h 6220586"/>
              <a:gd name="connsiteX3" fmla="*/ 81501 w 12367396"/>
              <a:gd name="connsiteY3" fmla="*/ 792072 h 6220586"/>
              <a:gd name="connsiteX4" fmla="*/ 62345 w 12367396"/>
              <a:gd name="connsiteY4" fmla="*/ 1316890 h 6220586"/>
              <a:gd name="connsiteX5" fmla="*/ 51728 w 12367396"/>
              <a:gd name="connsiteY5" fmla="*/ 4542095 h 6220586"/>
              <a:gd name="connsiteX6" fmla="*/ 93112 w 12367396"/>
              <a:gd name="connsiteY6" fmla="*/ 5865265 h 6220586"/>
              <a:gd name="connsiteX7" fmla="*/ 1282184 w 12367396"/>
              <a:gd name="connsiteY7" fmla="*/ 5860679 h 6220586"/>
              <a:gd name="connsiteX8" fmla="*/ 2895654 w 12367396"/>
              <a:gd name="connsiteY8" fmla="*/ 5855158 h 6220586"/>
              <a:gd name="connsiteX9" fmla="*/ 3379419 w 12367396"/>
              <a:gd name="connsiteY9" fmla="*/ 6220586 h 6220586"/>
              <a:gd name="connsiteX10" fmla="*/ 3623015 w 12367396"/>
              <a:gd name="connsiteY10" fmla="*/ 5823181 h 6220586"/>
              <a:gd name="connsiteX11" fmla="*/ 7992946 w 12367396"/>
              <a:gd name="connsiteY11" fmla="*/ 5858811 h 6220586"/>
              <a:gd name="connsiteX12" fmla="*/ 11151223 w 12367396"/>
              <a:gd name="connsiteY12" fmla="*/ 5869553 h 6220586"/>
              <a:gd name="connsiteX13" fmla="*/ 12309306 w 12367396"/>
              <a:gd name="connsiteY13" fmla="*/ 5868507 h 6220586"/>
              <a:gd name="connsiteX14" fmla="*/ 12334950 w 12367396"/>
              <a:gd name="connsiteY14" fmla="*/ 2579572 h 6220586"/>
              <a:gd name="connsiteX15" fmla="*/ 12325601 w 12367396"/>
              <a:gd name="connsiteY15" fmla="*/ 123500 h 6220586"/>
              <a:gd name="connsiteX16" fmla="*/ 11869772 w 12367396"/>
              <a:gd name="connsiteY16" fmla="*/ 76222 h 6220586"/>
              <a:gd name="connsiteX17" fmla="*/ 10340814 w 12367396"/>
              <a:gd name="connsiteY17" fmla="*/ 69666 h 6220586"/>
              <a:gd name="connsiteX18" fmla="*/ 7823874 w 12367396"/>
              <a:gd name="connsiteY18" fmla="*/ 23097 h 6220586"/>
              <a:gd name="connsiteX19" fmla="*/ 2306734 w 12367396"/>
              <a:gd name="connsiteY19" fmla="*/ 0 h 6220586"/>
              <a:gd name="connsiteX0" fmla="*/ 2335523 w 12396185"/>
              <a:gd name="connsiteY0" fmla="*/ 0 h 6220586"/>
              <a:gd name="connsiteX1" fmla="*/ 889940 w 12396185"/>
              <a:gd name="connsiteY1" fmla="*/ 10760 h 6220586"/>
              <a:gd name="connsiteX2" fmla="*/ 110291 w 12396185"/>
              <a:gd name="connsiteY2" fmla="*/ 15958 h 6220586"/>
              <a:gd name="connsiteX3" fmla="*/ 110290 w 12396185"/>
              <a:gd name="connsiteY3" fmla="*/ 792072 h 6220586"/>
              <a:gd name="connsiteX4" fmla="*/ 91134 w 12396185"/>
              <a:gd name="connsiteY4" fmla="*/ 1316890 h 6220586"/>
              <a:gd name="connsiteX5" fmla="*/ 80517 w 12396185"/>
              <a:gd name="connsiteY5" fmla="*/ 4542095 h 6220586"/>
              <a:gd name="connsiteX6" fmla="*/ 121901 w 12396185"/>
              <a:gd name="connsiteY6" fmla="*/ 5865265 h 6220586"/>
              <a:gd name="connsiteX7" fmla="*/ 1310973 w 12396185"/>
              <a:gd name="connsiteY7" fmla="*/ 5860679 h 6220586"/>
              <a:gd name="connsiteX8" fmla="*/ 2924443 w 12396185"/>
              <a:gd name="connsiteY8" fmla="*/ 5855158 h 6220586"/>
              <a:gd name="connsiteX9" fmla="*/ 3408208 w 12396185"/>
              <a:gd name="connsiteY9" fmla="*/ 6220586 h 6220586"/>
              <a:gd name="connsiteX10" fmla="*/ 3651804 w 12396185"/>
              <a:gd name="connsiteY10" fmla="*/ 5823181 h 6220586"/>
              <a:gd name="connsiteX11" fmla="*/ 8021735 w 12396185"/>
              <a:gd name="connsiteY11" fmla="*/ 5858811 h 6220586"/>
              <a:gd name="connsiteX12" fmla="*/ 11180012 w 12396185"/>
              <a:gd name="connsiteY12" fmla="*/ 5869553 h 6220586"/>
              <a:gd name="connsiteX13" fmla="*/ 12338095 w 12396185"/>
              <a:gd name="connsiteY13" fmla="*/ 5868507 h 6220586"/>
              <a:gd name="connsiteX14" fmla="*/ 12363739 w 12396185"/>
              <a:gd name="connsiteY14" fmla="*/ 2579572 h 6220586"/>
              <a:gd name="connsiteX15" fmla="*/ 12354390 w 12396185"/>
              <a:gd name="connsiteY15" fmla="*/ 123500 h 6220586"/>
              <a:gd name="connsiteX16" fmla="*/ 11898561 w 12396185"/>
              <a:gd name="connsiteY16" fmla="*/ 76222 h 6220586"/>
              <a:gd name="connsiteX17" fmla="*/ 10369603 w 12396185"/>
              <a:gd name="connsiteY17" fmla="*/ 69666 h 6220586"/>
              <a:gd name="connsiteX18" fmla="*/ 7852663 w 12396185"/>
              <a:gd name="connsiteY18" fmla="*/ 23097 h 6220586"/>
              <a:gd name="connsiteX19" fmla="*/ 2335523 w 12396185"/>
              <a:gd name="connsiteY19" fmla="*/ 0 h 6220586"/>
              <a:gd name="connsiteX0" fmla="*/ 2261687 w 12322349"/>
              <a:gd name="connsiteY0" fmla="*/ 0 h 6220586"/>
              <a:gd name="connsiteX1" fmla="*/ 816104 w 12322349"/>
              <a:gd name="connsiteY1" fmla="*/ 10760 h 6220586"/>
              <a:gd name="connsiteX2" fmla="*/ 36455 w 12322349"/>
              <a:gd name="connsiteY2" fmla="*/ 15958 h 6220586"/>
              <a:gd name="connsiteX3" fmla="*/ 36454 w 12322349"/>
              <a:gd name="connsiteY3" fmla="*/ 792072 h 6220586"/>
              <a:gd name="connsiteX4" fmla="*/ 17298 w 12322349"/>
              <a:gd name="connsiteY4" fmla="*/ 1316890 h 6220586"/>
              <a:gd name="connsiteX5" fmla="*/ 6681 w 12322349"/>
              <a:gd name="connsiteY5" fmla="*/ 4542095 h 6220586"/>
              <a:gd name="connsiteX6" fmla="*/ 48065 w 12322349"/>
              <a:gd name="connsiteY6" fmla="*/ 5865265 h 6220586"/>
              <a:gd name="connsiteX7" fmla="*/ 1237137 w 12322349"/>
              <a:gd name="connsiteY7" fmla="*/ 5860679 h 6220586"/>
              <a:gd name="connsiteX8" fmla="*/ 2850607 w 12322349"/>
              <a:gd name="connsiteY8" fmla="*/ 5855158 h 6220586"/>
              <a:gd name="connsiteX9" fmla="*/ 3334372 w 12322349"/>
              <a:gd name="connsiteY9" fmla="*/ 6220586 h 6220586"/>
              <a:gd name="connsiteX10" fmla="*/ 3577968 w 12322349"/>
              <a:gd name="connsiteY10" fmla="*/ 5823181 h 6220586"/>
              <a:gd name="connsiteX11" fmla="*/ 7947899 w 12322349"/>
              <a:gd name="connsiteY11" fmla="*/ 5858811 h 6220586"/>
              <a:gd name="connsiteX12" fmla="*/ 11106176 w 12322349"/>
              <a:gd name="connsiteY12" fmla="*/ 5869553 h 6220586"/>
              <a:gd name="connsiteX13" fmla="*/ 12264259 w 12322349"/>
              <a:gd name="connsiteY13" fmla="*/ 5868507 h 6220586"/>
              <a:gd name="connsiteX14" fmla="*/ 12289903 w 12322349"/>
              <a:gd name="connsiteY14" fmla="*/ 2579572 h 6220586"/>
              <a:gd name="connsiteX15" fmla="*/ 12280554 w 12322349"/>
              <a:gd name="connsiteY15" fmla="*/ 123500 h 6220586"/>
              <a:gd name="connsiteX16" fmla="*/ 11824725 w 12322349"/>
              <a:gd name="connsiteY16" fmla="*/ 76222 h 6220586"/>
              <a:gd name="connsiteX17" fmla="*/ 10295767 w 12322349"/>
              <a:gd name="connsiteY17" fmla="*/ 69666 h 6220586"/>
              <a:gd name="connsiteX18" fmla="*/ 7778827 w 12322349"/>
              <a:gd name="connsiteY18" fmla="*/ 23097 h 6220586"/>
              <a:gd name="connsiteX19" fmla="*/ 2261687 w 12322349"/>
              <a:gd name="connsiteY19" fmla="*/ 0 h 622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2349" h="6220586">
                <a:moveTo>
                  <a:pt x="2261687" y="0"/>
                </a:moveTo>
                <a:lnTo>
                  <a:pt x="816104" y="10760"/>
                </a:lnTo>
                <a:lnTo>
                  <a:pt x="36455" y="15958"/>
                </a:lnTo>
                <a:cubicBezTo>
                  <a:pt x="36455" y="288746"/>
                  <a:pt x="36454" y="519284"/>
                  <a:pt x="36454" y="792072"/>
                </a:cubicBezTo>
                <a:cubicBezTo>
                  <a:pt x="37986" y="902748"/>
                  <a:pt x="15766" y="1206214"/>
                  <a:pt x="17298" y="1316890"/>
                </a:cubicBezTo>
                <a:cubicBezTo>
                  <a:pt x="32127" y="1752674"/>
                  <a:pt x="-17299" y="3705146"/>
                  <a:pt x="6681" y="4542095"/>
                </a:cubicBezTo>
                <a:cubicBezTo>
                  <a:pt x="46572" y="5225386"/>
                  <a:pt x="-29251" y="5700107"/>
                  <a:pt x="48065" y="5865265"/>
                </a:cubicBezTo>
                <a:cubicBezTo>
                  <a:pt x="69776" y="5911642"/>
                  <a:pt x="423318" y="5861060"/>
                  <a:pt x="1237137" y="5860679"/>
                </a:cubicBezTo>
                <a:lnTo>
                  <a:pt x="2850607" y="5855158"/>
                </a:lnTo>
                <a:cubicBezTo>
                  <a:pt x="3045452" y="5967588"/>
                  <a:pt x="3144017" y="6088833"/>
                  <a:pt x="3334372" y="6220586"/>
                </a:cubicBezTo>
                <a:cubicBezTo>
                  <a:pt x="3410921" y="6144477"/>
                  <a:pt x="3476952" y="5963812"/>
                  <a:pt x="3577968" y="5823181"/>
                </a:cubicBezTo>
                <a:cubicBezTo>
                  <a:pt x="3664957" y="5820441"/>
                  <a:pt x="7586687" y="5865726"/>
                  <a:pt x="7947899" y="5858811"/>
                </a:cubicBezTo>
                <a:lnTo>
                  <a:pt x="11106176" y="5869553"/>
                </a:lnTo>
                <a:cubicBezTo>
                  <a:pt x="11463839" y="5859889"/>
                  <a:pt x="12237328" y="5912260"/>
                  <a:pt x="12264259" y="5868507"/>
                </a:cubicBezTo>
                <a:cubicBezTo>
                  <a:pt x="12302702" y="5662987"/>
                  <a:pt x="12276559" y="4364873"/>
                  <a:pt x="12289903" y="2579572"/>
                </a:cubicBezTo>
                <a:cubicBezTo>
                  <a:pt x="12338264" y="1498304"/>
                  <a:pt x="12330434" y="544926"/>
                  <a:pt x="12280554" y="123500"/>
                </a:cubicBezTo>
                <a:cubicBezTo>
                  <a:pt x="12274273" y="70433"/>
                  <a:pt x="12155523" y="85194"/>
                  <a:pt x="11824725" y="76222"/>
                </a:cubicBezTo>
                <a:cubicBezTo>
                  <a:pt x="11493927" y="67250"/>
                  <a:pt x="10495819" y="85585"/>
                  <a:pt x="10295767" y="69666"/>
                </a:cubicBezTo>
                <a:lnTo>
                  <a:pt x="7778827" y="23097"/>
                </a:lnTo>
                <a:lnTo>
                  <a:pt x="2261687" y="0"/>
                </a:lnTo>
                <a:close/>
              </a:path>
            </a:pathLst>
          </a:custGeom>
          <a:noFill/>
          <a:ln w="19050" cap="flat">
            <a:solidFill>
              <a:schemeClr val="tx1"/>
            </a:solidFill>
            <a:prstDash val="solid"/>
            <a:miter/>
          </a:ln>
        </p:spPr>
        <p:txBody>
          <a:bodyPr wrap="square" rtlCol="0" anchor="ctr">
            <a:noAutofit/>
          </a:bodyPr>
          <a:lstStyle/>
          <a:p>
            <a:endParaRPr lang="en-US"/>
          </a:p>
        </p:txBody>
      </p:sp>
      <p:pic>
        <p:nvPicPr>
          <p:cNvPr id="8" name="Picture 7">
            <a:extLst>
              <a:ext uri="{FF2B5EF4-FFF2-40B4-BE49-F238E27FC236}">
                <a16:creationId xmlns:a16="http://schemas.microsoft.com/office/drawing/2014/main" id="{A7FE8083-B326-979D-782A-CEDABFBE2A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1037" y="2296691"/>
            <a:ext cx="4934963" cy="481159"/>
          </a:xfrm>
          <a:prstGeom prst="rect">
            <a:avLst/>
          </a:prstGeom>
        </p:spPr>
      </p:pic>
      <p:sp>
        <p:nvSpPr>
          <p:cNvPr id="6" name="TextBox 5">
            <a:extLst>
              <a:ext uri="{FF2B5EF4-FFF2-40B4-BE49-F238E27FC236}">
                <a16:creationId xmlns:a16="http://schemas.microsoft.com/office/drawing/2014/main" id="{DB992BA1-6E3C-60E2-E0FD-CE8EC81A9903}"/>
              </a:ext>
            </a:extLst>
          </p:cNvPr>
          <p:cNvSpPr txBox="1"/>
          <p:nvPr/>
        </p:nvSpPr>
        <p:spPr>
          <a:xfrm>
            <a:off x="7268817" y="751141"/>
            <a:ext cx="4147932" cy="5319460"/>
          </a:xfrm>
          <a:prstGeom prst="rect">
            <a:avLst/>
          </a:prstGeom>
        </p:spPr>
        <p:txBody>
          <a:bodyPr rtlCol="0" anchor="ctr">
            <a:normAutofit/>
          </a:bodyPr>
          <a:lstStyle/>
          <a:p>
            <a:pPr>
              <a:spcAft>
                <a:spcPts val="600"/>
              </a:spcAft>
            </a:pPr>
            <a:r>
              <a:rPr lang="en-GB" sz="3000" b="1" dirty="0"/>
              <a:t>Reputational damage (</a:t>
            </a:r>
            <a:r>
              <a:rPr lang="en-GB" sz="3200" b="1" i="0" dirty="0">
                <a:effectLst/>
              </a:rPr>
              <a:t>Potential complaint against the researcher for causing emotional distress or embarrassment that could cause reputational damage)</a:t>
            </a:r>
            <a:endParaRPr lang="en-GB" sz="3000" b="1" dirty="0"/>
          </a:p>
        </p:txBody>
      </p:sp>
    </p:spTree>
    <p:extLst>
      <p:ext uri="{BB962C8B-B14F-4D97-AF65-F5344CB8AC3E}">
        <p14:creationId xmlns:p14="http://schemas.microsoft.com/office/powerpoint/2010/main" val="2764564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B130-945C-EB08-EB3A-066F8C2E5729}"/>
              </a:ext>
            </a:extLst>
          </p:cNvPr>
          <p:cNvSpPr>
            <a:spLocks noGrp="1"/>
          </p:cNvSpPr>
          <p:nvPr>
            <p:ph type="title"/>
          </p:nvPr>
        </p:nvSpPr>
        <p:spPr/>
        <p:txBody>
          <a:bodyPr>
            <a:normAutofit/>
          </a:bodyPr>
          <a:lstStyle/>
          <a:p>
            <a:r>
              <a:rPr lang="en-GB" sz="4800" dirty="0"/>
              <a:t>Reputational damage</a:t>
            </a:r>
          </a:p>
        </p:txBody>
      </p:sp>
      <p:sp>
        <p:nvSpPr>
          <p:cNvPr id="3" name="Content Placeholder 2">
            <a:extLst>
              <a:ext uri="{FF2B5EF4-FFF2-40B4-BE49-F238E27FC236}">
                <a16:creationId xmlns:a16="http://schemas.microsoft.com/office/drawing/2014/main" id="{01681DCD-A956-8508-2DFA-A95138406D76}"/>
              </a:ext>
            </a:extLst>
          </p:cNvPr>
          <p:cNvSpPr>
            <a:spLocks noGrp="1"/>
          </p:cNvSpPr>
          <p:nvPr>
            <p:ph idx="1"/>
          </p:nvPr>
        </p:nvSpPr>
        <p:spPr>
          <a:xfrm>
            <a:off x="790984" y="2521253"/>
            <a:ext cx="10451087" cy="4210493"/>
          </a:xfrm>
        </p:spPr>
        <p:txBody>
          <a:bodyPr>
            <a:normAutofit fontScale="62500" lnSpcReduction="20000"/>
          </a:bodyPr>
          <a:lstStyle/>
          <a:p>
            <a:r>
              <a:rPr lang="en-GB" b="0" dirty="0">
                <a:latin typeface="Arial" panose="020B0604020202020204" pitchFamily="34" charset="0"/>
              </a:rPr>
              <a:t>e</a:t>
            </a:r>
            <a:r>
              <a:rPr lang="en-GB" b="0" i="0" dirty="0">
                <a:effectLst/>
                <a:latin typeface="Arial" panose="020B0604020202020204" pitchFamily="34" charset="0"/>
              </a:rPr>
              <a:t>nsure adherence to the UWTSD code of ethics and research standards and commonly agreed standards of good practice.</a:t>
            </a:r>
          </a:p>
          <a:p>
            <a:r>
              <a:rPr lang="en-GB" b="0" dirty="0">
                <a:latin typeface="Arial" panose="020B0604020202020204" pitchFamily="34" charset="0"/>
              </a:rPr>
              <a:t>e</a:t>
            </a:r>
            <a:r>
              <a:rPr lang="en-GB" b="0" i="0" dirty="0">
                <a:effectLst/>
                <a:latin typeface="Arial" panose="020B0604020202020204" pitchFamily="34" charset="0"/>
              </a:rPr>
              <a:t>nsure compliance with data storage regulations and university guidelines and security procedures.</a:t>
            </a:r>
          </a:p>
          <a:p>
            <a:r>
              <a:rPr lang="en-GB" b="0" i="0" dirty="0">
                <a:effectLst/>
                <a:latin typeface="Arial" panose="020B0604020202020204" pitchFamily="34" charset="0"/>
              </a:rPr>
              <a:t>ensure that the research methodology is robust and that the methods are appropriate.</a:t>
            </a:r>
          </a:p>
          <a:p>
            <a:r>
              <a:rPr lang="en-GB" b="0" dirty="0">
                <a:latin typeface="Arial" panose="020B0604020202020204" pitchFamily="34" charset="0"/>
              </a:rPr>
              <a:t>a</a:t>
            </a:r>
            <a:r>
              <a:rPr lang="en-GB" b="0" i="0" dirty="0">
                <a:effectLst/>
                <a:latin typeface="Arial" panose="020B0604020202020204" pitchFamily="34" charset="0"/>
              </a:rPr>
              <a:t>dhere to the UWTSD code of conduct (and also the EWC code of conduct if you are a teacher).</a:t>
            </a:r>
          </a:p>
          <a:p>
            <a:r>
              <a:rPr lang="en-GB" b="0" dirty="0">
                <a:latin typeface="Arial" panose="020B0604020202020204" pitchFamily="34" charset="0"/>
              </a:rPr>
              <a:t>e</a:t>
            </a:r>
            <a:r>
              <a:rPr lang="en-GB" b="0" i="0" dirty="0">
                <a:effectLst/>
                <a:latin typeface="Arial" panose="020B0604020202020204" pitchFamily="34" charset="0"/>
              </a:rPr>
              <a:t>stablish clarity regarding procedures on reporting of disclosures in field work settings.</a:t>
            </a:r>
          </a:p>
          <a:p>
            <a:r>
              <a:rPr lang="en-GB" b="0" dirty="0">
                <a:latin typeface="Arial" panose="020B0604020202020204" pitchFamily="34" charset="0"/>
              </a:rPr>
              <a:t>w</a:t>
            </a:r>
            <a:r>
              <a:rPr lang="en-GB" b="0" i="0" dirty="0">
                <a:effectLst/>
                <a:latin typeface="Arial" panose="020B0604020202020204" pitchFamily="34" charset="0"/>
              </a:rPr>
              <a:t>ork with partners to promote a comprehensive understanding regard the nature of the research in order to avoid misunderstandings and manage expectations.</a:t>
            </a:r>
            <a:endParaRPr lang="en-GB" dirty="0"/>
          </a:p>
        </p:txBody>
      </p:sp>
      <p:sp>
        <p:nvSpPr>
          <p:cNvPr id="4" name="TextBox 3">
            <a:extLst>
              <a:ext uri="{FF2B5EF4-FFF2-40B4-BE49-F238E27FC236}">
                <a16:creationId xmlns:a16="http://schemas.microsoft.com/office/drawing/2014/main" id="{88AE5B4E-C393-F641-F4C7-AE030A1E03C1}"/>
              </a:ext>
            </a:extLst>
          </p:cNvPr>
          <p:cNvSpPr txBox="1"/>
          <p:nvPr/>
        </p:nvSpPr>
        <p:spPr>
          <a:xfrm>
            <a:off x="790984" y="1787674"/>
            <a:ext cx="852692" cy="369332"/>
          </a:xfrm>
          <a:prstGeom prst="rect">
            <a:avLst/>
          </a:prstGeom>
          <a:noFill/>
          <a:ln w="38100">
            <a:solidFill>
              <a:schemeClr val="accent1"/>
            </a:solidFill>
          </a:ln>
        </p:spPr>
        <p:txBody>
          <a:bodyPr wrap="square" rtlCol="0">
            <a:spAutoFit/>
          </a:bodyPr>
          <a:lstStyle/>
          <a:p>
            <a:r>
              <a:rPr lang="en-GB" b="1" dirty="0">
                <a:latin typeface="Calibri" panose="020F0502020204030204" pitchFamily="34" charset="0"/>
                <a:cs typeface="Calibri" panose="020F0502020204030204" pitchFamily="34" charset="0"/>
              </a:rPr>
              <a:t>I will…</a:t>
            </a:r>
          </a:p>
        </p:txBody>
      </p:sp>
    </p:spTree>
    <p:extLst>
      <p:ext uri="{BB962C8B-B14F-4D97-AF65-F5344CB8AC3E}">
        <p14:creationId xmlns:p14="http://schemas.microsoft.com/office/powerpoint/2010/main" val="42380018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BC451AD-4FC6-8539-F4AC-55F10FABCEDD}"/>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C82019B0-2E4F-E30C-D34C-D57E28A896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7899" y="2737274"/>
            <a:ext cx="10704141" cy="956540"/>
          </a:xfrm>
        </p:spPr>
      </p:pic>
    </p:spTree>
    <p:extLst>
      <p:ext uri="{BB962C8B-B14F-4D97-AF65-F5344CB8AC3E}">
        <p14:creationId xmlns:p14="http://schemas.microsoft.com/office/powerpoint/2010/main" val="19525187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32" name="Rectangle 31">
            <a:extLst>
              <a:ext uri="{FF2B5EF4-FFF2-40B4-BE49-F238E27FC236}">
                <a16:creationId xmlns:a16="http://schemas.microsoft.com/office/drawing/2014/main" id="{421117CB-D197-45F3-B441-4AC4D215E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4F4BB964-F5AA-45BD-906E-192DA00A9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710741" y="1062368"/>
            <a:ext cx="4728955" cy="4752030"/>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19141 h 6220250"/>
              <a:gd name="connsiteX1" fmla="*/ 304663 w 12117505"/>
              <a:gd name="connsiteY1" fmla="*/ 0 h 6220250"/>
              <a:gd name="connsiteX2" fmla="*/ 0 w 12117505"/>
              <a:gd name="connsiteY2" fmla="*/ 140095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0 h 6201109"/>
              <a:gd name="connsiteX1" fmla="*/ 705111 w 12117505"/>
              <a:gd name="connsiteY1" fmla="*/ 15164 h 6201109"/>
              <a:gd name="connsiteX2" fmla="*/ 0 w 12117505"/>
              <a:gd name="connsiteY2" fmla="*/ 120954 h 6201109"/>
              <a:gd name="connsiteX3" fmla="*/ 0 w 12117505"/>
              <a:gd name="connsiteY3" fmla="*/ 879244 h 6201109"/>
              <a:gd name="connsiteX4" fmla="*/ 4597 w 12117505"/>
              <a:gd name="connsiteY4" fmla="*/ 879244 h 6201109"/>
              <a:gd name="connsiteX5" fmla="*/ 88972 w 12117505"/>
              <a:gd name="connsiteY5" fmla="*/ 3493946 h 6201109"/>
              <a:gd name="connsiteX6" fmla="*/ 148480 w 12117505"/>
              <a:gd name="connsiteY6" fmla="*/ 5900939 h 6201109"/>
              <a:gd name="connsiteX7" fmla="*/ 3319168 w 12117505"/>
              <a:gd name="connsiteY7" fmla="*/ 5903475 h 6201109"/>
              <a:gd name="connsiteX8" fmla="*/ 4308929 w 12117505"/>
              <a:gd name="connsiteY8" fmla="*/ 5896815 h 6201109"/>
              <a:gd name="connsiteX9" fmla="*/ 5308288 w 12117505"/>
              <a:gd name="connsiteY9" fmla="*/ 5907908 h 6201109"/>
              <a:gd name="connsiteX10" fmla="*/ 5707509 w 12117505"/>
              <a:gd name="connsiteY10" fmla="*/ 6201109 h 6201109"/>
              <a:gd name="connsiteX11" fmla="*/ 6071394 w 12117505"/>
              <a:gd name="connsiteY11" fmla="*/ 5887212 h 6201109"/>
              <a:gd name="connsiteX12" fmla="*/ 9098386 w 12117505"/>
              <a:gd name="connsiteY12" fmla="*/ 5881722 h 6201109"/>
              <a:gd name="connsiteX13" fmla="*/ 10007288 w 12117505"/>
              <a:gd name="connsiteY13" fmla="*/ 5884597 h 6201109"/>
              <a:gd name="connsiteX14" fmla="*/ 10927227 w 12117505"/>
              <a:gd name="connsiteY14" fmla="*/ 5892464 h 6201109"/>
              <a:gd name="connsiteX15" fmla="*/ 12085310 w 12117505"/>
              <a:gd name="connsiteY15" fmla="*/ 5891418 h 6201109"/>
              <a:gd name="connsiteX16" fmla="*/ 12063456 w 12117505"/>
              <a:gd name="connsiteY16" fmla="*/ 2591772 h 6201109"/>
              <a:gd name="connsiteX17" fmla="*/ 12054104 w 12117505"/>
              <a:gd name="connsiteY17" fmla="*/ 146411 h 6201109"/>
              <a:gd name="connsiteX18" fmla="*/ 11486459 w 12117505"/>
              <a:gd name="connsiteY18" fmla="*/ 85188 h 6201109"/>
              <a:gd name="connsiteX19" fmla="*/ 10223511 w 12117505"/>
              <a:gd name="connsiteY19" fmla="*/ 71157 h 6201109"/>
              <a:gd name="connsiteX20" fmla="*/ 7599878 w 12117505"/>
              <a:gd name="connsiteY20" fmla="*/ 46008 h 6201109"/>
              <a:gd name="connsiteX21" fmla="*/ 2161267 w 12117505"/>
              <a:gd name="connsiteY21" fmla="*/ 0 h 6201109"/>
              <a:gd name="connsiteX0" fmla="*/ 2695196 w 12117505"/>
              <a:gd name="connsiteY0" fmla="*/ 36292 h 6185945"/>
              <a:gd name="connsiteX1" fmla="*/ 705111 w 12117505"/>
              <a:gd name="connsiteY1" fmla="*/ 0 h 6185945"/>
              <a:gd name="connsiteX2" fmla="*/ 0 w 12117505"/>
              <a:gd name="connsiteY2" fmla="*/ 105790 h 6185945"/>
              <a:gd name="connsiteX3" fmla="*/ 0 w 12117505"/>
              <a:gd name="connsiteY3" fmla="*/ 864080 h 6185945"/>
              <a:gd name="connsiteX4" fmla="*/ 4597 w 12117505"/>
              <a:gd name="connsiteY4" fmla="*/ 864080 h 6185945"/>
              <a:gd name="connsiteX5" fmla="*/ 88972 w 12117505"/>
              <a:gd name="connsiteY5" fmla="*/ 3478782 h 6185945"/>
              <a:gd name="connsiteX6" fmla="*/ 148480 w 12117505"/>
              <a:gd name="connsiteY6" fmla="*/ 5885775 h 6185945"/>
              <a:gd name="connsiteX7" fmla="*/ 3319168 w 12117505"/>
              <a:gd name="connsiteY7" fmla="*/ 5888311 h 6185945"/>
              <a:gd name="connsiteX8" fmla="*/ 4308929 w 12117505"/>
              <a:gd name="connsiteY8" fmla="*/ 5881651 h 6185945"/>
              <a:gd name="connsiteX9" fmla="*/ 5308288 w 12117505"/>
              <a:gd name="connsiteY9" fmla="*/ 5892744 h 6185945"/>
              <a:gd name="connsiteX10" fmla="*/ 5707509 w 12117505"/>
              <a:gd name="connsiteY10" fmla="*/ 6185945 h 6185945"/>
              <a:gd name="connsiteX11" fmla="*/ 6071394 w 12117505"/>
              <a:gd name="connsiteY11" fmla="*/ 5872048 h 6185945"/>
              <a:gd name="connsiteX12" fmla="*/ 9098386 w 12117505"/>
              <a:gd name="connsiteY12" fmla="*/ 5866558 h 6185945"/>
              <a:gd name="connsiteX13" fmla="*/ 10007288 w 12117505"/>
              <a:gd name="connsiteY13" fmla="*/ 5869433 h 6185945"/>
              <a:gd name="connsiteX14" fmla="*/ 10927227 w 12117505"/>
              <a:gd name="connsiteY14" fmla="*/ 5877300 h 6185945"/>
              <a:gd name="connsiteX15" fmla="*/ 12085310 w 12117505"/>
              <a:gd name="connsiteY15" fmla="*/ 5876254 h 6185945"/>
              <a:gd name="connsiteX16" fmla="*/ 12063456 w 12117505"/>
              <a:gd name="connsiteY16" fmla="*/ 2576608 h 6185945"/>
              <a:gd name="connsiteX17" fmla="*/ 12054104 w 12117505"/>
              <a:gd name="connsiteY17" fmla="*/ 131247 h 6185945"/>
              <a:gd name="connsiteX18" fmla="*/ 11486459 w 12117505"/>
              <a:gd name="connsiteY18" fmla="*/ 70024 h 6185945"/>
              <a:gd name="connsiteX19" fmla="*/ 10223511 w 12117505"/>
              <a:gd name="connsiteY19" fmla="*/ 55993 h 6185945"/>
              <a:gd name="connsiteX20" fmla="*/ 7599878 w 12117505"/>
              <a:gd name="connsiteY20" fmla="*/ 30844 h 6185945"/>
              <a:gd name="connsiteX21" fmla="*/ 2695196 w 12117505"/>
              <a:gd name="connsiteY21" fmla="*/ 36292 h 6185945"/>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071394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254140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210525"/>
              <a:gd name="connsiteX1" fmla="*/ 604999 w 12117505"/>
              <a:gd name="connsiteY1" fmla="*/ 37768 h 6210525"/>
              <a:gd name="connsiteX2" fmla="*/ 0 w 12117505"/>
              <a:gd name="connsiteY2" fmla="*/ 74946 h 6210525"/>
              <a:gd name="connsiteX3" fmla="*/ 0 w 12117505"/>
              <a:gd name="connsiteY3" fmla="*/ 833236 h 6210525"/>
              <a:gd name="connsiteX4" fmla="*/ 4597 w 12117505"/>
              <a:gd name="connsiteY4" fmla="*/ 833236 h 6210525"/>
              <a:gd name="connsiteX5" fmla="*/ 88972 w 12117505"/>
              <a:gd name="connsiteY5" fmla="*/ 3447938 h 6210525"/>
              <a:gd name="connsiteX6" fmla="*/ 148480 w 12117505"/>
              <a:gd name="connsiteY6" fmla="*/ 5854931 h 6210525"/>
              <a:gd name="connsiteX7" fmla="*/ 3319168 w 12117505"/>
              <a:gd name="connsiteY7" fmla="*/ 5857467 h 6210525"/>
              <a:gd name="connsiteX8" fmla="*/ 4308929 w 12117505"/>
              <a:gd name="connsiteY8" fmla="*/ 5850807 h 6210525"/>
              <a:gd name="connsiteX9" fmla="*/ 5308288 w 12117505"/>
              <a:gd name="connsiteY9" fmla="*/ 5861900 h 6210525"/>
              <a:gd name="connsiteX10" fmla="*/ 5877202 w 12117505"/>
              <a:gd name="connsiteY10" fmla="*/ 6210525 h 6210525"/>
              <a:gd name="connsiteX11" fmla="*/ 6254140 w 12117505"/>
              <a:gd name="connsiteY11" fmla="*/ 5841204 h 6210525"/>
              <a:gd name="connsiteX12" fmla="*/ 9098386 w 12117505"/>
              <a:gd name="connsiteY12" fmla="*/ 5835714 h 6210525"/>
              <a:gd name="connsiteX13" fmla="*/ 10007288 w 12117505"/>
              <a:gd name="connsiteY13" fmla="*/ 5838589 h 6210525"/>
              <a:gd name="connsiteX14" fmla="*/ 10927227 w 12117505"/>
              <a:gd name="connsiteY14" fmla="*/ 5846456 h 6210525"/>
              <a:gd name="connsiteX15" fmla="*/ 12085310 w 12117505"/>
              <a:gd name="connsiteY15" fmla="*/ 5845410 h 6210525"/>
              <a:gd name="connsiteX16" fmla="*/ 12063456 w 12117505"/>
              <a:gd name="connsiteY16" fmla="*/ 2545764 h 6210525"/>
              <a:gd name="connsiteX17" fmla="*/ 12054104 w 12117505"/>
              <a:gd name="connsiteY17" fmla="*/ 100403 h 6210525"/>
              <a:gd name="connsiteX18" fmla="*/ 11486459 w 12117505"/>
              <a:gd name="connsiteY18" fmla="*/ 39180 h 6210525"/>
              <a:gd name="connsiteX19" fmla="*/ 10223511 w 12117505"/>
              <a:gd name="connsiteY19" fmla="*/ 25149 h 6210525"/>
              <a:gd name="connsiteX20" fmla="*/ 7599878 w 12117505"/>
              <a:gd name="connsiteY20" fmla="*/ 0 h 6210525"/>
              <a:gd name="connsiteX21" fmla="*/ 2695196 w 12117505"/>
              <a:gd name="connsiteY21" fmla="*/ 5448 h 6210525"/>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254140 w 12117505"/>
              <a:gd name="connsiteY11" fmla="*/ 5841204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358569 w 12117505"/>
              <a:gd name="connsiteY11" fmla="*/ 5841208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59020">
                <a:moveTo>
                  <a:pt x="2695196" y="5448"/>
                </a:moveTo>
                <a:lnTo>
                  <a:pt x="604999" y="37768"/>
                </a:lnTo>
                <a:cubicBezTo>
                  <a:pt x="485777" y="44401"/>
                  <a:pt x="30881" y="27994"/>
                  <a:pt x="0" y="74946"/>
                </a:cubicBezTo>
                <a:lnTo>
                  <a:pt x="0" y="833236"/>
                </a:lnTo>
                <a:lnTo>
                  <a:pt x="4597" y="833236"/>
                </a:lnTo>
                <a:cubicBezTo>
                  <a:pt x="19426" y="1269020"/>
                  <a:pt x="64992" y="2610989"/>
                  <a:pt x="88972" y="3447938"/>
                </a:cubicBezTo>
                <a:cubicBezTo>
                  <a:pt x="105117" y="5555727"/>
                  <a:pt x="7283" y="5882511"/>
                  <a:pt x="148480" y="5854931"/>
                </a:cubicBezTo>
                <a:cubicBezTo>
                  <a:pt x="1104834" y="5841902"/>
                  <a:pt x="1937287" y="5880951"/>
                  <a:pt x="3319168" y="5857467"/>
                </a:cubicBezTo>
                <a:lnTo>
                  <a:pt x="4308929" y="5850807"/>
                </a:lnTo>
                <a:lnTo>
                  <a:pt x="5308288" y="5861900"/>
                </a:lnTo>
                <a:cubicBezTo>
                  <a:pt x="5547231" y="6002161"/>
                  <a:pt x="5692022" y="6126648"/>
                  <a:pt x="5903311" y="6259020"/>
                </a:cubicBezTo>
                <a:cubicBezTo>
                  <a:pt x="6036995" y="6157144"/>
                  <a:pt x="6233063" y="5970792"/>
                  <a:pt x="6358569" y="5841208"/>
                </a:cubicBezTo>
                <a:cubicBezTo>
                  <a:pt x="6445558" y="5838468"/>
                  <a:pt x="8737174" y="5842629"/>
                  <a:pt x="9098386" y="5835714"/>
                </a:cubicBezTo>
                <a:lnTo>
                  <a:pt x="10007288" y="5838589"/>
                </a:lnTo>
                <a:lnTo>
                  <a:pt x="10927227" y="5846456"/>
                </a:lnTo>
                <a:cubicBezTo>
                  <a:pt x="11284890" y="5836792"/>
                  <a:pt x="12058379" y="5889163"/>
                  <a:pt x="12085310" y="5845410"/>
                </a:cubicBezTo>
                <a:cubicBezTo>
                  <a:pt x="12123753" y="5639890"/>
                  <a:pt x="12050112" y="4331065"/>
                  <a:pt x="12063456" y="2545764"/>
                </a:cubicBezTo>
                <a:cubicBezTo>
                  <a:pt x="12111817" y="1464496"/>
                  <a:pt x="12159998" y="515808"/>
                  <a:pt x="12054104" y="100403"/>
                </a:cubicBezTo>
                <a:cubicBezTo>
                  <a:pt x="12029550" y="4082"/>
                  <a:pt x="11791558" y="51722"/>
                  <a:pt x="11486459" y="39180"/>
                </a:cubicBezTo>
                <a:cubicBezTo>
                  <a:pt x="11181360" y="26638"/>
                  <a:pt x="10644494" y="29826"/>
                  <a:pt x="10223511" y="25149"/>
                </a:cubicBezTo>
                <a:lnTo>
                  <a:pt x="7599878" y="0"/>
                </a:lnTo>
                <a:lnTo>
                  <a:pt x="2695196" y="5448"/>
                </a:lnTo>
                <a:close/>
              </a:path>
            </a:pathLst>
          </a:custGeom>
          <a:solidFill>
            <a:schemeClr val="bg1"/>
          </a:solidFill>
          <a:ln w="19050" cap="flat">
            <a:noFill/>
            <a:prstDash val="solid"/>
            <a:miter/>
          </a:ln>
        </p:spPr>
        <p:txBody>
          <a:bodyPr wrap="square" rtlCol="0" anchor="ctr">
            <a:noAutofit/>
          </a:bodyPr>
          <a:lstStyle/>
          <a:p>
            <a:endParaRPr lang="en-US"/>
          </a:p>
        </p:txBody>
      </p:sp>
      <p:sp>
        <p:nvSpPr>
          <p:cNvPr id="36" name="Freeform: Shape 35">
            <a:extLst>
              <a:ext uri="{FF2B5EF4-FFF2-40B4-BE49-F238E27FC236}">
                <a16:creationId xmlns:a16="http://schemas.microsoft.com/office/drawing/2014/main" id="{45D11A2A-27EA-453B-9A61-585A893F3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754666" y="1006229"/>
            <a:ext cx="4728955" cy="475203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19141 h 6220250"/>
              <a:gd name="connsiteX1" fmla="*/ 304663 w 12117505"/>
              <a:gd name="connsiteY1" fmla="*/ 0 h 6220250"/>
              <a:gd name="connsiteX2" fmla="*/ 0 w 12117505"/>
              <a:gd name="connsiteY2" fmla="*/ 140095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0 h 6201109"/>
              <a:gd name="connsiteX1" fmla="*/ 705111 w 12117505"/>
              <a:gd name="connsiteY1" fmla="*/ 15164 h 6201109"/>
              <a:gd name="connsiteX2" fmla="*/ 0 w 12117505"/>
              <a:gd name="connsiteY2" fmla="*/ 120954 h 6201109"/>
              <a:gd name="connsiteX3" fmla="*/ 0 w 12117505"/>
              <a:gd name="connsiteY3" fmla="*/ 879244 h 6201109"/>
              <a:gd name="connsiteX4" fmla="*/ 4597 w 12117505"/>
              <a:gd name="connsiteY4" fmla="*/ 879244 h 6201109"/>
              <a:gd name="connsiteX5" fmla="*/ 88972 w 12117505"/>
              <a:gd name="connsiteY5" fmla="*/ 3493946 h 6201109"/>
              <a:gd name="connsiteX6" fmla="*/ 148480 w 12117505"/>
              <a:gd name="connsiteY6" fmla="*/ 5900939 h 6201109"/>
              <a:gd name="connsiteX7" fmla="*/ 3319168 w 12117505"/>
              <a:gd name="connsiteY7" fmla="*/ 5903475 h 6201109"/>
              <a:gd name="connsiteX8" fmla="*/ 4308929 w 12117505"/>
              <a:gd name="connsiteY8" fmla="*/ 5896815 h 6201109"/>
              <a:gd name="connsiteX9" fmla="*/ 5308288 w 12117505"/>
              <a:gd name="connsiteY9" fmla="*/ 5907908 h 6201109"/>
              <a:gd name="connsiteX10" fmla="*/ 5707509 w 12117505"/>
              <a:gd name="connsiteY10" fmla="*/ 6201109 h 6201109"/>
              <a:gd name="connsiteX11" fmla="*/ 6071394 w 12117505"/>
              <a:gd name="connsiteY11" fmla="*/ 5887212 h 6201109"/>
              <a:gd name="connsiteX12" fmla="*/ 9098386 w 12117505"/>
              <a:gd name="connsiteY12" fmla="*/ 5881722 h 6201109"/>
              <a:gd name="connsiteX13" fmla="*/ 10007288 w 12117505"/>
              <a:gd name="connsiteY13" fmla="*/ 5884597 h 6201109"/>
              <a:gd name="connsiteX14" fmla="*/ 10927227 w 12117505"/>
              <a:gd name="connsiteY14" fmla="*/ 5892464 h 6201109"/>
              <a:gd name="connsiteX15" fmla="*/ 12085310 w 12117505"/>
              <a:gd name="connsiteY15" fmla="*/ 5891418 h 6201109"/>
              <a:gd name="connsiteX16" fmla="*/ 12063456 w 12117505"/>
              <a:gd name="connsiteY16" fmla="*/ 2591772 h 6201109"/>
              <a:gd name="connsiteX17" fmla="*/ 12054104 w 12117505"/>
              <a:gd name="connsiteY17" fmla="*/ 146411 h 6201109"/>
              <a:gd name="connsiteX18" fmla="*/ 11486459 w 12117505"/>
              <a:gd name="connsiteY18" fmla="*/ 85188 h 6201109"/>
              <a:gd name="connsiteX19" fmla="*/ 10223511 w 12117505"/>
              <a:gd name="connsiteY19" fmla="*/ 71157 h 6201109"/>
              <a:gd name="connsiteX20" fmla="*/ 7599878 w 12117505"/>
              <a:gd name="connsiteY20" fmla="*/ 46008 h 6201109"/>
              <a:gd name="connsiteX21" fmla="*/ 2161267 w 12117505"/>
              <a:gd name="connsiteY21" fmla="*/ 0 h 6201109"/>
              <a:gd name="connsiteX0" fmla="*/ 2695196 w 12117505"/>
              <a:gd name="connsiteY0" fmla="*/ 36292 h 6185945"/>
              <a:gd name="connsiteX1" fmla="*/ 705111 w 12117505"/>
              <a:gd name="connsiteY1" fmla="*/ 0 h 6185945"/>
              <a:gd name="connsiteX2" fmla="*/ 0 w 12117505"/>
              <a:gd name="connsiteY2" fmla="*/ 105790 h 6185945"/>
              <a:gd name="connsiteX3" fmla="*/ 0 w 12117505"/>
              <a:gd name="connsiteY3" fmla="*/ 864080 h 6185945"/>
              <a:gd name="connsiteX4" fmla="*/ 4597 w 12117505"/>
              <a:gd name="connsiteY4" fmla="*/ 864080 h 6185945"/>
              <a:gd name="connsiteX5" fmla="*/ 88972 w 12117505"/>
              <a:gd name="connsiteY5" fmla="*/ 3478782 h 6185945"/>
              <a:gd name="connsiteX6" fmla="*/ 148480 w 12117505"/>
              <a:gd name="connsiteY6" fmla="*/ 5885775 h 6185945"/>
              <a:gd name="connsiteX7" fmla="*/ 3319168 w 12117505"/>
              <a:gd name="connsiteY7" fmla="*/ 5888311 h 6185945"/>
              <a:gd name="connsiteX8" fmla="*/ 4308929 w 12117505"/>
              <a:gd name="connsiteY8" fmla="*/ 5881651 h 6185945"/>
              <a:gd name="connsiteX9" fmla="*/ 5308288 w 12117505"/>
              <a:gd name="connsiteY9" fmla="*/ 5892744 h 6185945"/>
              <a:gd name="connsiteX10" fmla="*/ 5707509 w 12117505"/>
              <a:gd name="connsiteY10" fmla="*/ 6185945 h 6185945"/>
              <a:gd name="connsiteX11" fmla="*/ 6071394 w 12117505"/>
              <a:gd name="connsiteY11" fmla="*/ 5872048 h 6185945"/>
              <a:gd name="connsiteX12" fmla="*/ 9098386 w 12117505"/>
              <a:gd name="connsiteY12" fmla="*/ 5866558 h 6185945"/>
              <a:gd name="connsiteX13" fmla="*/ 10007288 w 12117505"/>
              <a:gd name="connsiteY13" fmla="*/ 5869433 h 6185945"/>
              <a:gd name="connsiteX14" fmla="*/ 10927227 w 12117505"/>
              <a:gd name="connsiteY14" fmla="*/ 5877300 h 6185945"/>
              <a:gd name="connsiteX15" fmla="*/ 12085310 w 12117505"/>
              <a:gd name="connsiteY15" fmla="*/ 5876254 h 6185945"/>
              <a:gd name="connsiteX16" fmla="*/ 12063456 w 12117505"/>
              <a:gd name="connsiteY16" fmla="*/ 2576608 h 6185945"/>
              <a:gd name="connsiteX17" fmla="*/ 12054104 w 12117505"/>
              <a:gd name="connsiteY17" fmla="*/ 131247 h 6185945"/>
              <a:gd name="connsiteX18" fmla="*/ 11486459 w 12117505"/>
              <a:gd name="connsiteY18" fmla="*/ 70024 h 6185945"/>
              <a:gd name="connsiteX19" fmla="*/ 10223511 w 12117505"/>
              <a:gd name="connsiteY19" fmla="*/ 55993 h 6185945"/>
              <a:gd name="connsiteX20" fmla="*/ 7599878 w 12117505"/>
              <a:gd name="connsiteY20" fmla="*/ 30844 h 6185945"/>
              <a:gd name="connsiteX21" fmla="*/ 2695196 w 12117505"/>
              <a:gd name="connsiteY21" fmla="*/ 36292 h 6185945"/>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071394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254140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210525"/>
              <a:gd name="connsiteX1" fmla="*/ 604999 w 12117505"/>
              <a:gd name="connsiteY1" fmla="*/ 37768 h 6210525"/>
              <a:gd name="connsiteX2" fmla="*/ 0 w 12117505"/>
              <a:gd name="connsiteY2" fmla="*/ 74946 h 6210525"/>
              <a:gd name="connsiteX3" fmla="*/ 0 w 12117505"/>
              <a:gd name="connsiteY3" fmla="*/ 833236 h 6210525"/>
              <a:gd name="connsiteX4" fmla="*/ 4597 w 12117505"/>
              <a:gd name="connsiteY4" fmla="*/ 833236 h 6210525"/>
              <a:gd name="connsiteX5" fmla="*/ 88972 w 12117505"/>
              <a:gd name="connsiteY5" fmla="*/ 3447938 h 6210525"/>
              <a:gd name="connsiteX6" fmla="*/ 148480 w 12117505"/>
              <a:gd name="connsiteY6" fmla="*/ 5854931 h 6210525"/>
              <a:gd name="connsiteX7" fmla="*/ 3319168 w 12117505"/>
              <a:gd name="connsiteY7" fmla="*/ 5857467 h 6210525"/>
              <a:gd name="connsiteX8" fmla="*/ 4308929 w 12117505"/>
              <a:gd name="connsiteY8" fmla="*/ 5850807 h 6210525"/>
              <a:gd name="connsiteX9" fmla="*/ 5308288 w 12117505"/>
              <a:gd name="connsiteY9" fmla="*/ 5861900 h 6210525"/>
              <a:gd name="connsiteX10" fmla="*/ 5877202 w 12117505"/>
              <a:gd name="connsiteY10" fmla="*/ 6210525 h 6210525"/>
              <a:gd name="connsiteX11" fmla="*/ 6254140 w 12117505"/>
              <a:gd name="connsiteY11" fmla="*/ 5841204 h 6210525"/>
              <a:gd name="connsiteX12" fmla="*/ 9098386 w 12117505"/>
              <a:gd name="connsiteY12" fmla="*/ 5835714 h 6210525"/>
              <a:gd name="connsiteX13" fmla="*/ 10007288 w 12117505"/>
              <a:gd name="connsiteY13" fmla="*/ 5838589 h 6210525"/>
              <a:gd name="connsiteX14" fmla="*/ 10927227 w 12117505"/>
              <a:gd name="connsiteY14" fmla="*/ 5846456 h 6210525"/>
              <a:gd name="connsiteX15" fmla="*/ 12085310 w 12117505"/>
              <a:gd name="connsiteY15" fmla="*/ 5845410 h 6210525"/>
              <a:gd name="connsiteX16" fmla="*/ 12063456 w 12117505"/>
              <a:gd name="connsiteY16" fmla="*/ 2545764 h 6210525"/>
              <a:gd name="connsiteX17" fmla="*/ 12054104 w 12117505"/>
              <a:gd name="connsiteY17" fmla="*/ 100403 h 6210525"/>
              <a:gd name="connsiteX18" fmla="*/ 11486459 w 12117505"/>
              <a:gd name="connsiteY18" fmla="*/ 39180 h 6210525"/>
              <a:gd name="connsiteX19" fmla="*/ 10223511 w 12117505"/>
              <a:gd name="connsiteY19" fmla="*/ 25149 h 6210525"/>
              <a:gd name="connsiteX20" fmla="*/ 7599878 w 12117505"/>
              <a:gd name="connsiteY20" fmla="*/ 0 h 6210525"/>
              <a:gd name="connsiteX21" fmla="*/ 2695196 w 12117505"/>
              <a:gd name="connsiteY21" fmla="*/ 5448 h 6210525"/>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254140 w 12117505"/>
              <a:gd name="connsiteY11" fmla="*/ 5841204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358569 w 12117505"/>
              <a:gd name="connsiteY11" fmla="*/ 5841208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59020">
                <a:moveTo>
                  <a:pt x="2695196" y="5448"/>
                </a:moveTo>
                <a:lnTo>
                  <a:pt x="604999" y="37768"/>
                </a:lnTo>
                <a:cubicBezTo>
                  <a:pt x="485777" y="44401"/>
                  <a:pt x="30881" y="27994"/>
                  <a:pt x="0" y="74946"/>
                </a:cubicBezTo>
                <a:lnTo>
                  <a:pt x="0" y="833236"/>
                </a:lnTo>
                <a:lnTo>
                  <a:pt x="4597" y="833236"/>
                </a:lnTo>
                <a:cubicBezTo>
                  <a:pt x="19426" y="1269020"/>
                  <a:pt x="64992" y="2610989"/>
                  <a:pt x="88972" y="3447938"/>
                </a:cubicBezTo>
                <a:cubicBezTo>
                  <a:pt x="105117" y="5555727"/>
                  <a:pt x="7283" y="5882511"/>
                  <a:pt x="148480" y="5854931"/>
                </a:cubicBezTo>
                <a:cubicBezTo>
                  <a:pt x="1104834" y="5841902"/>
                  <a:pt x="1937287" y="5880951"/>
                  <a:pt x="3319168" y="5857467"/>
                </a:cubicBezTo>
                <a:lnTo>
                  <a:pt x="4308929" y="5850807"/>
                </a:lnTo>
                <a:lnTo>
                  <a:pt x="5308288" y="5861900"/>
                </a:lnTo>
                <a:cubicBezTo>
                  <a:pt x="5547231" y="6002161"/>
                  <a:pt x="5692022" y="6126648"/>
                  <a:pt x="5903311" y="6259020"/>
                </a:cubicBezTo>
                <a:cubicBezTo>
                  <a:pt x="6036995" y="6157144"/>
                  <a:pt x="6233063" y="5970792"/>
                  <a:pt x="6358569" y="5841208"/>
                </a:cubicBezTo>
                <a:cubicBezTo>
                  <a:pt x="6445558" y="5838468"/>
                  <a:pt x="8737174" y="5842629"/>
                  <a:pt x="9098386" y="5835714"/>
                </a:cubicBezTo>
                <a:lnTo>
                  <a:pt x="10007288" y="5838589"/>
                </a:lnTo>
                <a:lnTo>
                  <a:pt x="10927227" y="5846456"/>
                </a:lnTo>
                <a:cubicBezTo>
                  <a:pt x="11284890" y="5836792"/>
                  <a:pt x="12058379" y="5889163"/>
                  <a:pt x="12085310" y="5845410"/>
                </a:cubicBezTo>
                <a:cubicBezTo>
                  <a:pt x="12123753" y="5639890"/>
                  <a:pt x="12050112" y="4331065"/>
                  <a:pt x="12063456" y="2545764"/>
                </a:cubicBezTo>
                <a:cubicBezTo>
                  <a:pt x="12111817" y="1464496"/>
                  <a:pt x="12159998" y="515808"/>
                  <a:pt x="12054104" y="100403"/>
                </a:cubicBezTo>
                <a:cubicBezTo>
                  <a:pt x="12029550" y="4082"/>
                  <a:pt x="11791558" y="51722"/>
                  <a:pt x="11486459" y="39180"/>
                </a:cubicBezTo>
                <a:cubicBezTo>
                  <a:pt x="11181360" y="26638"/>
                  <a:pt x="10644494" y="29826"/>
                  <a:pt x="10223511" y="25149"/>
                </a:cubicBezTo>
                <a:lnTo>
                  <a:pt x="7599878" y="0"/>
                </a:lnTo>
                <a:lnTo>
                  <a:pt x="2695196" y="5448"/>
                </a:lnTo>
                <a:close/>
              </a:path>
            </a:pathLst>
          </a:custGeom>
          <a:noFill/>
          <a:ln w="19050" cap="flat">
            <a:solidFill>
              <a:schemeClr val="tx1"/>
            </a:solid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1278324" y="1378226"/>
            <a:ext cx="3363687" cy="2708744"/>
          </a:xfrm>
        </p:spPr>
        <p:txBody>
          <a:bodyPr vert="horz" lIns="91440" tIns="45720" rIns="91440" bIns="45720" rtlCol="0" anchor="b">
            <a:normAutofit/>
          </a:bodyPr>
          <a:lstStyle/>
          <a:p>
            <a:pPr algn="ctr">
              <a:lnSpc>
                <a:spcPct val="90000"/>
              </a:lnSpc>
            </a:pPr>
            <a:br>
              <a:rPr lang="en-US" sz="3700"/>
            </a:br>
            <a:br>
              <a:rPr lang="en-US" sz="3700"/>
            </a:br>
            <a:br>
              <a:rPr lang="en-US" sz="3700"/>
            </a:br>
            <a:br>
              <a:rPr lang="en-US" sz="3700"/>
            </a:br>
            <a:endParaRPr lang="en-US" sz="3700"/>
          </a:p>
        </p:txBody>
      </p:sp>
      <p:sp>
        <p:nvSpPr>
          <p:cNvPr id="25" name="Content Placeholder 24">
            <a:extLst>
              <a:ext uri="{FF2B5EF4-FFF2-40B4-BE49-F238E27FC236}">
                <a16:creationId xmlns:a16="http://schemas.microsoft.com/office/drawing/2014/main" id="{B323291C-3C63-BC42-C5D0-3F2823D9C4E1}"/>
              </a:ext>
            </a:extLst>
          </p:cNvPr>
          <p:cNvSpPr>
            <a:spLocks noGrp="1"/>
          </p:cNvSpPr>
          <p:nvPr>
            <p:ph idx="1"/>
          </p:nvPr>
        </p:nvSpPr>
        <p:spPr>
          <a:xfrm>
            <a:off x="1195680" y="1688114"/>
            <a:ext cx="3363687" cy="1888005"/>
          </a:xfrm>
        </p:spPr>
        <p:txBody>
          <a:bodyPr vert="horz" lIns="91440" tIns="45720" rIns="91440" bIns="45720" rtlCol="0" anchor="t">
            <a:noAutofit/>
          </a:bodyPr>
          <a:lstStyle/>
          <a:p>
            <a:pPr>
              <a:spcAft>
                <a:spcPts val="600"/>
              </a:spcAft>
            </a:pPr>
            <a:r>
              <a:rPr lang="en-GB" sz="2400" i="0" dirty="0">
                <a:effectLst/>
                <a:cs typeface="Calibri" panose="020F0502020204030204" pitchFamily="34" charset="0"/>
              </a:rPr>
              <a:t>Use of paper</a:t>
            </a:r>
          </a:p>
          <a:p>
            <a:pPr>
              <a:spcAft>
                <a:spcPts val="600"/>
              </a:spcAft>
            </a:pPr>
            <a:r>
              <a:rPr lang="en-GB" sz="2400" i="0" dirty="0">
                <a:effectLst/>
                <a:cs typeface="Calibri" panose="020F0502020204030204" pitchFamily="34" charset="0"/>
              </a:rPr>
              <a:t>Travel to meetings -carbon footprint </a:t>
            </a:r>
            <a:endParaRPr lang="en-US" sz="2400" dirty="0">
              <a:cs typeface="Calibri" panose="020F0502020204030204" pitchFamily="34" charset="0"/>
            </a:endParaRPr>
          </a:p>
        </p:txBody>
      </p:sp>
      <p:pic>
        <p:nvPicPr>
          <p:cNvPr id="3" name="Content Placeholder 4">
            <a:extLst>
              <a:ext uri="{FF2B5EF4-FFF2-40B4-BE49-F238E27FC236}">
                <a16:creationId xmlns:a16="http://schemas.microsoft.com/office/drawing/2014/main" id="{F45C7B17-7C00-9BA7-B4FC-92BA282EB4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4924" y="2213582"/>
            <a:ext cx="6186451" cy="556779"/>
          </a:xfrm>
          <a:prstGeom prst="rect">
            <a:avLst/>
          </a:prstGeom>
        </p:spPr>
      </p:pic>
    </p:spTree>
    <p:extLst>
      <p:ext uri="{BB962C8B-B14F-4D97-AF65-F5344CB8AC3E}">
        <p14:creationId xmlns:p14="http://schemas.microsoft.com/office/powerpoint/2010/main" val="12087913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A7DC5-5ADF-7B59-AD7F-61C6EECCC49A}"/>
              </a:ext>
            </a:extLst>
          </p:cNvPr>
          <p:cNvSpPr>
            <a:spLocks noGrp="1"/>
          </p:cNvSpPr>
          <p:nvPr>
            <p:ph type="title"/>
          </p:nvPr>
        </p:nvSpPr>
        <p:spPr/>
        <p:txBody>
          <a:bodyPr>
            <a:normAutofit fontScale="90000"/>
          </a:bodyPr>
          <a:lstStyle/>
          <a:p>
            <a:r>
              <a:rPr lang="en-GB" i="0" dirty="0">
                <a:effectLst/>
              </a:rPr>
              <a:t>Use of paper</a:t>
            </a:r>
            <a:br>
              <a:rPr lang="en-GB" i="0" dirty="0">
                <a:effectLst/>
              </a:rPr>
            </a:br>
            <a:r>
              <a:rPr lang="en-GB" i="0" dirty="0">
                <a:effectLst/>
              </a:rPr>
              <a:t>Travel to meetings - carbon footprint </a:t>
            </a:r>
            <a:endParaRPr lang="en-GB" dirty="0"/>
          </a:p>
        </p:txBody>
      </p:sp>
      <p:sp>
        <p:nvSpPr>
          <p:cNvPr id="3" name="Content Placeholder 2">
            <a:extLst>
              <a:ext uri="{FF2B5EF4-FFF2-40B4-BE49-F238E27FC236}">
                <a16:creationId xmlns:a16="http://schemas.microsoft.com/office/drawing/2014/main" id="{F9131C8C-9745-9FC1-29CE-A3B9C0FC86DC}"/>
              </a:ext>
            </a:extLst>
          </p:cNvPr>
          <p:cNvSpPr>
            <a:spLocks noGrp="1"/>
          </p:cNvSpPr>
          <p:nvPr>
            <p:ph idx="1"/>
          </p:nvPr>
        </p:nvSpPr>
        <p:spPr>
          <a:xfrm>
            <a:off x="1020725" y="2381008"/>
            <a:ext cx="9895977" cy="3827722"/>
          </a:xfrm>
        </p:spPr>
        <p:txBody>
          <a:bodyPr>
            <a:normAutofit/>
          </a:bodyPr>
          <a:lstStyle/>
          <a:p>
            <a:r>
              <a:rPr lang="en-GB" sz="2000" b="0" i="0" dirty="0">
                <a:effectLst/>
                <a:latin typeface="Calibri" panose="020F0502020204030204" pitchFamily="34" charset="0"/>
                <a:cs typeface="Calibri" panose="020F0502020204030204" pitchFamily="34" charset="0"/>
              </a:rPr>
              <a:t>This research activity will mostly use electronic systems reducing the need for paper and/or the need for travel. </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11990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1B35C0-1194-F13B-7025-73F5AF7097DE}"/>
              </a:ext>
            </a:extLst>
          </p:cNvPr>
          <p:cNvSpPr>
            <a:spLocks noGrp="1"/>
          </p:cNvSpPr>
          <p:nvPr>
            <p:ph type="title"/>
          </p:nvPr>
        </p:nvSpPr>
        <p:spPr/>
        <p:txBody>
          <a:bodyPr>
            <a:normAutofit/>
          </a:bodyPr>
          <a:lstStyle/>
          <a:p>
            <a:r>
              <a:rPr lang="en-GB" sz="5000" dirty="0"/>
              <a:t>Section i:</a:t>
            </a:r>
            <a:r>
              <a:rPr lang="en-GB" sz="5000" b="1" dirty="0">
                <a:effectLst/>
                <a:ea typeface="Times New Roman" panose="02020603050405020304" pitchFamily="18" charset="0"/>
              </a:rPr>
              <a:t> Feedback, Consent and Confidentiality</a:t>
            </a:r>
            <a:endParaRPr lang="en-GB" sz="5000" dirty="0"/>
          </a:p>
        </p:txBody>
      </p:sp>
    </p:spTree>
    <p:extLst>
      <p:ext uri="{BB962C8B-B14F-4D97-AF65-F5344CB8AC3E}">
        <p14:creationId xmlns:p14="http://schemas.microsoft.com/office/powerpoint/2010/main" val="41893693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F8AA9-F227-AE2C-90D9-5E04FCA172E5}"/>
              </a:ext>
            </a:extLst>
          </p:cNvPr>
          <p:cNvSpPr>
            <a:spLocks noGrp="1"/>
          </p:cNvSpPr>
          <p:nvPr>
            <p:ph type="title"/>
          </p:nvPr>
        </p:nvSpPr>
        <p:spPr/>
        <p:txBody>
          <a:bodyPr>
            <a:normAutofit/>
          </a:bodyPr>
          <a:lstStyle/>
          <a:p>
            <a:endParaRPr lang="en-GB" sz="4000" dirty="0"/>
          </a:p>
        </p:txBody>
      </p:sp>
      <p:pic>
        <p:nvPicPr>
          <p:cNvPr id="6" name="Content Placeholder 5" descr="A screenshot of a questionnaire&#10;&#10;Description automatically generated">
            <a:extLst>
              <a:ext uri="{FF2B5EF4-FFF2-40B4-BE49-F238E27FC236}">
                <a16:creationId xmlns:a16="http://schemas.microsoft.com/office/drawing/2014/main" id="{71DA0046-0509-6EFB-5268-5BC791FFEA1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85899" y="1662804"/>
            <a:ext cx="7386496" cy="4566801"/>
          </a:xfrm>
        </p:spPr>
      </p:pic>
      <p:sp>
        <p:nvSpPr>
          <p:cNvPr id="4" name="TextBox 3">
            <a:extLst>
              <a:ext uri="{FF2B5EF4-FFF2-40B4-BE49-F238E27FC236}">
                <a16:creationId xmlns:a16="http://schemas.microsoft.com/office/drawing/2014/main" id="{04CC2656-B25E-4BBF-007A-0EF93340636E}"/>
              </a:ext>
            </a:extLst>
          </p:cNvPr>
          <p:cNvSpPr txBox="1"/>
          <p:nvPr/>
        </p:nvSpPr>
        <p:spPr>
          <a:xfrm>
            <a:off x="757326" y="2080212"/>
            <a:ext cx="2625394" cy="707886"/>
          </a:xfrm>
          <a:prstGeom prst="rect">
            <a:avLst/>
          </a:prstGeom>
          <a:noFill/>
          <a:ln>
            <a:solidFill>
              <a:schemeClr val="accent2">
                <a:lumMod val="75000"/>
              </a:schemeClr>
            </a:solidFill>
          </a:ln>
        </p:spPr>
        <p:txBody>
          <a:bodyPr wrap="square" rtlCol="0">
            <a:spAutoFit/>
          </a:bodyPr>
          <a:lstStyle/>
          <a:p>
            <a:r>
              <a:rPr lang="en-GB" sz="1000" dirty="0">
                <a:effectLst/>
                <a:latin typeface="Segoe UI" panose="020B0502040204020203" pitchFamily="34" charset="0"/>
              </a:rPr>
              <a:t>You don’t need to email your participants with your final report. A good alternative is to set up an email address that they will be able to contact for further details or results.</a:t>
            </a:r>
            <a:endParaRPr lang="en-GB" sz="1000" dirty="0">
              <a:effectLst/>
              <a:latin typeface="Arial" panose="020B0604020202020204" pitchFamily="34" charset="0"/>
            </a:endParaRPr>
          </a:p>
        </p:txBody>
      </p:sp>
      <p:cxnSp>
        <p:nvCxnSpPr>
          <p:cNvPr id="8" name="Straight Arrow Connector 7">
            <a:extLst>
              <a:ext uri="{FF2B5EF4-FFF2-40B4-BE49-F238E27FC236}">
                <a16:creationId xmlns:a16="http://schemas.microsoft.com/office/drawing/2014/main" id="{5F6BDF59-41DB-4386-5A67-CCACFB26BBEF}"/>
              </a:ext>
            </a:extLst>
          </p:cNvPr>
          <p:cNvCxnSpPr>
            <a:cxnSpLocks/>
          </p:cNvCxnSpPr>
          <p:nvPr/>
        </p:nvCxnSpPr>
        <p:spPr>
          <a:xfrm flipV="1">
            <a:off x="3382720" y="2250061"/>
            <a:ext cx="819033" cy="173379"/>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CE97387-A161-C727-73B6-8708C225DAF9}"/>
              </a:ext>
            </a:extLst>
          </p:cNvPr>
          <p:cNvSpPr txBox="1"/>
          <p:nvPr/>
        </p:nvSpPr>
        <p:spPr>
          <a:xfrm>
            <a:off x="560983" y="3239198"/>
            <a:ext cx="3416377" cy="861774"/>
          </a:xfrm>
          <a:prstGeom prst="rect">
            <a:avLst/>
          </a:prstGeom>
          <a:noFill/>
          <a:ln>
            <a:solidFill>
              <a:schemeClr val="accent4"/>
            </a:solidFill>
          </a:ln>
        </p:spPr>
        <p:txBody>
          <a:bodyPr wrap="square" rtlCol="0">
            <a:spAutoFit/>
          </a:bodyPr>
          <a:lstStyle/>
          <a:p>
            <a:r>
              <a:rPr lang="en-GB" sz="1000" dirty="0">
                <a:latin typeface="Segoe UI" panose="020B0502040204020203" pitchFamily="34" charset="0"/>
              </a:rPr>
              <a:t>P</a:t>
            </a:r>
            <a:r>
              <a:rPr lang="en-GB" sz="1000" dirty="0">
                <a:effectLst/>
                <a:latin typeface="Segoe UI" panose="020B0502040204020203" pitchFamily="34" charset="0"/>
              </a:rPr>
              <a:t>aper questionnaire = participants sign a consent form.</a:t>
            </a:r>
            <a:endParaRPr lang="en-GB" sz="1000" dirty="0">
              <a:effectLst/>
              <a:latin typeface="Arial" panose="020B0604020202020204" pitchFamily="34" charset="0"/>
            </a:endParaRPr>
          </a:p>
          <a:p>
            <a:r>
              <a:rPr lang="en-GB" sz="1000" dirty="0">
                <a:latin typeface="Segoe UI" panose="020B0502040204020203" pitchFamily="34" charset="0"/>
              </a:rPr>
              <a:t>O</a:t>
            </a:r>
            <a:r>
              <a:rPr lang="en-GB" sz="1000" dirty="0">
                <a:effectLst/>
                <a:latin typeface="Segoe UI" panose="020B0502040204020203" pitchFamily="34" charset="0"/>
              </a:rPr>
              <a:t>nline questionnaire = screen before the questions start that acts as a consent form, informing participants that by clicking on the NEXT button they are providing consent.</a:t>
            </a:r>
            <a:endParaRPr lang="en-GB" sz="1000" dirty="0">
              <a:effectLst/>
              <a:latin typeface="Arial" panose="020B0604020202020204" pitchFamily="34" charset="0"/>
            </a:endParaRPr>
          </a:p>
        </p:txBody>
      </p:sp>
      <p:sp>
        <p:nvSpPr>
          <p:cNvPr id="10" name="TextBox 9">
            <a:extLst>
              <a:ext uri="{FF2B5EF4-FFF2-40B4-BE49-F238E27FC236}">
                <a16:creationId xmlns:a16="http://schemas.microsoft.com/office/drawing/2014/main" id="{418B03DA-EB0F-EFF9-0CF4-AD64C1FA35A2}"/>
              </a:ext>
            </a:extLst>
          </p:cNvPr>
          <p:cNvSpPr txBox="1"/>
          <p:nvPr/>
        </p:nvSpPr>
        <p:spPr>
          <a:xfrm>
            <a:off x="5306519" y="2542163"/>
            <a:ext cx="4779929" cy="400110"/>
          </a:xfrm>
          <a:prstGeom prst="rect">
            <a:avLst/>
          </a:prstGeom>
          <a:noFill/>
        </p:spPr>
        <p:txBody>
          <a:bodyPr wrap="square" rtlCol="0">
            <a:spAutoFit/>
          </a:bodyPr>
          <a:lstStyle/>
          <a:p>
            <a:r>
              <a:rPr lang="en-GB" sz="2000" dirty="0">
                <a:solidFill>
                  <a:schemeClr val="accent3"/>
                </a:solidFill>
                <a:latin typeface="Calibri" panose="020F0502020204030204" pitchFamily="34" charset="0"/>
                <a:cs typeface="Calibri" panose="020F0502020204030204" pitchFamily="34" charset="0"/>
              </a:rPr>
              <a:t>Include each research tool separately here.</a:t>
            </a:r>
          </a:p>
        </p:txBody>
      </p:sp>
      <p:sp>
        <p:nvSpPr>
          <p:cNvPr id="11" name="TextBox 10">
            <a:extLst>
              <a:ext uri="{FF2B5EF4-FFF2-40B4-BE49-F238E27FC236}">
                <a16:creationId xmlns:a16="http://schemas.microsoft.com/office/drawing/2014/main" id="{8395583F-D6C2-223B-205D-A2E1429C3B56}"/>
              </a:ext>
            </a:extLst>
          </p:cNvPr>
          <p:cNvSpPr txBox="1"/>
          <p:nvPr/>
        </p:nvSpPr>
        <p:spPr>
          <a:xfrm>
            <a:off x="6647633" y="4229801"/>
            <a:ext cx="1228550" cy="400110"/>
          </a:xfrm>
          <a:prstGeom prst="rect">
            <a:avLst/>
          </a:prstGeom>
          <a:noFill/>
        </p:spPr>
        <p:txBody>
          <a:bodyPr wrap="square" rtlCol="0">
            <a:spAutoFit/>
          </a:bodyPr>
          <a:lstStyle/>
          <a:p>
            <a:r>
              <a:rPr lang="en-GB" sz="2000" dirty="0">
                <a:solidFill>
                  <a:schemeClr val="accent3"/>
                </a:solidFill>
                <a:latin typeface="Calibri" panose="020F0502020204030204" pitchFamily="34" charset="0"/>
                <a:cs typeface="Calibri" panose="020F0502020204030204" pitchFamily="34" charset="0"/>
              </a:rPr>
              <a:t>And here.</a:t>
            </a:r>
            <a:r>
              <a:rPr lang="en-GB" dirty="0">
                <a:solidFill>
                  <a:schemeClr val="accent3"/>
                </a:solidFill>
              </a:rPr>
              <a:t>.</a:t>
            </a:r>
          </a:p>
        </p:txBody>
      </p:sp>
    </p:spTree>
    <p:extLst>
      <p:ext uri="{BB962C8B-B14F-4D97-AF65-F5344CB8AC3E}">
        <p14:creationId xmlns:p14="http://schemas.microsoft.com/office/powerpoint/2010/main" val="4288431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F9560-AC4F-919E-92B5-3682E6B3431B}"/>
              </a:ext>
            </a:extLst>
          </p:cNvPr>
          <p:cNvSpPr>
            <a:spLocks noGrp="1"/>
          </p:cNvSpPr>
          <p:nvPr>
            <p:ph type="ctrTitle"/>
          </p:nvPr>
        </p:nvSpPr>
        <p:spPr>
          <a:xfrm>
            <a:off x="1788098" y="1779649"/>
            <a:ext cx="7782248" cy="2870791"/>
          </a:xfrm>
        </p:spPr>
        <p:txBody>
          <a:bodyPr>
            <a:normAutofit/>
          </a:bodyPr>
          <a:lstStyle/>
          <a:p>
            <a:pPr algn="l"/>
            <a:r>
              <a:rPr lang="en-GB" sz="5000" dirty="0"/>
              <a:t>Section J: </a:t>
            </a:r>
            <a:r>
              <a:rPr lang="en-GB" sz="5000" b="1" dirty="0">
                <a:effectLst/>
                <a:ea typeface="Times New Roman" panose="02020603050405020304" pitchFamily="18" charset="0"/>
              </a:rPr>
              <a:t>Data Protection and Storage</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4" name="Subtitle 3">
            <a:extLst>
              <a:ext uri="{FF2B5EF4-FFF2-40B4-BE49-F238E27FC236}">
                <a16:creationId xmlns:a16="http://schemas.microsoft.com/office/drawing/2014/main" id="{8F726126-DFAD-D242-AFA5-32707AC7C33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5656756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4" name="Rectangle 13">
            <a:extLst>
              <a:ext uri="{FF2B5EF4-FFF2-40B4-BE49-F238E27FC236}">
                <a16:creationId xmlns:a16="http://schemas.microsoft.com/office/drawing/2014/main" id="{421117CB-D197-45F3-B441-4AC4D215E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F4BB964-F5AA-45BD-906E-192DA00A9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64605" y="1208504"/>
            <a:ext cx="4728955" cy="4459758"/>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19141 h 6220250"/>
              <a:gd name="connsiteX1" fmla="*/ 304663 w 12117505"/>
              <a:gd name="connsiteY1" fmla="*/ 0 h 6220250"/>
              <a:gd name="connsiteX2" fmla="*/ 0 w 12117505"/>
              <a:gd name="connsiteY2" fmla="*/ 140095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0 h 6201109"/>
              <a:gd name="connsiteX1" fmla="*/ 705111 w 12117505"/>
              <a:gd name="connsiteY1" fmla="*/ 15164 h 6201109"/>
              <a:gd name="connsiteX2" fmla="*/ 0 w 12117505"/>
              <a:gd name="connsiteY2" fmla="*/ 120954 h 6201109"/>
              <a:gd name="connsiteX3" fmla="*/ 0 w 12117505"/>
              <a:gd name="connsiteY3" fmla="*/ 879244 h 6201109"/>
              <a:gd name="connsiteX4" fmla="*/ 4597 w 12117505"/>
              <a:gd name="connsiteY4" fmla="*/ 879244 h 6201109"/>
              <a:gd name="connsiteX5" fmla="*/ 88972 w 12117505"/>
              <a:gd name="connsiteY5" fmla="*/ 3493946 h 6201109"/>
              <a:gd name="connsiteX6" fmla="*/ 148480 w 12117505"/>
              <a:gd name="connsiteY6" fmla="*/ 5900939 h 6201109"/>
              <a:gd name="connsiteX7" fmla="*/ 3319168 w 12117505"/>
              <a:gd name="connsiteY7" fmla="*/ 5903475 h 6201109"/>
              <a:gd name="connsiteX8" fmla="*/ 4308929 w 12117505"/>
              <a:gd name="connsiteY8" fmla="*/ 5896815 h 6201109"/>
              <a:gd name="connsiteX9" fmla="*/ 5308288 w 12117505"/>
              <a:gd name="connsiteY9" fmla="*/ 5907908 h 6201109"/>
              <a:gd name="connsiteX10" fmla="*/ 5707509 w 12117505"/>
              <a:gd name="connsiteY10" fmla="*/ 6201109 h 6201109"/>
              <a:gd name="connsiteX11" fmla="*/ 6071394 w 12117505"/>
              <a:gd name="connsiteY11" fmla="*/ 5887212 h 6201109"/>
              <a:gd name="connsiteX12" fmla="*/ 9098386 w 12117505"/>
              <a:gd name="connsiteY12" fmla="*/ 5881722 h 6201109"/>
              <a:gd name="connsiteX13" fmla="*/ 10007288 w 12117505"/>
              <a:gd name="connsiteY13" fmla="*/ 5884597 h 6201109"/>
              <a:gd name="connsiteX14" fmla="*/ 10927227 w 12117505"/>
              <a:gd name="connsiteY14" fmla="*/ 5892464 h 6201109"/>
              <a:gd name="connsiteX15" fmla="*/ 12085310 w 12117505"/>
              <a:gd name="connsiteY15" fmla="*/ 5891418 h 6201109"/>
              <a:gd name="connsiteX16" fmla="*/ 12063456 w 12117505"/>
              <a:gd name="connsiteY16" fmla="*/ 2591772 h 6201109"/>
              <a:gd name="connsiteX17" fmla="*/ 12054104 w 12117505"/>
              <a:gd name="connsiteY17" fmla="*/ 146411 h 6201109"/>
              <a:gd name="connsiteX18" fmla="*/ 11486459 w 12117505"/>
              <a:gd name="connsiteY18" fmla="*/ 85188 h 6201109"/>
              <a:gd name="connsiteX19" fmla="*/ 10223511 w 12117505"/>
              <a:gd name="connsiteY19" fmla="*/ 71157 h 6201109"/>
              <a:gd name="connsiteX20" fmla="*/ 7599878 w 12117505"/>
              <a:gd name="connsiteY20" fmla="*/ 46008 h 6201109"/>
              <a:gd name="connsiteX21" fmla="*/ 2161267 w 12117505"/>
              <a:gd name="connsiteY21" fmla="*/ 0 h 6201109"/>
              <a:gd name="connsiteX0" fmla="*/ 2695196 w 12117505"/>
              <a:gd name="connsiteY0" fmla="*/ 36292 h 6185945"/>
              <a:gd name="connsiteX1" fmla="*/ 705111 w 12117505"/>
              <a:gd name="connsiteY1" fmla="*/ 0 h 6185945"/>
              <a:gd name="connsiteX2" fmla="*/ 0 w 12117505"/>
              <a:gd name="connsiteY2" fmla="*/ 105790 h 6185945"/>
              <a:gd name="connsiteX3" fmla="*/ 0 w 12117505"/>
              <a:gd name="connsiteY3" fmla="*/ 864080 h 6185945"/>
              <a:gd name="connsiteX4" fmla="*/ 4597 w 12117505"/>
              <a:gd name="connsiteY4" fmla="*/ 864080 h 6185945"/>
              <a:gd name="connsiteX5" fmla="*/ 88972 w 12117505"/>
              <a:gd name="connsiteY5" fmla="*/ 3478782 h 6185945"/>
              <a:gd name="connsiteX6" fmla="*/ 148480 w 12117505"/>
              <a:gd name="connsiteY6" fmla="*/ 5885775 h 6185945"/>
              <a:gd name="connsiteX7" fmla="*/ 3319168 w 12117505"/>
              <a:gd name="connsiteY7" fmla="*/ 5888311 h 6185945"/>
              <a:gd name="connsiteX8" fmla="*/ 4308929 w 12117505"/>
              <a:gd name="connsiteY8" fmla="*/ 5881651 h 6185945"/>
              <a:gd name="connsiteX9" fmla="*/ 5308288 w 12117505"/>
              <a:gd name="connsiteY9" fmla="*/ 5892744 h 6185945"/>
              <a:gd name="connsiteX10" fmla="*/ 5707509 w 12117505"/>
              <a:gd name="connsiteY10" fmla="*/ 6185945 h 6185945"/>
              <a:gd name="connsiteX11" fmla="*/ 6071394 w 12117505"/>
              <a:gd name="connsiteY11" fmla="*/ 5872048 h 6185945"/>
              <a:gd name="connsiteX12" fmla="*/ 9098386 w 12117505"/>
              <a:gd name="connsiteY12" fmla="*/ 5866558 h 6185945"/>
              <a:gd name="connsiteX13" fmla="*/ 10007288 w 12117505"/>
              <a:gd name="connsiteY13" fmla="*/ 5869433 h 6185945"/>
              <a:gd name="connsiteX14" fmla="*/ 10927227 w 12117505"/>
              <a:gd name="connsiteY14" fmla="*/ 5877300 h 6185945"/>
              <a:gd name="connsiteX15" fmla="*/ 12085310 w 12117505"/>
              <a:gd name="connsiteY15" fmla="*/ 5876254 h 6185945"/>
              <a:gd name="connsiteX16" fmla="*/ 12063456 w 12117505"/>
              <a:gd name="connsiteY16" fmla="*/ 2576608 h 6185945"/>
              <a:gd name="connsiteX17" fmla="*/ 12054104 w 12117505"/>
              <a:gd name="connsiteY17" fmla="*/ 131247 h 6185945"/>
              <a:gd name="connsiteX18" fmla="*/ 11486459 w 12117505"/>
              <a:gd name="connsiteY18" fmla="*/ 70024 h 6185945"/>
              <a:gd name="connsiteX19" fmla="*/ 10223511 w 12117505"/>
              <a:gd name="connsiteY19" fmla="*/ 55993 h 6185945"/>
              <a:gd name="connsiteX20" fmla="*/ 7599878 w 12117505"/>
              <a:gd name="connsiteY20" fmla="*/ 30844 h 6185945"/>
              <a:gd name="connsiteX21" fmla="*/ 2695196 w 12117505"/>
              <a:gd name="connsiteY21" fmla="*/ 36292 h 6185945"/>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071394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254140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210525"/>
              <a:gd name="connsiteX1" fmla="*/ 604999 w 12117505"/>
              <a:gd name="connsiteY1" fmla="*/ 37768 h 6210525"/>
              <a:gd name="connsiteX2" fmla="*/ 0 w 12117505"/>
              <a:gd name="connsiteY2" fmla="*/ 74946 h 6210525"/>
              <a:gd name="connsiteX3" fmla="*/ 0 w 12117505"/>
              <a:gd name="connsiteY3" fmla="*/ 833236 h 6210525"/>
              <a:gd name="connsiteX4" fmla="*/ 4597 w 12117505"/>
              <a:gd name="connsiteY4" fmla="*/ 833236 h 6210525"/>
              <a:gd name="connsiteX5" fmla="*/ 88972 w 12117505"/>
              <a:gd name="connsiteY5" fmla="*/ 3447938 h 6210525"/>
              <a:gd name="connsiteX6" fmla="*/ 148480 w 12117505"/>
              <a:gd name="connsiteY6" fmla="*/ 5854931 h 6210525"/>
              <a:gd name="connsiteX7" fmla="*/ 3319168 w 12117505"/>
              <a:gd name="connsiteY7" fmla="*/ 5857467 h 6210525"/>
              <a:gd name="connsiteX8" fmla="*/ 4308929 w 12117505"/>
              <a:gd name="connsiteY8" fmla="*/ 5850807 h 6210525"/>
              <a:gd name="connsiteX9" fmla="*/ 5308288 w 12117505"/>
              <a:gd name="connsiteY9" fmla="*/ 5861900 h 6210525"/>
              <a:gd name="connsiteX10" fmla="*/ 5877202 w 12117505"/>
              <a:gd name="connsiteY10" fmla="*/ 6210525 h 6210525"/>
              <a:gd name="connsiteX11" fmla="*/ 6254140 w 12117505"/>
              <a:gd name="connsiteY11" fmla="*/ 5841204 h 6210525"/>
              <a:gd name="connsiteX12" fmla="*/ 9098386 w 12117505"/>
              <a:gd name="connsiteY12" fmla="*/ 5835714 h 6210525"/>
              <a:gd name="connsiteX13" fmla="*/ 10007288 w 12117505"/>
              <a:gd name="connsiteY13" fmla="*/ 5838589 h 6210525"/>
              <a:gd name="connsiteX14" fmla="*/ 10927227 w 12117505"/>
              <a:gd name="connsiteY14" fmla="*/ 5846456 h 6210525"/>
              <a:gd name="connsiteX15" fmla="*/ 12085310 w 12117505"/>
              <a:gd name="connsiteY15" fmla="*/ 5845410 h 6210525"/>
              <a:gd name="connsiteX16" fmla="*/ 12063456 w 12117505"/>
              <a:gd name="connsiteY16" fmla="*/ 2545764 h 6210525"/>
              <a:gd name="connsiteX17" fmla="*/ 12054104 w 12117505"/>
              <a:gd name="connsiteY17" fmla="*/ 100403 h 6210525"/>
              <a:gd name="connsiteX18" fmla="*/ 11486459 w 12117505"/>
              <a:gd name="connsiteY18" fmla="*/ 39180 h 6210525"/>
              <a:gd name="connsiteX19" fmla="*/ 10223511 w 12117505"/>
              <a:gd name="connsiteY19" fmla="*/ 25149 h 6210525"/>
              <a:gd name="connsiteX20" fmla="*/ 7599878 w 12117505"/>
              <a:gd name="connsiteY20" fmla="*/ 0 h 6210525"/>
              <a:gd name="connsiteX21" fmla="*/ 2695196 w 12117505"/>
              <a:gd name="connsiteY21" fmla="*/ 5448 h 6210525"/>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254140 w 12117505"/>
              <a:gd name="connsiteY11" fmla="*/ 5841204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358569 w 12117505"/>
              <a:gd name="connsiteY11" fmla="*/ 5841208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59020">
                <a:moveTo>
                  <a:pt x="2695196" y="5448"/>
                </a:moveTo>
                <a:lnTo>
                  <a:pt x="604999" y="37768"/>
                </a:lnTo>
                <a:cubicBezTo>
                  <a:pt x="485777" y="44401"/>
                  <a:pt x="30881" y="27994"/>
                  <a:pt x="0" y="74946"/>
                </a:cubicBezTo>
                <a:lnTo>
                  <a:pt x="0" y="833236"/>
                </a:lnTo>
                <a:lnTo>
                  <a:pt x="4597" y="833236"/>
                </a:lnTo>
                <a:cubicBezTo>
                  <a:pt x="19426" y="1269020"/>
                  <a:pt x="64992" y="2610989"/>
                  <a:pt x="88972" y="3447938"/>
                </a:cubicBezTo>
                <a:cubicBezTo>
                  <a:pt x="105117" y="5555727"/>
                  <a:pt x="7283" y="5882511"/>
                  <a:pt x="148480" y="5854931"/>
                </a:cubicBezTo>
                <a:cubicBezTo>
                  <a:pt x="1104834" y="5841902"/>
                  <a:pt x="1937287" y="5880951"/>
                  <a:pt x="3319168" y="5857467"/>
                </a:cubicBezTo>
                <a:lnTo>
                  <a:pt x="4308929" y="5850807"/>
                </a:lnTo>
                <a:lnTo>
                  <a:pt x="5308288" y="5861900"/>
                </a:lnTo>
                <a:cubicBezTo>
                  <a:pt x="5547231" y="6002161"/>
                  <a:pt x="5692022" y="6126648"/>
                  <a:pt x="5903311" y="6259020"/>
                </a:cubicBezTo>
                <a:cubicBezTo>
                  <a:pt x="6036995" y="6157144"/>
                  <a:pt x="6233063" y="5970792"/>
                  <a:pt x="6358569" y="5841208"/>
                </a:cubicBezTo>
                <a:cubicBezTo>
                  <a:pt x="6445558" y="5838468"/>
                  <a:pt x="8737174" y="5842629"/>
                  <a:pt x="9098386" y="5835714"/>
                </a:cubicBezTo>
                <a:lnTo>
                  <a:pt x="10007288" y="5838589"/>
                </a:lnTo>
                <a:lnTo>
                  <a:pt x="10927227" y="5846456"/>
                </a:lnTo>
                <a:cubicBezTo>
                  <a:pt x="11284890" y="5836792"/>
                  <a:pt x="12058379" y="5889163"/>
                  <a:pt x="12085310" y="5845410"/>
                </a:cubicBezTo>
                <a:cubicBezTo>
                  <a:pt x="12123753" y="5639890"/>
                  <a:pt x="12050112" y="4331065"/>
                  <a:pt x="12063456" y="2545764"/>
                </a:cubicBezTo>
                <a:cubicBezTo>
                  <a:pt x="12111817" y="1464496"/>
                  <a:pt x="12159998" y="515808"/>
                  <a:pt x="12054104" y="100403"/>
                </a:cubicBezTo>
                <a:cubicBezTo>
                  <a:pt x="12029550" y="4082"/>
                  <a:pt x="11791558" y="51722"/>
                  <a:pt x="11486459" y="39180"/>
                </a:cubicBezTo>
                <a:cubicBezTo>
                  <a:pt x="11181360" y="26638"/>
                  <a:pt x="10644494" y="29826"/>
                  <a:pt x="10223511" y="25149"/>
                </a:cubicBezTo>
                <a:lnTo>
                  <a:pt x="7599878" y="0"/>
                </a:lnTo>
                <a:lnTo>
                  <a:pt x="2695196" y="5448"/>
                </a:lnTo>
                <a:close/>
              </a:path>
            </a:pathLst>
          </a:custGeom>
          <a:solidFill>
            <a:schemeClr val="bg1"/>
          </a:solidFill>
          <a:ln w="19050"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45D11A2A-27EA-453B-9A61-585A893F3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608530" y="1152366"/>
            <a:ext cx="4728955" cy="4459758"/>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19141 h 6220250"/>
              <a:gd name="connsiteX1" fmla="*/ 304663 w 12117505"/>
              <a:gd name="connsiteY1" fmla="*/ 0 h 6220250"/>
              <a:gd name="connsiteX2" fmla="*/ 0 w 12117505"/>
              <a:gd name="connsiteY2" fmla="*/ 140095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0 h 6201109"/>
              <a:gd name="connsiteX1" fmla="*/ 705111 w 12117505"/>
              <a:gd name="connsiteY1" fmla="*/ 15164 h 6201109"/>
              <a:gd name="connsiteX2" fmla="*/ 0 w 12117505"/>
              <a:gd name="connsiteY2" fmla="*/ 120954 h 6201109"/>
              <a:gd name="connsiteX3" fmla="*/ 0 w 12117505"/>
              <a:gd name="connsiteY3" fmla="*/ 879244 h 6201109"/>
              <a:gd name="connsiteX4" fmla="*/ 4597 w 12117505"/>
              <a:gd name="connsiteY4" fmla="*/ 879244 h 6201109"/>
              <a:gd name="connsiteX5" fmla="*/ 88972 w 12117505"/>
              <a:gd name="connsiteY5" fmla="*/ 3493946 h 6201109"/>
              <a:gd name="connsiteX6" fmla="*/ 148480 w 12117505"/>
              <a:gd name="connsiteY6" fmla="*/ 5900939 h 6201109"/>
              <a:gd name="connsiteX7" fmla="*/ 3319168 w 12117505"/>
              <a:gd name="connsiteY7" fmla="*/ 5903475 h 6201109"/>
              <a:gd name="connsiteX8" fmla="*/ 4308929 w 12117505"/>
              <a:gd name="connsiteY8" fmla="*/ 5896815 h 6201109"/>
              <a:gd name="connsiteX9" fmla="*/ 5308288 w 12117505"/>
              <a:gd name="connsiteY9" fmla="*/ 5907908 h 6201109"/>
              <a:gd name="connsiteX10" fmla="*/ 5707509 w 12117505"/>
              <a:gd name="connsiteY10" fmla="*/ 6201109 h 6201109"/>
              <a:gd name="connsiteX11" fmla="*/ 6071394 w 12117505"/>
              <a:gd name="connsiteY11" fmla="*/ 5887212 h 6201109"/>
              <a:gd name="connsiteX12" fmla="*/ 9098386 w 12117505"/>
              <a:gd name="connsiteY12" fmla="*/ 5881722 h 6201109"/>
              <a:gd name="connsiteX13" fmla="*/ 10007288 w 12117505"/>
              <a:gd name="connsiteY13" fmla="*/ 5884597 h 6201109"/>
              <a:gd name="connsiteX14" fmla="*/ 10927227 w 12117505"/>
              <a:gd name="connsiteY14" fmla="*/ 5892464 h 6201109"/>
              <a:gd name="connsiteX15" fmla="*/ 12085310 w 12117505"/>
              <a:gd name="connsiteY15" fmla="*/ 5891418 h 6201109"/>
              <a:gd name="connsiteX16" fmla="*/ 12063456 w 12117505"/>
              <a:gd name="connsiteY16" fmla="*/ 2591772 h 6201109"/>
              <a:gd name="connsiteX17" fmla="*/ 12054104 w 12117505"/>
              <a:gd name="connsiteY17" fmla="*/ 146411 h 6201109"/>
              <a:gd name="connsiteX18" fmla="*/ 11486459 w 12117505"/>
              <a:gd name="connsiteY18" fmla="*/ 85188 h 6201109"/>
              <a:gd name="connsiteX19" fmla="*/ 10223511 w 12117505"/>
              <a:gd name="connsiteY19" fmla="*/ 71157 h 6201109"/>
              <a:gd name="connsiteX20" fmla="*/ 7599878 w 12117505"/>
              <a:gd name="connsiteY20" fmla="*/ 46008 h 6201109"/>
              <a:gd name="connsiteX21" fmla="*/ 2161267 w 12117505"/>
              <a:gd name="connsiteY21" fmla="*/ 0 h 6201109"/>
              <a:gd name="connsiteX0" fmla="*/ 2695196 w 12117505"/>
              <a:gd name="connsiteY0" fmla="*/ 36292 h 6185945"/>
              <a:gd name="connsiteX1" fmla="*/ 705111 w 12117505"/>
              <a:gd name="connsiteY1" fmla="*/ 0 h 6185945"/>
              <a:gd name="connsiteX2" fmla="*/ 0 w 12117505"/>
              <a:gd name="connsiteY2" fmla="*/ 105790 h 6185945"/>
              <a:gd name="connsiteX3" fmla="*/ 0 w 12117505"/>
              <a:gd name="connsiteY3" fmla="*/ 864080 h 6185945"/>
              <a:gd name="connsiteX4" fmla="*/ 4597 w 12117505"/>
              <a:gd name="connsiteY4" fmla="*/ 864080 h 6185945"/>
              <a:gd name="connsiteX5" fmla="*/ 88972 w 12117505"/>
              <a:gd name="connsiteY5" fmla="*/ 3478782 h 6185945"/>
              <a:gd name="connsiteX6" fmla="*/ 148480 w 12117505"/>
              <a:gd name="connsiteY6" fmla="*/ 5885775 h 6185945"/>
              <a:gd name="connsiteX7" fmla="*/ 3319168 w 12117505"/>
              <a:gd name="connsiteY7" fmla="*/ 5888311 h 6185945"/>
              <a:gd name="connsiteX8" fmla="*/ 4308929 w 12117505"/>
              <a:gd name="connsiteY8" fmla="*/ 5881651 h 6185945"/>
              <a:gd name="connsiteX9" fmla="*/ 5308288 w 12117505"/>
              <a:gd name="connsiteY9" fmla="*/ 5892744 h 6185945"/>
              <a:gd name="connsiteX10" fmla="*/ 5707509 w 12117505"/>
              <a:gd name="connsiteY10" fmla="*/ 6185945 h 6185945"/>
              <a:gd name="connsiteX11" fmla="*/ 6071394 w 12117505"/>
              <a:gd name="connsiteY11" fmla="*/ 5872048 h 6185945"/>
              <a:gd name="connsiteX12" fmla="*/ 9098386 w 12117505"/>
              <a:gd name="connsiteY12" fmla="*/ 5866558 h 6185945"/>
              <a:gd name="connsiteX13" fmla="*/ 10007288 w 12117505"/>
              <a:gd name="connsiteY13" fmla="*/ 5869433 h 6185945"/>
              <a:gd name="connsiteX14" fmla="*/ 10927227 w 12117505"/>
              <a:gd name="connsiteY14" fmla="*/ 5877300 h 6185945"/>
              <a:gd name="connsiteX15" fmla="*/ 12085310 w 12117505"/>
              <a:gd name="connsiteY15" fmla="*/ 5876254 h 6185945"/>
              <a:gd name="connsiteX16" fmla="*/ 12063456 w 12117505"/>
              <a:gd name="connsiteY16" fmla="*/ 2576608 h 6185945"/>
              <a:gd name="connsiteX17" fmla="*/ 12054104 w 12117505"/>
              <a:gd name="connsiteY17" fmla="*/ 131247 h 6185945"/>
              <a:gd name="connsiteX18" fmla="*/ 11486459 w 12117505"/>
              <a:gd name="connsiteY18" fmla="*/ 70024 h 6185945"/>
              <a:gd name="connsiteX19" fmla="*/ 10223511 w 12117505"/>
              <a:gd name="connsiteY19" fmla="*/ 55993 h 6185945"/>
              <a:gd name="connsiteX20" fmla="*/ 7599878 w 12117505"/>
              <a:gd name="connsiteY20" fmla="*/ 30844 h 6185945"/>
              <a:gd name="connsiteX21" fmla="*/ 2695196 w 12117505"/>
              <a:gd name="connsiteY21" fmla="*/ 36292 h 6185945"/>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071394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254140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210525"/>
              <a:gd name="connsiteX1" fmla="*/ 604999 w 12117505"/>
              <a:gd name="connsiteY1" fmla="*/ 37768 h 6210525"/>
              <a:gd name="connsiteX2" fmla="*/ 0 w 12117505"/>
              <a:gd name="connsiteY2" fmla="*/ 74946 h 6210525"/>
              <a:gd name="connsiteX3" fmla="*/ 0 w 12117505"/>
              <a:gd name="connsiteY3" fmla="*/ 833236 h 6210525"/>
              <a:gd name="connsiteX4" fmla="*/ 4597 w 12117505"/>
              <a:gd name="connsiteY4" fmla="*/ 833236 h 6210525"/>
              <a:gd name="connsiteX5" fmla="*/ 88972 w 12117505"/>
              <a:gd name="connsiteY5" fmla="*/ 3447938 h 6210525"/>
              <a:gd name="connsiteX6" fmla="*/ 148480 w 12117505"/>
              <a:gd name="connsiteY6" fmla="*/ 5854931 h 6210525"/>
              <a:gd name="connsiteX7" fmla="*/ 3319168 w 12117505"/>
              <a:gd name="connsiteY7" fmla="*/ 5857467 h 6210525"/>
              <a:gd name="connsiteX8" fmla="*/ 4308929 w 12117505"/>
              <a:gd name="connsiteY8" fmla="*/ 5850807 h 6210525"/>
              <a:gd name="connsiteX9" fmla="*/ 5308288 w 12117505"/>
              <a:gd name="connsiteY9" fmla="*/ 5861900 h 6210525"/>
              <a:gd name="connsiteX10" fmla="*/ 5877202 w 12117505"/>
              <a:gd name="connsiteY10" fmla="*/ 6210525 h 6210525"/>
              <a:gd name="connsiteX11" fmla="*/ 6254140 w 12117505"/>
              <a:gd name="connsiteY11" fmla="*/ 5841204 h 6210525"/>
              <a:gd name="connsiteX12" fmla="*/ 9098386 w 12117505"/>
              <a:gd name="connsiteY12" fmla="*/ 5835714 h 6210525"/>
              <a:gd name="connsiteX13" fmla="*/ 10007288 w 12117505"/>
              <a:gd name="connsiteY13" fmla="*/ 5838589 h 6210525"/>
              <a:gd name="connsiteX14" fmla="*/ 10927227 w 12117505"/>
              <a:gd name="connsiteY14" fmla="*/ 5846456 h 6210525"/>
              <a:gd name="connsiteX15" fmla="*/ 12085310 w 12117505"/>
              <a:gd name="connsiteY15" fmla="*/ 5845410 h 6210525"/>
              <a:gd name="connsiteX16" fmla="*/ 12063456 w 12117505"/>
              <a:gd name="connsiteY16" fmla="*/ 2545764 h 6210525"/>
              <a:gd name="connsiteX17" fmla="*/ 12054104 w 12117505"/>
              <a:gd name="connsiteY17" fmla="*/ 100403 h 6210525"/>
              <a:gd name="connsiteX18" fmla="*/ 11486459 w 12117505"/>
              <a:gd name="connsiteY18" fmla="*/ 39180 h 6210525"/>
              <a:gd name="connsiteX19" fmla="*/ 10223511 w 12117505"/>
              <a:gd name="connsiteY19" fmla="*/ 25149 h 6210525"/>
              <a:gd name="connsiteX20" fmla="*/ 7599878 w 12117505"/>
              <a:gd name="connsiteY20" fmla="*/ 0 h 6210525"/>
              <a:gd name="connsiteX21" fmla="*/ 2695196 w 12117505"/>
              <a:gd name="connsiteY21" fmla="*/ 5448 h 6210525"/>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254140 w 12117505"/>
              <a:gd name="connsiteY11" fmla="*/ 5841204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358569 w 12117505"/>
              <a:gd name="connsiteY11" fmla="*/ 5841208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59020">
                <a:moveTo>
                  <a:pt x="2695196" y="5448"/>
                </a:moveTo>
                <a:lnTo>
                  <a:pt x="604999" y="37768"/>
                </a:lnTo>
                <a:cubicBezTo>
                  <a:pt x="485777" y="44401"/>
                  <a:pt x="30881" y="27994"/>
                  <a:pt x="0" y="74946"/>
                </a:cubicBezTo>
                <a:lnTo>
                  <a:pt x="0" y="833236"/>
                </a:lnTo>
                <a:lnTo>
                  <a:pt x="4597" y="833236"/>
                </a:lnTo>
                <a:cubicBezTo>
                  <a:pt x="19426" y="1269020"/>
                  <a:pt x="64992" y="2610989"/>
                  <a:pt x="88972" y="3447938"/>
                </a:cubicBezTo>
                <a:cubicBezTo>
                  <a:pt x="105117" y="5555727"/>
                  <a:pt x="7283" y="5882511"/>
                  <a:pt x="148480" y="5854931"/>
                </a:cubicBezTo>
                <a:cubicBezTo>
                  <a:pt x="1104834" y="5841902"/>
                  <a:pt x="1937287" y="5880951"/>
                  <a:pt x="3319168" y="5857467"/>
                </a:cubicBezTo>
                <a:lnTo>
                  <a:pt x="4308929" y="5850807"/>
                </a:lnTo>
                <a:lnTo>
                  <a:pt x="5308288" y="5861900"/>
                </a:lnTo>
                <a:cubicBezTo>
                  <a:pt x="5547231" y="6002161"/>
                  <a:pt x="5692022" y="6126648"/>
                  <a:pt x="5903311" y="6259020"/>
                </a:cubicBezTo>
                <a:cubicBezTo>
                  <a:pt x="6036995" y="6157144"/>
                  <a:pt x="6233063" y="5970792"/>
                  <a:pt x="6358569" y="5841208"/>
                </a:cubicBezTo>
                <a:cubicBezTo>
                  <a:pt x="6445558" y="5838468"/>
                  <a:pt x="8737174" y="5842629"/>
                  <a:pt x="9098386" y="5835714"/>
                </a:cubicBezTo>
                <a:lnTo>
                  <a:pt x="10007288" y="5838589"/>
                </a:lnTo>
                <a:lnTo>
                  <a:pt x="10927227" y="5846456"/>
                </a:lnTo>
                <a:cubicBezTo>
                  <a:pt x="11284890" y="5836792"/>
                  <a:pt x="12058379" y="5889163"/>
                  <a:pt x="12085310" y="5845410"/>
                </a:cubicBezTo>
                <a:cubicBezTo>
                  <a:pt x="12123753" y="5639890"/>
                  <a:pt x="12050112" y="4331065"/>
                  <a:pt x="12063456" y="2545764"/>
                </a:cubicBezTo>
                <a:cubicBezTo>
                  <a:pt x="12111817" y="1464496"/>
                  <a:pt x="12159998" y="515808"/>
                  <a:pt x="12054104" y="100403"/>
                </a:cubicBezTo>
                <a:cubicBezTo>
                  <a:pt x="12029550" y="4082"/>
                  <a:pt x="11791558" y="51722"/>
                  <a:pt x="11486459" y="39180"/>
                </a:cubicBezTo>
                <a:cubicBezTo>
                  <a:pt x="11181360" y="26638"/>
                  <a:pt x="10644494" y="29826"/>
                  <a:pt x="10223511" y="25149"/>
                </a:cubicBezTo>
                <a:lnTo>
                  <a:pt x="7599878" y="0"/>
                </a:lnTo>
                <a:lnTo>
                  <a:pt x="2695196" y="5448"/>
                </a:lnTo>
                <a:close/>
              </a:path>
            </a:pathLst>
          </a:custGeom>
          <a:noFill/>
          <a:ln w="19050" cap="flat">
            <a:solidFill>
              <a:schemeClr val="tx1"/>
            </a:solid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624CAD8-2623-C2CC-20B0-28BFB2DB63F7}"/>
              </a:ext>
            </a:extLst>
          </p:cNvPr>
          <p:cNvSpPr>
            <a:spLocks noGrp="1"/>
          </p:cNvSpPr>
          <p:nvPr>
            <p:ph type="title"/>
          </p:nvPr>
        </p:nvSpPr>
        <p:spPr>
          <a:xfrm>
            <a:off x="1038891" y="2084011"/>
            <a:ext cx="3558592" cy="2708744"/>
          </a:xfrm>
        </p:spPr>
        <p:txBody>
          <a:bodyPr vert="horz" lIns="91440" tIns="45720" rIns="91440" bIns="45720" rtlCol="0" anchor="b">
            <a:normAutofit fontScale="90000"/>
          </a:bodyPr>
          <a:lstStyle/>
          <a:p>
            <a:r>
              <a:rPr lang="en-GB" sz="1800" b="0" dirty="0">
                <a:effectLst/>
                <a:latin typeface="Calibri" panose="020F0502020204030204" pitchFamily="34" charset="0"/>
                <a:cs typeface="Calibri" panose="020F0502020204030204" pitchFamily="34" charset="0"/>
              </a:rPr>
              <a:t>‘Personal data’</a:t>
            </a:r>
            <a:r>
              <a:rPr lang="en-GB" sz="1800" b="0" dirty="0">
                <a:latin typeface="Calibri" panose="020F0502020204030204" pitchFamily="34" charset="0"/>
                <a:cs typeface="Calibri" panose="020F0502020204030204" pitchFamily="34" charset="0"/>
              </a:rPr>
              <a:t> </a:t>
            </a:r>
            <a:r>
              <a:rPr lang="en-GB" sz="1800" b="0" dirty="0">
                <a:effectLst/>
                <a:latin typeface="Calibri" panose="020F0502020204030204" pitchFamily="34" charset="0"/>
                <a:cs typeface="Calibri" panose="020F0502020204030204" pitchFamily="34" charset="0"/>
              </a:rPr>
              <a:t>includes audio/video data of interview participants.</a:t>
            </a:r>
            <a:br>
              <a:rPr lang="en-GB" sz="1800" b="0" dirty="0">
                <a:effectLst/>
                <a:latin typeface="Calibri" panose="020F0502020204030204" pitchFamily="34" charset="0"/>
                <a:cs typeface="Calibri" panose="020F0502020204030204" pitchFamily="34" charset="0"/>
              </a:rPr>
            </a:br>
            <a:br>
              <a:rPr lang="en-GB" sz="1800" b="0" dirty="0">
                <a:effectLst/>
                <a:latin typeface="Calibri" panose="020F0502020204030204" pitchFamily="34" charset="0"/>
                <a:cs typeface="Calibri" panose="020F0502020204030204" pitchFamily="34" charset="0"/>
              </a:rPr>
            </a:br>
            <a:br>
              <a:rPr lang="en-GB" sz="1800" b="0" dirty="0">
                <a:effectLst/>
                <a:latin typeface="Calibri" panose="020F0502020204030204" pitchFamily="34" charset="0"/>
                <a:cs typeface="Calibri" panose="020F0502020204030204" pitchFamily="34" charset="0"/>
              </a:rPr>
            </a:br>
            <a:r>
              <a:rPr lang="en-GB" sz="1800" b="0" dirty="0">
                <a:effectLst/>
                <a:latin typeface="Calibri" panose="020F0502020204030204" pitchFamily="34" charset="0"/>
                <a:cs typeface="Calibri" panose="020F0502020204030204" pitchFamily="34" charset="0"/>
              </a:rPr>
              <a:t>“to one or more factors specific to the physical…identity of that natural person”</a:t>
            </a:r>
            <a:br>
              <a:rPr lang="en-GB" sz="1800" dirty="0">
                <a:effectLst/>
                <a:latin typeface="Arial" panose="020B0604020202020204" pitchFamily="34" charset="0"/>
              </a:rPr>
            </a:br>
            <a:endParaRPr lang="en-US" dirty="0"/>
          </a:p>
        </p:txBody>
      </p:sp>
      <p:pic>
        <p:nvPicPr>
          <p:cNvPr id="5" name="Content Placeholder 4" descr="A screenshot of a computer&#10;&#10;Description automatically generated">
            <a:extLst>
              <a:ext uri="{FF2B5EF4-FFF2-40B4-BE49-F238E27FC236}">
                <a16:creationId xmlns:a16="http://schemas.microsoft.com/office/drawing/2014/main" id="{A283C77E-EA5D-9BB8-AEBB-2C92899F55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47011" y="556590"/>
            <a:ext cx="5968491" cy="5520855"/>
          </a:xfrm>
          <a:prstGeom prst="rect">
            <a:avLst/>
          </a:prstGeom>
        </p:spPr>
      </p:pic>
      <p:sp>
        <p:nvSpPr>
          <p:cNvPr id="6" name="TextBox 5">
            <a:extLst>
              <a:ext uri="{FF2B5EF4-FFF2-40B4-BE49-F238E27FC236}">
                <a16:creationId xmlns:a16="http://schemas.microsoft.com/office/drawing/2014/main" id="{31023356-7180-BA40-C027-7E79EBF02DF2}"/>
              </a:ext>
            </a:extLst>
          </p:cNvPr>
          <p:cNvSpPr txBox="1"/>
          <p:nvPr/>
        </p:nvSpPr>
        <p:spPr>
          <a:xfrm>
            <a:off x="6019333" y="1969045"/>
            <a:ext cx="3932480" cy="1172452"/>
          </a:xfrm>
          <a:prstGeom prst="rect">
            <a:avLst/>
          </a:prstGeom>
          <a:noFill/>
          <a:ln w="38100">
            <a:solidFill>
              <a:schemeClr val="accent1"/>
            </a:solidFill>
          </a:ln>
        </p:spPr>
        <p:txBody>
          <a:bodyPr wrap="square" rtlCol="0">
            <a:spAutoFit/>
          </a:bodyPr>
          <a:lstStyle/>
          <a:p>
            <a:endParaRPr lang="en-GB" dirty="0"/>
          </a:p>
        </p:txBody>
      </p:sp>
    </p:spTree>
    <p:extLst>
      <p:ext uri="{BB962C8B-B14F-4D97-AF65-F5344CB8AC3E}">
        <p14:creationId xmlns:p14="http://schemas.microsoft.com/office/powerpoint/2010/main" val="31646505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8" name="Rectangle 17">
            <a:extLst>
              <a:ext uri="{FF2B5EF4-FFF2-40B4-BE49-F238E27FC236}">
                <a16:creationId xmlns:a16="http://schemas.microsoft.com/office/drawing/2014/main" id="{4293528E-0CA3-4E56-B7A0-091C0AB0C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160F19-2851-1A43-1AAB-4B75224337D6}"/>
              </a:ext>
            </a:extLst>
          </p:cNvPr>
          <p:cNvSpPr>
            <a:spLocks noGrp="1"/>
          </p:cNvSpPr>
          <p:nvPr>
            <p:ph type="title"/>
          </p:nvPr>
        </p:nvSpPr>
        <p:spPr>
          <a:xfrm>
            <a:off x="339263" y="5255012"/>
            <a:ext cx="11583294" cy="875980"/>
          </a:xfrm>
          <a:ln>
            <a:solidFill>
              <a:schemeClr val="accent4"/>
            </a:solidFill>
          </a:ln>
        </p:spPr>
        <p:txBody>
          <a:bodyPr vert="horz" lIns="91440" tIns="45720" rIns="91440" bIns="45720" rtlCol="0" anchor="ctr">
            <a:noAutofit/>
          </a:bodyPr>
          <a:lstStyle/>
          <a:p>
            <a:r>
              <a:rPr lang="en-US" sz="2800" b="0" dirty="0">
                <a:latin typeface="Calibri" panose="020F0502020204030204" pitchFamily="34" charset="0"/>
                <a:cs typeface="Calibri" panose="020F0502020204030204" pitchFamily="34" charset="0"/>
              </a:rPr>
              <a:t>NB - “collected data, drafts of the thesis, or materials for publication”</a:t>
            </a:r>
          </a:p>
        </p:txBody>
      </p:sp>
      <p:sp>
        <p:nvSpPr>
          <p:cNvPr id="16" name="Freeform: Shape 15">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21711" y="313659"/>
            <a:ext cx="11418399" cy="4399017"/>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0 w 7680682"/>
              <a:gd name="connsiteY4" fmla="*/ 60538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42138 w 7680682"/>
              <a:gd name="connsiteY4" fmla="*/ 40219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9875 w 7688439"/>
              <a:gd name="connsiteY0" fmla="*/ 6433518 h 6433552"/>
              <a:gd name="connsiteX1" fmla="*/ 6560587 w 7688439"/>
              <a:gd name="connsiteY1" fmla="*/ 6424418 h 6433552"/>
              <a:gd name="connsiteX2" fmla="*/ 995539 w 7688439"/>
              <a:gd name="connsiteY2" fmla="*/ 6393888 h 6433552"/>
              <a:gd name="connsiteX3" fmla="*/ 7757 w 7688439"/>
              <a:gd name="connsiteY3" fmla="*/ 6365104 h 6433552"/>
              <a:gd name="connsiteX4" fmla="*/ 49895 w 7688439"/>
              <a:gd name="connsiteY4" fmla="*/ 40219 h 6433552"/>
              <a:gd name="connsiteX5" fmla="*/ 241539 w 7688439"/>
              <a:gd name="connsiteY5" fmla="*/ 0 h 6433552"/>
              <a:gd name="connsiteX6" fmla="*/ 6439076 w 7688439"/>
              <a:gd name="connsiteY6" fmla="*/ 28166 h 6433552"/>
              <a:gd name="connsiteX7" fmla="*/ 7639227 w 7688439"/>
              <a:gd name="connsiteY7" fmla="*/ 58697 h 6433552"/>
              <a:gd name="connsiteX8" fmla="*/ 7567789 w 7688439"/>
              <a:gd name="connsiteY8" fmla="*/ 6302294 h 6433552"/>
              <a:gd name="connsiteX9" fmla="*/ 7402081 w 7688439"/>
              <a:gd name="connsiteY9" fmla="*/ 6430320 h 6433552"/>
              <a:gd name="connsiteX10" fmla="*/ 7149875 w 7688439"/>
              <a:gd name="connsiteY10" fmla="*/ 6433518 h 6433552"/>
              <a:gd name="connsiteX0" fmla="*/ 7149875 w 7664186"/>
              <a:gd name="connsiteY0" fmla="*/ 6433518 h 6433552"/>
              <a:gd name="connsiteX1" fmla="*/ 6560587 w 7664186"/>
              <a:gd name="connsiteY1" fmla="*/ 6424418 h 6433552"/>
              <a:gd name="connsiteX2" fmla="*/ 995539 w 7664186"/>
              <a:gd name="connsiteY2" fmla="*/ 6393888 h 6433552"/>
              <a:gd name="connsiteX3" fmla="*/ 7757 w 7664186"/>
              <a:gd name="connsiteY3" fmla="*/ 6365104 h 6433552"/>
              <a:gd name="connsiteX4" fmla="*/ 49895 w 7664186"/>
              <a:gd name="connsiteY4" fmla="*/ 40219 h 6433552"/>
              <a:gd name="connsiteX5" fmla="*/ 241539 w 7664186"/>
              <a:gd name="connsiteY5" fmla="*/ 0 h 6433552"/>
              <a:gd name="connsiteX6" fmla="*/ 6439076 w 7664186"/>
              <a:gd name="connsiteY6" fmla="*/ 28166 h 6433552"/>
              <a:gd name="connsiteX7" fmla="*/ 7639227 w 7664186"/>
              <a:gd name="connsiteY7" fmla="*/ 58697 h 6433552"/>
              <a:gd name="connsiteX8" fmla="*/ 7567789 w 7664186"/>
              <a:gd name="connsiteY8" fmla="*/ 6302294 h 6433552"/>
              <a:gd name="connsiteX9" fmla="*/ 7402081 w 7664186"/>
              <a:gd name="connsiteY9" fmla="*/ 6430320 h 6433552"/>
              <a:gd name="connsiteX10" fmla="*/ 7149875 w 7664186"/>
              <a:gd name="connsiteY10" fmla="*/ 6433518 h 6433552"/>
              <a:gd name="connsiteX0" fmla="*/ 7149875 w 7657158"/>
              <a:gd name="connsiteY0" fmla="*/ 6433518 h 6433552"/>
              <a:gd name="connsiteX1" fmla="*/ 6560587 w 7657158"/>
              <a:gd name="connsiteY1" fmla="*/ 6424418 h 6433552"/>
              <a:gd name="connsiteX2" fmla="*/ 995539 w 7657158"/>
              <a:gd name="connsiteY2" fmla="*/ 6393888 h 6433552"/>
              <a:gd name="connsiteX3" fmla="*/ 7757 w 7657158"/>
              <a:gd name="connsiteY3" fmla="*/ 6365104 h 6433552"/>
              <a:gd name="connsiteX4" fmla="*/ 49895 w 7657158"/>
              <a:gd name="connsiteY4" fmla="*/ 40219 h 6433552"/>
              <a:gd name="connsiteX5" fmla="*/ 241539 w 7657158"/>
              <a:gd name="connsiteY5" fmla="*/ 0 h 6433552"/>
              <a:gd name="connsiteX6" fmla="*/ 6439076 w 7657158"/>
              <a:gd name="connsiteY6" fmla="*/ 28166 h 6433552"/>
              <a:gd name="connsiteX7" fmla="*/ 7639227 w 7657158"/>
              <a:gd name="connsiteY7" fmla="*/ 58697 h 6433552"/>
              <a:gd name="connsiteX8" fmla="*/ 7567789 w 7657158"/>
              <a:gd name="connsiteY8" fmla="*/ 6302294 h 6433552"/>
              <a:gd name="connsiteX9" fmla="*/ 7402081 w 7657158"/>
              <a:gd name="connsiteY9" fmla="*/ 6430320 h 6433552"/>
              <a:gd name="connsiteX10" fmla="*/ 7149875 w 7657158"/>
              <a:gd name="connsiteY10" fmla="*/ 6433518 h 6433552"/>
              <a:gd name="connsiteX0" fmla="*/ 7149875 w 7661310"/>
              <a:gd name="connsiteY0" fmla="*/ 6433518 h 6452113"/>
              <a:gd name="connsiteX1" fmla="*/ 6560587 w 7661310"/>
              <a:gd name="connsiteY1" fmla="*/ 6424418 h 6452113"/>
              <a:gd name="connsiteX2" fmla="*/ 995539 w 7661310"/>
              <a:gd name="connsiteY2" fmla="*/ 6393888 h 6452113"/>
              <a:gd name="connsiteX3" fmla="*/ 7757 w 7661310"/>
              <a:gd name="connsiteY3" fmla="*/ 6365104 h 6452113"/>
              <a:gd name="connsiteX4" fmla="*/ 49895 w 7661310"/>
              <a:gd name="connsiteY4" fmla="*/ 40219 h 6452113"/>
              <a:gd name="connsiteX5" fmla="*/ 241539 w 7661310"/>
              <a:gd name="connsiteY5" fmla="*/ 0 h 6452113"/>
              <a:gd name="connsiteX6" fmla="*/ 6439076 w 7661310"/>
              <a:gd name="connsiteY6" fmla="*/ 28166 h 6452113"/>
              <a:gd name="connsiteX7" fmla="*/ 7639227 w 7661310"/>
              <a:gd name="connsiteY7" fmla="*/ 58697 h 6452113"/>
              <a:gd name="connsiteX8" fmla="*/ 7589645 w 7661310"/>
              <a:gd name="connsiteY8" fmla="*/ 6366021 h 6452113"/>
              <a:gd name="connsiteX9" fmla="*/ 7402081 w 7661310"/>
              <a:gd name="connsiteY9" fmla="*/ 6430320 h 6452113"/>
              <a:gd name="connsiteX10" fmla="*/ 7149875 w 7661310"/>
              <a:gd name="connsiteY10" fmla="*/ 6433518 h 6452113"/>
              <a:gd name="connsiteX0" fmla="*/ 7149875 w 7657523"/>
              <a:gd name="connsiteY0" fmla="*/ 6433518 h 6452112"/>
              <a:gd name="connsiteX1" fmla="*/ 6560587 w 7657523"/>
              <a:gd name="connsiteY1" fmla="*/ 6424418 h 6452112"/>
              <a:gd name="connsiteX2" fmla="*/ 995539 w 7657523"/>
              <a:gd name="connsiteY2" fmla="*/ 6393888 h 6452112"/>
              <a:gd name="connsiteX3" fmla="*/ 7757 w 7657523"/>
              <a:gd name="connsiteY3" fmla="*/ 6365104 h 6452112"/>
              <a:gd name="connsiteX4" fmla="*/ 49895 w 7657523"/>
              <a:gd name="connsiteY4" fmla="*/ 40219 h 6452112"/>
              <a:gd name="connsiteX5" fmla="*/ 241539 w 7657523"/>
              <a:gd name="connsiteY5" fmla="*/ 0 h 6452112"/>
              <a:gd name="connsiteX6" fmla="*/ 6439076 w 7657523"/>
              <a:gd name="connsiteY6" fmla="*/ 28166 h 6452112"/>
              <a:gd name="connsiteX7" fmla="*/ 7639227 w 7657523"/>
              <a:gd name="connsiteY7" fmla="*/ 58697 h 6452112"/>
              <a:gd name="connsiteX8" fmla="*/ 7589645 w 7657523"/>
              <a:gd name="connsiteY8" fmla="*/ 6366021 h 6452112"/>
              <a:gd name="connsiteX9" fmla="*/ 7402081 w 7657523"/>
              <a:gd name="connsiteY9" fmla="*/ 6430320 h 6452112"/>
              <a:gd name="connsiteX10" fmla="*/ 7149875 w 7657523"/>
              <a:gd name="connsiteY10" fmla="*/ 6433518 h 6452112"/>
              <a:gd name="connsiteX0" fmla="*/ 7149875 w 7639227"/>
              <a:gd name="connsiteY0" fmla="*/ 6433518 h 6452112"/>
              <a:gd name="connsiteX1" fmla="*/ 6560587 w 7639227"/>
              <a:gd name="connsiteY1" fmla="*/ 6424418 h 6452112"/>
              <a:gd name="connsiteX2" fmla="*/ 995539 w 7639227"/>
              <a:gd name="connsiteY2" fmla="*/ 6393888 h 6452112"/>
              <a:gd name="connsiteX3" fmla="*/ 7757 w 7639227"/>
              <a:gd name="connsiteY3" fmla="*/ 6365104 h 6452112"/>
              <a:gd name="connsiteX4" fmla="*/ 49895 w 7639227"/>
              <a:gd name="connsiteY4" fmla="*/ 40219 h 6452112"/>
              <a:gd name="connsiteX5" fmla="*/ 241539 w 7639227"/>
              <a:gd name="connsiteY5" fmla="*/ 0 h 6452112"/>
              <a:gd name="connsiteX6" fmla="*/ 6439076 w 7639227"/>
              <a:gd name="connsiteY6" fmla="*/ 28166 h 6452112"/>
              <a:gd name="connsiteX7" fmla="*/ 7639227 w 7639227"/>
              <a:gd name="connsiteY7" fmla="*/ 58697 h 6452112"/>
              <a:gd name="connsiteX8" fmla="*/ 7589645 w 7639227"/>
              <a:gd name="connsiteY8" fmla="*/ 6366021 h 6452112"/>
              <a:gd name="connsiteX9" fmla="*/ 7402081 w 7639227"/>
              <a:gd name="connsiteY9" fmla="*/ 6430320 h 6452112"/>
              <a:gd name="connsiteX10" fmla="*/ 7149875 w 7639227"/>
              <a:gd name="connsiteY10" fmla="*/ 6433518 h 6452112"/>
              <a:gd name="connsiteX0" fmla="*/ 7149875 w 7641711"/>
              <a:gd name="connsiteY0" fmla="*/ 6433518 h 6473199"/>
              <a:gd name="connsiteX1" fmla="*/ 6560587 w 7641711"/>
              <a:gd name="connsiteY1" fmla="*/ 6424418 h 6473199"/>
              <a:gd name="connsiteX2" fmla="*/ 995539 w 7641711"/>
              <a:gd name="connsiteY2" fmla="*/ 6393888 h 6473199"/>
              <a:gd name="connsiteX3" fmla="*/ 7757 w 7641711"/>
              <a:gd name="connsiteY3" fmla="*/ 6365104 h 6473199"/>
              <a:gd name="connsiteX4" fmla="*/ 49895 w 7641711"/>
              <a:gd name="connsiteY4" fmla="*/ 40219 h 6473199"/>
              <a:gd name="connsiteX5" fmla="*/ 241539 w 7641711"/>
              <a:gd name="connsiteY5" fmla="*/ 0 h 6473199"/>
              <a:gd name="connsiteX6" fmla="*/ 6439076 w 7641711"/>
              <a:gd name="connsiteY6" fmla="*/ 28166 h 6473199"/>
              <a:gd name="connsiteX7" fmla="*/ 7639227 w 7641711"/>
              <a:gd name="connsiteY7" fmla="*/ 58697 h 6473199"/>
              <a:gd name="connsiteX8" fmla="*/ 7618786 w 7641711"/>
              <a:gd name="connsiteY8" fmla="*/ 6397885 h 6473199"/>
              <a:gd name="connsiteX9" fmla="*/ 7402081 w 7641711"/>
              <a:gd name="connsiteY9" fmla="*/ 6430320 h 6473199"/>
              <a:gd name="connsiteX10" fmla="*/ 7149875 w 7641711"/>
              <a:gd name="connsiteY10" fmla="*/ 6433518 h 6473199"/>
              <a:gd name="connsiteX0" fmla="*/ 7149875 w 7641711"/>
              <a:gd name="connsiteY0" fmla="*/ 6433518 h 6438168"/>
              <a:gd name="connsiteX1" fmla="*/ 6560587 w 7641711"/>
              <a:gd name="connsiteY1" fmla="*/ 6424418 h 6438168"/>
              <a:gd name="connsiteX2" fmla="*/ 995539 w 7641711"/>
              <a:gd name="connsiteY2" fmla="*/ 6393888 h 6438168"/>
              <a:gd name="connsiteX3" fmla="*/ 7757 w 7641711"/>
              <a:gd name="connsiteY3" fmla="*/ 6365104 h 6438168"/>
              <a:gd name="connsiteX4" fmla="*/ 49895 w 7641711"/>
              <a:gd name="connsiteY4" fmla="*/ 40219 h 6438168"/>
              <a:gd name="connsiteX5" fmla="*/ 241539 w 7641711"/>
              <a:gd name="connsiteY5" fmla="*/ 0 h 6438168"/>
              <a:gd name="connsiteX6" fmla="*/ 6439076 w 7641711"/>
              <a:gd name="connsiteY6" fmla="*/ 28166 h 6438168"/>
              <a:gd name="connsiteX7" fmla="*/ 7639227 w 7641711"/>
              <a:gd name="connsiteY7" fmla="*/ 58697 h 6438168"/>
              <a:gd name="connsiteX8" fmla="*/ 7618786 w 7641711"/>
              <a:gd name="connsiteY8" fmla="*/ 6397885 h 6438168"/>
              <a:gd name="connsiteX9" fmla="*/ 7402081 w 7641711"/>
              <a:gd name="connsiteY9" fmla="*/ 6430320 h 6438168"/>
              <a:gd name="connsiteX10" fmla="*/ 7149875 w 7641711"/>
              <a:gd name="connsiteY10" fmla="*/ 6433518 h 6438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41711" h="6438168">
                <a:moveTo>
                  <a:pt x="7149875" y="6433518"/>
                </a:moveTo>
                <a:cubicBezTo>
                  <a:pt x="6975114" y="6433129"/>
                  <a:pt x="6756136" y="6429491"/>
                  <a:pt x="6560587" y="6424418"/>
                </a:cubicBezTo>
                <a:lnTo>
                  <a:pt x="995539" y="6393888"/>
                </a:lnTo>
                <a:lnTo>
                  <a:pt x="7757" y="6365104"/>
                </a:lnTo>
                <a:cubicBezTo>
                  <a:pt x="-20334" y="4216169"/>
                  <a:pt x="35849" y="2148514"/>
                  <a:pt x="49895" y="40219"/>
                </a:cubicBezTo>
                <a:lnTo>
                  <a:pt x="241539" y="0"/>
                </a:lnTo>
                <a:lnTo>
                  <a:pt x="6439076" y="28166"/>
                </a:lnTo>
                <a:cubicBezTo>
                  <a:pt x="6939139" y="58697"/>
                  <a:pt x="7296327" y="28165"/>
                  <a:pt x="7639227" y="58697"/>
                </a:cubicBezTo>
                <a:cubicBezTo>
                  <a:pt x="7638435" y="2070139"/>
                  <a:pt x="7653203" y="4107561"/>
                  <a:pt x="7618786" y="6397885"/>
                </a:cubicBezTo>
                <a:cubicBezTo>
                  <a:pt x="7625166" y="6478264"/>
                  <a:pt x="7566387" y="6409966"/>
                  <a:pt x="7402081" y="6430320"/>
                </a:cubicBezTo>
                <a:cubicBezTo>
                  <a:pt x="7343671" y="6432816"/>
                  <a:pt x="7254732" y="6433752"/>
                  <a:pt x="7149875" y="6433518"/>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questionnaire with black text&#10;&#10;Description automatically generated">
            <a:extLst>
              <a:ext uri="{FF2B5EF4-FFF2-40B4-BE49-F238E27FC236}">
                <a16:creationId xmlns:a16="http://schemas.microsoft.com/office/drawing/2014/main" id="{2F179802-BA37-4E0B-0E9D-F1458D2F07E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9550" y="528228"/>
            <a:ext cx="9219138" cy="4010325"/>
          </a:xfrm>
          <a:prstGeom prst="rect">
            <a:avLst/>
          </a:prstGeom>
        </p:spPr>
      </p:pic>
      <p:sp>
        <p:nvSpPr>
          <p:cNvPr id="6" name="TextBox 5">
            <a:extLst>
              <a:ext uri="{FF2B5EF4-FFF2-40B4-BE49-F238E27FC236}">
                <a16:creationId xmlns:a16="http://schemas.microsoft.com/office/drawing/2014/main" id="{17F98D98-1C54-35E3-EED6-ED28EF58CE23}"/>
              </a:ext>
            </a:extLst>
          </p:cNvPr>
          <p:cNvSpPr txBox="1"/>
          <p:nvPr/>
        </p:nvSpPr>
        <p:spPr>
          <a:xfrm>
            <a:off x="10389379" y="648303"/>
            <a:ext cx="1380910" cy="923330"/>
          </a:xfrm>
          <a:prstGeom prst="rect">
            <a:avLst/>
          </a:prstGeom>
          <a:noFill/>
          <a:ln>
            <a:solidFill>
              <a:schemeClr val="accent4"/>
            </a:solidFill>
          </a:ln>
        </p:spPr>
        <p:txBody>
          <a:bodyPr wrap="square" rtlCol="0">
            <a:spAutoFit/>
          </a:bodyPr>
          <a:lstStyle/>
          <a:p>
            <a:r>
              <a:rPr lang="en-GB" dirty="0">
                <a:latin typeface="Calibri" panose="020F0502020204030204" pitchFamily="34" charset="0"/>
                <a:cs typeface="Calibri" panose="020F0502020204030204" pitchFamily="34" charset="0"/>
              </a:rPr>
              <a:t>Paper copies of consent forms?</a:t>
            </a:r>
          </a:p>
        </p:txBody>
      </p:sp>
      <p:cxnSp>
        <p:nvCxnSpPr>
          <p:cNvPr id="8" name="Straight Arrow Connector 7">
            <a:extLst>
              <a:ext uri="{FF2B5EF4-FFF2-40B4-BE49-F238E27FC236}">
                <a16:creationId xmlns:a16="http://schemas.microsoft.com/office/drawing/2014/main" id="{3BAA6A49-5831-5C68-CD55-78E42685DD93}"/>
              </a:ext>
            </a:extLst>
          </p:cNvPr>
          <p:cNvCxnSpPr>
            <a:cxnSpLocks/>
          </p:cNvCxnSpPr>
          <p:nvPr/>
        </p:nvCxnSpPr>
        <p:spPr>
          <a:xfrm flipH="1">
            <a:off x="4959077" y="2013924"/>
            <a:ext cx="5467421" cy="342199"/>
          </a:xfrm>
          <a:prstGeom prst="straightConnector1">
            <a:avLst/>
          </a:prstGeom>
          <a:ln w="127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DCC263F0-95EB-00A9-1E21-D61592182E67}"/>
              </a:ext>
            </a:extLst>
          </p:cNvPr>
          <p:cNvSpPr txBox="1"/>
          <p:nvPr/>
        </p:nvSpPr>
        <p:spPr>
          <a:xfrm>
            <a:off x="10426498" y="1727997"/>
            <a:ext cx="1243428" cy="923330"/>
          </a:xfrm>
          <a:prstGeom prst="rect">
            <a:avLst/>
          </a:prstGeom>
          <a:noFill/>
          <a:ln>
            <a:solidFill>
              <a:schemeClr val="accent2"/>
            </a:solidFill>
          </a:ln>
        </p:spPr>
        <p:txBody>
          <a:bodyPr wrap="square" rtlCol="0">
            <a:spAutoFit/>
          </a:bodyPr>
          <a:lstStyle/>
          <a:p>
            <a:r>
              <a:rPr lang="en-GB" dirty="0">
                <a:latin typeface="Calibri" panose="020F0502020204030204" pitchFamily="34" charset="0"/>
                <a:cs typeface="Calibri" panose="020F0502020204030204" pitchFamily="34" charset="0"/>
              </a:rPr>
              <a:t>Workplace hard-wired computer?</a:t>
            </a:r>
          </a:p>
        </p:txBody>
      </p:sp>
      <p:cxnSp>
        <p:nvCxnSpPr>
          <p:cNvPr id="13" name="Straight Arrow Connector 12">
            <a:extLst>
              <a:ext uri="{FF2B5EF4-FFF2-40B4-BE49-F238E27FC236}">
                <a16:creationId xmlns:a16="http://schemas.microsoft.com/office/drawing/2014/main" id="{62C71B8E-B14C-DB41-CD4F-B8D36AD1802E}"/>
              </a:ext>
            </a:extLst>
          </p:cNvPr>
          <p:cNvCxnSpPr>
            <a:cxnSpLocks/>
            <a:stCxn id="6" idx="1"/>
          </p:cNvCxnSpPr>
          <p:nvPr/>
        </p:nvCxnSpPr>
        <p:spPr>
          <a:xfrm flipH="1">
            <a:off x="5284447" y="1109968"/>
            <a:ext cx="5104932" cy="337365"/>
          </a:xfrm>
          <a:prstGeom prst="straightConnector1">
            <a:avLst/>
          </a:prstGeom>
          <a:ln w="127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E360885-FCF5-38E8-AD9E-553F749E358B}"/>
              </a:ext>
            </a:extLst>
          </p:cNvPr>
          <p:cNvSpPr txBox="1"/>
          <p:nvPr/>
        </p:nvSpPr>
        <p:spPr>
          <a:xfrm>
            <a:off x="10296582" y="2859253"/>
            <a:ext cx="1380909" cy="646331"/>
          </a:xfrm>
          <a:prstGeom prst="rect">
            <a:avLst/>
          </a:prstGeom>
          <a:noFill/>
          <a:ln>
            <a:solidFill>
              <a:schemeClr val="accent5"/>
            </a:solidFill>
          </a:ln>
        </p:spPr>
        <p:txBody>
          <a:bodyPr wrap="square" rtlCol="0">
            <a:spAutoFit/>
          </a:bodyPr>
          <a:lstStyle/>
          <a:p>
            <a:r>
              <a:rPr lang="en-GB" dirty="0">
                <a:latin typeface="Calibri" panose="020F0502020204030204" pitchFamily="34" charset="0"/>
                <a:cs typeface="Calibri" panose="020F0502020204030204" pitchFamily="34" charset="0"/>
              </a:rPr>
              <a:t>Home PC? or laptop???</a:t>
            </a:r>
          </a:p>
        </p:txBody>
      </p:sp>
      <p:sp>
        <p:nvSpPr>
          <p:cNvPr id="23" name="Right Brace 22">
            <a:extLst>
              <a:ext uri="{FF2B5EF4-FFF2-40B4-BE49-F238E27FC236}">
                <a16:creationId xmlns:a16="http://schemas.microsoft.com/office/drawing/2014/main" id="{94CA1297-E022-7E93-ED06-DDB58116B59A}"/>
              </a:ext>
            </a:extLst>
          </p:cNvPr>
          <p:cNvSpPr/>
          <p:nvPr/>
        </p:nvSpPr>
        <p:spPr>
          <a:xfrm>
            <a:off x="9313579" y="3136789"/>
            <a:ext cx="364638" cy="737335"/>
          </a:xfrm>
          <a:prstGeom prst="rightBrace">
            <a:avLst>
              <a:gd name="adj1" fmla="val 11410"/>
              <a:gd name="adj2" fmla="val 50761"/>
            </a:avLst>
          </a:prstGeom>
          <a:ln w="28575">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6A05A3A8-38CB-C47E-947E-DC1DA7203715}"/>
              </a:ext>
            </a:extLst>
          </p:cNvPr>
          <p:cNvCxnSpPr>
            <a:cxnSpLocks/>
          </p:cNvCxnSpPr>
          <p:nvPr/>
        </p:nvCxnSpPr>
        <p:spPr>
          <a:xfrm flipH="1">
            <a:off x="8771270" y="2989905"/>
            <a:ext cx="1557666" cy="51959"/>
          </a:xfrm>
          <a:prstGeom prst="straightConnector1">
            <a:avLst/>
          </a:prstGeom>
          <a:ln w="127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AE77DC7-076C-7A80-E43B-753281C34AA8}"/>
              </a:ext>
            </a:extLst>
          </p:cNvPr>
          <p:cNvSpPr txBox="1"/>
          <p:nvPr/>
        </p:nvSpPr>
        <p:spPr>
          <a:xfrm>
            <a:off x="10296582" y="3865163"/>
            <a:ext cx="1141833" cy="400110"/>
          </a:xfrm>
          <a:prstGeom prst="rect">
            <a:avLst/>
          </a:prstGeom>
          <a:noFill/>
          <a:ln>
            <a:solidFill>
              <a:schemeClr val="accent1"/>
            </a:solidFill>
          </a:ln>
        </p:spPr>
        <p:txBody>
          <a:bodyPr wrap="square" rtlCol="0">
            <a:spAutoFit/>
          </a:bodyPr>
          <a:lstStyle/>
          <a:p>
            <a:r>
              <a:rPr lang="en-GB" sz="2000" dirty="0">
                <a:latin typeface="Calibri" panose="020F0502020204030204" pitchFamily="34" charset="0"/>
                <a:cs typeface="Calibri" panose="020F0502020204030204" pitchFamily="34" charset="0"/>
              </a:rPr>
              <a:t>Storage?</a:t>
            </a:r>
          </a:p>
        </p:txBody>
      </p:sp>
      <p:sp>
        <p:nvSpPr>
          <p:cNvPr id="28" name="Right Brace 27">
            <a:extLst>
              <a:ext uri="{FF2B5EF4-FFF2-40B4-BE49-F238E27FC236}">
                <a16:creationId xmlns:a16="http://schemas.microsoft.com/office/drawing/2014/main" id="{80167F9F-B44A-DCE5-A112-089A591949D5}"/>
              </a:ext>
            </a:extLst>
          </p:cNvPr>
          <p:cNvSpPr/>
          <p:nvPr/>
        </p:nvSpPr>
        <p:spPr>
          <a:xfrm>
            <a:off x="8347286" y="2675299"/>
            <a:ext cx="364638" cy="737335"/>
          </a:xfrm>
          <a:prstGeom prst="rightBrace">
            <a:avLst>
              <a:gd name="adj1" fmla="val 11410"/>
              <a:gd name="adj2" fmla="val 50761"/>
            </a:avLst>
          </a:prstGeom>
          <a:ln w="28575">
            <a:solidFill>
              <a:schemeClr val="accent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31" name="Straight Arrow Connector 30">
            <a:extLst>
              <a:ext uri="{FF2B5EF4-FFF2-40B4-BE49-F238E27FC236}">
                <a16:creationId xmlns:a16="http://schemas.microsoft.com/office/drawing/2014/main" id="{7AA23D27-F1E9-CBD3-8B44-A813B5E6B787}"/>
              </a:ext>
            </a:extLst>
          </p:cNvPr>
          <p:cNvCxnSpPr>
            <a:stCxn id="27" idx="1"/>
          </p:cNvCxnSpPr>
          <p:nvPr/>
        </p:nvCxnSpPr>
        <p:spPr>
          <a:xfrm flipH="1" flipV="1">
            <a:off x="9704982" y="3584199"/>
            <a:ext cx="591600" cy="481019"/>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45908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65249CD-D661-330C-87A5-1879CC3B2E62}"/>
              </a:ext>
            </a:extLst>
          </p:cNvPr>
          <p:cNvSpPr>
            <a:spLocks noGrp="1"/>
          </p:cNvSpPr>
          <p:nvPr>
            <p:ph type="title"/>
          </p:nvPr>
        </p:nvSpPr>
        <p:spPr/>
        <p:txBody>
          <a:bodyPr>
            <a:normAutofit/>
          </a:bodyPr>
          <a:lstStyle/>
          <a:p>
            <a:r>
              <a:rPr lang="en-GB" i="0" dirty="0">
                <a:effectLst/>
              </a:rPr>
              <a:t>SECTION J: Question 12 </a:t>
            </a:r>
            <a:br>
              <a:rPr lang="en-GB" i="0" dirty="0">
                <a:effectLst/>
              </a:rPr>
            </a:br>
            <a:r>
              <a:rPr lang="en-GB" sz="3300" b="0" i="0" dirty="0">
                <a:effectLst/>
                <a:latin typeface="Calibri" panose="020F0502020204030204" pitchFamily="34" charset="0"/>
                <a:cs typeface="Calibri" panose="020F0502020204030204" pitchFamily="34" charset="0"/>
              </a:rPr>
              <a:t>“</a:t>
            </a:r>
            <a:r>
              <a:rPr lang="en-GB" sz="3300" b="0" dirty="0">
                <a:effectLst/>
                <a:latin typeface="Calibri" panose="020F0502020204030204" pitchFamily="34" charset="0"/>
                <a:ea typeface="Times New Roman" panose="02020603050405020304" pitchFamily="18" charset="0"/>
                <a:cs typeface="Calibri" panose="020F0502020204030204" pitchFamily="34" charset="0"/>
              </a:rPr>
              <a:t>For </a:t>
            </a:r>
            <a:r>
              <a:rPr lang="en-GB" sz="3300" b="0" u="sng" dirty="0">
                <a:solidFill>
                  <a:schemeClr val="accent4"/>
                </a:solidFill>
                <a:effectLst/>
                <a:latin typeface="Calibri" panose="020F0502020204030204" pitchFamily="34" charset="0"/>
                <a:ea typeface="Times New Roman" panose="02020603050405020304" pitchFamily="18" charset="0"/>
                <a:cs typeface="Calibri" panose="020F0502020204030204" pitchFamily="34" charset="0"/>
              </a:rPr>
              <a:t>all</a:t>
            </a:r>
            <a:r>
              <a:rPr lang="en-GB" sz="3300" b="0" dirty="0">
                <a:effectLst/>
                <a:latin typeface="Calibri" panose="020F0502020204030204" pitchFamily="34" charset="0"/>
                <a:ea typeface="Times New Roman" panose="02020603050405020304" pitchFamily="18" charset="0"/>
                <a:cs typeface="Calibri" panose="020F0502020204030204" pitchFamily="34" charset="0"/>
              </a:rPr>
              <a:t> stored data…”</a:t>
            </a:r>
            <a:endParaRPr lang="en-GB" sz="3300" b="0" dirty="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FC68A169-C2C6-B29D-2FE2-7EB77065AEC9}"/>
              </a:ext>
            </a:extLst>
          </p:cNvPr>
          <p:cNvSpPr>
            <a:spLocks noGrp="1"/>
          </p:cNvSpPr>
          <p:nvPr>
            <p:ph idx="1"/>
          </p:nvPr>
        </p:nvSpPr>
        <p:spPr>
          <a:xfrm>
            <a:off x="813423" y="2089298"/>
            <a:ext cx="10759627" cy="4070280"/>
          </a:xfrm>
        </p:spPr>
        <p:txBody>
          <a:bodyPr>
            <a:normAutofit lnSpcReduction="10000"/>
          </a:bodyPr>
          <a:lstStyle/>
          <a:p>
            <a:r>
              <a:rPr lang="en-GB" sz="2400" b="0" i="0" dirty="0">
                <a:solidFill>
                  <a:schemeClr val="accent1"/>
                </a:solidFill>
                <a:effectLst/>
                <a:latin typeface="Calibri" panose="020F0502020204030204" pitchFamily="34" charset="0"/>
                <a:cs typeface="Calibri" panose="020F0502020204030204" pitchFamily="34" charset="0"/>
              </a:rPr>
              <a:t>All data will be kept in password protected mobile hard disk drive </a:t>
            </a:r>
            <a:r>
              <a:rPr lang="en-GB" sz="2400" b="0" dirty="0">
                <a:solidFill>
                  <a:schemeClr val="accent1"/>
                </a:solidFill>
                <a:latin typeface="Calibri" panose="020F0502020204030204" pitchFamily="34" charset="0"/>
                <a:cs typeface="Calibri" panose="020F0502020204030204" pitchFamily="34" charset="0"/>
              </a:rPr>
              <a:t>/</a:t>
            </a:r>
            <a:r>
              <a:rPr lang="en-GB" sz="2400" b="0" i="0" dirty="0">
                <a:solidFill>
                  <a:schemeClr val="accent1"/>
                </a:solidFill>
                <a:effectLst/>
                <a:latin typeface="Calibri" panose="020F0502020204030204" pitchFamily="34" charset="0"/>
                <a:cs typeface="Calibri" panose="020F0502020204030204" pitchFamily="34" charset="0"/>
              </a:rPr>
              <a:t> USB stick.</a:t>
            </a:r>
          </a:p>
          <a:p>
            <a:r>
              <a:rPr lang="en-GB" sz="2400" b="0" i="0" dirty="0">
                <a:effectLst/>
                <a:latin typeface="Calibri" panose="020F0502020204030204" pitchFamily="34" charset="0"/>
                <a:cs typeface="Calibri" panose="020F0502020204030204" pitchFamily="34" charset="0"/>
              </a:rPr>
              <a:t>All participants will be given a unique identifier to ensure confidentiality and this list will be kept securely in the password protected folder. </a:t>
            </a:r>
          </a:p>
          <a:p>
            <a:r>
              <a:rPr lang="en-GB" sz="2400" b="0" i="0" dirty="0">
                <a:effectLst/>
                <a:latin typeface="Calibri" panose="020F0502020204030204" pitchFamily="34" charset="0"/>
                <a:cs typeface="Calibri" panose="020F0502020204030204" pitchFamily="34" charset="0"/>
              </a:rPr>
              <a:t>If any cloud storage is needed, the only one that will be used will be the University Office 365 system which will be encrypted and the data in the cloud is anonymised. </a:t>
            </a:r>
          </a:p>
          <a:p>
            <a:r>
              <a:rPr lang="en-GB" sz="2400" b="0" i="0" dirty="0">
                <a:effectLst/>
                <a:latin typeface="Calibri" panose="020F0502020204030204" pitchFamily="34" charset="0"/>
                <a:cs typeface="Calibri" panose="020F0502020204030204" pitchFamily="34" charset="0"/>
              </a:rPr>
              <a:t>The data will be stored </a:t>
            </a:r>
            <a:r>
              <a:rPr lang="en-GB" sz="2400" b="0" i="0" dirty="0">
                <a:solidFill>
                  <a:schemeClr val="accent1"/>
                </a:solidFill>
                <a:effectLst/>
                <a:latin typeface="Calibri" panose="020F0502020204030204" pitchFamily="34" charset="0"/>
                <a:cs typeface="Calibri" panose="020F0502020204030204" pitchFamily="34" charset="0"/>
              </a:rPr>
              <a:t>until the completion of the project</a:t>
            </a:r>
            <a:r>
              <a:rPr lang="en-GB" sz="2400" b="0" i="0" dirty="0">
                <a:effectLst/>
                <a:latin typeface="Calibri" panose="020F0502020204030204" pitchFamily="34" charset="0"/>
                <a:cs typeface="Calibri" panose="020F0502020204030204" pitchFamily="34" charset="0"/>
              </a:rPr>
              <a:t> and then deleted.</a:t>
            </a:r>
          </a:p>
          <a:p>
            <a:r>
              <a:rPr lang="en-GB" sz="2400" b="0" dirty="0">
                <a:latin typeface="Calibri" panose="020F0502020204030204" pitchFamily="34" charset="0"/>
                <a:cs typeface="Calibri" panose="020F0502020204030204" pitchFamily="34" charset="0"/>
              </a:rPr>
              <a:t>P</a:t>
            </a:r>
            <a:r>
              <a:rPr lang="en-GB" sz="2400" b="0" i="0" dirty="0">
                <a:effectLst/>
                <a:latin typeface="Calibri" panose="020F0502020204030204" pitchFamily="34" charset="0"/>
                <a:cs typeface="Calibri" panose="020F0502020204030204" pitchFamily="34" charset="0"/>
              </a:rPr>
              <a:t>articipants will have the right to ask to see what data is held relating to them and these data will be deleted immediately if the participant requests this, in which case the data will not be used in the project.</a:t>
            </a:r>
          </a:p>
          <a:p>
            <a:endParaRPr lang="en-GB"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6227455D-31DB-D809-D2B8-C289C03F4F71}"/>
              </a:ext>
            </a:extLst>
          </p:cNvPr>
          <p:cNvSpPr txBox="1"/>
          <p:nvPr/>
        </p:nvSpPr>
        <p:spPr>
          <a:xfrm>
            <a:off x="7921061" y="940980"/>
            <a:ext cx="605860" cy="553998"/>
          </a:xfrm>
          <a:prstGeom prst="rect">
            <a:avLst/>
          </a:prstGeom>
          <a:noFill/>
          <a:ln w="38100">
            <a:solidFill>
              <a:schemeClr val="accent1"/>
            </a:solidFill>
          </a:ln>
        </p:spPr>
        <p:txBody>
          <a:bodyPr wrap="square" rtlCol="0">
            <a:spAutoFit/>
          </a:bodyPr>
          <a:lstStyle/>
          <a:p>
            <a:r>
              <a:rPr lang="en-GB" sz="3000" b="1" dirty="0"/>
              <a:t>NO!!!</a:t>
            </a:r>
          </a:p>
        </p:txBody>
      </p:sp>
      <p:cxnSp>
        <p:nvCxnSpPr>
          <p:cNvPr id="6" name="Straight Arrow Connector 5">
            <a:extLst>
              <a:ext uri="{FF2B5EF4-FFF2-40B4-BE49-F238E27FC236}">
                <a16:creationId xmlns:a16="http://schemas.microsoft.com/office/drawing/2014/main" id="{CA18A400-C207-E35E-7FE2-4A1C1699CC9B}"/>
              </a:ext>
            </a:extLst>
          </p:cNvPr>
          <p:cNvCxnSpPr>
            <a:cxnSpLocks/>
          </p:cNvCxnSpPr>
          <p:nvPr/>
        </p:nvCxnSpPr>
        <p:spPr>
          <a:xfrm flipH="1">
            <a:off x="7578861" y="1494978"/>
            <a:ext cx="342200" cy="59432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586735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1805E-F08F-44B1-ABAB-648607915008}"/>
              </a:ext>
            </a:extLst>
          </p:cNvPr>
          <p:cNvSpPr>
            <a:spLocks noGrp="1"/>
          </p:cNvSpPr>
          <p:nvPr>
            <p:ph type="title"/>
          </p:nvPr>
        </p:nvSpPr>
        <p:spPr/>
        <p:txBody>
          <a:bodyPr>
            <a:normAutofit/>
          </a:bodyPr>
          <a:lstStyle/>
          <a:p>
            <a:r>
              <a:rPr lang="en-GB" i="0" dirty="0">
                <a:effectLst/>
              </a:rPr>
              <a:t>SECTION J: Questions 21 &amp; 24</a:t>
            </a:r>
            <a:endParaRPr lang="en-GB" dirty="0"/>
          </a:p>
        </p:txBody>
      </p:sp>
      <p:sp>
        <p:nvSpPr>
          <p:cNvPr id="3" name="Content Placeholder 2">
            <a:extLst>
              <a:ext uri="{FF2B5EF4-FFF2-40B4-BE49-F238E27FC236}">
                <a16:creationId xmlns:a16="http://schemas.microsoft.com/office/drawing/2014/main" id="{28A9C569-9911-9027-7BF0-3817FBFB9E17}"/>
              </a:ext>
            </a:extLst>
          </p:cNvPr>
          <p:cNvSpPr>
            <a:spLocks noGrp="1"/>
          </p:cNvSpPr>
          <p:nvPr>
            <p:ph idx="1"/>
          </p:nvPr>
        </p:nvSpPr>
        <p:spPr>
          <a:xfrm>
            <a:off x="645129" y="2089298"/>
            <a:ext cx="10978410" cy="3827722"/>
          </a:xfrm>
        </p:spPr>
        <p:txBody>
          <a:bodyPr>
            <a:noAutofit/>
          </a:bodyPr>
          <a:lstStyle/>
          <a:p>
            <a:r>
              <a:rPr lang="en-GB" sz="2000" b="0" i="0" dirty="0">
                <a:effectLst/>
                <a:latin typeface="Calibri" panose="020F0502020204030204" pitchFamily="34" charset="0"/>
                <a:cs typeface="Calibri" panose="020F0502020204030204" pitchFamily="34" charset="0"/>
              </a:rPr>
              <a:t>Each participant’s electronic consent form and data from interviews, class observation and questionnaires will be stored in the secure place on the University’s Office 365 system which will be encrypted. All personal identification information will be removed or anonymised during transcription. </a:t>
            </a:r>
          </a:p>
          <a:p>
            <a:r>
              <a:rPr lang="en-GB" sz="2000" b="0" i="0" dirty="0">
                <a:effectLst/>
                <a:latin typeface="Calibri" panose="020F0502020204030204" pitchFamily="34" charset="0"/>
                <a:cs typeface="Calibri" panose="020F0502020204030204" pitchFamily="34" charset="0"/>
              </a:rPr>
              <a:t>Signed informed consent forms in paper form will be kept in appropriate storage, in a locked file cabinet, and will be unavailable to anyone except the researcher. </a:t>
            </a:r>
          </a:p>
          <a:p>
            <a:r>
              <a:rPr lang="en-GB" sz="2000" b="0" i="0" dirty="0">
                <a:effectLst/>
                <a:latin typeface="Calibri" panose="020F0502020204030204" pitchFamily="34" charset="0"/>
                <a:cs typeface="Calibri" panose="020F0502020204030204" pitchFamily="34" charset="0"/>
              </a:rPr>
              <a:t>On receiving the feedback and grade for this piece of work, the signed informed consent forms will be destroyed</a:t>
            </a:r>
            <a:r>
              <a:rPr lang="en-GB" sz="2000" b="0" dirty="0">
                <a:latin typeface="Calibri" panose="020F0502020204030204" pitchFamily="34" charset="0"/>
                <a:cs typeface="Calibri" panose="020F0502020204030204" pitchFamily="34" charset="0"/>
              </a:rPr>
              <a:t> and a</a:t>
            </a:r>
            <a:r>
              <a:rPr lang="en-GB" sz="2000" b="0" i="0" dirty="0">
                <a:effectLst/>
                <a:latin typeface="Calibri" panose="020F0502020204030204" pitchFamily="34" charset="0"/>
                <a:cs typeface="Calibri" panose="020F0502020204030204" pitchFamily="34" charset="0"/>
              </a:rPr>
              <a:t>udio- and/or video-taped data will be deleted.</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98748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4" name="Rectangle 13">
            <a:extLst>
              <a:ext uri="{FF2B5EF4-FFF2-40B4-BE49-F238E27FC236}">
                <a16:creationId xmlns:a16="http://schemas.microsoft.com/office/drawing/2014/main" id="{4293528E-0CA3-4E56-B7A0-091C0AB0C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BA1A0D-067A-C09B-DE57-C03A66F9E9AE}"/>
              </a:ext>
            </a:extLst>
          </p:cNvPr>
          <p:cNvSpPr>
            <a:spLocks noGrp="1"/>
          </p:cNvSpPr>
          <p:nvPr>
            <p:ph type="title"/>
          </p:nvPr>
        </p:nvSpPr>
        <p:spPr>
          <a:xfrm>
            <a:off x="766939" y="5428888"/>
            <a:ext cx="10658121" cy="875980"/>
          </a:xfrm>
        </p:spPr>
        <p:txBody>
          <a:bodyPr vert="horz" lIns="91440" tIns="45720" rIns="91440" bIns="45720" rtlCol="0" anchor="ctr">
            <a:normAutofit fontScale="90000"/>
          </a:bodyPr>
          <a:lstStyle/>
          <a:p>
            <a:pPr algn="ctr"/>
            <a:r>
              <a:rPr lang="en-US" dirty="0"/>
              <a:t>For next time…</a:t>
            </a:r>
            <a:br>
              <a:rPr lang="en-US" dirty="0"/>
            </a:br>
            <a:r>
              <a:rPr lang="en-US" dirty="0"/>
              <a:t>04/11/24</a:t>
            </a:r>
          </a:p>
        </p:txBody>
      </p:sp>
      <p:sp>
        <p:nvSpPr>
          <p:cNvPr id="16" name="Freeform: Shape 15">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21711" y="313659"/>
            <a:ext cx="11418399" cy="4399017"/>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0 w 7680682"/>
              <a:gd name="connsiteY4" fmla="*/ 60538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42138 w 7680682"/>
              <a:gd name="connsiteY4" fmla="*/ 40219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9875 w 7688439"/>
              <a:gd name="connsiteY0" fmla="*/ 6433518 h 6433552"/>
              <a:gd name="connsiteX1" fmla="*/ 6560587 w 7688439"/>
              <a:gd name="connsiteY1" fmla="*/ 6424418 h 6433552"/>
              <a:gd name="connsiteX2" fmla="*/ 995539 w 7688439"/>
              <a:gd name="connsiteY2" fmla="*/ 6393888 h 6433552"/>
              <a:gd name="connsiteX3" fmla="*/ 7757 w 7688439"/>
              <a:gd name="connsiteY3" fmla="*/ 6365104 h 6433552"/>
              <a:gd name="connsiteX4" fmla="*/ 49895 w 7688439"/>
              <a:gd name="connsiteY4" fmla="*/ 40219 h 6433552"/>
              <a:gd name="connsiteX5" fmla="*/ 241539 w 7688439"/>
              <a:gd name="connsiteY5" fmla="*/ 0 h 6433552"/>
              <a:gd name="connsiteX6" fmla="*/ 6439076 w 7688439"/>
              <a:gd name="connsiteY6" fmla="*/ 28166 h 6433552"/>
              <a:gd name="connsiteX7" fmla="*/ 7639227 w 7688439"/>
              <a:gd name="connsiteY7" fmla="*/ 58697 h 6433552"/>
              <a:gd name="connsiteX8" fmla="*/ 7567789 w 7688439"/>
              <a:gd name="connsiteY8" fmla="*/ 6302294 h 6433552"/>
              <a:gd name="connsiteX9" fmla="*/ 7402081 w 7688439"/>
              <a:gd name="connsiteY9" fmla="*/ 6430320 h 6433552"/>
              <a:gd name="connsiteX10" fmla="*/ 7149875 w 7688439"/>
              <a:gd name="connsiteY10" fmla="*/ 6433518 h 6433552"/>
              <a:gd name="connsiteX0" fmla="*/ 7149875 w 7664186"/>
              <a:gd name="connsiteY0" fmla="*/ 6433518 h 6433552"/>
              <a:gd name="connsiteX1" fmla="*/ 6560587 w 7664186"/>
              <a:gd name="connsiteY1" fmla="*/ 6424418 h 6433552"/>
              <a:gd name="connsiteX2" fmla="*/ 995539 w 7664186"/>
              <a:gd name="connsiteY2" fmla="*/ 6393888 h 6433552"/>
              <a:gd name="connsiteX3" fmla="*/ 7757 w 7664186"/>
              <a:gd name="connsiteY3" fmla="*/ 6365104 h 6433552"/>
              <a:gd name="connsiteX4" fmla="*/ 49895 w 7664186"/>
              <a:gd name="connsiteY4" fmla="*/ 40219 h 6433552"/>
              <a:gd name="connsiteX5" fmla="*/ 241539 w 7664186"/>
              <a:gd name="connsiteY5" fmla="*/ 0 h 6433552"/>
              <a:gd name="connsiteX6" fmla="*/ 6439076 w 7664186"/>
              <a:gd name="connsiteY6" fmla="*/ 28166 h 6433552"/>
              <a:gd name="connsiteX7" fmla="*/ 7639227 w 7664186"/>
              <a:gd name="connsiteY7" fmla="*/ 58697 h 6433552"/>
              <a:gd name="connsiteX8" fmla="*/ 7567789 w 7664186"/>
              <a:gd name="connsiteY8" fmla="*/ 6302294 h 6433552"/>
              <a:gd name="connsiteX9" fmla="*/ 7402081 w 7664186"/>
              <a:gd name="connsiteY9" fmla="*/ 6430320 h 6433552"/>
              <a:gd name="connsiteX10" fmla="*/ 7149875 w 7664186"/>
              <a:gd name="connsiteY10" fmla="*/ 6433518 h 6433552"/>
              <a:gd name="connsiteX0" fmla="*/ 7149875 w 7657158"/>
              <a:gd name="connsiteY0" fmla="*/ 6433518 h 6433552"/>
              <a:gd name="connsiteX1" fmla="*/ 6560587 w 7657158"/>
              <a:gd name="connsiteY1" fmla="*/ 6424418 h 6433552"/>
              <a:gd name="connsiteX2" fmla="*/ 995539 w 7657158"/>
              <a:gd name="connsiteY2" fmla="*/ 6393888 h 6433552"/>
              <a:gd name="connsiteX3" fmla="*/ 7757 w 7657158"/>
              <a:gd name="connsiteY3" fmla="*/ 6365104 h 6433552"/>
              <a:gd name="connsiteX4" fmla="*/ 49895 w 7657158"/>
              <a:gd name="connsiteY4" fmla="*/ 40219 h 6433552"/>
              <a:gd name="connsiteX5" fmla="*/ 241539 w 7657158"/>
              <a:gd name="connsiteY5" fmla="*/ 0 h 6433552"/>
              <a:gd name="connsiteX6" fmla="*/ 6439076 w 7657158"/>
              <a:gd name="connsiteY6" fmla="*/ 28166 h 6433552"/>
              <a:gd name="connsiteX7" fmla="*/ 7639227 w 7657158"/>
              <a:gd name="connsiteY7" fmla="*/ 58697 h 6433552"/>
              <a:gd name="connsiteX8" fmla="*/ 7567789 w 7657158"/>
              <a:gd name="connsiteY8" fmla="*/ 6302294 h 6433552"/>
              <a:gd name="connsiteX9" fmla="*/ 7402081 w 7657158"/>
              <a:gd name="connsiteY9" fmla="*/ 6430320 h 6433552"/>
              <a:gd name="connsiteX10" fmla="*/ 7149875 w 7657158"/>
              <a:gd name="connsiteY10" fmla="*/ 6433518 h 6433552"/>
              <a:gd name="connsiteX0" fmla="*/ 7149875 w 7661310"/>
              <a:gd name="connsiteY0" fmla="*/ 6433518 h 6452113"/>
              <a:gd name="connsiteX1" fmla="*/ 6560587 w 7661310"/>
              <a:gd name="connsiteY1" fmla="*/ 6424418 h 6452113"/>
              <a:gd name="connsiteX2" fmla="*/ 995539 w 7661310"/>
              <a:gd name="connsiteY2" fmla="*/ 6393888 h 6452113"/>
              <a:gd name="connsiteX3" fmla="*/ 7757 w 7661310"/>
              <a:gd name="connsiteY3" fmla="*/ 6365104 h 6452113"/>
              <a:gd name="connsiteX4" fmla="*/ 49895 w 7661310"/>
              <a:gd name="connsiteY4" fmla="*/ 40219 h 6452113"/>
              <a:gd name="connsiteX5" fmla="*/ 241539 w 7661310"/>
              <a:gd name="connsiteY5" fmla="*/ 0 h 6452113"/>
              <a:gd name="connsiteX6" fmla="*/ 6439076 w 7661310"/>
              <a:gd name="connsiteY6" fmla="*/ 28166 h 6452113"/>
              <a:gd name="connsiteX7" fmla="*/ 7639227 w 7661310"/>
              <a:gd name="connsiteY7" fmla="*/ 58697 h 6452113"/>
              <a:gd name="connsiteX8" fmla="*/ 7589645 w 7661310"/>
              <a:gd name="connsiteY8" fmla="*/ 6366021 h 6452113"/>
              <a:gd name="connsiteX9" fmla="*/ 7402081 w 7661310"/>
              <a:gd name="connsiteY9" fmla="*/ 6430320 h 6452113"/>
              <a:gd name="connsiteX10" fmla="*/ 7149875 w 7661310"/>
              <a:gd name="connsiteY10" fmla="*/ 6433518 h 6452113"/>
              <a:gd name="connsiteX0" fmla="*/ 7149875 w 7657523"/>
              <a:gd name="connsiteY0" fmla="*/ 6433518 h 6452112"/>
              <a:gd name="connsiteX1" fmla="*/ 6560587 w 7657523"/>
              <a:gd name="connsiteY1" fmla="*/ 6424418 h 6452112"/>
              <a:gd name="connsiteX2" fmla="*/ 995539 w 7657523"/>
              <a:gd name="connsiteY2" fmla="*/ 6393888 h 6452112"/>
              <a:gd name="connsiteX3" fmla="*/ 7757 w 7657523"/>
              <a:gd name="connsiteY3" fmla="*/ 6365104 h 6452112"/>
              <a:gd name="connsiteX4" fmla="*/ 49895 w 7657523"/>
              <a:gd name="connsiteY4" fmla="*/ 40219 h 6452112"/>
              <a:gd name="connsiteX5" fmla="*/ 241539 w 7657523"/>
              <a:gd name="connsiteY5" fmla="*/ 0 h 6452112"/>
              <a:gd name="connsiteX6" fmla="*/ 6439076 w 7657523"/>
              <a:gd name="connsiteY6" fmla="*/ 28166 h 6452112"/>
              <a:gd name="connsiteX7" fmla="*/ 7639227 w 7657523"/>
              <a:gd name="connsiteY7" fmla="*/ 58697 h 6452112"/>
              <a:gd name="connsiteX8" fmla="*/ 7589645 w 7657523"/>
              <a:gd name="connsiteY8" fmla="*/ 6366021 h 6452112"/>
              <a:gd name="connsiteX9" fmla="*/ 7402081 w 7657523"/>
              <a:gd name="connsiteY9" fmla="*/ 6430320 h 6452112"/>
              <a:gd name="connsiteX10" fmla="*/ 7149875 w 7657523"/>
              <a:gd name="connsiteY10" fmla="*/ 6433518 h 6452112"/>
              <a:gd name="connsiteX0" fmla="*/ 7149875 w 7639227"/>
              <a:gd name="connsiteY0" fmla="*/ 6433518 h 6452112"/>
              <a:gd name="connsiteX1" fmla="*/ 6560587 w 7639227"/>
              <a:gd name="connsiteY1" fmla="*/ 6424418 h 6452112"/>
              <a:gd name="connsiteX2" fmla="*/ 995539 w 7639227"/>
              <a:gd name="connsiteY2" fmla="*/ 6393888 h 6452112"/>
              <a:gd name="connsiteX3" fmla="*/ 7757 w 7639227"/>
              <a:gd name="connsiteY3" fmla="*/ 6365104 h 6452112"/>
              <a:gd name="connsiteX4" fmla="*/ 49895 w 7639227"/>
              <a:gd name="connsiteY4" fmla="*/ 40219 h 6452112"/>
              <a:gd name="connsiteX5" fmla="*/ 241539 w 7639227"/>
              <a:gd name="connsiteY5" fmla="*/ 0 h 6452112"/>
              <a:gd name="connsiteX6" fmla="*/ 6439076 w 7639227"/>
              <a:gd name="connsiteY6" fmla="*/ 28166 h 6452112"/>
              <a:gd name="connsiteX7" fmla="*/ 7639227 w 7639227"/>
              <a:gd name="connsiteY7" fmla="*/ 58697 h 6452112"/>
              <a:gd name="connsiteX8" fmla="*/ 7589645 w 7639227"/>
              <a:gd name="connsiteY8" fmla="*/ 6366021 h 6452112"/>
              <a:gd name="connsiteX9" fmla="*/ 7402081 w 7639227"/>
              <a:gd name="connsiteY9" fmla="*/ 6430320 h 6452112"/>
              <a:gd name="connsiteX10" fmla="*/ 7149875 w 7639227"/>
              <a:gd name="connsiteY10" fmla="*/ 6433518 h 6452112"/>
              <a:gd name="connsiteX0" fmla="*/ 7149875 w 7641711"/>
              <a:gd name="connsiteY0" fmla="*/ 6433518 h 6473199"/>
              <a:gd name="connsiteX1" fmla="*/ 6560587 w 7641711"/>
              <a:gd name="connsiteY1" fmla="*/ 6424418 h 6473199"/>
              <a:gd name="connsiteX2" fmla="*/ 995539 w 7641711"/>
              <a:gd name="connsiteY2" fmla="*/ 6393888 h 6473199"/>
              <a:gd name="connsiteX3" fmla="*/ 7757 w 7641711"/>
              <a:gd name="connsiteY3" fmla="*/ 6365104 h 6473199"/>
              <a:gd name="connsiteX4" fmla="*/ 49895 w 7641711"/>
              <a:gd name="connsiteY4" fmla="*/ 40219 h 6473199"/>
              <a:gd name="connsiteX5" fmla="*/ 241539 w 7641711"/>
              <a:gd name="connsiteY5" fmla="*/ 0 h 6473199"/>
              <a:gd name="connsiteX6" fmla="*/ 6439076 w 7641711"/>
              <a:gd name="connsiteY6" fmla="*/ 28166 h 6473199"/>
              <a:gd name="connsiteX7" fmla="*/ 7639227 w 7641711"/>
              <a:gd name="connsiteY7" fmla="*/ 58697 h 6473199"/>
              <a:gd name="connsiteX8" fmla="*/ 7618786 w 7641711"/>
              <a:gd name="connsiteY8" fmla="*/ 6397885 h 6473199"/>
              <a:gd name="connsiteX9" fmla="*/ 7402081 w 7641711"/>
              <a:gd name="connsiteY9" fmla="*/ 6430320 h 6473199"/>
              <a:gd name="connsiteX10" fmla="*/ 7149875 w 7641711"/>
              <a:gd name="connsiteY10" fmla="*/ 6433518 h 6473199"/>
              <a:gd name="connsiteX0" fmla="*/ 7149875 w 7641711"/>
              <a:gd name="connsiteY0" fmla="*/ 6433518 h 6438168"/>
              <a:gd name="connsiteX1" fmla="*/ 6560587 w 7641711"/>
              <a:gd name="connsiteY1" fmla="*/ 6424418 h 6438168"/>
              <a:gd name="connsiteX2" fmla="*/ 995539 w 7641711"/>
              <a:gd name="connsiteY2" fmla="*/ 6393888 h 6438168"/>
              <a:gd name="connsiteX3" fmla="*/ 7757 w 7641711"/>
              <a:gd name="connsiteY3" fmla="*/ 6365104 h 6438168"/>
              <a:gd name="connsiteX4" fmla="*/ 49895 w 7641711"/>
              <a:gd name="connsiteY4" fmla="*/ 40219 h 6438168"/>
              <a:gd name="connsiteX5" fmla="*/ 241539 w 7641711"/>
              <a:gd name="connsiteY5" fmla="*/ 0 h 6438168"/>
              <a:gd name="connsiteX6" fmla="*/ 6439076 w 7641711"/>
              <a:gd name="connsiteY6" fmla="*/ 28166 h 6438168"/>
              <a:gd name="connsiteX7" fmla="*/ 7639227 w 7641711"/>
              <a:gd name="connsiteY7" fmla="*/ 58697 h 6438168"/>
              <a:gd name="connsiteX8" fmla="*/ 7618786 w 7641711"/>
              <a:gd name="connsiteY8" fmla="*/ 6397885 h 6438168"/>
              <a:gd name="connsiteX9" fmla="*/ 7402081 w 7641711"/>
              <a:gd name="connsiteY9" fmla="*/ 6430320 h 6438168"/>
              <a:gd name="connsiteX10" fmla="*/ 7149875 w 7641711"/>
              <a:gd name="connsiteY10" fmla="*/ 6433518 h 6438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41711" h="6438168">
                <a:moveTo>
                  <a:pt x="7149875" y="6433518"/>
                </a:moveTo>
                <a:cubicBezTo>
                  <a:pt x="6975114" y="6433129"/>
                  <a:pt x="6756136" y="6429491"/>
                  <a:pt x="6560587" y="6424418"/>
                </a:cubicBezTo>
                <a:lnTo>
                  <a:pt x="995539" y="6393888"/>
                </a:lnTo>
                <a:lnTo>
                  <a:pt x="7757" y="6365104"/>
                </a:lnTo>
                <a:cubicBezTo>
                  <a:pt x="-20334" y="4216169"/>
                  <a:pt x="35849" y="2148514"/>
                  <a:pt x="49895" y="40219"/>
                </a:cubicBezTo>
                <a:lnTo>
                  <a:pt x="241539" y="0"/>
                </a:lnTo>
                <a:lnTo>
                  <a:pt x="6439076" y="28166"/>
                </a:lnTo>
                <a:cubicBezTo>
                  <a:pt x="6939139" y="58697"/>
                  <a:pt x="7296327" y="28165"/>
                  <a:pt x="7639227" y="58697"/>
                </a:cubicBezTo>
                <a:cubicBezTo>
                  <a:pt x="7638435" y="2070139"/>
                  <a:pt x="7653203" y="4107561"/>
                  <a:pt x="7618786" y="6397885"/>
                </a:cubicBezTo>
                <a:cubicBezTo>
                  <a:pt x="7625166" y="6478264"/>
                  <a:pt x="7566387" y="6409966"/>
                  <a:pt x="7402081" y="6430320"/>
                </a:cubicBezTo>
                <a:cubicBezTo>
                  <a:pt x="7343671" y="6432816"/>
                  <a:pt x="7254732" y="6433752"/>
                  <a:pt x="7149875" y="6433518"/>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A white paper with black text&#10;&#10;Description automatically generated">
            <a:extLst>
              <a:ext uri="{FF2B5EF4-FFF2-40B4-BE49-F238E27FC236}">
                <a16:creationId xmlns:a16="http://schemas.microsoft.com/office/drawing/2014/main" id="{8E708790-17F8-6D99-3E6A-39BFDB64859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7123" y="613953"/>
            <a:ext cx="10346318" cy="3772310"/>
          </a:xfrm>
        </p:spPr>
      </p:pic>
    </p:spTree>
    <p:extLst>
      <p:ext uri="{BB962C8B-B14F-4D97-AF65-F5344CB8AC3E}">
        <p14:creationId xmlns:p14="http://schemas.microsoft.com/office/powerpoint/2010/main" val="353212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83AF9C6E-31D5-480C-AE10-9BA3E4ED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pumpkins">
            <a:extLst>
              <a:ext uri="{FF2B5EF4-FFF2-40B4-BE49-F238E27FC236}">
                <a16:creationId xmlns:a16="http://schemas.microsoft.com/office/drawing/2014/main" id="{D2CCDC26-5304-834C-9B3B-43696604E69B}"/>
              </a:ext>
            </a:extLst>
          </p:cNvPr>
          <p:cNvPicPr>
            <a:picLocks noChangeAspect="1"/>
          </p:cNvPicPr>
          <p:nvPr/>
        </p:nvPicPr>
        <p:blipFill>
          <a:blip r:embed="rId2"/>
          <a:srcRect t="339" b="15074"/>
          <a:stretch/>
        </p:blipFill>
        <p:spPr>
          <a:xfrm>
            <a:off x="20" y="10"/>
            <a:ext cx="12191979" cy="6857989"/>
          </a:xfrm>
          <a:prstGeom prst="rect">
            <a:avLst/>
          </a:prstGeom>
        </p:spPr>
      </p:pic>
      <p:sp>
        <p:nvSpPr>
          <p:cNvPr id="15" name="Freeform: Shape 14">
            <a:extLst>
              <a:ext uri="{FF2B5EF4-FFF2-40B4-BE49-F238E27FC236}">
                <a16:creationId xmlns:a16="http://schemas.microsoft.com/office/drawing/2014/main" id="{4F63EBA1-848C-4958-811B-0BEF4A0D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17769" y="3367630"/>
            <a:ext cx="4808784" cy="2769498"/>
          </a:xfrm>
          <a:custGeom>
            <a:avLst/>
            <a:gdLst>
              <a:gd name="connsiteX0" fmla="*/ 4456852 w 7096563"/>
              <a:gd name="connsiteY0" fmla="*/ 382 h 2526654"/>
              <a:gd name="connsiteX1" fmla="*/ 5996285 w 7096563"/>
              <a:gd name="connsiteY1" fmla="*/ 12882 h 2526654"/>
              <a:gd name="connsiteX2" fmla="*/ 7029234 w 7096563"/>
              <a:gd name="connsiteY2" fmla="*/ 444804 h 2526654"/>
              <a:gd name="connsiteX3" fmla="*/ 6956662 w 7096563"/>
              <a:gd name="connsiteY3" fmla="*/ 1562396 h 2526654"/>
              <a:gd name="connsiteX4" fmla="*/ 6145668 w 7096563"/>
              <a:gd name="connsiteY4" fmla="*/ 1942015 h 2526654"/>
              <a:gd name="connsiteX5" fmla="*/ 5837370 w 7096563"/>
              <a:gd name="connsiteY5" fmla="*/ 1959647 h 2526654"/>
              <a:gd name="connsiteX6" fmla="*/ 5815841 w 7096563"/>
              <a:gd name="connsiteY6" fmla="*/ 2526654 h 2526654"/>
              <a:gd name="connsiteX7" fmla="*/ 5303195 w 7096563"/>
              <a:gd name="connsiteY7" fmla="*/ 1946413 h 2526654"/>
              <a:gd name="connsiteX8" fmla="*/ 5039055 w 7096563"/>
              <a:gd name="connsiteY8" fmla="*/ 1933347 h 2526654"/>
              <a:gd name="connsiteX9" fmla="*/ 875181 w 7096563"/>
              <a:gd name="connsiteY9" fmla="*/ 1954285 h 2526654"/>
              <a:gd name="connsiteX10" fmla="*/ 149462 w 7096563"/>
              <a:gd name="connsiteY10" fmla="*/ 1489824 h 2526654"/>
              <a:gd name="connsiteX11" fmla="*/ 33346 w 7096563"/>
              <a:gd name="connsiteY11" fmla="*/ 604461 h 2526654"/>
              <a:gd name="connsiteX12" fmla="*/ 761024 w 7096563"/>
              <a:gd name="connsiteY12" fmla="*/ 99968 h 2526654"/>
              <a:gd name="connsiteX13" fmla="*/ 2289456 w 7096563"/>
              <a:gd name="connsiteY13" fmla="*/ 35686 h 2526654"/>
              <a:gd name="connsiteX14" fmla="*/ 2355877 w 7096563"/>
              <a:gd name="connsiteY14" fmla="*/ 33952 h 2526654"/>
              <a:gd name="connsiteX15" fmla="*/ 2355877 w 7096563"/>
              <a:gd name="connsiteY15" fmla="*/ 18770 h 2526654"/>
              <a:gd name="connsiteX16" fmla="*/ 2878392 w 7096563"/>
              <a:gd name="connsiteY16" fmla="*/ 18770 h 2526654"/>
              <a:gd name="connsiteX17" fmla="*/ 2878392 w 7096563"/>
              <a:gd name="connsiteY17" fmla="*/ 20840 h 2526654"/>
              <a:gd name="connsiteX18" fmla="*/ 3326250 w 7096563"/>
              <a:gd name="connsiteY18" fmla="*/ 11889 h 2526654"/>
              <a:gd name="connsiteX19" fmla="*/ 4456852 w 7096563"/>
              <a:gd name="connsiteY19" fmla="*/ 382 h 2526654"/>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2878392 w 7096563"/>
              <a:gd name="connsiteY16" fmla="*/ 20458 h 2526272"/>
              <a:gd name="connsiteX17" fmla="*/ 3326250 w 7096563"/>
              <a:gd name="connsiteY17" fmla="*/ 11507 h 2526272"/>
              <a:gd name="connsiteX18" fmla="*/ 4456852 w 7096563"/>
              <a:gd name="connsiteY18"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3326250 w 7096563"/>
              <a:gd name="connsiteY16" fmla="*/ 11507 h 2526272"/>
              <a:gd name="connsiteX17" fmla="*/ 4456852 w 7096563"/>
              <a:gd name="connsiteY17"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878392 w 7096563"/>
              <a:gd name="connsiteY14" fmla="*/ 18388 h 2526272"/>
              <a:gd name="connsiteX15" fmla="*/ 3326250 w 7096563"/>
              <a:gd name="connsiteY15" fmla="*/ 11507 h 2526272"/>
              <a:gd name="connsiteX16" fmla="*/ 4456852 w 7096563"/>
              <a:gd name="connsiteY16"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3326250 w 7096563"/>
              <a:gd name="connsiteY14" fmla="*/ 11507 h 2526272"/>
              <a:gd name="connsiteX15" fmla="*/ 4456852 w 7096563"/>
              <a:gd name="connsiteY15"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4456852 w 7096563"/>
              <a:gd name="connsiteY14" fmla="*/ 0 h 2526272"/>
              <a:gd name="connsiteX0" fmla="*/ 2289456 w 7096563"/>
              <a:gd name="connsiteY0" fmla="*/ 22804 h 2513772"/>
              <a:gd name="connsiteX1" fmla="*/ 5996285 w 7096563"/>
              <a:gd name="connsiteY1" fmla="*/ 0 h 2513772"/>
              <a:gd name="connsiteX2" fmla="*/ 7029234 w 7096563"/>
              <a:gd name="connsiteY2" fmla="*/ 431922 h 2513772"/>
              <a:gd name="connsiteX3" fmla="*/ 6956662 w 7096563"/>
              <a:gd name="connsiteY3" fmla="*/ 1549514 h 2513772"/>
              <a:gd name="connsiteX4" fmla="*/ 6145668 w 7096563"/>
              <a:gd name="connsiteY4" fmla="*/ 1929133 h 2513772"/>
              <a:gd name="connsiteX5" fmla="*/ 5837370 w 7096563"/>
              <a:gd name="connsiteY5" fmla="*/ 1946765 h 2513772"/>
              <a:gd name="connsiteX6" fmla="*/ 5815841 w 7096563"/>
              <a:gd name="connsiteY6" fmla="*/ 2513772 h 2513772"/>
              <a:gd name="connsiteX7" fmla="*/ 5303195 w 7096563"/>
              <a:gd name="connsiteY7" fmla="*/ 1933531 h 2513772"/>
              <a:gd name="connsiteX8" fmla="*/ 5039055 w 7096563"/>
              <a:gd name="connsiteY8" fmla="*/ 1920465 h 2513772"/>
              <a:gd name="connsiteX9" fmla="*/ 875181 w 7096563"/>
              <a:gd name="connsiteY9" fmla="*/ 1941403 h 2513772"/>
              <a:gd name="connsiteX10" fmla="*/ 149462 w 7096563"/>
              <a:gd name="connsiteY10" fmla="*/ 1476942 h 2513772"/>
              <a:gd name="connsiteX11" fmla="*/ 33346 w 7096563"/>
              <a:gd name="connsiteY11" fmla="*/ 591579 h 2513772"/>
              <a:gd name="connsiteX12" fmla="*/ 761024 w 7096563"/>
              <a:gd name="connsiteY12" fmla="*/ 87086 h 2513772"/>
              <a:gd name="connsiteX13" fmla="*/ 2289456 w 7096563"/>
              <a:gd name="connsiteY13" fmla="*/ 22804 h 2513772"/>
              <a:gd name="connsiteX0" fmla="*/ 2289456 w 7096563"/>
              <a:gd name="connsiteY0" fmla="*/ 33636 h 2524604"/>
              <a:gd name="connsiteX1" fmla="*/ 5996285 w 7096563"/>
              <a:gd name="connsiteY1" fmla="*/ 10832 h 2524604"/>
              <a:gd name="connsiteX2" fmla="*/ 7029234 w 7096563"/>
              <a:gd name="connsiteY2" fmla="*/ 442754 h 2524604"/>
              <a:gd name="connsiteX3" fmla="*/ 6956662 w 7096563"/>
              <a:gd name="connsiteY3" fmla="*/ 1560346 h 2524604"/>
              <a:gd name="connsiteX4" fmla="*/ 6145668 w 7096563"/>
              <a:gd name="connsiteY4" fmla="*/ 1939965 h 2524604"/>
              <a:gd name="connsiteX5" fmla="*/ 5837370 w 7096563"/>
              <a:gd name="connsiteY5" fmla="*/ 1957597 h 2524604"/>
              <a:gd name="connsiteX6" fmla="*/ 5815841 w 7096563"/>
              <a:gd name="connsiteY6" fmla="*/ 2524604 h 2524604"/>
              <a:gd name="connsiteX7" fmla="*/ 5303195 w 7096563"/>
              <a:gd name="connsiteY7" fmla="*/ 1944363 h 2524604"/>
              <a:gd name="connsiteX8" fmla="*/ 5039055 w 7096563"/>
              <a:gd name="connsiteY8" fmla="*/ 1931297 h 2524604"/>
              <a:gd name="connsiteX9" fmla="*/ 875181 w 7096563"/>
              <a:gd name="connsiteY9" fmla="*/ 1952235 h 2524604"/>
              <a:gd name="connsiteX10" fmla="*/ 149462 w 7096563"/>
              <a:gd name="connsiteY10" fmla="*/ 1487774 h 2524604"/>
              <a:gd name="connsiteX11" fmla="*/ 33346 w 7096563"/>
              <a:gd name="connsiteY11" fmla="*/ 602411 h 2524604"/>
              <a:gd name="connsiteX12" fmla="*/ 761024 w 7096563"/>
              <a:gd name="connsiteY12" fmla="*/ 97918 h 2524604"/>
              <a:gd name="connsiteX13" fmla="*/ 2289456 w 7096563"/>
              <a:gd name="connsiteY13" fmla="*/ 33636 h 2524604"/>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748423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347315 w 7154422"/>
              <a:gd name="connsiteY0" fmla="*/ 33636 h 2397161"/>
              <a:gd name="connsiteX1" fmla="*/ 6054144 w 7154422"/>
              <a:gd name="connsiteY1" fmla="*/ 10832 h 2397161"/>
              <a:gd name="connsiteX2" fmla="*/ 7087093 w 7154422"/>
              <a:gd name="connsiteY2" fmla="*/ 442754 h 2397161"/>
              <a:gd name="connsiteX3" fmla="*/ 7014521 w 7154422"/>
              <a:gd name="connsiteY3" fmla="*/ 1560346 h 2397161"/>
              <a:gd name="connsiteX4" fmla="*/ 6203527 w 7154422"/>
              <a:gd name="connsiteY4" fmla="*/ 1939965 h 2397161"/>
              <a:gd name="connsiteX5" fmla="*/ 5895229 w 7154422"/>
              <a:gd name="connsiteY5" fmla="*/ 1957597 h 2397161"/>
              <a:gd name="connsiteX6" fmla="*/ 5849495 w 7154422"/>
              <a:gd name="connsiteY6" fmla="*/ 2397161 h 2397161"/>
              <a:gd name="connsiteX7" fmla="*/ 5361054 w 7154422"/>
              <a:gd name="connsiteY7" fmla="*/ 1944363 h 2397161"/>
              <a:gd name="connsiteX8" fmla="*/ 5096914 w 7154422"/>
              <a:gd name="connsiteY8" fmla="*/ 1931297 h 2397161"/>
              <a:gd name="connsiteX9" fmla="*/ 806282 w 7154422"/>
              <a:gd name="connsiteY9" fmla="*/ 1952235 h 2397161"/>
              <a:gd name="connsiteX10" fmla="*/ 80562 w 7154422"/>
              <a:gd name="connsiteY10" fmla="*/ 1494506 h 2397161"/>
              <a:gd name="connsiteX11" fmla="*/ 91205 w 7154422"/>
              <a:gd name="connsiteY11" fmla="*/ 602411 h 2397161"/>
              <a:gd name="connsiteX12" fmla="*/ 818883 w 7154422"/>
              <a:gd name="connsiteY12" fmla="*/ 97918 h 2397161"/>
              <a:gd name="connsiteX13" fmla="*/ 2347315 w 7154422"/>
              <a:gd name="connsiteY13" fmla="*/ 33636 h 2397161"/>
              <a:gd name="connsiteX0" fmla="*/ 2353100 w 7160207"/>
              <a:gd name="connsiteY0" fmla="*/ 33636 h 2397161"/>
              <a:gd name="connsiteX1" fmla="*/ 6059929 w 7160207"/>
              <a:gd name="connsiteY1" fmla="*/ 10832 h 2397161"/>
              <a:gd name="connsiteX2" fmla="*/ 7092878 w 7160207"/>
              <a:gd name="connsiteY2" fmla="*/ 442754 h 2397161"/>
              <a:gd name="connsiteX3" fmla="*/ 7020306 w 7160207"/>
              <a:gd name="connsiteY3" fmla="*/ 1560346 h 2397161"/>
              <a:gd name="connsiteX4" fmla="*/ 6209312 w 7160207"/>
              <a:gd name="connsiteY4" fmla="*/ 1939965 h 2397161"/>
              <a:gd name="connsiteX5" fmla="*/ 5901014 w 7160207"/>
              <a:gd name="connsiteY5" fmla="*/ 1957597 h 2397161"/>
              <a:gd name="connsiteX6" fmla="*/ 5855280 w 7160207"/>
              <a:gd name="connsiteY6" fmla="*/ 2397161 h 2397161"/>
              <a:gd name="connsiteX7" fmla="*/ 5366839 w 7160207"/>
              <a:gd name="connsiteY7" fmla="*/ 1944363 h 2397161"/>
              <a:gd name="connsiteX8" fmla="*/ 5102699 w 7160207"/>
              <a:gd name="connsiteY8" fmla="*/ 1931297 h 2397161"/>
              <a:gd name="connsiteX9" fmla="*/ 812067 w 7160207"/>
              <a:gd name="connsiteY9" fmla="*/ 1952235 h 2397161"/>
              <a:gd name="connsiteX10" fmla="*/ 86347 w 7160207"/>
              <a:gd name="connsiteY10" fmla="*/ 1494506 h 2397161"/>
              <a:gd name="connsiteX11" fmla="*/ 81145 w 7160207"/>
              <a:gd name="connsiteY11" fmla="*/ 568748 h 2397161"/>
              <a:gd name="connsiteX12" fmla="*/ 824668 w 7160207"/>
              <a:gd name="connsiteY12" fmla="*/ 97918 h 2397161"/>
              <a:gd name="connsiteX13" fmla="*/ 2353100 w 7160207"/>
              <a:gd name="connsiteY13" fmla="*/ 33636 h 2397161"/>
              <a:gd name="connsiteX0" fmla="*/ 2363477 w 7170584"/>
              <a:gd name="connsiteY0" fmla="*/ 33636 h 2397161"/>
              <a:gd name="connsiteX1" fmla="*/ 6070306 w 7170584"/>
              <a:gd name="connsiteY1" fmla="*/ 10832 h 2397161"/>
              <a:gd name="connsiteX2" fmla="*/ 7103255 w 7170584"/>
              <a:gd name="connsiteY2" fmla="*/ 442754 h 2397161"/>
              <a:gd name="connsiteX3" fmla="*/ 7030683 w 7170584"/>
              <a:gd name="connsiteY3" fmla="*/ 1560346 h 2397161"/>
              <a:gd name="connsiteX4" fmla="*/ 6219689 w 7170584"/>
              <a:gd name="connsiteY4" fmla="*/ 1939965 h 2397161"/>
              <a:gd name="connsiteX5" fmla="*/ 5911391 w 7170584"/>
              <a:gd name="connsiteY5" fmla="*/ 1957597 h 2397161"/>
              <a:gd name="connsiteX6" fmla="*/ 5865657 w 7170584"/>
              <a:gd name="connsiteY6" fmla="*/ 2397161 h 2397161"/>
              <a:gd name="connsiteX7" fmla="*/ 5377216 w 7170584"/>
              <a:gd name="connsiteY7" fmla="*/ 1944363 h 2397161"/>
              <a:gd name="connsiteX8" fmla="*/ 5113076 w 7170584"/>
              <a:gd name="connsiteY8" fmla="*/ 1931297 h 2397161"/>
              <a:gd name="connsiteX9" fmla="*/ 822444 w 7170584"/>
              <a:gd name="connsiteY9" fmla="*/ 1952235 h 2397161"/>
              <a:gd name="connsiteX10" fmla="*/ 96724 w 7170584"/>
              <a:gd name="connsiteY10" fmla="*/ 1494506 h 2397161"/>
              <a:gd name="connsiteX11" fmla="*/ 91522 w 7170584"/>
              <a:gd name="connsiteY11" fmla="*/ 568748 h 2397161"/>
              <a:gd name="connsiteX12" fmla="*/ 835045 w 7170584"/>
              <a:gd name="connsiteY12" fmla="*/ 97918 h 2397161"/>
              <a:gd name="connsiteX13" fmla="*/ 2363477 w 7170584"/>
              <a:gd name="connsiteY13" fmla="*/ 33636 h 2397161"/>
              <a:gd name="connsiteX0" fmla="*/ 2363477 w 7170584"/>
              <a:gd name="connsiteY0" fmla="*/ 33636 h 2397161"/>
              <a:gd name="connsiteX1" fmla="*/ 6070306 w 7170584"/>
              <a:gd name="connsiteY1" fmla="*/ 10832 h 2397161"/>
              <a:gd name="connsiteX2" fmla="*/ 7103255 w 7170584"/>
              <a:gd name="connsiteY2" fmla="*/ 442754 h 2397161"/>
              <a:gd name="connsiteX3" fmla="*/ 7030683 w 7170584"/>
              <a:gd name="connsiteY3" fmla="*/ 1560346 h 2397161"/>
              <a:gd name="connsiteX4" fmla="*/ 6219689 w 7170584"/>
              <a:gd name="connsiteY4" fmla="*/ 1939965 h 2397161"/>
              <a:gd name="connsiteX5" fmla="*/ 5911391 w 7170584"/>
              <a:gd name="connsiteY5" fmla="*/ 1957597 h 2397161"/>
              <a:gd name="connsiteX6" fmla="*/ 5865657 w 7170584"/>
              <a:gd name="connsiteY6" fmla="*/ 2397161 h 2397161"/>
              <a:gd name="connsiteX7" fmla="*/ 5377216 w 7170584"/>
              <a:gd name="connsiteY7" fmla="*/ 1944363 h 2397161"/>
              <a:gd name="connsiteX8" fmla="*/ 4891248 w 7170584"/>
              <a:gd name="connsiteY8" fmla="*/ 1944763 h 2397161"/>
              <a:gd name="connsiteX9" fmla="*/ 822444 w 7170584"/>
              <a:gd name="connsiteY9" fmla="*/ 1952235 h 2397161"/>
              <a:gd name="connsiteX10" fmla="*/ 96724 w 7170584"/>
              <a:gd name="connsiteY10" fmla="*/ 1494506 h 2397161"/>
              <a:gd name="connsiteX11" fmla="*/ 91522 w 7170584"/>
              <a:gd name="connsiteY11" fmla="*/ 568748 h 2397161"/>
              <a:gd name="connsiteX12" fmla="*/ 835045 w 7170584"/>
              <a:gd name="connsiteY12" fmla="*/ 97918 h 2397161"/>
              <a:gd name="connsiteX13" fmla="*/ 2363477 w 7170584"/>
              <a:gd name="connsiteY13" fmla="*/ 33636 h 2397161"/>
              <a:gd name="connsiteX0" fmla="*/ 2363477 w 7170584"/>
              <a:gd name="connsiteY0" fmla="*/ 33636 h 2397161"/>
              <a:gd name="connsiteX1" fmla="*/ 6070306 w 7170584"/>
              <a:gd name="connsiteY1" fmla="*/ 10832 h 2397161"/>
              <a:gd name="connsiteX2" fmla="*/ 7103255 w 7170584"/>
              <a:gd name="connsiteY2" fmla="*/ 442754 h 2397161"/>
              <a:gd name="connsiteX3" fmla="*/ 7030683 w 7170584"/>
              <a:gd name="connsiteY3" fmla="*/ 1560346 h 2397161"/>
              <a:gd name="connsiteX4" fmla="*/ 6219689 w 7170584"/>
              <a:gd name="connsiteY4" fmla="*/ 1939965 h 2397161"/>
              <a:gd name="connsiteX5" fmla="*/ 5911391 w 7170584"/>
              <a:gd name="connsiteY5" fmla="*/ 1957597 h 2397161"/>
              <a:gd name="connsiteX6" fmla="*/ 5865657 w 7170584"/>
              <a:gd name="connsiteY6" fmla="*/ 2397161 h 2397161"/>
              <a:gd name="connsiteX7" fmla="*/ 5218769 w 7170584"/>
              <a:gd name="connsiteY7" fmla="*/ 1944363 h 2397161"/>
              <a:gd name="connsiteX8" fmla="*/ 4891248 w 7170584"/>
              <a:gd name="connsiteY8" fmla="*/ 1944763 h 2397161"/>
              <a:gd name="connsiteX9" fmla="*/ 822444 w 7170584"/>
              <a:gd name="connsiteY9" fmla="*/ 1952235 h 2397161"/>
              <a:gd name="connsiteX10" fmla="*/ 96724 w 7170584"/>
              <a:gd name="connsiteY10" fmla="*/ 1494506 h 2397161"/>
              <a:gd name="connsiteX11" fmla="*/ 91522 w 7170584"/>
              <a:gd name="connsiteY11" fmla="*/ 568748 h 2397161"/>
              <a:gd name="connsiteX12" fmla="*/ 835045 w 7170584"/>
              <a:gd name="connsiteY12" fmla="*/ 97918 h 2397161"/>
              <a:gd name="connsiteX13" fmla="*/ 2363477 w 7170584"/>
              <a:gd name="connsiteY13" fmla="*/ 33636 h 2397161"/>
              <a:gd name="connsiteX0" fmla="*/ 2363477 w 7170584"/>
              <a:gd name="connsiteY0" fmla="*/ 33636 h 2370231"/>
              <a:gd name="connsiteX1" fmla="*/ 6070306 w 7170584"/>
              <a:gd name="connsiteY1" fmla="*/ 10832 h 2370231"/>
              <a:gd name="connsiteX2" fmla="*/ 7103255 w 7170584"/>
              <a:gd name="connsiteY2" fmla="*/ 442754 h 2370231"/>
              <a:gd name="connsiteX3" fmla="*/ 7030683 w 7170584"/>
              <a:gd name="connsiteY3" fmla="*/ 1560346 h 2370231"/>
              <a:gd name="connsiteX4" fmla="*/ 6219689 w 7170584"/>
              <a:gd name="connsiteY4" fmla="*/ 1939965 h 2370231"/>
              <a:gd name="connsiteX5" fmla="*/ 5911391 w 7170584"/>
              <a:gd name="connsiteY5" fmla="*/ 1957597 h 2370231"/>
              <a:gd name="connsiteX6" fmla="*/ 5675521 w 7170584"/>
              <a:gd name="connsiteY6" fmla="*/ 2370231 h 2370231"/>
              <a:gd name="connsiteX7" fmla="*/ 5218769 w 7170584"/>
              <a:gd name="connsiteY7" fmla="*/ 1944363 h 2370231"/>
              <a:gd name="connsiteX8" fmla="*/ 4891248 w 7170584"/>
              <a:gd name="connsiteY8" fmla="*/ 1944763 h 2370231"/>
              <a:gd name="connsiteX9" fmla="*/ 822444 w 7170584"/>
              <a:gd name="connsiteY9" fmla="*/ 1952235 h 2370231"/>
              <a:gd name="connsiteX10" fmla="*/ 96724 w 7170584"/>
              <a:gd name="connsiteY10" fmla="*/ 1494506 h 2370231"/>
              <a:gd name="connsiteX11" fmla="*/ 91522 w 7170584"/>
              <a:gd name="connsiteY11" fmla="*/ 568748 h 2370231"/>
              <a:gd name="connsiteX12" fmla="*/ 835045 w 7170584"/>
              <a:gd name="connsiteY12" fmla="*/ 97918 h 2370231"/>
              <a:gd name="connsiteX13" fmla="*/ 2363477 w 7170584"/>
              <a:gd name="connsiteY13" fmla="*/ 33636 h 2370231"/>
              <a:gd name="connsiteX0" fmla="*/ 2363477 w 7170584"/>
              <a:gd name="connsiteY0" fmla="*/ 33636 h 2370231"/>
              <a:gd name="connsiteX1" fmla="*/ 6070306 w 7170584"/>
              <a:gd name="connsiteY1" fmla="*/ 10832 h 2370231"/>
              <a:gd name="connsiteX2" fmla="*/ 7103255 w 7170584"/>
              <a:gd name="connsiteY2" fmla="*/ 442754 h 2370231"/>
              <a:gd name="connsiteX3" fmla="*/ 7030683 w 7170584"/>
              <a:gd name="connsiteY3" fmla="*/ 1560346 h 2370231"/>
              <a:gd name="connsiteX4" fmla="*/ 6219689 w 7170584"/>
              <a:gd name="connsiteY4" fmla="*/ 1939965 h 2370231"/>
              <a:gd name="connsiteX5" fmla="*/ 5911391 w 7170584"/>
              <a:gd name="connsiteY5" fmla="*/ 1957597 h 2370231"/>
              <a:gd name="connsiteX6" fmla="*/ 5675521 w 7170584"/>
              <a:gd name="connsiteY6" fmla="*/ 2370231 h 2370231"/>
              <a:gd name="connsiteX7" fmla="*/ 5218769 w 7170584"/>
              <a:gd name="connsiteY7" fmla="*/ 1944363 h 2370231"/>
              <a:gd name="connsiteX8" fmla="*/ 4891248 w 7170584"/>
              <a:gd name="connsiteY8" fmla="*/ 1944763 h 2370231"/>
              <a:gd name="connsiteX9" fmla="*/ 822444 w 7170584"/>
              <a:gd name="connsiteY9" fmla="*/ 1952235 h 2370231"/>
              <a:gd name="connsiteX10" fmla="*/ 96724 w 7170584"/>
              <a:gd name="connsiteY10" fmla="*/ 1494506 h 2370231"/>
              <a:gd name="connsiteX11" fmla="*/ 91522 w 7170584"/>
              <a:gd name="connsiteY11" fmla="*/ 568748 h 2370231"/>
              <a:gd name="connsiteX12" fmla="*/ 835045 w 7170584"/>
              <a:gd name="connsiteY12" fmla="*/ 97918 h 2370231"/>
              <a:gd name="connsiteX13" fmla="*/ 2363477 w 7170584"/>
              <a:gd name="connsiteY13" fmla="*/ 33636 h 2370231"/>
              <a:gd name="connsiteX0" fmla="*/ 2363477 w 7170584"/>
              <a:gd name="connsiteY0" fmla="*/ 33636 h 2370231"/>
              <a:gd name="connsiteX1" fmla="*/ 6070306 w 7170584"/>
              <a:gd name="connsiteY1" fmla="*/ 10832 h 2370231"/>
              <a:gd name="connsiteX2" fmla="*/ 7103255 w 7170584"/>
              <a:gd name="connsiteY2" fmla="*/ 442754 h 2370231"/>
              <a:gd name="connsiteX3" fmla="*/ 7030683 w 7170584"/>
              <a:gd name="connsiteY3" fmla="*/ 1560346 h 2370231"/>
              <a:gd name="connsiteX4" fmla="*/ 6219689 w 7170584"/>
              <a:gd name="connsiteY4" fmla="*/ 1939965 h 2370231"/>
              <a:gd name="connsiteX5" fmla="*/ 5911391 w 7170584"/>
              <a:gd name="connsiteY5" fmla="*/ 1957597 h 2370231"/>
              <a:gd name="connsiteX6" fmla="*/ 5675521 w 7170584"/>
              <a:gd name="connsiteY6" fmla="*/ 2370231 h 2370231"/>
              <a:gd name="connsiteX7" fmla="*/ 5218769 w 7170584"/>
              <a:gd name="connsiteY7" fmla="*/ 1944363 h 2370231"/>
              <a:gd name="connsiteX8" fmla="*/ 4891248 w 7170584"/>
              <a:gd name="connsiteY8" fmla="*/ 1944763 h 2370231"/>
              <a:gd name="connsiteX9" fmla="*/ 822444 w 7170584"/>
              <a:gd name="connsiteY9" fmla="*/ 1952235 h 2370231"/>
              <a:gd name="connsiteX10" fmla="*/ 96724 w 7170584"/>
              <a:gd name="connsiteY10" fmla="*/ 1494506 h 2370231"/>
              <a:gd name="connsiteX11" fmla="*/ 91522 w 7170584"/>
              <a:gd name="connsiteY11" fmla="*/ 568748 h 2370231"/>
              <a:gd name="connsiteX12" fmla="*/ 835045 w 7170584"/>
              <a:gd name="connsiteY12" fmla="*/ 97918 h 2370231"/>
              <a:gd name="connsiteX13" fmla="*/ 2363477 w 7170584"/>
              <a:gd name="connsiteY13" fmla="*/ 33636 h 2370231"/>
              <a:gd name="connsiteX0" fmla="*/ 2363477 w 7170584"/>
              <a:gd name="connsiteY0" fmla="*/ 33636 h 2302906"/>
              <a:gd name="connsiteX1" fmla="*/ 6070306 w 7170584"/>
              <a:gd name="connsiteY1" fmla="*/ 10832 h 2302906"/>
              <a:gd name="connsiteX2" fmla="*/ 7103255 w 7170584"/>
              <a:gd name="connsiteY2" fmla="*/ 442754 h 2302906"/>
              <a:gd name="connsiteX3" fmla="*/ 7030683 w 7170584"/>
              <a:gd name="connsiteY3" fmla="*/ 1560346 h 2302906"/>
              <a:gd name="connsiteX4" fmla="*/ 6219689 w 7170584"/>
              <a:gd name="connsiteY4" fmla="*/ 1939965 h 2302906"/>
              <a:gd name="connsiteX5" fmla="*/ 5911391 w 7170584"/>
              <a:gd name="connsiteY5" fmla="*/ 1957597 h 2302906"/>
              <a:gd name="connsiteX6" fmla="*/ 5675521 w 7170584"/>
              <a:gd name="connsiteY6" fmla="*/ 2302906 h 2302906"/>
              <a:gd name="connsiteX7" fmla="*/ 5218769 w 7170584"/>
              <a:gd name="connsiteY7" fmla="*/ 1944363 h 2302906"/>
              <a:gd name="connsiteX8" fmla="*/ 4891248 w 7170584"/>
              <a:gd name="connsiteY8" fmla="*/ 1944763 h 2302906"/>
              <a:gd name="connsiteX9" fmla="*/ 822444 w 7170584"/>
              <a:gd name="connsiteY9" fmla="*/ 1952235 h 2302906"/>
              <a:gd name="connsiteX10" fmla="*/ 96724 w 7170584"/>
              <a:gd name="connsiteY10" fmla="*/ 1494506 h 2302906"/>
              <a:gd name="connsiteX11" fmla="*/ 91522 w 7170584"/>
              <a:gd name="connsiteY11" fmla="*/ 568748 h 2302906"/>
              <a:gd name="connsiteX12" fmla="*/ 835045 w 7170584"/>
              <a:gd name="connsiteY12" fmla="*/ 97918 h 2302906"/>
              <a:gd name="connsiteX13" fmla="*/ 2363477 w 7170584"/>
              <a:gd name="connsiteY13" fmla="*/ 33636 h 2302906"/>
              <a:gd name="connsiteX0" fmla="*/ 2363477 w 7170584"/>
              <a:gd name="connsiteY0" fmla="*/ 33636 h 2302906"/>
              <a:gd name="connsiteX1" fmla="*/ 6070306 w 7170584"/>
              <a:gd name="connsiteY1" fmla="*/ 10832 h 2302906"/>
              <a:gd name="connsiteX2" fmla="*/ 7103255 w 7170584"/>
              <a:gd name="connsiteY2" fmla="*/ 442754 h 2302906"/>
              <a:gd name="connsiteX3" fmla="*/ 7030683 w 7170584"/>
              <a:gd name="connsiteY3" fmla="*/ 1560346 h 2302906"/>
              <a:gd name="connsiteX4" fmla="*/ 6219689 w 7170584"/>
              <a:gd name="connsiteY4" fmla="*/ 1939965 h 2302906"/>
              <a:gd name="connsiteX5" fmla="*/ 5911391 w 7170584"/>
              <a:gd name="connsiteY5" fmla="*/ 1957597 h 2302906"/>
              <a:gd name="connsiteX6" fmla="*/ 5675521 w 7170584"/>
              <a:gd name="connsiteY6" fmla="*/ 2302906 h 2302906"/>
              <a:gd name="connsiteX7" fmla="*/ 5218769 w 7170584"/>
              <a:gd name="connsiteY7" fmla="*/ 1944363 h 2302906"/>
              <a:gd name="connsiteX8" fmla="*/ 4780334 w 7170584"/>
              <a:gd name="connsiteY8" fmla="*/ 1944763 h 2302906"/>
              <a:gd name="connsiteX9" fmla="*/ 822444 w 7170584"/>
              <a:gd name="connsiteY9" fmla="*/ 1952235 h 2302906"/>
              <a:gd name="connsiteX10" fmla="*/ 96724 w 7170584"/>
              <a:gd name="connsiteY10" fmla="*/ 1494506 h 2302906"/>
              <a:gd name="connsiteX11" fmla="*/ 91522 w 7170584"/>
              <a:gd name="connsiteY11" fmla="*/ 568748 h 2302906"/>
              <a:gd name="connsiteX12" fmla="*/ 835045 w 7170584"/>
              <a:gd name="connsiteY12" fmla="*/ 97918 h 2302906"/>
              <a:gd name="connsiteX13" fmla="*/ 2363477 w 7170584"/>
              <a:gd name="connsiteY13" fmla="*/ 33636 h 2302906"/>
              <a:gd name="connsiteX0" fmla="*/ 2363477 w 7170584"/>
              <a:gd name="connsiteY0" fmla="*/ 33636 h 2302906"/>
              <a:gd name="connsiteX1" fmla="*/ 6070306 w 7170584"/>
              <a:gd name="connsiteY1" fmla="*/ 10832 h 2302906"/>
              <a:gd name="connsiteX2" fmla="*/ 7103255 w 7170584"/>
              <a:gd name="connsiteY2" fmla="*/ 442754 h 2302906"/>
              <a:gd name="connsiteX3" fmla="*/ 7030683 w 7170584"/>
              <a:gd name="connsiteY3" fmla="*/ 1560346 h 2302906"/>
              <a:gd name="connsiteX4" fmla="*/ 6219689 w 7170584"/>
              <a:gd name="connsiteY4" fmla="*/ 1939965 h 2302906"/>
              <a:gd name="connsiteX5" fmla="*/ 5911391 w 7170584"/>
              <a:gd name="connsiteY5" fmla="*/ 1957597 h 2302906"/>
              <a:gd name="connsiteX6" fmla="*/ 5675521 w 7170584"/>
              <a:gd name="connsiteY6" fmla="*/ 2302906 h 2302906"/>
              <a:gd name="connsiteX7" fmla="*/ 5107856 w 7170584"/>
              <a:gd name="connsiteY7" fmla="*/ 1944363 h 2302906"/>
              <a:gd name="connsiteX8" fmla="*/ 4780334 w 7170584"/>
              <a:gd name="connsiteY8" fmla="*/ 1944763 h 2302906"/>
              <a:gd name="connsiteX9" fmla="*/ 822444 w 7170584"/>
              <a:gd name="connsiteY9" fmla="*/ 1952235 h 2302906"/>
              <a:gd name="connsiteX10" fmla="*/ 96724 w 7170584"/>
              <a:gd name="connsiteY10" fmla="*/ 1494506 h 2302906"/>
              <a:gd name="connsiteX11" fmla="*/ 91522 w 7170584"/>
              <a:gd name="connsiteY11" fmla="*/ 568748 h 2302906"/>
              <a:gd name="connsiteX12" fmla="*/ 835045 w 7170584"/>
              <a:gd name="connsiteY12" fmla="*/ 97918 h 2302906"/>
              <a:gd name="connsiteX13" fmla="*/ 2363477 w 7170584"/>
              <a:gd name="connsiteY13" fmla="*/ 33636 h 2302906"/>
              <a:gd name="connsiteX0" fmla="*/ 2411013 w 7170584"/>
              <a:gd name="connsiteY0" fmla="*/ 13172 h 2309372"/>
              <a:gd name="connsiteX1" fmla="*/ 6070306 w 7170584"/>
              <a:gd name="connsiteY1" fmla="*/ 17298 h 2309372"/>
              <a:gd name="connsiteX2" fmla="*/ 7103255 w 7170584"/>
              <a:gd name="connsiteY2" fmla="*/ 449220 h 2309372"/>
              <a:gd name="connsiteX3" fmla="*/ 7030683 w 7170584"/>
              <a:gd name="connsiteY3" fmla="*/ 1566812 h 2309372"/>
              <a:gd name="connsiteX4" fmla="*/ 6219689 w 7170584"/>
              <a:gd name="connsiteY4" fmla="*/ 1946431 h 2309372"/>
              <a:gd name="connsiteX5" fmla="*/ 5911391 w 7170584"/>
              <a:gd name="connsiteY5" fmla="*/ 1964063 h 2309372"/>
              <a:gd name="connsiteX6" fmla="*/ 5675521 w 7170584"/>
              <a:gd name="connsiteY6" fmla="*/ 2309372 h 2309372"/>
              <a:gd name="connsiteX7" fmla="*/ 5107856 w 7170584"/>
              <a:gd name="connsiteY7" fmla="*/ 1950829 h 2309372"/>
              <a:gd name="connsiteX8" fmla="*/ 4780334 w 7170584"/>
              <a:gd name="connsiteY8" fmla="*/ 1951229 h 2309372"/>
              <a:gd name="connsiteX9" fmla="*/ 822444 w 7170584"/>
              <a:gd name="connsiteY9" fmla="*/ 1958701 h 2309372"/>
              <a:gd name="connsiteX10" fmla="*/ 96724 w 7170584"/>
              <a:gd name="connsiteY10" fmla="*/ 1500972 h 2309372"/>
              <a:gd name="connsiteX11" fmla="*/ 91522 w 7170584"/>
              <a:gd name="connsiteY11" fmla="*/ 575214 h 2309372"/>
              <a:gd name="connsiteX12" fmla="*/ 835045 w 7170584"/>
              <a:gd name="connsiteY12" fmla="*/ 104384 h 2309372"/>
              <a:gd name="connsiteX13" fmla="*/ 2411013 w 7170584"/>
              <a:gd name="connsiteY13" fmla="*/ 13172 h 2309372"/>
              <a:gd name="connsiteX0" fmla="*/ 2411013 w 7170584"/>
              <a:gd name="connsiteY0" fmla="*/ 28473 h 2324673"/>
              <a:gd name="connsiteX1" fmla="*/ 6070306 w 7170584"/>
              <a:gd name="connsiteY1" fmla="*/ 32599 h 2324673"/>
              <a:gd name="connsiteX2" fmla="*/ 7103255 w 7170584"/>
              <a:gd name="connsiteY2" fmla="*/ 464521 h 2324673"/>
              <a:gd name="connsiteX3" fmla="*/ 7030683 w 7170584"/>
              <a:gd name="connsiteY3" fmla="*/ 1582113 h 2324673"/>
              <a:gd name="connsiteX4" fmla="*/ 6219689 w 7170584"/>
              <a:gd name="connsiteY4" fmla="*/ 1961732 h 2324673"/>
              <a:gd name="connsiteX5" fmla="*/ 5911391 w 7170584"/>
              <a:gd name="connsiteY5" fmla="*/ 1979364 h 2324673"/>
              <a:gd name="connsiteX6" fmla="*/ 5675521 w 7170584"/>
              <a:gd name="connsiteY6" fmla="*/ 2324673 h 2324673"/>
              <a:gd name="connsiteX7" fmla="*/ 5107856 w 7170584"/>
              <a:gd name="connsiteY7" fmla="*/ 1966130 h 2324673"/>
              <a:gd name="connsiteX8" fmla="*/ 4780334 w 7170584"/>
              <a:gd name="connsiteY8" fmla="*/ 1966530 h 2324673"/>
              <a:gd name="connsiteX9" fmla="*/ 822444 w 7170584"/>
              <a:gd name="connsiteY9" fmla="*/ 1974002 h 2324673"/>
              <a:gd name="connsiteX10" fmla="*/ 96724 w 7170584"/>
              <a:gd name="connsiteY10" fmla="*/ 1516273 h 2324673"/>
              <a:gd name="connsiteX11" fmla="*/ 91522 w 7170584"/>
              <a:gd name="connsiteY11" fmla="*/ 590515 h 2324673"/>
              <a:gd name="connsiteX12" fmla="*/ 835045 w 7170584"/>
              <a:gd name="connsiteY12" fmla="*/ 119685 h 2324673"/>
              <a:gd name="connsiteX13" fmla="*/ 2411013 w 7170584"/>
              <a:gd name="connsiteY13" fmla="*/ 28473 h 2324673"/>
              <a:gd name="connsiteX0" fmla="*/ 2386918 w 7146489"/>
              <a:gd name="connsiteY0" fmla="*/ 28473 h 2324673"/>
              <a:gd name="connsiteX1" fmla="*/ 6046211 w 7146489"/>
              <a:gd name="connsiteY1" fmla="*/ 32599 h 2324673"/>
              <a:gd name="connsiteX2" fmla="*/ 7079160 w 7146489"/>
              <a:gd name="connsiteY2" fmla="*/ 464521 h 2324673"/>
              <a:gd name="connsiteX3" fmla="*/ 7006588 w 7146489"/>
              <a:gd name="connsiteY3" fmla="*/ 1582113 h 2324673"/>
              <a:gd name="connsiteX4" fmla="*/ 6195594 w 7146489"/>
              <a:gd name="connsiteY4" fmla="*/ 1961732 h 2324673"/>
              <a:gd name="connsiteX5" fmla="*/ 5887296 w 7146489"/>
              <a:gd name="connsiteY5" fmla="*/ 1979364 h 2324673"/>
              <a:gd name="connsiteX6" fmla="*/ 5651426 w 7146489"/>
              <a:gd name="connsiteY6" fmla="*/ 2324673 h 2324673"/>
              <a:gd name="connsiteX7" fmla="*/ 5083761 w 7146489"/>
              <a:gd name="connsiteY7" fmla="*/ 1966130 h 2324673"/>
              <a:gd name="connsiteX8" fmla="*/ 4756239 w 7146489"/>
              <a:gd name="connsiteY8" fmla="*/ 1966530 h 2324673"/>
              <a:gd name="connsiteX9" fmla="*/ 798349 w 7146489"/>
              <a:gd name="connsiteY9" fmla="*/ 1974002 h 2324673"/>
              <a:gd name="connsiteX10" fmla="*/ 72629 w 7146489"/>
              <a:gd name="connsiteY10" fmla="*/ 1516273 h 2324673"/>
              <a:gd name="connsiteX11" fmla="*/ 67427 w 7146489"/>
              <a:gd name="connsiteY11" fmla="*/ 590515 h 2324673"/>
              <a:gd name="connsiteX12" fmla="*/ 810950 w 7146489"/>
              <a:gd name="connsiteY12" fmla="*/ 119685 h 2324673"/>
              <a:gd name="connsiteX13" fmla="*/ 2386918 w 7146489"/>
              <a:gd name="connsiteY13" fmla="*/ 28473 h 2324673"/>
              <a:gd name="connsiteX0" fmla="*/ 2403303 w 7162874"/>
              <a:gd name="connsiteY0" fmla="*/ 28473 h 2324673"/>
              <a:gd name="connsiteX1" fmla="*/ 6062596 w 7162874"/>
              <a:gd name="connsiteY1" fmla="*/ 32599 h 2324673"/>
              <a:gd name="connsiteX2" fmla="*/ 7095545 w 7162874"/>
              <a:gd name="connsiteY2" fmla="*/ 464521 h 2324673"/>
              <a:gd name="connsiteX3" fmla="*/ 7022973 w 7162874"/>
              <a:gd name="connsiteY3" fmla="*/ 1582113 h 2324673"/>
              <a:gd name="connsiteX4" fmla="*/ 6211979 w 7162874"/>
              <a:gd name="connsiteY4" fmla="*/ 1961732 h 2324673"/>
              <a:gd name="connsiteX5" fmla="*/ 5903681 w 7162874"/>
              <a:gd name="connsiteY5" fmla="*/ 1979364 h 2324673"/>
              <a:gd name="connsiteX6" fmla="*/ 5667811 w 7162874"/>
              <a:gd name="connsiteY6" fmla="*/ 2324673 h 2324673"/>
              <a:gd name="connsiteX7" fmla="*/ 5100146 w 7162874"/>
              <a:gd name="connsiteY7" fmla="*/ 1966130 h 2324673"/>
              <a:gd name="connsiteX8" fmla="*/ 4772624 w 7162874"/>
              <a:gd name="connsiteY8" fmla="*/ 1966530 h 2324673"/>
              <a:gd name="connsiteX9" fmla="*/ 814734 w 7162874"/>
              <a:gd name="connsiteY9" fmla="*/ 1974002 h 2324673"/>
              <a:gd name="connsiteX10" fmla="*/ 57324 w 7162874"/>
              <a:gd name="connsiteY10" fmla="*/ 1529738 h 2324673"/>
              <a:gd name="connsiteX11" fmla="*/ 83812 w 7162874"/>
              <a:gd name="connsiteY11" fmla="*/ 590515 h 2324673"/>
              <a:gd name="connsiteX12" fmla="*/ 827335 w 7162874"/>
              <a:gd name="connsiteY12" fmla="*/ 119685 h 2324673"/>
              <a:gd name="connsiteX13" fmla="*/ 2403303 w 7162874"/>
              <a:gd name="connsiteY13" fmla="*/ 28473 h 2324673"/>
              <a:gd name="connsiteX0" fmla="*/ 2403303 w 7162874"/>
              <a:gd name="connsiteY0" fmla="*/ 28473 h 2324673"/>
              <a:gd name="connsiteX1" fmla="*/ 6062596 w 7162874"/>
              <a:gd name="connsiteY1" fmla="*/ 32599 h 2324673"/>
              <a:gd name="connsiteX2" fmla="*/ 7095545 w 7162874"/>
              <a:gd name="connsiteY2" fmla="*/ 464521 h 2324673"/>
              <a:gd name="connsiteX3" fmla="*/ 7022973 w 7162874"/>
              <a:gd name="connsiteY3" fmla="*/ 1582113 h 2324673"/>
              <a:gd name="connsiteX4" fmla="*/ 6211979 w 7162874"/>
              <a:gd name="connsiteY4" fmla="*/ 1961732 h 2324673"/>
              <a:gd name="connsiteX5" fmla="*/ 5903681 w 7162874"/>
              <a:gd name="connsiteY5" fmla="*/ 1979364 h 2324673"/>
              <a:gd name="connsiteX6" fmla="*/ 5667811 w 7162874"/>
              <a:gd name="connsiteY6" fmla="*/ 2324673 h 2324673"/>
              <a:gd name="connsiteX7" fmla="*/ 5100146 w 7162874"/>
              <a:gd name="connsiteY7" fmla="*/ 1966130 h 2324673"/>
              <a:gd name="connsiteX8" fmla="*/ 4772624 w 7162874"/>
              <a:gd name="connsiteY8" fmla="*/ 1966530 h 2324673"/>
              <a:gd name="connsiteX9" fmla="*/ 814734 w 7162874"/>
              <a:gd name="connsiteY9" fmla="*/ 1974002 h 2324673"/>
              <a:gd name="connsiteX10" fmla="*/ 57324 w 7162874"/>
              <a:gd name="connsiteY10" fmla="*/ 1529738 h 2324673"/>
              <a:gd name="connsiteX11" fmla="*/ 83812 w 7162874"/>
              <a:gd name="connsiteY11" fmla="*/ 590515 h 2324673"/>
              <a:gd name="connsiteX12" fmla="*/ 827335 w 7162874"/>
              <a:gd name="connsiteY12" fmla="*/ 119685 h 2324673"/>
              <a:gd name="connsiteX13" fmla="*/ 2403303 w 7162874"/>
              <a:gd name="connsiteY13" fmla="*/ 28473 h 2324673"/>
              <a:gd name="connsiteX0" fmla="*/ 2403303 w 7162874"/>
              <a:gd name="connsiteY0" fmla="*/ 28473 h 2324673"/>
              <a:gd name="connsiteX1" fmla="*/ 6062596 w 7162874"/>
              <a:gd name="connsiteY1" fmla="*/ 32599 h 2324673"/>
              <a:gd name="connsiteX2" fmla="*/ 7095545 w 7162874"/>
              <a:gd name="connsiteY2" fmla="*/ 464521 h 2324673"/>
              <a:gd name="connsiteX3" fmla="*/ 7022973 w 7162874"/>
              <a:gd name="connsiteY3" fmla="*/ 1582113 h 2324673"/>
              <a:gd name="connsiteX4" fmla="*/ 6211979 w 7162874"/>
              <a:gd name="connsiteY4" fmla="*/ 1961732 h 2324673"/>
              <a:gd name="connsiteX5" fmla="*/ 5903681 w 7162874"/>
              <a:gd name="connsiteY5" fmla="*/ 1979364 h 2324673"/>
              <a:gd name="connsiteX6" fmla="*/ 5667811 w 7162874"/>
              <a:gd name="connsiteY6" fmla="*/ 2324673 h 2324673"/>
              <a:gd name="connsiteX7" fmla="*/ 5100146 w 7162874"/>
              <a:gd name="connsiteY7" fmla="*/ 1966130 h 2324673"/>
              <a:gd name="connsiteX8" fmla="*/ 4772624 w 7162874"/>
              <a:gd name="connsiteY8" fmla="*/ 1966530 h 2324673"/>
              <a:gd name="connsiteX9" fmla="*/ 814734 w 7162874"/>
              <a:gd name="connsiteY9" fmla="*/ 1974002 h 2324673"/>
              <a:gd name="connsiteX10" fmla="*/ 57324 w 7162874"/>
              <a:gd name="connsiteY10" fmla="*/ 1529738 h 2324673"/>
              <a:gd name="connsiteX11" fmla="*/ 83812 w 7162874"/>
              <a:gd name="connsiteY11" fmla="*/ 590515 h 2324673"/>
              <a:gd name="connsiteX12" fmla="*/ 827335 w 7162874"/>
              <a:gd name="connsiteY12" fmla="*/ 119685 h 2324673"/>
              <a:gd name="connsiteX13" fmla="*/ 2403303 w 7162874"/>
              <a:gd name="connsiteY13" fmla="*/ 28473 h 2324673"/>
              <a:gd name="connsiteX0" fmla="*/ 2403303 w 7162874"/>
              <a:gd name="connsiteY0" fmla="*/ 28473 h 2324673"/>
              <a:gd name="connsiteX1" fmla="*/ 6062596 w 7162874"/>
              <a:gd name="connsiteY1" fmla="*/ 32599 h 2324673"/>
              <a:gd name="connsiteX2" fmla="*/ 7095545 w 7162874"/>
              <a:gd name="connsiteY2" fmla="*/ 464521 h 2324673"/>
              <a:gd name="connsiteX3" fmla="*/ 7022973 w 7162874"/>
              <a:gd name="connsiteY3" fmla="*/ 1582113 h 2324673"/>
              <a:gd name="connsiteX4" fmla="*/ 6261345 w 7162874"/>
              <a:gd name="connsiteY4" fmla="*/ 1958949 h 2324673"/>
              <a:gd name="connsiteX5" fmla="*/ 5903681 w 7162874"/>
              <a:gd name="connsiteY5" fmla="*/ 1979364 h 2324673"/>
              <a:gd name="connsiteX6" fmla="*/ 5667811 w 7162874"/>
              <a:gd name="connsiteY6" fmla="*/ 2324673 h 2324673"/>
              <a:gd name="connsiteX7" fmla="*/ 5100146 w 7162874"/>
              <a:gd name="connsiteY7" fmla="*/ 1966130 h 2324673"/>
              <a:gd name="connsiteX8" fmla="*/ 4772624 w 7162874"/>
              <a:gd name="connsiteY8" fmla="*/ 1966530 h 2324673"/>
              <a:gd name="connsiteX9" fmla="*/ 814734 w 7162874"/>
              <a:gd name="connsiteY9" fmla="*/ 1974002 h 2324673"/>
              <a:gd name="connsiteX10" fmla="*/ 57324 w 7162874"/>
              <a:gd name="connsiteY10" fmla="*/ 1529738 h 2324673"/>
              <a:gd name="connsiteX11" fmla="*/ 83812 w 7162874"/>
              <a:gd name="connsiteY11" fmla="*/ 590515 h 2324673"/>
              <a:gd name="connsiteX12" fmla="*/ 827335 w 7162874"/>
              <a:gd name="connsiteY12" fmla="*/ 119685 h 2324673"/>
              <a:gd name="connsiteX13" fmla="*/ 2403303 w 7162874"/>
              <a:gd name="connsiteY13" fmla="*/ 28473 h 2324673"/>
              <a:gd name="connsiteX0" fmla="*/ 2415791 w 7175362"/>
              <a:gd name="connsiteY0" fmla="*/ 28473 h 2324673"/>
              <a:gd name="connsiteX1" fmla="*/ 6075084 w 7175362"/>
              <a:gd name="connsiteY1" fmla="*/ 32599 h 2324673"/>
              <a:gd name="connsiteX2" fmla="*/ 7108033 w 7175362"/>
              <a:gd name="connsiteY2" fmla="*/ 464521 h 2324673"/>
              <a:gd name="connsiteX3" fmla="*/ 7035461 w 7175362"/>
              <a:gd name="connsiteY3" fmla="*/ 1582113 h 2324673"/>
              <a:gd name="connsiteX4" fmla="*/ 6273833 w 7175362"/>
              <a:gd name="connsiteY4" fmla="*/ 1958949 h 2324673"/>
              <a:gd name="connsiteX5" fmla="*/ 5916169 w 7175362"/>
              <a:gd name="connsiteY5" fmla="*/ 1979364 h 2324673"/>
              <a:gd name="connsiteX6" fmla="*/ 5680299 w 7175362"/>
              <a:gd name="connsiteY6" fmla="*/ 2324673 h 2324673"/>
              <a:gd name="connsiteX7" fmla="*/ 5112634 w 7175362"/>
              <a:gd name="connsiteY7" fmla="*/ 1966130 h 2324673"/>
              <a:gd name="connsiteX8" fmla="*/ 4785112 w 7175362"/>
              <a:gd name="connsiteY8" fmla="*/ 1966530 h 2324673"/>
              <a:gd name="connsiteX9" fmla="*/ 827222 w 7175362"/>
              <a:gd name="connsiteY9" fmla="*/ 1974002 h 2324673"/>
              <a:gd name="connsiteX10" fmla="*/ 49621 w 7175362"/>
              <a:gd name="connsiteY10" fmla="*/ 1465977 h 2324673"/>
              <a:gd name="connsiteX11" fmla="*/ 96300 w 7175362"/>
              <a:gd name="connsiteY11" fmla="*/ 590515 h 2324673"/>
              <a:gd name="connsiteX12" fmla="*/ 839823 w 7175362"/>
              <a:gd name="connsiteY12" fmla="*/ 119685 h 2324673"/>
              <a:gd name="connsiteX13" fmla="*/ 2415791 w 7175362"/>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41119 w 7189259"/>
              <a:gd name="connsiteY9" fmla="*/ 1974002 h 2324673"/>
              <a:gd name="connsiteX10" fmla="*/ 43327 w 7189259"/>
              <a:gd name="connsiteY10" fmla="*/ 1411325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20928 w 7189259"/>
              <a:gd name="connsiteY9" fmla="*/ 1937567 h 2324673"/>
              <a:gd name="connsiteX10" fmla="*/ 43327 w 7189259"/>
              <a:gd name="connsiteY10" fmla="*/ 1411325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20928 w 7189259"/>
              <a:gd name="connsiteY9" fmla="*/ 1937567 h 2324673"/>
              <a:gd name="connsiteX10" fmla="*/ 43327 w 7189259"/>
              <a:gd name="connsiteY10" fmla="*/ 1411325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99009 w 7189259"/>
              <a:gd name="connsiteY8" fmla="*/ 1966530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37790 w 7197361"/>
              <a:gd name="connsiteY0" fmla="*/ 28473 h 2324673"/>
              <a:gd name="connsiteX1" fmla="*/ 6097083 w 7197361"/>
              <a:gd name="connsiteY1" fmla="*/ 32599 h 2324673"/>
              <a:gd name="connsiteX2" fmla="*/ 7130032 w 7197361"/>
              <a:gd name="connsiteY2" fmla="*/ 464521 h 2324673"/>
              <a:gd name="connsiteX3" fmla="*/ 7057460 w 7197361"/>
              <a:gd name="connsiteY3" fmla="*/ 1582113 h 2324673"/>
              <a:gd name="connsiteX4" fmla="*/ 6295832 w 7197361"/>
              <a:gd name="connsiteY4" fmla="*/ 1958949 h 2324673"/>
              <a:gd name="connsiteX5" fmla="*/ 5938168 w 7197361"/>
              <a:gd name="connsiteY5" fmla="*/ 1979364 h 2324673"/>
              <a:gd name="connsiteX6" fmla="*/ 5702298 w 7197361"/>
              <a:gd name="connsiteY6" fmla="*/ 2324673 h 2324673"/>
              <a:gd name="connsiteX7" fmla="*/ 5167717 w 7197361"/>
              <a:gd name="connsiteY7" fmla="*/ 1991006 h 2324673"/>
              <a:gd name="connsiteX8" fmla="*/ 4796084 w 7197361"/>
              <a:gd name="connsiteY8" fmla="*/ 1971505 h 2324673"/>
              <a:gd name="connsiteX9" fmla="*/ 829030 w 7197361"/>
              <a:gd name="connsiteY9" fmla="*/ 1937567 h 2324673"/>
              <a:gd name="connsiteX10" fmla="*/ 40400 w 7197361"/>
              <a:gd name="connsiteY10" fmla="*/ 1382316 h 2324673"/>
              <a:gd name="connsiteX11" fmla="*/ 118299 w 7197361"/>
              <a:gd name="connsiteY11" fmla="*/ 590515 h 2324673"/>
              <a:gd name="connsiteX12" fmla="*/ 861822 w 7197361"/>
              <a:gd name="connsiteY12" fmla="*/ 119685 h 2324673"/>
              <a:gd name="connsiteX13" fmla="*/ 2437790 w 7197361"/>
              <a:gd name="connsiteY13" fmla="*/ 28473 h 2324673"/>
              <a:gd name="connsiteX0" fmla="*/ 2437792 w 7197363"/>
              <a:gd name="connsiteY0" fmla="*/ 28473 h 2324673"/>
              <a:gd name="connsiteX1" fmla="*/ 6097085 w 7197363"/>
              <a:gd name="connsiteY1" fmla="*/ 32599 h 2324673"/>
              <a:gd name="connsiteX2" fmla="*/ 7130034 w 7197363"/>
              <a:gd name="connsiteY2" fmla="*/ 464521 h 2324673"/>
              <a:gd name="connsiteX3" fmla="*/ 7057462 w 7197363"/>
              <a:gd name="connsiteY3" fmla="*/ 1582113 h 2324673"/>
              <a:gd name="connsiteX4" fmla="*/ 6295834 w 7197363"/>
              <a:gd name="connsiteY4" fmla="*/ 1958949 h 2324673"/>
              <a:gd name="connsiteX5" fmla="*/ 5938170 w 7197363"/>
              <a:gd name="connsiteY5" fmla="*/ 1979364 h 2324673"/>
              <a:gd name="connsiteX6" fmla="*/ 5702300 w 7197363"/>
              <a:gd name="connsiteY6" fmla="*/ 2324673 h 2324673"/>
              <a:gd name="connsiteX7" fmla="*/ 5167719 w 7197363"/>
              <a:gd name="connsiteY7" fmla="*/ 1991006 h 2324673"/>
              <a:gd name="connsiteX8" fmla="*/ 4796086 w 7197363"/>
              <a:gd name="connsiteY8" fmla="*/ 1971505 h 2324673"/>
              <a:gd name="connsiteX9" fmla="*/ 829032 w 7197363"/>
              <a:gd name="connsiteY9" fmla="*/ 1937567 h 2324673"/>
              <a:gd name="connsiteX10" fmla="*/ 40402 w 7197363"/>
              <a:gd name="connsiteY10" fmla="*/ 1382316 h 2324673"/>
              <a:gd name="connsiteX11" fmla="*/ 118301 w 7197363"/>
              <a:gd name="connsiteY11" fmla="*/ 590515 h 2324673"/>
              <a:gd name="connsiteX12" fmla="*/ 861824 w 7197363"/>
              <a:gd name="connsiteY12" fmla="*/ 119685 h 2324673"/>
              <a:gd name="connsiteX13" fmla="*/ 2437792 w 7197363"/>
              <a:gd name="connsiteY13" fmla="*/ 28473 h 2324673"/>
              <a:gd name="connsiteX0" fmla="*/ 2437792 w 7197363"/>
              <a:gd name="connsiteY0" fmla="*/ 28473 h 2324673"/>
              <a:gd name="connsiteX1" fmla="*/ 6097085 w 7197363"/>
              <a:gd name="connsiteY1" fmla="*/ 32599 h 2324673"/>
              <a:gd name="connsiteX2" fmla="*/ 7130034 w 7197363"/>
              <a:gd name="connsiteY2" fmla="*/ 464521 h 2324673"/>
              <a:gd name="connsiteX3" fmla="*/ 7057462 w 7197363"/>
              <a:gd name="connsiteY3" fmla="*/ 1582113 h 2324673"/>
              <a:gd name="connsiteX4" fmla="*/ 6295834 w 7197363"/>
              <a:gd name="connsiteY4" fmla="*/ 1958949 h 2324673"/>
              <a:gd name="connsiteX5" fmla="*/ 5938170 w 7197363"/>
              <a:gd name="connsiteY5" fmla="*/ 1979364 h 2324673"/>
              <a:gd name="connsiteX6" fmla="*/ 5702300 w 7197363"/>
              <a:gd name="connsiteY6" fmla="*/ 2324673 h 2324673"/>
              <a:gd name="connsiteX7" fmla="*/ 5167719 w 7197363"/>
              <a:gd name="connsiteY7" fmla="*/ 1991006 h 2324673"/>
              <a:gd name="connsiteX8" fmla="*/ 4796086 w 7197363"/>
              <a:gd name="connsiteY8" fmla="*/ 1971505 h 2324673"/>
              <a:gd name="connsiteX9" fmla="*/ 829032 w 7197363"/>
              <a:gd name="connsiteY9" fmla="*/ 1937567 h 2324673"/>
              <a:gd name="connsiteX10" fmla="*/ 40402 w 7197363"/>
              <a:gd name="connsiteY10" fmla="*/ 1382316 h 2324673"/>
              <a:gd name="connsiteX11" fmla="*/ 118301 w 7197363"/>
              <a:gd name="connsiteY11" fmla="*/ 590515 h 2324673"/>
              <a:gd name="connsiteX12" fmla="*/ 861824 w 7197363"/>
              <a:gd name="connsiteY12" fmla="*/ 119685 h 2324673"/>
              <a:gd name="connsiteX13" fmla="*/ 2437792 w 7197363"/>
              <a:gd name="connsiteY13" fmla="*/ 28473 h 2324673"/>
              <a:gd name="connsiteX0" fmla="*/ 2437792 w 7197363"/>
              <a:gd name="connsiteY0" fmla="*/ 28473 h 2324673"/>
              <a:gd name="connsiteX1" fmla="*/ 6097085 w 7197363"/>
              <a:gd name="connsiteY1" fmla="*/ 32599 h 2324673"/>
              <a:gd name="connsiteX2" fmla="*/ 7130034 w 7197363"/>
              <a:gd name="connsiteY2" fmla="*/ 464521 h 2324673"/>
              <a:gd name="connsiteX3" fmla="*/ 7057462 w 7197363"/>
              <a:gd name="connsiteY3" fmla="*/ 1582113 h 2324673"/>
              <a:gd name="connsiteX4" fmla="*/ 6295834 w 7197363"/>
              <a:gd name="connsiteY4" fmla="*/ 1958949 h 2324673"/>
              <a:gd name="connsiteX5" fmla="*/ 5938170 w 7197363"/>
              <a:gd name="connsiteY5" fmla="*/ 1979364 h 2324673"/>
              <a:gd name="connsiteX6" fmla="*/ 5702300 w 7197363"/>
              <a:gd name="connsiteY6" fmla="*/ 2324673 h 2324673"/>
              <a:gd name="connsiteX7" fmla="*/ 5167719 w 7197363"/>
              <a:gd name="connsiteY7" fmla="*/ 1991006 h 2324673"/>
              <a:gd name="connsiteX8" fmla="*/ 4796086 w 7197363"/>
              <a:gd name="connsiteY8" fmla="*/ 1971505 h 2324673"/>
              <a:gd name="connsiteX9" fmla="*/ 829032 w 7197363"/>
              <a:gd name="connsiteY9" fmla="*/ 1937567 h 2324673"/>
              <a:gd name="connsiteX10" fmla="*/ 40402 w 7197363"/>
              <a:gd name="connsiteY10" fmla="*/ 1382316 h 2324673"/>
              <a:gd name="connsiteX11" fmla="*/ 118301 w 7197363"/>
              <a:gd name="connsiteY11" fmla="*/ 590515 h 2324673"/>
              <a:gd name="connsiteX12" fmla="*/ 861824 w 7197363"/>
              <a:gd name="connsiteY12" fmla="*/ 119685 h 2324673"/>
              <a:gd name="connsiteX13" fmla="*/ 2437792 w 7197363"/>
              <a:gd name="connsiteY13" fmla="*/ 28473 h 2324673"/>
              <a:gd name="connsiteX0" fmla="*/ 2437792 w 7197363"/>
              <a:gd name="connsiteY0" fmla="*/ 28473 h 2324673"/>
              <a:gd name="connsiteX1" fmla="*/ 6097085 w 7197363"/>
              <a:gd name="connsiteY1" fmla="*/ 32599 h 2324673"/>
              <a:gd name="connsiteX2" fmla="*/ 7130034 w 7197363"/>
              <a:gd name="connsiteY2" fmla="*/ 464521 h 2324673"/>
              <a:gd name="connsiteX3" fmla="*/ 7057462 w 7197363"/>
              <a:gd name="connsiteY3" fmla="*/ 1582113 h 2324673"/>
              <a:gd name="connsiteX4" fmla="*/ 6295834 w 7197363"/>
              <a:gd name="connsiteY4" fmla="*/ 1958949 h 2324673"/>
              <a:gd name="connsiteX5" fmla="*/ 5938170 w 7197363"/>
              <a:gd name="connsiteY5" fmla="*/ 1979364 h 2324673"/>
              <a:gd name="connsiteX6" fmla="*/ 5702300 w 7197363"/>
              <a:gd name="connsiteY6" fmla="*/ 2324673 h 2324673"/>
              <a:gd name="connsiteX7" fmla="*/ 5167719 w 7197363"/>
              <a:gd name="connsiteY7" fmla="*/ 1991006 h 2324673"/>
              <a:gd name="connsiteX8" fmla="*/ 4796086 w 7197363"/>
              <a:gd name="connsiteY8" fmla="*/ 1971505 h 2324673"/>
              <a:gd name="connsiteX9" fmla="*/ 840061 w 7197363"/>
              <a:gd name="connsiteY9" fmla="*/ 1927617 h 2324673"/>
              <a:gd name="connsiteX10" fmla="*/ 40402 w 7197363"/>
              <a:gd name="connsiteY10" fmla="*/ 1382316 h 2324673"/>
              <a:gd name="connsiteX11" fmla="*/ 118301 w 7197363"/>
              <a:gd name="connsiteY11" fmla="*/ 590515 h 2324673"/>
              <a:gd name="connsiteX12" fmla="*/ 861824 w 7197363"/>
              <a:gd name="connsiteY12" fmla="*/ 119685 h 2324673"/>
              <a:gd name="connsiteX13" fmla="*/ 2437792 w 7197363"/>
              <a:gd name="connsiteY13" fmla="*/ 28473 h 2324673"/>
              <a:gd name="connsiteX0" fmla="*/ 2437792 w 7220557"/>
              <a:gd name="connsiteY0" fmla="*/ 28473 h 2324673"/>
              <a:gd name="connsiteX1" fmla="*/ 6097085 w 7220557"/>
              <a:gd name="connsiteY1" fmla="*/ 32599 h 2324673"/>
              <a:gd name="connsiteX2" fmla="*/ 7130034 w 7220557"/>
              <a:gd name="connsiteY2" fmla="*/ 464521 h 2324673"/>
              <a:gd name="connsiteX3" fmla="*/ 7101574 w 7220557"/>
              <a:gd name="connsiteY3" fmla="*/ 1567187 h 2324673"/>
              <a:gd name="connsiteX4" fmla="*/ 6295834 w 7220557"/>
              <a:gd name="connsiteY4" fmla="*/ 1958949 h 2324673"/>
              <a:gd name="connsiteX5" fmla="*/ 5938170 w 7220557"/>
              <a:gd name="connsiteY5" fmla="*/ 1979364 h 2324673"/>
              <a:gd name="connsiteX6" fmla="*/ 5702300 w 7220557"/>
              <a:gd name="connsiteY6" fmla="*/ 2324673 h 2324673"/>
              <a:gd name="connsiteX7" fmla="*/ 5167719 w 7220557"/>
              <a:gd name="connsiteY7" fmla="*/ 1991006 h 2324673"/>
              <a:gd name="connsiteX8" fmla="*/ 4796086 w 7220557"/>
              <a:gd name="connsiteY8" fmla="*/ 1971505 h 2324673"/>
              <a:gd name="connsiteX9" fmla="*/ 840061 w 7220557"/>
              <a:gd name="connsiteY9" fmla="*/ 1927617 h 2324673"/>
              <a:gd name="connsiteX10" fmla="*/ 40402 w 7220557"/>
              <a:gd name="connsiteY10" fmla="*/ 1382316 h 2324673"/>
              <a:gd name="connsiteX11" fmla="*/ 118301 w 7220557"/>
              <a:gd name="connsiteY11" fmla="*/ 590515 h 2324673"/>
              <a:gd name="connsiteX12" fmla="*/ 861824 w 7220557"/>
              <a:gd name="connsiteY12" fmla="*/ 119685 h 2324673"/>
              <a:gd name="connsiteX13" fmla="*/ 2437792 w 7220557"/>
              <a:gd name="connsiteY13" fmla="*/ 28473 h 2324673"/>
              <a:gd name="connsiteX0" fmla="*/ 2437792 w 7220557"/>
              <a:gd name="connsiteY0" fmla="*/ 28473 h 2314723"/>
              <a:gd name="connsiteX1" fmla="*/ 6097085 w 7220557"/>
              <a:gd name="connsiteY1" fmla="*/ 32599 h 2314723"/>
              <a:gd name="connsiteX2" fmla="*/ 7130034 w 7220557"/>
              <a:gd name="connsiteY2" fmla="*/ 464521 h 2314723"/>
              <a:gd name="connsiteX3" fmla="*/ 7101574 w 7220557"/>
              <a:gd name="connsiteY3" fmla="*/ 1567187 h 2314723"/>
              <a:gd name="connsiteX4" fmla="*/ 6295834 w 7220557"/>
              <a:gd name="connsiteY4" fmla="*/ 1958949 h 2314723"/>
              <a:gd name="connsiteX5" fmla="*/ 5938170 w 7220557"/>
              <a:gd name="connsiteY5" fmla="*/ 1979364 h 2314723"/>
              <a:gd name="connsiteX6" fmla="*/ 5669215 w 7220557"/>
              <a:gd name="connsiteY6" fmla="*/ 2314723 h 2314723"/>
              <a:gd name="connsiteX7" fmla="*/ 5167719 w 7220557"/>
              <a:gd name="connsiteY7" fmla="*/ 1991006 h 2314723"/>
              <a:gd name="connsiteX8" fmla="*/ 4796086 w 7220557"/>
              <a:gd name="connsiteY8" fmla="*/ 1971505 h 2314723"/>
              <a:gd name="connsiteX9" fmla="*/ 840061 w 7220557"/>
              <a:gd name="connsiteY9" fmla="*/ 1927617 h 2314723"/>
              <a:gd name="connsiteX10" fmla="*/ 40402 w 7220557"/>
              <a:gd name="connsiteY10" fmla="*/ 1382316 h 2314723"/>
              <a:gd name="connsiteX11" fmla="*/ 118301 w 7220557"/>
              <a:gd name="connsiteY11" fmla="*/ 590515 h 2314723"/>
              <a:gd name="connsiteX12" fmla="*/ 861824 w 7220557"/>
              <a:gd name="connsiteY12" fmla="*/ 119685 h 2314723"/>
              <a:gd name="connsiteX13" fmla="*/ 2437792 w 7220557"/>
              <a:gd name="connsiteY13" fmla="*/ 28473 h 2314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20557" h="2314723">
                <a:moveTo>
                  <a:pt x="2437792" y="28473"/>
                </a:moveTo>
                <a:cubicBezTo>
                  <a:pt x="3720936" y="-19524"/>
                  <a:pt x="4770035" y="1011"/>
                  <a:pt x="6097085" y="32599"/>
                </a:cubicBezTo>
                <a:cubicBezTo>
                  <a:pt x="6241375" y="32599"/>
                  <a:pt x="6941349" y="44458"/>
                  <a:pt x="7130034" y="464521"/>
                </a:cubicBezTo>
                <a:cubicBezTo>
                  <a:pt x="7207443" y="822538"/>
                  <a:pt x="7299936" y="1107572"/>
                  <a:pt x="7101574" y="1567187"/>
                </a:cubicBezTo>
                <a:cubicBezTo>
                  <a:pt x="7012674" y="1820442"/>
                  <a:pt x="6826441" y="1941454"/>
                  <a:pt x="6295834" y="1958949"/>
                </a:cubicBezTo>
                <a:cubicBezTo>
                  <a:pt x="6201573" y="1967661"/>
                  <a:pt x="6028835" y="1978328"/>
                  <a:pt x="5938170" y="1979364"/>
                </a:cubicBezTo>
                <a:cubicBezTo>
                  <a:pt x="5846464" y="2148329"/>
                  <a:pt x="5703170" y="2299450"/>
                  <a:pt x="5669215" y="2314723"/>
                </a:cubicBezTo>
                <a:cubicBezTo>
                  <a:pt x="5397092" y="2101809"/>
                  <a:pt x="5307818" y="2068828"/>
                  <a:pt x="5167719" y="1991006"/>
                </a:cubicBezTo>
                <a:lnTo>
                  <a:pt x="4796086" y="1971505"/>
                </a:lnTo>
                <a:cubicBezTo>
                  <a:pt x="3970001" y="2004968"/>
                  <a:pt x="1743341" y="1983706"/>
                  <a:pt x="840061" y="1927617"/>
                </a:cubicBezTo>
                <a:cubicBezTo>
                  <a:pt x="393004" y="1877867"/>
                  <a:pt x="110456" y="1617395"/>
                  <a:pt x="40402" y="1382316"/>
                </a:cubicBezTo>
                <a:cubicBezTo>
                  <a:pt x="-46199" y="1071836"/>
                  <a:pt x="18879" y="1018771"/>
                  <a:pt x="118301" y="590515"/>
                </a:cubicBezTo>
                <a:cubicBezTo>
                  <a:pt x="161844" y="286569"/>
                  <a:pt x="632474" y="128192"/>
                  <a:pt x="861824" y="119685"/>
                </a:cubicBezTo>
                <a:cubicBezTo>
                  <a:pt x="1206200" y="97914"/>
                  <a:pt x="1792517" y="47314"/>
                  <a:pt x="2437792" y="28473"/>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2E7C7C-7225-5964-4990-A203D5E92E2F}"/>
              </a:ext>
            </a:extLst>
          </p:cNvPr>
          <p:cNvSpPr>
            <a:spLocks noGrp="1"/>
          </p:cNvSpPr>
          <p:nvPr>
            <p:ph type="title"/>
          </p:nvPr>
        </p:nvSpPr>
        <p:spPr>
          <a:xfrm>
            <a:off x="957358" y="4000499"/>
            <a:ext cx="4236148" cy="1218737"/>
          </a:xfrm>
        </p:spPr>
        <p:txBody>
          <a:bodyPr vert="horz" lIns="91440" tIns="45720" rIns="91440" bIns="45720" rtlCol="0" anchor="b">
            <a:normAutofit/>
          </a:bodyPr>
          <a:lstStyle/>
          <a:p>
            <a:pPr algn="ctr"/>
            <a:r>
              <a:rPr lang="en-US" dirty="0"/>
              <a:t>See you next time!</a:t>
            </a:r>
          </a:p>
        </p:txBody>
      </p:sp>
      <p:sp>
        <p:nvSpPr>
          <p:cNvPr id="17" name="Freeform: Shape 16">
            <a:extLst>
              <a:ext uri="{FF2B5EF4-FFF2-40B4-BE49-F238E27FC236}">
                <a16:creationId xmlns:a16="http://schemas.microsoft.com/office/drawing/2014/main" id="{3CEFF6F4-C041-4E7F-9C99-93B222CB8D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71682" y="3391906"/>
            <a:ext cx="4808784" cy="2769498"/>
          </a:xfrm>
          <a:custGeom>
            <a:avLst/>
            <a:gdLst>
              <a:gd name="connsiteX0" fmla="*/ 4456852 w 7096563"/>
              <a:gd name="connsiteY0" fmla="*/ 382 h 2526654"/>
              <a:gd name="connsiteX1" fmla="*/ 5996285 w 7096563"/>
              <a:gd name="connsiteY1" fmla="*/ 12882 h 2526654"/>
              <a:gd name="connsiteX2" fmla="*/ 7029234 w 7096563"/>
              <a:gd name="connsiteY2" fmla="*/ 444804 h 2526654"/>
              <a:gd name="connsiteX3" fmla="*/ 6956662 w 7096563"/>
              <a:gd name="connsiteY3" fmla="*/ 1562396 h 2526654"/>
              <a:gd name="connsiteX4" fmla="*/ 6145668 w 7096563"/>
              <a:gd name="connsiteY4" fmla="*/ 1942015 h 2526654"/>
              <a:gd name="connsiteX5" fmla="*/ 5837370 w 7096563"/>
              <a:gd name="connsiteY5" fmla="*/ 1959647 h 2526654"/>
              <a:gd name="connsiteX6" fmla="*/ 5815841 w 7096563"/>
              <a:gd name="connsiteY6" fmla="*/ 2526654 h 2526654"/>
              <a:gd name="connsiteX7" fmla="*/ 5303195 w 7096563"/>
              <a:gd name="connsiteY7" fmla="*/ 1946413 h 2526654"/>
              <a:gd name="connsiteX8" fmla="*/ 5039055 w 7096563"/>
              <a:gd name="connsiteY8" fmla="*/ 1933347 h 2526654"/>
              <a:gd name="connsiteX9" fmla="*/ 875181 w 7096563"/>
              <a:gd name="connsiteY9" fmla="*/ 1954285 h 2526654"/>
              <a:gd name="connsiteX10" fmla="*/ 149462 w 7096563"/>
              <a:gd name="connsiteY10" fmla="*/ 1489824 h 2526654"/>
              <a:gd name="connsiteX11" fmla="*/ 33346 w 7096563"/>
              <a:gd name="connsiteY11" fmla="*/ 604461 h 2526654"/>
              <a:gd name="connsiteX12" fmla="*/ 761024 w 7096563"/>
              <a:gd name="connsiteY12" fmla="*/ 99968 h 2526654"/>
              <a:gd name="connsiteX13" fmla="*/ 2289456 w 7096563"/>
              <a:gd name="connsiteY13" fmla="*/ 35686 h 2526654"/>
              <a:gd name="connsiteX14" fmla="*/ 2355877 w 7096563"/>
              <a:gd name="connsiteY14" fmla="*/ 33952 h 2526654"/>
              <a:gd name="connsiteX15" fmla="*/ 2355877 w 7096563"/>
              <a:gd name="connsiteY15" fmla="*/ 18770 h 2526654"/>
              <a:gd name="connsiteX16" fmla="*/ 2878392 w 7096563"/>
              <a:gd name="connsiteY16" fmla="*/ 18770 h 2526654"/>
              <a:gd name="connsiteX17" fmla="*/ 2878392 w 7096563"/>
              <a:gd name="connsiteY17" fmla="*/ 20840 h 2526654"/>
              <a:gd name="connsiteX18" fmla="*/ 3326250 w 7096563"/>
              <a:gd name="connsiteY18" fmla="*/ 11889 h 2526654"/>
              <a:gd name="connsiteX19" fmla="*/ 4456852 w 7096563"/>
              <a:gd name="connsiteY19" fmla="*/ 382 h 2526654"/>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2878392 w 7096563"/>
              <a:gd name="connsiteY16" fmla="*/ 20458 h 2526272"/>
              <a:gd name="connsiteX17" fmla="*/ 3326250 w 7096563"/>
              <a:gd name="connsiteY17" fmla="*/ 11507 h 2526272"/>
              <a:gd name="connsiteX18" fmla="*/ 4456852 w 7096563"/>
              <a:gd name="connsiteY18"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3326250 w 7096563"/>
              <a:gd name="connsiteY16" fmla="*/ 11507 h 2526272"/>
              <a:gd name="connsiteX17" fmla="*/ 4456852 w 7096563"/>
              <a:gd name="connsiteY17"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878392 w 7096563"/>
              <a:gd name="connsiteY14" fmla="*/ 18388 h 2526272"/>
              <a:gd name="connsiteX15" fmla="*/ 3326250 w 7096563"/>
              <a:gd name="connsiteY15" fmla="*/ 11507 h 2526272"/>
              <a:gd name="connsiteX16" fmla="*/ 4456852 w 7096563"/>
              <a:gd name="connsiteY16"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3326250 w 7096563"/>
              <a:gd name="connsiteY14" fmla="*/ 11507 h 2526272"/>
              <a:gd name="connsiteX15" fmla="*/ 4456852 w 7096563"/>
              <a:gd name="connsiteY15"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4456852 w 7096563"/>
              <a:gd name="connsiteY14" fmla="*/ 0 h 2526272"/>
              <a:gd name="connsiteX0" fmla="*/ 2289456 w 7096563"/>
              <a:gd name="connsiteY0" fmla="*/ 22804 h 2513772"/>
              <a:gd name="connsiteX1" fmla="*/ 5996285 w 7096563"/>
              <a:gd name="connsiteY1" fmla="*/ 0 h 2513772"/>
              <a:gd name="connsiteX2" fmla="*/ 7029234 w 7096563"/>
              <a:gd name="connsiteY2" fmla="*/ 431922 h 2513772"/>
              <a:gd name="connsiteX3" fmla="*/ 6956662 w 7096563"/>
              <a:gd name="connsiteY3" fmla="*/ 1549514 h 2513772"/>
              <a:gd name="connsiteX4" fmla="*/ 6145668 w 7096563"/>
              <a:gd name="connsiteY4" fmla="*/ 1929133 h 2513772"/>
              <a:gd name="connsiteX5" fmla="*/ 5837370 w 7096563"/>
              <a:gd name="connsiteY5" fmla="*/ 1946765 h 2513772"/>
              <a:gd name="connsiteX6" fmla="*/ 5815841 w 7096563"/>
              <a:gd name="connsiteY6" fmla="*/ 2513772 h 2513772"/>
              <a:gd name="connsiteX7" fmla="*/ 5303195 w 7096563"/>
              <a:gd name="connsiteY7" fmla="*/ 1933531 h 2513772"/>
              <a:gd name="connsiteX8" fmla="*/ 5039055 w 7096563"/>
              <a:gd name="connsiteY8" fmla="*/ 1920465 h 2513772"/>
              <a:gd name="connsiteX9" fmla="*/ 875181 w 7096563"/>
              <a:gd name="connsiteY9" fmla="*/ 1941403 h 2513772"/>
              <a:gd name="connsiteX10" fmla="*/ 149462 w 7096563"/>
              <a:gd name="connsiteY10" fmla="*/ 1476942 h 2513772"/>
              <a:gd name="connsiteX11" fmla="*/ 33346 w 7096563"/>
              <a:gd name="connsiteY11" fmla="*/ 591579 h 2513772"/>
              <a:gd name="connsiteX12" fmla="*/ 761024 w 7096563"/>
              <a:gd name="connsiteY12" fmla="*/ 87086 h 2513772"/>
              <a:gd name="connsiteX13" fmla="*/ 2289456 w 7096563"/>
              <a:gd name="connsiteY13" fmla="*/ 22804 h 2513772"/>
              <a:gd name="connsiteX0" fmla="*/ 2289456 w 7096563"/>
              <a:gd name="connsiteY0" fmla="*/ 33636 h 2524604"/>
              <a:gd name="connsiteX1" fmla="*/ 5996285 w 7096563"/>
              <a:gd name="connsiteY1" fmla="*/ 10832 h 2524604"/>
              <a:gd name="connsiteX2" fmla="*/ 7029234 w 7096563"/>
              <a:gd name="connsiteY2" fmla="*/ 442754 h 2524604"/>
              <a:gd name="connsiteX3" fmla="*/ 6956662 w 7096563"/>
              <a:gd name="connsiteY3" fmla="*/ 1560346 h 2524604"/>
              <a:gd name="connsiteX4" fmla="*/ 6145668 w 7096563"/>
              <a:gd name="connsiteY4" fmla="*/ 1939965 h 2524604"/>
              <a:gd name="connsiteX5" fmla="*/ 5837370 w 7096563"/>
              <a:gd name="connsiteY5" fmla="*/ 1957597 h 2524604"/>
              <a:gd name="connsiteX6" fmla="*/ 5815841 w 7096563"/>
              <a:gd name="connsiteY6" fmla="*/ 2524604 h 2524604"/>
              <a:gd name="connsiteX7" fmla="*/ 5303195 w 7096563"/>
              <a:gd name="connsiteY7" fmla="*/ 1944363 h 2524604"/>
              <a:gd name="connsiteX8" fmla="*/ 5039055 w 7096563"/>
              <a:gd name="connsiteY8" fmla="*/ 1931297 h 2524604"/>
              <a:gd name="connsiteX9" fmla="*/ 875181 w 7096563"/>
              <a:gd name="connsiteY9" fmla="*/ 1952235 h 2524604"/>
              <a:gd name="connsiteX10" fmla="*/ 149462 w 7096563"/>
              <a:gd name="connsiteY10" fmla="*/ 1487774 h 2524604"/>
              <a:gd name="connsiteX11" fmla="*/ 33346 w 7096563"/>
              <a:gd name="connsiteY11" fmla="*/ 602411 h 2524604"/>
              <a:gd name="connsiteX12" fmla="*/ 761024 w 7096563"/>
              <a:gd name="connsiteY12" fmla="*/ 97918 h 2524604"/>
              <a:gd name="connsiteX13" fmla="*/ 2289456 w 7096563"/>
              <a:gd name="connsiteY13" fmla="*/ 33636 h 2524604"/>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748423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347315 w 7154422"/>
              <a:gd name="connsiteY0" fmla="*/ 33636 h 2397161"/>
              <a:gd name="connsiteX1" fmla="*/ 6054144 w 7154422"/>
              <a:gd name="connsiteY1" fmla="*/ 10832 h 2397161"/>
              <a:gd name="connsiteX2" fmla="*/ 7087093 w 7154422"/>
              <a:gd name="connsiteY2" fmla="*/ 442754 h 2397161"/>
              <a:gd name="connsiteX3" fmla="*/ 7014521 w 7154422"/>
              <a:gd name="connsiteY3" fmla="*/ 1560346 h 2397161"/>
              <a:gd name="connsiteX4" fmla="*/ 6203527 w 7154422"/>
              <a:gd name="connsiteY4" fmla="*/ 1939965 h 2397161"/>
              <a:gd name="connsiteX5" fmla="*/ 5895229 w 7154422"/>
              <a:gd name="connsiteY5" fmla="*/ 1957597 h 2397161"/>
              <a:gd name="connsiteX6" fmla="*/ 5849495 w 7154422"/>
              <a:gd name="connsiteY6" fmla="*/ 2397161 h 2397161"/>
              <a:gd name="connsiteX7" fmla="*/ 5361054 w 7154422"/>
              <a:gd name="connsiteY7" fmla="*/ 1944363 h 2397161"/>
              <a:gd name="connsiteX8" fmla="*/ 5096914 w 7154422"/>
              <a:gd name="connsiteY8" fmla="*/ 1931297 h 2397161"/>
              <a:gd name="connsiteX9" fmla="*/ 806282 w 7154422"/>
              <a:gd name="connsiteY9" fmla="*/ 1952235 h 2397161"/>
              <a:gd name="connsiteX10" fmla="*/ 80562 w 7154422"/>
              <a:gd name="connsiteY10" fmla="*/ 1494506 h 2397161"/>
              <a:gd name="connsiteX11" fmla="*/ 91205 w 7154422"/>
              <a:gd name="connsiteY11" fmla="*/ 602411 h 2397161"/>
              <a:gd name="connsiteX12" fmla="*/ 818883 w 7154422"/>
              <a:gd name="connsiteY12" fmla="*/ 97918 h 2397161"/>
              <a:gd name="connsiteX13" fmla="*/ 2347315 w 7154422"/>
              <a:gd name="connsiteY13" fmla="*/ 33636 h 2397161"/>
              <a:gd name="connsiteX0" fmla="*/ 2353100 w 7160207"/>
              <a:gd name="connsiteY0" fmla="*/ 33636 h 2397161"/>
              <a:gd name="connsiteX1" fmla="*/ 6059929 w 7160207"/>
              <a:gd name="connsiteY1" fmla="*/ 10832 h 2397161"/>
              <a:gd name="connsiteX2" fmla="*/ 7092878 w 7160207"/>
              <a:gd name="connsiteY2" fmla="*/ 442754 h 2397161"/>
              <a:gd name="connsiteX3" fmla="*/ 7020306 w 7160207"/>
              <a:gd name="connsiteY3" fmla="*/ 1560346 h 2397161"/>
              <a:gd name="connsiteX4" fmla="*/ 6209312 w 7160207"/>
              <a:gd name="connsiteY4" fmla="*/ 1939965 h 2397161"/>
              <a:gd name="connsiteX5" fmla="*/ 5901014 w 7160207"/>
              <a:gd name="connsiteY5" fmla="*/ 1957597 h 2397161"/>
              <a:gd name="connsiteX6" fmla="*/ 5855280 w 7160207"/>
              <a:gd name="connsiteY6" fmla="*/ 2397161 h 2397161"/>
              <a:gd name="connsiteX7" fmla="*/ 5366839 w 7160207"/>
              <a:gd name="connsiteY7" fmla="*/ 1944363 h 2397161"/>
              <a:gd name="connsiteX8" fmla="*/ 5102699 w 7160207"/>
              <a:gd name="connsiteY8" fmla="*/ 1931297 h 2397161"/>
              <a:gd name="connsiteX9" fmla="*/ 812067 w 7160207"/>
              <a:gd name="connsiteY9" fmla="*/ 1952235 h 2397161"/>
              <a:gd name="connsiteX10" fmla="*/ 86347 w 7160207"/>
              <a:gd name="connsiteY10" fmla="*/ 1494506 h 2397161"/>
              <a:gd name="connsiteX11" fmla="*/ 81145 w 7160207"/>
              <a:gd name="connsiteY11" fmla="*/ 568748 h 2397161"/>
              <a:gd name="connsiteX12" fmla="*/ 824668 w 7160207"/>
              <a:gd name="connsiteY12" fmla="*/ 97918 h 2397161"/>
              <a:gd name="connsiteX13" fmla="*/ 2353100 w 7160207"/>
              <a:gd name="connsiteY13" fmla="*/ 33636 h 2397161"/>
              <a:gd name="connsiteX0" fmla="*/ 2363477 w 7170584"/>
              <a:gd name="connsiteY0" fmla="*/ 33636 h 2397161"/>
              <a:gd name="connsiteX1" fmla="*/ 6070306 w 7170584"/>
              <a:gd name="connsiteY1" fmla="*/ 10832 h 2397161"/>
              <a:gd name="connsiteX2" fmla="*/ 7103255 w 7170584"/>
              <a:gd name="connsiteY2" fmla="*/ 442754 h 2397161"/>
              <a:gd name="connsiteX3" fmla="*/ 7030683 w 7170584"/>
              <a:gd name="connsiteY3" fmla="*/ 1560346 h 2397161"/>
              <a:gd name="connsiteX4" fmla="*/ 6219689 w 7170584"/>
              <a:gd name="connsiteY4" fmla="*/ 1939965 h 2397161"/>
              <a:gd name="connsiteX5" fmla="*/ 5911391 w 7170584"/>
              <a:gd name="connsiteY5" fmla="*/ 1957597 h 2397161"/>
              <a:gd name="connsiteX6" fmla="*/ 5865657 w 7170584"/>
              <a:gd name="connsiteY6" fmla="*/ 2397161 h 2397161"/>
              <a:gd name="connsiteX7" fmla="*/ 5377216 w 7170584"/>
              <a:gd name="connsiteY7" fmla="*/ 1944363 h 2397161"/>
              <a:gd name="connsiteX8" fmla="*/ 5113076 w 7170584"/>
              <a:gd name="connsiteY8" fmla="*/ 1931297 h 2397161"/>
              <a:gd name="connsiteX9" fmla="*/ 822444 w 7170584"/>
              <a:gd name="connsiteY9" fmla="*/ 1952235 h 2397161"/>
              <a:gd name="connsiteX10" fmla="*/ 96724 w 7170584"/>
              <a:gd name="connsiteY10" fmla="*/ 1494506 h 2397161"/>
              <a:gd name="connsiteX11" fmla="*/ 91522 w 7170584"/>
              <a:gd name="connsiteY11" fmla="*/ 568748 h 2397161"/>
              <a:gd name="connsiteX12" fmla="*/ 835045 w 7170584"/>
              <a:gd name="connsiteY12" fmla="*/ 97918 h 2397161"/>
              <a:gd name="connsiteX13" fmla="*/ 2363477 w 7170584"/>
              <a:gd name="connsiteY13" fmla="*/ 33636 h 2397161"/>
              <a:gd name="connsiteX0" fmla="*/ 2363477 w 7170584"/>
              <a:gd name="connsiteY0" fmla="*/ 33636 h 2397161"/>
              <a:gd name="connsiteX1" fmla="*/ 6070306 w 7170584"/>
              <a:gd name="connsiteY1" fmla="*/ 10832 h 2397161"/>
              <a:gd name="connsiteX2" fmla="*/ 7103255 w 7170584"/>
              <a:gd name="connsiteY2" fmla="*/ 442754 h 2397161"/>
              <a:gd name="connsiteX3" fmla="*/ 7030683 w 7170584"/>
              <a:gd name="connsiteY3" fmla="*/ 1560346 h 2397161"/>
              <a:gd name="connsiteX4" fmla="*/ 6219689 w 7170584"/>
              <a:gd name="connsiteY4" fmla="*/ 1939965 h 2397161"/>
              <a:gd name="connsiteX5" fmla="*/ 5911391 w 7170584"/>
              <a:gd name="connsiteY5" fmla="*/ 1957597 h 2397161"/>
              <a:gd name="connsiteX6" fmla="*/ 5865657 w 7170584"/>
              <a:gd name="connsiteY6" fmla="*/ 2397161 h 2397161"/>
              <a:gd name="connsiteX7" fmla="*/ 5377216 w 7170584"/>
              <a:gd name="connsiteY7" fmla="*/ 1944363 h 2397161"/>
              <a:gd name="connsiteX8" fmla="*/ 4891248 w 7170584"/>
              <a:gd name="connsiteY8" fmla="*/ 1944763 h 2397161"/>
              <a:gd name="connsiteX9" fmla="*/ 822444 w 7170584"/>
              <a:gd name="connsiteY9" fmla="*/ 1952235 h 2397161"/>
              <a:gd name="connsiteX10" fmla="*/ 96724 w 7170584"/>
              <a:gd name="connsiteY10" fmla="*/ 1494506 h 2397161"/>
              <a:gd name="connsiteX11" fmla="*/ 91522 w 7170584"/>
              <a:gd name="connsiteY11" fmla="*/ 568748 h 2397161"/>
              <a:gd name="connsiteX12" fmla="*/ 835045 w 7170584"/>
              <a:gd name="connsiteY12" fmla="*/ 97918 h 2397161"/>
              <a:gd name="connsiteX13" fmla="*/ 2363477 w 7170584"/>
              <a:gd name="connsiteY13" fmla="*/ 33636 h 2397161"/>
              <a:gd name="connsiteX0" fmla="*/ 2363477 w 7170584"/>
              <a:gd name="connsiteY0" fmla="*/ 33636 h 2397161"/>
              <a:gd name="connsiteX1" fmla="*/ 6070306 w 7170584"/>
              <a:gd name="connsiteY1" fmla="*/ 10832 h 2397161"/>
              <a:gd name="connsiteX2" fmla="*/ 7103255 w 7170584"/>
              <a:gd name="connsiteY2" fmla="*/ 442754 h 2397161"/>
              <a:gd name="connsiteX3" fmla="*/ 7030683 w 7170584"/>
              <a:gd name="connsiteY3" fmla="*/ 1560346 h 2397161"/>
              <a:gd name="connsiteX4" fmla="*/ 6219689 w 7170584"/>
              <a:gd name="connsiteY4" fmla="*/ 1939965 h 2397161"/>
              <a:gd name="connsiteX5" fmla="*/ 5911391 w 7170584"/>
              <a:gd name="connsiteY5" fmla="*/ 1957597 h 2397161"/>
              <a:gd name="connsiteX6" fmla="*/ 5865657 w 7170584"/>
              <a:gd name="connsiteY6" fmla="*/ 2397161 h 2397161"/>
              <a:gd name="connsiteX7" fmla="*/ 5218769 w 7170584"/>
              <a:gd name="connsiteY7" fmla="*/ 1944363 h 2397161"/>
              <a:gd name="connsiteX8" fmla="*/ 4891248 w 7170584"/>
              <a:gd name="connsiteY8" fmla="*/ 1944763 h 2397161"/>
              <a:gd name="connsiteX9" fmla="*/ 822444 w 7170584"/>
              <a:gd name="connsiteY9" fmla="*/ 1952235 h 2397161"/>
              <a:gd name="connsiteX10" fmla="*/ 96724 w 7170584"/>
              <a:gd name="connsiteY10" fmla="*/ 1494506 h 2397161"/>
              <a:gd name="connsiteX11" fmla="*/ 91522 w 7170584"/>
              <a:gd name="connsiteY11" fmla="*/ 568748 h 2397161"/>
              <a:gd name="connsiteX12" fmla="*/ 835045 w 7170584"/>
              <a:gd name="connsiteY12" fmla="*/ 97918 h 2397161"/>
              <a:gd name="connsiteX13" fmla="*/ 2363477 w 7170584"/>
              <a:gd name="connsiteY13" fmla="*/ 33636 h 2397161"/>
              <a:gd name="connsiteX0" fmla="*/ 2363477 w 7170584"/>
              <a:gd name="connsiteY0" fmla="*/ 33636 h 2370231"/>
              <a:gd name="connsiteX1" fmla="*/ 6070306 w 7170584"/>
              <a:gd name="connsiteY1" fmla="*/ 10832 h 2370231"/>
              <a:gd name="connsiteX2" fmla="*/ 7103255 w 7170584"/>
              <a:gd name="connsiteY2" fmla="*/ 442754 h 2370231"/>
              <a:gd name="connsiteX3" fmla="*/ 7030683 w 7170584"/>
              <a:gd name="connsiteY3" fmla="*/ 1560346 h 2370231"/>
              <a:gd name="connsiteX4" fmla="*/ 6219689 w 7170584"/>
              <a:gd name="connsiteY4" fmla="*/ 1939965 h 2370231"/>
              <a:gd name="connsiteX5" fmla="*/ 5911391 w 7170584"/>
              <a:gd name="connsiteY5" fmla="*/ 1957597 h 2370231"/>
              <a:gd name="connsiteX6" fmla="*/ 5675521 w 7170584"/>
              <a:gd name="connsiteY6" fmla="*/ 2370231 h 2370231"/>
              <a:gd name="connsiteX7" fmla="*/ 5218769 w 7170584"/>
              <a:gd name="connsiteY7" fmla="*/ 1944363 h 2370231"/>
              <a:gd name="connsiteX8" fmla="*/ 4891248 w 7170584"/>
              <a:gd name="connsiteY8" fmla="*/ 1944763 h 2370231"/>
              <a:gd name="connsiteX9" fmla="*/ 822444 w 7170584"/>
              <a:gd name="connsiteY9" fmla="*/ 1952235 h 2370231"/>
              <a:gd name="connsiteX10" fmla="*/ 96724 w 7170584"/>
              <a:gd name="connsiteY10" fmla="*/ 1494506 h 2370231"/>
              <a:gd name="connsiteX11" fmla="*/ 91522 w 7170584"/>
              <a:gd name="connsiteY11" fmla="*/ 568748 h 2370231"/>
              <a:gd name="connsiteX12" fmla="*/ 835045 w 7170584"/>
              <a:gd name="connsiteY12" fmla="*/ 97918 h 2370231"/>
              <a:gd name="connsiteX13" fmla="*/ 2363477 w 7170584"/>
              <a:gd name="connsiteY13" fmla="*/ 33636 h 2370231"/>
              <a:gd name="connsiteX0" fmla="*/ 2363477 w 7170584"/>
              <a:gd name="connsiteY0" fmla="*/ 33636 h 2370231"/>
              <a:gd name="connsiteX1" fmla="*/ 6070306 w 7170584"/>
              <a:gd name="connsiteY1" fmla="*/ 10832 h 2370231"/>
              <a:gd name="connsiteX2" fmla="*/ 7103255 w 7170584"/>
              <a:gd name="connsiteY2" fmla="*/ 442754 h 2370231"/>
              <a:gd name="connsiteX3" fmla="*/ 7030683 w 7170584"/>
              <a:gd name="connsiteY3" fmla="*/ 1560346 h 2370231"/>
              <a:gd name="connsiteX4" fmla="*/ 6219689 w 7170584"/>
              <a:gd name="connsiteY4" fmla="*/ 1939965 h 2370231"/>
              <a:gd name="connsiteX5" fmla="*/ 5911391 w 7170584"/>
              <a:gd name="connsiteY5" fmla="*/ 1957597 h 2370231"/>
              <a:gd name="connsiteX6" fmla="*/ 5675521 w 7170584"/>
              <a:gd name="connsiteY6" fmla="*/ 2370231 h 2370231"/>
              <a:gd name="connsiteX7" fmla="*/ 5218769 w 7170584"/>
              <a:gd name="connsiteY7" fmla="*/ 1944363 h 2370231"/>
              <a:gd name="connsiteX8" fmla="*/ 4891248 w 7170584"/>
              <a:gd name="connsiteY8" fmla="*/ 1944763 h 2370231"/>
              <a:gd name="connsiteX9" fmla="*/ 822444 w 7170584"/>
              <a:gd name="connsiteY9" fmla="*/ 1952235 h 2370231"/>
              <a:gd name="connsiteX10" fmla="*/ 96724 w 7170584"/>
              <a:gd name="connsiteY10" fmla="*/ 1494506 h 2370231"/>
              <a:gd name="connsiteX11" fmla="*/ 91522 w 7170584"/>
              <a:gd name="connsiteY11" fmla="*/ 568748 h 2370231"/>
              <a:gd name="connsiteX12" fmla="*/ 835045 w 7170584"/>
              <a:gd name="connsiteY12" fmla="*/ 97918 h 2370231"/>
              <a:gd name="connsiteX13" fmla="*/ 2363477 w 7170584"/>
              <a:gd name="connsiteY13" fmla="*/ 33636 h 2370231"/>
              <a:gd name="connsiteX0" fmla="*/ 2363477 w 7170584"/>
              <a:gd name="connsiteY0" fmla="*/ 33636 h 2370231"/>
              <a:gd name="connsiteX1" fmla="*/ 6070306 w 7170584"/>
              <a:gd name="connsiteY1" fmla="*/ 10832 h 2370231"/>
              <a:gd name="connsiteX2" fmla="*/ 7103255 w 7170584"/>
              <a:gd name="connsiteY2" fmla="*/ 442754 h 2370231"/>
              <a:gd name="connsiteX3" fmla="*/ 7030683 w 7170584"/>
              <a:gd name="connsiteY3" fmla="*/ 1560346 h 2370231"/>
              <a:gd name="connsiteX4" fmla="*/ 6219689 w 7170584"/>
              <a:gd name="connsiteY4" fmla="*/ 1939965 h 2370231"/>
              <a:gd name="connsiteX5" fmla="*/ 5911391 w 7170584"/>
              <a:gd name="connsiteY5" fmla="*/ 1957597 h 2370231"/>
              <a:gd name="connsiteX6" fmla="*/ 5675521 w 7170584"/>
              <a:gd name="connsiteY6" fmla="*/ 2370231 h 2370231"/>
              <a:gd name="connsiteX7" fmla="*/ 5218769 w 7170584"/>
              <a:gd name="connsiteY7" fmla="*/ 1944363 h 2370231"/>
              <a:gd name="connsiteX8" fmla="*/ 4891248 w 7170584"/>
              <a:gd name="connsiteY8" fmla="*/ 1944763 h 2370231"/>
              <a:gd name="connsiteX9" fmla="*/ 822444 w 7170584"/>
              <a:gd name="connsiteY9" fmla="*/ 1952235 h 2370231"/>
              <a:gd name="connsiteX10" fmla="*/ 96724 w 7170584"/>
              <a:gd name="connsiteY10" fmla="*/ 1494506 h 2370231"/>
              <a:gd name="connsiteX11" fmla="*/ 91522 w 7170584"/>
              <a:gd name="connsiteY11" fmla="*/ 568748 h 2370231"/>
              <a:gd name="connsiteX12" fmla="*/ 835045 w 7170584"/>
              <a:gd name="connsiteY12" fmla="*/ 97918 h 2370231"/>
              <a:gd name="connsiteX13" fmla="*/ 2363477 w 7170584"/>
              <a:gd name="connsiteY13" fmla="*/ 33636 h 2370231"/>
              <a:gd name="connsiteX0" fmla="*/ 2363477 w 7170584"/>
              <a:gd name="connsiteY0" fmla="*/ 33636 h 2302906"/>
              <a:gd name="connsiteX1" fmla="*/ 6070306 w 7170584"/>
              <a:gd name="connsiteY1" fmla="*/ 10832 h 2302906"/>
              <a:gd name="connsiteX2" fmla="*/ 7103255 w 7170584"/>
              <a:gd name="connsiteY2" fmla="*/ 442754 h 2302906"/>
              <a:gd name="connsiteX3" fmla="*/ 7030683 w 7170584"/>
              <a:gd name="connsiteY3" fmla="*/ 1560346 h 2302906"/>
              <a:gd name="connsiteX4" fmla="*/ 6219689 w 7170584"/>
              <a:gd name="connsiteY4" fmla="*/ 1939965 h 2302906"/>
              <a:gd name="connsiteX5" fmla="*/ 5911391 w 7170584"/>
              <a:gd name="connsiteY5" fmla="*/ 1957597 h 2302906"/>
              <a:gd name="connsiteX6" fmla="*/ 5675521 w 7170584"/>
              <a:gd name="connsiteY6" fmla="*/ 2302906 h 2302906"/>
              <a:gd name="connsiteX7" fmla="*/ 5218769 w 7170584"/>
              <a:gd name="connsiteY7" fmla="*/ 1944363 h 2302906"/>
              <a:gd name="connsiteX8" fmla="*/ 4891248 w 7170584"/>
              <a:gd name="connsiteY8" fmla="*/ 1944763 h 2302906"/>
              <a:gd name="connsiteX9" fmla="*/ 822444 w 7170584"/>
              <a:gd name="connsiteY9" fmla="*/ 1952235 h 2302906"/>
              <a:gd name="connsiteX10" fmla="*/ 96724 w 7170584"/>
              <a:gd name="connsiteY10" fmla="*/ 1494506 h 2302906"/>
              <a:gd name="connsiteX11" fmla="*/ 91522 w 7170584"/>
              <a:gd name="connsiteY11" fmla="*/ 568748 h 2302906"/>
              <a:gd name="connsiteX12" fmla="*/ 835045 w 7170584"/>
              <a:gd name="connsiteY12" fmla="*/ 97918 h 2302906"/>
              <a:gd name="connsiteX13" fmla="*/ 2363477 w 7170584"/>
              <a:gd name="connsiteY13" fmla="*/ 33636 h 2302906"/>
              <a:gd name="connsiteX0" fmla="*/ 2363477 w 7170584"/>
              <a:gd name="connsiteY0" fmla="*/ 33636 h 2302906"/>
              <a:gd name="connsiteX1" fmla="*/ 6070306 w 7170584"/>
              <a:gd name="connsiteY1" fmla="*/ 10832 h 2302906"/>
              <a:gd name="connsiteX2" fmla="*/ 7103255 w 7170584"/>
              <a:gd name="connsiteY2" fmla="*/ 442754 h 2302906"/>
              <a:gd name="connsiteX3" fmla="*/ 7030683 w 7170584"/>
              <a:gd name="connsiteY3" fmla="*/ 1560346 h 2302906"/>
              <a:gd name="connsiteX4" fmla="*/ 6219689 w 7170584"/>
              <a:gd name="connsiteY4" fmla="*/ 1939965 h 2302906"/>
              <a:gd name="connsiteX5" fmla="*/ 5911391 w 7170584"/>
              <a:gd name="connsiteY5" fmla="*/ 1957597 h 2302906"/>
              <a:gd name="connsiteX6" fmla="*/ 5675521 w 7170584"/>
              <a:gd name="connsiteY6" fmla="*/ 2302906 h 2302906"/>
              <a:gd name="connsiteX7" fmla="*/ 5218769 w 7170584"/>
              <a:gd name="connsiteY7" fmla="*/ 1944363 h 2302906"/>
              <a:gd name="connsiteX8" fmla="*/ 4780334 w 7170584"/>
              <a:gd name="connsiteY8" fmla="*/ 1944763 h 2302906"/>
              <a:gd name="connsiteX9" fmla="*/ 822444 w 7170584"/>
              <a:gd name="connsiteY9" fmla="*/ 1952235 h 2302906"/>
              <a:gd name="connsiteX10" fmla="*/ 96724 w 7170584"/>
              <a:gd name="connsiteY10" fmla="*/ 1494506 h 2302906"/>
              <a:gd name="connsiteX11" fmla="*/ 91522 w 7170584"/>
              <a:gd name="connsiteY11" fmla="*/ 568748 h 2302906"/>
              <a:gd name="connsiteX12" fmla="*/ 835045 w 7170584"/>
              <a:gd name="connsiteY12" fmla="*/ 97918 h 2302906"/>
              <a:gd name="connsiteX13" fmla="*/ 2363477 w 7170584"/>
              <a:gd name="connsiteY13" fmla="*/ 33636 h 2302906"/>
              <a:gd name="connsiteX0" fmla="*/ 2363477 w 7170584"/>
              <a:gd name="connsiteY0" fmla="*/ 33636 h 2302906"/>
              <a:gd name="connsiteX1" fmla="*/ 6070306 w 7170584"/>
              <a:gd name="connsiteY1" fmla="*/ 10832 h 2302906"/>
              <a:gd name="connsiteX2" fmla="*/ 7103255 w 7170584"/>
              <a:gd name="connsiteY2" fmla="*/ 442754 h 2302906"/>
              <a:gd name="connsiteX3" fmla="*/ 7030683 w 7170584"/>
              <a:gd name="connsiteY3" fmla="*/ 1560346 h 2302906"/>
              <a:gd name="connsiteX4" fmla="*/ 6219689 w 7170584"/>
              <a:gd name="connsiteY4" fmla="*/ 1939965 h 2302906"/>
              <a:gd name="connsiteX5" fmla="*/ 5911391 w 7170584"/>
              <a:gd name="connsiteY5" fmla="*/ 1957597 h 2302906"/>
              <a:gd name="connsiteX6" fmla="*/ 5675521 w 7170584"/>
              <a:gd name="connsiteY6" fmla="*/ 2302906 h 2302906"/>
              <a:gd name="connsiteX7" fmla="*/ 5107856 w 7170584"/>
              <a:gd name="connsiteY7" fmla="*/ 1944363 h 2302906"/>
              <a:gd name="connsiteX8" fmla="*/ 4780334 w 7170584"/>
              <a:gd name="connsiteY8" fmla="*/ 1944763 h 2302906"/>
              <a:gd name="connsiteX9" fmla="*/ 822444 w 7170584"/>
              <a:gd name="connsiteY9" fmla="*/ 1952235 h 2302906"/>
              <a:gd name="connsiteX10" fmla="*/ 96724 w 7170584"/>
              <a:gd name="connsiteY10" fmla="*/ 1494506 h 2302906"/>
              <a:gd name="connsiteX11" fmla="*/ 91522 w 7170584"/>
              <a:gd name="connsiteY11" fmla="*/ 568748 h 2302906"/>
              <a:gd name="connsiteX12" fmla="*/ 835045 w 7170584"/>
              <a:gd name="connsiteY12" fmla="*/ 97918 h 2302906"/>
              <a:gd name="connsiteX13" fmla="*/ 2363477 w 7170584"/>
              <a:gd name="connsiteY13" fmla="*/ 33636 h 2302906"/>
              <a:gd name="connsiteX0" fmla="*/ 2411013 w 7170584"/>
              <a:gd name="connsiteY0" fmla="*/ 13172 h 2309372"/>
              <a:gd name="connsiteX1" fmla="*/ 6070306 w 7170584"/>
              <a:gd name="connsiteY1" fmla="*/ 17298 h 2309372"/>
              <a:gd name="connsiteX2" fmla="*/ 7103255 w 7170584"/>
              <a:gd name="connsiteY2" fmla="*/ 449220 h 2309372"/>
              <a:gd name="connsiteX3" fmla="*/ 7030683 w 7170584"/>
              <a:gd name="connsiteY3" fmla="*/ 1566812 h 2309372"/>
              <a:gd name="connsiteX4" fmla="*/ 6219689 w 7170584"/>
              <a:gd name="connsiteY4" fmla="*/ 1946431 h 2309372"/>
              <a:gd name="connsiteX5" fmla="*/ 5911391 w 7170584"/>
              <a:gd name="connsiteY5" fmla="*/ 1964063 h 2309372"/>
              <a:gd name="connsiteX6" fmla="*/ 5675521 w 7170584"/>
              <a:gd name="connsiteY6" fmla="*/ 2309372 h 2309372"/>
              <a:gd name="connsiteX7" fmla="*/ 5107856 w 7170584"/>
              <a:gd name="connsiteY7" fmla="*/ 1950829 h 2309372"/>
              <a:gd name="connsiteX8" fmla="*/ 4780334 w 7170584"/>
              <a:gd name="connsiteY8" fmla="*/ 1951229 h 2309372"/>
              <a:gd name="connsiteX9" fmla="*/ 822444 w 7170584"/>
              <a:gd name="connsiteY9" fmla="*/ 1958701 h 2309372"/>
              <a:gd name="connsiteX10" fmla="*/ 96724 w 7170584"/>
              <a:gd name="connsiteY10" fmla="*/ 1500972 h 2309372"/>
              <a:gd name="connsiteX11" fmla="*/ 91522 w 7170584"/>
              <a:gd name="connsiteY11" fmla="*/ 575214 h 2309372"/>
              <a:gd name="connsiteX12" fmla="*/ 835045 w 7170584"/>
              <a:gd name="connsiteY12" fmla="*/ 104384 h 2309372"/>
              <a:gd name="connsiteX13" fmla="*/ 2411013 w 7170584"/>
              <a:gd name="connsiteY13" fmla="*/ 13172 h 2309372"/>
              <a:gd name="connsiteX0" fmla="*/ 2411013 w 7170584"/>
              <a:gd name="connsiteY0" fmla="*/ 28473 h 2324673"/>
              <a:gd name="connsiteX1" fmla="*/ 6070306 w 7170584"/>
              <a:gd name="connsiteY1" fmla="*/ 32599 h 2324673"/>
              <a:gd name="connsiteX2" fmla="*/ 7103255 w 7170584"/>
              <a:gd name="connsiteY2" fmla="*/ 464521 h 2324673"/>
              <a:gd name="connsiteX3" fmla="*/ 7030683 w 7170584"/>
              <a:gd name="connsiteY3" fmla="*/ 1582113 h 2324673"/>
              <a:gd name="connsiteX4" fmla="*/ 6219689 w 7170584"/>
              <a:gd name="connsiteY4" fmla="*/ 1961732 h 2324673"/>
              <a:gd name="connsiteX5" fmla="*/ 5911391 w 7170584"/>
              <a:gd name="connsiteY5" fmla="*/ 1979364 h 2324673"/>
              <a:gd name="connsiteX6" fmla="*/ 5675521 w 7170584"/>
              <a:gd name="connsiteY6" fmla="*/ 2324673 h 2324673"/>
              <a:gd name="connsiteX7" fmla="*/ 5107856 w 7170584"/>
              <a:gd name="connsiteY7" fmla="*/ 1966130 h 2324673"/>
              <a:gd name="connsiteX8" fmla="*/ 4780334 w 7170584"/>
              <a:gd name="connsiteY8" fmla="*/ 1966530 h 2324673"/>
              <a:gd name="connsiteX9" fmla="*/ 822444 w 7170584"/>
              <a:gd name="connsiteY9" fmla="*/ 1974002 h 2324673"/>
              <a:gd name="connsiteX10" fmla="*/ 96724 w 7170584"/>
              <a:gd name="connsiteY10" fmla="*/ 1516273 h 2324673"/>
              <a:gd name="connsiteX11" fmla="*/ 91522 w 7170584"/>
              <a:gd name="connsiteY11" fmla="*/ 590515 h 2324673"/>
              <a:gd name="connsiteX12" fmla="*/ 835045 w 7170584"/>
              <a:gd name="connsiteY12" fmla="*/ 119685 h 2324673"/>
              <a:gd name="connsiteX13" fmla="*/ 2411013 w 7170584"/>
              <a:gd name="connsiteY13" fmla="*/ 28473 h 2324673"/>
              <a:gd name="connsiteX0" fmla="*/ 2386918 w 7146489"/>
              <a:gd name="connsiteY0" fmla="*/ 28473 h 2324673"/>
              <a:gd name="connsiteX1" fmla="*/ 6046211 w 7146489"/>
              <a:gd name="connsiteY1" fmla="*/ 32599 h 2324673"/>
              <a:gd name="connsiteX2" fmla="*/ 7079160 w 7146489"/>
              <a:gd name="connsiteY2" fmla="*/ 464521 h 2324673"/>
              <a:gd name="connsiteX3" fmla="*/ 7006588 w 7146489"/>
              <a:gd name="connsiteY3" fmla="*/ 1582113 h 2324673"/>
              <a:gd name="connsiteX4" fmla="*/ 6195594 w 7146489"/>
              <a:gd name="connsiteY4" fmla="*/ 1961732 h 2324673"/>
              <a:gd name="connsiteX5" fmla="*/ 5887296 w 7146489"/>
              <a:gd name="connsiteY5" fmla="*/ 1979364 h 2324673"/>
              <a:gd name="connsiteX6" fmla="*/ 5651426 w 7146489"/>
              <a:gd name="connsiteY6" fmla="*/ 2324673 h 2324673"/>
              <a:gd name="connsiteX7" fmla="*/ 5083761 w 7146489"/>
              <a:gd name="connsiteY7" fmla="*/ 1966130 h 2324673"/>
              <a:gd name="connsiteX8" fmla="*/ 4756239 w 7146489"/>
              <a:gd name="connsiteY8" fmla="*/ 1966530 h 2324673"/>
              <a:gd name="connsiteX9" fmla="*/ 798349 w 7146489"/>
              <a:gd name="connsiteY9" fmla="*/ 1974002 h 2324673"/>
              <a:gd name="connsiteX10" fmla="*/ 72629 w 7146489"/>
              <a:gd name="connsiteY10" fmla="*/ 1516273 h 2324673"/>
              <a:gd name="connsiteX11" fmla="*/ 67427 w 7146489"/>
              <a:gd name="connsiteY11" fmla="*/ 590515 h 2324673"/>
              <a:gd name="connsiteX12" fmla="*/ 810950 w 7146489"/>
              <a:gd name="connsiteY12" fmla="*/ 119685 h 2324673"/>
              <a:gd name="connsiteX13" fmla="*/ 2386918 w 7146489"/>
              <a:gd name="connsiteY13" fmla="*/ 28473 h 2324673"/>
              <a:gd name="connsiteX0" fmla="*/ 2403303 w 7162874"/>
              <a:gd name="connsiteY0" fmla="*/ 28473 h 2324673"/>
              <a:gd name="connsiteX1" fmla="*/ 6062596 w 7162874"/>
              <a:gd name="connsiteY1" fmla="*/ 32599 h 2324673"/>
              <a:gd name="connsiteX2" fmla="*/ 7095545 w 7162874"/>
              <a:gd name="connsiteY2" fmla="*/ 464521 h 2324673"/>
              <a:gd name="connsiteX3" fmla="*/ 7022973 w 7162874"/>
              <a:gd name="connsiteY3" fmla="*/ 1582113 h 2324673"/>
              <a:gd name="connsiteX4" fmla="*/ 6211979 w 7162874"/>
              <a:gd name="connsiteY4" fmla="*/ 1961732 h 2324673"/>
              <a:gd name="connsiteX5" fmla="*/ 5903681 w 7162874"/>
              <a:gd name="connsiteY5" fmla="*/ 1979364 h 2324673"/>
              <a:gd name="connsiteX6" fmla="*/ 5667811 w 7162874"/>
              <a:gd name="connsiteY6" fmla="*/ 2324673 h 2324673"/>
              <a:gd name="connsiteX7" fmla="*/ 5100146 w 7162874"/>
              <a:gd name="connsiteY7" fmla="*/ 1966130 h 2324673"/>
              <a:gd name="connsiteX8" fmla="*/ 4772624 w 7162874"/>
              <a:gd name="connsiteY8" fmla="*/ 1966530 h 2324673"/>
              <a:gd name="connsiteX9" fmla="*/ 814734 w 7162874"/>
              <a:gd name="connsiteY9" fmla="*/ 1974002 h 2324673"/>
              <a:gd name="connsiteX10" fmla="*/ 57324 w 7162874"/>
              <a:gd name="connsiteY10" fmla="*/ 1529738 h 2324673"/>
              <a:gd name="connsiteX11" fmla="*/ 83812 w 7162874"/>
              <a:gd name="connsiteY11" fmla="*/ 590515 h 2324673"/>
              <a:gd name="connsiteX12" fmla="*/ 827335 w 7162874"/>
              <a:gd name="connsiteY12" fmla="*/ 119685 h 2324673"/>
              <a:gd name="connsiteX13" fmla="*/ 2403303 w 7162874"/>
              <a:gd name="connsiteY13" fmla="*/ 28473 h 2324673"/>
              <a:gd name="connsiteX0" fmla="*/ 2403303 w 7162874"/>
              <a:gd name="connsiteY0" fmla="*/ 28473 h 2324673"/>
              <a:gd name="connsiteX1" fmla="*/ 6062596 w 7162874"/>
              <a:gd name="connsiteY1" fmla="*/ 32599 h 2324673"/>
              <a:gd name="connsiteX2" fmla="*/ 7095545 w 7162874"/>
              <a:gd name="connsiteY2" fmla="*/ 464521 h 2324673"/>
              <a:gd name="connsiteX3" fmla="*/ 7022973 w 7162874"/>
              <a:gd name="connsiteY3" fmla="*/ 1582113 h 2324673"/>
              <a:gd name="connsiteX4" fmla="*/ 6211979 w 7162874"/>
              <a:gd name="connsiteY4" fmla="*/ 1961732 h 2324673"/>
              <a:gd name="connsiteX5" fmla="*/ 5903681 w 7162874"/>
              <a:gd name="connsiteY5" fmla="*/ 1979364 h 2324673"/>
              <a:gd name="connsiteX6" fmla="*/ 5667811 w 7162874"/>
              <a:gd name="connsiteY6" fmla="*/ 2324673 h 2324673"/>
              <a:gd name="connsiteX7" fmla="*/ 5100146 w 7162874"/>
              <a:gd name="connsiteY7" fmla="*/ 1966130 h 2324673"/>
              <a:gd name="connsiteX8" fmla="*/ 4772624 w 7162874"/>
              <a:gd name="connsiteY8" fmla="*/ 1966530 h 2324673"/>
              <a:gd name="connsiteX9" fmla="*/ 814734 w 7162874"/>
              <a:gd name="connsiteY9" fmla="*/ 1974002 h 2324673"/>
              <a:gd name="connsiteX10" fmla="*/ 57324 w 7162874"/>
              <a:gd name="connsiteY10" fmla="*/ 1529738 h 2324673"/>
              <a:gd name="connsiteX11" fmla="*/ 83812 w 7162874"/>
              <a:gd name="connsiteY11" fmla="*/ 590515 h 2324673"/>
              <a:gd name="connsiteX12" fmla="*/ 827335 w 7162874"/>
              <a:gd name="connsiteY12" fmla="*/ 119685 h 2324673"/>
              <a:gd name="connsiteX13" fmla="*/ 2403303 w 7162874"/>
              <a:gd name="connsiteY13" fmla="*/ 28473 h 2324673"/>
              <a:gd name="connsiteX0" fmla="*/ 2403303 w 7162874"/>
              <a:gd name="connsiteY0" fmla="*/ 28473 h 2324673"/>
              <a:gd name="connsiteX1" fmla="*/ 6062596 w 7162874"/>
              <a:gd name="connsiteY1" fmla="*/ 32599 h 2324673"/>
              <a:gd name="connsiteX2" fmla="*/ 7095545 w 7162874"/>
              <a:gd name="connsiteY2" fmla="*/ 464521 h 2324673"/>
              <a:gd name="connsiteX3" fmla="*/ 7022973 w 7162874"/>
              <a:gd name="connsiteY3" fmla="*/ 1582113 h 2324673"/>
              <a:gd name="connsiteX4" fmla="*/ 6211979 w 7162874"/>
              <a:gd name="connsiteY4" fmla="*/ 1961732 h 2324673"/>
              <a:gd name="connsiteX5" fmla="*/ 5903681 w 7162874"/>
              <a:gd name="connsiteY5" fmla="*/ 1979364 h 2324673"/>
              <a:gd name="connsiteX6" fmla="*/ 5667811 w 7162874"/>
              <a:gd name="connsiteY6" fmla="*/ 2324673 h 2324673"/>
              <a:gd name="connsiteX7" fmla="*/ 5100146 w 7162874"/>
              <a:gd name="connsiteY7" fmla="*/ 1966130 h 2324673"/>
              <a:gd name="connsiteX8" fmla="*/ 4772624 w 7162874"/>
              <a:gd name="connsiteY8" fmla="*/ 1966530 h 2324673"/>
              <a:gd name="connsiteX9" fmla="*/ 814734 w 7162874"/>
              <a:gd name="connsiteY9" fmla="*/ 1974002 h 2324673"/>
              <a:gd name="connsiteX10" fmla="*/ 57324 w 7162874"/>
              <a:gd name="connsiteY10" fmla="*/ 1529738 h 2324673"/>
              <a:gd name="connsiteX11" fmla="*/ 83812 w 7162874"/>
              <a:gd name="connsiteY11" fmla="*/ 590515 h 2324673"/>
              <a:gd name="connsiteX12" fmla="*/ 827335 w 7162874"/>
              <a:gd name="connsiteY12" fmla="*/ 119685 h 2324673"/>
              <a:gd name="connsiteX13" fmla="*/ 2403303 w 7162874"/>
              <a:gd name="connsiteY13" fmla="*/ 28473 h 2324673"/>
              <a:gd name="connsiteX0" fmla="*/ 2403303 w 7162874"/>
              <a:gd name="connsiteY0" fmla="*/ 28473 h 2324673"/>
              <a:gd name="connsiteX1" fmla="*/ 6062596 w 7162874"/>
              <a:gd name="connsiteY1" fmla="*/ 32599 h 2324673"/>
              <a:gd name="connsiteX2" fmla="*/ 7095545 w 7162874"/>
              <a:gd name="connsiteY2" fmla="*/ 464521 h 2324673"/>
              <a:gd name="connsiteX3" fmla="*/ 7022973 w 7162874"/>
              <a:gd name="connsiteY3" fmla="*/ 1582113 h 2324673"/>
              <a:gd name="connsiteX4" fmla="*/ 6261345 w 7162874"/>
              <a:gd name="connsiteY4" fmla="*/ 1958949 h 2324673"/>
              <a:gd name="connsiteX5" fmla="*/ 5903681 w 7162874"/>
              <a:gd name="connsiteY5" fmla="*/ 1979364 h 2324673"/>
              <a:gd name="connsiteX6" fmla="*/ 5667811 w 7162874"/>
              <a:gd name="connsiteY6" fmla="*/ 2324673 h 2324673"/>
              <a:gd name="connsiteX7" fmla="*/ 5100146 w 7162874"/>
              <a:gd name="connsiteY7" fmla="*/ 1966130 h 2324673"/>
              <a:gd name="connsiteX8" fmla="*/ 4772624 w 7162874"/>
              <a:gd name="connsiteY8" fmla="*/ 1966530 h 2324673"/>
              <a:gd name="connsiteX9" fmla="*/ 814734 w 7162874"/>
              <a:gd name="connsiteY9" fmla="*/ 1974002 h 2324673"/>
              <a:gd name="connsiteX10" fmla="*/ 57324 w 7162874"/>
              <a:gd name="connsiteY10" fmla="*/ 1529738 h 2324673"/>
              <a:gd name="connsiteX11" fmla="*/ 83812 w 7162874"/>
              <a:gd name="connsiteY11" fmla="*/ 590515 h 2324673"/>
              <a:gd name="connsiteX12" fmla="*/ 827335 w 7162874"/>
              <a:gd name="connsiteY12" fmla="*/ 119685 h 2324673"/>
              <a:gd name="connsiteX13" fmla="*/ 2403303 w 7162874"/>
              <a:gd name="connsiteY13" fmla="*/ 28473 h 2324673"/>
              <a:gd name="connsiteX0" fmla="*/ 2415791 w 7175362"/>
              <a:gd name="connsiteY0" fmla="*/ 28473 h 2324673"/>
              <a:gd name="connsiteX1" fmla="*/ 6075084 w 7175362"/>
              <a:gd name="connsiteY1" fmla="*/ 32599 h 2324673"/>
              <a:gd name="connsiteX2" fmla="*/ 7108033 w 7175362"/>
              <a:gd name="connsiteY2" fmla="*/ 464521 h 2324673"/>
              <a:gd name="connsiteX3" fmla="*/ 7035461 w 7175362"/>
              <a:gd name="connsiteY3" fmla="*/ 1582113 h 2324673"/>
              <a:gd name="connsiteX4" fmla="*/ 6273833 w 7175362"/>
              <a:gd name="connsiteY4" fmla="*/ 1958949 h 2324673"/>
              <a:gd name="connsiteX5" fmla="*/ 5916169 w 7175362"/>
              <a:gd name="connsiteY5" fmla="*/ 1979364 h 2324673"/>
              <a:gd name="connsiteX6" fmla="*/ 5680299 w 7175362"/>
              <a:gd name="connsiteY6" fmla="*/ 2324673 h 2324673"/>
              <a:gd name="connsiteX7" fmla="*/ 5112634 w 7175362"/>
              <a:gd name="connsiteY7" fmla="*/ 1966130 h 2324673"/>
              <a:gd name="connsiteX8" fmla="*/ 4785112 w 7175362"/>
              <a:gd name="connsiteY8" fmla="*/ 1966530 h 2324673"/>
              <a:gd name="connsiteX9" fmla="*/ 827222 w 7175362"/>
              <a:gd name="connsiteY9" fmla="*/ 1974002 h 2324673"/>
              <a:gd name="connsiteX10" fmla="*/ 49621 w 7175362"/>
              <a:gd name="connsiteY10" fmla="*/ 1465977 h 2324673"/>
              <a:gd name="connsiteX11" fmla="*/ 96300 w 7175362"/>
              <a:gd name="connsiteY11" fmla="*/ 590515 h 2324673"/>
              <a:gd name="connsiteX12" fmla="*/ 839823 w 7175362"/>
              <a:gd name="connsiteY12" fmla="*/ 119685 h 2324673"/>
              <a:gd name="connsiteX13" fmla="*/ 2415791 w 7175362"/>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41119 w 7189259"/>
              <a:gd name="connsiteY9" fmla="*/ 1974002 h 2324673"/>
              <a:gd name="connsiteX10" fmla="*/ 43327 w 7189259"/>
              <a:gd name="connsiteY10" fmla="*/ 1411325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20928 w 7189259"/>
              <a:gd name="connsiteY9" fmla="*/ 1937567 h 2324673"/>
              <a:gd name="connsiteX10" fmla="*/ 43327 w 7189259"/>
              <a:gd name="connsiteY10" fmla="*/ 1411325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20928 w 7189259"/>
              <a:gd name="connsiteY9" fmla="*/ 1937567 h 2324673"/>
              <a:gd name="connsiteX10" fmla="*/ 43327 w 7189259"/>
              <a:gd name="connsiteY10" fmla="*/ 1411325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26531 w 7189259"/>
              <a:gd name="connsiteY7" fmla="*/ 1966130 h 2324673"/>
              <a:gd name="connsiteX8" fmla="*/ 4799009 w 7189259"/>
              <a:gd name="connsiteY8" fmla="*/ 1966530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99009 w 7189259"/>
              <a:gd name="connsiteY8" fmla="*/ 1966530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29688 w 7189259"/>
              <a:gd name="connsiteY0" fmla="*/ 28473 h 2324673"/>
              <a:gd name="connsiteX1" fmla="*/ 6088981 w 7189259"/>
              <a:gd name="connsiteY1" fmla="*/ 32599 h 2324673"/>
              <a:gd name="connsiteX2" fmla="*/ 7121930 w 7189259"/>
              <a:gd name="connsiteY2" fmla="*/ 464521 h 2324673"/>
              <a:gd name="connsiteX3" fmla="*/ 7049358 w 7189259"/>
              <a:gd name="connsiteY3" fmla="*/ 1582113 h 2324673"/>
              <a:gd name="connsiteX4" fmla="*/ 6287730 w 7189259"/>
              <a:gd name="connsiteY4" fmla="*/ 1958949 h 2324673"/>
              <a:gd name="connsiteX5" fmla="*/ 5930066 w 7189259"/>
              <a:gd name="connsiteY5" fmla="*/ 1979364 h 2324673"/>
              <a:gd name="connsiteX6" fmla="*/ 5694196 w 7189259"/>
              <a:gd name="connsiteY6" fmla="*/ 2324673 h 2324673"/>
              <a:gd name="connsiteX7" fmla="*/ 5159615 w 7189259"/>
              <a:gd name="connsiteY7" fmla="*/ 1991006 h 2324673"/>
              <a:gd name="connsiteX8" fmla="*/ 4787982 w 7189259"/>
              <a:gd name="connsiteY8" fmla="*/ 1971505 h 2324673"/>
              <a:gd name="connsiteX9" fmla="*/ 820928 w 7189259"/>
              <a:gd name="connsiteY9" fmla="*/ 1937567 h 2324673"/>
              <a:gd name="connsiteX10" fmla="*/ 43327 w 7189259"/>
              <a:gd name="connsiteY10" fmla="*/ 1402216 h 2324673"/>
              <a:gd name="connsiteX11" fmla="*/ 110197 w 7189259"/>
              <a:gd name="connsiteY11" fmla="*/ 590515 h 2324673"/>
              <a:gd name="connsiteX12" fmla="*/ 853720 w 7189259"/>
              <a:gd name="connsiteY12" fmla="*/ 119685 h 2324673"/>
              <a:gd name="connsiteX13" fmla="*/ 2429688 w 7189259"/>
              <a:gd name="connsiteY13" fmla="*/ 28473 h 2324673"/>
              <a:gd name="connsiteX0" fmla="*/ 2437790 w 7197361"/>
              <a:gd name="connsiteY0" fmla="*/ 28473 h 2324673"/>
              <a:gd name="connsiteX1" fmla="*/ 6097083 w 7197361"/>
              <a:gd name="connsiteY1" fmla="*/ 32599 h 2324673"/>
              <a:gd name="connsiteX2" fmla="*/ 7130032 w 7197361"/>
              <a:gd name="connsiteY2" fmla="*/ 464521 h 2324673"/>
              <a:gd name="connsiteX3" fmla="*/ 7057460 w 7197361"/>
              <a:gd name="connsiteY3" fmla="*/ 1582113 h 2324673"/>
              <a:gd name="connsiteX4" fmla="*/ 6295832 w 7197361"/>
              <a:gd name="connsiteY4" fmla="*/ 1958949 h 2324673"/>
              <a:gd name="connsiteX5" fmla="*/ 5938168 w 7197361"/>
              <a:gd name="connsiteY5" fmla="*/ 1979364 h 2324673"/>
              <a:gd name="connsiteX6" fmla="*/ 5702298 w 7197361"/>
              <a:gd name="connsiteY6" fmla="*/ 2324673 h 2324673"/>
              <a:gd name="connsiteX7" fmla="*/ 5167717 w 7197361"/>
              <a:gd name="connsiteY7" fmla="*/ 1991006 h 2324673"/>
              <a:gd name="connsiteX8" fmla="*/ 4796084 w 7197361"/>
              <a:gd name="connsiteY8" fmla="*/ 1971505 h 2324673"/>
              <a:gd name="connsiteX9" fmla="*/ 829030 w 7197361"/>
              <a:gd name="connsiteY9" fmla="*/ 1937567 h 2324673"/>
              <a:gd name="connsiteX10" fmla="*/ 40400 w 7197361"/>
              <a:gd name="connsiteY10" fmla="*/ 1382316 h 2324673"/>
              <a:gd name="connsiteX11" fmla="*/ 118299 w 7197361"/>
              <a:gd name="connsiteY11" fmla="*/ 590515 h 2324673"/>
              <a:gd name="connsiteX12" fmla="*/ 861822 w 7197361"/>
              <a:gd name="connsiteY12" fmla="*/ 119685 h 2324673"/>
              <a:gd name="connsiteX13" fmla="*/ 2437790 w 7197361"/>
              <a:gd name="connsiteY13" fmla="*/ 28473 h 2324673"/>
              <a:gd name="connsiteX0" fmla="*/ 2437792 w 7197363"/>
              <a:gd name="connsiteY0" fmla="*/ 28473 h 2324673"/>
              <a:gd name="connsiteX1" fmla="*/ 6097085 w 7197363"/>
              <a:gd name="connsiteY1" fmla="*/ 32599 h 2324673"/>
              <a:gd name="connsiteX2" fmla="*/ 7130034 w 7197363"/>
              <a:gd name="connsiteY2" fmla="*/ 464521 h 2324673"/>
              <a:gd name="connsiteX3" fmla="*/ 7057462 w 7197363"/>
              <a:gd name="connsiteY3" fmla="*/ 1582113 h 2324673"/>
              <a:gd name="connsiteX4" fmla="*/ 6295834 w 7197363"/>
              <a:gd name="connsiteY4" fmla="*/ 1958949 h 2324673"/>
              <a:gd name="connsiteX5" fmla="*/ 5938170 w 7197363"/>
              <a:gd name="connsiteY5" fmla="*/ 1979364 h 2324673"/>
              <a:gd name="connsiteX6" fmla="*/ 5702300 w 7197363"/>
              <a:gd name="connsiteY6" fmla="*/ 2324673 h 2324673"/>
              <a:gd name="connsiteX7" fmla="*/ 5167719 w 7197363"/>
              <a:gd name="connsiteY7" fmla="*/ 1991006 h 2324673"/>
              <a:gd name="connsiteX8" fmla="*/ 4796086 w 7197363"/>
              <a:gd name="connsiteY8" fmla="*/ 1971505 h 2324673"/>
              <a:gd name="connsiteX9" fmla="*/ 829032 w 7197363"/>
              <a:gd name="connsiteY9" fmla="*/ 1937567 h 2324673"/>
              <a:gd name="connsiteX10" fmla="*/ 40402 w 7197363"/>
              <a:gd name="connsiteY10" fmla="*/ 1382316 h 2324673"/>
              <a:gd name="connsiteX11" fmla="*/ 118301 w 7197363"/>
              <a:gd name="connsiteY11" fmla="*/ 590515 h 2324673"/>
              <a:gd name="connsiteX12" fmla="*/ 861824 w 7197363"/>
              <a:gd name="connsiteY12" fmla="*/ 119685 h 2324673"/>
              <a:gd name="connsiteX13" fmla="*/ 2437792 w 7197363"/>
              <a:gd name="connsiteY13" fmla="*/ 28473 h 2324673"/>
              <a:gd name="connsiteX0" fmla="*/ 2437792 w 7197363"/>
              <a:gd name="connsiteY0" fmla="*/ 28473 h 2324673"/>
              <a:gd name="connsiteX1" fmla="*/ 6097085 w 7197363"/>
              <a:gd name="connsiteY1" fmla="*/ 32599 h 2324673"/>
              <a:gd name="connsiteX2" fmla="*/ 7130034 w 7197363"/>
              <a:gd name="connsiteY2" fmla="*/ 464521 h 2324673"/>
              <a:gd name="connsiteX3" fmla="*/ 7057462 w 7197363"/>
              <a:gd name="connsiteY3" fmla="*/ 1582113 h 2324673"/>
              <a:gd name="connsiteX4" fmla="*/ 6295834 w 7197363"/>
              <a:gd name="connsiteY4" fmla="*/ 1958949 h 2324673"/>
              <a:gd name="connsiteX5" fmla="*/ 5938170 w 7197363"/>
              <a:gd name="connsiteY5" fmla="*/ 1979364 h 2324673"/>
              <a:gd name="connsiteX6" fmla="*/ 5702300 w 7197363"/>
              <a:gd name="connsiteY6" fmla="*/ 2324673 h 2324673"/>
              <a:gd name="connsiteX7" fmla="*/ 5167719 w 7197363"/>
              <a:gd name="connsiteY7" fmla="*/ 1991006 h 2324673"/>
              <a:gd name="connsiteX8" fmla="*/ 4796086 w 7197363"/>
              <a:gd name="connsiteY8" fmla="*/ 1971505 h 2324673"/>
              <a:gd name="connsiteX9" fmla="*/ 829032 w 7197363"/>
              <a:gd name="connsiteY9" fmla="*/ 1937567 h 2324673"/>
              <a:gd name="connsiteX10" fmla="*/ 40402 w 7197363"/>
              <a:gd name="connsiteY10" fmla="*/ 1382316 h 2324673"/>
              <a:gd name="connsiteX11" fmla="*/ 118301 w 7197363"/>
              <a:gd name="connsiteY11" fmla="*/ 590515 h 2324673"/>
              <a:gd name="connsiteX12" fmla="*/ 861824 w 7197363"/>
              <a:gd name="connsiteY12" fmla="*/ 119685 h 2324673"/>
              <a:gd name="connsiteX13" fmla="*/ 2437792 w 7197363"/>
              <a:gd name="connsiteY13" fmla="*/ 28473 h 2324673"/>
              <a:gd name="connsiteX0" fmla="*/ 2437792 w 7197363"/>
              <a:gd name="connsiteY0" fmla="*/ 28473 h 2324673"/>
              <a:gd name="connsiteX1" fmla="*/ 6097085 w 7197363"/>
              <a:gd name="connsiteY1" fmla="*/ 32599 h 2324673"/>
              <a:gd name="connsiteX2" fmla="*/ 7130034 w 7197363"/>
              <a:gd name="connsiteY2" fmla="*/ 464521 h 2324673"/>
              <a:gd name="connsiteX3" fmla="*/ 7057462 w 7197363"/>
              <a:gd name="connsiteY3" fmla="*/ 1582113 h 2324673"/>
              <a:gd name="connsiteX4" fmla="*/ 6295834 w 7197363"/>
              <a:gd name="connsiteY4" fmla="*/ 1958949 h 2324673"/>
              <a:gd name="connsiteX5" fmla="*/ 5938170 w 7197363"/>
              <a:gd name="connsiteY5" fmla="*/ 1979364 h 2324673"/>
              <a:gd name="connsiteX6" fmla="*/ 5702300 w 7197363"/>
              <a:gd name="connsiteY6" fmla="*/ 2324673 h 2324673"/>
              <a:gd name="connsiteX7" fmla="*/ 5167719 w 7197363"/>
              <a:gd name="connsiteY7" fmla="*/ 1991006 h 2324673"/>
              <a:gd name="connsiteX8" fmla="*/ 4796086 w 7197363"/>
              <a:gd name="connsiteY8" fmla="*/ 1971505 h 2324673"/>
              <a:gd name="connsiteX9" fmla="*/ 829032 w 7197363"/>
              <a:gd name="connsiteY9" fmla="*/ 1937567 h 2324673"/>
              <a:gd name="connsiteX10" fmla="*/ 40402 w 7197363"/>
              <a:gd name="connsiteY10" fmla="*/ 1382316 h 2324673"/>
              <a:gd name="connsiteX11" fmla="*/ 118301 w 7197363"/>
              <a:gd name="connsiteY11" fmla="*/ 590515 h 2324673"/>
              <a:gd name="connsiteX12" fmla="*/ 861824 w 7197363"/>
              <a:gd name="connsiteY12" fmla="*/ 119685 h 2324673"/>
              <a:gd name="connsiteX13" fmla="*/ 2437792 w 7197363"/>
              <a:gd name="connsiteY13" fmla="*/ 28473 h 2324673"/>
              <a:gd name="connsiteX0" fmla="*/ 2437792 w 7197363"/>
              <a:gd name="connsiteY0" fmla="*/ 28473 h 2324673"/>
              <a:gd name="connsiteX1" fmla="*/ 6097085 w 7197363"/>
              <a:gd name="connsiteY1" fmla="*/ 32599 h 2324673"/>
              <a:gd name="connsiteX2" fmla="*/ 7130034 w 7197363"/>
              <a:gd name="connsiteY2" fmla="*/ 464521 h 2324673"/>
              <a:gd name="connsiteX3" fmla="*/ 7057462 w 7197363"/>
              <a:gd name="connsiteY3" fmla="*/ 1582113 h 2324673"/>
              <a:gd name="connsiteX4" fmla="*/ 6295834 w 7197363"/>
              <a:gd name="connsiteY4" fmla="*/ 1958949 h 2324673"/>
              <a:gd name="connsiteX5" fmla="*/ 5938170 w 7197363"/>
              <a:gd name="connsiteY5" fmla="*/ 1979364 h 2324673"/>
              <a:gd name="connsiteX6" fmla="*/ 5702300 w 7197363"/>
              <a:gd name="connsiteY6" fmla="*/ 2324673 h 2324673"/>
              <a:gd name="connsiteX7" fmla="*/ 5167719 w 7197363"/>
              <a:gd name="connsiteY7" fmla="*/ 1991006 h 2324673"/>
              <a:gd name="connsiteX8" fmla="*/ 4796086 w 7197363"/>
              <a:gd name="connsiteY8" fmla="*/ 1971505 h 2324673"/>
              <a:gd name="connsiteX9" fmla="*/ 840061 w 7197363"/>
              <a:gd name="connsiteY9" fmla="*/ 1927617 h 2324673"/>
              <a:gd name="connsiteX10" fmla="*/ 40402 w 7197363"/>
              <a:gd name="connsiteY10" fmla="*/ 1382316 h 2324673"/>
              <a:gd name="connsiteX11" fmla="*/ 118301 w 7197363"/>
              <a:gd name="connsiteY11" fmla="*/ 590515 h 2324673"/>
              <a:gd name="connsiteX12" fmla="*/ 861824 w 7197363"/>
              <a:gd name="connsiteY12" fmla="*/ 119685 h 2324673"/>
              <a:gd name="connsiteX13" fmla="*/ 2437792 w 7197363"/>
              <a:gd name="connsiteY13" fmla="*/ 28473 h 2324673"/>
              <a:gd name="connsiteX0" fmla="*/ 2437792 w 7220557"/>
              <a:gd name="connsiteY0" fmla="*/ 28473 h 2324673"/>
              <a:gd name="connsiteX1" fmla="*/ 6097085 w 7220557"/>
              <a:gd name="connsiteY1" fmla="*/ 32599 h 2324673"/>
              <a:gd name="connsiteX2" fmla="*/ 7130034 w 7220557"/>
              <a:gd name="connsiteY2" fmla="*/ 464521 h 2324673"/>
              <a:gd name="connsiteX3" fmla="*/ 7101574 w 7220557"/>
              <a:gd name="connsiteY3" fmla="*/ 1567187 h 2324673"/>
              <a:gd name="connsiteX4" fmla="*/ 6295834 w 7220557"/>
              <a:gd name="connsiteY4" fmla="*/ 1958949 h 2324673"/>
              <a:gd name="connsiteX5" fmla="*/ 5938170 w 7220557"/>
              <a:gd name="connsiteY5" fmla="*/ 1979364 h 2324673"/>
              <a:gd name="connsiteX6" fmla="*/ 5702300 w 7220557"/>
              <a:gd name="connsiteY6" fmla="*/ 2324673 h 2324673"/>
              <a:gd name="connsiteX7" fmla="*/ 5167719 w 7220557"/>
              <a:gd name="connsiteY7" fmla="*/ 1991006 h 2324673"/>
              <a:gd name="connsiteX8" fmla="*/ 4796086 w 7220557"/>
              <a:gd name="connsiteY8" fmla="*/ 1971505 h 2324673"/>
              <a:gd name="connsiteX9" fmla="*/ 840061 w 7220557"/>
              <a:gd name="connsiteY9" fmla="*/ 1927617 h 2324673"/>
              <a:gd name="connsiteX10" fmla="*/ 40402 w 7220557"/>
              <a:gd name="connsiteY10" fmla="*/ 1382316 h 2324673"/>
              <a:gd name="connsiteX11" fmla="*/ 118301 w 7220557"/>
              <a:gd name="connsiteY11" fmla="*/ 590515 h 2324673"/>
              <a:gd name="connsiteX12" fmla="*/ 861824 w 7220557"/>
              <a:gd name="connsiteY12" fmla="*/ 119685 h 2324673"/>
              <a:gd name="connsiteX13" fmla="*/ 2437792 w 7220557"/>
              <a:gd name="connsiteY13" fmla="*/ 28473 h 2324673"/>
              <a:gd name="connsiteX0" fmla="*/ 2437792 w 7220557"/>
              <a:gd name="connsiteY0" fmla="*/ 28473 h 2314723"/>
              <a:gd name="connsiteX1" fmla="*/ 6097085 w 7220557"/>
              <a:gd name="connsiteY1" fmla="*/ 32599 h 2314723"/>
              <a:gd name="connsiteX2" fmla="*/ 7130034 w 7220557"/>
              <a:gd name="connsiteY2" fmla="*/ 464521 h 2314723"/>
              <a:gd name="connsiteX3" fmla="*/ 7101574 w 7220557"/>
              <a:gd name="connsiteY3" fmla="*/ 1567187 h 2314723"/>
              <a:gd name="connsiteX4" fmla="*/ 6295834 w 7220557"/>
              <a:gd name="connsiteY4" fmla="*/ 1958949 h 2314723"/>
              <a:gd name="connsiteX5" fmla="*/ 5938170 w 7220557"/>
              <a:gd name="connsiteY5" fmla="*/ 1979364 h 2314723"/>
              <a:gd name="connsiteX6" fmla="*/ 5669215 w 7220557"/>
              <a:gd name="connsiteY6" fmla="*/ 2314723 h 2314723"/>
              <a:gd name="connsiteX7" fmla="*/ 5167719 w 7220557"/>
              <a:gd name="connsiteY7" fmla="*/ 1991006 h 2314723"/>
              <a:gd name="connsiteX8" fmla="*/ 4796086 w 7220557"/>
              <a:gd name="connsiteY8" fmla="*/ 1971505 h 2314723"/>
              <a:gd name="connsiteX9" fmla="*/ 840061 w 7220557"/>
              <a:gd name="connsiteY9" fmla="*/ 1927617 h 2314723"/>
              <a:gd name="connsiteX10" fmla="*/ 40402 w 7220557"/>
              <a:gd name="connsiteY10" fmla="*/ 1382316 h 2314723"/>
              <a:gd name="connsiteX11" fmla="*/ 118301 w 7220557"/>
              <a:gd name="connsiteY11" fmla="*/ 590515 h 2314723"/>
              <a:gd name="connsiteX12" fmla="*/ 861824 w 7220557"/>
              <a:gd name="connsiteY12" fmla="*/ 119685 h 2314723"/>
              <a:gd name="connsiteX13" fmla="*/ 2437792 w 7220557"/>
              <a:gd name="connsiteY13" fmla="*/ 28473 h 2314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20557" h="2314723">
                <a:moveTo>
                  <a:pt x="2437792" y="28473"/>
                </a:moveTo>
                <a:cubicBezTo>
                  <a:pt x="3720936" y="-19524"/>
                  <a:pt x="4770035" y="1011"/>
                  <a:pt x="6097085" y="32599"/>
                </a:cubicBezTo>
                <a:cubicBezTo>
                  <a:pt x="6241375" y="32599"/>
                  <a:pt x="6941349" y="44458"/>
                  <a:pt x="7130034" y="464521"/>
                </a:cubicBezTo>
                <a:cubicBezTo>
                  <a:pt x="7207443" y="822538"/>
                  <a:pt x="7299936" y="1107572"/>
                  <a:pt x="7101574" y="1567187"/>
                </a:cubicBezTo>
                <a:cubicBezTo>
                  <a:pt x="7012674" y="1820442"/>
                  <a:pt x="6826441" y="1941454"/>
                  <a:pt x="6295834" y="1958949"/>
                </a:cubicBezTo>
                <a:cubicBezTo>
                  <a:pt x="6201573" y="1967661"/>
                  <a:pt x="6028835" y="1978328"/>
                  <a:pt x="5938170" y="1979364"/>
                </a:cubicBezTo>
                <a:cubicBezTo>
                  <a:pt x="5846464" y="2148329"/>
                  <a:pt x="5703170" y="2299450"/>
                  <a:pt x="5669215" y="2314723"/>
                </a:cubicBezTo>
                <a:cubicBezTo>
                  <a:pt x="5397092" y="2101809"/>
                  <a:pt x="5307818" y="2068828"/>
                  <a:pt x="5167719" y="1991006"/>
                </a:cubicBezTo>
                <a:lnTo>
                  <a:pt x="4796086" y="1971505"/>
                </a:lnTo>
                <a:cubicBezTo>
                  <a:pt x="3970001" y="2004968"/>
                  <a:pt x="1743341" y="1983706"/>
                  <a:pt x="840061" y="1927617"/>
                </a:cubicBezTo>
                <a:cubicBezTo>
                  <a:pt x="393004" y="1877867"/>
                  <a:pt x="110456" y="1617395"/>
                  <a:pt x="40402" y="1382316"/>
                </a:cubicBezTo>
                <a:cubicBezTo>
                  <a:pt x="-46199" y="1071836"/>
                  <a:pt x="18879" y="1018771"/>
                  <a:pt x="118301" y="590515"/>
                </a:cubicBezTo>
                <a:cubicBezTo>
                  <a:pt x="161844" y="286569"/>
                  <a:pt x="632474" y="128192"/>
                  <a:pt x="861824" y="119685"/>
                </a:cubicBezTo>
                <a:cubicBezTo>
                  <a:pt x="1206200" y="97914"/>
                  <a:pt x="1792517" y="47314"/>
                  <a:pt x="2437792" y="2847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31601232"/>
      </p:ext>
    </p:extLst>
  </p:cSld>
  <p:clrMapOvr>
    <a:masterClrMapping/>
  </p:clrMapOvr>
</p:sld>
</file>

<file path=ppt/theme/theme1.xml><?xml version="1.0" encoding="utf-8"?>
<a:theme xmlns:a="http://schemas.openxmlformats.org/drawingml/2006/main" name="ChitchatVTI">
  <a:themeElements>
    <a:clrScheme name="AnalogousFromRegularSeedLeftStep">
      <a:dk1>
        <a:srgbClr val="000000"/>
      </a:dk1>
      <a:lt1>
        <a:srgbClr val="FFFFFF"/>
      </a:lt1>
      <a:dk2>
        <a:srgbClr val="1B2830"/>
      </a:dk2>
      <a:lt2>
        <a:srgbClr val="F0F3F1"/>
      </a:lt2>
      <a:accent1>
        <a:srgbClr val="E32D9B"/>
      </a:accent1>
      <a:accent2>
        <a:srgbClr val="CD1BD1"/>
      </a:accent2>
      <a:accent3>
        <a:srgbClr val="932DE3"/>
      </a:accent3>
      <a:accent4>
        <a:srgbClr val="4E36D6"/>
      </a:accent4>
      <a:accent5>
        <a:srgbClr val="2D5EE3"/>
      </a:accent5>
      <a:accent6>
        <a:srgbClr val="1B98D1"/>
      </a:accent6>
      <a:hlink>
        <a:srgbClr val="349C5D"/>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227</TotalTime>
  <Words>2470</Words>
  <Application>Microsoft Office PowerPoint</Application>
  <PresentationFormat>Widescreen</PresentationFormat>
  <Paragraphs>166</Paragraphs>
  <Slides>48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The Hand </vt:lpstr>
      <vt:lpstr>Arial</vt:lpstr>
      <vt:lpstr>Calibri</vt:lpstr>
      <vt:lpstr>Segoe UI</vt:lpstr>
      <vt:lpstr>The Hand</vt:lpstr>
      <vt:lpstr>The Serif Hand</vt:lpstr>
      <vt:lpstr>Times New Roman</vt:lpstr>
      <vt:lpstr>ChitchatVTI</vt:lpstr>
      <vt:lpstr>ECDE7013</vt:lpstr>
      <vt:lpstr>Please access Moodle this week!</vt:lpstr>
      <vt:lpstr>Section A</vt:lpstr>
      <vt:lpstr>Section B</vt:lpstr>
      <vt:lpstr>Section c</vt:lpstr>
      <vt:lpstr>Section d</vt:lpstr>
      <vt:lpstr>Section E: Details of Research Activity </vt:lpstr>
      <vt:lpstr>PowerPoint Presentation</vt:lpstr>
      <vt:lpstr>Section e</vt:lpstr>
      <vt:lpstr>Section F</vt:lpstr>
      <vt:lpstr>PowerPoint Presentation</vt:lpstr>
      <vt:lpstr>Section F - participants</vt:lpstr>
      <vt:lpstr>PowerPoint Presentation</vt:lpstr>
      <vt:lpstr>PowerPoint Presentation</vt:lpstr>
      <vt:lpstr>PowerPoint Presentation</vt:lpstr>
      <vt:lpstr>Section H: Anticipated Risks</vt:lpstr>
      <vt:lpstr>PowerPoint Presentation</vt:lpstr>
      <vt:lpstr>PowerPoint Presentation</vt:lpstr>
      <vt:lpstr>    </vt:lpstr>
      <vt:lpstr>Physical or psychological harm</vt:lpstr>
      <vt:lpstr>    </vt:lpstr>
      <vt:lpstr>Potential for discomfort and disagreement</vt:lpstr>
      <vt:lpstr>    </vt:lpstr>
      <vt:lpstr>Risk that participants may feel coerced into giving positive or biased responses </vt:lpstr>
      <vt:lpstr>    </vt:lpstr>
      <vt:lpstr>    </vt:lpstr>
      <vt:lpstr>Allegations while conducting interviews </vt:lpstr>
      <vt:lpstr>Accusations of fabrication or falsification of data</vt:lpstr>
      <vt:lpstr>Concerns of coercion </vt:lpstr>
      <vt:lpstr>Participants may wish to withdraw</vt:lpstr>
      <vt:lpstr>A possible conflict of interests between the researcher and participants </vt:lpstr>
      <vt:lpstr>A confidentiality breach due to data being released accidently</vt:lpstr>
      <vt:lpstr>Risks relating to the possibility of unexpected negative emotions of the interviewees…</vt:lpstr>
      <vt:lpstr>    </vt:lpstr>
      <vt:lpstr>    </vt:lpstr>
      <vt:lpstr>Reputational damage</vt:lpstr>
      <vt:lpstr>PowerPoint Presentation</vt:lpstr>
      <vt:lpstr>    </vt:lpstr>
      <vt:lpstr>Use of paper Travel to meetings - carbon footprint </vt:lpstr>
      <vt:lpstr>Section i: Feedback, Consent and Confidentiality</vt:lpstr>
      <vt:lpstr>PowerPoint Presentation</vt:lpstr>
      <vt:lpstr>Section J: Data Protection and Storage </vt:lpstr>
      <vt:lpstr>‘Personal data’ includes audio/video data of interview participants.   “to one or more factors specific to the physical…identity of that natural person” </vt:lpstr>
      <vt:lpstr>NB - “collected data, drafts of the thesis, or materials for publication”</vt:lpstr>
      <vt:lpstr>SECTION J: Question 12  “For all stored data…”</vt:lpstr>
      <vt:lpstr>SECTION J: Questions 21 &amp; 24</vt:lpstr>
      <vt:lpstr>For next time… 04/11/24</vt:lpstr>
      <vt:lpstr>See you next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ECDE7013</dc:title>
  <dc:creator>Catherine Morgan</dc:creator>
  <cp:lastModifiedBy>Catherine Morgan</cp:lastModifiedBy>
  <cp:revision>34</cp:revision>
  <dcterms:created xsi:type="dcterms:W3CDTF">2022-10-18T10:56:26Z</dcterms:created>
  <dcterms:modified xsi:type="dcterms:W3CDTF">2024-10-13T23:06:04Z</dcterms:modified>
</cp:coreProperties>
</file>