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Lst>
  <p:notesMasterIdLst>
    <p:notesMasterId r:id="rId10"/>
  </p:notesMasterIdLst>
  <p:sldIdLst>
    <p:sldId id="256" r:id="rId2"/>
    <p:sldId id="265" r:id="rId3"/>
    <p:sldId id="267" r:id="rId4"/>
    <p:sldId id="257" r:id="rId5"/>
    <p:sldId id="268" r:id="rId6"/>
    <p:sldId id="262" r:id="rId7"/>
    <p:sldId id="269" r:id="rId8"/>
    <p:sldId id="264" r:id="rId9"/>
  </p:sldIdLst>
  <p:sldSz cx="9144000" cy="5143500" type="screen16x9"/>
  <p:notesSz cx="6858000" cy="9144000"/>
  <p:embeddedFontLst>
    <p:embeddedFont>
      <p:font typeface="Zalando Sans Expanded ExtraLight" charset="0"/>
      <p:regular r:id="rId11"/>
      <p:bold r:id="rId12"/>
      <p:italic r:id="rId13"/>
      <p:boldItalic r:id="rId14"/>
    </p:embeddedFont>
    <p:embeddedFont>
      <p:font typeface="Noto Sans Symbols" charset="0"/>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510" autoAdjust="0"/>
    <p:restoredTop sz="74083" autoAdjust="0"/>
  </p:normalViewPr>
  <p:slideViewPr>
    <p:cSldViewPr snapToGrid="0">
      <p:cViewPr varScale="1">
        <p:scale>
          <a:sx n="66" d="100"/>
          <a:sy n="66" d="100"/>
        </p:scale>
        <p:origin x="-1244" y="-64"/>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8" name="Google Shape;9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385346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xmlns="" id="{FAC61B97-B852-FD28-C680-5E367BE03DF1}"/>
            </a:ext>
          </a:extLst>
        </p:cNvPr>
        <p:cNvGrpSpPr/>
        <p:nvPr/>
      </p:nvGrpSpPr>
      <p:grpSpPr>
        <a:xfrm>
          <a:off x="0" y="0"/>
          <a:ext cx="0" cy="0"/>
          <a:chOff x="0" y="0"/>
          <a:chExt cx="0" cy="0"/>
        </a:xfrm>
      </p:grpSpPr>
      <p:sp>
        <p:nvSpPr>
          <p:cNvPr id="115" name="Google Shape;115;p3:notes">
            <a:extLst>
              <a:ext uri="{FF2B5EF4-FFF2-40B4-BE49-F238E27FC236}">
                <a16:creationId xmlns:a16="http://schemas.microsoft.com/office/drawing/2014/main" xmlns="" id="{7CFACDC3-8ED9-B732-C84D-37F7062D5BA8}"/>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800"/>
              </a:spcAft>
              <a:buSzPts val="1100"/>
              <a:buNone/>
            </a:pPr>
            <a:endParaRPr dirty="0"/>
          </a:p>
        </p:txBody>
      </p:sp>
      <p:sp>
        <p:nvSpPr>
          <p:cNvPr id="116" name="Google Shape;116;p3:notes">
            <a:extLst>
              <a:ext uri="{FF2B5EF4-FFF2-40B4-BE49-F238E27FC236}">
                <a16:creationId xmlns:a16="http://schemas.microsoft.com/office/drawing/2014/main" xmlns="" id="{ACFDBB74-5258-3A16-A966-0CD508F9A1F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xmlns="" val="3791002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lang="en-US" dirty="0"/>
          </a:p>
        </p:txBody>
      </p:sp>
      <p:sp>
        <p:nvSpPr>
          <p:cNvPr id="108" name="Google Shape;10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IN" dirty="0"/>
          </a:p>
        </p:txBody>
      </p:sp>
    </p:spTree>
    <p:extLst>
      <p:ext uri="{BB962C8B-B14F-4D97-AF65-F5344CB8AC3E}">
        <p14:creationId xmlns:p14="http://schemas.microsoft.com/office/powerpoint/2010/main" xmlns="" val="29218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dirty="0"/>
          </a:p>
        </p:txBody>
      </p:sp>
      <p:sp>
        <p:nvSpPr>
          <p:cNvPr id="149" name="Google Shape;14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101116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6"/>
        <p:cNvGrpSpPr/>
        <p:nvPr/>
      </p:nvGrpSpPr>
      <p:grpSpPr>
        <a:xfrm>
          <a:off x="0" y="0"/>
          <a:ext cx="0" cy="0"/>
          <a:chOff x="0" y="0"/>
          <a:chExt cx="0" cy="0"/>
        </a:xfrm>
      </p:grpSpPr>
      <p:sp>
        <p:nvSpPr>
          <p:cNvPr id="7" name="Google Shape;7;p2"/>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8" name="Google Shape;8;p2"/>
          <p:cNvSpPr txBox="1">
            <a:spLocks noGrp="1"/>
          </p:cNvSpPr>
          <p:nvPr>
            <p:ph type="title"/>
          </p:nvPr>
        </p:nvSpPr>
        <p:spPr>
          <a:xfrm>
            <a:off x="2215080" y="1276200"/>
            <a:ext cx="6323400" cy="245232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 name="Google Shape;9;p2"/>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_COLUMN_TEXT_1" type="blank">
  <p:cSld name="BLANK">
    <p:spTree>
      <p:nvGrpSpPr>
        <p:cNvPr id="1" name="Shape 10"/>
        <p:cNvGrpSpPr/>
        <p:nvPr/>
      </p:nvGrpSpPr>
      <p:grpSpPr>
        <a:xfrm>
          <a:off x="0" y="0"/>
          <a:ext cx="0" cy="0"/>
          <a:chOff x="0" y="0"/>
          <a:chExt cx="0" cy="0"/>
        </a:xfrm>
      </p:grpSpPr>
      <p:sp>
        <p:nvSpPr>
          <p:cNvPr id="11" name="Google Shape;11;p3"/>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12" name="Google Shape;12;p3"/>
          <p:cNvSpPr txBox="1">
            <a:spLocks noGrp="1"/>
          </p:cNvSpPr>
          <p:nvPr>
            <p:ph type="title"/>
          </p:nvPr>
        </p:nvSpPr>
        <p:spPr>
          <a:xfrm>
            <a:off x="228600" y="297720"/>
            <a:ext cx="5320440" cy="12517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3" name="Google Shape;13;p3"/>
          <p:cNvSpPr txBox="1">
            <a:spLocks noGrp="1"/>
          </p:cNvSpPr>
          <p:nvPr>
            <p:ph type="body" idx="1"/>
          </p:nvPr>
        </p:nvSpPr>
        <p:spPr>
          <a:xfrm>
            <a:off x="943560" y="2308320"/>
            <a:ext cx="4358520" cy="19170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4" name="Google Shape;14;p3"/>
          <p:cNvSpPr txBox="1">
            <a:spLocks noGrp="1"/>
          </p:cNvSpPr>
          <p:nvPr>
            <p:ph type="body" idx="2"/>
          </p:nvPr>
        </p:nvSpPr>
        <p:spPr>
          <a:xfrm>
            <a:off x="6345000" y="0"/>
            <a:ext cx="279828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15"/>
        <p:cNvGrpSpPr/>
        <p:nvPr/>
      </p:nvGrpSpPr>
      <p:grpSpPr>
        <a:xfrm>
          <a:off x="0" y="0"/>
          <a:ext cx="0" cy="0"/>
          <a:chOff x="0" y="0"/>
          <a:chExt cx="0" cy="0"/>
        </a:xfrm>
      </p:grpSpPr>
      <p:sp>
        <p:nvSpPr>
          <p:cNvPr id="16" name="Google Shape;16;p4"/>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17" name="Google Shape;17;p4"/>
          <p:cNvSpPr txBox="1">
            <a:spLocks noGrp="1"/>
          </p:cNvSpPr>
          <p:nvPr>
            <p:ph type="title"/>
          </p:nvPr>
        </p:nvSpPr>
        <p:spPr>
          <a:xfrm>
            <a:off x="2662560" y="3397680"/>
            <a:ext cx="6134400" cy="105984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8" name="Google Shape;18;p4"/>
          <p:cNvSpPr txBox="1">
            <a:spLocks noGrp="1"/>
          </p:cNvSpPr>
          <p:nvPr>
            <p:ph type="title" idx="2"/>
          </p:nvPr>
        </p:nvSpPr>
        <p:spPr>
          <a:xfrm>
            <a:off x="332280" y="228600"/>
            <a:ext cx="1267920" cy="126936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 name="Google Shape;19;p4"/>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
  <p:cSld name="CUSTOM">
    <p:spTree>
      <p:nvGrpSpPr>
        <p:cNvPr id="1" name="Shape 20"/>
        <p:cNvGrpSpPr/>
        <p:nvPr/>
      </p:nvGrpSpPr>
      <p:grpSpPr>
        <a:xfrm>
          <a:off x="0" y="0"/>
          <a:ext cx="0" cy="0"/>
          <a:chOff x="0" y="0"/>
          <a:chExt cx="0" cy="0"/>
        </a:xfrm>
      </p:grpSpPr>
      <p:sp>
        <p:nvSpPr>
          <p:cNvPr id="21" name="Google Shape;21;p5"/>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22" name="Google Shape;22;p5"/>
          <p:cNvSpPr txBox="1">
            <a:spLocks noGrp="1"/>
          </p:cNvSpPr>
          <p:nvPr>
            <p:ph type="title"/>
          </p:nvPr>
        </p:nvSpPr>
        <p:spPr>
          <a:xfrm>
            <a:off x="419040" y="471600"/>
            <a:ext cx="7486560" cy="12049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3" name="Google Shape;23;p5"/>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_3_1">
  <p:cSld name="CUSTOM_3_1">
    <p:spTree>
      <p:nvGrpSpPr>
        <p:cNvPr id="1" name="Shape 24"/>
        <p:cNvGrpSpPr/>
        <p:nvPr/>
      </p:nvGrpSpPr>
      <p:grpSpPr>
        <a:xfrm>
          <a:off x="0" y="0"/>
          <a:ext cx="0" cy="0"/>
          <a:chOff x="0" y="0"/>
          <a:chExt cx="0" cy="0"/>
        </a:xfrm>
      </p:grpSpPr>
      <p:sp>
        <p:nvSpPr>
          <p:cNvPr id="25" name="Google Shape;25;p6"/>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26" name="Google Shape;26;p6"/>
          <p:cNvSpPr txBox="1">
            <a:spLocks noGrp="1"/>
          </p:cNvSpPr>
          <p:nvPr>
            <p:ph type="title"/>
          </p:nvPr>
        </p:nvSpPr>
        <p:spPr>
          <a:xfrm>
            <a:off x="5547600" y="363600"/>
            <a:ext cx="3367440" cy="161388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7" name="Google Shape;27;p6"/>
          <p:cNvSpPr/>
          <p:nvPr/>
        </p:nvSpPr>
        <p:spPr>
          <a:xfrm>
            <a:off x="1965600" y="4008240"/>
            <a:ext cx="3871440" cy="55584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en-US" sz="1000" b="1" i="0" u="none" strike="noStrike" cap="none">
                <a:solidFill>
                  <a:schemeClr val="accent1"/>
                </a:solidFill>
                <a:latin typeface="arial"/>
                <a:ea typeface="arial"/>
                <a:cs typeface="arial"/>
                <a:sym typeface="arial"/>
              </a:rPr>
              <a:t>CREDITS:</a:t>
            </a:r>
            <a:r>
              <a:rPr lang="en-US" sz="1000" b="0" i="0" u="none" strike="noStrike" cap="none">
                <a:solidFill>
                  <a:schemeClr val="accent1"/>
                </a:solidFill>
                <a:latin typeface="arial"/>
                <a:ea typeface="arial"/>
                <a:cs typeface="arial"/>
                <a:sym typeface="arial"/>
              </a:rPr>
              <a:t> This presentation template was created by </a:t>
            </a:r>
            <a:r>
              <a:rPr lang="en-US" sz="1000" b="1" i="0" u="sng" strike="noStrike" cap="none">
                <a:solidFill>
                  <a:schemeClr val="hlink"/>
                </a:solidFill>
                <a:latin typeface="arial"/>
                <a:ea typeface="arial"/>
                <a:cs typeface="arial"/>
                <a:sym typeface="arial"/>
                <a:hlinkClick r:id="rId2"/>
              </a:rPr>
              <a:t>Slidesgo</a:t>
            </a:r>
            <a:r>
              <a:rPr lang="en-US" sz="1000" b="0" i="0" u="none" strike="noStrike" cap="none">
                <a:solidFill>
                  <a:schemeClr val="accent1"/>
                </a:solidFill>
                <a:latin typeface="arial"/>
                <a:ea typeface="arial"/>
                <a:cs typeface="arial"/>
                <a:sym typeface="arial"/>
              </a:rPr>
              <a:t>, and includes icons, infographics &amp; images by </a:t>
            </a:r>
            <a:r>
              <a:rPr lang="en-US" sz="1000" b="1" i="0" u="sng" strike="noStrike" cap="none">
                <a:solidFill>
                  <a:schemeClr val="hlink"/>
                </a:solidFill>
                <a:latin typeface="arial"/>
                <a:ea typeface="arial"/>
                <a:cs typeface="arial"/>
                <a:sym typeface="arial"/>
                <a:hlinkClick r:id="rId3"/>
              </a:rPr>
              <a:t>Freepik</a:t>
            </a:r>
            <a:r>
              <a:rPr lang="en-US" sz="1000" b="0" i="0" u="none" strike="noStrike" cap="none">
                <a:solidFill>
                  <a:schemeClr val="accent1"/>
                </a:solidFill>
                <a:latin typeface="arial"/>
                <a:ea typeface="arial"/>
                <a:cs typeface="arial"/>
                <a:sym typeface="arial"/>
              </a:rPr>
              <a:t> </a:t>
            </a:r>
            <a:endParaRPr sz="1000" b="0" i="0" u="none" strike="noStrike" cap="none">
              <a:solidFill>
                <a:srgbClr val="000000"/>
              </a:solidFill>
              <a:latin typeface="Noto Sans Symbols"/>
              <a:ea typeface="Noto Sans Symbols"/>
              <a:cs typeface="Noto Sans Symbols"/>
              <a:sym typeface="Noto Sans Symbol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_NUMBER">
  <p:cSld name="BIG_NUMBER">
    <p:spTree>
      <p:nvGrpSpPr>
        <p:cNvPr id="1" name="Shape 28"/>
        <p:cNvGrpSpPr/>
        <p:nvPr/>
      </p:nvGrpSpPr>
      <p:grpSpPr>
        <a:xfrm>
          <a:off x="0" y="0"/>
          <a:ext cx="0" cy="0"/>
          <a:chOff x="0" y="0"/>
          <a:chExt cx="0" cy="0"/>
        </a:xfrm>
      </p:grpSpPr>
      <p:sp>
        <p:nvSpPr>
          <p:cNvPr id="29" name="Google Shape;29;p7"/>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30" name="Google Shape;30;p7"/>
          <p:cNvSpPr txBox="1">
            <a:spLocks noGrp="1"/>
          </p:cNvSpPr>
          <p:nvPr>
            <p:ph type="title" hasCustomPrompt="1"/>
          </p:nvPr>
        </p:nvSpPr>
        <p:spPr>
          <a:xfrm>
            <a:off x="1284120" y="1953000"/>
            <a:ext cx="6575760" cy="7992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t>xx%</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p:cSld name="BLANK 2">
    <p:spTree>
      <p:nvGrpSpPr>
        <p:cNvPr id="1" name="Shape 3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_1_1_1_1_2_1">
  <p:cSld name="BLANK_1_1_1_1_2_1">
    <p:spTree>
      <p:nvGrpSpPr>
        <p:cNvPr id="1" name="Shape 32"/>
        <p:cNvGrpSpPr/>
        <p:nvPr/>
      </p:nvGrpSpPr>
      <p:grpSpPr>
        <a:xfrm>
          <a:off x="0" y="0"/>
          <a:ext cx="0" cy="0"/>
          <a:chOff x="0" y="0"/>
          <a:chExt cx="0" cy="0"/>
        </a:xfrm>
      </p:grpSpPr>
      <p:sp>
        <p:nvSpPr>
          <p:cNvPr id="33" name="Google Shape;33;p9"/>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34" name="Google Shape;34;p9"/>
          <p:cNvSpPr txBox="1">
            <a:spLocks noGrp="1"/>
          </p:cNvSpPr>
          <p:nvPr>
            <p:ph type="title"/>
          </p:nvPr>
        </p:nvSpPr>
        <p:spPr>
          <a:xfrm>
            <a:off x="1865520" y="38721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5" name="Google Shape;35;p9"/>
          <p:cNvSpPr txBox="1">
            <a:spLocks noGrp="1"/>
          </p:cNvSpPr>
          <p:nvPr>
            <p:ph type="title" idx="2"/>
          </p:nvPr>
        </p:nvSpPr>
        <p:spPr>
          <a:xfrm>
            <a:off x="1865520" y="2579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6" name="Google Shape;36;p9"/>
          <p:cNvSpPr txBox="1">
            <a:spLocks noGrp="1"/>
          </p:cNvSpPr>
          <p:nvPr>
            <p:ph type="title" idx="3"/>
          </p:nvPr>
        </p:nvSpPr>
        <p:spPr>
          <a:xfrm>
            <a:off x="1866600" y="1933560"/>
            <a:ext cx="8640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7" name="Google Shape;37;p9"/>
          <p:cNvSpPr txBox="1">
            <a:spLocks noGrp="1"/>
          </p:cNvSpPr>
          <p:nvPr>
            <p:ph type="title" idx="4"/>
          </p:nvPr>
        </p:nvSpPr>
        <p:spPr>
          <a:xfrm>
            <a:off x="1865520" y="32259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8" name="Google Shape;38;p9"/>
          <p:cNvSpPr txBox="1">
            <a:spLocks noGrp="1"/>
          </p:cNvSpPr>
          <p:nvPr>
            <p:ph type="title" idx="5"/>
          </p:nvPr>
        </p:nvSpPr>
        <p:spPr>
          <a:xfrm>
            <a:off x="5622840" y="2579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9" name="Google Shape;39;p9"/>
          <p:cNvSpPr txBox="1">
            <a:spLocks noGrp="1"/>
          </p:cNvSpPr>
          <p:nvPr>
            <p:ph type="title" idx="6"/>
          </p:nvPr>
        </p:nvSpPr>
        <p:spPr>
          <a:xfrm>
            <a:off x="5622840" y="32259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0" name="Google Shape;40;p9"/>
          <p:cNvSpPr txBox="1">
            <a:spLocks noGrp="1"/>
          </p:cNvSpPr>
          <p:nvPr>
            <p:ph type="title" idx="7"/>
          </p:nvPr>
        </p:nvSpPr>
        <p:spPr>
          <a:xfrm>
            <a:off x="5622840" y="38721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1" name="Google Shape;41;p9"/>
          <p:cNvSpPr txBox="1">
            <a:spLocks noGrp="1"/>
          </p:cNvSpPr>
          <p:nvPr>
            <p:ph type="title" idx="8"/>
          </p:nvPr>
        </p:nvSpPr>
        <p:spPr>
          <a:xfrm>
            <a:off x="5622840" y="19335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2" name="Google Shape;42;p9"/>
          <p:cNvSpPr txBox="1">
            <a:spLocks noGrp="1"/>
          </p:cNvSpPr>
          <p:nvPr>
            <p:ph type="title" idx="9"/>
          </p:nvPr>
        </p:nvSpPr>
        <p:spPr>
          <a:xfrm>
            <a:off x="4498920" y="274680"/>
            <a:ext cx="441612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_ONLY_1">
  <p:cSld name="TITLE_ONLY_1">
    <p:spTree>
      <p:nvGrpSpPr>
        <p:cNvPr id="1" name="Shape 43"/>
        <p:cNvGrpSpPr/>
        <p:nvPr/>
      </p:nvGrpSpPr>
      <p:grpSpPr>
        <a:xfrm>
          <a:off x="0" y="0"/>
          <a:ext cx="0" cy="0"/>
          <a:chOff x="0" y="0"/>
          <a:chExt cx="0" cy="0"/>
        </a:xfrm>
      </p:grpSpPr>
      <p:sp>
        <p:nvSpPr>
          <p:cNvPr id="44" name="Google Shape;44;p10"/>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45" name="Google Shape;45;p10"/>
          <p:cNvSpPr txBox="1">
            <a:spLocks noGrp="1"/>
          </p:cNvSpPr>
          <p:nvPr>
            <p:ph type="title"/>
          </p:nvPr>
        </p:nvSpPr>
        <p:spPr>
          <a:xfrm>
            <a:off x="228600" y="300600"/>
            <a:ext cx="2154960" cy="82224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_ONLY_2">
  <p:cSld name="TITLE_ONLY_2">
    <p:spTree>
      <p:nvGrpSpPr>
        <p:cNvPr id="1" name="Shape 46"/>
        <p:cNvGrpSpPr/>
        <p:nvPr/>
      </p:nvGrpSpPr>
      <p:grpSpPr>
        <a:xfrm>
          <a:off x="0" y="0"/>
          <a:ext cx="0" cy="0"/>
          <a:chOff x="0" y="0"/>
          <a:chExt cx="0" cy="0"/>
        </a:xfrm>
      </p:grpSpPr>
      <p:sp>
        <p:nvSpPr>
          <p:cNvPr id="47" name="Google Shape;47;p11"/>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48" name="Google Shape;48;p11"/>
          <p:cNvSpPr txBox="1">
            <a:spLocks noGrp="1"/>
          </p:cNvSpPr>
          <p:nvPr>
            <p:ph type="title"/>
          </p:nvPr>
        </p:nvSpPr>
        <p:spPr>
          <a:xfrm>
            <a:off x="4313880" y="301320"/>
            <a:ext cx="4596120" cy="7495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_1_1_1_2">
  <p:cSld name="BLANK_1_1_1_2">
    <p:spTree>
      <p:nvGrpSpPr>
        <p:cNvPr id="1" name="Shape 49"/>
        <p:cNvGrpSpPr/>
        <p:nvPr/>
      </p:nvGrpSpPr>
      <p:grpSpPr>
        <a:xfrm>
          <a:off x="0" y="0"/>
          <a:ext cx="0" cy="0"/>
          <a:chOff x="0" y="0"/>
          <a:chExt cx="0" cy="0"/>
        </a:xfrm>
      </p:grpSpPr>
      <p:sp>
        <p:nvSpPr>
          <p:cNvPr id="50" name="Google Shape;50;p12"/>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51" name="Google Shape;51;p12"/>
          <p:cNvSpPr txBox="1">
            <a:spLocks noGrp="1"/>
          </p:cNvSpPr>
          <p:nvPr>
            <p:ph type="title"/>
          </p:nvPr>
        </p:nvSpPr>
        <p:spPr>
          <a:xfrm>
            <a:off x="1333440" y="2709000"/>
            <a:ext cx="6786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2" name="Google Shape;52;p12"/>
          <p:cNvSpPr txBox="1">
            <a:spLocks noGrp="1"/>
          </p:cNvSpPr>
          <p:nvPr>
            <p:ph type="title" idx="2"/>
          </p:nvPr>
        </p:nvSpPr>
        <p:spPr>
          <a:xfrm>
            <a:off x="1333440" y="1585800"/>
            <a:ext cx="67752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3" name="Google Shape;53;p12"/>
          <p:cNvSpPr txBox="1">
            <a:spLocks noGrp="1"/>
          </p:cNvSpPr>
          <p:nvPr>
            <p:ph type="title" idx="3"/>
          </p:nvPr>
        </p:nvSpPr>
        <p:spPr>
          <a:xfrm>
            <a:off x="1333440" y="3832200"/>
            <a:ext cx="6786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4" name="Google Shape;54;p12"/>
          <p:cNvSpPr txBox="1">
            <a:spLocks noGrp="1"/>
          </p:cNvSpPr>
          <p:nvPr>
            <p:ph type="title" idx="4"/>
          </p:nvPr>
        </p:nvSpPr>
        <p:spPr>
          <a:xfrm>
            <a:off x="228600" y="297720"/>
            <a:ext cx="2022120" cy="80208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_1_1_1_1_1">
  <p:cSld name="BLANK_1_1_1_1_1">
    <p:spTree>
      <p:nvGrpSpPr>
        <p:cNvPr id="1" name="Shape 55"/>
        <p:cNvGrpSpPr/>
        <p:nvPr/>
      </p:nvGrpSpPr>
      <p:grpSpPr>
        <a:xfrm>
          <a:off x="0" y="0"/>
          <a:ext cx="0" cy="0"/>
          <a:chOff x="0" y="0"/>
          <a:chExt cx="0" cy="0"/>
        </a:xfrm>
      </p:grpSpPr>
      <p:sp>
        <p:nvSpPr>
          <p:cNvPr id="56" name="Google Shape;56;p13"/>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57" name="Google Shape;57;p13"/>
          <p:cNvSpPr txBox="1">
            <a:spLocks noGrp="1"/>
          </p:cNvSpPr>
          <p:nvPr>
            <p:ph type="title"/>
          </p:nvPr>
        </p:nvSpPr>
        <p:spPr>
          <a:xfrm>
            <a:off x="4929840" y="300600"/>
            <a:ext cx="3985200" cy="76068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8" name="Google Shape;58;p13"/>
          <p:cNvSpPr txBox="1">
            <a:spLocks noGrp="1"/>
          </p:cNvSpPr>
          <p:nvPr>
            <p:ph type="title" idx="2"/>
          </p:nvPr>
        </p:nvSpPr>
        <p:spPr>
          <a:xfrm>
            <a:off x="722196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9" name="Google Shape;59;p13"/>
          <p:cNvSpPr txBox="1">
            <a:spLocks noGrp="1"/>
          </p:cNvSpPr>
          <p:nvPr>
            <p:ph type="title" idx="3"/>
          </p:nvPr>
        </p:nvSpPr>
        <p:spPr>
          <a:xfrm>
            <a:off x="7221960" y="177840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0" name="Google Shape;60;p13"/>
          <p:cNvSpPr txBox="1">
            <a:spLocks noGrp="1"/>
          </p:cNvSpPr>
          <p:nvPr>
            <p:ph type="title" idx="4"/>
          </p:nvPr>
        </p:nvSpPr>
        <p:spPr>
          <a:xfrm>
            <a:off x="4550400" y="1778760"/>
            <a:ext cx="8640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1" name="Google Shape;61;p13"/>
          <p:cNvSpPr txBox="1">
            <a:spLocks noGrp="1"/>
          </p:cNvSpPr>
          <p:nvPr>
            <p:ph type="title" idx="5"/>
          </p:nvPr>
        </p:nvSpPr>
        <p:spPr>
          <a:xfrm>
            <a:off x="454968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2" name="Google Shape;62;p13"/>
          <p:cNvSpPr txBox="1">
            <a:spLocks noGrp="1"/>
          </p:cNvSpPr>
          <p:nvPr>
            <p:ph type="title" idx="6"/>
          </p:nvPr>
        </p:nvSpPr>
        <p:spPr>
          <a:xfrm>
            <a:off x="1877400" y="177840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3" name="Google Shape;63;p13"/>
          <p:cNvSpPr txBox="1">
            <a:spLocks noGrp="1"/>
          </p:cNvSpPr>
          <p:nvPr>
            <p:ph type="title" idx="7"/>
          </p:nvPr>
        </p:nvSpPr>
        <p:spPr>
          <a:xfrm>
            <a:off x="187740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_1_1_1_1_1_1">
  <p:cSld name="BLANK_1_1_1_1_1_1">
    <p:spTree>
      <p:nvGrpSpPr>
        <p:cNvPr id="1" name="Shape 64"/>
        <p:cNvGrpSpPr/>
        <p:nvPr/>
      </p:nvGrpSpPr>
      <p:grpSpPr>
        <a:xfrm>
          <a:off x="0" y="0"/>
          <a:ext cx="0" cy="0"/>
          <a:chOff x="0" y="0"/>
          <a:chExt cx="0" cy="0"/>
        </a:xfrm>
      </p:grpSpPr>
      <p:sp>
        <p:nvSpPr>
          <p:cNvPr id="65" name="Google Shape;65;p14"/>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66" name="Google Shape;66;p14"/>
          <p:cNvSpPr txBox="1">
            <a:spLocks noGrp="1"/>
          </p:cNvSpPr>
          <p:nvPr>
            <p:ph type="title"/>
          </p:nvPr>
        </p:nvSpPr>
        <p:spPr>
          <a:xfrm>
            <a:off x="621360" y="956520"/>
            <a:ext cx="5447520" cy="75456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7" name="Google Shape;67;p14"/>
          <p:cNvSpPr txBox="1">
            <a:spLocks noGrp="1"/>
          </p:cNvSpPr>
          <p:nvPr>
            <p:ph type="title" idx="2"/>
          </p:nvPr>
        </p:nvSpPr>
        <p:spPr>
          <a:xfrm>
            <a:off x="621360" y="3141000"/>
            <a:ext cx="5447520" cy="75456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_1_1_1_1_1_1_1">
  <p:cSld name="BLANK_1_1_1_1_1_1_1">
    <p:spTree>
      <p:nvGrpSpPr>
        <p:cNvPr id="1" name="Shape 68"/>
        <p:cNvGrpSpPr/>
        <p:nvPr/>
      </p:nvGrpSpPr>
      <p:grpSpPr>
        <a:xfrm>
          <a:off x="0" y="0"/>
          <a:ext cx="0" cy="0"/>
          <a:chOff x="0" y="0"/>
          <a:chExt cx="0" cy="0"/>
        </a:xfrm>
      </p:grpSpPr>
      <p:sp>
        <p:nvSpPr>
          <p:cNvPr id="69" name="Google Shape;69;p15"/>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_1_1_1_1_1_1_1_1">
  <p:cSld name="BLANK_1_1_1_1_1_1_1_1">
    <p:spTree>
      <p:nvGrpSpPr>
        <p:cNvPr id="1" name="Shape 70"/>
        <p:cNvGrpSpPr/>
        <p:nvPr/>
      </p:nvGrpSpPr>
      <p:grpSpPr>
        <a:xfrm>
          <a:off x="0" y="0"/>
          <a:ext cx="0" cy="0"/>
          <a:chOff x="0" y="0"/>
          <a:chExt cx="0" cy="0"/>
        </a:xfrm>
      </p:grpSpPr>
      <p:sp>
        <p:nvSpPr>
          <p:cNvPr id="71" name="Google Shape;71;p16"/>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_AND_BODY" type="tx">
  <p:cSld name="TITLE_AND_BODY">
    <p:spTree>
      <p:nvGrpSpPr>
        <p:cNvPr id="1" name="Shape 72"/>
        <p:cNvGrpSpPr/>
        <p:nvPr/>
      </p:nvGrpSpPr>
      <p:grpSpPr>
        <a:xfrm>
          <a:off x="0" y="0"/>
          <a:ext cx="0" cy="0"/>
          <a:chOff x="0" y="0"/>
          <a:chExt cx="0" cy="0"/>
        </a:xfrm>
      </p:grpSpPr>
      <p:sp>
        <p:nvSpPr>
          <p:cNvPr id="73" name="Google Shape;73;p17"/>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74" name="Google Shape;74;p17"/>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5" name="Google Shape;75;p17"/>
          <p:cNvSpPr txBox="1">
            <a:spLocks noGrp="1"/>
          </p:cNvSpPr>
          <p:nvPr>
            <p:ph type="body" idx="1"/>
          </p:nvPr>
        </p:nvSpPr>
        <p:spPr>
          <a:xfrm>
            <a:off x="720000" y="1152360"/>
            <a:ext cx="7703640" cy="341604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_AND_TWO_COLUMNS" type="twoObj">
  <p:cSld name="TWO_OBJECTS">
    <p:spTree>
      <p:nvGrpSpPr>
        <p:cNvPr id="1" name="Shape 76"/>
        <p:cNvGrpSpPr/>
        <p:nvPr/>
      </p:nvGrpSpPr>
      <p:grpSpPr>
        <a:xfrm>
          <a:off x="0" y="0"/>
          <a:ext cx="0" cy="0"/>
          <a:chOff x="0" y="0"/>
          <a:chExt cx="0" cy="0"/>
        </a:xfrm>
      </p:grpSpPr>
      <p:sp>
        <p:nvSpPr>
          <p:cNvPr id="77" name="Google Shape;77;p18"/>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78" name="Google Shape;78;p18"/>
          <p:cNvSpPr txBox="1">
            <a:spLocks noGrp="1"/>
          </p:cNvSpPr>
          <p:nvPr>
            <p:ph type="title"/>
          </p:nvPr>
        </p:nvSpPr>
        <p:spPr>
          <a:xfrm>
            <a:off x="6939000" y="294840"/>
            <a:ext cx="1976040" cy="74556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79"/>
        <p:cNvGrpSpPr/>
        <p:nvPr/>
      </p:nvGrpSpPr>
      <p:grpSpPr>
        <a:xfrm>
          <a:off x="0" y="0"/>
          <a:ext cx="0" cy="0"/>
          <a:chOff x="0" y="0"/>
          <a:chExt cx="0" cy="0"/>
        </a:xfrm>
      </p:grpSpPr>
      <p:sp>
        <p:nvSpPr>
          <p:cNvPr id="80" name="Google Shape;80;p19"/>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81" name="Google Shape;81;p19"/>
          <p:cNvSpPr txBox="1">
            <a:spLocks noGrp="1"/>
          </p:cNvSpPr>
          <p:nvPr>
            <p:ph type="title"/>
          </p:nvPr>
        </p:nvSpPr>
        <p:spPr>
          <a:xfrm>
            <a:off x="720000" y="27468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ONE_COLUMN_TEXT">
  <p:cSld name="ONE_COLUMN_TEXT">
    <p:spTree>
      <p:nvGrpSpPr>
        <p:cNvPr id="1" name="Shape 82"/>
        <p:cNvGrpSpPr/>
        <p:nvPr/>
      </p:nvGrpSpPr>
      <p:grpSpPr>
        <a:xfrm>
          <a:off x="0" y="0"/>
          <a:ext cx="0" cy="0"/>
          <a:chOff x="0" y="0"/>
          <a:chExt cx="0" cy="0"/>
        </a:xfrm>
      </p:grpSpPr>
      <p:sp>
        <p:nvSpPr>
          <p:cNvPr id="83" name="Google Shape;83;p20"/>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84" name="Google Shape;84;p20"/>
          <p:cNvSpPr txBox="1">
            <a:spLocks noGrp="1"/>
          </p:cNvSpPr>
          <p:nvPr>
            <p:ph type="title"/>
          </p:nvPr>
        </p:nvSpPr>
        <p:spPr>
          <a:xfrm>
            <a:off x="228600" y="228600"/>
            <a:ext cx="3998160" cy="1445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5" name="Google Shape;85;p20"/>
          <p:cNvSpPr txBox="1">
            <a:spLocks noGrp="1"/>
          </p:cNvSpPr>
          <p:nvPr>
            <p:ph type="body" idx="1"/>
          </p:nvPr>
        </p:nvSpPr>
        <p:spPr>
          <a:xfrm>
            <a:off x="1609560" y="2066040"/>
            <a:ext cx="3823920" cy="253224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6" name="Google Shape;86;p20"/>
          <p:cNvSpPr txBox="1">
            <a:spLocks noGrp="1"/>
          </p:cNvSpPr>
          <p:nvPr>
            <p:ph type="body" idx="2"/>
          </p:nvPr>
        </p:nvSpPr>
        <p:spPr>
          <a:xfrm>
            <a:off x="5715720" y="0"/>
            <a:ext cx="342792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MAIN_POINT">
  <p:cSld name="MAIN_POINT">
    <p:spTree>
      <p:nvGrpSpPr>
        <p:cNvPr id="1" name="Shape 87"/>
        <p:cNvGrpSpPr/>
        <p:nvPr/>
      </p:nvGrpSpPr>
      <p:grpSpPr>
        <a:xfrm>
          <a:off x="0" y="0"/>
          <a:ext cx="0" cy="0"/>
          <a:chOff x="0" y="0"/>
          <a:chExt cx="0" cy="0"/>
        </a:xfrm>
      </p:grpSpPr>
      <p:sp>
        <p:nvSpPr>
          <p:cNvPr id="88" name="Google Shape;88;p21"/>
          <p:cNvSpPr/>
          <p:nvPr/>
        </p:nvSpPr>
        <p:spPr>
          <a:xfrm>
            <a:off x="0" y="0"/>
            <a:ext cx="9143640" cy="515952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89" name="Google Shape;89;p21"/>
          <p:cNvSpPr txBox="1">
            <a:spLocks noGrp="1"/>
          </p:cNvSpPr>
          <p:nvPr>
            <p:ph type="title"/>
          </p:nvPr>
        </p:nvSpPr>
        <p:spPr>
          <a:xfrm>
            <a:off x="1388160" y="1307160"/>
            <a:ext cx="6367320" cy="252900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spTree>
      <p:nvGrpSpPr>
        <p:cNvPr id="1" name="Shape 90"/>
        <p:cNvGrpSpPr/>
        <p:nvPr/>
      </p:nvGrpSpPr>
      <p:grpSpPr>
        <a:xfrm>
          <a:off x="0" y="0"/>
          <a:ext cx="0" cy="0"/>
          <a:chOff x="0" y="0"/>
          <a:chExt cx="0" cy="0"/>
        </a:xfrm>
      </p:grpSpPr>
      <p:sp>
        <p:nvSpPr>
          <p:cNvPr id="91" name="Google Shape;91;p22"/>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92" name="Google Shape;92;p22"/>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APTION_ONLY">
  <p:cSld name="CAPTION_ONLY">
    <p:spTree>
      <p:nvGrpSpPr>
        <p:cNvPr id="1" name="Shape 93"/>
        <p:cNvGrpSpPr/>
        <p:nvPr/>
      </p:nvGrpSpPr>
      <p:grpSpPr>
        <a:xfrm>
          <a:off x="0" y="0"/>
          <a:ext cx="0" cy="0"/>
          <a:chOff x="0" y="0"/>
          <a:chExt cx="0" cy="0"/>
        </a:xfrm>
      </p:grpSpPr>
      <p:sp>
        <p:nvSpPr>
          <p:cNvPr id="94" name="Google Shape;94;p23"/>
          <p:cNvSpPr txBox="1">
            <a:spLocks noGrp="1"/>
          </p:cNvSpPr>
          <p:nvPr>
            <p:ph type="body" idx="1"/>
          </p:nvPr>
        </p:nvSpPr>
        <p:spPr>
          <a:xfrm>
            <a:off x="0" y="0"/>
            <a:ext cx="914364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stStyle>
          <a:p>
            <a:endParaRPr/>
          </a:p>
        </p:txBody>
      </p:sp>
      <p:sp>
        <p:nvSpPr>
          <p:cNvPr id="95" name="Google Shape;95;p23"/>
          <p:cNvSpPr txBox="1">
            <a:spLocks noGrp="1"/>
          </p:cNvSpPr>
          <p:nvPr>
            <p:ph type="title"/>
          </p:nvPr>
        </p:nvSpPr>
        <p:spPr>
          <a:xfrm>
            <a:off x="228600" y="4521240"/>
            <a:ext cx="2822400" cy="393120"/>
          </a:xfrm>
          <a:prstGeom prst="rect">
            <a:avLst/>
          </a:prstGeom>
          <a:solidFill>
            <a:schemeClr val="accent2"/>
          </a:solid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grpSp>
        <p:nvGrpSpPr>
          <p:cNvPr id="100" name="Google Shape;100;p24"/>
          <p:cNvGrpSpPr/>
          <p:nvPr/>
        </p:nvGrpSpPr>
        <p:grpSpPr>
          <a:xfrm>
            <a:off x="1524600" y="-18360"/>
            <a:ext cx="7680960" cy="5224320"/>
            <a:chOff x="1524600" y="-18360"/>
            <a:chExt cx="7680960" cy="5224320"/>
          </a:xfrm>
        </p:grpSpPr>
        <p:cxnSp>
          <p:nvCxnSpPr>
            <p:cNvPr id="101" name="Google Shape;101;p24"/>
            <p:cNvCxnSpPr/>
            <p:nvPr/>
          </p:nvCxnSpPr>
          <p:spPr>
            <a:xfrm>
              <a:off x="1536120" y="-18360"/>
              <a:ext cx="360" cy="5224320"/>
            </a:xfrm>
            <a:prstGeom prst="straightConnector1">
              <a:avLst/>
            </a:prstGeom>
            <a:noFill/>
            <a:ln w="9525" cap="flat" cmpd="sng">
              <a:solidFill>
                <a:srgbClr val="FFFFFF"/>
              </a:solidFill>
              <a:prstDash val="solid"/>
              <a:round/>
              <a:headEnd type="none" w="sm" len="sm"/>
              <a:tailEnd type="none" w="sm" len="sm"/>
            </a:ln>
          </p:spPr>
        </p:cxnSp>
        <p:cxnSp>
          <p:nvCxnSpPr>
            <p:cNvPr id="102" name="Google Shape;102;p24"/>
            <p:cNvCxnSpPr/>
            <p:nvPr/>
          </p:nvCxnSpPr>
          <p:spPr>
            <a:xfrm flipH="1">
              <a:off x="1524600" y="3939480"/>
              <a:ext cx="7680960" cy="360"/>
            </a:xfrm>
            <a:prstGeom prst="straightConnector1">
              <a:avLst/>
            </a:prstGeom>
            <a:noFill/>
            <a:ln w="9525" cap="flat" cmpd="sng">
              <a:solidFill>
                <a:srgbClr val="FFFFFF"/>
              </a:solidFill>
              <a:prstDash val="solid"/>
              <a:round/>
              <a:headEnd type="none" w="sm" len="sm"/>
              <a:tailEnd type="none" w="sm" len="sm"/>
            </a:ln>
          </p:spPr>
        </p:cxnSp>
      </p:grpSp>
      <p:sp>
        <p:nvSpPr>
          <p:cNvPr id="103" name="Google Shape;103;p24"/>
          <p:cNvSpPr txBox="1">
            <a:spLocks noGrp="1"/>
          </p:cNvSpPr>
          <p:nvPr>
            <p:ph type="title"/>
          </p:nvPr>
        </p:nvSpPr>
        <p:spPr>
          <a:xfrm>
            <a:off x="2219400" y="1276200"/>
            <a:ext cx="6324120" cy="24570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lvl="0" algn="ctr">
              <a:lnSpc>
                <a:spcPct val="150000"/>
              </a:lnSpc>
              <a:spcBef>
                <a:spcPts val="800"/>
              </a:spcBef>
              <a:buClr>
                <a:schemeClr val="dk1"/>
              </a:buClr>
              <a:buSzPts val="1100"/>
            </a:pPr>
            <a:r>
              <a:rPr lang="en-US" sz="2000" b="1" dirty="0">
                <a:solidFill>
                  <a:schemeClr val="bg1"/>
                </a:solidFill>
                <a:latin typeface="Arial" panose="020B0604020202020204" pitchFamily="34" charset="0"/>
                <a:ea typeface="Times New Roman"/>
                <a:cs typeface="Arial" panose="020B0604020202020204" pitchFamily="34" charset="0"/>
                <a:sym typeface="Times New Roman"/>
              </a:rPr>
              <a:t>Topic: </a:t>
            </a:r>
            <a:r>
              <a:rPr lang="en-US" sz="2000" dirty="0">
                <a:solidFill>
                  <a:schemeClr val="bg1"/>
                </a:solidFill>
              </a:rPr>
              <a:t>Root Cause Analysis of Negligence in Total Knee Replacement Surgery: Policy and Quality Implications in Indian Healthcare</a:t>
            </a:r>
            <a:endParaRPr sz="2000" b="1" dirty="0">
              <a:solidFill>
                <a:schemeClr val="bg1"/>
              </a:solidFill>
              <a:latin typeface="Arial" panose="020B0604020202020204" pitchFamily="34" charset="0"/>
              <a:ea typeface="Times New Roman"/>
              <a:cs typeface="Arial" panose="020B0604020202020204" pitchFamily="34" charset="0"/>
              <a:sym typeface="Times New Roman"/>
            </a:endParaRPr>
          </a:p>
          <a:p>
            <a:pPr marL="0" lvl="0" indent="0" algn="r" rtl="0">
              <a:lnSpc>
                <a:spcPct val="80000"/>
              </a:lnSpc>
              <a:spcBef>
                <a:spcPts val="800"/>
              </a:spcBef>
              <a:spcAft>
                <a:spcPts val="0"/>
              </a:spcAft>
              <a:buClr>
                <a:schemeClr val="accent1"/>
              </a:buClr>
              <a:buSzPts val="6600"/>
              <a:buFont typeface="Zalando Sans Expanded ExtraLight"/>
              <a:buNone/>
            </a:pPr>
            <a:endParaRPr sz="6600" dirty="0">
              <a:solidFill>
                <a:schemeClr val="accent1"/>
              </a:solidFill>
              <a:latin typeface="Zalando Sans Expanded ExtraLight"/>
              <a:ea typeface="Zalando Sans Expanded ExtraLight"/>
              <a:cs typeface="Zalando Sans Expanded ExtraLight"/>
              <a:sym typeface="Zalando Sans Expanded ExtraLight"/>
            </a:endParaRPr>
          </a:p>
        </p:txBody>
      </p:sp>
      <p:sp>
        <p:nvSpPr>
          <p:cNvPr id="105" name="Google Shape;105;p24"/>
          <p:cNvSpPr/>
          <p:nvPr/>
        </p:nvSpPr>
        <p:spPr>
          <a:xfrm>
            <a:off x="466560" y="123840"/>
            <a:ext cx="618840" cy="399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000000"/>
              </a:solidFill>
              <a:latin typeface="Noto Sans Symbols"/>
              <a:ea typeface="Noto Sans Symbols"/>
              <a:cs typeface="Noto Sans Symbols"/>
              <a:sym typeface="Noto Sans Symbols"/>
            </a:endParaRPr>
          </a:p>
        </p:txBody>
      </p:sp>
      <p:pic>
        <p:nvPicPr>
          <p:cNvPr id="3" name="Picture 2">
            <a:extLst>
              <a:ext uri="{FF2B5EF4-FFF2-40B4-BE49-F238E27FC236}">
                <a16:creationId xmlns:a16="http://schemas.microsoft.com/office/drawing/2014/main" xmlns="" id="{00C282C1-701A-318A-3734-17C0E094802C}"/>
              </a:ext>
            </a:extLst>
          </p:cNvPr>
          <p:cNvPicPr>
            <a:picLocks noChangeAspect="1"/>
          </p:cNvPicPr>
          <p:nvPr/>
        </p:nvPicPr>
        <p:blipFill>
          <a:blip r:embed="rId3"/>
          <a:stretch>
            <a:fillRect/>
          </a:stretch>
        </p:blipFill>
        <p:spPr>
          <a:xfrm>
            <a:off x="119879" y="120171"/>
            <a:ext cx="2759493" cy="1080969"/>
          </a:xfrm>
          <a:prstGeom prst="rect">
            <a:avLst/>
          </a:prstGeom>
        </p:spPr>
      </p:pic>
      <p:sp>
        <p:nvSpPr>
          <p:cNvPr id="4" name="TextBox 3">
            <a:extLst>
              <a:ext uri="{FF2B5EF4-FFF2-40B4-BE49-F238E27FC236}">
                <a16:creationId xmlns:a16="http://schemas.microsoft.com/office/drawing/2014/main" xmlns="" id="{043AA56F-B460-51CB-C1B6-2CDD6F1231E4}"/>
              </a:ext>
            </a:extLst>
          </p:cNvPr>
          <p:cNvSpPr txBox="1"/>
          <p:nvPr/>
        </p:nvSpPr>
        <p:spPr>
          <a:xfrm>
            <a:off x="5175676" y="3939480"/>
            <a:ext cx="3708057" cy="1169551"/>
          </a:xfrm>
          <a:prstGeom prst="rect">
            <a:avLst/>
          </a:prstGeom>
          <a:noFill/>
        </p:spPr>
        <p:txBody>
          <a:bodyPr wrap="square" rtlCol="0">
            <a:spAutoFit/>
          </a:bodyPr>
          <a:lstStyle/>
          <a:p>
            <a:r>
              <a:rPr lang="en-IN" dirty="0">
                <a:solidFill>
                  <a:schemeClr val="bg1"/>
                </a:solidFill>
              </a:rPr>
              <a:t>Student Name: Rucha </a:t>
            </a:r>
            <a:r>
              <a:rPr lang="en-IN" dirty="0" err="1">
                <a:solidFill>
                  <a:schemeClr val="bg1"/>
                </a:solidFill>
              </a:rPr>
              <a:t>Jastinkumar</a:t>
            </a:r>
            <a:r>
              <a:rPr lang="en-IN" dirty="0">
                <a:solidFill>
                  <a:schemeClr val="bg1"/>
                </a:solidFill>
              </a:rPr>
              <a:t> Vaghela</a:t>
            </a:r>
          </a:p>
          <a:p>
            <a:r>
              <a:rPr lang="en-US" dirty="0">
                <a:solidFill>
                  <a:schemeClr val="bg1"/>
                </a:solidFill>
              </a:rPr>
              <a:t>Module code and title: LCHS7006 (Quality Assurance and </a:t>
            </a:r>
            <a:r>
              <a:rPr lang="en-US">
                <a:solidFill>
                  <a:schemeClr val="bg1"/>
                </a:solidFill>
              </a:rPr>
              <a:t>Service Improvements)</a:t>
            </a:r>
            <a:endParaRPr lang="en-IN" dirty="0">
              <a:solidFill>
                <a:schemeClr val="bg1"/>
              </a:solidFill>
            </a:endParaRPr>
          </a:p>
          <a:p>
            <a:r>
              <a:rPr lang="en-IN" dirty="0">
                <a:solidFill>
                  <a:schemeClr val="bg1"/>
                </a:solidFill>
              </a:rPr>
              <a:t>Student ID: 2437863</a:t>
            </a:r>
          </a:p>
          <a:p>
            <a:r>
              <a:rPr lang="en-IN" dirty="0">
                <a:solidFill>
                  <a:schemeClr val="bg1"/>
                </a:solidFill>
              </a:rPr>
              <a:t>Lecturer Name: Dr Fahad Khan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E76B50-8F03-A8A5-D417-CD498F4BE328}"/>
              </a:ext>
            </a:extLst>
          </p:cNvPr>
          <p:cNvSpPr>
            <a:spLocks noGrp="1"/>
          </p:cNvSpPr>
          <p:nvPr>
            <p:ph type="title"/>
          </p:nvPr>
        </p:nvSpPr>
        <p:spPr>
          <a:xfrm>
            <a:off x="1066005" y="168411"/>
            <a:ext cx="6100763" cy="620460"/>
          </a:xfrm>
        </p:spPr>
        <p:txBody>
          <a:bodyPr/>
          <a:lstStyle/>
          <a:p>
            <a:pPr algn="ctr"/>
            <a:r>
              <a:rPr lang="en-IN" sz="2400" b="1" dirty="0">
                <a:latin typeface="Arial" panose="020B0604020202020204" pitchFamily="34" charset="0"/>
                <a:cs typeface="Arial" panose="020B0604020202020204" pitchFamily="34" charset="0"/>
              </a:rPr>
              <a:t>Introduction</a:t>
            </a:r>
            <a:r>
              <a:rPr lang="en-IN" b="1"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xmlns="" id="{FA018FBE-BEBC-06BF-2143-B0B1218E96A6}"/>
              </a:ext>
            </a:extLst>
          </p:cNvPr>
          <p:cNvSpPr>
            <a:spLocks noGrp="1"/>
          </p:cNvSpPr>
          <p:nvPr>
            <p:ph type="body" idx="1"/>
          </p:nvPr>
        </p:nvSpPr>
        <p:spPr>
          <a:xfrm>
            <a:off x="0" y="918180"/>
            <a:ext cx="4729018" cy="3764656"/>
          </a:xfrm>
        </p:spPr>
        <p:txBody>
          <a:bodyPr/>
          <a:lstStyle/>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case is that of the Urban II Additional District Consumer Disputes Redressal Commission, Bengaluru (also referred to as “Urban II")</a:t>
            </a:r>
          </a:p>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ruling was reported on 31 March 2024 (date of article), reporting the Commission's ruling. The underlying procedure (a right total knee replacement) was on 31 May 2015. </a:t>
            </a:r>
          </a:p>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venue of the case is Bengaluru, Karnataka, India. No mention is made in the public report available of the patient's death due to the procedure or treatment afterward.</a:t>
            </a:r>
            <a:endParaRPr lang="en-IN" sz="1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xmlns="" id="{9C3117D8-8EC7-8B98-5518-F558D6541A7A}"/>
              </a:ext>
            </a:extLst>
          </p:cNvPr>
          <p:cNvPicPr>
            <a:picLocks noChangeAspect="1"/>
          </p:cNvPicPr>
          <p:nvPr/>
        </p:nvPicPr>
        <p:blipFill>
          <a:blip r:embed="rId3"/>
          <a:stretch>
            <a:fillRect/>
          </a:stretch>
        </p:blipFill>
        <p:spPr>
          <a:xfrm>
            <a:off x="4793673" y="918180"/>
            <a:ext cx="4016088" cy="3596952"/>
          </a:xfrm>
          <a:prstGeom prst="rect">
            <a:avLst/>
          </a:prstGeom>
        </p:spPr>
      </p:pic>
    </p:spTree>
    <p:extLst>
      <p:ext uri="{BB962C8B-B14F-4D97-AF65-F5344CB8AC3E}">
        <p14:creationId xmlns:p14="http://schemas.microsoft.com/office/powerpoint/2010/main" xmlns="" val="256635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xmlns="" id="{B4536F51-6455-FF37-955F-B8FFB7740866}"/>
            </a:ext>
          </a:extLst>
        </p:cNvPr>
        <p:cNvGrpSpPr/>
        <p:nvPr/>
      </p:nvGrpSpPr>
      <p:grpSpPr>
        <a:xfrm>
          <a:off x="0" y="0"/>
          <a:ext cx="0" cy="0"/>
          <a:chOff x="0" y="0"/>
          <a:chExt cx="0" cy="0"/>
        </a:xfrm>
      </p:grpSpPr>
      <p:sp>
        <p:nvSpPr>
          <p:cNvPr id="118" name="Google Shape;118;p26">
            <a:extLst>
              <a:ext uri="{FF2B5EF4-FFF2-40B4-BE49-F238E27FC236}">
                <a16:creationId xmlns:a16="http://schemas.microsoft.com/office/drawing/2014/main" xmlns="" id="{74807DEE-864F-808F-7A88-F391B229C12B}"/>
              </a:ext>
            </a:extLst>
          </p:cNvPr>
          <p:cNvSpPr/>
          <p:nvPr/>
        </p:nvSpPr>
        <p:spPr>
          <a:xfrm>
            <a:off x="8172360" y="123840"/>
            <a:ext cx="618840" cy="399600"/>
          </a:xfrm>
          <a:prstGeom prst="rect">
            <a:avLst/>
          </a:prstGeom>
          <a:noFill/>
          <a:ln>
            <a:noFill/>
          </a:ln>
        </p:spPr>
        <p:txBody>
          <a:bodyPr spcFirstLastPara="1" wrap="square" lIns="870823075" tIns="199800" rIns="870823075" bIns="1998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 name="Google Shape;119;p26">
            <a:extLst>
              <a:ext uri="{FF2B5EF4-FFF2-40B4-BE49-F238E27FC236}">
                <a16:creationId xmlns:a16="http://schemas.microsoft.com/office/drawing/2014/main" xmlns="" id="{39026669-007E-73C0-C745-1C486454CBBD}"/>
              </a:ext>
            </a:extLst>
          </p:cNvPr>
          <p:cNvSpPr txBox="1"/>
          <p:nvPr/>
        </p:nvSpPr>
        <p:spPr>
          <a:xfrm>
            <a:off x="1605000" y="-30660"/>
            <a:ext cx="5934000" cy="1072058"/>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rgbClr val="000000"/>
              </a:buClr>
              <a:buSzPts val="2400"/>
              <a:buFont typeface="Arial"/>
              <a:buNone/>
            </a:pPr>
            <a:r>
              <a:rPr lang="en-US" sz="2400" b="1"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Background of the Case Study</a:t>
            </a:r>
            <a:endParaRPr sz="2400" b="0" i="0" u="none" strike="noStrike" cap="none" dirty="0">
              <a:solidFill>
                <a:schemeClr val="lt1"/>
              </a:solidFill>
              <a:latin typeface="Arial"/>
              <a:ea typeface="Arial"/>
              <a:cs typeface="Arial"/>
              <a:sym typeface="Arial"/>
            </a:endParaRPr>
          </a:p>
        </p:txBody>
      </p:sp>
      <p:sp>
        <p:nvSpPr>
          <p:cNvPr id="120" name="Google Shape;120;p26">
            <a:extLst>
              <a:ext uri="{FF2B5EF4-FFF2-40B4-BE49-F238E27FC236}">
                <a16:creationId xmlns:a16="http://schemas.microsoft.com/office/drawing/2014/main" xmlns="" id="{3D29E7CE-B40B-08B2-8A15-0E506A45B849}"/>
              </a:ext>
            </a:extLst>
          </p:cNvPr>
          <p:cNvSpPr txBox="1"/>
          <p:nvPr/>
        </p:nvSpPr>
        <p:spPr>
          <a:xfrm>
            <a:off x="3638746" y="918449"/>
            <a:ext cx="5339000" cy="4339619"/>
          </a:xfrm>
          <a:prstGeom prst="rect">
            <a:avLst/>
          </a:prstGeom>
          <a:noFill/>
          <a:ln>
            <a:noFill/>
          </a:ln>
        </p:spPr>
        <p:txBody>
          <a:bodyPr spcFirstLastPara="1" wrap="square" lIns="91425" tIns="91425" rIns="91425" bIns="91425" anchor="t" anchorCtr="0">
            <a:spAutoFit/>
          </a:bodyPr>
          <a:lstStyle/>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It has been observed that healthcare systems are becoming more complicated day by day. Total knee replacement surgery in Indian healthcare gained specific attention due to several systematic failures in the concerned area. </a:t>
            </a:r>
          </a:p>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There are numerous cases where patients had to suffer due to wrong diagnosis, poor medical justification, ineffective surgery treatment, and negligence throughout the process in Indian healthcare (Pai, 2021). </a:t>
            </a:r>
          </a:p>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One specific example includes the Urban Additional District Consumer Disputes Redressal Commission in Bangalore, criticized an </a:t>
            </a:r>
            <a:r>
              <a:rPr lang="en-IN" dirty="0" err="1">
                <a:solidFill>
                  <a:schemeClr val="bg1"/>
                </a:solidFill>
                <a:latin typeface="Arial" panose="020B0604020202020204" pitchFamily="34" charset="0"/>
                <a:cs typeface="Arial" panose="020B0604020202020204" pitchFamily="34" charset="0"/>
              </a:rPr>
              <a:t>orthopedic</a:t>
            </a:r>
            <a:r>
              <a:rPr lang="en-IN" dirty="0">
                <a:solidFill>
                  <a:schemeClr val="bg1"/>
                </a:solidFill>
                <a:latin typeface="Arial" panose="020B0604020202020204" pitchFamily="34" charset="0"/>
                <a:cs typeface="Arial" panose="020B0604020202020204" pitchFamily="34" charset="0"/>
              </a:rPr>
              <a:t> surgeon and directed to pay almost 4 lakh compensation as penalty (</a:t>
            </a:r>
            <a:r>
              <a:rPr lang="en-IN" dirty="0" err="1">
                <a:solidFill>
                  <a:schemeClr val="bg1"/>
                </a:solidFill>
                <a:latin typeface="Arial" panose="020B0604020202020204" pitchFamily="34" charset="0"/>
                <a:cs typeface="Arial" panose="020B0604020202020204" pitchFamily="34" charset="0"/>
              </a:rPr>
              <a:t>Medicaldialogues</a:t>
            </a:r>
            <a:r>
              <a:rPr lang="en-IN" dirty="0">
                <a:solidFill>
                  <a:schemeClr val="bg1"/>
                </a:solidFill>
                <a:latin typeface="Arial" panose="020B0604020202020204" pitchFamily="34" charset="0"/>
                <a:cs typeface="Arial" panose="020B0604020202020204" pitchFamily="34" charset="0"/>
              </a:rPr>
              <a:t>, 2024). </a:t>
            </a:r>
          </a:p>
          <a:p>
            <a:pPr marL="457200" lvl="0" indent="-304800" algn="just">
              <a:lnSpc>
                <a:spcPct val="150000"/>
              </a:lnSpc>
              <a:buClr>
                <a:schemeClr val="lt1"/>
              </a:buClr>
              <a:buSzPts val="1200"/>
              <a:buFont typeface="Times New Roman"/>
              <a:buChar char="●"/>
            </a:pPr>
            <a:endParaRPr lang="en-IN" sz="1200" dirty="0"/>
          </a:p>
        </p:txBody>
      </p:sp>
      <p:pic>
        <p:nvPicPr>
          <p:cNvPr id="3" name="Picture 2">
            <a:extLst>
              <a:ext uri="{FF2B5EF4-FFF2-40B4-BE49-F238E27FC236}">
                <a16:creationId xmlns:a16="http://schemas.microsoft.com/office/drawing/2014/main" xmlns="" id="{C2137612-17F9-921E-2537-49F04F5B7E77}"/>
              </a:ext>
            </a:extLst>
          </p:cNvPr>
          <p:cNvPicPr>
            <a:picLocks noChangeAspect="1"/>
          </p:cNvPicPr>
          <p:nvPr/>
        </p:nvPicPr>
        <p:blipFill>
          <a:blip r:embed="rId3"/>
          <a:stretch>
            <a:fillRect/>
          </a:stretch>
        </p:blipFill>
        <p:spPr>
          <a:xfrm>
            <a:off x="269951" y="1315905"/>
            <a:ext cx="3444211" cy="2909146"/>
          </a:xfrm>
          <a:prstGeom prst="rect">
            <a:avLst/>
          </a:prstGeom>
        </p:spPr>
      </p:pic>
    </p:spTree>
    <p:extLst>
      <p:ext uri="{BB962C8B-B14F-4D97-AF65-F5344CB8AC3E}">
        <p14:creationId xmlns:p14="http://schemas.microsoft.com/office/powerpoint/2010/main" xmlns="" val="2048895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5"/>
          <p:cNvSpPr txBox="1">
            <a:spLocks noGrp="1"/>
          </p:cNvSpPr>
          <p:nvPr>
            <p:ph type="title"/>
          </p:nvPr>
        </p:nvSpPr>
        <p:spPr>
          <a:xfrm>
            <a:off x="1939529" y="-325455"/>
            <a:ext cx="5324100" cy="12474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2000"/>
              </a:spcBef>
              <a:spcAft>
                <a:spcPts val="600"/>
              </a:spcAft>
              <a:buClr>
                <a:schemeClr val="dk1"/>
              </a:buClr>
              <a:buSzPts val="1100"/>
              <a:buFont typeface="Arial"/>
              <a:buNone/>
            </a:pPr>
            <a:r>
              <a:rPr lang="en-US" sz="2400" b="1" dirty="0">
                <a:solidFill>
                  <a:schemeClr val="dk1"/>
                </a:solidFill>
                <a:latin typeface="Arial" panose="020B0604020202020204" pitchFamily="34" charset="0"/>
                <a:ea typeface="Times New Roman"/>
                <a:cs typeface="Arial" panose="020B0604020202020204" pitchFamily="34" charset="0"/>
                <a:sym typeface="Times New Roman"/>
              </a:rPr>
              <a:t>Swiss Cheese Model Analysis</a:t>
            </a:r>
            <a:endParaRPr sz="2400" dirty="0">
              <a:solidFill>
                <a:schemeClr val="dk1"/>
              </a:solidFill>
              <a:latin typeface="Zalando Sans Expanded ExtraLight"/>
              <a:ea typeface="Zalando Sans Expanded ExtraLight"/>
              <a:cs typeface="Zalando Sans Expanded ExtraLight"/>
              <a:sym typeface="Zalando Sans Expanded ExtraLight"/>
            </a:endParaRPr>
          </a:p>
        </p:txBody>
      </p:sp>
      <p:sp>
        <p:nvSpPr>
          <p:cNvPr id="112" name="Google Shape;112;p25"/>
          <p:cNvSpPr txBox="1"/>
          <p:nvPr/>
        </p:nvSpPr>
        <p:spPr>
          <a:xfrm>
            <a:off x="5427895" y="3751139"/>
            <a:ext cx="3000000" cy="400200"/>
          </a:xfrm>
          <a:prstGeom prst="rect">
            <a:avLst/>
          </a:prstGeom>
          <a:noFill/>
          <a:ln>
            <a:noFill/>
          </a:ln>
        </p:spPr>
        <p:txBody>
          <a:bodyPr spcFirstLastPara="1" wrap="square" lIns="91425" tIns="91425" rIns="91425" bIns="91425" anchor="t" anchorCtr="0">
            <a:spAutoFit/>
          </a:bodyPr>
          <a:lstStyle/>
          <a:p>
            <a:pPr lvl="0" algn="ctr">
              <a:buSzPts val="1400"/>
            </a:pPr>
            <a:r>
              <a:rPr lang="en-US" sz="1400" b="0" i="0" u="none" strike="noStrike" cap="none" dirty="0">
                <a:solidFill>
                  <a:schemeClr val="dk1"/>
                </a:solidFill>
                <a:latin typeface="Arial" panose="020B0604020202020204" pitchFamily="34" charset="0"/>
                <a:cs typeface="Arial" panose="020B0604020202020204" pitchFamily="34" charset="0"/>
                <a:sym typeface="Arial"/>
              </a:rPr>
              <a:t>(Source: </a:t>
            </a:r>
            <a:r>
              <a:rPr lang="en-IN" dirty="0">
                <a:solidFill>
                  <a:schemeClr val="tx1"/>
                </a:solidFill>
                <a:latin typeface="Arial" panose="020B0604020202020204" pitchFamily="34" charset="0"/>
                <a:cs typeface="Arial" panose="020B0604020202020204" pitchFamily="34" charset="0"/>
              </a:rPr>
              <a:t>Self-developed</a:t>
            </a:r>
            <a:r>
              <a:rPr lang="en-US" sz="1400" b="0" i="0" u="none" strike="noStrike" cap="none" dirty="0">
                <a:solidFill>
                  <a:schemeClr val="dk1"/>
                </a:solidFill>
                <a:latin typeface="Arial" panose="020B0604020202020204" pitchFamily="34" charset="0"/>
                <a:cs typeface="Arial" panose="020B0604020202020204" pitchFamily="34" charset="0"/>
                <a:sym typeface="Arial"/>
              </a:rPr>
              <a:t>)</a:t>
            </a:r>
            <a:endParaRPr sz="1400" b="0" i="0" u="none" strike="noStrike" cap="none" dirty="0">
              <a:solidFill>
                <a:schemeClr val="dk1"/>
              </a:solidFill>
              <a:latin typeface="Arial" panose="020B0604020202020204" pitchFamily="34" charset="0"/>
              <a:cs typeface="Arial" panose="020B0604020202020204" pitchFamily="34" charset="0"/>
              <a:sym typeface="Arial"/>
            </a:endParaRPr>
          </a:p>
        </p:txBody>
      </p:sp>
      <p:pic>
        <p:nvPicPr>
          <p:cNvPr id="4" name="Picture 3">
            <a:extLst>
              <a:ext uri="{FF2B5EF4-FFF2-40B4-BE49-F238E27FC236}">
                <a16:creationId xmlns:a16="http://schemas.microsoft.com/office/drawing/2014/main" xmlns="" id="{0C9D0D8F-6C17-696B-B164-9D26D132E632}"/>
              </a:ext>
            </a:extLst>
          </p:cNvPr>
          <p:cNvPicPr>
            <a:picLocks noChangeAspect="1"/>
          </p:cNvPicPr>
          <p:nvPr/>
        </p:nvPicPr>
        <p:blipFill>
          <a:blip r:embed="rId3"/>
          <a:stretch>
            <a:fillRect/>
          </a:stretch>
        </p:blipFill>
        <p:spPr>
          <a:xfrm>
            <a:off x="53547" y="576524"/>
            <a:ext cx="4548032" cy="4257964"/>
          </a:xfrm>
          <a:prstGeom prst="rect">
            <a:avLst/>
          </a:prstGeom>
        </p:spPr>
      </p:pic>
      <p:pic>
        <p:nvPicPr>
          <p:cNvPr id="7" name="Picture 6">
            <a:extLst>
              <a:ext uri="{FF2B5EF4-FFF2-40B4-BE49-F238E27FC236}">
                <a16:creationId xmlns:a16="http://schemas.microsoft.com/office/drawing/2014/main" xmlns="" id="{0D5A6F91-2712-3294-E30F-B90DAECC2150}"/>
              </a:ext>
            </a:extLst>
          </p:cNvPr>
          <p:cNvPicPr>
            <a:picLocks noChangeAspect="1"/>
          </p:cNvPicPr>
          <p:nvPr/>
        </p:nvPicPr>
        <p:blipFill>
          <a:blip r:embed="rId4"/>
          <a:stretch>
            <a:fillRect/>
          </a:stretch>
        </p:blipFill>
        <p:spPr>
          <a:xfrm>
            <a:off x="4747492" y="576524"/>
            <a:ext cx="4128653" cy="309031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54C1CE-7667-106E-330C-08D1B9A4DB48}"/>
              </a:ext>
            </a:extLst>
          </p:cNvPr>
          <p:cNvSpPr>
            <a:spLocks noGrp="1"/>
          </p:cNvSpPr>
          <p:nvPr>
            <p:ph type="title"/>
          </p:nvPr>
        </p:nvSpPr>
        <p:spPr>
          <a:xfrm>
            <a:off x="1651001" y="183707"/>
            <a:ext cx="5320440" cy="745989"/>
          </a:xfrm>
        </p:spPr>
        <p:txBody>
          <a:bodyPr/>
          <a:lstStyle/>
          <a:p>
            <a:pPr algn="ctr"/>
            <a:r>
              <a:rPr lang="en-IN" sz="2400" b="1" dirty="0">
                <a:solidFill>
                  <a:schemeClr val="tx1"/>
                </a:solidFill>
                <a:latin typeface="Arial" panose="020B0604020202020204" pitchFamily="34" charset="0"/>
                <a:cs typeface="Arial" panose="020B0604020202020204" pitchFamily="34" charset="0"/>
              </a:rPr>
              <a:t>Benchmarks Analysis</a:t>
            </a:r>
          </a:p>
        </p:txBody>
      </p:sp>
      <p:sp>
        <p:nvSpPr>
          <p:cNvPr id="3" name="Text Placeholder 2">
            <a:extLst>
              <a:ext uri="{FF2B5EF4-FFF2-40B4-BE49-F238E27FC236}">
                <a16:creationId xmlns:a16="http://schemas.microsoft.com/office/drawing/2014/main" xmlns="" id="{4D032C72-FD0A-4720-C9D7-6F3999DD0B3B}"/>
              </a:ext>
            </a:extLst>
          </p:cNvPr>
          <p:cNvSpPr>
            <a:spLocks noGrp="1"/>
          </p:cNvSpPr>
          <p:nvPr>
            <p:ph type="body" idx="1"/>
          </p:nvPr>
        </p:nvSpPr>
        <p:spPr>
          <a:xfrm>
            <a:off x="-265477" y="714740"/>
            <a:ext cx="8377382" cy="2675880"/>
          </a:xfrm>
        </p:spPr>
        <p:txBody>
          <a:bodyPr/>
          <a:lstStyle/>
          <a:p>
            <a:pPr algn="ctr"/>
            <a:endParaRPr lang="en-US" sz="2000" b="1" dirty="0">
              <a:solidFill>
                <a:schemeClr val="tx1"/>
              </a:solidFill>
              <a:effectLst>
                <a:outerShdw blurRad="38100" dist="38100" dir="2700000" algn="tl">
                  <a:srgbClr val="000000">
                    <a:alpha val="43137"/>
                  </a:srgbClr>
                </a:outerShdw>
              </a:effectLst>
            </a:endParaRPr>
          </a:p>
          <a:p>
            <a:pPr algn="ctr"/>
            <a:endParaRPr lang="en-IN" sz="2000" b="1" dirty="0">
              <a:solidFill>
                <a:schemeClr val="tx1"/>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xmlns="" id="{815C0934-D1F2-DC08-F2D1-88FD624F4422}"/>
              </a:ext>
            </a:extLst>
          </p:cNvPr>
          <p:cNvPicPr>
            <a:picLocks noChangeAspect="1"/>
          </p:cNvPicPr>
          <p:nvPr/>
        </p:nvPicPr>
        <p:blipFill>
          <a:blip r:embed="rId3"/>
          <a:stretch>
            <a:fillRect/>
          </a:stretch>
        </p:blipFill>
        <p:spPr>
          <a:xfrm>
            <a:off x="554181" y="714740"/>
            <a:ext cx="7850909" cy="4245053"/>
          </a:xfrm>
          <a:prstGeom prst="rect">
            <a:avLst/>
          </a:prstGeom>
        </p:spPr>
      </p:pic>
    </p:spTree>
    <p:extLst>
      <p:ext uri="{BB962C8B-B14F-4D97-AF65-F5344CB8AC3E}">
        <p14:creationId xmlns:p14="http://schemas.microsoft.com/office/powerpoint/2010/main" xmlns="" val="191318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grpSp>
        <p:nvGrpSpPr>
          <p:cNvPr id="151" name="Google Shape;151;p30"/>
          <p:cNvGrpSpPr/>
          <p:nvPr/>
        </p:nvGrpSpPr>
        <p:grpSpPr>
          <a:xfrm>
            <a:off x="-43560" y="-18360"/>
            <a:ext cx="8695440" cy="5224320"/>
            <a:chOff x="-43560" y="-18360"/>
            <a:chExt cx="8695440" cy="5224320"/>
          </a:xfrm>
        </p:grpSpPr>
        <p:cxnSp>
          <p:nvCxnSpPr>
            <p:cNvPr id="152" name="Google Shape;152;p30"/>
            <p:cNvCxnSpPr/>
            <p:nvPr/>
          </p:nvCxnSpPr>
          <p:spPr>
            <a:xfrm>
              <a:off x="8646120" y="-18360"/>
              <a:ext cx="360" cy="5224320"/>
            </a:xfrm>
            <a:prstGeom prst="straightConnector1">
              <a:avLst/>
            </a:prstGeom>
            <a:noFill/>
            <a:ln w="9525" cap="flat" cmpd="sng">
              <a:solidFill>
                <a:srgbClr val="000000"/>
              </a:solidFill>
              <a:prstDash val="solid"/>
              <a:round/>
              <a:headEnd type="none" w="sm" len="sm"/>
              <a:tailEnd type="none" w="sm" len="sm"/>
            </a:ln>
          </p:spPr>
        </p:cxnSp>
        <p:cxnSp>
          <p:nvCxnSpPr>
            <p:cNvPr id="153" name="Google Shape;153;p30"/>
            <p:cNvCxnSpPr/>
            <p:nvPr/>
          </p:nvCxnSpPr>
          <p:spPr>
            <a:xfrm flipH="1">
              <a:off x="-43560" y="2094120"/>
              <a:ext cx="8695440" cy="360"/>
            </a:xfrm>
            <a:prstGeom prst="straightConnector1">
              <a:avLst/>
            </a:prstGeom>
            <a:noFill/>
            <a:ln w="9525" cap="flat" cmpd="sng">
              <a:solidFill>
                <a:srgbClr val="000000"/>
              </a:solidFill>
              <a:prstDash val="solid"/>
              <a:round/>
              <a:headEnd type="none" w="sm" len="sm"/>
              <a:tailEnd type="none" w="sm" len="sm"/>
            </a:ln>
          </p:spPr>
        </p:cxnSp>
      </p:grpSp>
      <p:sp>
        <p:nvSpPr>
          <p:cNvPr id="154" name="Google Shape;154;p30"/>
          <p:cNvSpPr txBox="1">
            <a:spLocks noGrp="1"/>
          </p:cNvSpPr>
          <p:nvPr>
            <p:ph type="title"/>
          </p:nvPr>
        </p:nvSpPr>
        <p:spPr>
          <a:xfrm>
            <a:off x="0" y="250157"/>
            <a:ext cx="9142920" cy="686279"/>
          </a:xfrm>
          <a:prstGeom prst="rect">
            <a:avLst/>
          </a:prstGeom>
          <a:noFill/>
          <a:ln>
            <a:noFill/>
          </a:ln>
        </p:spPr>
        <p:txBody>
          <a:bodyPr spcFirstLastPara="1" wrap="square" lIns="91425" tIns="91425" rIns="91425" bIns="91425" anchor="t" anchorCtr="0">
            <a:noAutofit/>
          </a:bodyPr>
          <a:lstStyle/>
          <a:p>
            <a:pPr marL="0" lvl="0" indent="0" algn="ctr" rtl="0">
              <a:lnSpc>
                <a:spcPct val="150000"/>
              </a:lnSpc>
              <a:buClr>
                <a:schemeClr val="dk1"/>
              </a:buClr>
              <a:buSzPts val="1100"/>
              <a:buFont typeface="Arial"/>
              <a:buNone/>
            </a:pPr>
            <a:r>
              <a:rPr lang="en-US" sz="2400" b="1" dirty="0">
                <a:solidFill>
                  <a:schemeClr val="dk1"/>
                </a:solidFill>
                <a:latin typeface="Arial" panose="020B0604020202020204" pitchFamily="34" charset="0"/>
                <a:ea typeface="Times New Roman"/>
                <a:cs typeface="Arial" panose="020B0604020202020204" pitchFamily="34" charset="0"/>
                <a:sym typeface="Times New Roman"/>
              </a:rPr>
              <a:t>Outlining how the report (component 2) will be structure</a:t>
            </a:r>
            <a:endParaRPr sz="2400" dirty="0">
              <a:solidFill>
                <a:schemeClr val="dk1"/>
              </a:solidFill>
              <a:latin typeface="Zalando Sans Expanded ExtraLight"/>
              <a:ea typeface="Zalando Sans Expanded ExtraLight"/>
              <a:cs typeface="Zalando Sans Expanded ExtraLight"/>
              <a:sym typeface="Zalando Sans Expanded ExtraLight"/>
            </a:endParaRPr>
          </a:p>
        </p:txBody>
      </p:sp>
      <p:sp>
        <p:nvSpPr>
          <p:cNvPr id="155" name="Google Shape;155;p30"/>
          <p:cNvSpPr txBox="1">
            <a:spLocks noGrp="1"/>
          </p:cNvSpPr>
          <p:nvPr>
            <p:ph type="subTitle" idx="1"/>
          </p:nvPr>
        </p:nvSpPr>
        <p:spPr>
          <a:xfrm>
            <a:off x="4266502" y="2400475"/>
            <a:ext cx="4200900" cy="2295000"/>
          </a:xfrm>
          <a:prstGeom prst="rect">
            <a:avLst/>
          </a:prstGeom>
          <a:noFill/>
          <a:ln>
            <a:noFill/>
          </a:ln>
        </p:spPr>
        <p:txBody>
          <a:bodyPr spcFirstLastPara="1" wrap="square" lIns="91425" tIns="91425" rIns="91425" bIns="91425" anchor="t" anchorCtr="0">
            <a:normAutofit/>
          </a:bodyPr>
          <a:lstStyle/>
          <a:p>
            <a:pPr marL="0" marR="0" lvl="0" indent="0" algn="l" rtl="0">
              <a:lnSpc>
                <a:spcPct val="120000"/>
              </a:lnSpc>
              <a:spcBef>
                <a:spcPts val="1200"/>
              </a:spcBef>
              <a:spcAft>
                <a:spcPts val="0"/>
              </a:spcAft>
              <a:buClr>
                <a:schemeClr val="dk1"/>
              </a:buClr>
              <a:buSzPts val="1200"/>
              <a:buFont typeface="arial"/>
              <a:buNone/>
            </a:pPr>
            <a:endParaRPr sz="1200" b="0" i="0" u="none" strike="noStrike" cap="none" dirty="0">
              <a:solidFill>
                <a:schemeClr val="dk1"/>
              </a:solidFill>
              <a:latin typeface="arial"/>
              <a:ea typeface="arial"/>
              <a:cs typeface="arial"/>
              <a:sym typeface="arial"/>
            </a:endParaRPr>
          </a:p>
        </p:txBody>
      </p:sp>
      <p:pic>
        <p:nvPicPr>
          <p:cNvPr id="3" name="Picture 2">
            <a:extLst>
              <a:ext uri="{FF2B5EF4-FFF2-40B4-BE49-F238E27FC236}">
                <a16:creationId xmlns:a16="http://schemas.microsoft.com/office/drawing/2014/main" xmlns="" id="{1EC8275F-F6D6-5C5B-FD2F-D715F030E9F4}"/>
              </a:ext>
            </a:extLst>
          </p:cNvPr>
          <p:cNvPicPr>
            <a:picLocks noChangeAspect="1"/>
          </p:cNvPicPr>
          <p:nvPr/>
        </p:nvPicPr>
        <p:blipFill>
          <a:blip r:embed="rId3"/>
          <a:stretch>
            <a:fillRect/>
          </a:stretch>
        </p:blipFill>
        <p:spPr>
          <a:xfrm>
            <a:off x="4261102" y="2166986"/>
            <a:ext cx="4275237" cy="2796782"/>
          </a:xfrm>
          <a:prstGeom prst="rect">
            <a:avLst/>
          </a:prstGeom>
        </p:spPr>
      </p:pic>
      <p:pic>
        <p:nvPicPr>
          <p:cNvPr id="5" name="Picture 4">
            <a:extLst>
              <a:ext uri="{FF2B5EF4-FFF2-40B4-BE49-F238E27FC236}">
                <a16:creationId xmlns:a16="http://schemas.microsoft.com/office/drawing/2014/main" xmlns="" id="{B775DFBB-2B7C-6ED8-8A03-088B102B1BAC}"/>
              </a:ext>
            </a:extLst>
          </p:cNvPr>
          <p:cNvPicPr>
            <a:picLocks noChangeAspect="1"/>
          </p:cNvPicPr>
          <p:nvPr/>
        </p:nvPicPr>
        <p:blipFill>
          <a:blip r:embed="rId4"/>
          <a:stretch>
            <a:fillRect/>
          </a:stretch>
        </p:blipFill>
        <p:spPr>
          <a:xfrm>
            <a:off x="748864" y="2175680"/>
            <a:ext cx="3064032" cy="271766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FBF32D-8D67-B43C-9D52-BD0EBBCB9029}"/>
              </a:ext>
            </a:extLst>
          </p:cNvPr>
          <p:cNvSpPr>
            <a:spLocks noGrp="1"/>
          </p:cNvSpPr>
          <p:nvPr>
            <p:ph type="title"/>
          </p:nvPr>
        </p:nvSpPr>
        <p:spPr>
          <a:xfrm>
            <a:off x="0" y="120074"/>
            <a:ext cx="9144000" cy="729672"/>
          </a:xfrm>
        </p:spPr>
        <p:txBody>
          <a:bodyPr/>
          <a:lstStyle/>
          <a:p>
            <a:pPr algn="ctr"/>
            <a:r>
              <a:rPr lang="en-IN" sz="2800" b="1" dirty="0">
                <a:latin typeface="Arial" panose="020B0604020202020204" pitchFamily="34" charset="0"/>
                <a:cs typeface="Arial" panose="020B0604020202020204" pitchFamily="34" charset="0"/>
              </a:rPr>
              <a:t>Conclusion</a:t>
            </a:r>
            <a:r>
              <a:rPr lang="en-IN" b="1"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xmlns="" id="{EF6B0844-4140-F4F0-CFF5-F13DCC61D922}"/>
              </a:ext>
            </a:extLst>
          </p:cNvPr>
          <p:cNvSpPr>
            <a:spLocks noGrp="1"/>
          </p:cNvSpPr>
          <p:nvPr>
            <p:ph type="body" idx="1"/>
          </p:nvPr>
        </p:nvSpPr>
        <p:spPr>
          <a:xfrm>
            <a:off x="64655" y="711200"/>
            <a:ext cx="9014690" cy="2438400"/>
          </a:xfrm>
        </p:spPr>
        <p:txBody>
          <a:bodyPr>
            <a:normAutofit/>
          </a:bodyPr>
          <a:lstStyle/>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The final report will shed light on a range of models and theories to delve deep into the identified issue or problem. </a:t>
            </a:r>
          </a:p>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At the same time, the application of the systems theory in the healthcare context will also be there in the final report. </a:t>
            </a:r>
          </a:p>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The systems theory will also help to understand the systematic failure of the healthcare governance and clinical systems in total knee replacement surgery in Indian healthcare. </a:t>
            </a:r>
          </a:p>
        </p:txBody>
      </p:sp>
      <p:pic>
        <p:nvPicPr>
          <p:cNvPr id="6" name="Picture 5">
            <a:extLst>
              <a:ext uri="{FF2B5EF4-FFF2-40B4-BE49-F238E27FC236}">
                <a16:creationId xmlns:a16="http://schemas.microsoft.com/office/drawing/2014/main" xmlns="" id="{96FFDBFF-9D0C-F56B-B130-530BF09E8C70}"/>
              </a:ext>
            </a:extLst>
          </p:cNvPr>
          <p:cNvPicPr>
            <a:picLocks noChangeAspect="1"/>
          </p:cNvPicPr>
          <p:nvPr/>
        </p:nvPicPr>
        <p:blipFill>
          <a:blip r:embed="rId3"/>
          <a:stretch>
            <a:fillRect/>
          </a:stretch>
        </p:blipFill>
        <p:spPr>
          <a:xfrm>
            <a:off x="1897148" y="2585026"/>
            <a:ext cx="5349704" cy="2438400"/>
          </a:xfrm>
          <a:prstGeom prst="rect">
            <a:avLst/>
          </a:prstGeom>
        </p:spPr>
      </p:pic>
    </p:spTree>
    <p:extLst>
      <p:ext uri="{BB962C8B-B14F-4D97-AF65-F5344CB8AC3E}">
        <p14:creationId xmlns:p14="http://schemas.microsoft.com/office/powerpoint/2010/main" xmlns="" val="200463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32"/>
          <p:cNvSpPr txBox="1">
            <a:spLocks noGrp="1"/>
          </p:cNvSpPr>
          <p:nvPr>
            <p:ph type="title"/>
          </p:nvPr>
        </p:nvSpPr>
        <p:spPr>
          <a:xfrm>
            <a:off x="1912056" y="2040750"/>
            <a:ext cx="5319900" cy="1062000"/>
          </a:xfrm>
          <a:prstGeom prst="rect">
            <a:avLst/>
          </a:prstGeom>
          <a:noFill/>
          <a:ln>
            <a:noFill/>
          </a:ln>
        </p:spPr>
        <p:txBody>
          <a:bodyPr spcFirstLastPara="1" wrap="square" lIns="91425" tIns="91425" rIns="91425" bIns="91425" anchor="b" anchorCtr="0">
            <a:spAutoFit/>
          </a:bodyPr>
          <a:lstStyle/>
          <a:p>
            <a:pPr marL="0" lvl="0" indent="0" algn="r" rtl="0">
              <a:lnSpc>
                <a:spcPct val="100000"/>
              </a:lnSpc>
              <a:spcBef>
                <a:spcPts val="0"/>
              </a:spcBef>
              <a:spcAft>
                <a:spcPts val="0"/>
              </a:spcAft>
              <a:buClr>
                <a:schemeClr val="accent1"/>
              </a:buClr>
              <a:buSzPts val="5700"/>
              <a:buFont typeface="Zalando Sans Expanded ExtraLight"/>
              <a:buNone/>
            </a:pPr>
            <a:r>
              <a:rPr lang="en-US" sz="5700" b="0" u="none" strike="noStrike" dirty="0">
                <a:solidFill>
                  <a:schemeClr val="tx1"/>
                </a:solidFill>
                <a:latin typeface="Zalando Sans Expanded ExtraLight"/>
                <a:ea typeface="Zalando Sans Expanded ExtraLight"/>
                <a:cs typeface="Zalando Sans Expanded ExtraLight"/>
                <a:sym typeface="Zalando Sans Expanded ExtraLight"/>
              </a:rPr>
              <a:t>THANK YOU</a:t>
            </a:r>
            <a:endParaRPr sz="5700" b="0" u="none" strike="noStrike" dirty="0">
              <a:solidFill>
                <a:schemeClr val="tx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enior Defense by Slidesgo">
  <a:themeElements>
    <a:clrScheme name="Simple Light">
      <a:dk1>
        <a:srgbClr val="000000"/>
      </a:dk1>
      <a:lt1>
        <a:srgbClr val="FFFFFF"/>
      </a:lt1>
      <a:dk2>
        <a:srgbClr val="000000"/>
      </a:dk2>
      <a:lt2>
        <a:srgbClr val="000000"/>
      </a:lt2>
      <a:accent1>
        <a:srgbClr val="FFFFFF"/>
      </a:accent1>
      <a:accent2>
        <a:srgbClr val="D9D5BA"/>
      </a:accent2>
      <a:accent3>
        <a:srgbClr val="4F5B4D"/>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TotalTime>
  <Words>350</Words>
  <Application>Microsoft Office PowerPoint</Application>
  <PresentationFormat>On-screen Show (16:9)</PresentationFormat>
  <Paragraphs>26</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Times New Roman</vt:lpstr>
      <vt:lpstr>Zalando Sans Expanded ExtraLight</vt:lpstr>
      <vt:lpstr>Noto Sans Symbols</vt:lpstr>
      <vt:lpstr>Senior Defense by Slidesgo</vt:lpstr>
      <vt:lpstr>    Topic: Root Cause Analysis of Negligence in Total Knee Replacement Surgery: Policy and Quality Implications in Indian Healthcare </vt:lpstr>
      <vt:lpstr>Introduction </vt:lpstr>
      <vt:lpstr>Slide 3</vt:lpstr>
      <vt:lpstr>Swiss Cheese Model Analysis</vt:lpstr>
      <vt:lpstr>Benchmarks Analysis</vt:lpstr>
      <vt:lpstr>Outlining how the report (component 2) will be structure</vt:lpstr>
      <vt:lpstr>Conclusion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Topic: Root Cause Analysis of Negligence in Total Knee Replacement Surgery: Policy and Quality Implications in Indian Healthcare </dc:title>
  <dc:creator>Dell 2025</dc:creator>
  <cp:lastModifiedBy>Dell 2025</cp:lastModifiedBy>
  <cp:revision>27</cp:revision>
  <dcterms:modified xsi:type="dcterms:W3CDTF">2025-10-19T14:54:35Z</dcterms:modified>
</cp:coreProperties>
</file>