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8" r:id="rId6"/>
    <p:sldId id="261" r:id="rId7"/>
    <p:sldId id="269" r:id="rId8"/>
    <p:sldId id="270" r:id="rId9"/>
    <p:sldId id="262" r:id="rId10"/>
    <p:sldId id="263" r:id="rId11"/>
    <p:sldId id="264" r:id="rId12"/>
    <p:sldId id="265" r:id="rId13"/>
    <p:sldId id="266" r:id="rId14"/>
    <p:sldId id="267" r:id="rId15"/>
    <p:sldId id="27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6AA1E8E-5879-4A79-B950-5BEFF65E2C4A}" v="1" dt="2024-02-21T22:40:53.92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63" d="100"/>
          <a:sy n="63" d="100"/>
        </p:scale>
        <p:origin x="804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zeb Adera" userId="63de9313a83411bc" providerId="LiveId" clId="{66AA1E8E-5879-4A79-B950-5BEFF65E2C4A}"/>
    <pc:docChg chg="undo custSel modSld">
      <pc:chgData name="Azeb Adera" userId="63de9313a83411bc" providerId="LiveId" clId="{66AA1E8E-5879-4A79-B950-5BEFF65E2C4A}" dt="2024-02-22T17:32:31.838" v="46" actId="123"/>
      <pc:docMkLst>
        <pc:docMk/>
      </pc:docMkLst>
      <pc:sldChg chg="modSp mod">
        <pc:chgData name="Azeb Adera" userId="63de9313a83411bc" providerId="LiveId" clId="{66AA1E8E-5879-4A79-B950-5BEFF65E2C4A}" dt="2024-02-21T22:36:48.080" v="7" actId="20577"/>
        <pc:sldMkLst>
          <pc:docMk/>
          <pc:sldMk cId="197589899" sldId="258"/>
        </pc:sldMkLst>
        <pc:spChg chg="mod">
          <ac:chgData name="Azeb Adera" userId="63de9313a83411bc" providerId="LiveId" clId="{66AA1E8E-5879-4A79-B950-5BEFF65E2C4A}" dt="2024-02-21T22:36:48.080" v="7" actId="20577"/>
          <ac:spMkLst>
            <pc:docMk/>
            <pc:sldMk cId="197589899" sldId="258"/>
            <ac:spMk id="7" creationId="{83F3B2D7-08FE-D26B-E9EC-40D5B48C8EA1}"/>
          </ac:spMkLst>
        </pc:spChg>
      </pc:sldChg>
      <pc:sldChg chg="addSp delSp modSp mod">
        <pc:chgData name="Azeb Adera" userId="63de9313a83411bc" providerId="LiveId" clId="{66AA1E8E-5879-4A79-B950-5BEFF65E2C4A}" dt="2024-02-21T22:43:51.981" v="36" actId="2710"/>
        <pc:sldMkLst>
          <pc:docMk/>
          <pc:sldMk cId="4199561888" sldId="264"/>
        </pc:sldMkLst>
        <pc:spChg chg="mod">
          <ac:chgData name="Azeb Adera" userId="63de9313a83411bc" providerId="LiveId" clId="{66AA1E8E-5879-4A79-B950-5BEFF65E2C4A}" dt="2024-02-21T22:43:33.874" v="33" actId="14100"/>
          <ac:spMkLst>
            <pc:docMk/>
            <pc:sldMk cId="4199561888" sldId="264"/>
            <ac:spMk id="2" creationId="{B4609BAB-09F8-5352-B158-BC1F9A4189C2}"/>
          </ac:spMkLst>
        </pc:spChg>
        <pc:spChg chg="mod ord">
          <ac:chgData name="Azeb Adera" userId="63de9313a83411bc" providerId="LiveId" clId="{66AA1E8E-5879-4A79-B950-5BEFF65E2C4A}" dt="2024-02-21T22:43:51.981" v="36" actId="2710"/>
          <ac:spMkLst>
            <pc:docMk/>
            <pc:sldMk cId="4199561888" sldId="264"/>
            <ac:spMk id="4" creationId="{89ED5AB1-810D-2E64-4B0B-66C8D3A58EB8}"/>
          </ac:spMkLst>
        </pc:spChg>
        <pc:spChg chg="add del">
          <ac:chgData name="Azeb Adera" userId="63de9313a83411bc" providerId="LiveId" clId="{66AA1E8E-5879-4A79-B950-5BEFF65E2C4A}" dt="2024-02-21T22:41:31.302" v="17" actId="26606"/>
          <ac:spMkLst>
            <pc:docMk/>
            <pc:sldMk cId="4199561888" sldId="264"/>
            <ac:spMk id="39" creationId="{18873D23-2DCF-4B31-A009-95721C06E8E1}"/>
          </ac:spMkLst>
        </pc:spChg>
        <pc:spChg chg="add del">
          <ac:chgData name="Azeb Adera" userId="63de9313a83411bc" providerId="LiveId" clId="{66AA1E8E-5879-4A79-B950-5BEFF65E2C4A}" dt="2024-02-21T22:41:31.302" v="17" actId="26606"/>
          <ac:spMkLst>
            <pc:docMk/>
            <pc:sldMk cId="4199561888" sldId="264"/>
            <ac:spMk id="48" creationId="{C13EF075-D4EF-4929-ADBC-91B27DA19955}"/>
          </ac:spMkLst>
        </pc:spChg>
        <pc:spChg chg="add del">
          <ac:chgData name="Azeb Adera" userId="63de9313a83411bc" providerId="LiveId" clId="{66AA1E8E-5879-4A79-B950-5BEFF65E2C4A}" dt="2024-02-21T22:41:31.287" v="16" actId="26606"/>
          <ac:spMkLst>
            <pc:docMk/>
            <pc:sldMk cId="4199561888" sldId="264"/>
            <ac:spMk id="53" creationId="{0D7B6173-1D58-48E2-83CF-37350F315F75}"/>
          </ac:spMkLst>
        </pc:spChg>
        <pc:spChg chg="add del">
          <ac:chgData name="Azeb Adera" userId="63de9313a83411bc" providerId="LiveId" clId="{66AA1E8E-5879-4A79-B950-5BEFF65E2C4A}" dt="2024-02-21T22:41:31.287" v="16" actId="26606"/>
          <ac:spMkLst>
            <pc:docMk/>
            <pc:sldMk cId="4199561888" sldId="264"/>
            <ac:spMk id="55" creationId="{02EBFA83-D4DB-4CA0-B229-9E44634D7FE9}"/>
          </ac:spMkLst>
        </pc:spChg>
        <pc:spChg chg="add del">
          <ac:chgData name="Azeb Adera" userId="63de9313a83411bc" providerId="LiveId" clId="{66AA1E8E-5879-4A79-B950-5BEFF65E2C4A}" dt="2024-02-21T22:41:31.287" v="16" actId="26606"/>
          <ac:spMkLst>
            <pc:docMk/>
            <pc:sldMk cId="4199561888" sldId="264"/>
            <ac:spMk id="59" creationId="{21BDEC81-16A7-4451-B893-C15000083B77}"/>
          </ac:spMkLst>
        </pc:spChg>
        <pc:spChg chg="add del">
          <ac:chgData name="Azeb Adera" userId="63de9313a83411bc" providerId="LiveId" clId="{66AA1E8E-5879-4A79-B950-5BEFF65E2C4A}" dt="2024-02-21T22:41:31.287" v="16" actId="26606"/>
          <ac:spMkLst>
            <pc:docMk/>
            <pc:sldMk cId="4199561888" sldId="264"/>
            <ac:spMk id="61" creationId="{26A515A1-4D80-430E-BE0A-71A290516A82}"/>
          </ac:spMkLst>
        </pc:spChg>
        <pc:spChg chg="add">
          <ac:chgData name="Azeb Adera" userId="63de9313a83411bc" providerId="LiveId" clId="{66AA1E8E-5879-4A79-B950-5BEFF65E2C4A}" dt="2024-02-21T22:41:31.302" v="17" actId="26606"/>
          <ac:spMkLst>
            <pc:docMk/>
            <pc:sldMk cId="4199561888" sldId="264"/>
            <ac:spMk id="63" creationId="{04812C46-200A-4DEB-A05E-3ED6C68C2387}"/>
          </ac:spMkLst>
        </pc:spChg>
        <pc:spChg chg="add">
          <ac:chgData name="Azeb Adera" userId="63de9313a83411bc" providerId="LiveId" clId="{66AA1E8E-5879-4A79-B950-5BEFF65E2C4A}" dt="2024-02-21T22:41:31.302" v="17" actId="26606"/>
          <ac:spMkLst>
            <pc:docMk/>
            <pc:sldMk cId="4199561888" sldId="264"/>
            <ac:spMk id="64" creationId="{D1EA859B-E555-4109-94F3-6700E046E008}"/>
          </ac:spMkLst>
        </pc:spChg>
        <pc:grpChg chg="add del">
          <ac:chgData name="Azeb Adera" userId="63de9313a83411bc" providerId="LiveId" clId="{66AA1E8E-5879-4A79-B950-5BEFF65E2C4A}" dt="2024-02-21T22:41:31.302" v="17" actId="26606"/>
          <ac:grpSpMkLst>
            <pc:docMk/>
            <pc:sldMk cId="4199561888" sldId="264"/>
            <ac:grpSpMk id="43" creationId="{DAA26DFA-AAB2-4973-9C17-16D587C7B198}"/>
          </ac:grpSpMkLst>
        </pc:grpChg>
        <pc:picChg chg="add mod ord">
          <ac:chgData name="Azeb Adera" userId="63de9313a83411bc" providerId="LiveId" clId="{66AA1E8E-5879-4A79-B950-5BEFF65E2C4A}" dt="2024-02-21T22:41:31.302" v="17" actId="26606"/>
          <ac:picMkLst>
            <pc:docMk/>
            <pc:sldMk cId="4199561888" sldId="264"/>
            <ac:picMk id="3" creationId="{14FB2515-6CA1-DF6B-3654-D245B114046D}"/>
          </ac:picMkLst>
        </pc:picChg>
        <pc:picChg chg="add del">
          <ac:chgData name="Azeb Adera" userId="63de9313a83411bc" providerId="LiveId" clId="{66AA1E8E-5879-4A79-B950-5BEFF65E2C4A}" dt="2024-02-21T22:41:31.287" v="16" actId="26606"/>
          <ac:picMkLst>
            <pc:docMk/>
            <pc:sldMk cId="4199561888" sldId="264"/>
            <ac:picMk id="57" creationId="{B0DAC8FB-A162-44E3-A606-C855A03A5B09}"/>
          </ac:picMkLst>
        </pc:picChg>
      </pc:sldChg>
      <pc:sldChg chg="modSp mod">
        <pc:chgData name="Azeb Adera" userId="63de9313a83411bc" providerId="LiveId" clId="{66AA1E8E-5879-4A79-B950-5BEFF65E2C4A}" dt="2024-02-22T17:32:06.786" v="43" actId="123"/>
        <pc:sldMkLst>
          <pc:docMk/>
          <pc:sldMk cId="4002191281" sldId="267"/>
        </pc:sldMkLst>
        <pc:spChg chg="mod">
          <ac:chgData name="Azeb Adera" userId="63de9313a83411bc" providerId="LiveId" clId="{66AA1E8E-5879-4A79-B950-5BEFF65E2C4A}" dt="2024-02-22T17:32:06.786" v="43" actId="123"/>
          <ac:spMkLst>
            <pc:docMk/>
            <pc:sldMk cId="4002191281" sldId="267"/>
            <ac:spMk id="7" creationId="{71FBCB7A-51D6-17DD-8AE5-B5124A817290}"/>
          </ac:spMkLst>
        </pc:spChg>
      </pc:sldChg>
      <pc:sldChg chg="modSp mod">
        <pc:chgData name="Azeb Adera" userId="63de9313a83411bc" providerId="LiveId" clId="{66AA1E8E-5879-4A79-B950-5BEFF65E2C4A}" dt="2024-02-22T00:33:18.316" v="37" actId="14100"/>
        <pc:sldMkLst>
          <pc:docMk/>
          <pc:sldMk cId="2204727645" sldId="268"/>
        </pc:sldMkLst>
        <pc:picChg chg="mod">
          <ac:chgData name="Azeb Adera" userId="63de9313a83411bc" providerId="LiveId" clId="{66AA1E8E-5879-4A79-B950-5BEFF65E2C4A}" dt="2024-02-22T00:33:18.316" v="37" actId="14100"/>
          <ac:picMkLst>
            <pc:docMk/>
            <pc:sldMk cId="2204727645" sldId="268"/>
            <ac:picMk id="4" creationId="{E776D898-9D51-3B1D-AA44-A884AEF89895}"/>
          </ac:picMkLst>
        </pc:picChg>
      </pc:sldChg>
      <pc:sldChg chg="modSp mod">
        <pc:chgData name="Azeb Adera" userId="63de9313a83411bc" providerId="LiveId" clId="{66AA1E8E-5879-4A79-B950-5BEFF65E2C4A}" dt="2024-02-22T17:32:31.838" v="46" actId="123"/>
        <pc:sldMkLst>
          <pc:docMk/>
          <pc:sldMk cId="2186093227" sldId="271"/>
        </pc:sldMkLst>
        <pc:spChg chg="mod">
          <ac:chgData name="Azeb Adera" userId="63de9313a83411bc" providerId="LiveId" clId="{66AA1E8E-5879-4A79-B950-5BEFF65E2C4A}" dt="2024-02-22T17:32:31.838" v="46" actId="123"/>
          <ac:spMkLst>
            <pc:docMk/>
            <pc:sldMk cId="2186093227" sldId="271"/>
            <ac:spMk id="7" creationId="{FCDDE824-8382-FFB2-3CE3-0EA5CF270D5E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79BDA8E-534A-467E-B3B0-5609AD7F597B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4618C90-8069-419F-8CBB-BAB44AA5C5EB}">
      <dgm:prSet/>
      <dgm:spPr/>
      <dgm:t>
        <a:bodyPr/>
        <a:lstStyle/>
        <a:p>
          <a:r>
            <a:rPr lang="en-GB" b="1"/>
            <a:t>Personal Protective Equipment (PPE):</a:t>
          </a:r>
          <a:endParaRPr lang="en-US"/>
        </a:p>
      </dgm:t>
    </dgm:pt>
    <dgm:pt modelId="{9EB2E950-1E85-4071-8A0C-514C18AE064E}" type="parTrans" cxnId="{08589C59-A68D-4E15-A808-8F9CC842B6ED}">
      <dgm:prSet/>
      <dgm:spPr/>
      <dgm:t>
        <a:bodyPr/>
        <a:lstStyle/>
        <a:p>
          <a:endParaRPr lang="en-US"/>
        </a:p>
      </dgm:t>
    </dgm:pt>
    <dgm:pt modelId="{532F1A4E-94FE-4BAC-824B-204F91675414}" type="sibTrans" cxnId="{08589C59-A68D-4E15-A808-8F9CC842B6ED}">
      <dgm:prSet/>
      <dgm:spPr/>
      <dgm:t>
        <a:bodyPr/>
        <a:lstStyle/>
        <a:p>
          <a:endParaRPr lang="en-US"/>
        </a:p>
      </dgm:t>
    </dgm:pt>
    <dgm:pt modelId="{552D1BD4-B8CE-42A8-8289-65F7D804E3C5}">
      <dgm:prSet/>
      <dgm:spPr/>
      <dgm:t>
        <a:bodyPr/>
        <a:lstStyle/>
        <a:p>
          <a:r>
            <a:rPr lang="en-GB"/>
            <a:t>Wear gloves and slip-resistant footwear for safety.</a:t>
          </a:r>
          <a:endParaRPr lang="en-US"/>
        </a:p>
      </dgm:t>
    </dgm:pt>
    <dgm:pt modelId="{6BCE290C-BA1D-4690-911D-7CAA5E516295}" type="parTrans" cxnId="{26F80B5B-5C7F-4291-ADE9-4AE855F6F2FE}">
      <dgm:prSet/>
      <dgm:spPr/>
      <dgm:t>
        <a:bodyPr/>
        <a:lstStyle/>
        <a:p>
          <a:endParaRPr lang="en-US"/>
        </a:p>
      </dgm:t>
    </dgm:pt>
    <dgm:pt modelId="{97E5D436-18B6-4885-ABD0-E1AC054DC43F}" type="sibTrans" cxnId="{26F80B5B-5C7F-4291-ADE9-4AE855F6F2FE}">
      <dgm:prSet/>
      <dgm:spPr/>
      <dgm:t>
        <a:bodyPr/>
        <a:lstStyle/>
        <a:p>
          <a:endParaRPr lang="en-US"/>
        </a:p>
      </dgm:t>
    </dgm:pt>
    <dgm:pt modelId="{30349750-680A-4C15-B3C3-2FDDE6635977}">
      <dgm:prSet/>
      <dgm:spPr/>
      <dgm:t>
        <a:bodyPr/>
        <a:lstStyle/>
        <a:p>
          <a:r>
            <a:rPr lang="en-GB" b="1"/>
            <a:t>Chemical Safety:</a:t>
          </a:r>
          <a:endParaRPr lang="en-US"/>
        </a:p>
      </dgm:t>
    </dgm:pt>
    <dgm:pt modelId="{9339250F-EA08-42FF-9CBF-4D2FE3F776B6}" type="parTrans" cxnId="{8F00779F-DA23-4A5C-9D1B-B2EA66E3CABD}">
      <dgm:prSet/>
      <dgm:spPr/>
      <dgm:t>
        <a:bodyPr/>
        <a:lstStyle/>
        <a:p>
          <a:endParaRPr lang="en-US"/>
        </a:p>
      </dgm:t>
    </dgm:pt>
    <dgm:pt modelId="{844B1CD9-CDEC-446C-8279-A9084D8DDEE2}" type="sibTrans" cxnId="{8F00779F-DA23-4A5C-9D1B-B2EA66E3CABD}">
      <dgm:prSet/>
      <dgm:spPr/>
      <dgm:t>
        <a:bodyPr/>
        <a:lstStyle/>
        <a:p>
          <a:endParaRPr lang="en-US"/>
        </a:p>
      </dgm:t>
    </dgm:pt>
    <dgm:pt modelId="{63CB25F6-7B03-4DD2-A596-5B156B1191A1}">
      <dgm:prSet/>
      <dgm:spPr/>
      <dgm:t>
        <a:bodyPr/>
        <a:lstStyle/>
        <a:p>
          <a:r>
            <a:rPr lang="en-GB"/>
            <a:t>Handle chemicals cautiously, follow the manufacturer's instructions, ensure ventilation, and avoid mixing.</a:t>
          </a:r>
          <a:endParaRPr lang="en-US"/>
        </a:p>
      </dgm:t>
    </dgm:pt>
    <dgm:pt modelId="{AE6DD62F-81F0-418F-A810-C29ED5541350}" type="parTrans" cxnId="{B5710E6A-45F7-4B9D-8B9C-32C8C3B317B1}">
      <dgm:prSet/>
      <dgm:spPr/>
      <dgm:t>
        <a:bodyPr/>
        <a:lstStyle/>
        <a:p>
          <a:endParaRPr lang="en-US"/>
        </a:p>
      </dgm:t>
    </dgm:pt>
    <dgm:pt modelId="{604F13CC-28CC-4785-846B-DE37E2786FFB}" type="sibTrans" cxnId="{B5710E6A-45F7-4B9D-8B9C-32C8C3B317B1}">
      <dgm:prSet/>
      <dgm:spPr/>
      <dgm:t>
        <a:bodyPr/>
        <a:lstStyle/>
        <a:p>
          <a:endParaRPr lang="en-US"/>
        </a:p>
      </dgm:t>
    </dgm:pt>
    <dgm:pt modelId="{76DFAF9E-5D2F-4B8A-8548-0EF796858063}">
      <dgm:prSet/>
      <dgm:spPr/>
      <dgm:t>
        <a:bodyPr/>
        <a:lstStyle/>
        <a:p>
          <a:r>
            <a:rPr lang="en-GB" b="1"/>
            <a:t>Lifting Techniques:</a:t>
          </a:r>
          <a:endParaRPr lang="en-US"/>
        </a:p>
      </dgm:t>
    </dgm:pt>
    <dgm:pt modelId="{E31EEC8B-AE25-4559-8CD3-3121F03616C3}" type="parTrans" cxnId="{170406FC-2DB7-4E72-AA08-51A5E03C6191}">
      <dgm:prSet/>
      <dgm:spPr/>
      <dgm:t>
        <a:bodyPr/>
        <a:lstStyle/>
        <a:p>
          <a:endParaRPr lang="en-US"/>
        </a:p>
      </dgm:t>
    </dgm:pt>
    <dgm:pt modelId="{FC1FD0E9-1004-4E0F-B849-CBB4ED2DA018}" type="sibTrans" cxnId="{170406FC-2DB7-4E72-AA08-51A5E03C6191}">
      <dgm:prSet/>
      <dgm:spPr/>
      <dgm:t>
        <a:bodyPr/>
        <a:lstStyle/>
        <a:p>
          <a:endParaRPr lang="en-US"/>
        </a:p>
      </dgm:t>
    </dgm:pt>
    <dgm:pt modelId="{51286FD8-388A-428C-9B61-A4C4A839259E}">
      <dgm:prSet/>
      <dgm:spPr/>
      <dgm:t>
        <a:bodyPr/>
        <a:lstStyle/>
        <a:p>
          <a:r>
            <a:rPr lang="en-GB"/>
            <a:t>Use proper techniques to prevent strains, bend knees, keep back straight, and seek assistance.</a:t>
          </a:r>
          <a:endParaRPr lang="en-US"/>
        </a:p>
      </dgm:t>
    </dgm:pt>
    <dgm:pt modelId="{505E0D24-F1C1-46A1-9483-0C848EE4FB79}" type="parTrans" cxnId="{61ADF0AF-CA44-49CC-891E-DA516F53F1F3}">
      <dgm:prSet/>
      <dgm:spPr/>
      <dgm:t>
        <a:bodyPr/>
        <a:lstStyle/>
        <a:p>
          <a:endParaRPr lang="en-US"/>
        </a:p>
      </dgm:t>
    </dgm:pt>
    <dgm:pt modelId="{C9DDF103-7AAD-46E1-9E11-196C1C44DE25}" type="sibTrans" cxnId="{61ADF0AF-CA44-49CC-891E-DA516F53F1F3}">
      <dgm:prSet/>
      <dgm:spPr/>
      <dgm:t>
        <a:bodyPr/>
        <a:lstStyle/>
        <a:p>
          <a:endParaRPr lang="en-US"/>
        </a:p>
      </dgm:t>
    </dgm:pt>
    <dgm:pt modelId="{C0B58756-5064-436F-98FC-8BE3CAA7F4F0}">
      <dgm:prSet/>
      <dgm:spPr/>
      <dgm:t>
        <a:bodyPr/>
        <a:lstStyle/>
        <a:p>
          <a:r>
            <a:rPr lang="en-GB" b="1"/>
            <a:t>Slip and Trip Hazards:</a:t>
          </a:r>
          <a:endParaRPr lang="en-US"/>
        </a:p>
      </dgm:t>
    </dgm:pt>
    <dgm:pt modelId="{2E94B3F3-49B3-42A3-9909-64707252E309}" type="parTrans" cxnId="{EE303F34-B4D5-494F-94B3-473C13C852F8}">
      <dgm:prSet/>
      <dgm:spPr/>
      <dgm:t>
        <a:bodyPr/>
        <a:lstStyle/>
        <a:p>
          <a:endParaRPr lang="en-US"/>
        </a:p>
      </dgm:t>
    </dgm:pt>
    <dgm:pt modelId="{17029859-9B7F-4D75-A541-5DF038F71F0D}" type="sibTrans" cxnId="{EE303F34-B4D5-494F-94B3-473C13C852F8}">
      <dgm:prSet/>
      <dgm:spPr/>
      <dgm:t>
        <a:bodyPr/>
        <a:lstStyle/>
        <a:p>
          <a:endParaRPr lang="en-US"/>
        </a:p>
      </dgm:t>
    </dgm:pt>
    <dgm:pt modelId="{FFBEBDC5-DC8C-492E-8DED-86D048C77FF7}">
      <dgm:prSet/>
      <dgm:spPr/>
      <dgm:t>
        <a:bodyPr/>
        <a:lstStyle/>
        <a:p>
          <a:r>
            <a:rPr lang="en-GB"/>
            <a:t>Regularly inspect for hazards like wet floors or clutter and promptly address issues.</a:t>
          </a:r>
          <a:endParaRPr lang="en-US"/>
        </a:p>
      </dgm:t>
    </dgm:pt>
    <dgm:pt modelId="{AC33FE38-A846-4323-9271-120E3166156F}" type="parTrans" cxnId="{F7FF58B6-52AB-4B83-9213-F1F7EEDBB83F}">
      <dgm:prSet/>
      <dgm:spPr/>
      <dgm:t>
        <a:bodyPr/>
        <a:lstStyle/>
        <a:p>
          <a:endParaRPr lang="en-US"/>
        </a:p>
      </dgm:t>
    </dgm:pt>
    <dgm:pt modelId="{7376E928-6C00-4453-BF32-D8DF6479D3C8}" type="sibTrans" cxnId="{F7FF58B6-52AB-4B83-9213-F1F7EEDBB83F}">
      <dgm:prSet/>
      <dgm:spPr/>
      <dgm:t>
        <a:bodyPr/>
        <a:lstStyle/>
        <a:p>
          <a:endParaRPr lang="en-US"/>
        </a:p>
      </dgm:t>
    </dgm:pt>
    <dgm:pt modelId="{62109FF1-AD01-46FB-86B8-6C16EC4C0D14}">
      <dgm:prSet/>
      <dgm:spPr/>
      <dgm:t>
        <a:bodyPr/>
        <a:lstStyle/>
        <a:p>
          <a:r>
            <a:rPr lang="en-GB" b="1"/>
            <a:t>Emergency Procedures:</a:t>
          </a:r>
          <a:endParaRPr lang="en-US"/>
        </a:p>
      </dgm:t>
    </dgm:pt>
    <dgm:pt modelId="{174A3BB5-A299-4583-93BD-53FD2764D3E7}" type="parTrans" cxnId="{94CBAC7F-16A5-4AB7-A0C4-DF84B4D11970}">
      <dgm:prSet/>
      <dgm:spPr/>
      <dgm:t>
        <a:bodyPr/>
        <a:lstStyle/>
        <a:p>
          <a:endParaRPr lang="en-US"/>
        </a:p>
      </dgm:t>
    </dgm:pt>
    <dgm:pt modelId="{6635D667-2DA1-461E-A03E-75D6CE441228}" type="sibTrans" cxnId="{94CBAC7F-16A5-4AB7-A0C4-DF84B4D11970}">
      <dgm:prSet/>
      <dgm:spPr/>
      <dgm:t>
        <a:bodyPr/>
        <a:lstStyle/>
        <a:p>
          <a:endParaRPr lang="en-US"/>
        </a:p>
      </dgm:t>
    </dgm:pt>
    <dgm:pt modelId="{2BFF9049-DE39-46B2-B0C4-87226F344764}">
      <dgm:prSet/>
      <dgm:spPr/>
      <dgm:t>
        <a:bodyPr/>
        <a:lstStyle/>
        <a:p>
          <a:r>
            <a:rPr lang="en-GB"/>
            <a:t>Know emergency exits and evacuation routes for quick response.</a:t>
          </a:r>
          <a:endParaRPr lang="en-US"/>
        </a:p>
      </dgm:t>
    </dgm:pt>
    <dgm:pt modelId="{1102B7FB-E190-43EF-9C6F-FD959B18D3C0}" type="parTrans" cxnId="{835580C1-8706-40C6-A217-2786B2CDF33C}">
      <dgm:prSet/>
      <dgm:spPr/>
      <dgm:t>
        <a:bodyPr/>
        <a:lstStyle/>
        <a:p>
          <a:endParaRPr lang="en-US"/>
        </a:p>
      </dgm:t>
    </dgm:pt>
    <dgm:pt modelId="{F17B48ED-56E7-47DB-8DEC-64A4BB630188}" type="sibTrans" cxnId="{835580C1-8706-40C6-A217-2786B2CDF33C}">
      <dgm:prSet/>
      <dgm:spPr/>
      <dgm:t>
        <a:bodyPr/>
        <a:lstStyle/>
        <a:p>
          <a:endParaRPr lang="en-US"/>
        </a:p>
      </dgm:t>
    </dgm:pt>
    <dgm:pt modelId="{6CC7E67C-DB34-43BD-A726-781318D9E239}">
      <dgm:prSet/>
      <dgm:spPr/>
      <dgm:t>
        <a:bodyPr/>
        <a:lstStyle/>
        <a:p>
          <a:r>
            <a:rPr lang="en-GB" b="1"/>
            <a:t>Electrical Safety:</a:t>
          </a:r>
          <a:endParaRPr lang="en-US"/>
        </a:p>
      </dgm:t>
    </dgm:pt>
    <dgm:pt modelId="{87DBFC81-6182-474D-9CAB-BCEA0ED0F3FC}" type="parTrans" cxnId="{906C853D-35F4-480A-B5AE-79A79217124D}">
      <dgm:prSet/>
      <dgm:spPr/>
      <dgm:t>
        <a:bodyPr/>
        <a:lstStyle/>
        <a:p>
          <a:endParaRPr lang="en-US"/>
        </a:p>
      </dgm:t>
    </dgm:pt>
    <dgm:pt modelId="{61FB6052-FCF7-4B6F-81AF-B42917DA8D10}" type="sibTrans" cxnId="{906C853D-35F4-480A-B5AE-79A79217124D}">
      <dgm:prSet/>
      <dgm:spPr/>
      <dgm:t>
        <a:bodyPr/>
        <a:lstStyle/>
        <a:p>
          <a:endParaRPr lang="en-US"/>
        </a:p>
      </dgm:t>
    </dgm:pt>
    <dgm:pt modelId="{29988507-45A7-4801-A3A1-FFEBCD8A014A}">
      <dgm:prSet/>
      <dgm:spPr/>
      <dgm:t>
        <a:bodyPr/>
        <a:lstStyle/>
        <a:p>
          <a:r>
            <a:rPr lang="en-GB"/>
            <a:t>Ensure appliances are in good condition, report defects, and use extension cords responsibly.</a:t>
          </a:r>
          <a:endParaRPr lang="en-US"/>
        </a:p>
      </dgm:t>
    </dgm:pt>
    <dgm:pt modelId="{B6871A8A-20B6-40E6-AA5E-A7017B5DAEBE}" type="parTrans" cxnId="{DBD048B7-9AB8-419D-AB67-BFF6C5F857E1}">
      <dgm:prSet/>
      <dgm:spPr/>
      <dgm:t>
        <a:bodyPr/>
        <a:lstStyle/>
        <a:p>
          <a:endParaRPr lang="en-US"/>
        </a:p>
      </dgm:t>
    </dgm:pt>
    <dgm:pt modelId="{B08C1FFC-18BE-4C26-ADCE-006B941099A8}" type="sibTrans" cxnId="{DBD048B7-9AB8-419D-AB67-BFF6C5F857E1}">
      <dgm:prSet/>
      <dgm:spPr/>
      <dgm:t>
        <a:bodyPr/>
        <a:lstStyle/>
        <a:p>
          <a:endParaRPr lang="en-US"/>
        </a:p>
      </dgm:t>
    </dgm:pt>
    <dgm:pt modelId="{C2AF0AEA-95CE-4495-8993-9FA163DC8B43}" type="pres">
      <dgm:prSet presAssocID="{E79BDA8E-534A-467E-B3B0-5609AD7F597B}" presName="Name0" presStyleCnt="0">
        <dgm:presLayoutVars>
          <dgm:dir/>
          <dgm:animLvl val="lvl"/>
          <dgm:resizeHandles val="exact"/>
        </dgm:presLayoutVars>
      </dgm:prSet>
      <dgm:spPr/>
    </dgm:pt>
    <dgm:pt modelId="{F794EBA6-1CC2-4A29-B776-C983AF7F16EB}" type="pres">
      <dgm:prSet presAssocID="{A4618C90-8069-419F-8CBB-BAB44AA5C5EB}" presName="linNode" presStyleCnt="0"/>
      <dgm:spPr/>
    </dgm:pt>
    <dgm:pt modelId="{B4809ED9-9DF1-4D2C-8925-75781C34756B}" type="pres">
      <dgm:prSet presAssocID="{A4618C90-8069-419F-8CBB-BAB44AA5C5EB}" presName="parentText" presStyleLbl="node1" presStyleIdx="0" presStyleCnt="6">
        <dgm:presLayoutVars>
          <dgm:chMax val="1"/>
          <dgm:bulletEnabled val="1"/>
        </dgm:presLayoutVars>
      </dgm:prSet>
      <dgm:spPr/>
    </dgm:pt>
    <dgm:pt modelId="{7A731F44-8523-4AB4-BDD6-1477EEA28434}" type="pres">
      <dgm:prSet presAssocID="{A4618C90-8069-419F-8CBB-BAB44AA5C5EB}" presName="descendantText" presStyleLbl="alignAccFollowNode1" presStyleIdx="0" presStyleCnt="6">
        <dgm:presLayoutVars>
          <dgm:bulletEnabled val="1"/>
        </dgm:presLayoutVars>
      </dgm:prSet>
      <dgm:spPr/>
    </dgm:pt>
    <dgm:pt modelId="{A4888865-3B18-4B3A-A475-286B3178BB3E}" type="pres">
      <dgm:prSet presAssocID="{532F1A4E-94FE-4BAC-824B-204F91675414}" presName="sp" presStyleCnt="0"/>
      <dgm:spPr/>
    </dgm:pt>
    <dgm:pt modelId="{41D157F7-B6B7-48F1-978E-84ABC483EAE5}" type="pres">
      <dgm:prSet presAssocID="{30349750-680A-4C15-B3C3-2FDDE6635977}" presName="linNode" presStyleCnt="0"/>
      <dgm:spPr/>
    </dgm:pt>
    <dgm:pt modelId="{CEB7FB0F-31AD-41EF-A506-A2F4BD13ECE2}" type="pres">
      <dgm:prSet presAssocID="{30349750-680A-4C15-B3C3-2FDDE6635977}" presName="parentText" presStyleLbl="node1" presStyleIdx="1" presStyleCnt="6">
        <dgm:presLayoutVars>
          <dgm:chMax val="1"/>
          <dgm:bulletEnabled val="1"/>
        </dgm:presLayoutVars>
      </dgm:prSet>
      <dgm:spPr/>
    </dgm:pt>
    <dgm:pt modelId="{C0EFA9E5-C94E-40E6-9FD1-BF2471967775}" type="pres">
      <dgm:prSet presAssocID="{30349750-680A-4C15-B3C3-2FDDE6635977}" presName="descendantText" presStyleLbl="alignAccFollowNode1" presStyleIdx="1" presStyleCnt="6">
        <dgm:presLayoutVars>
          <dgm:bulletEnabled val="1"/>
        </dgm:presLayoutVars>
      </dgm:prSet>
      <dgm:spPr/>
    </dgm:pt>
    <dgm:pt modelId="{66557A54-184A-4C81-A65A-6F4094FA3EBB}" type="pres">
      <dgm:prSet presAssocID="{844B1CD9-CDEC-446C-8279-A9084D8DDEE2}" presName="sp" presStyleCnt="0"/>
      <dgm:spPr/>
    </dgm:pt>
    <dgm:pt modelId="{2E23298F-1F5E-4639-8336-814A0E92DE1C}" type="pres">
      <dgm:prSet presAssocID="{76DFAF9E-5D2F-4B8A-8548-0EF796858063}" presName="linNode" presStyleCnt="0"/>
      <dgm:spPr/>
    </dgm:pt>
    <dgm:pt modelId="{B7AA1120-4091-4224-B378-74C8BF6F8D16}" type="pres">
      <dgm:prSet presAssocID="{76DFAF9E-5D2F-4B8A-8548-0EF796858063}" presName="parentText" presStyleLbl="node1" presStyleIdx="2" presStyleCnt="6">
        <dgm:presLayoutVars>
          <dgm:chMax val="1"/>
          <dgm:bulletEnabled val="1"/>
        </dgm:presLayoutVars>
      </dgm:prSet>
      <dgm:spPr/>
    </dgm:pt>
    <dgm:pt modelId="{1FFFF518-AE4B-4CB2-AA16-FC1D49178B66}" type="pres">
      <dgm:prSet presAssocID="{76DFAF9E-5D2F-4B8A-8548-0EF796858063}" presName="descendantText" presStyleLbl="alignAccFollowNode1" presStyleIdx="2" presStyleCnt="6">
        <dgm:presLayoutVars>
          <dgm:bulletEnabled val="1"/>
        </dgm:presLayoutVars>
      </dgm:prSet>
      <dgm:spPr/>
    </dgm:pt>
    <dgm:pt modelId="{FF07D6E4-8652-4F8D-BE7C-E269F42FDCFE}" type="pres">
      <dgm:prSet presAssocID="{FC1FD0E9-1004-4E0F-B849-CBB4ED2DA018}" presName="sp" presStyleCnt="0"/>
      <dgm:spPr/>
    </dgm:pt>
    <dgm:pt modelId="{C92958F1-9636-48EC-A052-5611C853F5B8}" type="pres">
      <dgm:prSet presAssocID="{C0B58756-5064-436F-98FC-8BE3CAA7F4F0}" presName="linNode" presStyleCnt="0"/>
      <dgm:spPr/>
    </dgm:pt>
    <dgm:pt modelId="{D3A731FB-7FA3-448C-A917-B5A36548D75C}" type="pres">
      <dgm:prSet presAssocID="{C0B58756-5064-436F-98FC-8BE3CAA7F4F0}" presName="parentText" presStyleLbl="node1" presStyleIdx="3" presStyleCnt="6">
        <dgm:presLayoutVars>
          <dgm:chMax val="1"/>
          <dgm:bulletEnabled val="1"/>
        </dgm:presLayoutVars>
      </dgm:prSet>
      <dgm:spPr/>
    </dgm:pt>
    <dgm:pt modelId="{20B2A486-D16F-4D65-99A4-192A118F8760}" type="pres">
      <dgm:prSet presAssocID="{C0B58756-5064-436F-98FC-8BE3CAA7F4F0}" presName="descendantText" presStyleLbl="alignAccFollowNode1" presStyleIdx="3" presStyleCnt="6">
        <dgm:presLayoutVars>
          <dgm:bulletEnabled val="1"/>
        </dgm:presLayoutVars>
      </dgm:prSet>
      <dgm:spPr/>
    </dgm:pt>
    <dgm:pt modelId="{FAFA24B8-5E6B-4120-9F4A-9ED0E46FFCD5}" type="pres">
      <dgm:prSet presAssocID="{17029859-9B7F-4D75-A541-5DF038F71F0D}" presName="sp" presStyleCnt="0"/>
      <dgm:spPr/>
    </dgm:pt>
    <dgm:pt modelId="{8FEA658F-D619-434D-B2C9-A5269DD176E8}" type="pres">
      <dgm:prSet presAssocID="{62109FF1-AD01-46FB-86B8-6C16EC4C0D14}" presName="linNode" presStyleCnt="0"/>
      <dgm:spPr/>
    </dgm:pt>
    <dgm:pt modelId="{AF83080F-A5E6-4453-9A8B-531B4381030D}" type="pres">
      <dgm:prSet presAssocID="{62109FF1-AD01-46FB-86B8-6C16EC4C0D14}" presName="parentText" presStyleLbl="node1" presStyleIdx="4" presStyleCnt="6">
        <dgm:presLayoutVars>
          <dgm:chMax val="1"/>
          <dgm:bulletEnabled val="1"/>
        </dgm:presLayoutVars>
      </dgm:prSet>
      <dgm:spPr/>
    </dgm:pt>
    <dgm:pt modelId="{6494C4A9-D452-40EE-9CB0-2DE6EC9BDC6E}" type="pres">
      <dgm:prSet presAssocID="{62109FF1-AD01-46FB-86B8-6C16EC4C0D14}" presName="descendantText" presStyleLbl="alignAccFollowNode1" presStyleIdx="4" presStyleCnt="6">
        <dgm:presLayoutVars>
          <dgm:bulletEnabled val="1"/>
        </dgm:presLayoutVars>
      </dgm:prSet>
      <dgm:spPr/>
    </dgm:pt>
    <dgm:pt modelId="{2EC0B66B-A9A0-4338-8B75-80C523ABADBD}" type="pres">
      <dgm:prSet presAssocID="{6635D667-2DA1-461E-A03E-75D6CE441228}" presName="sp" presStyleCnt="0"/>
      <dgm:spPr/>
    </dgm:pt>
    <dgm:pt modelId="{5E48E113-0A40-4177-B737-44849024EAAA}" type="pres">
      <dgm:prSet presAssocID="{6CC7E67C-DB34-43BD-A726-781318D9E239}" presName="linNode" presStyleCnt="0"/>
      <dgm:spPr/>
    </dgm:pt>
    <dgm:pt modelId="{97DF2025-F45A-4796-BF33-9D420745CBBD}" type="pres">
      <dgm:prSet presAssocID="{6CC7E67C-DB34-43BD-A726-781318D9E239}" presName="parentText" presStyleLbl="node1" presStyleIdx="5" presStyleCnt="6">
        <dgm:presLayoutVars>
          <dgm:chMax val="1"/>
          <dgm:bulletEnabled val="1"/>
        </dgm:presLayoutVars>
      </dgm:prSet>
      <dgm:spPr/>
    </dgm:pt>
    <dgm:pt modelId="{54B07090-6ECB-47C7-8203-0AC1D725E4C9}" type="pres">
      <dgm:prSet presAssocID="{6CC7E67C-DB34-43BD-A726-781318D9E239}" presName="descendantText" presStyleLbl="alignAccFollowNode1" presStyleIdx="5" presStyleCnt="6">
        <dgm:presLayoutVars>
          <dgm:bulletEnabled val="1"/>
        </dgm:presLayoutVars>
      </dgm:prSet>
      <dgm:spPr/>
    </dgm:pt>
  </dgm:ptLst>
  <dgm:cxnLst>
    <dgm:cxn modelId="{C0C99714-F6AB-421B-A8B0-422E09E21261}" type="presOf" srcId="{6CC7E67C-DB34-43BD-A726-781318D9E239}" destId="{97DF2025-F45A-4796-BF33-9D420745CBBD}" srcOrd="0" destOrd="0" presId="urn:microsoft.com/office/officeart/2005/8/layout/vList5"/>
    <dgm:cxn modelId="{D75DDD32-2443-4BAC-B21B-126AB414136B}" type="presOf" srcId="{63CB25F6-7B03-4DD2-A596-5B156B1191A1}" destId="{C0EFA9E5-C94E-40E6-9FD1-BF2471967775}" srcOrd="0" destOrd="0" presId="urn:microsoft.com/office/officeart/2005/8/layout/vList5"/>
    <dgm:cxn modelId="{EE303F34-B4D5-494F-94B3-473C13C852F8}" srcId="{E79BDA8E-534A-467E-B3B0-5609AD7F597B}" destId="{C0B58756-5064-436F-98FC-8BE3CAA7F4F0}" srcOrd="3" destOrd="0" parTransId="{2E94B3F3-49B3-42A3-9909-64707252E309}" sibTransId="{17029859-9B7F-4D75-A541-5DF038F71F0D}"/>
    <dgm:cxn modelId="{A3C24C38-6F9D-4A72-81C9-8E15DB7639DE}" type="presOf" srcId="{E79BDA8E-534A-467E-B3B0-5609AD7F597B}" destId="{C2AF0AEA-95CE-4495-8993-9FA163DC8B43}" srcOrd="0" destOrd="0" presId="urn:microsoft.com/office/officeart/2005/8/layout/vList5"/>
    <dgm:cxn modelId="{1366E639-1820-447C-9634-A8352403D162}" type="presOf" srcId="{29988507-45A7-4801-A3A1-FFEBCD8A014A}" destId="{54B07090-6ECB-47C7-8203-0AC1D725E4C9}" srcOrd="0" destOrd="0" presId="urn:microsoft.com/office/officeart/2005/8/layout/vList5"/>
    <dgm:cxn modelId="{4EE3423A-971B-4289-9B6D-B25AC4D41B99}" type="presOf" srcId="{2BFF9049-DE39-46B2-B0C4-87226F344764}" destId="{6494C4A9-D452-40EE-9CB0-2DE6EC9BDC6E}" srcOrd="0" destOrd="0" presId="urn:microsoft.com/office/officeart/2005/8/layout/vList5"/>
    <dgm:cxn modelId="{906C853D-35F4-480A-B5AE-79A79217124D}" srcId="{E79BDA8E-534A-467E-B3B0-5609AD7F597B}" destId="{6CC7E67C-DB34-43BD-A726-781318D9E239}" srcOrd="5" destOrd="0" parTransId="{87DBFC81-6182-474D-9CAB-BCEA0ED0F3FC}" sibTransId="{61FB6052-FCF7-4B6F-81AF-B42917DA8D10}"/>
    <dgm:cxn modelId="{26F80B5B-5C7F-4291-ADE9-4AE855F6F2FE}" srcId="{A4618C90-8069-419F-8CBB-BAB44AA5C5EB}" destId="{552D1BD4-B8CE-42A8-8289-65F7D804E3C5}" srcOrd="0" destOrd="0" parTransId="{6BCE290C-BA1D-4690-911D-7CAA5E516295}" sibTransId="{97E5D436-18B6-4885-ABD0-E1AC054DC43F}"/>
    <dgm:cxn modelId="{EB7AD964-4964-4571-AD88-89CDEF5287D9}" type="presOf" srcId="{552D1BD4-B8CE-42A8-8289-65F7D804E3C5}" destId="{7A731F44-8523-4AB4-BDD6-1477EEA28434}" srcOrd="0" destOrd="0" presId="urn:microsoft.com/office/officeart/2005/8/layout/vList5"/>
    <dgm:cxn modelId="{B5710E6A-45F7-4B9D-8B9C-32C8C3B317B1}" srcId="{30349750-680A-4C15-B3C3-2FDDE6635977}" destId="{63CB25F6-7B03-4DD2-A596-5B156B1191A1}" srcOrd="0" destOrd="0" parTransId="{AE6DD62F-81F0-418F-A810-C29ED5541350}" sibTransId="{604F13CC-28CC-4785-846B-DE37E2786FFB}"/>
    <dgm:cxn modelId="{3BC3DD4D-4BB8-4282-AAAC-8E56F8DD6CC6}" type="presOf" srcId="{A4618C90-8069-419F-8CBB-BAB44AA5C5EB}" destId="{B4809ED9-9DF1-4D2C-8925-75781C34756B}" srcOrd="0" destOrd="0" presId="urn:microsoft.com/office/officeart/2005/8/layout/vList5"/>
    <dgm:cxn modelId="{08589C59-A68D-4E15-A808-8F9CC842B6ED}" srcId="{E79BDA8E-534A-467E-B3B0-5609AD7F597B}" destId="{A4618C90-8069-419F-8CBB-BAB44AA5C5EB}" srcOrd="0" destOrd="0" parTransId="{9EB2E950-1E85-4071-8A0C-514C18AE064E}" sibTransId="{532F1A4E-94FE-4BAC-824B-204F91675414}"/>
    <dgm:cxn modelId="{D8F7C17D-850F-480D-9BEA-D5B3F6C07ABC}" type="presOf" srcId="{FFBEBDC5-DC8C-492E-8DED-86D048C77FF7}" destId="{20B2A486-D16F-4D65-99A4-192A118F8760}" srcOrd="0" destOrd="0" presId="urn:microsoft.com/office/officeart/2005/8/layout/vList5"/>
    <dgm:cxn modelId="{94CBAC7F-16A5-4AB7-A0C4-DF84B4D11970}" srcId="{E79BDA8E-534A-467E-B3B0-5609AD7F597B}" destId="{62109FF1-AD01-46FB-86B8-6C16EC4C0D14}" srcOrd="4" destOrd="0" parTransId="{174A3BB5-A299-4583-93BD-53FD2764D3E7}" sibTransId="{6635D667-2DA1-461E-A03E-75D6CE441228}"/>
    <dgm:cxn modelId="{8F00779F-DA23-4A5C-9D1B-B2EA66E3CABD}" srcId="{E79BDA8E-534A-467E-B3B0-5609AD7F597B}" destId="{30349750-680A-4C15-B3C3-2FDDE6635977}" srcOrd="1" destOrd="0" parTransId="{9339250F-EA08-42FF-9CBF-4D2FE3F776B6}" sibTransId="{844B1CD9-CDEC-446C-8279-A9084D8DDEE2}"/>
    <dgm:cxn modelId="{2D1B64A1-9C8B-4E3E-8468-688605A45A05}" type="presOf" srcId="{62109FF1-AD01-46FB-86B8-6C16EC4C0D14}" destId="{AF83080F-A5E6-4453-9A8B-531B4381030D}" srcOrd="0" destOrd="0" presId="urn:microsoft.com/office/officeart/2005/8/layout/vList5"/>
    <dgm:cxn modelId="{61ADF0AF-CA44-49CC-891E-DA516F53F1F3}" srcId="{76DFAF9E-5D2F-4B8A-8548-0EF796858063}" destId="{51286FD8-388A-428C-9B61-A4C4A839259E}" srcOrd="0" destOrd="0" parTransId="{505E0D24-F1C1-46A1-9483-0C848EE4FB79}" sibTransId="{C9DDF103-7AAD-46E1-9E11-196C1C44DE25}"/>
    <dgm:cxn modelId="{F7FF58B6-52AB-4B83-9213-F1F7EEDBB83F}" srcId="{C0B58756-5064-436F-98FC-8BE3CAA7F4F0}" destId="{FFBEBDC5-DC8C-492E-8DED-86D048C77FF7}" srcOrd="0" destOrd="0" parTransId="{AC33FE38-A846-4323-9271-120E3166156F}" sibTransId="{7376E928-6C00-4453-BF32-D8DF6479D3C8}"/>
    <dgm:cxn modelId="{DBD048B7-9AB8-419D-AB67-BFF6C5F857E1}" srcId="{6CC7E67C-DB34-43BD-A726-781318D9E239}" destId="{29988507-45A7-4801-A3A1-FFEBCD8A014A}" srcOrd="0" destOrd="0" parTransId="{B6871A8A-20B6-40E6-AA5E-A7017B5DAEBE}" sibTransId="{B08C1FFC-18BE-4C26-ADCE-006B941099A8}"/>
    <dgm:cxn modelId="{5E28A7BC-0102-462D-AAC3-106CF463D836}" type="presOf" srcId="{76DFAF9E-5D2F-4B8A-8548-0EF796858063}" destId="{B7AA1120-4091-4224-B378-74C8BF6F8D16}" srcOrd="0" destOrd="0" presId="urn:microsoft.com/office/officeart/2005/8/layout/vList5"/>
    <dgm:cxn modelId="{835580C1-8706-40C6-A217-2786B2CDF33C}" srcId="{62109FF1-AD01-46FB-86B8-6C16EC4C0D14}" destId="{2BFF9049-DE39-46B2-B0C4-87226F344764}" srcOrd="0" destOrd="0" parTransId="{1102B7FB-E190-43EF-9C6F-FD959B18D3C0}" sibTransId="{F17B48ED-56E7-47DB-8DEC-64A4BB630188}"/>
    <dgm:cxn modelId="{F74AD7F3-318D-4848-94A1-FE113DE5AC28}" type="presOf" srcId="{30349750-680A-4C15-B3C3-2FDDE6635977}" destId="{CEB7FB0F-31AD-41EF-A506-A2F4BD13ECE2}" srcOrd="0" destOrd="0" presId="urn:microsoft.com/office/officeart/2005/8/layout/vList5"/>
    <dgm:cxn modelId="{98484EF4-79BD-4071-AB06-816CF8BB48FF}" type="presOf" srcId="{51286FD8-388A-428C-9B61-A4C4A839259E}" destId="{1FFFF518-AE4B-4CB2-AA16-FC1D49178B66}" srcOrd="0" destOrd="0" presId="urn:microsoft.com/office/officeart/2005/8/layout/vList5"/>
    <dgm:cxn modelId="{170406FC-2DB7-4E72-AA08-51A5E03C6191}" srcId="{E79BDA8E-534A-467E-B3B0-5609AD7F597B}" destId="{76DFAF9E-5D2F-4B8A-8548-0EF796858063}" srcOrd="2" destOrd="0" parTransId="{E31EEC8B-AE25-4559-8CD3-3121F03616C3}" sibTransId="{FC1FD0E9-1004-4E0F-B849-CBB4ED2DA018}"/>
    <dgm:cxn modelId="{6EAA53FE-0958-429B-B129-51305889784C}" type="presOf" srcId="{C0B58756-5064-436F-98FC-8BE3CAA7F4F0}" destId="{D3A731FB-7FA3-448C-A917-B5A36548D75C}" srcOrd="0" destOrd="0" presId="urn:microsoft.com/office/officeart/2005/8/layout/vList5"/>
    <dgm:cxn modelId="{C22BBAAA-74B0-41DE-90E3-E1FFB8812297}" type="presParOf" srcId="{C2AF0AEA-95CE-4495-8993-9FA163DC8B43}" destId="{F794EBA6-1CC2-4A29-B776-C983AF7F16EB}" srcOrd="0" destOrd="0" presId="urn:microsoft.com/office/officeart/2005/8/layout/vList5"/>
    <dgm:cxn modelId="{826AE5AA-9627-4490-B4EB-A455BC683081}" type="presParOf" srcId="{F794EBA6-1CC2-4A29-B776-C983AF7F16EB}" destId="{B4809ED9-9DF1-4D2C-8925-75781C34756B}" srcOrd="0" destOrd="0" presId="urn:microsoft.com/office/officeart/2005/8/layout/vList5"/>
    <dgm:cxn modelId="{0CC64920-91DA-4ED9-8328-84F625142C68}" type="presParOf" srcId="{F794EBA6-1CC2-4A29-B776-C983AF7F16EB}" destId="{7A731F44-8523-4AB4-BDD6-1477EEA28434}" srcOrd="1" destOrd="0" presId="urn:microsoft.com/office/officeart/2005/8/layout/vList5"/>
    <dgm:cxn modelId="{71025383-FAFE-4B70-870B-8E3470AE33D2}" type="presParOf" srcId="{C2AF0AEA-95CE-4495-8993-9FA163DC8B43}" destId="{A4888865-3B18-4B3A-A475-286B3178BB3E}" srcOrd="1" destOrd="0" presId="urn:microsoft.com/office/officeart/2005/8/layout/vList5"/>
    <dgm:cxn modelId="{511A2A4C-B089-4F66-94D5-B4D57C6CCAD1}" type="presParOf" srcId="{C2AF0AEA-95CE-4495-8993-9FA163DC8B43}" destId="{41D157F7-B6B7-48F1-978E-84ABC483EAE5}" srcOrd="2" destOrd="0" presId="urn:microsoft.com/office/officeart/2005/8/layout/vList5"/>
    <dgm:cxn modelId="{FF9EC475-0B5B-44B4-A152-BE112F0E5BAE}" type="presParOf" srcId="{41D157F7-B6B7-48F1-978E-84ABC483EAE5}" destId="{CEB7FB0F-31AD-41EF-A506-A2F4BD13ECE2}" srcOrd="0" destOrd="0" presId="urn:microsoft.com/office/officeart/2005/8/layout/vList5"/>
    <dgm:cxn modelId="{89E3B696-0306-468B-B497-524729D57780}" type="presParOf" srcId="{41D157F7-B6B7-48F1-978E-84ABC483EAE5}" destId="{C0EFA9E5-C94E-40E6-9FD1-BF2471967775}" srcOrd="1" destOrd="0" presId="urn:microsoft.com/office/officeart/2005/8/layout/vList5"/>
    <dgm:cxn modelId="{F02A0A38-E9AC-4117-BA36-93B16D6A4E6D}" type="presParOf" srcId="{C2AF0AEA-95CE-4495-8993-9FA163DC8B43}" destId="{66557A54-184A-4C81-A65A-6F4094FA3EBB}" srcOrd="3" destOrd="0" presId="urn:microsoft.com/office/officeart/2005/8/layout/vList5"/>
    <dgm:cxn modelId="{68D6D67E-316E-45A4-833D-67D5AB7EBFB4}" type="presParOf" srcId="{C2AF0AEA-95CE-4495-8993-9FA163DC8B43}" destId="{2E23298F-1F5E-4639-8336-814A0E92DE1C}" srcOrd="4" destOrd="0" presId="urn:microsoft.com/office/officeart/2005/8/layout/vList5"/>
    <dgm:cxn modelId="{38764844-ADDD-4AC0-8348-A4AAA3C59562}" type="presParOf" srcId="{2E23298F-1F5E-4639-8336-814A0E92DE1C}" destId="{B7AA1120-4091-4224-B378-74C8BF6F8D16}" srcOrd="0" destOrd="0" presId="urn:microsoft.com/office/officeart/2005/8/layout/vList5"/>
    <dgm:cxn modelId="{6E4478B5-FF8A-447C-A963-30B822494235}" type="presParOf" srcId="{2E23298F-1F5E-4639-8336-814A0E92DE1C}" destId="{1FFFF518-AE4B-4CB2-AA16-FC1D49178B66}" srcOrd="1" destOrd="0" presId="urn:microsoft.com/office/officeart/2005/8/layout/vList5"/>
    <dgm:cxn modelId="{246839EE-43E5-4CD8-BEC6-10926219DF90}" type="presParOf" srcId="{C2AF0AEA-95CE-4495-8993-9FA163DC8B43}" destId="{FF07D6E4-8652-4F8D-BE7C-E269F42FDCFE}" srcOrd="5" destOrd="0" presId="urn:microsoft.com/office/officeart/2005/8/layout/vList5"/>
    <dgm:cxn modelId="{64A8B09F-875C-4D51-BD1E-3BC086DCB042}" type="presParOf" srcId="{C2AF0AEA-95CE-4495-8993-9FA163DC8B43}" destId="{C92958F1-9636-48EC-A052-5611C853F5B8}" srcOrd="6" destOrd="0" presId="urn:microsoft.com/office/officeart/2005/8/layout/vList5"/>
    <dgm:cxn modelId="{212AA9D6-3A30-4486-8E98-4529E519D0FA}" type="presParOf" srcId="{C92958F1-9636-48EC-A052-5611C853F5B8}" destId="{D3A731FB-7FA3-448C-A917-B5A36548D75C}" srcOrd="0" destOrd="0" presId="urn:microsoft.com/office/officeart/2005/8/layout/vList5"/>
    <dgm:cxn modelId="{1BED4F41-1611-49CD-A4F2-2085F2BFB5DA}" type="presParOf" srcId="{C92958F1-9636-48EC-A052-5611C853F5B8}" destId="{20B2A486-D16F-4D65-99A4-192A118F8760}" srcOrd="1" destOrd="0" presId="urn:microsoft.com/office/officeart/2005/8/layout/vList5"/>
    <dgm:cxn modelId="{57340ABF-2CAC-4737-854A-70A51A1A8FA1}" type="presParOf" srcId="{C2AF0AEA-95CE-4495-8993-9FA163DC8B43}" destId="{FAFA24B8-5E6B-4120-9F4A-9ED0E46FFCD5}" srcOrd="7" destOrd="0" presId="urn:microsoft.com/office/officeart/2005/8/layout/vList5"/>
    <dgm:cxn modelId="{0A684EB2-99CA-41DC-9F30-A8010D2B5C38}" type="presParOf" srcId="{C2AF0AEA-95CE-4495-8993-9FA163DC8B43}" destId="{8FEA658F-D619-434D-B2C9-A5269DD176E8}" srcOrd="8" destOrd="0" presId="urn:microsoft.com/office/officeart/2005/8/layout/vList5"/>
    <dgm:cxn modelId="{C0DBEEEC-EC79-4B0E-99EB-F781BD1B1621}" type="presParOf" srcId="{8FEA658F-D619-434D-B2C9-A5269DD176E8}" destId="{AF83080F-A5E6-4453-9A8B-531B4381030D}" srcOrd="0" destOrd="0" presId="urn:microsoft.com/office/officeart/2005/8/layout/vList5"/>
    <dgm:cxn modelId="{0823A292-946A-432F-BF37-10E5AE7E9AB5}" type="presParOf" srcId="{8FEA658F-D619-434D-B2C9-A5269DD176E8}" destId="{6494C4A9-D452-40EE-9CB0-2DE6EC9BDC6E}" srcOrd="1" destOrd="0" presId="urn:microsoft.com/office/officeart/2005/8/layout/vList5"/>
    <dgm:cxn modelId="{46BEEAA7-66E8-4C6E-A8E3-82DC69C25735}" type="presParOf" srcId="{C2AF0AEA-95CE-4495-8993-9FA163DC8B43}" destId="{2EC0B66B-A9A0-4338-8B75-80C523ABADBD}" srcOrd="9" destOrd="0" presId="urn:microsoft.com/office/officeart/2005/8/layout/vList5"/>
    <dgm:cxn modelId="{A2B906CA-E493-4927-BE9D-49B3B39803A8}" type="presParOf" srcId="{C2AF0AEA-95CE-4495-8993-9FA163DC8B43}" destId="{5E48E113-0A40-4177-B737-44849024EAAA}" srcOrd="10" destOrd="0" presId="urn:microsoft.com/office/officeart/2005/8/layout/vList5"/>
    <dgm:cxn modelId="{14D4D7E7-778A-436D-B770-0541025F6592}" type="presParOf" srcId="{5E48E113-0A40-4177-B737-44849024EAAA}" destId="{97DF2025-F45A-4796-BF33-9D420745CBBD}" srcOrd="0" destOrd="0" presId="urn:microsoft.com/office/officeart/2005/8/layout/vList5"/>
    <dgm:cxn modelId="{605D5EA6-B0E3-4B84-8ED8-57E6ECDC6EDB}" type="presParOf" srcId="{5E48E113-0A40-4177-B737-44849024EAAA}" destId="{54B07090-6ECB-47C7-8203-0AC1D725E4C9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731F44-8523-4AB4-BDD6-1477EEA28434}">
      <dsp:nvSpPr>
        <dsp:cNvPr id="0" name=""/>
        <dsp:cNvSpPr/>
      </dsp:nvSpPr>
      <dsp:spPr>
        <a:xfrm rot="5400000">
          <a:off x="5813499" y="-2420706"/>
          <a:ext cx="804020" cy="5849891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Wear gloves and slip-resistant footwear for safety.</a:t>
          </a:r>
          <a:endParaRPr lang="en-US" sz="1800" kern="1200"/>
        </a:p>
      </dsp:txBody>
      <dsp:txXfrm rot="-5400000">
        <a:off x="3290564" y="141478"/>
        <a:ext cx="5810642" cy="725522"/>
      </dsp:txXfrm>
    </dsp:sp>
    <dsp:sp modelId="{B4809ED9-9DF1-4D2C-8925-75781C34756B}">
      <dsp:nvSpPr>
        <dsp:cNvPr id="0" name=""/>
        <dsp:cNvSpPr/>
      </dsp:nvSpPr>
      <dsp:spPr>
        <a:xfrm>
          <a:off x="0" y="1726"/>
          <a:ext cx="3290563" cy="10050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/>
            <a:t>Personal Protective Equipment (PPE):</a:t>
          </a:r>
          <a:endParaRPr lang="en-US" sz="2600" kern="1200"/>
        </a:p>
      </dsp:txBody>
      <dsp:txXfrm>
        <a:off x="49061" y="50787"/>
        <a:ext cx="3192441" cy="906903"/>
      </dsp:txXfrm>
    </dsp:sp>
    <dsp:sp modelId="{C0EFA9E5-C94E-40E6-9FD1-BF2471967775}">
      <dsp:nvSpPr>
        <dsp:cNvPr id="0" name=""/>
        <dsp:cNvSpPr/>
      </dsp:nvSpPr>
      <dsp:spPr>
        <a:xfrm rot="5400000">
          <a:off x="5813499" y="-1365429"/>
          <a:ext cx="804020" cy="5849891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Handle chemicals cautiously, follow the manufacturer's instructions, ensure ventilation, and avoid mixing.</a:t>
          </a:r>
          <a:endParaRPr lang="en-US" sz="1800" kern="1200"/>
        </a:p>
      </dsp:txBody>
      <dsp:txXfrm rot="-5400000">
        <a:off x="3290564" y="1196755"/>
        <a:ext cx="5810642" cy="725522"/>
      </dsp:txXfrm>
    </dsp:sp>
    <dsp:sp modelId="{CEB7FB0F-31AD-41EF-A506-A2F4BD13ECE2}">
      <dsp:nvSpPr>
        <dsp:cNvPr id="0" name=""/>
        <dsp:cNvSpPr/>
      </dsp:nvSpPr>
      <dsp:spPr>
        <a:xfrm>
          <a:off x="0" y="1057003"/>
          <a:ext cx="3290563" cy="10050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/>
            <a:t>Chemical Safety:</a:t>
          </a:r>
          <a:endParaRPr lang="en-US" sz="2600" kern="1200"/>
        </a:p>
      </dsp:txBody>
      <dsp:txXfrm>
        <a:off x="49061" y="1106064"/>
        <a:ext cx="3192441" cy="906903"/>
      </dsp:txXfrm>
    </dsp:sp>
    <dsp:sp modelId="{1FFFF518-AE4B-4CB2-AA16-FC1D49178B66}">
      <dsp:nvSpPr>
        <dsp:cNvPr id="0" name=""/>
        <dsp:cNvSpPr/>
      </dsp:nvSpPr>
      <dsp:spPr>
        <a:xfrm rot="5400000">
          <a:off x="5813499" y="-310153"/>
          <a:ext cx="804020" cy="5849891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Use proper techniques to prevent strains, bend knees, keep back straight, and seek assistance.</a:t>
          </a:r>
          <a:endParaRPr lang="en-US" sz="1800" kern="1200"/>
        </a:p>
      </dsp:txBody>
      <dsp:txXfrm rot="-5400000">
        <a:off x="3290564" y="2252031"/>
        <a:ext cx="5810642" cy="725522"/>
      </dsp:txXfrm>
    </dsp:sp>
    <dsp:sp modelId="{B7AA1120-4091-4224-B378-74C8BF6F8D16}">
      <dsp:nvSpPr>
        <dsp:cNvPr id="0" name=""/>
        <dsp:cNvSpPr/>
      </dsp:nvSpPr>
      <dsp:spPr>
        <a:xfrm>
          <a:off x="0" y="2112279"/>
          <a:ext cx="3290563" cy="10050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/>
            <a:t>Lifting Techniques:</a:t>
          </a:r>
          <a:endParaRPr lang="en-US" sz="2600" kern="1200"/>
        </a:p>
      </dsp:txBody>
      <dsp:txXfrm>
        <a:off x="49061" y="2161340"/>
        <a:ext cx="3192441" cy="906903"/>
      </dsp:txXfrm>
    </dsp:sp>
    <dsp:sp modelId="{20B2A486-D16F-4D65-99A4-192A118F8760}">
      <dsp:nvSpPr>
        <dsp:cNvPr id="0" name=""/>
        <dsp:cNvSpPr/>
      </dsp:nvSpPr>
      <dsp:spPr>
        <a:xfrm rot="5400000">
          <a:off x="5813499" y="745123"/>
          <a:ext cx="804020" cy="5849891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Regularly inspect for hazards like wet floors or clutter and promptly address issues.</a:t>
          </a:r>
          <a:endParaRPr lang="en-US" sz="1800" kern="1200"/>
        </a:p>
      </dsp:txBody>
      <dsp:txXfrm rot="-5400000">
        <a:off x="3290564" y="3307308"/>
        <a:ext cx="5810642" cy="725522"/>
      </dsp:txXfrm>
    </dsp:sp>
    <dsp:sp modelId="{D3A731FB-7FA3-448C-A917-B5A36548D75C}">
      <dsp:nvSpPr>
        <dsp:cNvPr id="0" name=""/>
        <dsp:cNvSpPr/>
      </dsp:nvSpPr>
      <dsp:spPr>
        <a:xfrm>
          <a:off x="0" y="3167556"/>
          <a:ext cx="3290563" cy="10050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/>
            <a:t>Slip and Trip Hazards:</a:t>
          </a:r>
          <a:endParaRPr lang="en-US" sz="2600" kern="1200"/>
        </a:p>
      </dsp:txBody>
      <dsp:txXfrm>
        <a:off x="49061" y="3216617"/>
        <a:ext cx="3192441" cy="906903"/>
      </dsp:txXfrm>
    </dsp:sp>
    <dsp:sp modelId="{6494C4A9-D452-40EE-9CB0-2DE6EC9BDC6E}">
      <dsp:nvSpPr>
        <dsp:cNvPr id="0" name=""/>
        <dsp:cNvSpPr/>
      </dsp:nvSpPr>
      <dsp:spPr>
        <a:xfrm rot="5400000">
          <a:off x="5813499" y="1800400"/>
          <a:ext cx="804020" cy="5849891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Know emergency exits and evacuation routes for quick response.</a:t>
          </a:r>
          <a:endParaRPr lang="en-US" sz="1800" kern="1200"/>
        </a:p>
      </dsp:txBody>
      <dsp:txXfrm rot="-5400000">
        <a:off x="3290564" y="4362585"/>
        <a:ext cx="5810642" cy="725522"/>
      </dsp:txXfrm>
    </dsp:sp>
    <dsp:sp modelId="{AF83080F-A5E6-4453-9A8B-531B4381030D}">
      <dsp:nvSpPr>
        <dsp:cNvPr id="0" name=""/>
        <dsp:cNvSpPr/>
      </dsp:nvSpPr>
      <dsp:spPr>
        <a:xfrm>
          <a:off x="0" y="4222833"/>
          <a:ext cx="3290563" cy="10050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/>
            <a:t>Emergency Procedures:</a:t>
          </a:r>
          <a:endParaRPr lang="en-US" sz="2600" kern="1200"/>
        </a:p>
      </dsp:txBody>
      <dsp:txXfrm>
        <a:off x="49061" y="4271894"/>
        <a:ext cx="3192441" cy="906903"/>
      </dsp:txXfrm>
    </dsp:sp>
    <dsp:sp modelId="{54B07090-6ECB-47C7-8203-0AC1D725E4C9}">
      <dsp:nvSpPr>
        <dsp:cNvPr id="0" name=""/>
        <dsp:cNvSpPr/>
      </dsp:nvSpPr>
      <dsp:spPr>
        <a:xfrm rot="5400000">
          <a:off x="5813499" y="2855677"/>
          <a:ext cx="804020" cy="5849891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Ensure appliances are in good condition, report defects, and use extension cords responsibly.</a:t>
          </a:r>
          <a:endParaRPr lang="en-US" sz="1800" kern="1200"/>
        </a:p>
      </dsp:txBody>
      <dsp:txXfrm rot="-5400000">
        <a:off x="3290564" y="5417862"/>
        <a:ext cx="5810642" cy="725522"/>
      </dsp:txXfrm>
    </dsp:sp>
    <dsp:sp modelId="{97DF2025-F45A-4796-BF33-9D420745CBBD}">
      <dsp:nvSpPr>
        <dsp:cNvPr id="0" name=""/>
        <dsp:cNvSpPr/>
      </dsp:nvSpPr>
      <dsp:spPr>
        <a:xfrm>
          <a:off x="0" y="5278110"/>
          <a:ext cx="3290563" cy="10050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/>
            <a:t>Electrical Safety:</a:t>
          </a:r>
          <a:endParaRPr lang="en-US" sz="2600" kern="1200"/>
        </a:p>
      </dsp:txBody>
      <dsp:txXfrm>
        <a:off x="49061" y="5327171"/>
        <a:ext cx="3192441" cy="9069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B099BD-6931-B90F-527C-D58BECC543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EB60C3E-C177-5420-05AC-A504960345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E0DA7C-12DC-686C-B19C-1A2736824F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2AAED-777D-4733-93ED-06C2D06EF17A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13E170-70A7-C9C8-4001-5CBED5142B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E3FC36-926A-DFB4-8641-B3DD1D44A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23566-5996-4416-B256-1432707E93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51367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51846A-B9EF-4100-8623-1F4A9F2E67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79BB90-B572-2E32-23D9-802C3257F5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D1FCC5-3981-1068-2016-10DBAD75B2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2AAED-777D-4733-93ED-06C2D06EF17A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885A3C-7679-59BE-91E2-2B4025CBC1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16B320-2D92-7D37-3D69-0227C26454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23566-5996-4416-B256-1432707E93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30586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9C5482-7A9D-E2CB-97E6-4608124C23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CE5BCD-ACD5-C9C5-63E8-9528435108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B04DE2-4B65-6EAC-76DE-339E075E1C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2AAED-777D-4733-93ED-06C2D06EF17A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37736F-D5D5-D03A-9301-69C2E02D18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6DA35B-107F-D62C-8B23-18DB010F70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23566-5996-4416-B256-1432707E93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26358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A0C9DA-2DFD-40CD-5820-5588C0028E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8B5A79-77BD-7AB1-378E-4FECE7294F1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DDC698-3011-9E53-2127-A529B1ECE7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83B91D-33C8-03BD-1742-546FB74B38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2AAED-777D-4733-93ED-06C2D06EF17A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BE0CF5-E69A-8124-D2AB-05D83D058E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25945D-6B81-EB41-BF0C-AE1C3ECA3E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23566-5996-4416-B256-1432707E93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40345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7263AC-D264-0EB0-0F1C-A8CAB2E1C7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F60518-E30D-E323-96A0-7EE61FFA11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4CC7C3-4D5B-1776-B815-ECB461110A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2475F28-7397-BAAD-EA49-3714662C848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A543FE1-D2ED-4F15-730C-A917ED5A302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DA8EA-D897-1F7A-CCE0-F4E6834EFF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2AAED-777D-4733-93ED-06C2D06EF17A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06F030-F9B5-BC00-561F-3589A61E40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48A860D-8DD4-930E-D873-84516B4063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23566-5996-4416-B256-1432707E93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46396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08AF73-5318-6556-F8E3-380FE46403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918AC34-B045-9E26-F502-FBD7462357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2AAED-777D-4733-93ED-06C2D06EF17A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43439B-3319-C9A0-2B04-A7532845CB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32017E-CAEA-E746-6668-281D661AC8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23566-5996-4416-B256-1432707E93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87794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759FA07-A0AF-89C1-CDD0-6AF3D38756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2AAED-777D-4733-93ED-06C2D06EF17A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390CAE4-91D2-B5CB-A22F-3FC70C4B43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3D5D2B-3D78-A3E9-A42B-1313BC46AA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23566-5996-4416-B256-1432707E93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10496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B53B3B-3845-C81B-0344-F082310CD3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DAAAB0-D356-9B62-BA0D-E819F8BAA3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B3382F-41A1-1014-1F74-EE668AE070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CE0E8B-7D9F-F315-A0C8-487F12FACE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2AAED-777D-4733-93ED-06C2D06EF17A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D4ACA1-B3F4-49CC-DF58-3FE010AA63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4B971B-5552-A250-9CD8-1245CA3D89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23566-5996-4416-B256-1432707E93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05753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BBC96D-9F38-BDAF-69BD-5537B02C8F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9E964C-558E-E4DB-B382-2977BBC520C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FEAA8-E838-CFF1-B324-D3FF5BD8A0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9895F9-E0BB-A71F-2AF9-26BA70F6A7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2AAED-777D-4733-93ED-06C2D06EF17A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ACE05D-A9C9-C8BB-7AFB-0188296ED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79801C-6033-D2E8-D789-E3F19549DA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23566-5996-4416-B256-1432707E93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52624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DDED7C-2F00-AF6B-C4CD-5E10CCBE10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F870367-3C0C-993B-EED2-8703F7C099A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C984C0-989D-A527-24BD-F433E97BBD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2AAED-777D-4733-93ED-06C2D06EF17A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7C9DAB-96E1-D1A9-B7F4-DE7E8AAC3B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B9ED9C-1BA0-229C-E2A4-AB8DA32556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23566-5996-4416-B256-1432707E93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28940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5642728-6E4E-FDBF-423C-047C61ABC60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3F8ABF8-F67A-D1BA-E967-EB770FD19D0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9944AA-6DB7-8FE0-527C-EFBC926DE8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2AAED-777D-4733-93ED-06C2D06EF17A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7A879F-19F7-009A-B48A-E65D7BDA5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BB2B47-AE0C-9560-F36D-237CB0CE5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23566-5996-4416-B256-1432707E93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06334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3CDABDC-4F27-AA87-AAB1-36AA0A3516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AD42DA-965F-6065-43DD-B26ECB13B4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A5CD20-182D-AF47-5FA8-90D84208F9D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7E2AAED-777D-4733-93ED-06C2D06EF17A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9F458F-1682-2BF4-9D6A-2E99A0751E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38D85A-5C92-A2AE-B4E8-17D32D5A076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7D23566-5996-4416-B256-1432707E93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5052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image" Target="../media/image7.png"/><Relationship Id="rId7" Type="http://schemas.openxmlformats.org/officeDocument/2006/relationships/diagramLayout" Target="../diagrams/layout1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1.xml"/><Relationship Id="rId5" Type="http://schemas.openxmlformats.org/officeDocument/2006/relationships/image" Target="../media/image9.jpeg"/><Relationship Id="rId10" Type="http://schemas.microsoft.com/office/2007/relationships/diagramDrawing" Target="../diagrams/drawing1.xml"/><Relationship Id="rId4" Type="http://schemas.openxmlformats.org/officeDocument/2006/relationships/image" Target="../media/image8.jpeg"/><Relationship Id="rId9" Type="http://schemas.openxmlformats.org/officeDocument/2006/relationships/diagramColors" Target="../diagrams/colors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intables.com/model/30882-please-do-not-disturb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view-image.php?image=318049&amp;picture=worki-na-smieci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63" name="Rectangle 1062">
            <a:extLst>
              <a:ext uri="{FF2B5EF4-FFF2-40B4-BE49-F238E27FC236}">
                <a16:creationId xmlns:a16="http://schemas.microsoft.com/office/drawing/2014/main" id="{6B92FAF7-0AD3-4B47-9111-D0E9CD79E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69" name="Group 1068">
            <a:extLst>
              <a:ext uri="{FF2B5EF4-FFF2-40B4-BE49-F238E27FC236}">
                <a16:creationId xmlns:a16="http://schemas.microsoft.com/office/drawing/2014/main" id="{D6A77139-BADB-4B2C-BD41-B67A4D37D7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55526" y="2227167"/>
            <a:ext cx="4336168" cy="4630834"/>
            <a:chOff x="7855526" y="2145638"/>
            <a:chExt cx="4336168" cy="4630834"/>
          </a:xfrm>
          <a:gradFill>
            <a:gsLst>
              <a:gs pos="2000">
                <a:schemeClr val="bg1">
                  <a:alpha val="10000"/>
                </a:schemeClr>
              </a:gs>
              <a:gs pos="16000">
                <a:schemeClr val="accent6">
                  <a:alpha val="10000"/>
                </a:schemeClr>
              </a:gs>
              <a:gs pos="100000">
                <a:schemeClr val="bg1">
                  <a:alpha val="10000"/>
                </a:schemeClr>
              </a:gs>
              <a:gs pos="85000">
                <a:schemeClr val="accent1">
                  <a:alpha val="10000"/>
                </a:schemeClr>
              </a:gs>
            </a:gsLst>
            <a:lin ang="12000000" scaled="0"/>
          </a:gradFill>
        </p:grpSpPr>
        <p:sp useBgFill="1">
          <p:nvSpPr>
            <p:cNvPr id="1065" name="Freeform: Shape 1064">
              <a:extLst>
                <a:ext uri="{FF2B5EF4-FFF2-40B4-BE49-F238E27FC236}">
                  <a16:creationId xmlns:a16="http://schemas.microsoft.com/office/drawing/2014/main" id="{DAC7B25D-E1A6-459A-B45A-1912B0CD95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75903" y="2463723"/>
              <a:ext cx="4315791" cy="4312749"/>
            </a:xfrm>
            <a:custGeom>
              <a:avLst/>
              <a:gdLst>
                <a:gd name="connsiteX0" fmla="*/ 2987009 w 4315791"/>
                <a:gd name="connsiteY0" fmla="*/ 0 h 4312749"/>
                <a:gd name="connsiteX1" fmla="*/ 4136908 w 4315791"/>
                <a:gd name="connsiteY1" fmla="*/ 333995 h 4312749"/>
                <a:gd name="connsiteX2" fmla="*/ 4315791 w 4315791"/>
                <a:gd name="connsiteY2" fmla="*/ 445229 h 4312749"/>
                <a:gd name="connsiteX3" fmla="*/ 4315791 w 4315791"/>
                <a:gd name="connsiteY3" fmla="*/ 1208150 h 4312749"/>
                <a:gd name="connsiteX4" fmla="*/ 4145996 w 4315791"/>
                <a:gd name="connsiteY4" fmla="*/ 1085198 h 4312749"/>
                <a:gd name="connsiteX5" fmla="*/ 3631470 w 4315791"/>
                <a:gd name="connsiteY5" fmla="*/ 767158 h 4312749"/>
                <a:gd name="connsiteX6" fmla="*/ 2987009 w 4315791"/>
                <a:gd name="connsiteY6" fmla="*/ 611504 h 4312749"/>
                <a:gd name="connsiteX7" fmla="*/ 1985110 w 4315791"/>
                <a:gd name="connsiteY7" fmla="*/ 855943 h 4312749"/>
                <a:gd name="connsiteX8" fmla="*/ 1223061 w 4315791"/>
                <a:gd name="connsiteY8" fmla="*/ 1585590 h 4312749"/>
                <a:gd name="connsiteX9" fmla="*/ 1023311 w 4315791"/>
                <a:gd name="connsiteY9" fmla="*/ 1849089 h 4312749"/>
                <a:gd name="connsiteX10" fmla="*/ 652067 w 4315791"/>
                <a:gd name="connsiteY10" fmla="*/ 2610233 h 4312749"/>
                <a:gd name="connsiteX11" fmla="*/ 876921 w 4315791"/>
                <a:gd name="connsiteY11" fmla="*/ 3447930 h 4312749"/>
                <a:gd name="connsiteX12" fmla="*/ 1504428 w 4315791"/>
                <a:gd name="connsiteY12" fmla="*/ 4177169 h 4312749"/>
                <a:gd name="connsiteX13" fmla="*/ 1689053 w 4315791"/>
                <a:gd name="connsiteY13" fmla="*/ 4312749 h 4312749"/>
                <a:gd name="connsiteX14" fmla="*/ 729636 w 4315791"/>
                <a:gd name="connsiteY14" fmla="*/ 4312749 h 4312749"/>
                <a:gd name="connsiteX15" fmla="*/ 638463 w 4315791"/>
                <a:gd name="connsiteY15" fmla="*/ 4216521 h 4312749"/>
                <a:gd name="connsiteX16" fmla="*/ 0 w 4315791"/>
                <a:gd name="connsiteY16" fmla="*/ 2610335 h 4312749"/>
                <a:gd name="connsiteX17" fmla="*/ 683474 w 4315791"/>
                <a:gd name="connsiteY17" fmla="*/ 1242376 h 4312749"/>
                <a:gd name="connsiteX18" fmla="*/ 2987009 w 4315791"/>
                <a:gd name="connsiteY18" fmla="*/ 0 h 4312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315791" h="4312749">
                  <a:moveTo>
                    <a:pt x="2987009" y="0"/>
                  </a:moveTo>
                  <a:cubicBezTo>
                    <a:pt x="3434423" y="0"/>
                    <a:pt x="3798884" y="137413"/>
                    <a:pt x="4136908" y="333995"/>
                  </a:cubicBezTo>
                  <a:lnTo>
                    <a:pt x="4315791" y="445229"/>
                  </a:lnTo>
                  <a:lnTo>
                    <a:pt x="4315791" y="1208150"/>
                  </a:lnTo>
                  <a:lnTo>
                    <a:pt x="4145996" y="1085198"/>
                  </a:lnTo>
                  <a:cubicBezTo>
                    <a:pt x="3968282" y="958859"/>
                    <a:pt x="3800518" y="848961"/>
                    <a:pt x="3631470" y="767158"/>
                  </a:cubicBezTo>
                  <a:cubicBezTo>
                    <a:pt x="3411941" y="660943"/>
                    <a:pt x="3207191" y="611504"/>
                    <a:pt x="2987009" y="611504"/>
                  </a:cubicBezTo>
                  <a:cubicBezTo>
                    <a:pt x="2599030" y="611504"/>
                    <a:pt x="2271258" y="691421"/>
                    <a:pt x="1985110" y="855943"/>
                  </a:cubicBezTo>
                  <a:cubicBezTo>
                    <a:pt x="1715153" y="1011087"/>
                    <a:pt x="1465955" y="1249819"/>
                    <a:pt x="1223061" y="1585590"/>
                  </a:cubicBezTo>
                  <a:cubicBezTo>
                    <a:pt x="1154375" y="1680490"/>
                    <a:pt x="1087756" y="1766217"/>
                    <a:pt x="1023311" y="1849089"/>
                  </a:cubicBezTo>
                  <a:cubicBezTo>
                    <a:pt x="765853" y="2180172"/>
                    <a:pt x="652067" y="2338069"/>
                    <a:pt x="652067" y="2610233"/>
                  </a:cubicBezTo>
                  <a:cubicBezTo>
                    <a:pt x="652067" y="2895038"/>
                    <a:pt x="727707" y="3176887"/>
                    <a:pt x="876921" y="3447930"/>
                  </a:cubicBezTo>
                  <a:cubicBezTo>
                    <a:pt x="1022224" y="3711838"/>
                    <a:pt x="1239145" y="3964023"/>
                    <a:pt x="1504428" y="4177169"/>
                  </a:cubicBezTo>
                  <a:lnTo>
                    <a:pt x="1689053" y="4312749"/>
                  </a:lnTo>
                  <a:lnTo>
                    <a:pt x="729636" y="4312749"/>
                  </a:lnTo>
                  <a:lnTo>
                    <a:pt x="638463" y="4216521"/>
                  </a:lnTo>
                  <a:cubicBezTo>
                    <a:pt x="243716" y="3758034"/>
                    <a:pt x="0" y="3205314"/>
                    <a:pt x="0" y="2610335"/>
                  </a:cubicBezTo>
                  <a:cubicBezTo>
                    <a:pt x="0" y="2015344"/>
                    <a:pt x="351790" y="1700877"/>
                    <a:pt x="683474" y="1242376"/>
                  </a:cubicBezTo>
                  <a:cubicBezTo>
                    <a:pt x="1236211" y="478174"/>
                    <a:pt x="1925445" y="0"/>
                    <a:pt x="2987009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1075" name="Freeform: Shape 1074">
              <a:extLst>
                <a:ext uri="{FF2B5EF4-FFF2-40B4-BE49-F238E27FC236}">
                  <a16:creationId xmlns:a16="http://schemas.microsoft.com/office/drawing/2014/main" id="{920A7C7E-00F6-490C-A8E7-5167EA6A4B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75903" y="2463723"/>
              <a:ext cx="4315791" cy="4312749"/>
            </a:xfrm>
            <a:custGeom>
              <a:avLst/>
              <a:gdLst>
                <a:gd name="connsiteX0" fmla="*/ 2987009 w 4315791"/>
                <a:gd name="connsiteY0" fmla="*/ 0 h 4312749"/>
                <a:gd name="connsiteX1" fmla="*/ 4136908 w 4315791"/>
                <a:gd name="connsiteY1" fmla="*/ 333995 h 4312749"/>
                <a:gd name="connsiteX2" fmla="*/ 4315791 w 4315791"/>
                <a:gd name="connsiteY2" fmla="*/ 445229 h 4312749"/>
                <a:gd name="connsiteX3" fmla="*/ 4315791 w 4315791"/>
                <a:gd name="connsiteY3" fmla="*/ 1079495 h 4312749"/>
                <a:gd name="connsiteX4" fmla="*/ 4206793 w 4315791"/>
                <a:gd name="connsiteY4" fmla="*/ 1000737 h 4312749"/>
                <a:gd name="connsiteX5" fmla="*/ 2987119 w 4315791"/>
                <a:gd name="connsiteY5" fmla="*/ 509571 h 4312749"/>
                <a:gd name="connsiteX6" fmla="*/ 1133184 w 4315791"/>
                <a:gd name="connsiteY6" fmla="*/ 1528405 h 4312749"/>
                <a:gd name="connsiteX7" fmla="*/ 935607 w 4315791"/>
                <a:gd name="connsiteY7" fmla="*/ 1789050 h 4312749"/>
                <a:gd name="connsiteX8" fmla="*/ 543498 w 4315791"/>
                <a:gd name="connsiteY8" fmla="*/ 2610233 h 4312749"/>
                <a:gd name="connsiteX9" fmla="*/ 780416 w 4315791"/>
                <a:gd name="connsiteY9" fmla="*/ 3494616 h 4312749"/>
                <a:gd name="connsiteX10" fmla="*/ 1433786 w 4315791"/>
                <a:gd name="connsiteY10" fmla="*/ 4254537 h 4312749"/>
                <a:gd name="connsiteX11" fmla="*/ 1513041 w 4315791"/>
                <a:gd name="connsiteY11" fmla="*/ 4312749 h 4312749"/>
                <a:gd name="connsiteX12" fmla="*/ 729636 w 4315791"/>
                <a:gd name="connsiteY12" fmla="*/ 4312749 h 4312749"/>
                <a:gd name="connsiteX13" fmla="*/ 638463 w 4315791"/>
                <a:gd name="connsiteY13" fmla="*/ 4216521 h 4312749"/>
                <a:gd name="connsiteX14" fmla="*/ 0 w 4315791"/>
                <a:gd name="connsiteY14" fmla="*/ 2610335 h 4312749"/>
                <a:gd name="connsiteX15" fmla="*/ 683474 w 4315791"/>
                <a:gd name="connsiteY15" fmla="*/ 1242376 h 4312749"/>
                <a:gd name="connsiteX16" fmla="*/ 2987009 w 4315791"/>
                <a:gd name="connsiteY16" fmla="*/ 0 h 4312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315791" h="4312749">
                  <a:moveTo>
                    <a:pt x="2987009" y="0"/>
                  </a:moveTo>
                  <a:cubicBezTo>
                    <a:pt x="3434423" y="0"/>
                    <a:pt x="3798884" y="137413"/>
                    <a:pt x="4136908" y="333995"/>
                  </a:cubicBezTo>
                  <a:lnTo>
                    <a:pt x="4315791" y="445229"/>
                  </a:lnTo>
                  <a:lnTo>
                    <a:pt x="4315791" y="1079495"/>
                  </a:lnTo>
                  <a:lnTo>
                    <a:pt x="4206793" y="1000737"/>
                  </a:lnTo>
                  <a:cubicBezTo>
                    <a:pt x="3781561" y="699607"/>
                    <a:pt x="3436718" y="509571"/>
                    <a:pt x="2987119" y="509571"/>
                  </a:cubicBezTo>
                  <a:cubicBezTo>
                    <a:pt x="2204204" y="509571"/>
                    <a:pt x="1649730" y="814251"/>
                    <a:pt x="1133184" y="1528405"/>
                  </a:cubicBezTo>
                  <a:cubicBezTo>
                    <a:pt x="1065585" y="1621878"/>
                    <a:pt x="999510" y="1706892"/>
                    <a:pt x="935607" y="1789050"/>
                  </a:cubicBezTo>
                  <a:cubicBezTo>
                    <a:pt x="670760" y="2129716"/>
                    <a:pt x="543498" y="2306877"/>
                    <a:pt x="543498" y="2610233"/>
                  </a:cubicBezTo>
                  <a:cubicBezTo>
                    <a:pt x="543498" y="2911449"/>
                    <a:pt x="623267" y="3208997"/>
                    <a:pt x="780416" y="3494616"/>
                  </a:cubicBezTo>
                  <a:cubicBezTo>
                    <a:pt x="934194" y="3774018"/>
                    <a:pt x="1154050" y="4029772"/>
                    <a:pt x="1433786" y="4254537"/>
                  </a:cubicBezTo>
                  <a:lnTo>
                    <a:pt x="1513041" y="4312749"/>
                  </a:lnTo>
                  <a:lnTo>
                    <a:pt x="729636" y="4312749"/>
                  </a:lnTo>
                  <a:lnTo>
                    <a:pt x="638463" y="4216521"/>
                  </a:lnTo>
                  <a:cubicBezTo>
                    <a:pt x="243716" y="3758034"/>
                    <a:pt x="0" y="3205314"/>
                    <a:pt x="0" y="2610335"/>
                  </a:cubicBezTo>
                  <a:cubicBezTo>
                    <a:pt x="0" y="2015344"/>
                    <a:pt x="351790" y="1700877"/>
                    <a:pt x="683474" y="1242376"/>
                  </a:cubicBezTo>
                  <a:cubicBezTo>
                    <a:pt x="1236211" y="478174"/>
                    <a:pt x="1925445" y="0"/>
                    <a:pt x="2987009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1067" name="Freeform: Shape 1066">
              <a:extLst>
                <a:ext uri="{FF2B5EF4-FFF2-40B4-BE49-F238E27FC236}">
                  <a16:creationId xmlns:a16="http://schemas.microsoft.com/office/drawing/2014/main" id="{2E166FC5-8F23-41C3-879A-BFF8D5B705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77037" y="2411531"/>
              <a:ext cx="4314657" cy="4364939"/>
            </a:xfrm>
            <a:custGeom>
              <a:avLst/>
              <a:gdLst>
                <a:gd name="connsiteX0" fmla="*/ 3028307 w 4314657"/>
                <a:gd name="connsiteY0" fmla="*/ 21 h 4364939"/>
                <a:gd name="connsiteX1" fmla="*/ 3066670 w 4314657"/>
                <a:gd name="connsiteY1" fmla="*/ 836 h 4364939"/>
                <a:gd name="connsiteX2" fmla="*/ 3220125 w 4314657"/>
                <a:gd name="connsiteY2" fmla="*/ 9909 h 4364939"/>
                <a:gd name="connsiteX3" fmla="*/ 3816113 w 4314657"/>
                <a:gd name="connsiteY3" fmla="*/ 150272 h 4364939"/>
                <a:gd name="connsiteX4" fmla="*/ 4089981 w 4314657"/>
                <a:gd name="connsiteY4" fmla="*/ 272287 h 4364939"/>
                <a:gd name="connsiteX5" fmla="*/ 4314657 w 4314657"/>
                <a:gd name="connsiteY5" fmla="*/ 398926 h 4364939"/>
                <a:gd name="connsiteX6" fmla="*/ 4314657 w 4314657"/>
                <a:gd name="connsiteY6" fmla="*/ 911199 h 4364939"/>
                <a:gd name="connsiteX7" fmla="*/ 4310597 w 4314657"/>
                <a:gd name="connsiteY7" fmla="*/ 908154 h 4364939"/>
                <a:gd name="connsiteX8" fmla="*/ 4203223 w 4314657"/>
                <a:gd name="connsiteY8" fmla="*/ 829562 h 4364939"/>
                <a:gd name="connsiteX9" fmla="*/ 4095850 w 4314657"/>
                <a:gd name="connsiteY9" fmla="*/ 753520 h 4364939"/>
                <a:gd name="connsiteX10" fmla="*/ 3652987 w 4314657"/>
                <a:gd name="connsiteY10" fmla="*/ 494811 h 4364939"/>
                <a:gd name="connsiteX11" fmla="*/ 3173610 w 4314657"/>
                <a:gd name="connsiteY11" fmla="*/ 347209 h 4364939"/>
                <a:gd name="connsiteX12" fmla="*/ 3047760 w 4314657"/>
                <a:gd name="connsiteY12" fmla="*/ 332632 h 4364939"/>
                <a:gd name="connsiteX13" fmla="*/ 3016027 w 4314657"/>
                <a:gd name="connsiteY13" fmla="*/ 330186 h 4364939"/>
                <a:gd name="connsiteX14" fmla="*/ 2984184 w 4314657"/>
                <a:gd name="connsiteY14" fmla="*/ 328658 h 4364939"/>
                <a:gd name="connsiteX15" fmla="*/ 2952233 w 4314657"/>
                <a:gd name="connsiteY15" fmla="*/ 327332 h 4364939"/>
                <a:gd name="connsiteX16" fmla="*/ 2919085 w 4314657"/>
                <a:gd name="connsiteY16" fmla="*/ 327026 h 4364939"/>
                <a:gd name="connsiteX17" fmla="*/ 2852901 w 4314657"/>
                <a:gd name="connsiteY17" fmla="*/ 326720 h 4364939"/>
                <a:gd name="connsiteX18" fmla="*/ 2786826 w 4314657"/>
                <a:gd name="connsiteY18" fmla="*/ 328148 h 4364939"/>
                <a:gd name="connsiteX19" fmla="*/ 2720965 w 4314657"/>
                <a:gd name="connsiteY19" fmla="*/ 331409 h 4364939"/>
                <a:gd name="connsiteX20" fmla="*/ 2655325 w 4314657"/>
                <a:gd name="connsiteY20" fmla="*/ 336098 h 4364939"/>
                <a:gd name="connsiteX21" fmla="*/ 2524803 w 4314657"/>
                <a:gd name="connsiteY21" fmla="*/ 350573 h 4364939"/>
                <a:gd name="connsiteX22" fmla="*/ 2460139 w 4314657"/>
                <a:gd name="connsiteY22" fmla="*/ 360664 h 4364939"/>
                <a:gd name="connsiteX23" fmla="*/ 2396019 w 4314657"/>
                <a:gd name="connsiteY23" fmla="*/ 372693 h 4364939"/>
                <a:gd name="connsiteX24" fmla="*/ 2145843 w 4314657"/>
                <a:gd name="connsiteY24" fmla="*/ 440989 h 4364939"/>
                <a:gd name="connsiteX25" fmla="*/ 1698635 w 4314657"/>
                <a:gd name="connsiteY25" fmla="*/ 682676 h 4364939"/>
                <a:gd name="connsiteX26" fmla="*/ 1498450 w 4314657"/>
                <a:gd name="connsiteY26" fmla="*/ 835474 h 4364939"/>
                <a:gd name="connsiteX27" fmla="*/ 1307285 w 4314657"/>
                <a:gd name="connsiteY27" fmla="*/ 1001220 h 4364939"/>
                <a:gd name="connsiteX28" fmla="*/ 947780 w 4314657"/>
                <a:gd name="connsiteY28" fmla="*/ 1369612 h 4364939"/>
                <a:gd name="connsiteX29" fmla="*/ 905939 w 4314657"/>
                <a:gd name="connsiteY29" fmla="*/ 1419458 h 4364939"/>
                <a:gd name="connsiteX30" fmla="*/ 863228 w 4314657"/>
                <a:gd name="connsiteY30" fmla="*/ 1471545 h 4364939"/>
                <a:gd name="connsiteX31" fmla="*/ 774330 w 4314657"/>
                <a:gd name="connsiteY31" fmla="*/ 1577659 h 4364939"/>
                <a:gd name="connsiteX32" fmla="*/ 595554 w 4314657"/>
                <a:gd name="connsiteY32" fmla="*/ 1780916 h 4364939"/>
                <a:gd name="connsiteX33" fmla="*/ 430365 w 4314657"/>
                <a:gd name="connsiteY33" fmla="*/ 1982644 h 4364939"/>
                <a:gd name="connsiteX34" fmla="*/ 358855 w 4314657"/>
                <a:gd name="connsiteY34" fmla="*/ 2087025 h 4364939"/>
                <a:gd name="connsiteX35" fmla="*/ 296583 w 4314657"/>
                <a:gd name="connsiteY35" fmla="*/ 2194872 h 4364939"/>
                <a:gd name="connsiteX36" fmla="*/ 207358 w 4314657"/>
                <a:gd name="connsiteY36" fmla="*/ 2423918 h 4364939"/>
                <a:gd name="connsiteX37" fmla="*/ 177146 w 4314657"/>
                <a:gd name="connsiteY37" fmla="*/ 2668765 h 4364939"/>
                <a:gd name="connsiteX38" fmla="*/ 248763 w 4314657"/>
                <a:gd name="connsiteY38" fmla="*/ 3168854 h 4364939"/>
                <a:gd name="connsiteX39" fmla="*/ 445688 w 4314657"/>
                <a:gd name="connsiteY39" fmla="*/ 3637956 h 4364939"/>
                <a:gd name="connsiteX40" fmla="*/ 735859 w 4314657"/>
                <a:gd name="connsiteY40" fmla="*/ 4062310 h 4364939"/>
                <a:gd name="connsiteX41" fmla="*/ 910884 w 4314657"/>
                <a:gd name="connsiteY41" fmla="*/ 4254366 h 4364939"/>
                <a:gd name="connsiteX42" fmla="*/ 1030507 w 4314657"/>
                <a:gd name="connsiteY42" fmla="*/ 4364939 h 4364939"/>
                <a:gd name="connsiteX43" fmla="*/ 676755 w 4314657"/>
                <a:gd name="connsiteY43" fmla="*/ 4364939 h 4364939"/>
                <a:gd name="connsiteX44" fmla="*/ 538105 w 4314657"/>
                <a:gd name="connsiteY44" fmla="*/ 4202315 h 4364939"/>
                <a:gd name="connsiteX45" fmla="*/ 241592 w 4314657"/>
                <a:gd name="connsiteY45" fmla="*/ 3731226 h 4364939"/>
                <a:gd name="connsiteX46" fmla="*/ 60317 w 4314657"/>
                <a:gd name="connsiteY46" fmla="*/ 3211362 h 4364939"/>
                <a:gd name="connsiteX47" fmla="*/ 0 w 4314657"/>
                <a:gd name="connsiteY47" fmla="*/ 2668765 h 4364939"/>
                <a:gd name="connsiteX48" fmla="*/ 21736 w 4314657"/>
                <a:gd name="connsiteY48" fmla="*/ 2390280 h 4364939"/>
                <a:gd name="connsiteX49" fmla="*/ 27605 w 4314657"/>
                <a:gd name="connsiteY49" fmla="*/ 2355521 h 4364939"/>
                <a:gd name="connsiteX50" fmla="*/ 34669 w 4314657"/>
                <a:gd name="connsiteY50" fmla="*/ 2320862 h 4364939"/>
                <a:gd name="connsiteX51" fmla="*/ 50753 w 4314657"/>
                <a:gd name="connsiteY51" fmla="*/ 2251750 h 4364939"/>
                <a:gd name="connsiteX52" fmla="*/ 93899 w 4314657"/>
                <a:gd name="connsiteY52" fmla="*/ 2116179 h 4364939"/>
                <a:gd name="connsiteX53" fmla="*/ 150194 w 4314657"/>
                <a:gd name="connsiteY53" fmla="*/ 1985498 h 4364939"/>
                <a:gd name="connsiteX54" fmla="*/ 216486 w 4314657"/>
                <a:gd name="connsiteY54" fmla="*/ 1860628 h 4364939"/>
                <a:gd name="connsiteX55" fmla="*/ 363527 w 4314657"/>
                <a:gd name="connsiteY55" fmla="*/ 1625058 h 4364939"/>
                <a:gd name="connsiteX56" fmla="*/ 514155 w 4314657"/>
                <a:gd name="connsiteY56" fmla="*/ 1402231 h 4364939"/>
                <a:gd name="connsiteX57" fmla="*/ 586861 w 4314657"/>
                <a:gd name="connsiteY57" fmla="*/ 1293160 h 4364939"/>
                <a:gd name="connsiteX58" fmla="*/ 623702 w 4314657"/>
                <a:gd name="connsiteY58" fmla="*/ 1236892 h 4364939"/>
                <a:gd name="connsiteX59" fmla="*/ 662283 w 4314657"/>
                <a:gd name="connsiteY59" fmla="*/ 1178892 h 4364939"/>
                <a:gd name="connsiteX60" fmla="*/ 827364 w 4314657"/>
                <a:gd name="connsiteY60" fmla="*/ 951170 h 4364939"/>
                <a:gd name="connsiteX61" fmla="*/ 1016355 w 4314657"/>
                <a:gd name="connsiteY61" fmla="*/ 736089 h 4364939"/>
                <a:gd name="connsiteX62" fmla="*/ 1482474 w 4314657"/>
                <a:gd name="connsiteY62" fmla="*/ 378707 h 4364939"/>
                <a:gd name="connsiteX63" fmla="*/ 2035644 w 4314657"/>
                <a:gd name="connsiteY63" fmla="*/ 149151 h 4364939"/>
                <a:gd name="connsiteX64" fmla="*/ 2324619 w 4314657"/>
                <a:gd name="connsiteY64" fmla="*/ 72802 h 4364939"/>
                <a:gd name="connsiteX65" fmla="*/ 2618809 w 4314657"/>
                <a:gd name="connsiteY65" fmla="*/ 24078 h 4364939"/>
                <a:gd name="connsiteX66" fmla="*/ 2914849 w 4314657"/>
                <a:gd name="connsiteY66" fmla="*/ 1957 h 4364939"/>
                <a:gd name="connsiteX67" fmla="*/ 2951907 w 4314657"/>
                <a:gd name="connsiteY67" fmla="*/ 633 h 4364939"/>
                <a:gd name="connsiteX68" fmla="*/ 2990052 w 4314657"/>
                <a:gd name="connsiteY68" fmla="*/ 224 h 4364939"/>
                <a:gd name="connsiteX69" fmla="*/ 3028307 w 4314657"/>
                <a:gd name="connsiteY69" fmla="*/ 21 h 4364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</a:cxnLst>
              <a:rect l="l" t="t" r="r" b="b"/>
              <a:pathLst>
                <a:path w="4314657" h="4364939">
                  <a:moveTo>
                    <a:pt x="3028307" y="21"/>
                  </a:moveTo>
                  <a:lnTo>
                    <a:pt x="3066670" y="836"/>
                  </a:lnTo>
                  <a:cubicBezTo>
                    <a:pt x="3117749" y="1856"/>
                    <a:pt x="3168937" y="5320"/>
                    <a:pt x="3220125" y="9909"/>
                  </a:cubicBezTo>
                  <a:cubicBezTo>
                    <a:pt x="3424763" y="29073"/>
                    <a:pt x="3627448" y="77898"/>
                    <a:pt x="3816113" y="150272"/>
                  </a:cubicBezTo>
                  <a:cubicBezTo>
                    <a:pt x="3910880" y="185950"/>
                    <a:pt x="4001951" y="227538"/>
                    <a:pt x="4089981" y="272287"/>
                  </a:cubicBezTo>
                  <a:lnTo>
                    <a:pt x="4314657" y="398926"/>
                  </a:lnTo>
                  <a:lnTo>
                    <a:pt x="4314657" y="911199"/>
                  </a:lnTo>
                  <a:lnTo>
                    <a:pt x="4310597" y="908154"/>
                  </a:lnTo>
                  <a:cubicBezTo>
                    <a:pt x="4274842" y="881549"/>
                    <a:pt x="4239087" y="855352"/>
                    <a:pt x="4203223" y="829562"/>
                  </a:cubicBezTo>
                  <a:cubicBezTo>
                    <a:pt x="4167576" y="803773"/>
                    <a:pt x="4131821" y="778086"/>
                    <a:pt x="4095850" y="753520"/>
                  </a:cubicBezTo>
                  <a:cubicBezTo>
                    <a:pt x="3951852" y="654949"/>
                    <a:pt x="3806115" y="565043"/>
                    <a:pt x="3652987" y="494811"/>
                  </a:cubicBezTo>
                  <a:cubicBezTo>
                    <a:pt x="3500404" y="423761"/>
                    <a:pt x="3340213" y="373101"/>
                    <a:pt x="3173610" y="347209"/>
                  </a:cubicBezTo>
                  <a:cubicBezTo>
                    <a:pt x="3131987" y="341093"/>
                    <a:pt x="3090036" y="335792"/>
                    <a:pt x="3047760" y="332632"/>
                  </a:cubicBezTo>
                  <a:lnTo>
                    <a:pt x="3016027" y="330186"/>
                  </a:lnTo>
                  <a:cubicBezTo>
                    <a:pt x="3005485" y="329472"/>
                    <a:pt x="2994834" y="329168"/>
                    <a:pt x="2984184" y="328658"/>
                  </a:cubicBezTo>
                  <a:cubicBezTo>
                    <a:pt x="2973533" y="328249"/>
                    <a:pt x="2962992" y="327638"/>
                    <a:pt x="2952233" y="327332"/>
                  </a:cubicBezTo>
                  <a:lnTo>
                    <a:pt x="2919085" y="327026"/>
                  </a:lnTo>
                  <a:cubicBezTo>
                    <a:pt x="2897025" y="326925"/>
                    <a:pt x="2874854" y="326212"/>
                    <a:pt x="2852901" y="326720"/>
                  </a:cubicBezTo>
                  <a:lnTo>
                    <a:pt x="2786826" y="328148"/>
                  </a:lnTo>
                  <a:cubicBezTo>
                    <a:pt x="2764763" y="328759"/>
                    <a:pt x="2742919" y="330391"/>
                    <a:pt x="2720965" y="331409"/>
                  </a:cubicBezTo>
                  <a:cubicBezTo>
                    <a:pt x="2699013" y="332326"/>
                    <a:pt x="2677170" y="334162"/>
                    <a:pt x="2655325" y="336098"/>
                  </a:cubicBezTo>
                  <a:cubicBezTo>
                    <a:pt x="2611528" y="339463"/>
                    <a:pt x="2568165" y="345170"/>
                    <a:pt x="2524803" y="350573"/>
                  </a:cubicBezTo>
                  <a:lnTo>
                    <a:pt x="2460139" y="360664"/>
                  </a:lnTo>
                  <a:cubicBezTo>
                    <a:pt x="2438622" y="364130"/>
                    <a:pt x="2417430" y="368717"/>
                    <a:pt x="2396019" y="372693"/>
                  </a:cubicBezTo>
                  <a:cubicBezTo>
                    <a:pt x="2310709" y="389513"/>
                    <a:pt x="2226809" y="411836"/>
                    <a:pt x="2145843" y="440989"/>
                  </a:cubicBezTo>
                  <a:cubicBezTo>
                    <a:pt x="1983479" y="499295"/>
                    <a:pt x="1835678" y="585838"/>
                    <a:pt x="1698635" y="682676"/>
                  </a:cubicBezTo>
                  <a:cubicBezTo>
                    <a:pt x="1629841" y="730992"/>
                    <a:pt x="1563549" y="782367"/>
                    <a:pt x="1498450" y="835474"/>
                  </a:cubicBezTo>
                  <a:cubicBezTo>
                    <a:pt x="1433352" y="888583"/>
                    <a:pt x="1369775" y="943932"/>
                    <a:pt x="1307285" y="1001220"/>
                  </a:cubicBezTo>
                  <a:cubicBezTo>
                    <a:pt x="1182958" y="1116304"/>
                    <a:pt x="1060588" y="1237708"/>
                    <a:pt x="947780" y="1369612"/>
                  </a:cubicBezTo>
                  <a:cubicBezTo>
                    <a:pt x="933325" y="1385818"/>
                    <a:pt x="919958" y="1402841"/>
                    <a:pt x="905939" y="1419458"/>
                  </a:cubicBezTo>
                  <a:lnTo>
                    <a:pt x="863228" y="1471545"/>
                  </a:lnTo>
                  <a:cubicBezTo>
                    <a:pt x="833776" y="1507529"/>
                    <a:pt x="804215" y="1543001"/>
                    <a:pt x="774330" y="1577659"/>
                  </a:cubicBezTo>
                  <a:cubicBezTo>
                    <a:pt x="714665" y="1647178"/>
                    <a:pt x="653806" y="1714046"/>
                    <a:pt x="595554" y="1780916"/>
                  </a:cubicBezTo>
                  <a:cubicBezTo>
                    <a:pt x="537303" y="1847683"/>
                    <a:pt x="481009" y="1914144"/>
                    <a:pt x="430365" y="1982644"/>
                  </a:cubicBezTo>
                  <a:cubicBezTo>
                    <a:pt x="405369" y="2016995"/>
                    <a:pt x="381351" y="2051756"/>
                    <a:pt x="358855" y="2087025"/>
                  </a:cubicBezTo>
                  <a:cubicBezTo>
                    <a:pt x="336685" y="2122396"/>
                    <a:pt x="315601" y="2158277"/>
                    <a:pt x="296583" y="2194872"/>
                  </a:cubicBezTo>
                  <a:cubicBezTo>
                    <a:pt x="258980" y="2268161"/>
                    <a:pt x="227572" y="2344307"/>
                    <a:pt x="207358" y="2423918"/>
                  </a:cubicBezTo>
                  <a:cubicBezTo>
                    <a:pt x="186817" y="2503426"/>
                    <a:pt x="178124" y="2585790"/>
                    <a:pt x="177146" y="2668765"/>
                  </a:cubicBezTo>
                  <a:cubicBezTo>
                    <a:pt x="177037" y="2837670"/>
                    <a:pt x="201490" y="3006472"/>
                    <a:pt x="248763" y="3168854"/>
                  </a:cubicBezTo>
                  <a:cubicBezTo>
                    <a:pt x="295931" y="3331644"/>
                    <a:pt x="363962" y="3488316"/>
                    <a:pt x="445688" y="3637956"/>
                  </a:cubicBezTo>
                  <a:cubicBezTo>
                    <a:pt x="527413" y="3787697"/>
                    <a:pt x="625115" y="3929794"/>
                    <a:pt x="735859" y="4062310"/>
                  </a:cubicBezTo>
                  <a:cubicBezTo>
                    <a:pt x="791121" y="4128668"/>
                    <a:pt x="849589" y="4192733"/>
                    <a:pt x="910884" y="4254366"/>
                  </a:cubicBezTo>
                  <a:lnTo>
                    <a:pt x="1030507" y="4364939"/>
                  </a:lnTo>
                  <a:lnTo>
                    <a:pt x="676755" y="4364939"/>
                  </a:lnTo>
                  <a:lnTo>
                    <a:pt x="538105" y="4202315"/>
                  </a:lnTo>
                  <a:cubicBezTo>
                    <a:pt x="423518" y="4054791"/>
                    <a:pt x="323372" y="3897379"/>
                    <a:pt x="241592" y="3731226"/>
                  </a:cubicBezTo>
                  <a:cubicBezTo>
                    <a:pt x="160193" y="3565073"/>
                    <a:pt x="99768" y="3389950"/>
                    <a:pt x="60317" y="3211362"/>
                  </a:cubicBezTo>
                  <a:cubicBezTo>
                    <a:pt x="20759" y="3032669"/>
                    <a:pt x="435" y="2850716"/>
                    <a:pt x="0" y="2668765"/>
                  </a:cubicBezTo>
                  <a:cubicBezTo>
                    <a:pt x="0" y="2576309"/>
                    <a:pt x="6413" y="2483039"/>
                    <a:pt x="21736" y="2390280"/>
                  </a:cubicBezTo>
                  <a:lnTo>
                    <a:pt x="27605" y="2355521"/>
                  </a:lnTo>
                  <a:lnTo>
                    <a:pt x="34669" y="2320862"/>
                  </a:lnTo>
                  <a:cubicBezTo>
                    <a:pt x="39343" y="2297723"/>
                    <a:pt x="45102" y="2274686"/>
                    <a:pt x="50753" y="2251750"/>
                  </a:cubicBezTo>
                  <a:cubicBezTo>
                    <a:pt x="62708" y="2205881"/>
                    <a:pt x="77379" y="2160723"/>
                    <a:pt x="93899" y="2116179"/>
                  </a:cubicBezTo>
                  <a:cubicBezTo>
                    <a:pt x="110744" y="2071734"/>
                    <a:pt x="129762" y="2028209"/>
                    <a:pt x="150194" y="1985498"/>
                  </a:cubicBezTo>
                  <a:cubicBezTo>
                    <a:pt x="170734" y="1942890"/>
                    <a:pt x="193229" y="1901402"/>
                    <a:pt x="216486" y="1860628"/>
                  </a:cubicBezTo>
                  <a:cubicBezTo>
                    <a:pt x="263109" y="1779183"/>
                    <a:pt x="312993" y="1701000"/>
                    <a:pt x="363527" y="1625058"/>
                  </a:cubicBezTo>
                  <a:lnTo>
                    <a:pt x="514155" y="1402231"/>
                  </a:lnTo>
                  <a:cubicBezTo>
                    <a:pt x="538825" y="1365636"/>
                    <a:pt x="563277" y="1329551"/>
                    <a:pt x="586861" y="1293160"/>
                  </a:cubicBezTo>
                  <a:lnTo>
                    <a:pt x="623702" y="1236892"/>
                  </a:lnTo>
                  <a:cubicBezTo>
                    <a:pt x="636526" y="1217525"/>
                    <a:pt x="649025" y="1198055"/>
                    <a:pt x="662283" y="1178892"/>
                  </a:cubicBezTo>
                  <a:cubicBezTo>
                    <a:pt x="713905" y="1101523"/>
                    <a:pt x="769222" y="1025786"/>
                    <a:pt x="827364" y="951170"/>
                  </a:cubicBezTo>
                  <a:cubicBezTo>
                    <a:pt x="885834" y="876861"/>
                    <a:pt x="947997" y="804283"/>
                    <a:pt x="1016355" y="736089"/>
                  </a:cubicBezTo>
                  <a:cubicBezTo>
                    <a:pt x="1152311" y="599497"/>
                    <a:pt x="1308047" y="476054"/>
                    <a:pt x="1482474" y="378707"/>
                  </a:cubicBezTo>
                  <a:cubicBezTo>
                    <a:pt x="1656793" y="281156"/>
                    <a:pt x="1845132" y="207966"/>
                    <a:pt x="2035644" y="149151"/>
                  </a:cubicBezTo>
                  <a:cubicBezTo>
                    <a:pt x="2131063" y="119997"/>
                    <a:pt x="2227460" y="94412"/>
                    <a:pt x="2324619" y="72802"/>
                  </a:cubicBezTo>
                  <a:cubicBezTo>
                    <a:pt x="2421885" y="51396"/>
                    <a:pt x="2520239" y="35291"/>
                    <a:pt x="2618809" y="24078"/>
                  </a:cubicBezTo>
                  <a:cubicBezTo>
                    <a:pt x="2717272" y="12252"/>
                    <a:pt x="2816168" y="4914"/>
                    <a:pt x="2914849" y="1957"/>
                  </a:cubicBezTo>
                  <a:lnTo>
                    <a:pt x="2951907" y="633"/>
                  </a:lnTo>
                  <a:lnTo>
                    <a:pt x="2990052" y="224"/>
                  </a:lnTo>
                  <a:cubicBezTo>
                    <a:pt x="3002768" y="224"/>
                    <a:pt x="3015592" y="-81"/>
                    <a:pt x="3028307" y="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1068" name="Freeform: Shape 1067">
              <a:extLst>
                <a:ext uri="{FF2B5EF4-FFF2-40B4-BE49-F238E27FC236}">
                  <a16:creationId xmlns:a16="http://schemas.microsoft.com/office/drawing/2014/main" id="{5C727C6A-DB0B-482E-B0E4-4F035FC023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55526" y="2145638"/>
              <a:ext cx="4336168" cy="4630833"/>
            </a:xfrm>
            <a:custGeom>
              <a:avLst/>
              <a:gdLst>
                <a:gd name="connsiteX0" fmla="*/ 3053738 w 4336168"/>
                <a:gd name="connsiteY0" fmla="*/ 111 h 4630833"/>
                <a:gd name="connsiteX1" fmla="*/ 3093948 w 4336168"/>
                <a:gd name="connsiteY1" fmla="*/ 316 h 4630833"/>
                <a:gd name="connsiteX2" fmla="*/ 3134268 w 4336168"/>
                <a:gd name="connsiteY2" fmla="*/ 1743 h 4630833"/>
                <a:gd name="connsiteX3" fmla="*/ 3295438 w 4336168"/>
                <a:gd name="connsiteY3" fmla="*/ 13058 h 4630833"/>
                <a:gd name="connsiteX4" fmla="*/ 3918813 w 4336168"/>
                <a:gd name="connsiteY4" fmla="*/ 169935 h 4630833"/>
                <a:gd name="connsiteX5" fmla="*/ 4203331 w 4336168"/>
                <a:gd name="connsiteY5" fmla="*/ 305405 h 4630833"/>
                <a:gd name="connsiteX6" fmla="*/ 4336168 w 4336168"/>
                <a:gd name="connsiteY6" fmla="*/ 386579 h 4630833"/>
                <a:gd name="connsiteX7" fmla="*/ 4336168 w 4336168"/>
                <a:gd name="connsiteY7" fmla="*/ 772673 h 4630833"/>
                <a:gd name="connsiteX8" fmla="*/ 4270820 w 4336168"/>
                <a:gd name="connsiteY8" fmla="*/ 728127 h 4630833"/>
                <a:gd name="connsiteX9" fmla="*/ 4030208 w 4336168"/>
                <a:gd name="connsiteY9" fmla="*/ 587253 h 4630833"/>
                <a:gd name="connsiteX10" fmla="*/ 3781010 w 4336168"/>
                <a:gd name="connsiteY10" fmla="*/ 471455 h 4630833"/>
                <a:gd name="connsiteX11" fmla="*/ 3254466 w 4336168"/>
                <a:gd name="connsiteY11" fmla="*/ 338024 h 4630833"/>
                <a:gd name="connsiteX12" fmla="*/ 3117966 w 4336168"/>
                <a:gd name="connsiteY12" fmla="*/ 326812 h 4630833"/>
                <a:gd name="connsiteX13" fmla="*/ 3083625 w 4336168"/>
                <a:gd name="connsiteY13" fmla="*/ 325179 h 4630833"/>
                <a:gd name="connsiteX14" fmla="*/ 3049173 w 4336168"/>
                <a:gd name="connsiteY14" fmla="*/ 324366 h 4630833"/>
                <a:gd name="connsiteX15" fmla="*/ 2978858 w 4336168"/>
                <a:gd name="connsiteY15" fmla="*/ 323855 h 4630833"/>
                <a:gd name="connsiteX16" fmla="*/ 2695862 w 4336168"/>
                <a:gd name="connsiteY16" fmla="*/ 335373 h 4630833"/>
                <a:gd name="connsiteX17" fmla="*/ 2417972 w 4336168"/>
                <a:gd name="connsiteY17" fmla="*/ 372070 h 4630833"/>
                <a:gd name="connsiteX18" fmla="*/ 2148451 w 4336168"/>
                <a:gd name="connsiteY18" fmla="*/ 437613 h 4630833"/>
                <a:gd name="connsiteX19" fmla="*/ 1889690 w 4336168"/>
                <a:gd name="connsiteY19" fmla="*/ 532515 h 4630833"/>
                <a:gd name="connsiteX20" fmla="*/ 1644512 w 4336168"/>
                <a:gd name="connsiteY20" fmla="*/ 658098 h 4630833"/>
                <a:gd name="connsiteX21" fmla="*/ 1200999 w 4336168"/>
                <a:gd name="connsiteY21" fmla="*/ 992137 h 4630833"/>
                <a:gd name="connsiteX22" fmla="*/ 1003531 w 4336168"/>
                <a:gd name="connsiteY22" fmla="*/ 1192234 h 4630833"/>
                <a:gd name="connsiteX23" fmla="*/ 910394 w 4336168"/>
                <a:gd name="connsiteY23" fmla="*/ 1298347 h 4630833"/>
                <a:gd name="connsiteX24" fmla="*/ 821278 w 4336168"/>
                <a:gd name="connsiteY24" fmla="*/ 1408233 h 4630833"/>
                <a:gd name="connsiteX25" fmla="*/ 732162 w 4336168"/>
                <a:gd name="connsiteY25" fmla="*/ 1521993 h 4630833"/>
                <a:gd name="connsiteX26" fmla="*/ 640548 w 4336168"/>
                <a:gd name="connsiteY26" fmla="*/ 1634323 h 4630833"/>
                <a:gd name="connsiteX27" fmla="*/ 457317 w 4336168"/>
                <a:gd name="connsiteY27" fmla="*/ 1855930 h 4630833"/>
                <a:gd name="connsiteX28" fmla="*/ 369288 w 4336168"/>
                <a:gd name="connsiteY28" fmla="*/ 1967955 h 4630833"/>
                <a:gd name="connsiteX29" fmla="*/ 287128 w 4336168"/>
                <a:gd name="connsiteY29" fmla="*/ 2083243 h 4630833"/>
                <a:gd name="connsiteX30" fmla="*/ 212683 w 4336168"/>
                <a:gd name="connsiteY30" fmla="*/ 2202607 h 4630833"/>
                <a:gd name="connsiteX31" fmla="*/ 179101 w 4336168"/>
                <a:gd name="connsiteY31" fmla="*/ 2264177 h 4630833"/>
                <a:gd name="connsiteX32" fmla="*/ 148890 w 4336168"/>
                <a:gd name="connsiteY32" fmla="*/ 2327172 h 4630833"/>
                <a:gd name="connsiteX33" fmla="*/ 61295 w 4336168"/>
                <a:gd name="connsiteY33" fmla="*/ 2590672 h 4630833"/>
                <a:gd name="connsiteX34" fmla="*/ 32604 w 4336168"/>
                <a:gd name="connsiteY34" fmla="*/ 2866202 h 4630833"/>
                <a:gd name="connsiteX35" fmla="*/ 100853 w 4336168"/>
                <a:gd name="connsiteY35" fmla="*/ 3418074 h 4630833"/>
                <a:gd name="connsiteX36" fmla="*/ 184971 w 4336168"/>
                <a:gd name="connsiteY36" fmla="*/ 3684428 h 4630833"/>
                <a:gd name="connsiteX37" fmla="*/ 210836 w 4336168"/>
                <a:gd name="connsiteY37" fmla="*/ 3749462 h 4630833"/>
                <a:gd name="connsiteX38" fmla="*/ 238440 w 4336168"/>
                <a:gd name="connsiteY38" fmla="*/ 3813783 h 4630833"/>
                <a:gd name="connsiteX39" fmla="*/ 252894 w 4336168"/>
                <a:gd name="connsiteY39" fmla="*/ 3845688 h 4630833"/>
                <a:gd name="connsiteX40" fmla="*/ 268109 w 4336168"/>
                <a:gd name="connsiteY40" fmla="*/ 3877287 h 4630833"/>
                <a:gd name="connsiteX41" fmla="*/ 299409 w 4336168"/>
                <a:gd name="connsiteY41" fmla="*/ 3939978 h 4630833"/>
                <a:gd name="connsiteX42" fmla="*/ 440689 w 4336168"/>
                <a:gd name="connsiteY42" fmla="*/ 4182378 h 4630833"/>
                <a:gd name="connsiteX43" fmla="*/ 606640 w 4336168"/>
                <a:gd name="connsiteY43" fmla="*/ 4409488 h 4630833"/>
                <a:gd name="connsiteX44" fmla="*/ 792425 w 4336168"/>
                <a:gd name="connsiteY44" fmla="*/ 4621205 h 4630833"/>
                <a:gd name="connsiteX45" fmla="*/ 802442 w 4336168"/>
                <a:gd name="connsiteY45" fmla="*/ 4630833 h 4630833"/>
                <a:gd name="connsiteX46" fmla="*/ 592561 w 4336168"/>
                <a:gd name="connsiteY46" fmla="*/ 4630833 h 4630833"/>
                <a:gd name="connsiteX47" fmla="*/ 489377 w 4336168"/>
                <a:gd name="connsiteY47" fmla="*/ 4483185 h 4630833"/>
                <a:gd name="connsiteX48" fmla="*/ 344944 w 4336168"/>
                <a:gd name="connsiteY48" fmla="*/ 4231611 h 4630833"/>
                <a:gd name="connsiteX49" fmla="*/ 224311 w 4336168"/>
                <a:gd name="connsiteY49" fmla="*/ 3970456 h 4630833"/>
                <a:gd name="connsiteX50" fmla="*/ 0 w 4336168"/>
                <a:gd name="connsiteY50" fmla="*/ 2866202 h 4630833"/>
                <a:gd name="connsiteX51" fmla="*/ 25105 w 4336168"/>
                <a:gd name="connsiteY51" fmla="*/ 2584351 h 4630833"/>
                <a:gd name="connsiteX52" fmla="*/ 105200 w 4336168"/>
                <a:gd name="connsiteY52" fmla="*/ 2310863 h 4630833"/>
                <a:gd name="connsiteX53" fmla="*/ 232245 w 4336168"/>
                <a:gd name="connsiteY53" fmla="*/ 2053172 h 4630833"/>
                <a:gd name="connsiteX54" fmla="*/ 307667 w 4336168"/>
                <a:gd name="connsiteY54" fmla="*/ 1930341 h 4630833"/>
                <a:gd name="connsiteX55" fmla="*/ 386893 w 4336168"/>
                <a:gd name="connsiteY55" fmla="*/ 1810161 h 4630833"/>
                <a:gd name="connsiteX56" fmla="*/ 548823 w 4336168"/>
                <a:gd name="connsiteY56" fmla="*/ 1573876 h 4630833"/>
                <a:gd name="connsiteX57" fmla="*/ 626419 w 4336168"/>
                <a:gd name="connsiteY57" fmla="*/ 1455224 h 4630833"/>
                <a:gd name="connsiteX58" fmla="*/ 701081 w 4336168"/>
                <a:gd name="connsiteY58" fmla="*/ 1334534 h 4630833"/>
                <a:gd name="connsiteX59" fmla="*/ 861162 w 4336168"/>
                <a:gd name="connsiteY59" fmla="*/ 1091320 h 4630833"/>
                <a:gd name="connsiteX60" fmla="*/ 1042329 w 4336168"/>
                <a:gd name="connsiteY60" fmla="*/ 858093 h 4630833"/>
                <a:gd name="connsiteX61" fmla="*/ 1487799 w 4336168"/>
                <a:gd name="connsiteY61" fmla="*/ 446686 h 4630833"/>
                <a:gd name="connsiteX62" fmla="*/ 1754060 w 4336168"/>
                <a:gd name="connsiteY62" fmla="*/ 283388 h 4630833"/>
                <a:gd name="connsiteX63" fmla="*/ 2044121 w 4336168"/>
                <a:gd name="connsiteY63" fmla="*/ 157906 h 4630833"/>
                <a:gd name="connsiteX64" fmla="*/ 2349287 w 4336168"/>
                <a:gd name="connsiteY64" fmla="*/ 71364 h 4630833"/>
                <a:gd name="connsiteX65" fmla="*/ 2661411 w 4336168"/>
                <a:gd name="connsiteY65" fmla="*/ 21213 h 4630833"/>
                <a:gd name="connsiteX66" fmla="*/ 2818124 w 4336168"/>
                <a:gd name="connsiteY66" fmla="*/ 7146 h 4630833"/>
                <a:gd name="connsiteX67" fmla="*/ 2974728 w 4336168"/>
                <a:gd name="connsiteY67" fmla="*/ 1029 h 4630833"/>
                <a:gd name="connsiteX68" fmla="*/ 3053738 w 4336168"/>
                <a:gd name="connsiteY68" fmla="*/ 111 h 46308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</a:cxnLst>
              <a:rect l="l" t="t" r="r" b="b"/>
              <a:pathLst>
                <a:path w="4336168" h="4630833">
                  <a:moveTo>
                    <a:pt x="3053738" y="111"/>
                  </a:moveTo>
                  <a:lnTo>
                    <a:pt x="3093948" y="316"/>
                  </a:lnTo>
                  <a:lnTo>
                    <a:pt x="3134268" y="1743"/>
                  </a:lnTo>
                  <a:cubicBezTo>
                    <a:pt x="3187955" y="3475"/>
                    <a:pt x="3241749" y="7756"/>
                    <a:pt x="3295438" y="13058"/>
                  </a:cubicBezTo>
                  <a:cubicBezTo>
                    <a:pt x="3510076" y="35585"/>
                    <a:pt x="3722324" y="89406"/>
                    <a:pt x="3918813" y="169935"/>
                  </a:cubicBezTo>
                  <a:cubicBezTo>
                    <a:pt x="4017384" y="209689"/>
                    <a:pt x="4111933" y="255763"/>
                    <a:pt x="4203331" y="305405"/>
                  </a:cubicBezTo>
                  <a:lnTo>
                    <a:pt x="4336168" y="386579"/>
                  </a:lnTo>
                  <a:lnTo>
                    <a:pt x="4336168" y="772673"/>
                  </a:lnTo>
                  <a:lnTo>
                    <a:pt x="4270820" y="728127"/>
                  </a:lnTo>
                  <a:cubicBezTo>
                    <a:pt x="4191920" y="677771"/>
                    <a:pt x="4111825" y="630168"/>
                    <a:pt x="4030208" y="587253"/>
                  </a:cubicBezTo>
                  <a:cubicBezTo>
                    <a:pt x="3948699" y="544136"/>
                    <a:pt x="3865886" y="504687"/>
                    <a:pt x="3781010" y="471455"/>
                  </a:cubicBezTo>
                  <a:cubicBezTo>
                    <a:pt x="3611688" y="404384"/>
                    <a:pt x="3435522" y="358818"/>
                    <a:pt x="3254466" y="338024"/>
                  </a:cubicBezTo>
                  <a:cubicBezTo>
                    <a:pt x="3209255" y="333029"/>
                    <a:pt x="3163720" y="328748"/>
                    <a:pt x="3117966" y="326812"/>
                  </a:cubicBezTo>
                  <a:lnTo>
                    <a:pt x="3083625" y="325179"/>
                  </a:lnTo>
                  <a:lnTo>
                    <a:pt x="3049173" y="324366"/>
                  </a:lnTo>
                  <a:cubicBezTo>
                    <a:pt x="3026568" y="323447"/>
                    <a:pt x="3002550" y="323855"/>
                    <a:pt x="2978858" y="323855"/>
                  </a:cubicBezTo>
                  <a:cubicBezTo>
                    <a:pt x="2883983" y="323956"/>
                    <a:pt x="2789434" y="327423"/>
                    <a:pt x="2695862" y="335373"/>
                  </a:cubicBezTo>
                  <a:cubicBezTo>
                    <a:pt x="2602290" y="343223"/>
                    <a:pt x="2509371" y="354945"/>
                    <a:pt x="2417972" y="372070"/>
                  </a:cubicBezTo>
                  <a:cubicBezTo>
                    <a:pt x="2326683" y="389500"/>
                    <a:pt x="2236697" y="411009"/>
                    <a:pt x="2148451" y="437613"/>
                  </a:cubicBezTo>
                  <a:cubicBezTo>
                    <a:pt x="2060204" y="464116"/>
                    <a:pt x="1973588" y="495411"/>
                    <a:pt x="1889690" y="532515"/>
                  </a:cubicBezTo>
                  <a:cubicBezTo>
                    <a:pt x="1805247" y="568599"/>
                    <a:pt x="1723848" y="611411"/>
                    <a:pt x="1644512" y="658098"/>
                  </a:cubicBezTo>
                  <a:cubicBezTo>
                    <a:pt x="1486169" y="751979"/>
                    <a:pt x="1338149" y="865229"/>
                    <a:pt x="1200999" y="992137"/>
                  </a:cubicBezTo>
                  <a:cubicBezTo>
                    <a:pt x="1132531" y="1055744"/>
                    <a:pt x="1066782" y="1122715"/>
                    <a:pt x="1003531" y="1192234"/>
                  </a:cubicBezTo>
                  <a:cubicBezTo>
                    <a:pt x="971688" y="1226790"/>
                    <a:pt x="941150" y="1262568"/>
                    <a:pt x="910394" y="1298347"/>
                  </a:cubicBezTo>
                  <a:cubicBezTo>
                    <a:pt x="880507" y="1334738"/>
                    <a:pt x="850187" y="1370925"/>
                    <a:pt x="821278" y="1408233"/>
                  </a:cubicBezTo>
                  <a:cubicBezTo>
                    <a:pt x="792152" y="1444624"/>
                    <a:pt x="762266" y="1484480"/>
                    <a:pt x="732162" y="1521993"/>
                  </a:cubicBezTo>
                  <a:cubicBezTo>
                    <a:pt x="701950" y="1559810"/>
                    <a:pt x="671302" y="1597219"/>
                    <a:pt x="640548" y="1634323"/>
                  </a:cubicBezTo>
                  <a:cubicBezTo>
                    <a:pt x="579362" y="1708838"/>
                    <a:pt x="516980" y="1781618"/>
                    <a:pt x="457317" y="1855930"/>
                  </a:cubicBezTo>
                  <a:cubicBezTo>
                    <a:pt x="427540" y="1893033"/>
                    <a:pt x="397870" y="1930239"/>
                    <a:pt x="369288" y="1967955"/>
                  </a:cubicBezTo>
                  <a:cubicBezTo>
                    <a:pt x="341141" y="2005976"/>
                    <a:pt x="313211" y="2044100"/>
                    <a:pt x="287128" y="2083243"/>
                  </a:cubicBezTo>
                  <a:cubicBezTo>
                    <a:pt x="260936" y="2122284"/>
                    <a:pt x="235506" y="2161835"/>
                    <a:pt x="212683" y="2202607"/>
                  </a:cubicBezTo>
                  <a:cubicBezTo>
                    <a:pt x="200728" y="2222791"/>
                    <a:pt x="190187" y="2243586"/>
                    <a:pt x="179101" y="2264177"/>
                  </a:cubicBezTo>
                  <a:cubicBezTo>
                    <a:pt x="168886" y="2285072"/>
                    <a:pt x="158127" y="2305867"/>
                    <a:pt x="148890" y="2327172"/>
                  </a:cubicBezTo>
                  <a:cubicBezTo>
                    <a:pt x="109982" y="2411777"/>
                    <a:pt x="81183" y="2500256"/>
                    <a:pt x="61295" y="2590672"/>
                  </a:cubicBezTo>
                  <a:cubicBezTo>
                    <a:pt x="42386" y="2681292"/>
                    <a:pt x="33147" y="2773643"/>
                    <a:pt x="32604" y="2866202"/>
                  </a:cubicBezTo>
                  <a:cubicBezTo>
                    <a:pt x="32495" y="3051925"/>
                    <a:pt x="55643" y="3237650"/>
                    <a:pt x="100853" y="3418074"/>
                  </a:cubicBezTo>
                  <a:cubicBezTo>
                    <a:pt x="123133" y="3508490"/>
                    <a:pt x="151498" y="3597377"/>
                    <a:pt x="184971" y="3684428"/>
                  </a:cubicBezTo>
                  <a:cubicBezTo>
                    <a:pt x="192796" y="3706344"/>
                    <a:pt x="202250" y="3727751"/>
                    <a:pt x="210836" y="3749462"/>
                  </a:cubicBezTo>
                  <a:cubicBezTo>
                    <a:pt x="219421" y="3771175"/>
                    <a:pt x="228985" y="3792479"/>
                    <a:pt x="238440" y="3813783"/>
                  </a:cubicBezTo>
                  <a:lnTo>
                    <a:pt x="252894" y="3845688"/>
                  </a:lnTo>
                  <a:lnTo>
                    <a:pt x="268109" y="3877287"/>
                  </a:lnTo>
                  <a:cubicBezTo>
                    <a:pt x="278215" y="3898287"/>
                    <a:pt x="288432" y="3919284"/>
                    <a:pt x="299409" y="3939978"/>
                  </a:cubicBezTo>
                  <a:cubicBezTo>
                    <a:pt x="341792" y="4023258"/>
                    <a:pt x="389828" y="4103787"/>
                    <a:pt x="440689" y="4182378"/>
                  </a:cubicBezTo>
                  <a:cubicBezTo>
                    <a:pt x="492420" y="4260561"/>
                    <a:pt x="547953" y="4336299"/>
                    <a:pt x="606640" y="4409488"/>
                  </a:cubicBezTo>
                  <a:cubicBezTo>
                    <a:pt x="665381" y="4482677"/>
                    <a:pt x="727435" y="4553292"/>
                    <a:pt x="792425" y="4621205"/>
                  </a:cubicBezTo>
                  <a:lnTo>
                    <a:pt x="802442" y="4630833"/>
                  </a:lnTo>
                  <a:lnTo>
                    <a:pt x="592561" y="4630833"/>
                  </a:lnTo>
                  <a:lnTo>
                    <a:pt x="489377" y="4483185"/>
                  </a:lnTo>
                  <a:cubicBezTo>
                    <a:pt x="437212" y="4401230"/>
                    <a:pt x="388850" y="4317339"/>
                    <a:pt x="344944" y="4231611"/>
                  </a:cubicBezTo>
                  <a:cubicBezTo>
                    <a:pt x="300386" y="4146191"/>
                    <a:pt x="260828" y="4058731"/>
                    <a:pt x="224311" y="3970456"/>
                  </a:cubicBezTo>
                  <a:cubicBezTo>
                    <a:pt x="78901" y="3617049"/>
                    <a:pt x="1413" y="3242136"/>
                    <a:pt x="0" y="2866202"/>
                  </a:cubicBezTo>
                  <a:cubicBezTo>
                    <a:pt x="0" y="2771912"/>
                    <a:pt x="8043" y="2677417"/>
                    <a:pt x="25105" y="2584351"/>
                  </a:cubicBezTo>
                  <a:cubicBezTo>
                    <a:pt x="42928" y="2491285"/>
                    <a:pt x="69446" y="2399444"/>
                    <a:pt x="105200" y="2310863"/>
                  </a:cubicBezTo>
                  <a:cubicBezTo>
                    <a:pt x="140304" y="2221974"/>
                    <a:pt x="184318" y="2136351"/>
                    <a:pt x="232245" y="2053172"/>
                  </a:cubicBezTo>
                  <a:cubicBezTo>
                    <a:pt x="256154" y="2011379"/>
                    <a:pt x="281802" y="1970810"/>
                    <a:pt x="307667" y="1930341"/>
                  </a:cubicBezTo>
                  <a:cubicBezTo>
                    <a:pt x="333533" y="1889873"/>
                    <a:pt x="360049" y="1849915"/>
                    <a:pt x="386893" y="1810161"/>
                  </a:cubicBezTo>
                  <a:lnTo>
                    <a:pt x="548823" y="1573876"/>
                  </a:lnTo>
                  <a:cubicBezTo>
                    <a:pt x="575341" y="1534529"/>
                    <a:pt x="601098" y="1494877"/>
                    <a:pt x="626419" y="1455224"/>
                  </a:cubicBezTo>
                  <a:cubicBezTo>
                    <a:pt x="651959" y="1415266"/>
                    <a:pt x="675434" y="1376225"/>
                    <a:pt x="701081" y="1334534"/>
                  </a:cubicBezTo>
                  <a:cubicBezTo>
                    <a:pt x="751290" y="1252070"/>
                    <a:pt x="804324" y="1170828"/>
                    <a:pt x="861162" y="1091320"/>
                  </a:cubicBezTo>
                  <a:cubicBezTo>
                    <a:pt x="917894" y="1011810"/>
                    <a:pt x="977884" y="933729"/>
                    <a:pt x="1042329" y="858093"/>
                  </a:cubicBezTo>
                  <a:cubicBezTo>
                    <a:pt x="1171765" y="707536"/>
                    <a:pt x="1319348" y="566764"/>
                    <a:pt x="1487799" y="446686"/>
                  </a:cubicBezTo>
                  <a:cubicBezTo>
                    <a:pt x="1571699" y="386340"/>
                    <a:pt x="1661031" y="332010"/>
                    <a:pt x="1754060" y="283388"/>
                  </a:cubicBezTo>
                  <a:cubicBezTo>
                    <a:pt x="1847414" y="235478"/>
                    <a:pt x="1944463" y="193278"/>
                    <a:pt x="2044121" y="157906"/>
                  </a:cubicBezTo>
                  <a:cubicBezTo>
                    <a:pt x="2143778" y="122638"/>
                    <a:pt x="2245936" y="93789"/>
                    <a:pt x="2349287" y="71364"/>
                  </a:cubicBezTo>
                  <a:cubicBezTo>
                    <a:pt x="2452641" y="48939"/>
                    <a:pt x="2556971" y="32935"/>
                    <a:pt x="2661411" y="21213"/>
                  </a:cubicBezTo>
                  <a:cubicBezTo>
                    <a:pt x="2713576" y="14994"/>
                    <a:pt x="2765850" y="11222"/>
                    <a:pt x="2818124" y="7146"/>
                  </a:cubicBezTo>
                  <a:cubicBezTo>
                    <a:pt x="2870290" y="4596"/>
                    <a:pt x="2922672" y="1640"/>
                    <a:pt x="2974728" y="1029"/>
                  </a:cubicBezTo>
                  <a:cubicBezTo>
                    <a:pt x="3000811" y="519"/>
                    <a:pt x="3026568" y="-296"/>
                    <a:pt x="3053738" y="11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1070" name="Group 1069">
            <a:extLst>
              <a:ext uri="{FF2B5EF4-FFF2-40B4-BE49-F238E27FC236}">
                <a16:creationId xmlns:a16="http://schemas.microsoft.com/office/drawing/2014/main" id="{2786ABD8-AB9F-46F2-A7D9-36F1F7338C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5112326" y="0"/>
            <a:ext cx="4683941" cy="3456291"/>
            <a:chOff x="4345582" y="0"/>
            <a:chExt cx="5069918" cy="3741104"/>
          </a:xfrm>
          <a:solidFill>
            <a:schemeClr val="accent5">
              <a:alpha val="5000"/>
            </a:schemeClr>
          </a:solidFill>
        </p:grpSpPr>
        <p:sp>
          <p:nvSpPr>
            <p:cNvPr id="1071" name="Freeform: Shape 1070">
              <a:extLst>
                <a:ext uri="{FF2B5EF4-FFF2-40B4-BE49-F238E27FC236}">
                  <a16:creationId xmlns:a16="http://schemas.microsoft.com/office/drawing/2014/main" id="{DB26E49F-E19A-487B-A8A4-A26128CFDC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45582" y="1"/>
              <a:ext cx="5069918" cy="3741103"/>
            </a:xfrm>
            <a:custGeom>
              <a:avLst/>
              <a:gdLst>
                <a:gd name="connsiteX0" fmla="*/ 475344 w 5069918"/>
                <a:gd name="connsiteY0" fmla="*/ 0 h 3741103"/>
                <a:gd name="connsiteX1" fmla="*/ 643707 w 5069918"/>
                <a:gd name="connsiteY1" fmla="*/ 0 h 3741103"/>
                <a:gd name="connsiteX2" fmla="*/ 635672 w 5069918"/>
                <a:gd name="connsiteY2" fmla="*/ 7778 h 3741103"/>
                <a:gd name="connsiteX3" fmla="*/ 486638 w 5069918"/>
                <a:gd name="connsiteY3" fmla="*/ 178818 h 3741103"/>
                <a:gd name="connsiteX4" fmla="*/ 353514 w 5069918"/>
                <a:gd name="connsiteY4" fmla="*/ 362293 h 3741103"/>
                <a:gd name="connsiteX5" fmla="*/ 240181 w 5069918"/>
                <a:gd name="connsiteY5" fmla="*/ 558120 h 3741103"/>
                <a:gd name="connsiteX6" fmla="*/ 215073 w 5069918"/>
                <a:gd name="connsiteY6" fmla="*/ 608766 h 3741103"/>
                <a:gd name="connsiteX7" fmla="*/ 202868 w 5069918"/>
                <a:gd name="connsiteY7" fmla="*/ 634294 h 3741103"/>
                <a:gd name="connsiteX8" fmla="*/ 191273 w 5069918"/>
                <a:gd name="connsiteY8" fmla="*/ 660069 h 3741103"/>
                <a:gd name="connsiteX9" fmla="*/ 169129 w 5069918"/>
                <a:gd name="connsiteY9" fmla="*/ 712032 h 3741103"/>
                <a:gd name="connsiteX10" fmla="*/ 148381 w 5069918"/>
                <a:gd name="connsiteY10" fmla="*/ 764571 h 3741103"/>
                <a:gd name="connsiteX11" fmla="*/ 80903 w 5069918"/>
                <a:gd name="connsiteY11" fmla="*/ 979750 h 3741103"/>
                <a:gd name="connsiteX12" fmla="*/ 26154 w 5069918"/>
                <a:gd name="connsiteY12" fmla="*/ 1425590 h 3741103"/>
                <a:gd name="connsiteX13" fmla="*/ 49170 w 5069918"/>
                <a:gd name="connsiteY13" fmla="*/ 1648182 h 3741103"/>
                <a:gd name="connsiteX14" fmla="*/ 119437 w 5069918"/>
                <a:gd name="connsiteY14" fmla="*/ 1861055 h 3741103"/>
                <a:gd name="connsiteX15" fmla="*/ 143672 w 5069918"/>
                <a:gd name="connsiteY15" fmla="*/ 1911947 h 3741103"/>
                <a:gd name="connsiteX16" fmla="*/ 170611 w 5069918"/>
                <a:gd name="connsiteY16" fmla="*/ 1961687 h 3741103"/>
                <a:gd name="connsiteX17" fmla="*/ 230330 w 5069918"/>
                <a:gd name="connsiteY17" fmla="*/ 2058118 h 3741103"/>
                <a:gd name="connsiteX18" fmla="*/ 296237 w 5069918"/>
                <a:gd name="connsiteY18" fmla="*/ 2151255 h 3741103"/>
                <a:gd name="connsiteX19" fmla="*/ 366853 w 5069918"/>
                <a:gd name="connsiteY19" fmla="*/ 2241757 h 3741103"/>
                <a:gd name="connsiteX20" fmla="*/ 513838 w 5069918"/>
                <a:gd name="connsiteY20" fmla="*/ 2420786 h 3741103"/>
                <a:gd name="connsiteX21" fmla="*/ 587330 w 5069918"/>
                <a:gd name="connsiteY21" fmla="*/ 2511534 h 3741103"/>
                <a:gd name="connsiteX22" fmla="*/ 658817 w 5069918"/>
                <a:gd name="connsiteY22" fmla="*/ 2603437 h 3741103"/>
                <a:gd name="connsiteX23" fmla="*/ 730305 w 5069918"/>
                <a:gd name="connsiteY23" fmla="*/ 2692210 h 3741103"/>
                <a:gd name="connsiteX24" fmla="*/ 805018 w 5069918"/>
                <a:gd name="connsiteY24" fmla="*/ 2777936 h 3741103"/>
                <a:gd name="connsiteX25" fmla="*/ 963424 w 5069918"/>
                <a:gd name="connsiteY25" fmla="*/ 2939588 h 3741103"/>
                <a:gd name="connsiteX26" fmla="*/ 1319204 w 5069918"/>
                <a:gd name="connsiteY26" fmla="*/ 3209447 h 3741103"/>
                <a:gd name="connsiteX27" fmla="*/ 1515882 w 5069918"/>
                <a:gd name="connsiteY27" fmla="*/ 3310902 h 3741103"/>
                <a:gd name="connsiteX28" fmla="*/ 1723456 w 5069918"/>
                <a:gd name="connsiteY28" fmla="*/ 3387570 h 3741103"/>
                <a:gd name="connsiteX29" fmla="*/ 1939662 w 5069918"/>
                <a:gd name="connsiteY29" fmla="*/ 3440520 h 3741103"/>
                <a:gd name="connsiteX30" fmla="*/ 2162581 w 5069918"/>
                <a:gd name="connsiteY30" fmla="*/ 3470167 h 3741103"/>
                <a:gd name="connsiteX31" fmla="*/ 2389597 w 5069918"/>
                <a:gd name="connsiteY31" fmla="*/ 3479472 h 3741103"/>
                <a:gd name="connsiteX32" fmla="*/ 2446002 w 5069918"/>
                <a:gd name="connsiteY32" fmla="*/ 3479059 h 3741103"/>
                <a:gd name="connsiteX33" fmla="*/ 2473639 w 5069918"/>
                <a:gd name="connsiteY33" fmla="*/ 3478402 h 3741103"/>
                <a:gd name="connsiteX34" fmla="*/ 2501187 w 5069918"/>
                <a:gd name="connsiteY34" fmla="*/ 3477083 h 3741103"/>
                <a:gd name="connsiteX35" fmla="*/ 2610685 w 5069918"/>
                <a:gd name="connsiteY35" fmla="*/ 3468025 h 3741103"/>
                <a:gd name="connsiteX36" fmla="*/ 3033071 w 5069918"/>
                <a:gd name="connsiteY36" fmla="*/ 3360230 h 3741103"/>
                <a:gd name="connsiteX37" fmla="*/ 3232974 w 5069918"/>
                <a:gd name="connsiteY37" fmla="*/ 3266681 h 3741103"/>
                <a:gd name="connsiteX38" fmla="*/ 3425990 w 5069918"/>
                <a:gd name="connsiteY38" fmla="*/ 3152873 h 3741103"/>
                <a:gd name="connsiteX39" fmla="*/ 3613601 w 5069918"/>
                <a:gd name="connsiteY39" fmla="*/ 3024078 h 3741103"/>
                <a:gd name="connsiteX40" fmla="*/ 3706185 w 5069918"/>
                <a:gd name="connsiteY40" fmla="*/ 2955893 h 3741103"/>
                <a:gd name="connsiteX41" fmla="*/ 3799729 w 5069918"/>
                <a:gd name="connsiteY41" fmla="*/ 2885155 h 3741103"/>
                <a:gd name="connsiteX42" fmla="*/ 4175561 w 5069918"/>
                <a:gd name="connsiteY42" fmla="*/ 2606072 h 3741103"/>
                <a:gd name="connsiteX43" fmla="*/ 4517132 w 5069918"/>
                <a:gd name="connsiteY43" fmla="*/ 2312331 h 3741103"/>
                <a:gd name="connsiteX44" fmla="*/ 4659758 w 5069918"/>
                <a:gd name="connsiteY44" fmla="*/ 2148703 h 3741103"/>
                <a:gd name="connsiteX45" fmla="*/ 4773178 w 5069918"/>
                <a:gd name="connsiteY45" fmla="*/ 1969674 h 3741103"/>
                <a:gd name="connsiteX46" fmla="*/ 4892092 w 5069918"/>
                <a:gd name="connsiteY46" fmla="*/ 1567562 h 3741103"/>
                <a:gd name="connsiteX47" fmla="*/ 4898804 w 5069918"/>
                <a:gd name="connsiteY47" fmla="*/ 1460754 h 3741103"/>
                <a:gd name="connsiteX48" fmla="*/ 4899153 w 5069918"/>
                <a:gd name="connsiteY48" fmla="*/ 1406239 h 3741103"/>
                <a:gd name="connsiteX49" fmla="*/ 4898456 w 5069918"/>
                <a:gd name="connsiteY49" fmla="*/ 1350735 h 3741103"/>
                <a:gd name="connsiteX50" fmla="*/ 4886774 w 5069918"/>
                <a:gd name="connsiteY50" fmla="*/ 1128886 h 3741103"/>
                <a:gd name="connsiteX51" fmla="*/ 4815896 w 5069918"/>
                <a:gd name="connsiteY51" fmla="*/ 689221 h 3741103"/>
                <a:gd name="connsiteX52" fmla="*/ 4673183 w 5069918"/>
                <a:gd name="connsiteY52" fmla="*/ 264874 h 3741103"/>
                <a:gd name="connsiteX53" fmla="*/ 4625496 w 5069918"/>
                <a:gd name="connsiteY53" fmla="*/ 162925 h 3741103"/>
                <a:gd name="connsiteX54" fmla="*/ 4572490 w 5069918"/>
                <a:gd name="connsiteY54" fmla="*/ 63364 h 3741103"/>
                <a:gd name="connsiteX55" fmla="*/ 4532299 w 5069918"/>
                <a:gd name="connsiteY55" fmla="*/ 0 h 3741103"/>
                <a:gd name="connsiteX56" fmla="*/ 4626680 w 5069918"/>
                <a:gd name="connsiteY56" fmla="*/ 0 h 3741103"/>
                <a:gd name="connsiteX57" fmla="*/ 4643978 w 5069918"/>
                <a:gd name="connsiteY57" fmla="*/ 26636 h 3741103"/>
                <a:gd name="connsiteX58" fmla="*/ 4700644 w 5069918"/>
                <a:gd name="connsiteY58" fmla="*/ 128338 h 3741103"/>
                <a:gd name="connsiteX59" fmla="*/ 4753214 w 5069918"/>
                <a:gd name="connsiteY59" fmla="*/ 232016 h 3741103"/>
                <a:gd name="connsiteX60" fmla="*/ 4921297 w 5069918"/>
                <a:gd name="connsiteY60" fmla="*/ 663363 h 3741103"/>
                <a:gd name="connsiteX61" fmla="*/ 5027482 w 5069918"/>
                <a:gd name="connsiteY61" fmla="*/ 1112991 h 3741103"/>
                <a:gd name="connsiteX62" fmla="*/ 5058082 w 5069918"/>
                <a:gd name="connsiteY62" fmla="*/ 1342088 h 3741103"/>
                <a:gd name="connsiteX63" fmla="*/ 5063486 w 5069918"/>
                <a:gd name="connsiteY63" fmla="*/ 1399651 h 3741103"/>
                <a:gd name="connsiteX64" fmla="*/ 5067846 w 5069918"/>
                <a:gd name="connsiteY64" fmla="*/ 1458284 h 3741103"/>
                <a:gd name="connsiteX65" fmla="*/ 5069414 w 5069918"/>
                <a:gd name="connsiteY65" fmla="*/ 1577772 h 3741103"/>
                <a:gd name="connsiteX66" fmla="*/ 5040732 w 5069918"/>
                <a:gd name="connsiteY66" fmla="*/ 1817822 h 3741103"/>
                <a:gd name="connsiteX67" fmla="*/ 4964102 w 5069918"/>
                <a:gd name="connsiteY67" fmla="*/ 2050871 h 3741103"/>
                <a:gd name="connsiteX68" fmla="*/ 4689486 w 5069918"/>
                <a:gd name="connsiteY68" fmla="*/ 2458008 h 3741103"/>
                <a:gd name="connsiteX69" fmla="*/ 4333792 w 5069918"/>
                <a:gd name="connsiteY69" fmla="*/ 2784606 h 3741103"/>
                <a:gd name="connsiteX70" fmla="*/ 3965197 w 5069918"/>
                <a:gd name="connsiteY70" fmla="*/ 3076041 h 3741103"/>
                <a:gd name="connsiteX71" fmla="*/ 3873745 w 5069918"/>
                <a:gd name="connsiteY71" fmla="*/ 3149167 h 3741103"/>
                <a:gd name="connsiteX72" fmla="*/ 3779416 w 5069918"/>
                <a:gd name="connsiteY72" fmla="*/ 3222705 h 3741103"/>
                <a:gd name="connsiteX73" fmla="*/ 3582739 w 5069918"/>
                <a:gd name="connsiteY73" fmla="*/ 3364594 h 3741103"/>
                <a:gd name="connsiteX74" fmla="*/ 3371851 w 5069918"/>
                <a:gd name="connsiteY74" fmla="*/ 3494377 h 3741103"/>
                <a:gd name="connsiteX75" fmla="*/ 3143615 w 5069918"/>
                <a:gd name="connsiteY75" fmla="*/ 3603819 h 3741103"/>
                <a:gd name="connsiteX76" fmla="*/ 2643552 w 5069918"/>
                <a:gd name="connsiteY76" fmla="*/ 3730555 h 3741103"/>
                <a:gd name="connsiteX77" fmla="*/ 2514264 w 5069918"/>
                <a:gd name="connsiteY77" fmla="*/ 3739696 h 3741103"/>
                <a:gd name="connsiteX78" fmla="*/ 2481920 w 5069918"/>
                <a:gd name="connsiteY78" fmla="*/ 3740849 h 3741103"/>
                <a:gd name="connsiteX79" fmla="*/ 2449664 w 5069918"/>
                <a:gd name="connsiteY79" fmla="*/ 3741014 h 3741103"/>
                <a:gd name="connsiteX80" fmla="*/ 2386284 w 5069918"/>
                <a:gd name="connsiteY80" fmla="*/ 3740273 h 3741103"/>
                <a:gd name="connsiteX81" fmla="*/ 2260658 w 5069918"/>
                <a:gd name="connsiteY81" fmla="*/ 3735331 h 3741103"/>
                <a:gd name="connsiteX82" fmla="*/ 2134945 w 5069918"/>
                <a:gd name="connsiteY82" fmla="*/ 3723967 h 3741103"/>
                <a:gd name="connsiteX83" fmla="*/ 1884564 w 5069918"/>
                <a:gd name="connsiteY83" fmla="*/ 3683451 h 3741103"/>
                <a:gd name="connsiteX84" fmla="*/ 1639764 w 5069918"/>
                <a:gd name="connsiteY84" fmla="*/ 3613537 h 3741103"/>
                <a:gd name="connsiteX85" fmla="*/ 1407081 w 5069918"/>
                <a:gd name="connsiteY85" fmla="*/ 3512164 h 3741103"/>
                <a:gd name="connsiteX86" fmla="*/ 1193491 w 5069918"/>
                <a:gd name="connsiteY86" fmla="*/ 3380240 h 3741103"/>
                <a:gd name="connsiteX87" fmla="*/ 836141 w 5069918"/>
                <a:gd name="connsiteY87" fmla="*/ 3047878 h 3741103"/>
                <a:gd name="connsiteX88" fmla="*/ 690812 w 5069918"/>
                <a:gd name="connsiteY88" fmla="*/ 2859461 h 3741103"/>
                <a:gd name="connsiteX89" fmla="*/ 562397 w 5069918"/>
                <a:gd name="connsiteY89" fmla="*/ 2662976 h 3741103"/>
                <a:gd name="connsiteX90" fmla="*/ 502504 w 5069918"/>
                <a:gd name="connsiteY90" fmla="*/ 2565474 h 3741103"/>
                <a:gd name="connsiteX91" fmla="*/ 440258 w 5069918"/>
                <a:gd name="connsiteY91" fmla="*/ 2469619 h 3741103"/>
                <a:gd name="connsiteX92" fmla="*/ 310360 w 5069918"/>
                <a:gd name="connsiteY92" fmla="*/ 2278732 h 3741103"/>
                <a:gd name="connsiteX93" fmla="*/ 246806 w 5069918"/>
                <a:gd name="connsiteY93" fmla="*/ 2181642 h 3741103"/>
                <a:gd name="connsiteX94" fmla="*/ 186303 w 5069918"/>
                <a:gd name="connsiteY94" fmla="*/ 2082411 h 3741103"/>
                <a:gd name="connsiteX95" fmla="*/ 84390 w 5069918"/>
                <a:gd name="connsiteY95" fmla="*/ 1874231 h 3741103"/>
                <a:gd name="connsiteX96" fmla="*/ 20139 w 5069918"/>
                <a:gd name="connsiteY96" fmla="*/ 1653288 h 3741103"/>
                <a:gd name="connsiteX97" fmla="*/ 0 w 5069918"/>
                <a:gd name="connsiteY97" fmla="*/ 1425590 h 3741103"/>
                <a:gd name="connsiteX98" fmla="*/ 179939 w 5069918"/>
                <a:gd name="connsiteY98" fmla="*/ 533498 h 3741103"/>
                <a:gd name="connsiteX99" fmla="*/ 276709 w 5069918"/>
                <a:gd name="connsiteY99" fmla="*/ 322519 h 3741103"/>
                <a:gd name="connsiteX100" fmla="*/ 392571 w 5069918"/>
                <a:gd name="connsiteY100" fmla="*/ 119280 h 37411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</a:cxnLst>
              <a:rect l="l" t="t" r="r" b="b"/>
              <a:pathLst>
                <a:path w="5069918" h="3741103">
                  <a:moveTo>
                    <a:pt x="475344" y="0"/>
                  </a:moveTo>
                  <a:lnTo>
                    <a:pt x="643707" y="0"/>
                  </a:lnTo>
                  <a:lnTo>
                    <a:pt x="635672" y="7778"/>
                  </a:lnTo>
                  <a:cubicBezTo>
                    <a:pt x="583538" y="62643"/>
                    <a:pt x="533759" y="119691"/>
                    <a:pt x="486638" y="178818"/>
                  </a:cubicBezTo>
                  <a:cubicBezTo>
                    <a:pt x="439560" y="237945"/>
                    <a:pt x="395012" y="299131"/>
                    <a:pt x="353514" y="362293"/>
                  </a:cubicBezTo>
                  <a:cubicBezTo>
                    <a:pt x="312714" y="425784"/>
                    <a:pt x="274180" y="490841"/>
                    <a:pt x="240181" y="558120"/>
                  </a:cubicBezTo>
                  <a:cubicBezTo>
                    <a:pt x="231376" y="574838"/>
                    <a:pt x="223180" y="591801"/>
                    <a:pt x="215073" y="608766"/>
                  </a:cubicBezTo>
                  <a:lnTo>
                    <a:pt x="202868" y="634294"/>
                  </a:lnTo>
                  <a:lnTo>
                    <a:pt x="191273" y="660069"/>
                  </a:lnTo>
                  <a:cubicBezTo>
                    <a:pt x="183688" y="677280"/>
                    <a:pt x="176016" y="694491"/>
                    <a:pt x="169129" y="712032"/>
                  </a:cubicBezTo>
                  <a:cubicBezTo>
                    <a:pt x="162242" y="729572"/>
                    <a:pt x="154658" y="746866"/>
                    <a:pt x="148381" y="764571"/>
                  </a:cubicBezTo>
                  <a:cubicBezTo>
                    <a:pt x="121529" y="834897"/>
                    <a:pt x="98775" y="906706"/>
                    <a:pt x="80903" y="979750"/>
                  </a:cubicBezTo>
                  <a:cubicBezTo>
                    <a:pt x="44636" y="1125509"/>
                    <a:pt x="26067" y="1275550"/>
                    <a:pt x="26154" y="1425590"/>
                  </a:cubicBezTo>
                  <a:cubicBezTo>
                    <a:pt x="26590" y="1500365"/>
                    <a:pt x="34001" y="1574973"/>
                    <a:pt x="49170" y="1648182"/>
                  </a:cubicBezTo>
                  <a:cubicBezTo>
                    <a:pt x="65124" y="1721226"/>
                    <a:pt x="88226" y="1792705"/>
                    <a:pt x="119437" y="1861055"/>
                  </a:cubicBezTo>
                  <a:cubicBezTo>
                    <a:pt x="126847" y="1878267"/>
                    <a:pt x="135478" y="1895066"/>
                    <a:pt x="143672" y="1911947"/>
                  </a:cubicBezTo>
                  <a:cubicBezTo>
                    <a:pt x="152565" y="1928582"/>
                    <a:pt x="161021" y="1945381"/>
                    <a:pt x="170611" y="1961687"/>
                  </a:cubicBezTo>
                  <a:cubicBezTo>
                    <a:pt x="188919" y="1994626"/>
                    <a:pt x="209319" y="2026578"/>
                    <a:pt x="230330" y="2058118"/>
                  </a:cubicBezTo>
                  <a:cubicBezTo>
                    <a:pt x="251253" y="2089740"/>
                    <a:pt x="273658" y="2120539"/>
                    <a:pt x="296237" y="2151255"/>
                  </a:cubicBezTo>
                  <a:cubicBezTo>
                    <a:pt x="319165" y="2181725"/>
                    <a:pt x="342966" y="2211782"/>
                    <a:pt x="366853" y="2241757"/>
                  </a:cubicBezTo>
                  <a:cubicBezTo>
                    <a:pt x="414714" y="2301791"/>
                    <a:pt x="464756" y="2360588"/>
                    <a:pt x="513838" y="2420786"/>
                  </a:cubicBezTo>
                  <a:cubicBezTo>
                    <a:pt x="538509" y="2450761"/>
                    <a:pt x="563094" y="2480983"/>
                    <a:pt x="587330" y="2511534"/>
                  </a:cubicBezTo>
                  <a:cubicBezTo>
                    <a:pt x="611479" y="2541839"/>
                    <a:pt x="635453" y="2574038"/>
                    <a:pt x="658817" y="2603437"/>
                  </a:cubicBezTo>
                  <a:cubicBezTo>
                    <a:pt x="682008" y="2633577"/>
                    <a:pt x="706330" y="2662811"/>
                    <a:pt x="730305" y="2692210"/>
                  </a:cubicBezTo>
                  <a:cubicBezTo>
                    <a:pt x="754977" y="2721115"/>
                    <a:pt x="779474" y="2750019"/>
                    <a:pt x="805018" y="2777936"/>
                  </a:cubicBezTo>
                  <a:cubicBezTo>
                    <a:pt x="855757" y="2834098"/>
                    <a:pt x="908500" y="2888202"/>
                    <a:pt x="963424" y="2939588"/>
                  </a:cubicBezTo>
                  <a:cubicBezTo>
                    <a:pt x="1073444" y="3042113"/>
                    <a:pt x="1192183" y="3133604"/>
                    <a:pt x="1319204" y="3209447"/>
                  </a:cubicBezTo>
                  <a:cubicBezTo>
                    <a:pt x="1382846" y="3247164"/>
                    <a:pt x="1448143" y="3281751"/>
                    <a:pt x="1515882" y="3310902"/>
                  </a:cubicBezTo>
                  <a:cubicBezTo>
                    <a:pt x="1583184" y="3340877"/>
                    <a:pt x="1652666" y="3366159"/>
                    <a:pt x="1723456" y="3387570"/>
                  </a:cubicBezTo>
                  <a:cubicBezTo>
                    <a:pt x="1794246" y="3409063"/>
                    <a:pt x="1866431" y="3426439"/>
                    <a:pt x="1939662" y="3440520"/>
                  </a:cubicBezTo>
                  <a:cubicBezTo>
                    <a:pt x="2012981" y="3454355"/>
                    <a:pt x="2087519" y="3463825"/>
                    <a:pt x="2162581" y="3470167"/>
                  </a:cubicBezTo>
                  <a:cubicBezTo>
                    <a:pt x="2237643" y="3476589"/>
                    <a:pt x="2313489" y="3479390"/>
                    <a:pt x="2389597" y="3479472"/>
                  </a:cubicBezTo>
                  <a:cubicBezTo>
                    <a:pt x="2408602" y="3479472"/>
                    <a:pt x="2427869" y="3479801"/>
                    <a:pt x="2446002" y="3479059"/>
                  </a:cubicBezTo>
                  <a:lnTo>
                    <a:pt x="2473639" y="3478402"/>
                  </a:lnTo>
                  <a:lnTo>
                    <a:pt x="2501187" y="3477083"/>
                  </a:lnTo>
                  <a:cubicBezTo>
                    <a:pt x="2537890" y="3475519"/>
                    <a:pt x="2574418" y="3472060"/>
                    <a:pt x="2610685" y="3468025"/>
                  </a:cubicBezTo>
                  <a:cubicBezTo>
                    <a:pt x="2755926" y="3451226"/>
                    <a:pt x="2897244" y="3414415"/>
                    <a:pt x="3033071" y="3360230"/>
                  </a:cubicBezTo>
                  <a:cubicBezTo>
                    <a:pt x="3101158" y="3333383"/>
                    <a:pt x="3167589" y="3301514"/>
                    <a:pt x="3232974" y="3266681"/>
                  </a:cubicBezTo>
                  <a:cubicBezTo>
                    <a:pt x="3298446" y="3232011"/>
                    <a:pt x="3362697" y="3193554"/>
                    <a:pt x="3425990" y="3152873"/>
                  </a:cubicBezTo>
                  <a:cubicBezTo>
                    <a:pt x="3489282" y="3112110"/>
                    <a:pt x="3551529" y="3068712"/>
                    <a:pt x="3613601" y="3024078"/>
                  </a:cubicBezTo>
                  <a:cubicBezTo>
                    <a:pt x="3644549" y="3001762"/>
                    <a:pt x="3675411" y="2978868"/>
                    <a:pt x="3706185" y="2955893"/>
                  </a:cubicBezTo>
                  <a:lnTo>
                    <a:pt x="3799729" y="2885155"/>
                  </a:lnTo>
                  <a:cubicBezTo>
                    <a:pt x="3926402" y="2790205"/>
                    <a:pt x="4053597" y="2699374"/>
                    <a:pt x="4175561" y="2606072"/>
                  </a:cubicBezTo>
                  <a:cubicBezTo>
                    <a:pt x="4297526" y="2512852"/>
                    <a:pt x="4414084" y="2416833"/>
                    <a:pt x="4517132" y="2312331"/>
                  </a:cubicBezTo>
                  <a:cubicBezTo>
                    <a:pt x="4568480" y="2259956"/>
                    <a:pt x="4616604" y="2205689"/>
                    <a:pt x="4659758" y="2148703"/>
                  </a:cubicBezTo>
                  <a:cubicBezTo>
                    <a:pt x="4702650" y="2091634"/>
                    <a:pt x="4741184" y="2032096"/>
                    <a:pt x="4773178" y="1969674"/>
                  </a:cubicBezTo>
                  <a:cubicBezTo>
                    <a:pt x="4837865" y="1845080"/>
                    <a:pt x="4877446" y="1709038"/>
                    <a:pt x="4892092" y="1567562"/>
                  </a:cubicBezTo>
                  <a:cubicBezTo>
                    <a:pt x="4895666" y="1532233"/>
                    <a:pt x="4897845" y="1496576"/>
                    <a:pt x="4898804" y="1460754"/>
                  </a:cubicBezTo>
                  <a:cubicBezTo>
                    <a:pt x="4899066" y="1442884"/>
                    <a:pt x="4899414" y="1425015"/>
                    <a:pt x="4899153" y="1406239"/>
                  </a:cubicBezTo>
                  <a:cubicBezTo>
                    <a:pt x="4898979" y="1387711"/>
                    <a:pt x="4899066" y="1369263"/>
                    <a:pt x="4898456" y="1350735"/>
                  </a:cubicBezTo>
                  <a:cubicBezTo>
                    <a:pt x="4896974" y="1276703"/>
                    <a:pt x="4893226" y="1202753"/>
                    <a:pt x="4886774" y="1128886"/>
                  </a:cubicBezTo>
                  <a:cubicBezTo>
                    <a:pt x="4873610" y="981232"/>
                    <a:pt x="4851030" y="833991"/>
                    <a:pt x="4815896" y="689221"/>
                  </a:cubicBezTo>
                  <a:cubicBezTo>
                    <a:pt x="4780676" y="544533"/>
                    <a:pt x="4733860" y="402068"/>
                    <a:pt x="4673183" y="264874"/>
                  </a:cubicBezTo>
                  <a:cubicBezTo>
                    <a:pt x="4658101" y="230533"/>
                    <a:pt x="4642147" y="196605"/>
                    <a:pt x="4625496" y="162925"/>
                  </a:cubicBezTo>
                  <a:cubicBezTo>
                    <a:pt x="4608583" y="129326"/>
                    <a:pt x="4590885" y="96222"/>
                    <a:pt x="4572490" y="63364"/>
                  </a:cubicBezTo>
                  <a:lnTo>
                    <a:pt x="4532299" y="0"/>
                  </a:lnTo>
                  <a:lnTo>
                    <a:pt x="4626680" y="0"/>
                  </a:lnTo>
                  <a:lnTo>
                    <a:pt x="4643978" y="26636"/>
                  </a:lnTo>
                  <a:cubicBezTo>
                    <a:pt x="4663594" y="60152"/>
                    <a:pt x="4682598" y="94080"/>
                    <a:pt x="4700644" y="128338"/>
                  </a:cubicBezTo>
                  <a:cubicBezTo>
                    <a:pt x="4718866" y="162595"/>
                    <a:pt x="4736476" y="197100"/>
                    <a:pt x="4753214" y="232016"/>
                  </a:cubicBezTo>
                  <a:cubicBezTo>
                    <a:pt x="4820082" y="371681"/>
                    <a:pt x="4875964" y="515957"/>
                    <a:pt x="4921297" y="663363"/>
                  </a:cubicBezTo>
                  <a:cubicBezTo>
                    <a:pt x="4966630" y="810687"/>
                    <a:pt x="5002460" y="960975"/>
                    <a:pt x="5027482" y="1112991"/>
                  </a:cubicBezTo>
                  <a:cubicBezTo>
                    <a:pt x="5040123" y="1189000"/>
                    <a:pt x="5050323" y="1265421"/>
                    <a:pt x="5058082" y="1342088"/>
                  </a:cubicBezTo>
                  <a:cubicBezTo>
                    <a:pt x="5060261" y="1361276"/>
                    <a:pt x="5061743" y="1380464"/>
                    <a:pt x="5063486" y="1399651"/>
                  </a:cubicBezTo>
                  <a:cubicBezTo>
                    <a:pt x="5065318" y="1418591"/>
                    <a:pt x="5066625" y="1438437"/>
                    <a:pt x="5067846" y="1458284"/>
                  </a:cubicBezTo>
                  <a:cubicBezTo>
                    <a:pt x="5069851" y="1497894"/>
                    <a:pt x="5070461" y="1537751"/>
                    <a:pt x="5069414" y="1577772"/>
                  </a:cubicBezTo>
                  <a:cubicBezTo>
                    <a:pt x="5067060" y="1657734"/>
                    <a:pt x="5057820" y="1738272"/>
                    <a:pt x="5040732" y="1817822"/>
                  </a:cubicBezTo>
                  <a:cubicBezTo>
                    <a:pt x="5023123" y="1897289"/>
                    <a:pt x="4997578" y="1975686"/>
                    <a:pt x="4964102" y="2050871"/>
                  </a:cubicBezTo>
                  <a:cubicBezTo>
                    <a:pt x="4897409" y="2201736"/>
                    <a:pt x="4799942" y="2338271"/>
                    <a:pt x="4689486" y="2458008"/>
                  </a:cubicBezTo>
                  <a:cubicBezTo>
                    <a:pt x="4579116" y="2578485"/>
                    <a:pt x="4456716" y="2684139"/>
                    <a:pt x="4333792" y="2784606"/>
                  </a:cubicBezTo>
                  <a:cubicBezTo>
                    <a:pt x="4210520" y="2884908"/>
                    <a:pt x="4085853" y="2979775"/>
                    <a:pt x="3965197" y="3076041"/>
                  </a:cubicBezTo>
                  <a:lnTo>
                    <a:pt x="3873745" y="3149167"/>
                  </a:lnTo>
                  <a:cubicBezTo>
                    <a:pt x="3842621" y="3173790"/>
                    <a:pt x="3811325" y="3198413"/>
                    <a:pt x="3779416" y="3222705"/>
                  </a:cubicBezTo>
                  <a:cubicBezTo>
                    <a:pt x="3715863" y="3271374"/>
                    <a:pt x="3650652" y="3319055"/>
                    <a:pt x="3582739" y="3364594"/>
                  </a:cubicBezTo>
                  <a:cubicBezTo>
                    <a:pt x="3514913" y="3410051"/>
                    <a:pt x="3445170" y="3454190"/>
                    <a:pt x="3371851" y="3494377"/>
                  </a:cubicBezTo>
                  <a:cubicBezTo>
                    <a:pt x="3298533" y="3534481"/>
                    <a:pt x="3222687" y="3571703"/>
                    <a:pt x="3143615" y="3603819"/>
                  </a:cubicBezTo>
                  <a:cubicBezTo>
                    <a:pt x="2985994" y="3668876"/>
                    <a:pt x="2815732" y="3712356"/>
                    <a:pt x="2643552" y="3730555"/>
                  </a:cubicBezTo>
                  <a:cubicBezTo>
                    <a:pt x="2600484" y="3734838"/>
                    <a:pt x="2557331" y="3738297"/>
                    <a:pt x="2514264" y="3739696"/>
                  </a:cubicBezTo>
                  <a:lnTo>
                    <a:pt x="2481920" y="3740849"/>
                  </a:lnTo>
                  <a:lnTo>
                    <a:pt x="2449664" y="3741014"/>
                  </a:lnTo>
                  <a:cubicBezTo>
                    <a:pt x="2427869" y="3741343"/>
                    <a:pt x="2407207" y="3740685"/>
                    <a:pt x="2386284" y="3740273"/>
                  </a:cubicBezTo>
                  <a:cubicBezTo>
                    <a:pt x="2344525" y="3739779"/>
                    <a:pt x="2302505" y="3737391"/>
                    <a:pt x="2260658" y="3735331"/>
                  </a:cubicBezTo>
                  <a:cubicBezTo>
                    <a:pt x="2218725" y="3732038"/>
                    <a:pt x="2176791" y="3728991"/>
                    <a:pt x="2134945" y="3723967"/>
                  </a:cubicBezTo>
                  <a:cubicBezTo>
                    <a:pt x="2051165" y="3714497"/>
                    <a:pt x="1967473" y="3701568"/>
                    <a:pt x="1884564" y="3683451"/>
                  </a:cubicBezTo>
                  <a:cubicBezTo>
                    <a:pt x="1801657" y="3665335"/>
                    <a:pt x="1719708" y="3642029"/>
                    <a:pt x="1639764" y="3613537"/>
                  </a:cubicBezTo>
                  <a:cubicBezTo>
                    <a:pt x="1559820" y="3584961"/>
                    <a:pt x="1481969" y="3550869"/>
                    <a:pt x="1407081" y="3512164"/>
                  </a:cubicBezTo>
                  <a:cubicBezTo>
                    <a:pt x="1332455" y="3472884"/>
                    <a:pt x="1260794" y="3428992"/>
                    <a:pt x="1193491" y="3380240"/>
                  </a:cubicBezTo>
                  <a:cubicBezTo>
                    <a:pt x="1058362" y="3283233"/>
                    <a:pt x="939973" y="3169508"/>
                    <a:pt x="836141" y="3047878"/>
                  </a:cubicBezTo>
                  <a:cubicBezTo>
                    <a:pt x="784444" y="2986774"/>
                    <a:pt x="736321" y="2923695"/>
                    <a:pt x="690812" y="2859461"/>
                  </a:cubicBezTo>
                  <a:cubicBezTo>
                    <a:pt x="645217" y="2795229"/>
                    <a:pt x="602674" y="2729596"/>
                    <a:pt x="562397" y="2662976"/>
                  </a:cubicBezTo>
                  <a:cubicBezTo>
                    <a:pt x="541823" y="2629295"/>
                    <a:pt x="522992" y="2597755"/>
                    <a:pt x="502504" y="2565474"/>
                  </a:cubicBezTo>
                  <a:cubicBezTo>
                    <a:pt x="482192" y="2533440"/>
                    <a:pt x="461530" y="2501406"/>
                    <a:pt x="440258" y="2469619"/>
                  </a:cubicBezTo>
                  <a:lnTo>
                    <a:pt x="310360" y="2278732"/>
                  </a:lnTo>
                  <a:cubicBezTo>
                    <a:pt x="288826" y="2246616"/>
                    <a:pt x="267555" y="2214335"/>
                    <a:pt x="246806" y="2181642"/>
                  </a:cubicBezTo>
                  <a:cubicBezTo>
                    <a:pt x="226057" y="2148949"/>
                    <a:pt x="205483" y="2116174"/>
                    <a:pt x="186303" y="2082411"/>
                  </a:cubicBezTo>
                  <a:cubicBezTo>
                    <a:pt x="147857" y="2015213"/>
                    <a:pt x="112550" y="1946041"/>
                    <a:pt x="84390" y="1874231"/>
                  </a:cubicBezTo>
                  <a:cubicBezTo>
                    <a:pt x="55708" y="1802669"/>
                    <a:pt x="34436" y="1728473"/>
                    <a:pt x="20139" y="1653288"/>
                  </a:cubicBezTo>
                  <a:cubicBezTo>
                    <a:pt x="6452" y="1578103"/>
                    <a:pt x="0" y="1501764"/>
                    <a:pt x="0" y="1425590"/>
                  </a:cubicBezTo>
                  <a:cubicBezTo>
                    <a:pt x="1133" y="1121885"/>
                    <a:pt x="63293" y="819004"/>
                    <a:pt x="179939" y="533498"/>
                  </a:cubicBezTo>
                  <a:cubicBezTo>
                    <a:pt x="209232" y="462183"/>
                    <a:pt x="240965" y="391527"/>
                    <a:pt x="276709" y="322519"/>
                  </a:cubicBezTo>
                  <a:cubicBezTo>
                    <a:pt x="311930" y="253262"/>
                    <a:pt x="350725" y="185489"/>
                    <a:pt x="392571" y="11928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72" name="Freeform: Shape 1071">
              <a:extLst>
                <a:ext uri="{FF2B5EF4-FFF2-40B4-BE49-F238E27FC236}">
                  <a16:creationId xmlns:a16="http://schemas.microsoft.com/office/drawing/2014/main" id="{58E67742-7BE5-458C-BC8D-9EE8557636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62838" y="1"/>
              <a:ext cx="4960548" cy="3526297"/>
            </a:xfrm>
            <a:custGeom>
              <a:avLst/>
              <a:gdLst>
                <a:gd name="connsiteX0" fmla="*/ 542883 w 4960548"/>
                <a:gd name="connsiteY0" fmla="*/ 0 h 3526297"/>
                <a:gd name="connsiteX1" fmla="*/ 826658 w 4960548"/>
                <a:gd name="connsiteY1" fmla="*/ 0 h 3526297"/>
                <a:gd name="connsiteX2" fmla="*/ 730698 w 4960548"/>
                <a:gd name="connsiteY2" fmla="*/ 89329 h 3526297"/>
                <a:gd name="connsiteX3" fmla="*/ 590295 w 4960548"/>
                <a:gd name="connsiteY3" fmla="*/ 244485 h 3526297"/>
                <a:gd name="connsiteX4" fmla="*/ 357524 w 4960548"/>
                <a:gd name="connsiteY4" fmla="*/ 587307 h 3526297"/>
                <a:gd name="connsiteX5" fmla="*/ 199554 w 4960548"/>
                <a:gd name="connsiteY5" fmla="*/ 966280 h 3526297"/>
                <a:gd name="connsiteX6" fmla="*/ 142104 w 4960548"/>
                <a:gd name="connsiteY6" fmla="*/ 1370286 h 3526297"/>
                <a:gd name="connsiteX7" fmla="*/ 166339 w 4960548"/>
                <a:gd name="connsiteY7" fmla="*/ 1568090 h 3526297"/>
                <a:gd name="connsiteX8" fmla="*/ 237914 w 4960548"/>
                <a:gd name="connsiteY8" fmla="*/ 1753129 h 3526297"/>
                <a:gd name="connsiteX9" fmla="*/ 287868 w 4960548"/>
                <a:gd name="connsiteY9" fmla="*/ 1840255 h 3526297"/>
                <a:gd name="connsiteX10" fmla="*/ 345232 w 4960548"/>
                <a:gd name="connsiteY10" fmla="*/ 1924581 h 3526297"/>
                <a:gd name="connsiteX11" fmla="*/ 477745 w 4960548"/>
                <a:gd name="connsiteY11" fmla="*/ 2087551 h 3526297"/>
                <a:gd name="connsiteX12" fmla="*/ 621156 w 4960548"/>
                <a:gd name="connsiteY12" fmla="*/ 2251756 h 3526297"/>
                <a:gd name="connsiteX13" fmla="*/ 692469 w 4960548"/>
                <a:gd name="connsiteY13" fmla="*/ 2337482 h 3526297"/>
                <a:gd name="connsiteX14" fmla="*/ 726731 w 4960548"/>
                <a:gd name="connsiteY14" fmla="*/ 2379562 h 3526297"/>
                <a:gd name="connsiteX15" fmla="*/ 760295 w 4960548"/>
                <a:gd name="connsiteY15" fmla="*/ 2419831 h 3526297"/>
                <a:gd name="connsiteX16" fmla="*/ 1048685 w 4960548"/>
                <a:gd name="connsiteY16" fmla="*/ 2717443 h 3526297"/>
                <a:gd name="connsiteX17" fmla="*/ 1202035 w 4960548"/>
                <a:gd name="connsiteY17" fmla="*/ 2851344 h 3526297"/>
                <a:gd name="connsiteX18" fmla="*/ 1362620 w 4960548"/>
                <a:gd name="connsiteY18" fmla="*/ 2974785 h 3526297"/>
                <a:gd name="connsiteX19" fmla="*/ 1721364 w 4960548"/>
                <a:gd name="connsiteY19" fmla="*/ 3170036 h 3526297"/>
                <a:gd name="connsiteX20" fmla="*/ 1922052 w 4960548"/>
                <a:gd name="connsiteY20" fmla="*/ 3225210 h 3526297"/>
                <a:gd name="connsiteX21" fmla="*/ 1973488 w 4960548"/>
                <a:gd name="connsiteY21" fmla="*/ 3234928 h 3526297"/>
                <a:gd name="connsiteX22" fmla="*/ 2025360 w 4960548"/>
                <a:gd name="connsiteY22" fmla="*/ 3243080 h 3526297"/>
                <a:gd name="connsiteX23" fmla="*/ 2130063 w 4960548"/>
                <a:gd name="connsiteY23" fmla="*/ 3254774 h 3526297"/>
                <a:gd name="connsiteX24" fmla="*/ 2182719 w 4960548"/>
                <a:gd name="connsiteY24" fmla="*/ 3258562 h 3526297"/>
                <a:gd name="connsiteX25" fmla="*/ 2235551 w 4960548"/>
                <a:gd name="connsiteY25" fmla="*/ 3261197 h 3526297"/>
                <a:gd name="connsiteX26" fmla="*/ 2288556 w 4960548"/>
                <a:gd name="connsiteY26" fmla="*/ 3262350 h 3526297"/>
                <a:gd name="connsiteX27" fmla="*/ 2341648 w 4960548"/>
                <a:gd name="connsiteY27" fmla="*/ 3262103 h 3526297"/>
                <a:gd name="connsiteX28" fmla="*/ 2368238 w 4960548"/>
                <a:gd name="connsiteY28" fmla="*/ 3261856 h 3526297"/>
                <a:gd name="connsiteX29" fmla="*/ 2393869 w 4960548"/>
                <a:gd name="connsiteY29" fmla="*/ 3260785 h 3526297"/>
                <a:gd name="connsiteX30" fmla="*/ 2419413 w 4960548"/>
                <a:gd name="connsiteY30" fmla="*/ 3259550 h 3526297"/>
                <a:gd name="connsiteX31" fmla="*/ 2444869 w 4960548"/>
                <a:gd name="connsiteY31" fmla="*/ 3257574 h 3526297"/>
                <a:gd name="connsiteX32" fmla="*/ 2545824 w 4960548"/>
                <a:gd name="connsiteY32" fmla="*/ 3245798 h 3526297"/>
                <a:gd name="connsiteX33" fmla="*/ 2930373 w 4960548"/>
                <a:gd name="connsiteY33" fmla="*/ 3126555 h 3526297"/>
                <a:gd name="connsiteX34" fmla="*/ 3285631 w 4960548"/>
                <a:gd name="connsiteY34" fmla="*/ 2917552 h 3526297"/>
                <a:gd name="connsiteX35" fmla="*/ 3371764 w 4960548"/>
                <a:gd name="connsiteY35" fmla="*/ 2856120 h 3526297"/>
                <a:gd name="connsiteX36" fmla="*/ 3457898 w 4960548"/>
                <a:gd name="connsiteY36" fmla="*/ 2792628 h 3526297"/>
                <a:gd name="connsiteX37" fmla="*/ 3632344 w 4960548"/>
                <a:gd name="connsiteY37" fmla="*/ 2660869 h 3526297"/>
                <a:gd name="connsiteX38" fmla="*/ 3990915 w 4960548"/>
                <a:gd name="connsiteY38" fmla="*/ 2405832 h 3526297"/>
                <a:gd name="connsiteX39" fmla="*/ 4324988 w 4960548"/>
                <a:gd name="connsiteY39" fmla="*/ 2152196 h 3526297"/>
                <a:gd name="connsiteX40" fmla="*/ 4592106 w 4960548"/>
                <a:gd name="connsiteY40" fmla="*/ 1861501 h 3526297"/>
                <a:gd name="connsiteX41" fmla="*/ 4683122 w 4960548"/>
                <a:gd name="connsiteY41" fmla="*/ 1692521 h 3526297"/>
                <a:gd name="connsiteX42" fmla="*/ 4738568 w 4960548"/>
                <a:gd name="connsiteY42" fmla="*/ 1507893 h 3526297"/>
                <a:gd name="connsiteX43" fmla="*/ 4753912 w 4960548"/>
                <a:gd name="connsiteY43" fmla="*/ 1411050 h 3526297"/>
                <a:gd name="connsiteX44" fmla="*/ 4756440 w 4960548"/>
                <a:gd name="connsiteY44" fmla="*/ 1386509 h 3526297"/>
                <a:gd name="connsiteX45" fmla="*/ 4758358 w 4960548"/>
                <a:gd name="connsiteY45" fmla="*/ 1361475 h 3526297"/>
                <a:gd name="connsiteX46" fmla="*/ 4761148 w 4960548"/>
                <a:gd name="connsiteY46" fmla="*/ 1309759 h 3526297"/>
                <a:gd name="connsiteX47" fmla="*/ 4756354 w 4960548"/>
                <a:gd name="connsiteY47" fmla="*/ 1102980 h 3526297"/>
                <a:gd name="connsiteX48" fmla="*/ 4725578 w 4960548"/>
                <a:gd name="connsiteY48" fmla="*/ 898753 h 3526297"/>
                <a:gd name="connsiteX49" fmla="*/ 4673358 w 4960548"/>
                <a:gd name="connsiteY49" fmla="*/ 699384 h 3526297"/>
                <a:gd name="connsiteX50" fmla="*/ 4538491 w 4960548"/>
                <a:gd name="connsiteY50" fmla="*/ 312754 h 3526297"/>
                <a:gd name="connsiteX51" fmla="*/ 4446604 w 4960548"/>
                <a:gd name="connsiteY51" fmla="*/ 129196 h 3526297"/>
                <a:gd name="connsiteX52" fmla="*/ 4419840 w 4960548"/>
                <a:gd name="connsiteY52" fmla="*/ 85222 h 3526297"/>
                <a:gd name="connsiteX53" fmla="*/ 4391680 w 4960548"/>
                <a:gd name="connsiteY53" fmla="*/ 42071 h 3526297"/>
                <a:gd name="connsiteX54" fmla="*/ 4361930 w 4960548"/>
                <a:gd name="connsiteY54" fmla="*/ 0 h 3526297"/>
                <a:gd name="connsiteX55" fmla="*/ 4588871 w 4960548"/>
                <a:gd name="connsiteY55" fmla="*/ 0 h 3526297"/>
                <a:gd name="connsiteX56" fmla="*/ 4613640 w 4960548"/>
                <a:gd name="connsiteY56" fmla="*/ 38859 h 3526297"/>
                <a:gd name="connsiteX57" fmla="*/ 4724445 w 4960548"/>
                <a:gd name="connsiteY57" fmla="*/ 234687 h 3526297"/>
                <a:gd name="connsiteX58" fmla="*/ 4876138 w 4960548"/>
                <a:gd name="connsiteY58" fmla="*/ 653022 h 3526297"/>
                <a:gd name="connsiteX59" fmla="*/ 4911707 w 4960548"/>
                <a:gd name="connsiteY59" fmla="*/ 870671 h 3526297"/>
                <a:gd name="connsiteX60" fmla="*/ 4934810 w 4960548"/>
                <a:gd name="connsiteY60" fmla="*/ 1088487 h 3526297"/>
                <a:gd name="connsiteX61" fmla="*/ 4953206 w 4960548"/>
                <a:gd name="connsiteY61" fmla="*/ 1306301 h 3526297"/>
                <a:gd name="connsiteX62" fmla="*/ 4956954 w 4960548"/>
                <a:gd name="connsiteY62" fmla="*/ 1360899 h 3526297"/>
                <a:gd name="connsiteX63" fmla="*/ 4958610 w 4960548"/>
                <a:gd name="connsiteY63" fmla="*/ 1388980 h 3526297"/>
                <a:gd name="connsiteX64" fmla="*/ 4959830 w 4960548"/>
                <a:gd name="connsiteY64" fmla="*/ 1417555 h 3526297"/>
                <a:gd name="connsiteX65" fmla="*/ 4958174 w 4960548"/>
                <a:gd name="connsiteY65" fmla="*/ 1532680 h 3526297"/>
                <a:gd name="connsiteX66" fmla="*/ 4834030 w 4960548"/>
                <a:gd name="connsiteY66" fmla="*/ 1984861 h 3526297"/>
                <a:gd name="connsiteX67" fmla="*/ 4558106 w 4960548"/>
                <a:gd name="connsiteY67" fmla="*/ 2368857 h 3526297"/>
                <a:gd name="connsiteX68" fmla="*/ 4389936 w 4960548"/>
                <a:gd name="connsiteY68" fmla="*/ 2528945 h 3526297"/>
                <a:gd name="connsiteX69" fmla="*/ 4214618 w 4960548"/>
                <a:gd name="connsiteY69" fmla="*/ 2674457 h 3526297"/>
                <a:gd name="connsiteX70" fmla="*/ 3858489 w 4960548"/>
                <a:gd name="connsiteY70" fmla="*/ 2936658 h 3526297"/>
                <a:gd name="connsiteX71" fmla="*/ 3768868 w 4960548"/>
                <a:gd name="connsiteY71" fmla="*/ 3000643 h 3526297"/>
                <a:gd name="connsiteX72" fmla="*/ 3676806 w 4960548"/>
                <a:gd name="connsiteY72" fmla="*/ 3065040 h 3526297"/>
                <a:gd name="connsiteX73" fmla="*/ 3582477 w 4960548"/>
                <a:gd name="connsiteY73" fmla="*/ 3128614 h 3526297"/>
                <a:gd name="connsiteX74" fmla="*/ 3485185 w 4960548"/>
                <a:gd name="connsiteY74" fmla="*/ 3190377 h 3526297"/>
                <a:gd name="connsiteX75" fmla="*/ 3280923 w 4960548"/>
                <a:gd name="connsiteY75" fmla="*/ 3306325 h 3526297"/>
                <a:gd name="connsiteX76" fmla="*/ 3061230 w 4960548"/>
                <a:gd name="connsiteY76" fmla="*/ 3404897 h 3526297"/>
                <a:gd name="connsiteX77" fmla="*/ 2583137 w 4960548"/>
                <a:gd name="connsiteY77" fmla="*/ 3518292 h 3526297"/>
                <a:gd name="connsiteX78" fmla="*/ 2460038 w 4960548"/>
                <a:gd name="connsiteY78" fmla="*/ 3525622 h 3526297"/>
                <a:gd name="connsiteX79" fmla="*/ 2429264 w 4960548"/>
                <a:gd name="connsiteY79" fmla="*/ 3526280 h 3526297"/>
                <a:gd name="connsiteX80" fmla="*/ 2398576 w 4960548"/>
                <a:gd name="connsiteY80" fmla="*/ 3526116 h 3526297"/>
                <a:gd name="connsiteX81" fmla="*/ 2367977 w 4960548"/>
                <a:gd name="connsiteY81" fmla="*/ 3525786 h 3526297"/>
                <a:gd name="connsiteX82" fmla="*/ 2338249 w 4960548"/>
                <a:gd name="connsiteY82" fmla="*/ 3524716 h 3526297"/>
                <a:gd name="connsiteX83" fmla="*/ 2100770 w 4960548"/>
                <a:gd name="connsiteY83" fmla="*/ 3506845 h 3526297"/>
                <a:gd name="connsiteX84" fmla="*/ 1864776 w 4960548"/>
                <a:gd name="connsiteY84" fmla="*/ 3467483 h 3526297"/>
                <a:gd name="connsiteX85" fmla="*/ 1632964 w 4960548"/>
                <a:gd name="connsiteY85" fmla="*/ 3405803 h 3526297"/>
                <a:gd name="connsiteX86" fmla="*/ 1189219 w 4960548"/>
                <a:gd name="connsiteY86" fmla="*/ 3220352 h 3526297"/>
                <a:gd name="connsiteX87" fmla="*/ 815305 w 4960548"/>
                <a:gd name="connsiteY87" fmla="*/ 2931634 h 3526297"/>
                <a:gd name="connsiteX88" fmla="*/ 663699 w 4960548"/>
                <a:gd name="connsiteY88" fmla="*/ 2757877 h 3526297"/>
                <a:gd name="connsiteX89" fmla="*/ 531274 w 4960548"/>
                <a:gd name="connsiteY89" fmla="*/ 2573907 h 3526297"/>
                <a:gd name="connsiteX90" fmla="*/ 500325 w 4960548"/>
                <a:gd name="connsiteY90" fmla="*/ 2527051 h 3526297"/>
                <a:gd name="connsiteX91" fmla="*/ 470771 w 4960548"/>
                <a:gd name="connsiteY91" fmla="*/ 2481594 h 3526297"/>
                <a:gd name="connsiteX92" fmla="*/ 412448 w 4960548"/>
                <a:gd name="connsiteY92" fmla="*/ 2393479 h 3526297"/>
                <a:gd name="connsiteX93" fmla="*/ 291616 w 4960548"/>
                <a:gd name="connsiteY93" fmla="*/ 2213464 h 3526297"/>
                <a:gd name="connsiteX94" fmla="*/ 173662 w 4960548"/>
                <a:gd name="connsiteY94" fmla="*/ 2023154 h 3526297"/>
                <a:gd name="connsiteX95" fmla="*/ 120483 w 4960548"/>
                <a:gd name="connsiteY95" fmla="*/ 1922276 h 3526297"/>
                <a:gd name="connsiteX96" fmla="*/ 75324 w 4960548"/>
                <a:gd name="connsiteY96" fmla="*/ 1816703 h 3526297"/>
                <a:gd name="connsiteX97" fmla="*/ 40713 w 4960548"/>
                <a:gd name="connsiteY97" fmla="*/ 1707179 h 3526297"/>
                <a:gd name="connsiteX98" fmla="*/ 27811 w 4960548"/>
                <a:gd name="connsiteY98" fmla="*/ 1651346 h 3526297"/>
                <a:gd name="connsiteX99" fmla="*/ 22144 w 4960548"/>
                <a:gd name="connsiteY99" fmla="*/ 1623346 h 3526297"/>
                <a:gd name="connsiteX100" fmla="*/ 17436 w 4960548"/>
                <a:gd name="connsiteY100" fmla="*/ 1595265 h 3526297"/>
                <a:gd name="connsiteX101" fmla="*/ 0 w 4960548"/>
                <a:gd name="connsiteY101" fmla="*/ 1370286 h 3526297"/>
                <a:gd name="connsiteX102" fmla="*/ 48385 w 4960548"/>
                <a:gd name="connsiteY102" fmla="*/ 931939 h 3526297"/>
                <a:gd name="connsiteX103" fmla="*/ 193801 w 4960548"/>
                <a:gd name="connsiteY103" fmla="*/ 511957 h 3526297"/>
                <a:gd name="connsiteX104" fmla="*/ 431660 w 4960548"/>
                <a:gd name="connsiteY104" fmla="*/ 131379 h 352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</a:cxnLst>
              <a:rect l="l" t="t" r="r" b="b"/>
              <a:pathLst>
                <a:path w="4960548" h="3526297">
                  <a:moveTo>
                    <a:pt x="542883" y="0"/>
                  </a:moveTo>
                  <a:lnTo>
                    <a:pt x="826658" y="0"/>
                  </a:lnTo>
                  <a:lnTo>
                    <a:pt x="730698" y="89329"/>
                  </a:lnTo>
                  <a:cubicBezTo>
                    <a:pt x="681528" y="139120"/>
                    <a:pt x="634626" y="190876"/>
                    <a:pt x="590295" y="244485"/>
                  </a:cubicBezTo>
                  <a:cubicBezTo>
                    <a:pt x="501458" y="351540"/>
                    <a:pt x="423083" y="466336"/>
                    <a:pt x="357524" y="587307"/>
                  </a:cubicBezTo>
                  <a:cubicBezTo>
                    <a:pt x="291965" y="708196"/>
                    <a:pt x="237391" y="834767"/>
                    <a:pt x="199554" y="966280"/>
                  </a:cubicBezTo>
                  <a:cubicBezTo>
                    <a:pt x="161632" y="1097463"/>
                    <a:pt x="142016" y="1233833"/>
                    <a:pt x="142104" y="1370286"/>
                  </a:cubicBezTo>
                  <a:cubicBezTo>
                    <a:pt x="142888" y="1437319"/>
                    <a:pt x="149862" y="1503858"/>
                    <a:pt x="166339" y="1568090"/>
                  </a:cubicBezTo>
                  <a:cubicBezTo>
                    <a:pt x="182555" y="1632405"/>
                    <a:pt x="207750" y="1693921"/>
                    <a:pt x="237914" y="1753129"/>
                  </a:cubicBezTo>
                  <a:cubicBezTo>
                    <a:pt x="253170" y="1782693"/>
                    <a:pt x="270084" y="1811680"/>
                    <a:pt x="287868" y="1840255"/>
                  </a:cubicBezTo>
                  <a:cubicBezTo>
                    <a:pt x="305914" y="1868748"/>
                    <a:pt x="325181" y="1896830"/>
                    <a:pt x="345232" y="1924581"/>
                  </a:cubicBezTo>
                  <a:cubicBezTo>
                    <a:pt x="385858" y="1979920"/>
                    <a:pt x="431017" y="2033612"/>
                    <a:pt x="477745" y="2087551"/>
                  </a:cubicBezTo>
                  <a:cubicBezTo>
                    <a:pt x="524474" y="2141573"/>
                    <a:pt x="573294" y="2195594"/>
                    <a:pt x="621156" y="2251756"/>
                  </a:cubicBezTo>
                  <a:cubicBezTo>
                    <a:pt x="645130" y="2279755"/>
                    <a:pt x="668843" y="2308412"/>
                    <a:pt x="692469" y="2337482"/>
                  </a:cubicBezTo>
                  <a:lnTo>
                    <a:pt x="726731" y="2379562"/>
                  </a:lnTo>
                  <a:cubicBezTo>
                    <a:pt x="737977" y="2392986"/>
                    <a:pt x="748700" y="2406738"/>
                    <a:pt x="760295" y="2419831"/>
                  </a:cubicBezTo>
                  <a:cubicBezTo>
                    <a:pt x="850788" y="2526392"/>
                    <a:pt x="948952" y="2624470"/>
                    <a:pt x="1048685" y="2717443"/>
                  </a:cubicBezTo>
                  <a:cubicBezTo>
                    <a:pt x="1098814" y="2763724"/>
                    <a:pt x="1149814" y="2808439"/>
                    <a:pt x="1202035" y="2851344"/>
                  </a:cubicBezTo>
                  <a:cubicBezTo>
                    <a:pt x="1254256" y="2894248"/>
                    <a:pt x="1307435" y="2935752"/>
                    <a:pt x="1362620" y="2974785"/>
                  </a:cubicBezTo>
                  <a:cubicBezTo>
                    <a:pt x="1472554" y="3053017"/>
                    <a:pt x="1591118" y="3122932"/>
                    <a:pt x="1721364" y="3170036"/>
                  </a:cubicBezTo>
                  <a:cubicBezTo>
                    <a:pt x="1786314" y="3193588"/>
                    <a:pt x="1853617" y="3211622"/>
                    <a:pt x="1922052" y="3225210"/>
                  </a:cubicBezTo>
                  <a:cubicBezTo>
                    <a:pt x="1939227" y="3228422"/>
                    <a:pt x="1956227" y="3232128"/>
                    <a:pt x="1973488" y="3234928"/>
                  </a:cubicBezTo>
                  <a:lnTo>
                    <a:pt x="2025360" y="3243080"/>
                  </a:lnTo>
                  <a:cubicBezTo>
                    <a:pt x="2060145" y="3247445"/>
                    <a:pt x="2094930" y="3252056"/>
                    <a:pt x="2130063" y="3254774"/>
                  </a:cubicBezTo>
                  <a:cubicBezTo>
                    <a:pt x="2147587" y="3256338"/>
                    <a:pt x="2165109" y="3257821"/>
                    <a:pt x="2182719" y="3258562"/>
                  </a:cubicBezTo>
                  <a:cubicBezTo>
                    <a:pt x="2200330" y="3259385"/>
                    <a:pt x="2217853" y="3260703"/>
                    <a:pt x="2235551" y="3261197"/>
                  </a:cubicBezTo>
                  <a:lnTo>
                    <a:pt x="2288556" y="3262350"/>
                  </a:lnTo>
                  <a:cubicBezTo>
                    <a:pt x="2306166" y="3262761"/>
                    <a:pt x="2323951" y="3262185"/>
                    <a:pt x="2341648" y="3262103"/>
                  </a:cubicBezTo>
                  <a:lnTo>
                    <a:pt x="2368238" y="3261856"/>
                  </a:lnTo>
                  <a:cubicBezTo>
                    <a:pt x="2376869" y="3261609"/>
                    <a:pt x="2385325" y="3261115"/>
                    <a:pt x="2393869" y="3260785"/>
                  </a:cubicBezTo>
                  <a:cubicBezTo>
                    <a:pt x="2402412" y="3260373"/>
                    <a:pt x="2410956" y="3260127"/>
                    <a:pt x="2419413" y="3259550"/>
                  </a:cubicBezTo>
                  <a:lnTo>
                    <a:pt x="2444869" y="3257574"/>
                  </a:lnTo>
                  <a:cubicBezTo>
                    <a:pt x="2478782" y="3255021"/>
                    <a:pt x="2512434" y="3250739"/>
                    <a:pt x="2545824" y="3245798"/>
                  </a:cubicBezTo>
                  <a:cubicBezTo>
                    <a:pt x="2679470" y="3224881"/>
                    <a:pt x="2807973" y="3183954"/>
                    <a:pt x="2930373" y="3126555"/>
                  </a:cubicBezTo>
                  <a:cubicBezTo>
                    <a:pt x="3053210" y="3069817"/>
                    <a:pt x="3170118" y="2997184"/>
                    <a:pt x="3285631" y="2917552"/>
                  </a:cubicBezTo>
                  <a:cubicBezTo>
                    <a:pt x="3314487" y="2897706"/>
                    <a:pt x="3343169" y="2876954"/>
                    <a:pt x="3371764" y="2856120"/>
                  </a:cubicBezTo>
                  <a:cubicBezTo>
                    <a:pt x="3400534" y="2835285"/>
                    <a:pt x="3429216" y="2814121"/>
                    <a:pt x="3457898" y="2792628"/>
                  </a:cubicBezTo>
                  <a:lnTo>
                    <a:pt x="3632344" y="2660869"/>
                  </a:lnTo>
                  <a:cubicBezTo>
                    <a:pt x="3752043" y="2571190"/>
                    <a:pt x="3872873" y="2487687"/>
                    <a:pt x="3990915" y="2405832"/>
                  </a:cubicBezTo>
                  <a:cubicBezTo>
                    <a:pt x="4108869" y="2323976"/>
                    <a:pt x="4222378" y="2241297"/>
                    <a:pt x="4324988" y="2152196"/>
                  </a:cubicBezTo>
                  <a:cubicBezTo>
                    <a:pt x="4427598" y="2063258"/>
                    <a:pt x="4520270" y="1968474"/>
                    <a:pt x="4592106" y="1861501"/>
                  </a:cubicBezTo>
                  <a:cubicBezTo>
                    <a:pt x="4628024" y="1808057"/>
                    <a:pt x="4658712" y="1751730"/>
                    <a:pt x="4683122" y="1692521"/>
                  </a:cubicBezTo>
                  <a:cubicBezTo>
                    <a:pt x="4707706" y="1633393"/>
                    <a:pt x="4725404" y="1571467"/>
                    <a:pt x="4738568" y="1507893"/>
                  </a:cubicBezTo>
                  <a:cubicBezTo>
                    <a:pt x="4745106" y="1476106"/>
                    <a:pt x="4750338" y="1443742"/>
                    <a:pt x="4753912" y="1411050"/>
                  </a:cubicBezTo>
                  <a:cubicBezTo>
                    <a:pt x="4754958" y="1402897"/>
                    <a:pt x="4755656" y="1394662"/>
                    <a:pt x="4756440" y="1386509"/>
                  </a:cubicBezTo>
                  <a:cubicBezTo>
                    <a:pt x="4757138" y="1378274"/>
                    <a:pt x="4758010" y="1370204"/>
                    <a:pt x="4758358" y="1361475"/>
                  </a:cubicBezTo>
                  <a:lnTo>
                    <a:pt x="4761148" y="1309759"/>
                  </a:lnTo>
                  <a:cubicBezTo>
                    <a:pt x="4763676" y="1240751"/>
                    <a:pt x="4762106" y="1171659"/>
                    <a:pt x="4756354" y="1102980"/>
                  </a:cubicBezTo>
                  <a:cubicBezTo>
                    <a:pt x="4750774" y="1034218"/>
                    <a:pt x="4740050" y="966033"/>
                    <a:pt x="4725578" y="898753"/>
                  </a:cubicBezTo>
                  <a:cubicBezTo>
                    <a:pt x="4710932" y="831473"/>
                    <a:pt x="4692624" y="765100"/>
                    <a:pt x="4673358" y="699384"/>
                  </a:cubicBezTo>
                  <a:cubicBezTo>
                    <a:pt x="4634912" y="568037"/>
                    <a:pt x="4592456" y="438419"/>
                    <a:pt x="4538491" y="312754"/>
                  </a:cubicBezTo>
                  <a:cubicBezTo>
                    <a:pt x="4511464" y="250003"/>
                    <a:pt x="4481301" y="188406"/>
                    <a:pt x="4446604" y="129196"/>
                  </a:cubicBezTo>
                  <a:cubicBezTo>
                    <a:pt x="4438147" y="114291"/>
                    <a:pt x="4428819" y="99798"/>
                    <a:pt x="4419840" y="85222"/>
                  </a:cubicBezTo>
                  <a:cubicBezTo>
                    <a:pt x="4410598" y="70728"/>
                    <a:pt x="4401008" y="56482"/>
                    <a:pt x="4391680" y="42071"/>
                  </a:cubicBezTo>
                  <a:lnTo>
                    <a:pt x="4361930" y="0"/>
                  </a:lnTo>
                  <a:lnTo>
                    <a:pt x="4588871" y="0"/>
                  </a:lnTo>
                  <a:lnTo>
                    <a:pt x="4613640" y="38859"/>
                  </a:lnTo>
                  <a:cubicBezTo>
                    <a:pt x="4653306" y="102762"/>
                    <a:pt x="4690706" y="167901"/>
                    <a:pt x="4724445" y="234687"/>
                  </a:cubicBezTo>
                  <a:cubicBezTo>
                    <a:pt x="4792096" y="368257"/>
                    <a:pt x="4844230" y="508828"/>
                    <a:pt x="4876138" y="653022"/>
                  </a:cubicBezTo>
                  <a:cubicBezTo>
                    <a:pt x="4892005" y="725161"/>
                    <a:pt x="4903077" y="797874"/>
                    <a:pt x="4911707" y="870671"/>
                  </a:cubicBezTo>
                  <a:cubicBezTo>
                    <a:pt x="4920513" y="943386"/>
                    <a:pt x="4927574" y="1016019"/>
                    <a:pt x="4934810" y="1088487"/>
                  </a:cubicBezTo>
                  <a:cubicBezTo>
                    <a:pt x="4941697" y="1161036"/>
                    <a:pt x="4947799" y="1233586"/>
                    <a:pt x="4953206" y="1306301"/>
                  </a:cubicBezTo>
                  <a:lnTo>
                    <a:pt x="4956954" y="1360899"/>
                  </a:lnTo>
                  <a:cubicBezTo>
                    <a:pt x="4957651" y="1369875"/>
                    <a:pt x="4958087" y="1379510"/>
                    <a:pt x="4958610" y="1388980"/>
                  </a:cubicBezTo>
                  <a:cubicBezTo>
                    <a:pt x="4959133" y="1398450"/>
                    <a:pt x="4959656" y="1408003"/>
                    <a:pt x="4959830" y="1417555"/>
                  </a:cubicBezTo>
                  <a:cubicBezTo>
                    <a:pt x="4961138" y="1455683"/>
                    <a:pt x="4960702" y="1494140"/>
                    <a:pt x="4958174" y="1532680"/>
                  </a:cubicBezTo>
                  <a:cubicBezTo>
                    <a:pt x="4948760" y="1686920"/>
                    <a:pt x="4904908" y="1842314"/>
                    <a:pt x="4834030" y="1984861"/>
                  </a:cubicBezTo>
                  <a:cubicBezTo>
                    <a:pt x="4763328" y="2127820"/>
                    <a:pt x="4665860" y="2256121"/>
                    <a:pt x="4558106" y="2368857"/>
                  </a:cubicBezTo>
                  <a:cubicBezTo>
                    <a:pt x="4504230" y="2425432"/>
                    <a:pt x="4447650" y="2478465"/>
                    <a:pt x="4389936" y="2528945"/>
                  </a:cubicBezTo>
                  <a:cubicBezTo>
                    <a:pt x="4332223" y="2579425"/>
                    <a:pt x="4273726" y="2628011"/>
                    <a:pt x="4214618" y="2674457"/>
                  </a:cubicBezTo>
                  <a:cubicBezTo>
                    <a:pt x="4096664" y="2767759"/>
                    <a:pt x="3976094" y="2852826"/>
                    <a:pt x="3858489" y="2936658"/>
                  </a:cubicBezTo>
                  <a:lnTo>
                    <a:pt x="3768868" y="3000643"/>
                  </a:lnTo>
                  <a:cubicBezTo>
                    <a:pt x="3738530" y="3022136"/>
                    <a:pt x="3707929" y="3043794"/>
                    <a:pt x="3676806" y="3065040"/>
                  </a:cubicBezTo>
                  <a:cubicBezTo>
                    <a:pt x="3645770" y="3086369"/>
                    <a:pt x="3614386" y="3107615"/>
                    <a:pt x="3582477" y="3128614"/>
                  </a:cubicBezTo>
                  <a:cubicBezTo>
                    <a:pt x="3550483" y="3149449"/>
                    <a:pt x="3518226" y="3170118"/>
                    <a:pt x="3485185" y="3190377"/>
                  </a:cubicBezTo>
                  <a:cubicBezTo>
                    <a:pt x="3419452" y="3230975"/>
                    <a:pt x="3351625" y="3270338"/>
                    <a:pt x="3280923" y="3306325"/>
                  </a:cubicBezTo>
                  <a:cubicBezTo>
                    <a:pt x="3210307" y="3342476"/>
                    <a:pt x="3137251" y="3376074"/>
                    <a:pt x="3061230" y="3404897"/>
                  </a:cubicBezTo>
                  <a:cubicBezTo>
                    <a:pt x="2909886" y="3463366"/>
                    <a:pt x="2747295" y="3502810"/>
                    <a:pt x="2583137" y="3518292"/>
                  </a:cubicBezTo>
                  <a:cubicBezTo>
                    <a:pt x="2542075" y="3521999"/>
                    <a:pt x="2501013" y="3524798"/>
                    <a:pt x="2460038" y="3525622"/>
                  </a:cubicBezTo>
                  <a:lnTo>
                    <a:pt x="2429264" y="3526280"/>
                  </a:lnTo>
                  <a:cubicBezTo>
                    <a:pt x="2419064" y="3526363"/>
                    <a:pt x="2408777" y="3526116"/>
                    <a:pt x="2398576" y="3526116"/>
                  </a:cubicBezTo>
                  <a:lnTo>
                    <a:pt x="2367977" y="3525786"/>
                  </a:lnTo>
                  <a:lnTo>
                    <a:pt x="2338249" y="3524716"/>
                  </a:lnTo>
                  <a:cubicBezTo>
                    <a:pt x="2259089" y="3522327"/>
                    <a:pt x="2179756" y="3516399"/>
                    <a:pt x="2100770" y="3506845"/>
                  </a:cubicBezTo>
                  <a:cubicBezTo>
                    <a:pt x="2021699" y="3497787"/>
                    <a:pt x="1942801" y="3484776"/>
                    <a:pt x="1864776" y="3467483"/>
                  </a:cubicBezTo>
                  <a:cubicBezTo>
                    <a:pt x="1786836" y="3450025"/>
                    <a:pt x="1709508" y="3429355"/>
                    <a:pt x="1632964" y="3405803"/>
                  </a:cubicBezTo>
                  <a:cubicBezTo>
                    <a:pt x="1480138" y="3358288"/>
                    <a:pt x="1329055" y="3299160"/>
                    <a:pt x="1189219" y="3220352"/>
                  </a:cubicBezTo>
                  <a:cubicBezTo>
                    <a:pt x="1049296" y="3141708"/>
                    <a:pt x="924367" y="3041982"/>
                    <a:pt x="815305" y="2931634"/>
                  </a:cubicBezTo>
                  <a:cubicBezTo>
                    <a:pt x="760469" y="2876542"/>
                    <a:pt x="710603" y="2817909"/>
                    <a:pt x="663699" y="2757877"/>
                  </a:cubicBezTo>
                  <a:cubicBezTo>
                    <a:pt x="617059" y="2697597"/>
                    <a:pt x="572684" y="2636411"/>
                    <a:pt x="531274" y="2573907"/>
                  </a:cubicBezTo>
                  <a:cubicBezTo>
                    <a:pt x="520638" y="2558426"/>
                    <a:pt x="510612" y="2542697"/>
                    <a:pt x="500325" y="2527051"/>
                  </a:cubicBezTo>
                  <a:lnTo>
                    <a:pt x="470771" y="2481594"/>
                  </a:lnTo>
                  <a:cubicBezTo>
                    <a:pt x="451853" y="2452195"/>
                    <a:pt x="432238" y="2423043"/>
                    <a:pt x="412448" y="2393479"/>
                  </a:cubicBezTo>
                  <a:lnTo>
                    <a:pt x="291616" y="2213464"/>
                  </a:lnTo>
                  <a:cubicBezTo>
                    <a:pt x="251078" y="2152113"/>
                    <a:pt x="211062" y="2088951"/>
                    <a:pt x="173662" y="2023154"/>
                  </a:cubicBezTo>
                  <a:cubicBezTo>
                    <a:pt x="155005" y="1990214"/>
                    <a:pt x="136960" y="1956697"/>
                    <a:pt x="120483" y="1922276"/>
                  </a:cubicBezTo>
                  <a:cubicBezTo>
                    <a:pt x="104093" y="1887771"/>
                    <a:pt x="88837" y="1852608"/>
                    <a:pt x="75324" y="1816703"/>
                  </a:cubicBezTo>
                  <a:cubicBezTo>
                    <a:pt x="62072" y="1780717"/>
                    <a:pt x="50303" y="1744235"/>
                    <a:pt x="40713" y="1707179"/>
                  </a:cubicBezTo>
                  <a:cubicBezTo>
                    <a:pt x="36180" y="1688650"/>
                    <a:pt x="31560" y="1670039"/>
                    <a:pt x="27811" y="1651346"/>
                  </a:cubicBezTo>
                  <a:lnTo>
                    <a:pt x="22144" y="1623346"/>
                  </a:lnTo>
                  <a:lnTo>
                    <a:pt x="17436" y="1595265"/>
                  </a:lnTo>
                  <a:cubicBezTo>
                    <a:pt x="5144" y="1520328"/>
                    <a:pt x="0" y="1444978"/>
                    <a:pt x="0" y="1370286"/>
                  </a:cubicBezTo>
                  <a:cubicBezTo>
                    <a:pt x="349" y="1223293"/>
                    <a:pt x="16652" y="1076299"/>
                    <a:pt x="48385" y="931939"/>
                  </a:cubicBezTo>
                  <a:cubicBezTo>
                    <a:pt x="80032" y="787663"/>
                    <a:pt x="128504" y="646187"/>
                    <a:pt x="193801" y="511957"/>
                  </a:cubicBezTo>
                  <a:cubicBezTo>
                    <a:pt x="259404" y="377727"/>
                    <a:pt x="339740" y="250559"/>
                    <a:pt x="431660" y="13137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73" name="Freeform: Shape 1072">
              <a:extLst>
                <a:ext uri="{FF2B5EF4-FFF2-40B4-BE49-F238E27FC236}">
                  <a16:creationId xmlns:a16="http://schemas.microsoft.com/office/drawing/2014/main" id="{EB03BE98-6C07-41CD-ACA9-5244A3DA10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61928" y="0"/>
              <a:ext cx="4934374" cy="3484134"/>
            </a:xfrm>
            <a:custGeom>
              <a:avLst/>
              <a:gdLst>
                <a:gd name="connsiteX0" fmla="*/ 585303 w 4934374"/>
                <a:gd name="connsiteY0" fmla="*/ 0 h 3484134"/>
                <a:gd name="connsiteX1" fmla="*/ 1213739 w 4934374"/>
                <a:gd name="connsiteY1" fmla="*/ 0 h 3484134"/>
                <a:gd name="connsiteX2" fmla="*/ 1150162 w 4934374"/>
                <a:gd name="connsiteY2" fmla="*/ 47028 h 3484134"/>
                <a:gd name="connsiteX3" fmla="*/ 626038 w 4934374"/>
                <a:gd name="connsiteY3" fmla="*/ 660944 h 3484134"/>
                <a:gd name="connsiteX4" fmla="*/ 435986 w 4934374"/>
                <a:gd name="connsiteY4" fmla="*/ 1375409 h 3484134"/>
                <a:gd name="connsiteX5" fmla="*/ 750530 w 4934374"/>
                <a:gd name="connsiteY5" fmla="*/ 2038817 h 3484134"/>
                <a:gd name="connsiteX6" fmla="*/ 909024 w 4934374"/>
                <a:gd name="connsiteY6" fmla="*/ 2249384 h 3484134"/>
                <a:gd name="connsiteX7" fmla="*/ 2396223 w 4934374"/>
                <a:gd name="connsiteY7" fmla="*/ 3072468 h 3484134"/>
                <a:gd name="connsiteX8" fmla="*/ 3525201 w 4934374"/>
                <a:gd name="connsiteY8" fmla="*/ 2566101 h 3484134"/>
                <a:gd name="connsiteX9" fmla="*/ 3662596 w 4934374"/>
                <a:gd name="connsiteY9" fmla="*/ 2465552 h 3484134"/>
                <a:gd name="connsiteX10" fmla="*/ 4287500 w 4934374"/>
                <a:gd name="connsiteY10" fmla="*/ 1939915 h 3484134"/>
                <a:gd name="connsiteX11" fmla="*/ 4498563 w 4934374"/>
                <a:gd name="connsiteY11" fmla="*/ 1375409 h 3484134"/>
                <a:gd name="connsiteX12" fmla="*/ 4132831 w 4934374"/>
                <a:gd name="connsiteY12" fmla="*/ 134540 h 3484134"/>
                <a:gd name="connsiteX13" fmla="*/ 4025590 w 4934374"/>
                <a:gd name="connsiteY13" fmla="*/ 0 h 3484134"/>
                <a:gd name="connsiteX14" fmla="*/ 4555675 w 4934374"/>
                <a:gd name="connsiteY14" fmla="*/ 0 h 3484134"/>
                <a:gd name="connsiteX15" fmla="*/ 4605933 w 4934374"/>
                <a:gd name="connsiteY15" fmla="*/ 77740 h 3484134"/>
                <a:gd name="connsiteX16" fmla="*/ 4934374 w 4934374"/>
                <a:gd name="connsiteY16" fmla="*/ 1375327 h 3484134"/>
                <a:gd name="connsiteX17" fmla="*/ 3793540 w 4934374"/>
                <a:gd name="connsiteY17" fmla="*/ 2890475 h 3484134"/>
                <a:gd name="connsiteX18" fmla="*/ 2396135 w 4934374"/>
                <a:gd name="connsiteY18" fmla="*/ 3484134 h 3484134"/>
                <a:gd name="connsiteX19" fmla="*/ 548273 w 4934374"/>
                <a:gd name="connsiteY19" fmla="*/ 2480458 h 3484134"/>
                <a:gd name="connsiteX20" fmla="*/ 0 w 4934374"/>
                <a:gd name="connsiteY20" fmla="*/ 1375327 h 3484134"/>
                <a:gd name="connsiteX21" fmla="*/ 512166 w 4934374"/>
                <a:gd name="connsiteY21" fmla="*/ 77740 h 3484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934374" h="3484134">
                  <a:moveTo>
                    <a:pt x="585303" y="0"/>
                  </a:moveTo>
                  <a:lnTo>
                    <a:pt x="1213739" y="0"/>
                  </a:lnTo>
                  <a:lnTo>
                    <a:pt x="1150162" y="47028"/>
                  </a:lnTo>
                  <a:cubicBezTo>
                    <a:pt x="925762" y="228608"/>
                    <a:pt x="749397" y="435224"/>
                    <a:pt x="626038" y="660944"/>
                  </a:cubicBezTo>
                  <a:cubicBezTo>
                    <a:pt x="499976" y="891687"/>
                    <a:pt x="435986" y="1132066"/>
                    <a:pt x="435986" y="1375409"/>
                  </a:cubicBezTo>
                  <a:cubicBezTo>
                    <a:pt x="435986" y="1620481"/>
                    <a:pt x="538074" y="1763604"/>
                    <a:pt x="750530" y="2038817"/>
                  </a:cubicBezTo>
                  <a:cubicBezTo>
                    <a:pt x="801792" y="2105190"/>
                    <a:pt x="854797" y="2173870"/>
                    <a:pt x="909024" y="2249384"/>
                  </a:cubicBezTo>
                  <a:cubicBezTo>
                    <a:pt x="1323389" y="2826326"/>
                    <a:pt x="1768180" y="3072468"/>
                    <a:pt x="2396223" y="3072468"/>
                  </a:cubicBezTo>
                  <a:cubicBezTo>
                    <a:pt x="2808409" y="3072468"/>
                    <a:pt x="3110835" y="2871947"/>
                    <a:pt x="3525201" y="2566101"/>
                  </a:cubicBezTo>
                  <a:cubicBezTo>
                    <a:pt x="3571493" y="2531926"/>
                    <a:pt x="3617786" y="2498162"/>
                    <a:pt x="3662596" y="2465552"/>
                  </a:cubicBezTo>
                  <a:cubicBezTo>
                    <a:pt x="3905479" y="2288583"/>
                    <a:pt x="4134849" y="2121414"/>
                    <a:pt x="4287500" y="1939915"/>
                  </a:cubicBezTo>
                  <a:cubicBezTo>
                    <a:pt x="4433440" y="1766404"/>
                    <a:pt x="4498563" y="1592317"/>
                    <a:pt x="4498563" y="1375409"/>
                  </a:cubicBezTo>
                  <a:cubicBezTo>
                    <a:pt x="4498563" y="899696"/>
                    <a:pt x="4369741" y="465973"/>
                    <a:pt x="4132831" y="134540"/>
                  </a:cubicBezTo>
                  <a:lnTo>
                    <a:pt x="4025590" y="0"/>
                  </a:lnTo>
                  <a:lnTo>
                    <a:pt x="4555675" y="0"/>
                  </a:lnTo>
                  <a:lnTo>
                    <a:pt x="4605933" y="77740"/>
                  </a:lnTo>
                  <a:cubicBezTo>
                    <a:pt x="4820335" y="448137"/>
                    <a:pt x="4934374" y="894662"/>
                    <a:pt x="4934374" y="1375327"/>
                  </a:cubicBezTo>
                  <a:cubicBezTo>
                    <a:pt x="4934374" y="2116884"/>
                    <a:pt x="4369100" y="2465635"/>
                    <a:pt x="3793540" y="2890475"/>
                  </a:cubicBezTo>
                  <a:cubicBezTo>
                    <a:pt x="3374293" y="3199945"/>
                    <a:pt x="2970389" y="3484134"/>
                    <a:pt x="2396135" y="3484134"/>
                  </a:cubicBezTo>
                  <a:cubicBezTo>
                    <a:pt x="1544564" y="3484134"/>
                    <a:pt x="991670" y="3097832"/>
                    <a:pt x="548273" y="2480458"/>
                  </a:cubicBezTo>
                  <a:cubicBezTo>
                    <a:pt x="282201" y="2110049"/>
                    <a:pt x="0" y="1856001"/>
                    <a:pt x="0" y="1375327"/>
                  </a:cubicBezTo>
                  <a:cubicBezTo>
                    <a:pt x="0" y="894662"/>
                    <a:pt x="195505" y="448137"/>
                    <a:pt x="512166" y="777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74" name="Freeform: Shape 1073">
              <a:extLst>
                <a:ext uri="{FF2B5EF4-FFF2-40B4-BE49-F238E27FC236}">
                  <a16:creationId xmlns:a16="http://schemas.microsoft.com/office/drawing/2014/main" id="{D13CCE92-2C5E-48BC-9713-FBEEDBAE61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61928" y="0"/>
              <a:ext cx="4934374" cy="3484134"/>
            </a:xfrm>
            <a:custGeom>
              <a:avLst/>
              <a:gdLst>
                <a:gd name="connsiteX0" fmla="*/ 585303 w 4934374"/>
                <a:gd name="connsiteY0" fmla="*/ 0 h 3484134"/>
                <a:gd name="connsiteX1" fmla="*/ 1354934 w 4934374"/>
                <a:gd name="connsiteY1" fmla="*/ 0 h 3484134"/>
                <a:gd name="connsiteX2" fmla="*/ 1206830 w 4934374"/>
                <a:gd name="connsiteY2" fmla="*/ 109531 h 3484134"/>
                <a:gd name="connsiteX3" fmla="*/ 703453 w 4934374"/>
                <a:gd name="connsiteY3" fmla="*/ 698660 h 3484134"/>
                <a:gd name="connsiteX4" fmla="*/ 523079 w 4934374"/>
                <a:gd name="connsiteY4" fmla="*/ 1375409 h 3484134"/>
                <a:gd name="connsiteX5" fmla="*/ 820885 w 4934374"/>
                <a:gd name="connsiteY5" fmla="*/ 1990313 h 3484134"/>
                <a:gd name="connsiteX6" fmla="*/ 981122 w 4934374"/>
                <a:gd name="connsiteY6" fmla="*/ 2203186 h 3484134"/>
                <a:gd name="connsiteX7" fmla="*/ 1592426 w 4934374"/>
                <a:gd name="connsiteY7" fmla="*/ 2792645 h 3484134"/>
                <a:gd name="connsiteX8" fmla="*/ 2396135 w 4934374"/>
                <a:gd name="connsiteY8" fmla="*/ 2990119 h 3484134"/>
                <a:gd name="connsiteX9" fmla="*/ 2913112 w 4934374"/>
                <a:gd name="connsiteY9" fmla="*/ 2864371 h 3484134"/>
                <a:gd name="connsiteX10" fmla="*/ 3471411 w 4934374"/>
                <a:gd name="connsiteY10" fmla="*/ 2501292 h 3484134"/>
                <a:gd name="connsiteX11" fmla="*/ 3609242 w 4934374"/>
                <a:gd name="connsiteY11" fmla="*/ 2400414 h 3484134"/>
                <a:gd name="connsiteX12" fmla="*/ 4219151 w 4934374"/>
                <a:gd name="connsiteY12" fmla="*/ 1888693 h 3484134"/>
                <a:gd name="connsiteX13" fmla="*/ 4411296 w 4934374"/>
                <a:gd name="connsiteY13" fmla="*/ 1375409 h 3484134"/>
                <a:gd name="connsiteX14" fmla="*/ 3957874 w 4934374"/>
                <a:gd name="connsiteY14" fmla="*/ 51887 h 3484134"/>
                <a:gd name="connsiteX15" fmla="*/ 3906637 w 4934374"/>
                <a:gd name="connsiteY15" fmla="*/ 0 h 3484134"/>
                <a:gd name="connsiteX16" fmla="*/ 4555675 w 4934374"/>
                <a:gd name="connsiteY16" fmla="*/ 0 h 3484134"/>
                <a:gd name="connsiteX17" fmla="*/ 4605933 w 4934374"/>
                <a:gd name="connsiteY17" fmla="*/ 77740 h 3484134"/>
                <a:gd name="connsiteX18" fmla="*/ 4934374 w 4934374"/>
                <a:gd name="connsiteY18" fmla="*/ 1375327 h 3484134"/>
                <a:gd name="connsiteX19" fmla="*/ 3793540 w 4934374"/>
                <a:gd name="connsiteY19" fmla="*/ 2890475 h 3484134"/>
                <a:gd name="connsiteX20" fmla="*/ 2396135 w 4934374"/>
                <a:gd name="connsiteY20" fmla="*/ 3484134 h 3484134"/>
                <a:gd name="connsiteX21" fmla="*/ 548273 w 4934374"/>
                <a:gd name="connsiteY21" fmla="*/ 2480458 h 3484134"/>
                <a:gd name="connsiteX22" fmla="*/ 0 w 4934374"/>
                <a:gd name="connsiteY22" fmla="*/ 1375327 h 3484134"/>
                <a:gd name="connsiteX23" fmla="*/ 512166 w 4934374"/>
                <a:gd name="connsiteY23" fmla="*/ 77740 h 3484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4934374" h="3484134">
                  <a:moveTo>
                    <a:pt x="585303" y="0"/>
                  </a:moveTo>
                  <a:lnTo>
                    <a:pt x="1354934" y="0"/>
                  </a:lnTo>
                  <a:lnTo>
                    <a:pt x="1206830" y="109531"/>
                  </a:lnTo>
                  <a:cubicBezTo>
                    <a:pt x="994024" y="281725"/>
                    <a:pt x="820013" y="485457"/>
                    <a:pt x="703453" y="698660"/>
                  </a:cubicBezTo>
                  <a:cubicBezTo>
                    <a:pt x="583756" y="917627"/>
                    <a:pt x="523079" y="1145324"/>
                    <a:pt x="523079" y="1375409"/>
                  </a:cubicBezTo>
                  <a:cubicBezTo>
                    <a:pt x="523079" y="1595282"/>
                    <a:pt x="614356" y="1722842"/>
                    <a:pt x="820885" y="1990313"/>
                  </a:cubicBezTo>
                  <a:cubicBezTo>
                    <a:pt x="872582" y="2057263"/>
                    <a:pt x="926023" y="2126519"/>
                    <a:pt x="981122" y="2203186"/>
                  </a:cubicBezTo>
                  <a:cubicBezTo>
                    <a:pt x="1175968" y="2474445"/>
                    <a:pt x="1375871" y="2667309"/>
                    <a:pt x="1592426" y="2792645"/>
                  </a:cubicBezTo>
                  <a:cubicBezTo>
                    <a:pt x="1821970" y="2925557"/>
                    <a:pt x="2084904" y="2990119"/>
                    <a:pt x="2396135" y="2990119"/>
                  </a:cubicBezTo>
                  <a:cubicBezTo>
                    <a:pt x="2572762" y="2990119"/>
                    <a:pt x="2737009" y="2950179"/>
                    <a:pt x="2913112" y="2864371"/>
                  </a:cubicBezTo>
                  <a:cubicBezTo>
                    <a:pt x="3093922" y="2776257"/>
                    <a:pt x="3272903" y="2647792"/>
                    <a:pt x="3471411" y="2501292"/>
                  </a:cubicBezTo>
                  <a:cubicBezTo>
                    <a:pt x="3517964" y="2466952"/>
                    <a:pt x="3564344" y="2433106"/>
                    <a:pt x="3609242" y="2400414"/>
                  </a:cubicBezTo>
                  <a:cubicBezTo>
                    <a:pt x="3847766" y="2226574"/>
                    <a:pt x="4073038" y="2062368"/>
                    <a:pt x="4219151" y="1888693"/>
                  </a:cubicBezTo>
                  <a:cubicBezTo>
                    <a:pt x="4353844" y="1728606"/>
                    <a:pt x="4411296" y="1575106"/>
                    <a:pt x="4411296" y="1375409"/>
                  </a:cubicBezTo>
                  <a:cubicBezTo>
                    <a:pt x="4411296" y="851089"/>
                    <a:pt x="4250274" y="381038"/>
                    <a:pt x="3957874" y="51887"/>
                  </a:cubicBezTo>
                  <a:lnTo>
                    <a:pt x="3906637" y="0"/>
                  </a:lnTo>
                  <a:lnTo>
                    <a:pt x="4555675" y="0"/>
                  </a:lnTo>
                  <a:lnTo>
                    <a:pt x="4605933" y="77740"/>
                  </a:lnTo>
                  <a:cubicBezTo>
                    <a:pt x="4820335" y="448137"/>
                    <a:pt x="4934374" y="894662"/>
                    <a:pt x="4934374" y="1375327"/>
                  </a:cubicBezTo>
                  <a:cubicBezTo>
                    <a:pt x="4934374" y="2116884"/>
                    <a:pt x="4369100" y="2465635"/>
                    <a:pt x="3793540" y="2890475"/>
                  </a:cubicBezTo>
                  <a:cubicBezTo>
                    <a:pt x="3374293" y="3199945"/>
                    <a:pt x="2970389" y="3484134"/>
                    <a:pt x="2396135" y="3484134"/>
                  </a:cubicBezTo>
                  <a:cubicBezTo>
                    <a:pt x="1544564" y="3484134"/>
                    <a:pt x="991670" y="3097832"/>
                    <a:pt x="548273" y="2480458"/>
                  </a:cubicBezTo>
                  <a:cubicBezTo>
                    <a:pt x="282201" y="2110049"/>
                    <a:pt x="0" y="1856001"/>
                    <a:pt x="0" y="1375327"/>
                  </a:cubicBezTo>
                  <a:cubicBezTo>
                    <a:pt x="0" y="894662"/>
                    <a:pt x="195505" y="448137"/>
                    <a:pt x="512166" y="777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D22BCC0-21D5-E6B9-92B9-B99D3AC15C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735" y="1232062"/>
            <a:ext cx="5728208" cy="172349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US" sz="2700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masis MT Pro Black" panose="02040A04050005020304" pitchFamily="18" charset="0"/>
              </a:rPr>
              <a:t>Welcome to Morgan Hotel Swansea</a:t>
            </a:r>
            <a:br>
              <a:rPr lang="en-US" sz="2700" dirty="0">
                <a:solidFill>
                  <a:schemeClr val="tx2"/>
                </a:solidFill>
                <a:latin typeface="Amasis MT Pro Black" panose="02040A04050005020304" pitchFamily="18" charset="0"/>
              </a:rPr>
            </a:br>
            <a:r>
              <a:rPr lang="en-US" sz="2700" b="1" dirty="0">
                <a:latin typeface="Amasis MT Pro Black" panose="02040A04050005020304" pitchFamily="18" charset="0"/>
              </a:rPr>
              <a:t>Housekeeping Health and Safety Training</a:t>
            </a:r>
            <a:endParaRPr lang="en-US" sz="2300" b="1" dirty="0">
              <a:highlight>
                <a:srgbClr val="C0C0C0"/>
              </a:highlight>
            </a:endParaRPr>
          </a:p>
        </p:txBody>
      </p:sp>
      <p:pic>
        <p:nvPicPr>
          <p:cNvPr id="1026" name="Picture 2" descr="Portfolio | Swansea.com">
            <a:extLst>
              <a:ext uri="{FF2B5EF4-FFF2-40B4-BE49-F238E27FC236}">
                <a16:creationId xmlns:a16="http://schemas.microsoft.com/office/drawing/2014/main" id="{B65CC67F-89E5-91EF-AC21-F3BE26C362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96254" y="246409"/>
            <a:ext cx="2585241" cy="172349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7DA389B3-C9D8-8540-CA52-5D57827B8D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1150" y="2933732"/>
            <a:ext cx="6733146" cy="363928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dirty="0">
                <a:solidFill>
                  <a:schemeClr val="tx2"/>
                </a:solidFill>
                <a:effectLst/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Your Safety is Our Priority</a:t>
            </a:r>
          </a:p>
          <a:p>
            <a:pPr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</a:pPr>
            <a:endParaRPr lang="en-US" sz="1800" i="1" dirty="0">
              <a:solidFill>
                <a:schemeClr val="tx2"/>
              </a:solidFill>
              <a:effectLst/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  <a:p>
            <a:pPr>
              <a:lnSpc>
                <a:spcPct val="2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2000" i="1" dirty="0">
                <a:solidFill>
                  <a:schemeClr val="tx2"/>
                </a:solidFill>
                <a:effectLst/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Presented by </a:t>
            </a:r>
            <a:r>
              <a:rPr lang="en-US" sz="2000" i="1" dirty="0" err="1">
                <a:solidFill>
                  <a:schemeClr val="tx2"/>
                </a:solidFill>
                <a:effectLst/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Azeb</a:t>
            </a:r>
            <a:r>
              <a:rPr lang="en-US" sz="2000" i="1" dirty="0">
                <a:solidFill>
                  <a:schemeClr val="tx2"/>
                </a:solidFill>
                <a:effectLst/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Adera</a:t>
            </a:r>
            <a:endParaRPr lang="en-US" sz="2000" dirty="0">
              <a:solidFill>
                <a:schemeClr val="tx2"/>
              </a:solidFill>
              <a:effectLst/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  <a:p>
            <a:pPr>
              <a:lnSpc>
                <a:spcPct val="2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2000" i="1" dirty="0">
                <a:solidFill>
                  <a:schemeClr val="tx2"/>
                </a:solidFill>
                <a:effectLst/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Date 17/02/2024</a:t>
            </a:r>
            <a:endParaRPr lang="en-US" sz="2000" dirty="0">
              <a:solidFill>
                <a:schemeClr val="tx2"/>
              </a:solidFill>
              <a:effectLst/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  <a:p>
            <a:pPr indent="-228600" algn="l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tx2"/>
              </a:solidFill>
              <a:effectLst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tx2"/>
              </a:solidFill>
            </a:endParaRPr>
          </a:p>
        </p:txBody>
      </p:sp>
      <p:pic>
        <p:nvPicPr>
          <p:cNvPr id="7" name="Graphic 6" descr="Mop and bucket">
            <a:extLst>
              <a:ext uri="{FF2B5EF4-FFF2-40B4-BE49-F238E27FC236}">
                <a16:creationId xmlns:a16="http://schemas.microsoft.com/office/drawing/2014/main" id="{2BFE1884-88EF-CAB7-1218-7CDD2612407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245601" y="3691369"/>
            <a:ext cx="2608008" cy="2608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9085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8" name="Rectangle 1037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0" name="Rectangle 1039">
            <a:extLst>
              <a:ext uri="{FF2B5EF4-FFF2-40B4-BE49-F238E27FC236}">
                <a16:creationId xmlns:a16="http://schemas.microsoft.com/office/drawing/2014/main" id="{3F0B8CEB-8279-4E5E-A0CE-1FC9F7173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782" y="0"/>
            <a:ext cx="742121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9108F1-1EEB-797D-CED5-A8AC85CD0C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40" y="609600"/>
            <a:ext cx="4968240" cy="133083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    </a:t>
            </a:r>
            <a:r>
              <a:rPr lang="en-US" sz="4000" dirty="0">
                <a:solidFill>
                  <a:schemeClr val="tx2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Table of Contents 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B92801D5-D271-6AC5-184F-8E86B50CCE2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33" r="-2" b="-2"/>
          <a:stretch/>
        </p:blipFill>
        <p:spPr bwMode="auto">
          <a:xfrm>
            <a:off x="20" y="10"/>
            <a:ext cx="6901711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7A802AF-A192-C8BB-C382-876D95438629}"/>
              </a:ext>
            </a:extLst>
          </p:cNvPr>
          <p:cNvSpPr txBox="1"/>
          <p:nvPr/>
        </p:nvSpPr>
        <p:spPr>
          <a:xfrm>
            <a:off x="6492240" y="2011680"/>
            <a:ext cx="5841999" cy="409100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228600" indent="-457200">
              <a:lnSpc>
                <a:spcPct val="150000"/>
              </a:lnSpc>
              <a:spcAft>
                <a:spcPts val="600"/>
              </a:spcAft>
              <a:buFont typeface="+mj-lt"/>
              <a:buAutoNum type="arabicPeriod"/>
            </a:pPr>
            <a:r>
              <a:rPr lang="en-US" sz="2000" dirty="0">
                <a:effectLst/>
              </a:rPr>
              <a:t>Introduction to Health and Safety</a:t>
            </a:r>
          </a:p>
          <a:p>
            <a:pPr marL="228600" indent="-457200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US" sz="2000" dirty="0"/>
              <a:t>The </a:t>
            </a:r>
            <a:r>
              <a:rPr lang="en-US" sz="2000" dirty="0">
                <a:effectLst/>
              </a:rPr>
              <a:t>Importance of house Housekeeping Safety </a:t>
            </a:r>
          </a:p>
          <a:p>
            <a:pPr marL="228600" indent="-457200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US" sz="2000" dirty="0">
                <a:effectLst/>
              </a:rPr>
              <a:t>Precautions </a:t>
            </a:r>
          </a:p>
          <a:p>
            <a:pPr marL="228600" indent="-457200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US" sz="2000" dirty="0">
                <a:effectLst/>
              </a:rPr>
              <a:t> Procedures</a:t>
            </a:r>
          </a:p>
          <a:p>
            <a:pPr marL="228600" indent="-457200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US" sz="2000" dirty="0">
                <a:effectLst/>
              </a:rPr>
              <a:t>Essential Equipment and Tools</a:t>
            </a:r>
          </a:p>
          <a:p>
            <a:pPr marL="228600" indent="-457200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US" sz="2000" dirty="0">
                <a:effectLst/>
              </a:rPr>
              <a:t>Hazard Mitigation</a:t>
            </a:r>
          </a:p>
          <a:p>
            <a:pPr marL="228600" indent="-457200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US" sz="2000" dirty="0">
                <a:effectLst/>
              </a:rPr>
              <a:t>Emergency Procedures</a:t>
            </a:r>
          </a:p>
          <a:p>
            <a:pPr marL="228600" indent="-457200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US" sz="2000" dirty="0">
                <a:effectLst/>
              </a:rPr>
              <a:t>Conclusion</a:t>
            </a:r>
          </a:p>
          <a:p>
            <a:pPr marL="228600" indent="-457200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US" sz="2000" dirty="0">
                <a:effectLst/>
              </a:rPr>
              <a:t>Reference List </a:t>
            </a:r>
          </a:p>
        </p:txBody>
      </p:sp>
    </p:spTree>
    <p:extLst>
      <p:ext uri="{BB962C8B-B14F-4D97-AF65-F5344CB8AC3E}">
        <p14:creationId xmlns:p14="http://schemas.microsoft.com/office/powerpoint/2010/main" val="16277389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AC17DE74-01C9-4859-B65A-85CF999E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068C0432-0E90-4CC1-8CD3-D44A90DF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2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8E430E-C930-8BB2-ADCC-B8529AB689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1221"/>
            <a:ext cx="10515600" cy="134806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Introduction of Health and Safety</a:t>
            </a:r>
            <a:br>
              <a:rPr lang="en-US" sz="4200" kern="12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</a:br>
            <a:endParaRPr lang="en-US" sz="4200" kern="1200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B720D9-61FD-05D5-AF92-188D597D6880}"/>
              </a:ext>
            </a:extLst>
          </p:cNvPr>
          <p:cNvSpPr txBox="1"/>
          <p:nvPr/>
        </p:nvSpPr>
        <p:spPr>
          <a:xfrm>
            <a:off x="838200" y="2748635"/>
            <a:ext cx="10632440" cy="3834728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285750" lvl="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Provide the housekeeping staff with health and safety knowledge in daily tasks.</a:t>
            </a:r>
          </a:p>
          <a:p>
            <a:pPr marL="285750" lvl="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Emphasize the importance of health and safety in the workplace.</a:t>
            </a:r>
          </a:p>
          <a:p>
            <a:pPr marL="285750" lvl="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Cultivate a culture where the well-being of team members is prioritized.</a:t>
            </a:r>
          </a:p>
          <a:p>
            <a:pPr marL="285750" lvl="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Ensure compliance with regulations.</a:t>
            </a:r>
          </a:p>
          <a:p>
            <a:pPr marL="285750" lvl="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Align with core values of care, professionalism, and excellence.</a:t>
            </a:r>
          </a:p>
          <a:p>
            <a:pPr marL="285750" lvl="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Establish a safe and welcoming environment for top-notch guest service. </a:t>
            </a:r>
          </a:p>
          <a:p>
            <a:pPr marL="285750" lvl="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Uphold the reputable image of Morgan Hotel Swansea.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3F3B2D7-08FE-D26B-E9EC-40D5B48C8EA1}"/>
              </a:ext>
            </a:extLst>
          </p:cNvPr>
          <p:cNvSpPr txBox="1"/>
          <p:nvPr/>
        </p:nvSpPr>
        <p:spPr>
          <a:xfrm>
            <a:off x="426720" y="2255520"/>
            <a:ext cx="637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This training aims to:</a:t>
            </a:r>
          </a:p>
        </p:txBody>
      </p:sp>
    </p:spTree>
    <p:extLst>
      <p:ext uri="{BB962C8B-B14F-4D97-AF65-F5344CB8AC3E}">
        <p14:creationId xmlns:p14="http://schemas.microsoft.com/office/powerpoint/2010/main" val="1975898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8" name="Rectangle 2057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Sanecovision - Department Housekeeping - SanecoVision">
            <a:extLst>
              <a:ext uri="{FF2B5EF4-FFF2-40B4-BE49-F238E27FC236}">
                <a16:creationId xmlns:a16="http://schemas.microsoft.com/office/drawing/2014/main" id="{21DCDC3C-BFB4-B29A-14E7-2665F0B306A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697" r="20426" b="1394"/>
          <a:stretch/>
        </p:blipFill>
        <p:spPr bwMode="auto">
          <a:xfrm>
            <a:off x="3523488" y="10"/>
            <a:ext cx="866851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65" name="Rectangle 2064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7BB77F-8503-0E6E-4616-B51CA4143F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7817866" cy="112471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200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The Importance of Housekeeping Safety </a:t>
            </a:r>
            <a:br>
              <a:rPr 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US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66" name="Rectangle 2065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64" name="Rectangle 2063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9CE9DFC-C419-DA6B-6EE2-7C4A7B973581}"/>
              </a:ext>
            </a:extLst>
          </p:cNvPr>
          <p:cNvSpPr txBox="1"/>
          <p:nvPr/>
        </p:nvSpPr>
        <p:spPr>
          <a:xfrm>
            <a:off x="424815" y="2443480"/>
            <a:ext cx="7909306" cy="415036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1600" b="1" dirty="0"/>
              <a:t>The Importance of Safety in Housekeeping </a:t>
            </a:r>
          </a:p>
          <a:p>
            <a:pPr marL="685800" lvl="1" indent="-1714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 Prevent accidents and Keep the staff safe.</a:t>
            </a:r>
          </a:p>
          <a:p>
            <a:pPr marL="685800" lvl="1" indent="-1714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 essential for productivity and efficiency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1600" b="1" dirty="0"/>
              <a:t>Statistics on Workplace Accidents and Injuries</a:t>
            </a:r>
          </a:p>
          <a:p>
            <a:pPr marL="685800" lvl="1" indent="-1714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 Industry reports highlight accidents. </a:t>
            </a:r>
          </a:p>
          <a:p>
            <a:pPr marL="685800" lvl="1" indent="-1714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 Emphasizes the Importance of safety precautions.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1600" b="1" dirty="0"/>
              <a:t>Impact on employee well-being and guest satisfaction</a:t>
            </a:r>
          </a:p>
          <a:p>
            <a:pPr marL="800100" lvl="1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Safe environments improve staff morale and lower turnover rates. </a:t>
            </a:r>
          </a:p>
          <a:p>
            <a:pPr marL="800100" lvl="1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Maintains cleanliness and enhances guest satisfaction.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36925518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E2372C-3A01-92B3-6CA1-0EE00CA229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814" y="116958"/>
            <a:ext cx="2892057" cy="786810"/>
          </a:xfrm>
        </p:spPr>
        <p:txBody>
          <a:bodyPr>
            <a:normAutofit/>
          </a:bodyPr>
          <a:lstStyle/>
          <a:p>
            <a:r>
              <a:rPr lang="en-GB" sz="31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Precautions</a:t>
            </a:r>
            <a:endParaRPr lang="en-GB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pic>
        <p:nvPicPr>
          <p:cNvPr id="4" name="Content Placeholder 3" descr="Natural Rubber Food Safe Gloves Suppliers Sri Lanka - Laksafety Product">
            <a:extLst>
              <a:ext uri="{FF2B5EF4-FFF2-40B4-BE49-F238E27FC236}">
                <a16:creationId xmlns:a16="http://schemas.microsoft.com/office/drawing/2014/main" id="{E776D898-9D51-3B1D-AA44-A884AEF8989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342" y="900998"/>
            <a:ext cx="2271511" cy="1247255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 descr="How to Read &amp; Label Chemical Cleaning Supplies">
            <a:extLst>
              <a:ext uri="{FF2B5EF4-FFF2-40B4-BE49-F238E27FC236}">
                <a16:creationId xmlns:a16="http://schemas.microsoft.com/office/drawing/2014/main" id="{0015773D-33BD-2022-D1E2-24C9A41CA1A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0" y="2184515"/>
            <a:ext cx="2296160" cy="1247443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8" descr="OSHA Requirements on Emergency Exit Routes - Building Maps">
            <a:extLst>
              <a:ext uri="{FF2B5EF4-FFF2-40B4-BE49-F238E27FC236}">
                <a16:creationId xmlns:a16="http://schemas.microsoft.com/office/drawing/2014/main" id="{45CCAD66-57C5-D53D-75D4-6A10B9B81D4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" y="4775170"/>
            <a:ext cx="2296161" cy="1590191"/>
          </a:xfrm>
          <a:prstGeom prst="rect">
            <a:avLst/>
          </a:prstGeom>
          <a:noFill/>
          <a:ln>
            <a:noFill/>
          </a:ln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93D1CFBC-76D1-09FC-E0E7-849F87576367}"/>
              </a:ext>
            </a:extLst>
          </p:cNvPr>
          <p:cNvSpPr txBox="1"/>
          <p:nvPr/>
        </p:nvSpPr>
        <p:spPr>
          <a:xfrm rot="10800000" flipV="1">
            <a:off x="342896" y="4845690"/>
            <a:ext cx="47569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endParaRPr lang="en-GB" dirty="0"/>
          </a:p>
        </p:txBody>
      </p:sp>
      <p:pic>
        <p:nvPicPr>
          <p:cNvPr id="20" name="Picture 19" descr="Hotel room cleaning sign hi-res stock photography and images - Alamy">
            <a:extLst>
              <a:ext uri="{FF2B5EF4-FFF2-40B4-BE49-F238E27FC236}">
                <a16:creationId xmlns:a16="http://schemas.microsoft.com/office/drawing/2014/main" id="{CEB26C59-6743-F182-4429-860938BCEF6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3429000"/>
            <a:ext cx="2296161" cy="1346171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23" name="TextBox 10">
            <a:extLst>
              <a:ext uri="{FF2B5EF4-FFF2-40B4-BE49-F238E27FC236}">
                <a16:creationId xmlns:a16="http://schemas.microsoft.com/office/drawing/2014/main" id="{7CF8875B-334F-28FC-4311-4588546976B3}"/>
              </a:ext>
            </a:extLst>
          </p:cNvPr>
          <p:cNvGraphicFramePr/>
          <p:nvPr/>
        </p:nvGraphicFramePr>
        <p:xfrm>
          <a:off x="2945219" y="265814"/>
          <a:ext cx="9140455" cy="62848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22047276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944E337-3E5D-4A1F-A5A1-2057F25B8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DA50D69-7CF7-4844-B844-A2B821C77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7854"/>
            <a:ext cx="12192000" cy="6865854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4C7429-3F3F-22CA-CD39-1223642603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54758" y="200940"/>
            <a:ext cx="8437221" cy="133869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3600" b="1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Procedures for Effective Room Cleaning</a:t>
            </a:r>
            <a:br>
              <a:rPr lang="en-US" sz="2800" dirty="0">
                <a:effectLst/>
              </a:rPr>
            </a:br>
            <a:endParaRPr lang="en-US" sz="2800" dirty="0"/>
          </a:p>
        </p:txBody>
      </p:sp>
      <p:pic>
        <p:nvPicPr>
          <p:cNvPr id="5" name="Picture 4" descr="A sign on a door knob&#10;&#10;Description automatically generated">
            <a:extLst>
              <a:ext uri="{FF2B5EF4-FFF2-40B4-BE49-F238E27FC236}">
                <a16:creationId xmlns:a16="http://schemas.microsoft.com/office/drawing/2014/main" id="{4B59F4F3-6AB7-19D4-842C-C87F423B30C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667"/>
          <a:stretch/>
        </p:blipFill>
        <p:spPr>
          <a:xfrm>
            <a:off x="20" y="10"/>
            <a:ext cx="3754739" cy="6857990"/>
          </a:xfrm>
          <a:custGeom>
            <a:avLst/>
            <a:gdLst/>
            <a:ahLst/>
            <a:cxnLst/>
            <a:rect l="l" t="t" r="r" b="b"/>
            <a:pathLst>
              <a:path w="3754759" h="6858000">
                <a:moveTo>
                  <a:pt x="0" y="0"/>
                </a:moveTo>
                <a:lnTo>
                  <a:pt x="3405358" y="0"/>
                </a:lnTo>
                <a:lnTo>
                  <a:pt x="3406298" y="5103"/>
                </a:lnTo>
                <a:cubicBezTo>
                  <a:pt x="3408705" y="9272"/>
                  <a:pt x="3410993" y="13534"/>
                  <a:pt x="3408744" y="22806"/>
                </a:cubicBezTo>
                <a:cubicBezTo>
                  <a:pt x="3398212" y="18869"/>
                  <a:pt x="3412504" y="58782"/>
                  <a:pt x="3403554" y="60481"/>
                </a:cubicBezTo>
                <a:cubicBezTo>
                  <a:pt x="3417198" y="75379"/>
                  <a:pt x="3401704" y="83956"/>
                  <a:pt x="3406685" y="104437"/>
                </a:cubicBezTo>
                <a:cubicBezTo>
                  <a:pt x="3412035" y="113935"/>
                  <a:pt x="3413215" y="120918"/>
                  <a:pt x="3408439" y="130745"/>
                </a:cubicBezTo>
                <a:cubicBezTo>
                  <a:pt x="3434362" y="174436"/>
                  <a:pt x="3410826" y="157826"/>
                  <a:pt x="3422002" y="199353"/>
                </a:cubicBezTo>
                <a:cubicBezTo>
                  <a:pt x="3433366" y="235046"/>
                  <a:pt x="3441595" y="275734"/>
                  <a:pt x="3466217" y="309590"/>
                </a:cubicBezTo>
                <a:cubicBezTo>
                  <a:pt x="3473022" y="315692"/>
                  <a:pt x="3476249" y="331335"/>
                  <a:pt x="3473425" y="344525"/>
                </a:cubicBezTo>
                <a:cubicBezTo>
                  <a:pt x="3472938" y="346792"/>
                  <a:pt x="3472286" y="348904"/>
                  <a:pt x="3471491" y="350788"/>
                </a:cubicBezTo>
                <a:cubicBezTo>
                  <a:pt x="3476473" y="380853"/>
                  <a:pt x="3497528" y="490678"/>
                  <a:pt x="3503314" y="524915"/>
                </a:cubicBezTo>
                <a:cubicBezTo>
                  <a:pt x="3495110" y="528110"/>
                  <a:pt x="3511009" y="544789"/>
                  <a:pt x="3506208" y="556205"/>
                </a:cubicBezTo>
                <a:cubicBezTo>
                  <a:pt x="3501906" y="564424"/>
                  <a:pt x="3505727" y="571402"/>
                  <a:pt x="3506503" y="579730"/>
                </a:cubicBezTo>
                <a:cubicBezTo>
                  <a:pt x="3503352" y="590904"/>
                  <a:pt x="3511763" y="626437"/>
                  <a:pt x="3516997" y="635552"/>
                </a:cubicBezTo>
                <a:cubicBezTo>
                  <a:pt x="3534688" y="657082"/>
                  <a:pt x="3524838" y="708447"/>
                  <a:pt x="3538464" y="726388"/>
                </a:cubicBezTo>
                <a:cubicBezTo>
                  <a:pt x="3540659" y="733032"/>
                  <a:pt x="3541735" y="739585"/>
                  <a:pt x="3542115" y="746049"/>
                </a:cubicBezTo>
                <a:lnTo>
                  <a:pt x="3541598" y="764218"/>
                </a:lnTo>
                <a:lnTo>
                  <a:pt x="3538294" y="769538"/>
                </a:lnTo>
                <a:lnTo>
                  <a:pt x="3539714" y="780556"/>
                </a:lnTo>
                <a:lnTo>
                  <a:pt x="3539328" y="783752"/>
                </a:lnTo>
                <a:cubicBezTo>
                  <a:pt x="3538575" y="789859"/>
                  <a:pt x="3537953" y="795880"/>
                  <a:pt x="3537882" y="801812"/>
                </a:cubicBezTo>
                <a:cubicBezTo>
                  <a:pt x="3555332" y="793164"/>
                  <a:pt x="3540143" y="850853"/>
                  <a:pt x="3553763" y="833773"/>
                </a:cubicBezTo>
                <a:cubicBezTo>
                  <a:pt x="3556400" y="864868"/>
                  <a:pt x="3568671" y="840452"/>
                  <a:pt x="3557696" y="878520"/>
                </a:cubicBezTo>
                <a:cubicBezTo>
                  <a:pt x="3574636" y="926170"/>
                  <a:pt x="3572932" y="1002669"/>
                  <a:pt x="3596902" y="1039468"/>
                </a:cubicBezTo>
                <a:cubicBezTo>
                  <a:pt x="3588227" y="1035176"/>
                  <a:pt x="3582669" y="1055878"/>
                  <a:pt x="3587550" y="1069793"/>
                </a:cubicBezTo>
                <a:cubicBezTo>
                  <a:pt x="3553603" y="1054905"/>
                  <a:pt x="3620138" y="1124159"/>
                  <a:pt x="3598129" y="1137690"/>
                </a:cubicBezTo>
                <a:cubicBezTo>
                  <a:pt x="3619154" y="1137277"/>
                  <a:pt x="3657845" y="1198819"/>
                  <a:pt x="3642072" y="1229443"/>
                </a:cubicBezTo>
                <a:cubicBezTo>
                  <a:pt x="3648492" y="1274612"/>
                  <a:pt x="3667414" y="1305895"/>
                  <a:pt x="3662799" y="1353804"/>
                </a:cubicBezTo>
                <a:cubicBezTo>
                  <a:pt x="3665680" y="1355144"/>
                  <a:pt x="3668149" y="1357448"/>
                  <a:pt x="3670319" y="1360420"/>
                </a:cubicBezTo>
                <a:lnTo>
                  <a:pt x="3675717" y="1370453"/>
                </a:lnTo>
                <a:lnTo>
                  <a:pt x="3675458" y="1372456"/>
                </a:lnTo>
                <a:cubicBezTo>
                  <a:pt x="3675775" y="1380261"/>
                  <a:pt x="3677154" y="1384198"/>
                  <a:pt x="3678998" y="1386422"/>
                </a:cubicBezTo>
                <a:lnTo>
                  <a:pt x="3681613" y="1387932"/>
                </a:lnTo>
                <a:lnTo>
                  <a:pt x="3684619" y="1397028"/>
                </a:lnTo>
                <a:lnTo>
                  <a:pt x="3692094" y="1413643"/>
                </a:lnTo>
                <a:lnTo>
                  <a:pt x="3692036" y="1417975"/>
                </a:lnTo>
                <a:lnTo>
                  <a:pt x="3701043" y="1444940"/>
                </a:lnTo>
                <a:lnTo>
                  <a:pt x="3700474" y="1445893"/>
                </a:lnTo>
                <a:cubicBezTo>
                  <a:pt x="3699407" y="1448641"/>
                  <a:pt x="3699006" y="1451835"/>
                  <a:pt x="3699990" y="1456030"/>
                </a:cubicBezTo>
                <a:cubicBezTo>
                  <a:pt x="3688343" y="1458099"/>
                  <a:pt x="3696713" y="1461887"/>
                  <a:pt x="3700642" y="1474079"/>
                </a:cubicBezTo>
                <a:cubicBezTo>
                  <a:pt x="3683431" y="1480016"/>
                  <a:pt x="3700716" y="1509516"/>
                  <a:pt x="3693587" y="1522890"/>
                </a:cubicBezTo>
                <a:cubicBezTo>
                  <a:pt x="3696861" y="1531716"/>
                  <a:pt x="3700010" y="1541157"/>
                  <a:pt x="3702900" y="1551068"/>
                </a:cubicBezTo>
                <a:lnTo>
                  <a:pt x="3708038" y="1631578"/>
                </a:lnTo>
                <a:lnTo>
                  <a:pt x="3698097" y="1716642"/>
                </a:lnTo>
                <a:cubicBezTo>
                  <a:pt x="3699314" y="1747867"/>
                  <a:pt x="3695412" y="1775147"/>
                  <a:pt x="3700384" y="1801382"/>
                </a:cubicBezTo>
                <a:cubicBezTo>
                  <a:pt x="3696845" y="1812311"/>
                  <a:pt x="3695699" y="1822504"/>
                  <a:pt x="3702257" y="1832013"/>
                </a:cubicBezTo>
                <a:cubicBezTo>
                  <a:pt x="3701651" y="1861238"/>
                  <a:pt x="3693313" y="1868713"/>
                  <a:pt x="3700986" y="1886838"/>
                </a:cubicBezTo>
                <a:cubicBezTo>
                  <a:pt x="3687741" y="1903887"/>
                  <a:pt x="3693148" y="1904594"/>
                  <a:pt x="3697545" y="1912087"/>
                </a:cubicBezTo>
                <a:lnTo>
                  <a:pt x="3697885" y="1913171"/>
                </a:lnTo>
                <a:lnTo>
                  <a:pt x="3695987" y="1915505"/>
                </a:lnTo>
                <a:lnTo>
                  <a:pt x="3695284" y="1920179"/>
                </a:lnTo>
                <a:lnTo>
                  <a:pt x="3696499" y="1932787"/>
                </a:lnTo>
                <a:lnTo>
                  <a:pt x="3697473" y="1937503"/>
                </a:lnTo>
                <a:cubicBezTo>
                  <a:pt x="3697953" y="1940760"/>
                  <a:pt x="3698023" y="1942937"/>
                  <a:pt x="3697799" y="1944457"/>
                </a:cubicBezTo>
                <a:lnTo>
                  <a:pt x="3697642" y="1944638"/>
                </a:lnTo>
                <a:lnTo>
                  <a:pt x="3698268" y="1951136"/>
                </a:lnTo>
                <a:cubicBezTo>
                  <a:pt x="3699704" y="1962083"/>
                  <a:pt x="3701457" y="1972719"/>
                  <a:pt x="3703418" y="1982828"/>
                </a:cubicBezTo>
                <a:cubicBezTo>
                  <a:pt x="3694620" y="1991887"/>
                  <a:pt x="3707345" y="2028973"/>
                  <a:pt x="3689767" y="2025705"/>
                </a:cubicBezTo>
                <a:cubicBezTo>
                  <a:pt x="3691896" y="2039367"/>
                  <a:pt x="3699517" y="2047321"/>
                  <a:pt x="3687894" y="2043252"/>
                </a:cubicBezTo>
                <a:cubicBezTo>
                  <a:pt x="3688268" y="2047766"/>
                  <a:pt x="3687435" y="2050599"/>
                  <a:pt x="3686015" y="2052668"/>
                </a:cubicBezTo>
                <a:lnTo>
                  <a:pt x="3685329" y="2053280"/>
                </a:lnTo>
                <a:lnTo>
                  <a:pt x="3690348" y="2083660"/>
                </a:lnTo>
                <a:lnTo>
                  <a:pt x="3689688" y="2087758"/>
                </a:lnTo>
                <a:lnTo>
                  <a:pt x="3694656" y="2107476"/>
                </a:lnTo>
                <a:lnTo>
                  <a:pt x="3696317" y="2117709"/>
                </a:lnTo>
                <a:lnTo>
                  <a:pt x="3698652" y="2120508"/>
                </a:lnTo>
                <a:cubicBezTo>
                  <a:pt x="3700138" y="2123582"/>
                  <a:pt x="3700933" y="2128051"/>
                  <a:pt x="3700157" y="2135655"/>
                </a:cubicBezTo>
                <a:lnTo>
                  <a:pt x="3699626" y="2137431"/>
                </a:lnTo>
                <a:lnTo>
                  <a:pt x="3703486" y="2149795"/>
                </a:lnTo>
                <a:cubicBezTo>
                  <a:pt x="3705184" y="2153754"/>
                  <a:pt x="3707268" y="2157232"/>
                  <a:pt x="3709885" y="2160002"/>
                </a:cubicBezTo>
                <a:cubicBezTo>
                  <a:pt x="3698737" y="2203287"/>
                  <a:pt x="3712805" y="2242927"/>
                  <a:pt x="3712777" y="2289319"/>
                </a:cubicBezTo>
                <a:cubicBezTo>
                  <a:pt x="3693169" y="2310331"/>
                  <a:pt x="3722276" y="2389074"/>
                  <a:pt x="3742794" y="2399589"/>
                </a:cubicBezTo>
                <a:cubicBezTo>
                  <a:pt x="3725319" y="2400703"/>
                  <a:pt x="3751962" y="2457534"/>
                  <a:pt x="3753311" y="2472464"/>
                </a:cubicBezTo>
                <a:cubicBezTo>
                  <a:pt x="3753760" y="2477441"/>
                  <a:pt x="3751399" y="2477762"/>
                  <a:pt x="3743656" y="2469811"/>
                </a:cubicBezTo>
                <a:cubicBezTo>
                  <a:pt x="3746474" y="2485608"/>
                  <a:pt x="3738186" y="2502460"/>
                  <a:pt x="3730339" y="2493869"/>
                </a:cubicBezTo>
                <a:cubicBezTo>
                  <a:pt x="3748556" y="2541387"/>
                  <a:pt x="3736267" y="2613433"/>
                  <a:pt x="3746134" y="2667651"/>
                </a:cubicBezTo>
                <a:cubicBezTo>
                  <a:pt x="3730160" y="2698252"/>
                  <a:pt x="3745496" y="2681337"/>
                  <a:pt x="3743743" y="2712354"/>
                </a:cubicBezTo>
                <a:cubicBezTo>
                  <a:pt x="3759373" y="2703131"/>
                  <a:pt x="3736572" y="2750256"/>
                  <a:pt x="3754759" y="2751060"/>
                </a:cubicBezTo>
                <a:cubicBezTo>
                  <a:pt x="3753864" y="2756679"/>
                  <a:pt x="3752424" y="2762098"/>
                  <a:pt x="3750841" y="2767527"/>
                </a:cubicBezTo>
                <a:lnTo>
                  <a:pt x="3750021" y="2770377"/>
                </a:lnTo>
                <a:lnTo>
                  <a:pt x="3749874" y="2781617"/>
                </a:lnTo>
                <a:lnTo>
                  <a:pt x="3745916" y="2784975"/>
                </a:lnTo>
                <a:lnTo>
                  <a:pt x="3742888" y="2802030"/>
                </a:lnTo>
                <a:cubicBezTo>
                  <a:pt x="3742360" y="2808388"/>
                  <a:pt x="3742498" y="2815196"/>
                  <a:pt x="3743710" y="2822667"/>
                </a:cubicBezTo>
                <a:cubicBezTo>
                  <a:pt x="3751787" y="2840797"/>
                  <a:pt x="3744398" y="2870002"/>
                  <a:pt x="3746201" y="2896003"/>
                </a:cubicBezTo>
                <a:lnTo>
                  <a:pt x="3749006" y="2907846"/>
                </a:lnTo>
                <a:lnTo>
                  <a:pt x="3747206" y="2947037"/>
                </a:lnTo>
                <a:cubicBezTo>
                  <a:pt x="3747030" y="2958176"/>
                  <a:pt x="3747214" y="2969719"/>
                  <a:pt x="3748070" y="2981841"/>
                </a:cubicBezTo>
                <a:lnTo>
                  <a:pt x="3750937" y="3004278"/>
                </a:lnTo>
                <a:lnTo>
                  <a:pt x="3749761" y="3010254"/>
                </a:lnTo>
                <a:cubicBezTo>
                  <a:pt x="3750425" y="3020530"/>
                  <a:pt x="3756245" y="3033889"/>
                  <a:pt x="3749923" y="3032983"/>
                </a:cubicBezTo>
                <a:lnTo>
                  <a:pt x="3752658" y="3044429"/>
                </a:lnTo>
                <a:lnTo>
                  <a:pt x="3748217" y="3056076"/>
                </a:lnTo>
                <a:cubicBezTo>
                  <a:pt x="3747117" y="3057381"/>
                  <a:pt x="3745928" y="3058381"/>
                  <a:pt x="3744691" y="3059042"/>
                </a:cubicBezTo>
                <a:lnTo>
                  <a:pt x="3747123" y="3075102"/>
                </a:lnTo>
                <a:lnTo>
                  <a:pt x="3744190" y="3088509"/>
                </a:lnTo>
                <a:lnTo>
                  <a:pt x="3747093" y="3099930"/>
                </a:lnTo>
                <a:lnTo>
                  <a:pt x="3746799" y="3104743"/>
                </a:lnTo>
                <a:lnTo>
                  <a:pt x="3745610" y="3116729"/>
                </a:lnTo>
                <a:cubicBezTo>
                  <a:pt x="3744666" y="3122891"/>
                  <a:pt x="3743503" y="3129792"/>
                  <a:pt x="3742676" y="3137453"/>
                </a:cubicBezTo>
                <a:lnTo>
                  <a:pt x="3742441" y="3143884"/>
                </a:lnTo>
                <a:lnTo>
                  <a:pt x="3737104" y="3158122"/>
                </a:lnTo>
                <a:cubicBezTo>
                  <a:pt x="3733050" y="3168490"/>
                  <a:pt x="3730374" y="3176626"/>
                  <a:pt x="3733275" y="3185367"/>
                </a:cubicBezTo>
                <a:cubicBezTo>
                  <a:pt x="3728135" y="3200760"/>
                  <a:pt x="3712176" y="3212117"/>
                  <a:pt x="3717639" y="3233769"/>
                </a:cubicBezTo>
                <a:cubicBezTo>
                  <a:pt x="3709851" y="3227497"/>
                  <a:pt x="3717920" y="3258095"/>
                  <a:pt x="3710433" y="3262123"/>
                </a:cubicBezTo>
                <a:cubicBezTo>
                  <a:pt x="3704342" y="3264110"/>
                  <a:pt x="3705370" y="3273856"/>
                  <a:pt x="3703458" y="3281408"/>
                </a:cubicBezTo>
                <a:cubicBezTo>
                  <a:pt x="3697412" y="3287020"/>
                  <a:pt x="3693483" y="3324746"/>
                  <a:pt x="3695027" y="3337739"/>
                </a:cubicBezTo>
                <a:cubicBezTo>
                  <a:pt x="3703095" y="3374177"/>
                  <a:pt x="3679154" y="3404974"/>
                  <a:pt x="3684951" y="3434139"/>
                </a:cubicBezTo>
                <a:cubicBezTo>
                  <a:pt x="3684732" y="3441861"/>
                  <a:pt x="3683615" y="3448308"/>
                  <a:pt x="3681946" y="3453928"/>
                </a:cubicBezTo>
                <a:lnTo>
                  <a:pt x="3675939" y="3468021"/>
                </a:lnTo>
                <a:cubicBezTo>
                  <a:pt x="3674480" y="3468264"/>
                  <a:pt x="3673022" y="3468506"/>
                  <a:pt x="3671563" y="3468748"/>
                </a:cubicBezTo>
                <a:lnTo>
                  <a:pt x="3669360" y="3479164"/>
                </a:lnTo>
                <a:lnTo>
                  <a:pt x="3668060" y="3481325"/>
                </a:lnTo>
                <a:cubicBezTo>
                  <a:pt x="3665560" y="3485437"/>
                  <a:pt x="3663197" y="3489622"/>
                  <a:pt x="3661315" y="3494328"/>
                </a:cubicBezTo>
                <a:cubicBezTo>
                  <a:pt x="3678446" y="3506175"/>
                  <a:pt x="3648136" y="3536311"/>
                  <a:pt x="3664679" y="3537226"/>
                </a:cubicBezTo>
                <a:cubicBezTo>
                  <a:pt x="3657322" y="3565147"/>
                  <a:pt x="3674997" y="3558694"/>
                  <a:pt x="3654205" y="3577551"/>
                </a:cubicBezTo>
                <a:cubicBezTo>
                  <a:pt x="3653633" y="3634248"/>
                  <a:pt x="3628736" y="3694092"/>
                  <a:pt x="3637325" y="3749618"/>
                </a:cubicBezTo>
                <a:cubicBezTo>
                  <a:pt x="3631446" y="3736800"/>
                  <a:pt x="3620480" y="3747498"/>
                  <a:pt x="3620258" y="3763981"/>
                </a:cubicBezTo>
                <a:cubicBezTo>
                  <a:pt x="3596667" y="3715365"/>
                  <a:pt x="3630603" y="3842969"/>
                  <a:pt x="3608193" y="3830141"/>
                </a:cubicBezTo>
                <a:cubicBezTo>
                  <a:pt x="3625759" y="3852486"/>
                  <a:pt x="3638965" y="3943841"/>
                  <a:pt x="3616479" y="3951521"/>
                </a:cubicBezTo>
                <a:cubicBezTo>
                  <a:pt x="3607940" y="3994867"/>
                  <a:pt x="3614033" y="4040502"/>
                  <a:pt x="3595498" y="4074157"/>
                </a:cubicBezTo>
                <a:cubicBezTo>
                  <a:pt x="3597477" y="4078342"/>
                  <a:pt x="3598819" y="4082864"/>
                  <a:pt x="3599706" y="4087599"/>
                </a:cubicBezTo>
                <a:lnTo>
                  <a:pt x="3601103" y="4101515"/>
                </a:lnTo>
                <a:lnTo>
                  <a:pt x="3600274" y="4102849"/>
                </a:lnTo>
                <a:cubicBezTo>
                  <a:pt x="3598143" y="4109482"/>
                  <a:pt x="3598077" y="4114144"/>
                  <a:pt x="3598925" y="4117926"/>
                </a:cubicBezTo>
                <a:lnTo>
                  <a:pt x="3600630" y="4121966"/>
                </a:lnTo>
                <a:lnTo>
                  <a:pt x="3600331" y="4132543"/>
                </a:lnTo>
                <a:lnTo>
                  <a:pt x="3601432" y="4154003"/>
                </a:lnTo>
                <a:lnTo>
                  <a:pt x="3600054" y="4157433"/>
                </a:lnTo>
                <a:lnTo>
                  <a:pt x="3599248" y="4188888"/>
                </a:lnTo>
                <a:cubicBezTo>
                  <a:pt x="3598993" y="4188940"/>
                  <a:pt x="3598738" y="4188992"/>
                  <a:pt x="3598484" y="4189044"/>
                </a:cubicBezTo>
                <a:cubicBezTo>
                  <a:pt x="3596754" y="4190111"/>
                  <a:pt x="3595443" y="4192250"/>
                  <a:pt x="3594971" y="4196698"/>
                </a:cubicBezTo>
                <a:cubicBezTo>
                  <a:pt x="3584674" y="4185805"/>
                  <a:pt x="3590455" y="4197885"/>
                  <a:pt x="3589971" y="4211958"/>
                </a:cubicBezTo>
                <a:cubicBezTo>
                  <a:pt x="3573870" y="4198179"/>
                  <a:pt x="3579156" y="4240607"/>
                  <a:pt x="3569135" y="4243705"/>
                </a:cubicBezTo>
                <a:cubicBezTo>
                  <a:pt x="3569142" y="4254351"/>
                  <a:pt x="3568856" y="4265362"/>
                  <a:pt x="3568210" y="4276468"/>
                </a:cubicBezTo>
                <a:lnTo>
                  <a:pt x="3567613" y="4282925"/>
                </a:lnTo>
                <a:cubicBezTo>
                  <a:pt x="3567553" y="4282949"/>
                  <a:pt x="3567492" y="4282974"/>
                  <a:pt x="3567432" y="4282999"/>
                </a:cubicBezTo>
                <a:cubicBezTo>
                  <a:pt x="3566940" y="4284280"/>
                  <a:pt x="3566607" y="4286359"/>
                  <a:pt x="3566464" y="4289697"/>
                </a:cubicBezTo>
                <a:lnTo>
                  <a:pt x="3566526" y="4294698"/>
                </a:lnTo>
                <a:lnTo>
                  <a:pt x="3565367" y="4307225"/>
                </a:lnTo>
                <a:lnTo>
                  <a:pt x="3563841" y="4311164"/>
                </a:lnTo>
                <a:lnTo>
                  <a:pt x="3561610" y="4312189"/>
                </a:lnTo>
                <a:lnTo>
                  <a:pt x="3561734" y="4313408"/>
                </a:lnTo>
                <a:cubicBezTo>
                  <a:pt x="3564537" y="4323096"/>
                  <a:pt x="3569544" y="4327053"/>
                  <a:pt x="3553832" y="4334910"/>
                </a:cubicBezTo>
                <a:cubicBezTo>
                  <a:pt x="3557797" y="4356533"/>
                  <a:pt x="3548502" y="4358433"/>
                  <a:pt x="3542564" y="4385380"/>
                </a:cubicBezTo>
                <a:cubicBezTo>
                  <a:pt x="3547050" y="4398267"/>
                  <a:pt x="3544091" y="4407098"/>
                  <a:pt x="3538724" y="4415150"/>
                </a:cubicBezTo>
                <a:cubicBezTo>
                  <a:pt x="3538633" y="4442707"/>
                  <a:pt x="3529920" y="4465824"/>
                  <a:pt x="3525348" y="4495753"/>
                </a:cubicBezTo>
                <a:cubicBezTo>
                  <a:pt x="3529387" y="4530212"/>
                  <a:pt x="3514579" y="4543935"/>
                  <a:pt x="3509749" y="4575934"/>
                </a:cubicBezTo>
                <a:cubicBezTo>
                  <a:pt x="3519579" y="4606914"/>
                  <a:pt x="3496418" y="4596497"/>
                  <a:pt x="3489779" y="4611927"/>
                </a:cubicBezTo>
                <a:lnTo>
                  <a:pt x="3488856" y="4616508"/>
                </a:lnTo>
                <a:lnTo>
                  <a:pt x="3489486" y="4629163"/>
                </a:lnTo>
                <a:lnTo>
                  <a:pt x="3490242" y="4633947"/>
                </a:lnTo>
                <a:cubicBezTo>
                  <a:pt x="3490570" y="4637233"/>
                  <a:pt x="3490539" y="4639406"/>
                  <a:pt x="3490244" y="4640894"/>
                </a:cubicBezTo>
                <a:lnTo>
                  <a:pt x="3490078" y="4641059"/>
                </a:lnTo>
                <a:lnTo>
                  <a:pt x="3490403" y="4647582"/>
                </a:lnTo>
                <a:cubicBezTo>
                  <a:pt x="3491330" y="4658608"/>
                  <a:pt x="3492590" y="4669354"/>
                  <a:pt x="3494082" y="4679601"/>
                </a:cubicBezTo>
                <a:cubicBezTo>
                  <a:pt x="3484854" y="4687754"/>
                  <a:pt x="3495864" y="4725869"/>
                  <a:pt x="3478421" y="4720918"/>
                </a:cubicBezTo>
                <a:cubicBezTo>
                  <a:pt x="3479918" y="4734712"/>
                  <a:pt x="3487176" y="4743359"/>
                  <a:pt x="3475730" y="4738188"/>
                </a:cubicBezTo>
                <a:cubicBezTo>
                  <a:pt x="3475894" y="4742712"/>
                  <a:pt x="3474928" y="4745450"/>
                  <a:pt x="3473409" y="4747368"/>
                </a:cubicBezTo>
                <a:lnTo>
                  <a:pt x="3472696" y="4747913"/>
                </a:lnTo>
                <a:lnTo>
                  <a:pt x="3476304" y="4778609"/>
                </a:lnTo>
                <a:lnTo>
                  <a:pt x="3475454" y="4782623"/>
                </a:lnTo>
                <a:lnTo>
                  <a:pt x="3479507" y="4802712"/>
                </a:lnTo>
                <a:lnTo>
                  <a:pt x="3480695" y="4813049"/>
                </a:lnTo>
                <a:lnTo>
                  <a:pt x="3482902" y="4816057"/>
                </a:lnTo>
                <a:cubicBezTo>
                  <a:pt x="3484247" y="4819259"/>
                  <a:pt x="3484834" y="4823783"/>
                  <a:pt x="3483703" y="4831270"/>
                </a:cubicBezTo>
                <a:lnTo>
                  <a:pt x="3483090" y="4832984"/>
                </a:lnTo>
                <a:lnTo>
                  <a:pt x="3486378" y="4845654"/>
                </a:lnTo>
                <a:cubicBezTo>
                  <a:pt x="3487893" y="4849755"/>
                  <a:pt x="3489817" y="4853416"/>
                  <a:pt x="3492309" y="4856425"/>
                </a:cubicBezTo>
                <a:cubicBezTo>
                  <a:pt x="3479133" y="4898390"/>
                  <a:pt x="3491371" y="4939174"/>
                  <a:pt x="3489182" y="4985308"/>
                </a:cubicBezTo>
                <a:cubicBezTo>
                  <a:pt x="3492413" y="5037202"/>
                  <a:pt x="3496839" y="5073159"/>
                  <a:pt x="3498182" y="5107346"/>
                </a:cubicBezTo>
                <a:cubicBezTo>
                  <a:pt x="3500266" y="5123329"/>
                  <a:pt x="3506680" y="5240376"/>
                  <a:pt x="3499225" y="5231073"/>
                </a:cubicBezTo>
                <a:cubicBezTo>
                  <a:pt x="3515247" y="5280090"/>
                  <a:pt x="3497607" y="5309911"/>
                  <a:pt x="3504960" y="5364785"/>
                </a:cubicBezTo>
                <a:cubicBezTo>
                  <a:pt x="3487546" y="5393671"/>
                  <a:pt x="3503686" y="5378336"/>
                  <a:pt x="3500486" y="5409009"/>
                </a:cubicBezTo>
                <a:cubicBezTo>
                  <a:pt x="3516561" y="5401350"/>
                  <a:pt x="3491544" y="5446009"/>
                  <a:pt x="3509710" y="5448570"/>
                </a:cubicBezTo>
                <a:cubicBezTo>
                  <a:pt x="3508555" y="5454072"/>
                  <a:pt x="3506859" y="5459319"/>
                  <a:pt x="3505022" y="5464568"/>
                </a:cubicBezTo>
                <a:lnTo>
                  <a:pt x="3504070" y="5467320"/>
                </a:lnTo>
                <a:lnTo>
                  <a:pt x="3503399" y="5478483"/>
                </a:lnTo>
                <a:lnTo>
                  <a:pt x="3499281" y="5481443"/>
                </a:lnTo>
                <a:lnTo>
                  <a:pt x="3499047" y="5616712"/>
                </a:lnTo>
                <a:cubicBezTo>
                  <a:pt x="3502347" y="5628424"/>
                  <a:pt x="3503819" y="5666768"/>
                  <a:pt x="3498775" y="5675291"/>
                </a:cubicBezTo>
                <a:cubicBezTo>
                  <a:pt x="3497984" y="5683547"/>
                  <a:pt x="3500335" y="5692400"/>
                  <a:pt x="3494739" y="5697458"/>
                </a:cubicBezTo>
                <a:cubicBezTo>
                  <a:pt x="3492180" y="5715432"/>
                  <a:pt x="3486290" y="5756597"/>
                  <a:pt x="3483423" y="5783137"/>
                </a:cubicBezTo>
                <a:cubicBezTo>
                  <a:pt x="3491452" y="5796973"/>
                  <a:pt x="3477643" y="5819988"/>
                  <a:pt x="3477532" y="5856699"/>
                </a:cubicBezTo>
                <a:cubicBezTo>
                  <a:pt x="3486776" y="5871818"/>
                  <a:pt x="3477340" y="5881447"/>
                  <a:pt x="3490032" y="5910638"/>
                </a:cubicBezTo>
                <a:cubicBezTo>
                  <a:pt x="3488930" y="5911913"/>
                  <a:pt x="3487924" y="5913488"/>
                  <a:pt x="3487046" y="5915313"/>
                </a:cubicBezTo>
                <a:cubicBezTo>
                  <a:pt x="3481941" y="5925917"/>
                  <a:pt x="3482137" y="5942505"/>
                  <a:pt x="3487484" y="5952365"/>
                </a:cubicBezTo>
                <a:cubicBezTo>
                  <a:pt x="3504666" y="5999029"/>
                  <a:pt x="3505019" y="6042078"/>
                  <a:pt x="3509266" y="6082373"/>
                </a:cubicBezTo>
                <a:cubicBezTo>
                  <a:pt x="3512265" y="6128005"/>
                  <a:pt x="3492950" y="6098121"/>
                  <a:pt x="3509564" y="6154771"/>
                </a:cubicBezTo>
                <a:cubicBezTo>
                  <a:pt x="3503223" y="6161045"/>
                  <a:pt x="3503062" y="6168289"/>
                  <a:pt x="3506404" y="6180433"/>
                </a:cubicBezTo>
                <a:cubicBezTo>
                  <a:pt x="3507378" y="6202614"/>
                  <a:pt x="3491084" y="6201180"/>
                  <a:pt x="3501312" y="6223427"/>
                </a:cubicBezTo>
                <a:cubicBezTo>
                  <a:pt x="3492497" y="6219559"/>
                  <a:pt x="3498753" y="6265580"/>
                  <a:pt x="3489469" y="6255476"/>
                </a:cubicBezTo>
                <a:cubicBezTo>
                  <a:pt x="3481791" y="6270065"/>
                  <a:pt x="3495037" y="6276996"/>
                  <a:pt x="3488398" y="6291462"/>
                </a:cubicBezTo>
                <a:cubicBezTo>
                  <a:pt x="3487099" y="6307679"/>
                  <a:pt x="3497555" y="6282019"/>
                  <a:pt x="3498547" y="6299935"/>
                </a:cubicBezTo>
                <a:cubicBezTo>
                  <a:pt x="3498173" y="6321676"/>
                  <a:pt x="3514193" y="6321381"/>
                  <a:pt x="3494028" y="6338390"/>
                </a:cubicBezTo>
                <a:lnTo>
                  <a:pt x="3486030" y="6396716"/>
                </a:lnTo>
                <a:cubicBezTo>
                  <a:pt x="3491309" y="6409668"/>
                  <a:pt x="3488928" y="6420134"/>
                  <a:pt x="3484103" y="6430386"/>
                </a:cubicBezTo>
                <a:cubicBezTo>
                  <a:pt x="3485763" y="6460632"/>
                  <a:pt x="3478568" y="6488285"/>
                  <a:pt x="3475922" y="6522318"/>
                </a:cubicBezTo>
                <a:cubicBezTo>
                  <a:pt x="3482128" y="6559051"/>
                  <a:pt x="3468277" y="6578006"/>
                  <a:pt x="3465506" y="6614374"/>
                </a:cubicBezTo>
                <a:cubicBezTo>
                  <a:pt x="3478925" y="6650248"/>
                  <a:pt x="3446064" y="6638174"/>
                  <a:pt x="3446789" y="6668768"/>
                </a:cubicBezTo>
                <a:cubicBezTo>
                  <a:pt x="3458869" y="6718505"/>
                  <a:pt x="3435878" y="6667592"/>
                  <a:pt x="3439582" y="6744454"/>
                </a:cubicBezTo>
                <a:cubicBezTo>
                  <a:pt x="3441631" y="6748797"/>
                  <a:pt x="3439393" y="6758101"/>
                  <a:pt x="3436538" y="6757102"/>
                </a:cubicBezTo>
                <a:cubicBezTo>
                  <a:pt x="3437461" y="6773941"/>
                  <a:pt x="3420846" y="6822488"/>
                  <a:pt x="3424061" y="6846522"/>
                </a:cubicBezTo>
                <a:lnTo>
                  <a:pt x="342303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CC6F796-0880-AED2-7DF2-78C8AB073BF6}"/>
              </a:ext>
            </a:extLst>
          </p:cNvPr>
          <p:cNvSpPr txBox="1"/>
          <p:nvPr/>
        </p:nvSpPr>
        <p:spPr>
          <a:xfrm>
            <a:off x="3962400" y="1625600"/>
            <a:ext cx="7391401" cy="447708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/>
          </a:bodyPr>
          <a:lstStyle/>
          <a:p>
            <a:pPr>
              <a:lnSpc>
                <a:spcPct val="200000"/>
              </a:lnSpc>
              <a:spcAft>
                <a:spcPts val="600"/>
              </a:spcAft>
            </a:pPr>
            <a:r>
              <a:rPr lang="en-US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Step 1: Preparing for Cleaning</a:t>
            </a:r>
          </a:p>
          <a:p>
            <a:pPr indent="-228600">
              <a:lnSpc>
                <a:spcPct val="2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effectLst/>
              </a:rPr>
              <a:t>Knock and announce yourself before entering.</a:t>
            </a:r>
          </a:p>
          <a:p>
            <a:pPr indent="-228600">
              <a:lnSpc>
                <a:spcPct val="2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effectLst/>
              </a:rPr>
              <a:t>Check for "Do Not Disturb" signs.</a:t>
            </a:r>
          </a:p>
          <a:p>
            <a:pPr indent="-228600">
              <a:lnSpc>
                <a:spcPct val="2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effectLst/>
              </a:rPr>
              <a:t>Inspect the room for hazards or maintenance issues.</a:t>
            </a:r>
          </a:p>
          <a:p>
            <a:pPr indent="-228600">
              <a:lnSpc>
                <a:spcPct val="2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effectLst/>
              </a:rPr>
              <a:t>Inform the supervisor about any hazards.</a:t>
            </a:r>
          </a:p>
          <a:p>
            <a:pPr indent="-228600">
              <a:lnSpc>
                <a:spcPct val="2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effectLst/>
              </a:rPr>
              <a:t>Gather cleaning supplies and PPE.</a:t>
            </a:r>
          </a:p>
          <a:p>
            <a:pPr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6624655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454EDAB-F4D6-B617-A393-1C9C1AF563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3" name="Rectangle 1042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E540177-F2CE-8CBD-A0F6-F1D41340EE7A}"/>
              </a:ext>
            </a:extLst>
          </p:cNvPr>
          <p:cNvSpPr txBox="1"/>
          <p:nvPr/>
        </p:nvSpPr>
        <p:spPr>
          <a:xfrm>
            <a:off x="264160" y="1524000"/>
            <a:ext cx="6624320" cy="4652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/>
          <a:p>
            <a:pPr>
              <a:lnSpc>
                <a:spcPct val="9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3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Step 2: Cleaning Process</a:t>
            </a:r>
          </a:p>
          <a:p>
            <a:pPr marL="285750" indent="-228600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</a:rPr>
              <a:t>Start from the top (ceiling and light fixtures) and work downwards.</a:t>
            </a:r>
          </a:p>
          <a:p>
            <a:pPr marL="285750" indent="-228600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</a:rPr>
              <a:t>Use cleaning materials to prevent cross-contamination.</a:t>
            </a:r>
          </a:p>
          <a:p>
            <a:pPr marL="285750" indent="-228600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</a:rPr>
              <a:t>Use appropriate cleaning products for different surfaces.</a:t>
            </a:r>
          </a:p>
          <a:p>
            <a:pPr marL="285750" indent="-228600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</a:rPr>
              <a:t>Follow the recommended dwell time for disinfectants.</a:t>
            </a:r>
          </a:p>
          <a:p>
            <a:pPr marL="285750" indent="-228600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</a:rPr>
              <a:t>Keep the room ventilated for air circulation.</a:t>
            </a:r>
          </a:p>
          <a:p>
            <a:pPr marL="285750" indent="-228600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</a:rPr>
              <a:t>Employ lifting techniques when changing bed linens or moving furniture.</a:t>
            </a:r>
            <a:endParaRPr lang="en-US" sz="2000" dirty="0"/>
          </a:p>
        </p:txBody>
      </p:sp>
      <p:pic>
        <p:nvPicPr>
          <p:cNvPr id="1026" name="Picture 2" descr="Image result for housekeeping cleaning ">
            <a:extLst>
              <a:ext uri="{FF2B5EF4-FFF2-40B4-BE49-F238E27FC236}">
                <a16:creationId xmlns:a16="http://schemas.microsoft.com/office/drawing/2014/main" id="{4D5A8CED-3BD6-D859-A6CC-74FE1EA686D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91" r="19571" b="1"/>
          <a:stretch/>
        </p:blipFill>
        <p:spPr bwMode="auto"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1C0AC7A0-9FE5-B1CC-5642-343653B2C7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278" y="497301"/>
            <a:ext cx="8437221" cy="133869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3600" b="1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Procedures for Effective Room Cleaning</a:t>
            </a:r>
            <a:br>
              <a:rPr lang="en-US" sz="2800" dirty="0">
                <a:effectLst/>
              </a:rPr>
            </a:b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0450161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1C7AA84-1F9F-FE58-FD6B-977E8425BD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58" name="Rectangle 1057">
            <a:extLst>
              <a:ext uri="{FF2B5EF4-FFF2-40B4-BE49-F238E27FC236}">
                <a16:creationId xmlns:a16="http://schemas.microsoft.com/office/drawing/2014/main" id="{94E4D846-3AFC-4F86-8C35-24B0542A26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pile of black garbage bags&#10;&#10;Description automatically generated">
            <a:extLst>
              <a:ext uri="{FF2B5EF4-FFF2-40B4-BE49-F238E27FC236}">
                <a16:creationId xmlns:a16="http://schemas.microsoft.com/office/drawing/2014/main" id="{944B9E5F-C014-FE46-5DBE-9CB21DE1F55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3818" b="9091"/>
          <a:stretch/>
        </p:blipFill>
        <p:spPr>
          <a:xfrm>
            <a:off x="20" y="10"/>
            <a:ext cx="8668492" cy="6857990"/>
          </a:xfrm>
          <a:prstGeom prst="rect">
            <a:avLst/>
          </a:prstGeom>
        </p:spPr>
      </p:pic>
      <p:sp>
        <p:nvSpPr>
          <p:cNvPr id="1060" name="Rectangle 1059">
            <a:extLst>
              <a:ext uri="{FF2B5EF4-FFF2-40B4-BE49-F238E27FC236}">
                <a16:creationId xmlns:a16="http://schemas.microsoft.com/office/drawing/2014/main" id="{284781B9-12CB-45C3-907A-9ED93FF72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435399" y="0"/>
            <a:ext cx="9756601" cy="6858000"/>
          </a:xfrm>
          <a:prstGeom prst="rect">
            <a:avLst/>
          </a:prstGeom>
          <a:gradFill>
            <a:gsLst>
              <a:gs pos="53000">
                <a:schemeClr val="bg1"/>
              </a:gs>
              <a:gs pos="35000">
                <a:schemeClr val="bg1">
                  <a:alpha val="76000"/>
                </a:schemeClr>
              </a:gs>
              <a:gs pos="19000">
                <a:schemeClr val="bg1">
                  <a:alpha val="4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62" name="Rectangle 1061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687333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64" name="Rectangle 1063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53018" y="2443480"/>
            <a:ext cx="3218688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F2AFB54-23A9-463A-DAA1-A91DE3DB7141}"/>
              </a:ext>
            </a:extLst>
          </p:cNvPr>
          <p:cNvSpPr txBox="1"/>
          <p:nvPr/>
        </p:nvSpPr>
        <p:spPr>
          <a:xfrm>
            <a:off x="4389120" y="1849701"/>
            <a:ext cx="7420256" cy="4075611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200000"/>
              </a:lnSpc>
              <a:spcAft>
                <a:spcPts val="600"/>
              </a:spcAft>
            </a:pPr>
            <a:r>
              <a:rPr lang="en-US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Step 3: Handling Linens and Trash</a:t>
            </a:r>
          </a:p>
          <a:p>
            <a:pPr marL="342900" indent="-228600">
              <a:lnSpc>
                <a:spcPct val="2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effectLst/>
              </a:rPr>
              <a:t>Wear gloves when handling dirty linens and trash.</a:t>
            </a:r>
          </a:p>
          <a:p>
            <a:pPr marL="342900" indent="-228600">
              <a:lnSpc>
                <a:spcPct val="2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effectLst/>
              </a:rPr>
              <a:t>Double bag trash to prevent leaks.</a:t>
            </a:r>
          </a:p>
          <a:p>
            <a:pPr marL="342900" indent="-228600">
              <a:lnSpc>
                <a:spcPct val="2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effectLst/>
              </a:rPr>
              <a:t>Dispose of trash following procedures.</a:t>
            </a:r>
          </a:p>
          <a:p>
            <a:pPr marL="342900" indent="-228600">
              <a:lnSpc>
                <a:spcPct val="2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effectLst/>
              </a:rPr>
              <a:t>Wash hands after handling.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0140B01E-41EA-90CC-A503-EB779E0F1006}"/>
              </a:ext>
            </a:extLst>
          </p:cNvPr>
          <p:cNvSpPr txBox="1">
            <a:spLocks/>
          </p:cNvSpPr>
          <p:nvPr/>
        </p:nvSpPr>
        <p:spPr>
          <a:xfrm>
            <a:off x="3095088" y="660647"/>
            <a:ext cx="8437221" cy="13386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800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3600" b="1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Procedures for Effective Room Cleaning</a:t>
            </a:r>
            <a:br>
              <a:rPr lang="en-US" sz="2800" dirty="0"/>
            </a:b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7115634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BA513B0-82FF-4F41-8178-885375D1C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Tray of food on a bed">
            <a:extLst>
              <a:ext uri="{FF2B5EF4-FFF2-40B4-BE49-F238E27FC236}">
                <a16:creationId xmlns:a16="http://schemas.microsoft.com/office/drawing/2014/main" id="{96D66A34-454E-69EA-78F8-F1FC77D8E64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918" r="-1" b="23905"/>
          <a:stretch/>
        </p:blipFill>
        <p:spPr>
          <a:xfrm>
            <a:off x="-1" y="10"/>
            <a:ext cx="12228129" cy="4666928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93DB8501-F9F2-4ACD-B56A-9019CD500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2987478"/>
            <a:ext cx="12228128" cy="1828800"/>
            <a:chOff x="-305" y="2987478"/>
            <a:chExt cx="12188952" cy="1828800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DD03A94A-ADF5-4334-86B1-DBA5F70ACD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2987478"/>
              <a:ext cx="12188952" cy="1099712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385A18E1-CBE3-4BBD-B1B7-CDBCA685E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99381"/>
              <a:ext cx="12188952" cy="902694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33EDCAA-1D6C-4710-9DA1-C7FC946D8E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01488"/>
              <a:ext cx="12188952" cy="641669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 useBgFill="1">
          <p:nvSpPr>
            <p:cNvPr id="17" name="Freeform: Shape 16">
              <a:extLst>
                <a:ext uri="{FF2B5EF4-FFF2-40B4-BE49-F238E27FC236}">
                  <a16:creationId xmlns:a16="http://schemas.microsoft.com/office/drawing/2014/main" id="{3916FBF2-1CC9-460D-A42B-FB77E515EC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14750"/>
              <a:ext cx="12188952" cy="1201528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EA2414-60C8-C549-40FE-BDC7A73296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73337" y="3822322"/>
            <a:ext cx="6754486" cy="2940162"/>
          </a:xfrm>
        </p:spPr>
        <p:txBody>
          <a:bodyPr vert="horz" lIns="91440" tIns="45720" rIns="91440" bIns="45720" rtlCol="0" anchor="ctr">
            <a:normAutofit fontScale="550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5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Step 4: Final Inspection</a:t>
            </a:r>
          </a:p>
          <a:p>
            <a:pPr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3300" dirty="0">
                <a:solidFill>
                  <a:schemeClr val="tx2"/>
                </a:solidFill>
                <a:effectLst/>
              </a:rPr>
              <a:t>Remove all cleaning supplies and equipment from the room.</a:t>
            </a:r>
          </a:p>
          <a:p>
            <a:pPr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3300" dirty="0">
                <a:solidFill>
                  <a:schemeClr val="tx2"/>
                </a:solidFill>
                <a:effectLst/>
              </a:rPr>
              <a:t>Ensure everything is secure.</a:t>
            </a:r>
          </a:p>
          <a:p>
            <a:pPr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3300" dirty="0">
                <a:solidFill>
                  <a:schemeClr val="tx2"/>
                </a:solidFill>
                <a:effectLst/>
              </a:rPr>
              <a:t>Report any maintenance issues.</a:t>
            </a:r>
          </a:p>
          <a:p>
            <a:pPr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3300" dirty="0">
                <a:solidFill>
                  <a:schemeClr val="tx2"/>
                </a:solidFill>
                <a:effectLst/>
              </a:rPr>
              <a:t>Inspect the room to ensure cleanliness and readiness for the guest.</a:t>
            </a:r>
          </a:p>
          <a:p>
            <a:pPr marL="0"/>
            <a:endParaRPr lang="en-US" sz="1400" dirty="0">
              <a:solidFill>
                <a:schemeClr val="tx2"/>
              </a:solidFill>
            </a:endParaRP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626C559D-5B8F-0D3A-99DD-6F1549592941}"/>
              </a:ext>
            </a:extLst>
          </p:cNvPr>
          <p:cNvSpPr txBox="1">
            <a:spLocks/>
          </p:cNvSpPr>
          <p:nvPr/>
        </p:nvSpPr>
        <p:spPr>
          <a:xfrm>
            <a:off x="-610" y="4666938"/>
            <a:ext cx="5304552" cy="150993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60000"/>
              </a:lnSpc>
            </a:pPr>
            <a:r>
              <a:rPr lang="en-US" sz="3200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Procedures for Effective Room Cleaning</a:t>
            </a:r>
            <a:b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</a:br>
            <a:endParaRPr lang="en-US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28920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8" name="Rectangle 1047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9" name="Rectangle 1048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B31B53-A502-6823-7F55-B5DA071AE9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16184" y="-121384"/>
            <a:ext cx="9302472" cy="145405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 dirty="0">
                <a:solidFill>
                  <a:schemeClr val="tx2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Essential Equipment and Tools Needed</a:t>
            </a:r>
          </a:p>
        </p:txBody>
      </p:sp>
      <p:pic>
        <p:nvPicPr>
          <p:cNvPr id="1026" name="Picture 2" descr="Hotel Housekeeping – Cleaning Equipment">
            <a:extLst>
              <a:ext uri="{FF2B5EF4-FFF2-40B4-BE49-F238E27FC236}">
                <a16:creationId xmlns:a16="http://schemas.microsoft.com/office/drawing/2014/main" id="{312E50A4-6641-4D95-97AF-B50F7F687D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6411" y="2257006"/>
            <a:ext cx="4326613" cy="2714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BE86474-21FF-3E9D-81CB-D37009BE3504}"/>
              </a:ext>
            </a:extLst>
          </p:cNvPr>
          <p:cNvSpPr txBox="1"/>
          <p:nvPr/>
        </p:nvSpPr>
        <p:spPr>
          <a:xfrm>
            <a:off x="5589986" y="726821"/>
            <a:ext cx="3693506" cy="233431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150000"/>
              </a:lnSpc>
            </a:pPr>
            <a:r>
              <a:rPr lang="en-US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Cleaning Agents.</a:t>
            </a:r>
          </a:p>
          <a:p>
            <a:pPr marL="342900" lvl="0"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  <a:effectLst/>
              </a:rPr>
              <a:t>All-purpose cleaner</a:t>
            </a:r>
          </a:p>
          <a:p>
            <a:pPr marL="342900" lvl="0"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  <a:effectLst/>
              </a:rPr>
              <a:t>Disinfectant</a:t>
            </a:r>
          </a:p>
          <a:p>
            <a:pPr marL="342900" lvl="0" indent="-22860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  <a:effectLst/>
              </a:rPr>
              <a:t>Glass cleaner</a:t>
            </a:r>
          </a:p>
        </p:txBody>
      </p:sp>
      <p:grpSp>
        <p:nvGrpSpPr>
          <p:cNvPr id="1050" name="Group 1049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051" name="Freeform: Shape 1050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52" name="Freeform: Shape 1051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7" name="Freeform: Shape 104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714C6C00-8BFB-2F96-53B1-9B7854843995}"/>
              </a:ext>
            </a:extLst>
          </p:cNvPr>
          <p:cNvSpPr txBox="1"/>
          <p:nvPr/>
        </p:nvSpPr>
        <p:spPr>
          <a:xfrm>
            <a:off x="5802013" y="2943449"/>
            <a:ext cx="6713763" cy="248434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150000"/>
              </a:lnSpc>
            </a:pPr>
            <a:r>
              <a:rPr lang="en-US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Tools</a:t>
            </a:r>
          </a:p>
          <a:p>
            <a:pPr marL="342900" lvl="0"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  <a:effectLst/>
              </a:rPr>
              <a:t>Microfiber cleaning cloths</a:t>
            </a:r>
          </a:p>
          <a:p>
            <a:pPr marL="342900" lvl="0"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  <a:effectLst/>
              </a:rPr>
              <a:t>Mop and bucket with a wringer.</a:t>
            </a:r>
          </a:p>
          <a:p>
            <a:pPr marL="342900" lvl="0"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  <a:effectLst/>
              </a:rPr>
              <a:t>Vacuum cleaner with a HEPA filter</a:t>
            </a:r>
          </a:p>
          <a:p>
            <a:pPr marL="342900" lvl="0"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  <a:effectLst/>
              </a:rPr>
              <a:t>Trash bags and liners.</a:t>
            </a:r>
          </a:p>
          <a:p>
            <a:pPr marL="342900" lvl="0" indent="-22860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  <a:effectLst/>
              </a:rPr>
              <a:t>Cart or trolley for transportation.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2351538-A5A9-B41F-05BA-E14770751FB6}"/>
              </a:ext>
            </a:extLst>
          </p:cNvPr>
          <p:cNvSpPr txBox="1"/>
          <p:nvPr/>
        </p:nvSpPr>
        <p:spPr>
          <a:xfrm>
            <a:off x="4026586" y="5543972"/>
            <a:ext cx="7650803" cy="121275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Safety Equipment.</a:t>
            </a:r>
          </a:p>
          <a:p>
            <a:pPr marL="285750"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  <a:effectLst/>
              </a:rPr>
              <a:t>Rubber gloves and masks, non-slip footwear, and a first-aid kit.</a:t>
            </a:r>
          </a:p>
        </p:txBody>
      </p:sp>
    </p:spTree>
    <p:extLst>
      <p:ext uri="{BB962C8B-B14F-4D97-AF65-F5344CB8AC3E}">
        <p14:creationId xmlns:p14="http://schemas.microsoft.com/office/powerpoint/2010/main" val="19049433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3" name="Rectangle 6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5 Essential House Cleaning Tools Every Household Should Have">
            <a:extLst>
              <a:ext uri="{FF2B5EF4-FFF2-40B4-BE49-F238E27FC236}">
                <a16:creationId xmlns:a16="http://schemas.microsoft.com/office/drawing/2014/main" id="{14FB2515-6CA1-DF6B-3654-D245B114046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153" r="1" b="14015"/>
          <a:stretch/>
        </p:blipFill>
        <p:spPr bwMode="auto">
          <a:xfrm rot="10800000" flipV="1">
            <a:off x="2522356" y="10"/>
            <a:ext cx="9669642" cy="6857990"/>
          </a:xfrm>
          <a:prstGeom prst="rect">
            <a:avLst/>
          </a:prstGeom>
          <a:noFill/>
        </p:spPr>
      </p:pic>
      <p:sp>
        <p:nvSpPr>
          <p:cNvPr id="64" name="Rectangle 6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609BAB-09F8-5352-B158-BC1F9A4189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69151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>
                <a:effectLst/>
              </a:rPr>
              <a:t> </a:t>
            </a:r>
            <a:r>
              <a:rPr 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Hazard Mitigation</a:t>
            </a:r>
            <a:endParaRPr lang="en-US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gerian" panose="04020705040A02060702" pitchFamily="82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9ED5AB1-810D-2E64-4B0B-66C8D3A58EB8}"/>
              </a:ext>
            </a:extLst>
          </p:cNvPr>
          <p:cNvSpPr txBox="1"/>
          <p:nvPr/>
        </p:nvSpPr>
        <p:spPr>
          <a:xfrm>
            <a:off x="838200" y="1056640"/>
            <a:ext cx="3822189" cy="570992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571500" lvl="1" indent="-228600">
              <a:lnSpc>
                <a:spcPct val="15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Slips, trips and falls: </a:t>
            </a:r>
            <a:r>
              <a:rPr lang="en-US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6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use caution signs when floors are wet.  Promptly address spills and moist areas.</a:t>
            </a:r>
          </a:p>
          <a:p>
            <a:pPr marL="571500" lvl="1" indent="-228600">
              <a:lnSpc>
                <a:spcPct val="15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US" sz="16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Chemical exposure: </a:t>
            </a:r>
            <a:r>
              <a:rPr lang="en-US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6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store chemicals securely and use them sparingly. Avoid inhaling fumes.</a:t>
            </a:r>
          </a:p>
          <a:p>
            <a:pPr marL="571500" lvl="1" indent="-228600">
              <a:lnSpc>
                <a:spcPct val="15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US" sz="16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Electrical hazards: </a:t>
            </a:r>
            <a:r>
              <a:rPr lang="en-US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6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Inspect cords for damage regularly. Replace if necessary. Keep cords away from pathways.</a:t>
            </a:r>
          </a:p>
          <a:p>
            <a:pPr marL="571500" lvl="1" indent="-228600">
              <a:lnSpc>
                <a:spcPct val="15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Manual handling injuries: </a:t>
            </a:r>
            <a:r>
              <a:rPr lang="en-US" sz="16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Provide training on lifting techniques.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914400" lvl="1" indent="-228600">
              <a:lnSpc>
                <a:spcPct val="15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US" sz="16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Use trolleys or other aids for heavy loads.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95618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3" name="Rectangle 82">
            <a:extLst>
              <a:ext uri="{FF2B5EF4-FFF2-40B4-BE49-F238E27FC236}">
                <a16:creationId xmlns:a16="http://schemas.microsoft.com/office/drawing/2014/main" id="{C2B4C0C7-2745-46BE-B15F-E50582545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781C73-D799-F434-3F0E-6947A6A8B5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3385" y="483816"/>
            <a:ext cx="6434767" cy="145405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Emergency Procedures</a:t>
            </a:r>
          </a:p>
        </p:txBody>
      </p:sp>
      <p:pic>
        <p:nvPicPr>
          <p:cNvPr id="3" name="Picture 2" descr="OSHA Requirements on Emergency Exit Routes - Building Maps">
            <a:extLst>
              <a:ext uri="{FF2B5EF4-FFF2-40B4-BE49-F238E27FC236}">
                <a16:creationId xmlns:a16="http://schemas.microsoft.com/office/drawing/2014/main" id="{B803DBE9-C584-E334-82B0-E5630702C8C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13" r="8414" b="-2"/>
          <a:stretch/>
        </p:blipFill>
        <p:spPr bwMode="auto">
          <a:xfrm>
            <a:off x="20" y="907231"/>
            <a:ext cx="4838021" cy="5063738"/>
          </a:xfrm>
          <a:custGeom>
            <a:avLst/>
            <a:gdLst/>
            <a:ahLst/>
            <a:cxnLst/>
            <a:rect l="l" t="t" r="r" b="b"/>
            <a:pathLst>
              <a:path w="4838041" h="5063738">
                <a:moveTo>
                  <a:pt x="2306172" y="0"/>
                </a:moveTo>
                <a:cubicBezTo>
                  <a:pt x="3704485" y="0"/>
                  <a:pt x="4838041" y="1133556"/>
                  <a:pt x="4838041" y="2531869"/>
                </a:cubicBezTo>
                <a:cubicBezTo>
                  <a:pt x="4838041" y="3930182"/>
                  <a:pt x="3704485" y="5063738"/>
                  <a:pt x="2306172" y="5063738"/>
                </a:cubicBezTo>
                <a:cubicBezTo>
                  <a:pt x="1344832" y="5063738"/>
                  <a:pt x="508631" y="4527956"/>
                  <a:pt x="79886" y="3738709"/>
                </a:cubicBezTo>
                <a:lnTo>
                  <a:pt x="0" y="3572876"/>
                </a:lnTo>
                <a:lnTo>
                  <a:pt x="0" y="1490863"/>
                </a:lnTo>
                <a:lnTo>
                  <a:pt x="79886" y="1325030"/>
                </a:lnTo>
                <a:cubicBezTo>
                  <a:pt x="508631" y="535783"/>
                  <a:pt x="1344832" y="0"/>
                  <a:pt x="2306172" y="0"/>
                </a:cubicBezTo>
                <a:close/>
              </a:path>
            </a:pathLst>
          </a:custGeom>
          <a:noFill/>
          <a:effectLst>
            <a:softEdge rad="0"/>
          </a:effectLst>
        </p:spPr>
      </p:pic>
      <p:grpSp>
        <p:nvGrpSpPr>
          <p:cNvPr id="85" name="Group 84">
            <a:extLst>
              <a:ext uri="{FF2B5EF4-FFF2-40B4-BE49-F238E27FC236}">
                <a16:creationId xmlns:a16="http://schemas.microsoft.com/office/drawing/2014/main" id="{89D8939B-D984-4564-B942-51C44F623C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796695"/>
            <a:ext cx="4850918" cy="5212025"/>
            <a:chOff x="0" y="796695"/>
            <a:chExt cx="4850918" cy="5212025"/>
          </a:xfrm>
        </p:grpSpPr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93EAFB53-01AA-467C-BE85-D555D06E35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926917"/>
              <a:ext cx="4828239" cy="4951702"/>
            </a:xfrm>
            <a:custGeom>
              <a:avLst/>
              <a:gdLst>
                <a:gd name="connsiteX0" fmla="*/ 2407249 w 4828239"/>
                <a:gd name="connsiteY0" fmla="*/ 1168 h 4951702"/>
                <a:gd name="connsiteX1" fmla="*/ 2651971 w 4828239"/>
                <a:gd name="connsiteY1" fmla="*/ 4800 h 4951702"/>
                <a:gd name="connsiteX2" fmla="*/ 3136762 w 4828239"/>
                <a:gd name="connsiteY2" fmla="*/ 80075 h 4951702"/>
                <a:gd name="connsiteX3" fmla="*/ 3598035 w 4828239"/>
                <a:gd name="connsiteY3" fmla="*/ 254778 h 4951702"/>
                <a:gd name="connsiteX4" fmla="*/ 4006734 w 4828239"/>
                <a:gd name="connsiteY4" fmla="*/ 532540 h 4951702"/>
                <a:gd name="connsiteX5" fmla="*/ 4333530 w 4828239"/>
                <a:gd name="connsiteY5" fmla="*/ 900560 h 4951702"/>
                <a:gd name="connsiteX6" fmla="*/ 4368761 w 4828239"/>
                <a:gd name="connsiteY6" fmla="*/ 950864 h 4951702"/>
                <a:gd name="connsiteX7" fmla="*/ 4402539 w 4828239"/>
                <a:gd name="connsiteY7" fmla="*/ 1002077 h 4951702"/>
                <a:gd name="connsiteX8" fmla="*/ 4435319 w 4828239"/>
                <a:gd name="connsiteY8" fmla="*/ 1053834 h 4951702"/>
                <a:gd name="connsiteX9" fmla="*/ 4466918 w 4828239"/>
                <a:gd name="connsiteY9" fmla="*/ 1106317 h 4951702"/>
                <a:gd name="connsiteX10" fmla="*/ 4582327 w 4828239"/>
                <a:gd name="connsiteY10" fmla="*/ 1322244 h 4951702"/>
                <a:gd name="connsiteX11" fmla="*/ 4740322 w 4828239"/>
                <a:gd name="connsiteY11" fmla="*/ 1783517 h 4951702"/>
                <a:gd name="connsiteX12" fmla="*/ 4777370 w 4828239"/>
                <a:gd name="connsiteY12" fmla="*/ 2023507 h 4951702"/>
                <a:gd name="connsiteX13" fmla="*/ 4801432 w 4828239"/>
                <a:gd name="connsiteY13" fmla="*/ 2263678 h 4951702"/>
                <a:gd name="connsiteX14" fmla="*/ 4820591 w 4828239"/>
                <a:gd name="connsiteY14" fmla="*/ 2503848 h 4951702"/>
                <a:gd name="connsiteX15" fmla="*/ 4824496 w 4828239"/>
                <a:gd name="connsiteY15" fmla="*/ 2564050 h 4951702"/>
                <a:gd name="connsiteX16" fmla="*/ 4826221 w 4828239"/>
                <a:gd name="connsiteY16" fmla="*/ 2595013 h 4951702"/>
                <a:gd name="connsiteX17" fmla="*/ 4827492 w 4828239"/>
                <a:gd name="connsiteY17" fmla="*/ 2626522 h 4951702"/>
                <a:gd name="connsiteX18" fmla="*/ 4825767 w 4828239"/>
                <a:gd name="connsiteY18" fmla="*/ 2753462 h 4951702"/>
                <a:gd name="connsiteX19" fmla="*/ 4696465 w 4828239"/>
                <a:gd name="connsiteY19" fmla="*/ 3252055 h 4951702"/>
                <a:gd name="connsiteX20" fmla="*/ 4409077 w 4828239"/>
                <a:gd name="connsiteY20" fmla="*/ 3675464 h 4951702"/>
                <a:gd name="connsiteX21" fmla="*/ 4233920 w 4828239"/>
                <a:gd name="connsiteY21" fmla="*/ 3851983 h 4951702"/>
                <a:gd name="connsiteX22" fmla="*/ 4051318 w 4828239"/>
                <a:gd name="connsiteY22" fmla="*/ 4012430 h 4951702"/>
                <a:gd name="connsiteX23" fmla="*/ 3680392 w 4828239"/>
                <a:gd name="connsiteY23" fmla="*/ 4301543 h 4951702"/>
                <a:gd name="connsiteX24" fmla="*/ 3587048 w 4828239"/>
                <a:gd name="connsiteY24" fmla="*/ 4372096 h 4951702"/>
                <a:gd name="connsiteX25" fmla="*/ 3491161 w 4828239"/>
                <a:gd name="connsiteY25" fmla="*/ 4443103 h 4951702"/>
                <a:gd name="connsiteX26" fmla="*/ 3392914 w 4828239"/>
                <a:gd name="connsiteY26" fmla="*/ 4513202 h 4951702"/>
                <a:gd name="connsiteX27" fmla="*/ 3291579 w 4828239"/>
                <a:gd name="connsiteY27" fmla="*/ 4581303 h 4951702"/>
                <a:gd name="connsiteX28" fmla="*/ 3078830 w 4828239"/>
                <a:gd name="connsiteY28" fmla="*/ 4709153 h 4951702"/>
                <a:gd name="connsiteX29" fmla="*/ 2850010 w 4828239"/>
                <a:gd name="connsiteY29" fmla="*/ 4817842 h 4951702"/>
                <a:gd name="connsiteX30" fmla="*/ 2352052 w 4828239"/>
                <a:gd name="connsiteY30" fmla="*/ 4942876 h 4951702"/>
                <a:gd name="connsiteX31" fmla="*/ 2223840 w 4828239"/>
                <a:gd name="connsiteY31" fmla="*/ 4950958 h 4951702"/>
                <a:gd name="connsiteX32" fmla="*/ 2191787 w 4828239"/>
                <a:gd name="connsiteY32" fmla="*/ 4951684 h 4951702"/>
                <a:gd name="connsiteX33" fmla="*/ 2159825 w 4828239"/>
                <a:gd name="connsiteY33" fmla="*/ 4951503 h 4951702"/>
                <a:gd name="connsiteX34" fmla="*/ 2127953 w 4828239"/>
                <a:gd name="connsiteY34" fmla="*/ 4951139 h 4951702"/>
                <a:gd name="connsiteX35" fmla="*/ 2096990 w 4828239"/>
                <a:gd name="connsiteY35" fmla="*/ 4949959 h 4951702"/>
                <a:gd name="connsiteX36" fmla="*/ 1849646 w 4828239"/>
                <a:gd name="connsiteY36" fmla="*/ 4930255 h 4951702"/>
                <a:gd name="connsiteX37" fmla="*/ 1603845 w 4828239"/>
                <a:gd name="connsiteY37" fmla="*/ 4886852 h 4951702"/>
                <a:gd name="connsiteX38" fmla="*/ 1362403 w 4828239"/>
                <a:gd name="connsiteY38" fmla="*/ 4818841 h 4951702"/>
                <a:gd name="connsiteX39" fmla="*/ 900222 w 4828239"/>
                <a:gd name="connsiteY39" fmla="*/ 4614355 h 4951702"/>
                <a:gd name="connsiteX40" fmla="*/ 510682 w 4828239"/>
                <a:gd name="connsiteY40" fmla="*/ 4296004 h 4951702"/>
                <a:gd name="connsiteX41" fmla="*/ 352778 w 4828239"/>
                <a:gd name="connsiteY41" fmla="*/ 4104412 h 4951702"/>
                <a:gd name="connsiteX42" fmla="*/ 214850 w 4828239"/>
                <a:gd name="connsiteY42" fmla="*/ 3901561 h 4951702"/>
                <a:gd name="connsiteX43" fmla="*/ 182615 w 4828239"/>
                <a:gd name="connsiteY43" fmla="*/ 3849894 h 4951702"/>
                <a:gd name="connsiteX44" fmla="*/ 151833 w 4828239"/>
                <a:gd name="connsiteY44" fmla="*/ 3799772 h 4951702"/>
                <a:gd name="connsiteX45" fmla="*/ 91087 w 4828239"/>
                <a:gd name="connsiteY45" fmla="*/ 3702614 h 4951702"/>
                <a:gd name="connsiteX46" fmla="*/ 0 w 4828239"/>
                <a:gd name="connsiteY46" fmla="*/ 3558952 h 4951702"/>
                <a:gd name="connsiteX47" fmla="*/ 0 w 4828239"/>
                <a:gd name="connsiteY47" fmla="*/ 3152786 h 4951702"/>
                <a:gd name="connsiteX48" fmla="*/ 21078 w 4828239"/>
                <a:gd name="connsiteY48" fmla="*/ 3185589 h 4951702"/>
                <a:gd name="connsiteX49" fmla="*/ 159097 w 4828239"/>
                <a:gd name="connsiteY49" fmla="*/ 3365285 h 4951702"/>
                <a:gd name="connsiteX50" fmla="*/ 308466 w 4828239"/>
                <a:gd name="connsiteY50" fmla="*/ 3546344 h 4951702"/>
                <a:gd name="connsiteX51" fmla="*/ 382742 w 4828239"/>
                <a:gd name="connsiteY51" fmla="*/ 3640869 h 4951702"/>
                <a:gd name="connsiteX52" fmla="*/ 418427 w 4828239"/>
                <a:gd name="connsiteY52" fmla="*/ 3687269 h 4951702"/>
                <a:gd name="connsiteX53" fmla="*/ 453386 w 4828239"/>
                <a:gd name="connsiteY53" fmla="*/ 3731671 h 4951702"/>
                <a:gd name="connsiteX54" fmla="*/ 753758 w 4828239"/>
                <a:gd name="connsiteY54" fmla="*/ 4059829 h 4951702"/>
                <a:gd name="connsiteX55" fmla="*/ 913479 w 4828239"/>
                <a:gd name="connsiteY55" fmla="*/ 4207472 h 4951702"/>
                <a:gd name="connsiteX56" fmla="*/ 1080736 w 4828239"/>
                <a:gd name="connsiteY56" fmla="*/ 4343584 h 4951702"/>
                <a:gd name="connsiteX57" fmla="*/ 1454385 w 4828239"/>
                <a:gd name="connsiteY57" fmla="*/ 4558875 h 4951702"/>
                <a:gd name="connsiteX58" fmla="*/ 1663411 w 4828239"/>
                <a:gd name="connsiteY58" fmla="*/ 4619712 h 4951702"/>
                <a:gd name="connsiteX59" fmla="*/ 1716984 w 4828239"/>
                <a:gd name="connsiteY59" fmla="*/ 4630427 h 4951702"/>
                <a:gd name="connsiteX60" fmla="*/ 1771011 w 4828239"/>
                <a:gd name="connsiteY60" fmla="*/ 4639417 h 4951702"/>
                <a:gd name="connsiteX61" fmla="*/ 1880064 w 4828239"/>
                <a:gd name="connsiteY61" fmla="*/ 4652311 h 4951702"/>
                <a:gd name="connsiteX62" fmla="*/ 1934909 w 4828239"/>
                <a:gd name="connsiteY62" fmla="*/ 4656487 h 4951702"/>
                <a:gd name="connsiteX63" fmla="*/ 1989935 w 4828239"/>
                <a:gd name="connsiteY63" fmla="*/ 4659393 h 4951702"/>
                <a:gd name="connsiteX64" fmla="*/ 2045142 w 4828239"/>
                <a:gd name="connsiteY64" fmla="*/ 4660664 h 4951702"/>
                <a:gd name="connsiteX65" fmla="*/ 2100440 w 4828239"/>
                <a:gd name="connsiteY65" fmla="*/ 4660392 h 4951702"/>
                <a:gd name="connsiteX66" fmla="*/ 2128135 w 4828239"/>
                <a:gd name="connsiteY66" fmla="*/ 4660119 h 4951702"/>
                <a:gd name="connsiteX67" fmla="*/ 2154831 w 4828239"/>
                <a:gd name="connsiteY67" fmla="*/ 4658939 h 4951702"/>
                <a:gd name="connsiteX68" fmla="*/ 2181436 w 4828239"/>
                <a:gd name="connsiteY68" fmla="*/ 4657577 h 4951702"/>
                <a:gd name="connsiteX69" fmla="*/ 2207950 w 4828239"/>
                <a:gd name="connsiteY69" fmla="*/ 4655398 h 4951702"/>
                <a:gd name="connsiteX70" fmla="*/ 2313098 w 4828239"/>
                <a:gd name="connsiteY70" fmla="*/ 4642413 h 4951702"/>
                <a:gd name="connsiteX71" fmla="*/ 2713625 w 4828239"/>
                <a:gd name="connsiteY71" fmla="*/ 4510932 h 4951702"/>
                <a:gd name="connsiteX72" fmla="*/ 3083643 w 4828239"/>
                <a:gd name="connsiteY72" fmla="*/ 4280386 h 4951702"/>
                <a:gd name="connsiteX73" fmla="*/ 3173355 w 4828239"/>
                <a:gd name="connsiteY73" fmla="*/ 4212648 h 4951702"/>
                <a:gd name="connsiteX74" fmla="*/ 3263067 w 4828239"/>
                <a:gd name="connsiteY74" fmla="*/ 4142640 h 4951702"/>
                <a:gd name="connsiteX75" fmla="*/ 3444762 w 4828239"/>
                <a:gd name="connsiteY75" fmla="*/ 3997357 h 4951702"/>
                <a:gd name="connsiteX76" fmla="*/ 3818229 w 4828239"/>
                <a:gd name="connsiteY76" fmla="*/ 3716144 h 4951702"/>
                <a:gd name="connsiteX77" fmla="*/ 4166182 w 4828239"/>
                <a:gd name="connsiteY77" fmla="*/ 3436474 h 4951702"/>
                <a:gd name="connsiteX78" fmla="*/ 4444399 w 4828239"/>
                <a:gd name="connsiteY78" fmla="*/ 3115943 h 4951702"/>
                <a:gd name="connsiteX79" fmla="*/ 4539196 w 4828239"/>
                <a:gd name="connsiteY79" fmla="*/ 2929618 h 4951702"/>
                <a:gd name="connsiteX80" fmla="*/ 4596946 w 4828239"/>
                <a:gd name="connsiteY80" fmla="*/ 2726040 h 4951702"/>
                <a:gd name="connsiteX81" fmla="*/ 4612927 w 4828239"/>
                <a:gd name="connsiteY81" fmla="*/ 2619257 h 4951702"/>
                <a:gd name="connsiteX82" fmla="*/ 4615561 w 4828239"/>
                <a:gd name="connsiteY82" fmla="*/ 2592198 h 4951702"/>
                <a:gd name="connsiteX83" fmla="*/ 4617558 w 4828239"/>
                <a:gd name="connsiteY83" fmla="*/ 2564595 h 4951702"/>
                <a:gd name="connsiteX84" fmla="*/ 4620464 w 4828239"/>
                <a:gd name="connsiteY84" fmla="*/ 2507571 h 4951702"/>
                <a:gd name="connsiteX85" fmla="*/ 4615470 w 4828239"/>
                <a:gd name="connsiteY85" fmla="*/ 2279568 h 4951702"/>
                <a:gd name="connsiteX86" fmla="*/ 4583416 w 4828239"/>
                <a:gd name="connsiteY86" fmla="*/ 2054379 h 4951702"/>
                <a:gd name="connsiteX87" fmla="*/ 4529026 w 4828239"/>
                <a:gd name="connsiteY87" fmla="*/ 1834639 h 4951702"/>
                <a:gd name="connsiteX88" fmla="*/ 4388556 w 4828239"/>
                <a:gd name="connsiteY88" fmla="*/ 1408324 h 4951702"/>
                <a:gd name="connsiteX89" fmla="*/ 4292851 w 4828239"/>
                <a:gd name="connsiteY89" fmla="*/ 1205927 h 4951702"/>
                <a:gd name="connsiteX90" fmla="*/ 4264975 w 4828239"/>
                <a:gd name="connsiteY90" fmla="*/ 1157439 h 4951702"/>
                <a:gd name="connsiteX91" fmla="*/ 4235646 w 4828239"/>
                <a:gd name="connsiteY91" fmla="*/ 1109859 h 4951702"/>
                <a:gd name="connsiteX92" fmla="*/ 4204591 w 4828239"/>
                <a:gd name="connsiteY92" fmla="*/ 1063368 h 4951702"/>
                <a:gd name="connsiteX93" fmla="*/ 4172175 w 4828239"/>
                <a:gd name="connsiteY93" fmla="*/ 1017876 h 4951702"/>
                <a:gd name="connsiteX94" fmla="*/ 3865265 w 4828239"/>
                <a:gd name="connsiteY94" fmla="*/ 697618 h 4951702"/>
                <a:gd name="connsiteX95" fmla="*/ 3495792 w 4828239"/>
                <a:gd name="connsiteY95" fmla="*/ 456267 h 4951702"/>
                <a:gd name="connsiteX96" fmla="*/ 3080011 w 4828239"/>
                <a:gd name="connsiteY96" fmla="*/ 304719 h 4951702"/>
                <a:gd name="connsiteX97" fmla="*/ 2638805 w 4828239"/>
                <a:gd name="connsiteY97" fmla="*/ 241884 h 4951702"/>
                <a:gd name="connsiteX98" fmla="*/ 2191696 w 4828239"/>
                <a:gd name="connsiteY98" fmla="*/ 257865 h 4951702"/>
                <a:gd name="connsiteX99" fmla="*/ 1752851 w 4828239"/>
                <a:gd name="connsiteY99" fmla="*/ 350120 h 4951702"/>
                <a:gd name="connsiteX100" fmla="*/ 1333074 w 4828239"/>
                <a:gd name="connsiteY100" fmla="*/ 510657 h 4951702"/>
                <a:gd name="connsiteX101" fmla="*/ 582960 w 4828239"/>
                <a:gd name="connsiteY101" fmla="*/ 1003893 h 4951702"/>
                <a:gd name="connsiteX102" fmla="*/ 276322 w 4828239"/>
                <a:gd name="connsiteY102" fmla="*/ 1333049 h 4951702"/>
                <a:gd name="connsiteX103" fmla="*/ 33882 w 4828239"/>
                <a:gd name="connsiteY103" fmla="*/ 1711057 h 4951702"/>
                <a:gd name="connsiteX104" fmla="*/ 0 w 4828239"/>
                <a:gd name="connsiteY104" fmla="*/ 1785501 h 4951702"/>
                <a:gd name="connsiteX105" fmla="*/ 0 w 4828239"/>
                <a:gd name="connsiteY105" fmla="*/ 1377082 h 4951702"/>
                <a:gd name="connsiteX106" fmla="*/ 111188 w 4828239"/>
                <a:gd name="connsiteY106" fmla="*/ 1208333 h 4951702"/>
                <a:gd name="connsiteX107" fmla="*/ 431321 w 4828239"/>
                <a:gd name="connsiteY107" fmla="*/ 841539 h 4951702"/>
                <a:gd name="connsiteX108" fmla="*/ 807876 w 4828239"/>
                <a:gd name="connsiteY108" fmla="*/ 533448 h 4951702"/>
                <a:gd name="connsiteX109" fmla="*/ 1228743 w 4828239"/>
                <a:gd name="connsiteY109" fmla="*/ 288828 h 4951702"/>
                <a:gd name="connsiteX110" fmla="*/ 2163003 w 4828239"/>
                <a:gd name="connsiteY110" fmla="*/ 19056 h 4951702"/>
                <a:gd name="connsiteX111" fmla="*/ 2407249 w 4828239"/>
                <a:gd name="connsiteY111" fmla="*/ 1168 h 4951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</a:cxnLst>
              <a:rect l="l" t="t" r="r" b="b"/>
              <a:pathLst>
                <a:path w="4828239" h="4951702">
                  <a:moveTo>
                    <a:pt x="2407249" y="1168"/>
                  </a:moveTo>
                  <a:cubicBezTo>
                    <a:pt x="2488914" y="-1193"/>
                    <a:pt x="2570658" y="33"/>
                    <a:pt x="2651971" y="4800"/>
                  </a:cubicBezTo>
                  <a:cubicBezTo>
                    <a:pt x="2814869" y="14698"/>
                    <a:pt x="2977677" y="38942"/>
                    <a:pt x="3136762" y="80075"/>
                  </a:cubicBezTo>
                  <a:cubicBezTo>
                    <a:pt x="3295846" y="121117"/>
                    <a:pt x="3451209" y="179231"/>
                    <a:pt x="3598035" y="254778"/>
                  </a:cubicBezTo>
                  <a:cubicBezTo>
                    <a:pt x="3744680" y="330325"/>
                    <a:pt x="3883516" y="422670"/>
                    <a:pt x="4006734" y="532540"/>
                  </a:cubicBezTo>
                  <a:cubicBezTo>
                    <a:pt x="4130043" y="642320"/>
                    <a:pt x="4238460" y="767354"/>
                    <a:pt x="4333530" y="900560"/>
                  </a:cubicBezTo>
                  <a:lnTo>
                    <a:pt x="4368761" y="950864"/>
                  </a:lnTo>
                  <a:lnTo>
                    <a:pt x="4402539" y="1002077"/>
                  </a:lnTo>
                  <a:cubicBezTo>
                    <a:pt x="4413436" y="1019329"/>
                    <a:pt x="4424604" y="1036491"/>
                    <a:pt x="4435319" y="1053834"/>
                  </a:cubicBezTo>
                  <a:lnTo>
                    <a:pt x="4466918" y="1106317"/>
                  </a:lnTo>
                  <a:cubicBezTo>
                    <a:pt x="4508233" y="1176779"/>
                    <a:pt x="4547187" y="1248604"/>
                    <a:pt x="4582327" y="1322244"/>
                  </a:cubicBezTo>
                  <a:cubicBezTo>
                    <a:pt x="4652789" y="1469524"/>
                    <a:pt x="4707088" y="1624523"/>
                    <a:pt x="4740322" y="1783517"/>
                  </a:cubicBezTo>
                  <a:cubicBezTo>
                    <a:pt x="4756848" y="1863060"/>
                    <a:pt x="4768380" y="1943238"/>
                    <a:pt x="4777370" y="2023507"/>
                  </a:cubicBezTo>
                  <a:cubicBezTo>
                    <a:pt x="4786540" y="2103685"/>
                    <a:pt x="4793895" y="2183772"/>
                    <a:pt x="4801432" y="2263678"/>
                  </a:cubicBezTo>
                  <a:cubicBezTo>
                    <a:pt x="4808605" y="2343674"/>
                    <a:pt x="4814961" y="2423670"/>
                    <a:pt x="4820591" y="2503848"/>
                  </a:cubicBezTo>
                  <a:lnTo>
                    <a:pt x="4824496" y="2564050"/>
                  </a:lnTo>
                  <a:cubicBezTo>
                    <a:pt x="4825222" y="2573947"/>
                    <a:pt x="4825676" y="2584571"/>
                    <a:pt x="4826221" y="2595013"/>
                  </a:cubicBezTo>
                  <a:cubicBezTo>
                    <a:pt x="4826766" y="2605455"/>
                    <a:pt x="4827311" y="2615989"/>
                    <a:pt x="4827492" y="2626522"/>
                  </a:cubicBezTo>
                  <a:cubicBezTo>
                    <a:pt x="4828854" y="2668563"/>
                    <a:pt x="4828400" y="2710967"/>
                    <a:pt x="4825767" y="2753462"/>
                  </a:cubicBezTo>
                  <a:cubicBezTo>
                    <a:pt x="4815960" y="2923534"/>
                    <a:pt x="4770287" y="3094877"/>
                    <a:pt x="4696465" y="3252055"/>
                  </a:cubicBezTo>
                  <a:cubicBezTo>
                    <a:pt x="4622825" y="3409687"/>
                    <a:pt x="4521308" y="3551156"/>
                    <a:pt x="4409077" y="3675464"/>
                  </a:cubicBezTo>
                  <a:cubicBezTo>
                    <a:pt x="4352961" y="3737845"/>
                    <a:pt x="4294031" y="3796321"/>
                    <a:pt x="4233920" y="3851983"/>
                  </a:cubicBezTo>
                  <a:cubicBezTo>
                    <a:pt x="4173809" y="3907645"/>
                    <a:pt x="4112882" y="3961218"/>
                    <a:pt x="4051318" y="4012430"/>
                  </a:cubicBezTo>
                  <a:cubicBezTo>
                    <a:pt x="3928463" y="4115308"/>
                    <a:pt x="3802884" y="4209107"/>
                    <a:pt x="3680392" y="4301543"/>
                  </a:cubicBezTo>
                  <a:lnTo>
                    <a:pt x="3587048" y="4372096"/>
                  </a:lnTo>
                  <a:cubicBezTo>
                    <a:pt x="3555449" y="4395795"/>
                    <a:pt x="3523578" y="4419676"/>
                    <a:pt x="3491161" y="4443103"/>
                  </a:cubicBezTo>
                  <a:cubicBezTo>
                    <a:pt x="3458836" y="4466621"/>
                    <a:pt x="3426147" y="4490047"/>
                    <a:pt x="3392914" y="4513202"/>
                  </a:cubicBezTo>
                  <a:cubicBezTo>
                    <a:pt x="3359590" y="4536175"/>
                    <a:pt x="3325993" y="4558966"/>
                    <a:pt x="3291579" y="4581303"/>
                  </a:cubicBezTo>
                  <a:cubicBezTo>
                    <a:pt x="3223114" y="4626069"/>
                    <a:pt x="3152471" y="4669472"/>
                    <a:pt x="3078830" y="4709153"/>
                  </a:cubicBezTo>
                  <a:cubicBezTo>
                    <a:pt x="3005281" y="4749014"/>
                    <a:pt x="2929189" y="4786061"/>
                    <a:pt x="2850010" y="4817842"/>
                  </a:cubicBezTo>
                  <a:cubicBezTo>
                    <a:pt x="2692378" y="4882312"/>
                    <a:pt x="2523032" y="4925806"/>
                    <a:pt x="2352052" y="4942876"/>
                  </a:cubicBezTo>
                  <a:cubicBezTo>
                    <a:pt x="2309285" y="4946963"/>
                    <a:pt x="2266517" y="4950050"/>
                    <a:pt x="2223840" y="4950958"/>
                  </a:cubicBezTo>
                  <a:lnTo>
                    <a:pt x="2191787" y="4951684"/>
                  </a:lnTo>
                  <a:cubicBezTo>
                    <a:pt x="2181163" y="4951775"/>
                    <a:pt x="2170449" y="4951503"/>
                    <a:pt x="2159825" y="4951503"/>
                  </a:cubicBezTo>
                  <a:lnTo>
                    <a:pt x="2127953" y="4951139"/>
                  </a:lnTo>
                  <a:lnTo>
                    <a:pt x="2096990" y="4949959"/>
                  </a:lnTo>
                  <a:cubicBezTo>
                    <a:pt x="2014542" y="4947326"/>
                    <a:pt x="1931912" y="4940788"/>
                    <a:pt x="1849646" y="4930255"/>
                  </a:cubicBezTo>
                  <a:cubicBezTo>
                    <a:pt x="1767288" y="4920267"/>
                    <a:pt x="1685113" y="4905920"/>
                    <a:pt x="1603845" y="4886852"/>
                  </a:cubicBezTo>
                  <a:cubicBezTo>
                    <a:pt x="1522668" y="4867601"/>
                    <a:pt x="1442127" y="4844811"/>
                    <a:pt x="1362403" y="4818841"/>
                  </a:cubicBezTo>
                  <a:cubicBezTo>
                    <a:pt x="1203228" y="4766449"/>
                    <a:pt x="1045868" y="4701253"/>
                    <a:pt x="900222" y="4614355"/>
                  </a:cubicBezTo>
                  <a:cubicBezTo>
                    <a:pt x="754485" y="4527639"/>
                    <a:pt x="624366" y="4417678"/>
                    <a:pt x="510682" y="4296004"/>
                  </a:cubicBezTo>
                  <a:cubicBezTo>
                    <a:pt x="453568" y="4235258"/>
                    <a:pt x="401629" y="4170607"/>
                    <a:pt x="352778" y="4104412"/>
                  </a:cubicBezTo>
                  <a:cubicBezTo>
                    <a:pt x="304199" y="4037945"/>
                    <a:pt x="257980" y="3970479"/>
                    <a:pt x="214850" y="3901561"/>
                  </a:cubicBezTo>
                  <a:cubicBezTo>
                    <a:pt x="203772" y="3884490"/>
                    <a:pt x="193330" y="3867147"/>
                    <a:pt x="182615" y="3849894"/>
                  </a:cubicBezTo>
                  <a:lnTo>
                    <a:pt x="151833" y="3799772"/>
                  </a:lnTo>
                  <a:cubicBezTo>
                    <a:pt x="132129" y="3767356"/>
                    <a:pt x="111699" y="3735212"/>
                    <a:pt x="91087" y="3702614"/>
                  </a:cubicBezTo>
                  <a:lnTo>
                    <a:pt x="0" y="3558952"/>
                  </a:lnTo>
                  <a:lnTo>
                    <a:pt x="0" y="3152786"/>
                  </a:lnTo>
                  <a:lnTo>
                    <a:pt x="21078" y="3185589"/>
                  </a:lnTo>
                  <a:cubicBezTo>
                    <a:pt x="63392" y="3246607"/>
                    <a:pt x="110427" y="3305810"/>
                    <a:pt x="159097" y="3365285"/>
                  </a:cubicBezTo>
                  <a:cubicBezTo>
                    <a:pt x="207767" y="3424851"/>
                    <a:pt x="258616" y="3484417"/>
                    <a:pt x="308466" y="3546344"/>
                  </a:cubicBezTo>
                  <a:cubicBezTo>
                    <a:pt x="333437" y="3577217"/>
                    <a:pt x="358135" y="3608816"/>
                    <a:pt x="382742" y="3640869"/>
                  </a:cubicBezTo>
                  <a:lnTo>
                    <a:pt x="418427" y="3687269"/>
                  </a:lnTo>
                  <a:cubicBezTo>
                    <a:pt x="430141" y="3702069"/>
                    <a:pt x="441309" y="3717233"/>
                    <a:pt x="453386" y="3731671"/>
                  </a:cubicBezTo>
                  <a:cubicBezTo>
                    <a:pt x="547638" y="3849168"/>
                    <a:pt x="649881" y="3957313"/>
                    <a:pt x="753758" y="4059829"/>
                  </a:cubicBezTo>
                  <a:cubicBezTo>
                    <a:pt x="805970" y="4110859"/>
                    <a:pt x="859089" y="4160164"/>
                    <a:pt x="913479" y="4207472"/>
                  </a:cubicBezTo>
                  <a:cubicBezTo>
                    <a:pt x="967869" y="4254780"/>
                    <a:pt x="1023258" y="4300544"/>
                    <a:pt x="1080736" y="4343584"/>
                  </a:cubicBezTo>
                  <a:cubicBezTo>
                    <a:pt x="1195237" y="4429846"/>
                    <a:pt x="1318727" y="4506937"/>
                    <a:pt x="1454385" y="4558875"/>
                  </a:cubicBezTo>
                  <a:cubicBezTo>
                    <a:pt x="1522033" y="4584845"/>
                    <a:pt x="1592132" y="4604730"/>
                    <a:pt x="1663411" y="4619712"/>
                  </a:cubicBezTo>
                  <a:cubicBezTo>
                    <a:pt x="1681299" y="4623254"/>
                    <a:pt x="1699006" y="4627340"/>
                    <a:pt x="1716984" y="4630427"/>
                  </a:cubicBezTo>
                  <a:lnTo>
                    <a:pt x="1771011" y="4639417"/>
                  </a:lnTo>
                  <a:cubicBezTo>
                    <a:pt x="1807241" y="4644229"/>
                    <a:pt x="1843471" y="4649314"/>
                    <a:pt x="1880064" y="4652311"/>
                  </a:cubicBezTo>
                  <a:cubicBezTo>
                    <a:pt x="1898316" y="4654036"/>
                    <a:pt x="1916567" y="4655670"/>
                    <a:pt x="1934909" y="4656487"/>
                  </a:cubicBezTo>
                  <a:cubicBezTo>
                    <a:pt x="1953251" y="4657395"/>
                    <a:pt x="1971502" y="4658848"/>
                    <a:pt x="1989935" y="4659393"/>
                  </a:cubicBezTo>
                  <a:lnTo>
                    <a:pt x="2045142" y="4660664"/>
                  </a:lnTo>
                  <a:cubicBezTo>
                    <a:pt x="2063484" y="4661118"/>
                    <a:pt x="2082008" y="4660482"/>
                    <a:pt x="2100440" y="4660392"/>
                  </a:cubicBezTo>
                  <a:lnTo>
                    <a:pt x="2128135" y="4660119"/>
                  </a:lnTo>
                  <a:cubicBezTo>
                    <a:pt x="2137124" y="4659847"/>
                    <a:pt x="2145932" y="4659302"/>
                    <a:pt x="2154831" y="4658939"/>
                  </a:cubicBezTo>
                  <a:cubicBezTo>
                    <a:pt x="2163729" y="4658485"/>
                    <a:pt x="2172628" y="4658212"/>
                    <a:pt x="2181436" y="4657577"/>
                  </a:cubicBezTo>
                  <a:lnTo>
                    <a:pt x="2207950" y="4655398"/>
                  </a:lnTo>
                  <a:cubicBezTo>
                    <a:pt x="2243272" y="4652583"/>
                    <a:pt x="2278321" y="4647861"/>
                    <a:pt x="2313098" y="4642413"/>
                  </a:cubicBezTo>
                  <a:cubicBezTo>
                    <a:pt x="2452298" y="4619349"/>
                    <a:pt x="2586139" y="4574221"/>
                    <a:pt x="2713625" y="4510932"/>
                  </a:cubicBezTo>
                  <a:cubicBezTo>
                    <a:pt x="2841565" y="4448369"/>
                    <a:pt x="2963330" y="4368282"/>
                    <a:pt x="3083643" y="4280386"/>
                  </a:cubicBezTo>
                  <a:cubicBezTo>
                    <a:pt x="3113698" y="4258503"/>
                    <a:pt x="3143572" y="4235712"/>
                    <a:pt x="3173355" y="4212648"/>
                  </a:cubicBezTo>
                  <a:cubicBezTo>
                    <a:pt x="3203319" y="4189675"/>
                    <a:pt x="3233193" y="4166339"/>
                    <a:pt x="3263067" y="4142640"/>
                  </a:cubicBezTo>
                  <a:lnTo>
                    <a:pt x="3444762" y="3997357"/>
                  </a:lnTo>
                  <a:cubicBezTo>
                    <a:pt x="3569432" y="3898473"/>
                    <a:pt x="3695284" y="3806401"/>
                    <a:pt x="3818229" y="3716144"/>
                  </a:cubicBezTo>
                  <a:cubicBezTo>
                    <a:pt x="3941084" y="3625886"/>
                    <a:pt x="4059309" y="3534721"/>
                    <a:pt x="4166182" y="3436474"/>
                  </a:cubicBezTo>
                  <a:cubicBezTo>
                    <a:pt x="4273056" y="3338408"/>
                    <a:pt x="4369578" y="3233895"/>
                    <a:pt x="4444399" y="3115943"/>
                  </a:cubicBezTo>
                  <a:cubicBezTo>
                    <a:pt x="4481809" y="3057013"/>
                    <a:pt x="4513772" y="2994905"/>
                    <a:pt x="4539196" y="2929618"/>
                  </a:cubicBezTo>
                  <a:cubicBezTo>
                    <a:pt x="4564802" y="2864422"/>
                    <a:pt x="4583235" y="2796139"/>
                    <a:pt x="4596946" y="2726040"/>
                  </a:cubicBezTo>
                  <a:cubicBezTo>
                    <a:pt x="4603756" y="2690991"/>
                    <a:pt x="4609204" y="2655306"/>
                    <a:pt x="4612927" y="2619257"/>
                  </a:cubicBezTo>
                  <a:cubicBezTo>
                    <a:pt x="4614017" y="2610268"/>
                    <a:pt x="4614743" y="2601188"/>
                    <a:pt x="4615561" y="2592198"/>
                  </a:cubicBezTo>
                  <a:cubicBezTo>
                    <a:pt x="4616287" y="2583118"/>
                    <a:pt x="4617195" y="2574220"/>
                    <a:pt x="4617558" y="2564595"/>
                  </a:cubicBezTo>
                  <a:lnTo>
                    <a:pt x="4620464" y="2507571"/>
                  </a:lnTo>
                  <a:cubicBezTo>
                    <a:pt x="4623097" y="2431479"/>
                    <a:pt x="4621462" y="2355297"/>
                    <a:pt x="4615470" y="2279568"/>
                  </a:cubicBezTo>
                  <a:cubicBezTo>
                    <a:pt x="4609658" y="2203748"/>
                    <a:pt x="4598490" y="2128564"/>
                    <a:pt x="4583416" y="2054379"/>
                  </a:cubicBezTo>
                  <a:cubicBezTo>
                    <a:pt x="4568162" y="1980194"/>
                    <a:pt x="4549094" y="1907008"/>
                    <a:pt x="4529026" y="1834639"/>
                  </a:cubicBezTo>
                  <a:cubicBezTo>
                    <a:pt x="4488983" y="1689810"/>
                    <a:pt x="4444762" y="1546888"/>
                    <a:pt x="4388556" y="1408324"/>
                  </a:cubicBezTo>
                  <a:cubicBezTo>
                    <a:pt x="4360407" y="1339133"/>
                    <a:pt x="4328990" y="1271213"/>
                    <a:pt x="4292851" y="1205927"/>
                  </a:cubicBezTo>
                  <a:cubicBezTo>
                    <a:pt x="4284043" y="1189492"/>
                    <a:pt x="4274327" y="1173511"/>
                    <a:pt x="4264975" y="1157439"/>
                  </a:cubicBezTo>
                  <a:cubicBezTo>
                    <a:pt x="4255350" y="1141458"/>
                    <a:pt x="4245361" y="1125749"/>
                    <a:pt x="4235646" y="1109859"/>
                  </a:cubicBezTo>
                  <a:lnTo>
                    <a:pt x="4204591" y="1063368"/>
                  </a:lnTo>
                  <a:lnTo>
                    <a:pt x="4172175" y="1017876"/>
                  </a:lnTo>
                  <a:cubicBezTo>
                    <a:pt x="4083462" y="898290"/>
                    <a:pt x="3979312" y="791326"/>
                    <a:pt x="3865265" y="697618"/>
                  </a:cubicBezTo>
                  <a:cubicBezTo>
                    <a:pt x="3751490" y="603638"/>
                    <a:pt x="3627909" y="521917"/>
                    <a:pt x="3495792" y="456267"/>
                  </a:cubicBezTo>
                  <a:cubicBezTo>
                    <a:pt x="3363766" y="390436"/>
                    <a:pt x="3224022" y="339950"/>
                    <a:pt x="3080011" y="304719"/>
                  </a:cubicBezTo>
                  <a:cubicBezTo>
                    <a:pt x="2935999" y="269397"/>
                    <a:pt x="2787992" y="249057"/>
                    <a:pt x="2638805" y="241884"/>
                  </a:cubicBezTo>
                  <a:cubicBezTo>
                    <a:pt x="2489345" y="234347"/>
                    <a:pt x="2340067" y="239341"/>
                    <a:pt x="2191696" y="257865"/>
                  </a:cubicBezTo>
                  <a:cubicBezTo>
                    <a:pt x="2043417" y="276479"/>
                    <a:pt x="1896500" y="307624"/>
                    <a:pt x="1752851" y="350120"/>
                  </a:cubicBezTo>
                  <a:cubicBezTo>
                    <a:pt x="1609112" y="392433"/>
                    <a:pt x="1468914" y="447187"/>
                    <a:pt x="1333074" y="510657"/>
                  </a:cubicBezTo>
                  <a:cubicBezTo>
                    <a:pt x="1060578" y="636236"/>
                    <a:pt x="806151" y="802767"/>
                    <a:pt x="582960" y="1003893"/>
                  </a:cubicBezTo>
                  <a:cubicBezTo>
                    <a:pt x="471728" y="1104774"/>
                    <a:pt x="368668" y="1214825"/>
                    <a:pt x="276322" y="1333049"/>
                  </a:cubicBezTo>
                  <a:cubicBezTo>
                    <a:pt x="183795" y="1451092"/>
                    <a:pt x="102164" y="1577669"/>
                    <a:pt x="33882" y="1711057"/>
                  </a:cubicBezTo>
                  <a:lnTo>
                    <a:pt x="0" y="1785501"/>
                  </a:lnTo>
                  <a:lnTo>
                    <a:pt x="0" y="1377082"/>
                  </a:lnTo>
                  <a:lnTo>
                    <a:pt x="111188" y="1208333"/>
                  </a:lnTo>
                  <a:cubicBezTo>
                    <a:pt x="206927" y="1076920"/>
                    <a:pt x="314732" y="954315"/>
                    <a:pt x="431321" y="841539"/>
                  </a:cubicBezTo>
                  <a:cubicBezTo>
                    <a:pt x="548183" y="728763"/>
                    <a:pt x="674488" y="625885"/>
                    <a:pt x="807876" y="533448"/>
                  </a:cubicBezTo>
                  <a:cubicBezTo>
                    <a:pt x="941446" y="441103"/>
                    <a:pt x="1082007" y="358837"/>
                    <a:pt x="1228743" y="288828"/>
                  </a:cubicBezTo>
                  <a:cubicBezTo>
                    <a:pt x="1522578" y="149811"/>
                    <a:pt x="1838931" y="57919"/>
                    <a:pt x="2163003" y="19056"/>
                  </a:cubicBezTo>
                  <a:cubicBezTo>
                    <a:pt x="2243998" y="9477"/>
                    <a:pt x="2325584" y="3529"/>
                    <a:pt x="2407249" y="1168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B2935CA6-94DE-46EF-8BB1-9DB074B6C4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960593"/>
              <a:ext cx="4814598" cy="4884231"/>
            </a:xfrm>
            <a:custGeom>
              <a:avLst/>
              <a:gdLst>
                <a:gd name="connsiteX0" fmla="*/ 2550817 w 4814598"/>
                <a:gd name="connsiteY0" fmla="*/ 544811 h 4884231"/>
                <a:gd name="connsiteX1" fmla="*/ 1694919 w 4814598"/>
                <a:gd name="connsiteY1" fmla="*/ 709526 h 4884231"/>
                <a:gd name="connsiteX2" fmla="*/ 932184 w 4814598"/>
                <a:gd name="connsiteY2" fmla="*/ 1163171 h 4884231"/>
                <a:gd name="connsiteX3" fmla="*/ 407894 w 4814598"/>
                <a:gd name="connsiteY3" fmla="*/ 1812768 h 4884231"/>
                <a:gd name="connsiteX4" fmla="*/ 220025 w 4814598"/>
                <a:gd name="connsiteY4" fmla="*/ 2558977 h 4884231"/>
                <a:gd name="connsiteX5" fmla="*/ 530204 w 4814598"/>
                <a:gd name="connsiteY5" fmla="*/ 3236995 h 4884231"/>
                <a:gd name="connsiteX6" fmla="*/ 697098 w 4814598"/>
                <a:gd name="connsiteY6" fmla="*/ 3471717 h 4884231"/>
                <a:gd name="connsiteX7" fmla="*/ 1333800 w 4814598"/>
                <a:gd name="connsiteY7" fmla="*/ 4121677 h 4884231"/>
                <a:gd name="connsiteX8" fmla="*/ 2170902 w 4814598"/>
                <a:gd name="connsiteY8" fmla="*/ 4339420 h 4884231"/>
                <a:gd name="connsiteX9" fmla="*/ 2709357 w 4814598"/>
                <a:gd name="connsiteY9" fmla="*/ 4200765 h 4884231"/>
                <a:gd name="connsiteX10" fmla="*/ 3290852 w 4814598"/>
                <a:gd name="connsiteY10" fmla="*/ 3800420 h 4884231"/>
                <a:gd name="connsiteX11" fmla="*/ 3434410 w 4814598"/>
                <a:gd name="connsiteY11" fmla="*/ 3689188 h 4884231"/>
                <a:gd name="connsiteX12" fmla="*/ 4069660 w 4814598"/>
                <a:gd name="connsiteY12" fmla="*/ 3124945 h 4884231"/>
                <a:gd name="connsiteX13" fmla="*/ 4269787 w 4814598"/>
                <a:gd name="connsiteY13" fmla="*/ 2558977 h 4884231"/>
                <a:gd name="connsiteX14" fmla="*/ 3797526 w 4814598"/>
                <a:gd name="connsiteY14" fmla="*/ 1099701 h 4884231"/>
                <a:gd name="connsiteX15" fmla="*/ 3273691 w 4814598"/>
                <a:gd name="connsiteY15" fmla="*/ 695179 h 4884231"/>
                <a:gd name="connsiteX16" fmla="*/ 2550817 w 4814598"/>
                <a:gd name="connsiteY16" fmla="*/ 544811 h 4884231"/>
                <a:gd name="connsiteX17" fmla="*/ 2550817 w 4814598"/>
                <a:gd name="connsiteY17" fmla="*/ 0 h 4884231"/>
                <a:gd name="connsiteX18" fmla="*/ 4814598 w 4814598"/>
                <a:gd name="connsiteY18" fmla="*/ 2558977 h 4884231"/>
                <a:gd name="connsiteX19" fmla="*/ 3626365 w 4814598"/>
                <a:gd name="connsiteY19" fmla="*/ 4229640 h 4884231"/>
                <a:gd name="connsiteX20" fmla="*/ 2170902 w 4814598"/>
                <a:gd name="connsiteY20" fmla="*/ 4884231 h 4884231"/>
                <a:gd name="connsiteX21" fmla="*/ 246267 w 4814598"/>
                <a:gd name="connsiteY21" fmla="*/ 3777538 h 4884231"/>
                <a:gd name="connsiteX22" fmla="*/ 40127 w 4814598"/>
                <a:gd name="connsiteY22" fmla="*/ 3489366 h 4884231"/>
                <a:gd name="connsiteX23" fmla="*/ 0 w 4814598"/>
                <a:gd name="connsiteY23" fmla="*/ 3432245 h 4884231"/>
                <a:gd name="connsiteX24" fmla="*/ 0 w 4814598"/>
                <a:gd name="connsiteY24" fmla="*/ 1432577 h 4884231"/>
                <a:gd name="connsiteX25" fmla="*/ 54624 w 4814598"/>
                <a:gd name="connsiteY25" fmla="*/ 1339196 h 4884231"/>
                <a:gd name="connsiteX26" fmla="*/ 2550817 w 4814598"/>
                <a:gd name="connsiteY26" fmla="*/ 0 h 4884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4814598" h="4884231">
                  <a:moveTo>
                    <a:pt x="2550817" y="544811"/>
                  </a:moveTo>
                  <a:cubicBezTo>
                    <a:pt x="2270966" y="544811"/>
                    <a:pt x="1974952" y="601744"/>
                    <a:pt x="1694919" y="709526"/>
                  </a:cubicBezTo>
                  <a:cubicBezTo>
                    <a:pt x="1417883" y="816127"/>
                    <a:pt x="1154103" y="973032"/>
                    <a:pt x="932184" y="1163171"/>
                  </a:cubicBezTo>
                  <a:cubicBezTo>
                    <a:pt x="710536" y="1353038"/>
                    <a:pt x="529296" y="1577682"/>
                    <a:pt x="407894" y="1812768"/>
                  </a:cubicBezTo>
                  <a:cubicBezTo>
                    <a:pt x="283223" y="2054210"/>
                    <a:pt x="220025" y="2305277"/>
                    <a:pt x="220025" y="2558977"/>
                  </a:cubicBezTo>
                  <a:cubicBezTo>
                    <a:pt x="220025" y="2801418"/>
                    <a:pt x="315095" y="2942070"/>
                    <a:pt x="530204" y="3236995"/>
                  </a:cubicBezTo>
                  <a:cubicBezTo>
                    <a:pt x="584050" y="3310817"/>
                    <a:pt x="639711" y="3387181"/>
                    <a:pt x="697098" y="3471717"/>
                  </a:cubicBezTo>
                  <a:cubicBezTo>
                    <a:pt x="900040" y="3770818"/>
                    <a:pt x="1108249" y="3983476"/>
                    <a:pt x="1333800" y="4121677"/>
                  </a:cubicBezTo>
                  <a:cubicBezTo>
                    <a:pt x="1572882" y="4268231"/>
                    <a:pt x="1846740" y="4339420"/>
                    <a:pt x="2170902" y="4339420"/>
                  </a:cubicBezTo>
                  <a:cubicBezTo>
                    <a:pt x="2354867" y="4339420"/>
                    <a:pt x="2525938" y="4295381"/>
                    <a:pt x="2709357" y="4200765"/>
                  </a:cubicBezTo>
                  <a:cubicBezTo>
                    <a:pt x="2897680" y="4103607"/>
                    <a:pt x="3084097" y="3961956"/>
                    <a:pt x="3290852" y="3800420"/>
                  </a:cubicBezTo>
                  <a:cubicBezTo>
                    <a:pt x="3339340" y="3762556"/>
                    <a:pt x="3387647" y="3725236"/>
                    <a:pt x="3434410" y="3689188"/>
                  </a:cubicBezTo>
                  <a:cubicBezTo>
                    <a:pt x="3682844" y="3497505"/>
                    <a:pt x="3917476" y="3316446"/>
                    <a:pt x="4069660" y="3124945"/>
                  </a:cubicBezTo>
                  <a:cubicBezTo>
                    <a:pt x="4209948" y="2948426"/>
                    <a:pt x="4269787" y="2779172"/>
                    <a:pt x="4269787" y="2558977"/>
                  </a:cubicBezTo>
                  <a:cubicBezTo>
                    <a:pt x="4269787" y="1980933"/>
                    <a:pt x="4102076" y="1462636"/>
                    <a:pt x="3797526" y="1099701"/>
                  </a:cubicBezTo>
                  <a:cubicBezTo>
                    <a:pt x="3650427" y="924453"/>
                    <a:pt x="3474272" y="788342"/>
                    <a:pt x="3273691" y="695179"/>
                  </a:cubicBezTo>
                  <a:cubicBezTo>
                    <a:pt x="3058944" y="595388"/>
                    <a:pt x="2815686" y="544811"/>
                    <a:pt x="2550817" y="544811"/>
                  </a:cubicBezTo>
                  <a:close/>
                  <a:moveTo>
                    <a:pt x="2550817" y="0"/>
                  </a:moveTo>
                  <a:cubicBezTo>
                    <a:pt x="3970050" y="0"/>
                    <a:pt x="4814598" y="1145647"/>
                    <a:pt x="4814598" y="2558977"/>
                  </a:cubicBezTo>
                  <a:cubicBezTo>
                    <a:pt x="4814598" y="3376738"/>
                    <a:pt x="4225839" y="3761193"/>
                    <a:pt x="3626365" y="4229640"/>
                  </a:cubicBezTo>
                  <a:cubicBezTo>
                    <a:pt x="3189699" y="4570874"/>
                    <a:pt x="2769014" y="4884231"/>
                    <a:pt x="2170902" y="4884231"/>
                  </a:cubicBezTo>
                  <a:cubicBezTo>
                    <a:pt x="1283950" y="4884231"/>
                    <a:pt x="708085" y="4458279"/>
                    <a:pt x="246267" y="3777538"/>
                  </a:cubicBezTo>
                  <a:cubicBezTo>
                    <a:pt x="176985" y="3675432"/>
                    <a:pt x="106654" y="3581344"/>
                    <a:pt x="40127" y="3489366"/>
                  </a:cubicBezTo>
                  <a:lnTo>
                    <a:pt x="0" y="3432245"/>
                  </a:lnTo>
                  <a:lnTo>
                    <a:pt x="0" y="1432577"/>
                  </a:lnTo>
                  <a:lnTo>
                    <a:pt x="54624" y="1339196"/>
                  </a:lnTo>
                  <a:cubicBezTo>
                    <a:pt x="578230" y="541497"/>
                    <a:pt x="1569352" y="0"/>
                    <a:pt x="2550817" y="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2352A8D1-612B-42BB-A925-A3EF53F720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960593"/>
              <a:ext cx="4814598" cy="4884231"/>
            </a:xfrm>
            <a:custGeom>
              <a:avLst/>
              <a:gdLst>
                <a:gd name="connsiteX0" fmla="*/ 2550817 w 4814598"/>
                <a:gd name="connsiteY0" fmla="*/ 454009 h 4884231"/>
                <a:gd name="connsiteX1" fmla="*/ 1662321 w 4814598"/>
                <a:gd name="connsiteY1" fmla="*/ 624807 h 4884231"/>
                <a:gd name="connsiteX2" fmla="*/ 873072 w 4814598"/>
                <a:gd name="connsiteY2" fmla="*/ 1094253 h 4884231"/>
                <a:gd name="connsiteX3" fmla="*/ 327171 w 4814598"/>
                <a:gd name="connsiteY3" fmla="*/ 1771181 h 4884231"/>
                <a:gd name="connsiteX4" fmla="*/ 129223 w 4814598"/>
                <a:gd name="connsiteY4" fmla="*/ 2558977 h 4884231"/>
                <a:gd name="connsiteX5" fmla="*/ 456836 w 4814598"/>
                <a:gd name="connsiteY5" fmla="*/ 3290477 h 4884231"/>
                <a:gd name="connsiteX6" fmla="*/ 621914 w 4814598"/>
                <a:gd name="connsiteY6" fmla="*/ 3522657 h 4884231"/>
                <a:gd name="connsiteX7" fmla="*/ 2170902 w 4814598"/>
                <a:gd name="connsiteY7" fmla="*/ 4430222 h 4884231"/>
                <a:gd name="connsiteX8" fmla="*/ 3346786 w 4814598"/>
                <a:gd name="connsiteY8" fmla="*/ 3871881 h 4884231"/>
                <a:gd name="connsiteX9" fmla="*/ 3489890 w 4814598"/>
                <a:gd name="connsiteY9" fmla="*/ 3761012 h 4884231"/>
                <a:gd name="connsiteX10" fmla="*/ 4140757 w 4814598"/>
                <a:gd name="connsiteY10" fmla="*/ 3181424 h 4884231"/>
                <a:gd name="connsiteX11" fmla="*/ 4360589 w 4814598"/>
                <a:gd name="connsiteY11" fmla="*/ 2558977 h 4884231"/>
                <a:gd name="connsiteX12" fmla="*/ 3867171 w 4814598"/>
                <a:gd name="connsiteY12" fmla="*/ 1041315 h 4884231"/>
                <a:gd name="connsiteX13" fmla="*/ 3312009 w 4814598"/>
                <a:gd name="connsiteY13" fmla="*/ 612822 h 4884231"/>
                <a:gd name="connsiteX14" fmla="*/ 2550817 w 4814598"/>
                <a:gd name="connsiteY14" fmla="*/ 454009 h 4884231"/>
                <a:gd name="connsiteX15" fmla="*/ 2550817 w 4814598"/>
                <a:gd name="connsiteY15" fmla="*/ 0 h 4884231"/>
                <a:gd name="connsiteX16" fmla="*/ 4814598 w 4814598"/>
                <a:gd name="connsiteY16" fmla="*/ 2558977 h 4884231"/>
                <a:gd name="connsiteX17" fmla="*/ 3626365 w 4814598"/>
                <a:gd name="connsiteY17" fmla="*/ 4229640 h 4884231"/>
                <a:gd name="connsiteX18" fmla="*/ 2170902 w 4814598"/>
                <a:gd name="connsiteY18" fmla="*/ 4884231 h 4884231"/>
                <a:gd name="connsiteX19" fmla="*/ 246267 w 4814598"/>
                <a:gd name="connsiteY19" fmla="*/ 3777538 h 4884231"/>
                <a:gd name="connsiteX20" fmla="*/ 40127 w 4814598"/>
                <a:gd name="connsiteY20" fmla="*/ 3489366 h 4884231"/>
                <a:gd name="connsiteX21" fmla="*/ 0 w 4814598"/>
                <a:gd name="connsiteY21" fmla="*/ 3432245 h 4884231"/>
                <a:gd name="connsiteX22" fmla="*/ 0 w 4814598"/>
                <a:gd name="connsiteY22" fmla="*/ 1432577 h 4884231"/>
                <a:gd name="connsiteX23" fmla="*/ 54624 w 4814598"/>
                <a:gd name="connsiteY23" fmla="*/ 1339196 h 4884231"/>
                <a:gd name="connsiteX24" fmla="*/ 2550817 w 4814598"/>
                <a:gd name="connsiteY24" fmla="*/ 0 h 4884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4814598" h="4884231">
                  <a:moveTo>
                    <a:pt x="2550817" y="454009"/>
                  </a:moveTo>
                  <a:cubicBezTo>
                    <a:pt x="2255802" y="454009"/>
                    <a:pt x="1956792" y="511396"/>
                    <a:pt x="1662321" y="624807"/>
                  </a:cubicBezTo>
                  <a:cubicBezTo>
                    <a:pt x="1375660" y="735041"/>
                    <a:pt x="1102800" y="897394"/>
                    <a:pt x="873072" y="1094253"/>
                  </a:cubicBezTo>
                  <a:cubicBezTo>
                    <a:pt x="639348" y="1294471"/>
                    <a:pt x="455656" y="1522293"/>
                    <a:pt x="327171" y="1771181"/>
                  </a:cubicBezTo>
                  <a:cubicBezTo>
                    <a:pt x="195872" y="2025607"/>
                    <a:pt x="129223" y="2290658"/>
                    <a:pt x="129223" y="2558977"/>
                  </a:cubicBezTo>
                  <a:cubicBezTo>
                    <a:pt x="129223" y="2829294"/>
                    <a:pt x="235552" y="2987108"/>
                    <a:pt x="456836" y="3290477"/>
                  </a:cubicBezTo>
                  <a:cubicBezTo>
                    <a:pt x="510228" y="3363663"/>
                    <a:pt x="565435" y="3439392"/>
                    <a:pt x="621914" y="3522657"/>
                  </a:cubicBezTo>
                  <a:cubicBezTo>
                    <a:pt x="1053495" y="4158815"/>
                    <a:pt x="1516766" y="4430222"/>
                    <a:pt x="2170902" y="4430222"/>
                  </a:cubicBezTo>
                  <a:cubicBezTo>
                    <a:pt x="2600213" y="4430222"/>
                    <a:pt x="2915205" y="4209119"/>
                    <a:pt x="3346786" y="3871881"/>
                  </a:cubicBezTo>
                  <a:cubicBezTo>
                    <a:pt x="3395002" y="3834198"/>
                    <a:pt x="3443218" y="3796969"/>
                    <a:pt x="3489890" y="3761012"/>
                  </a:cubicBezTo>
                  <a:cubicBezTo>
                    <a:pt x="3742864" y="3565879"/>
                    <a:pt x="3981763" y="3381551"/>
                    <a:pt x="4140757" y="3181424"/>
                  </a:cubicBezTo>
                  <a:cubicBezTo>
                    <a:pt x="4292760" y="2990104"/>
                    <a:pt x="4360589" y="2798149"/>
                    <a:pt x="4360589" y="2558977"/>
                  </a:cubicBezTo>
                  <a:cubicBezTo>
                    <a:pt x="4360589" y="1959594"/>
                    <a:pt x="4185341" y="1420595"/>
                    <a:pt x="3867171" y="1041315"/>
                  </a:cubicBezTo>
                  <a:cubicBezTo>
                    <a:pt x="3711446" y="855807"/>
                    <a:pt x="3524667" y="711614"/>
                    <a:pt x="3312009" y="612822"/>
                  </a:cubicBezTo>
                  <a:cubicBezTo>
                    <a:pt x="3085095" y="507491"/>
                    <a:pt x="2829034" y="454009"/>
                    <a:pt x="2550817" y="454009"/>
                  </a:cubicBezTo>
                  <a:close/>
                  <a:moveTo>
                    <a:pt x="2550817" y="0"/>
                  </a:moveTo>
                  <a:cubicBezTo>
                    <a:pt x="3970050" y="0"/>
                    <a:pt x="4814598" y="1145647"/>
                    <a:pt x="4814598" y="2558977"/>
                  </a:cubicBezTo>
                  <a:cubicBezTo>
                    <a:pt x="4814598" y="3376738"/>
                    <a:pt x="4225839" y="3761193"/>
                    <a:pt x="3626365" y="4229640"/>
                  </a:cubicBezTo>
                  <a:cubicBezTo>
                    <a:pt x="3189699" y="4570874"/>
                    <a:pt x="2769014" y="4884231"/>
                    <a:pt x="2170902" y="4884231"/>
                  </a:cubicBezTo>
                  <a:cubicBezTo>
                    <a:pt x="1283950" y="4884231"/>
                    <a:pt x="708085" y="4458279"/>
                    <a:pt x="246267" y="3777538"/>
                  </a:cubicBezTo>
                  <a:cubicBezTo>
                    <a:pt x="176985" y="3675432"/>
                    <a:pt x="106654" y="3581344"/>
                    <a:pt x="40127" y="3489366"/>
                  </a:cubicBezTo>
                  <a:lnTo>
                    <a:pt x="0" y="3432245"/>
                  </a:lnTo>
                  <a:lnTo>
                    <a:pt x="0" y="1432577"/>
                  </a:lnTo>
                  <a:lnTo>
                    <a:pt x="54624" y="1339196"/>
                  </a:lnTo>
                  <a:cubicBezTo>
                    <a:pt x="578230" y="541497"/>
                    <a:pt x="1569352" y="0"/>
                    <a:pt x="2550817" y="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 useBgFill="1">
          <p:nvSpPr>
            <p:cNvPr id="89" name="Freeform: Shape 88">
              <a:extLst>
                <a:ext uri="{FF2B5EF4-FFF2-40B4-BE49-F238E27FC236}">
                  <a16:creationId xmlns:a16="http://schemas.microsoft.com/office/drawing/2014/main" id="{0858A699-36FD-4E40-A79C-7B11883C91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796695"/>
              <a:ext cx="4850918" cy="5212025"/>
            </a:xfrm>
            <a:custGeom>
              <a:avLst/>
              <a:gdLst>
                <a:gd name="connsiteX0" fmla="*/ 2244906 w 4850918"/>
                <a:gd name="connsiteY0" fmla="*/ 0 h 5212025"/>
                <a:gd name="connsiteX1" fmla="*/ 4850918 w 4850918"/>
                <a:gd name="connsiteY1" fmla="*/ 2606013 h 5212025"/>
                <a:gd name="connsiteX2" fmla="*/ 2244906 w 4850918"/>
                <a:gd name="connsiteY2" fmla="*/ 5212025 h 5212025"/>
                <a:gd name="connsiteX3" fmla="*/ 83949 w 4850918"/>
                <a:gd name="connsiteY3" fmla="*/ 4063077 h 5212025"/>
                <a:gd name="connsiteX4" fmla="*/ 0 w 4850918"/>
                <a:gd name="connsiteY4" fmla="*/ 3924890 h 5212025"/>
                <a:gd name="connsiteX5" fmla="*/ 0 w 4850918"/>
                <a:gd name="connsiteY5" fmla="*/ 3598606 h 5212025"/>
                <a:gd name="connsiteX6" fmla="*/ 15357 w 4850918"/>
                <a:gd name="connsiteY6" fmla="*/ 3619452 h 5212025"/>
                <a:gd name="connsiteX7" fmla="*/ 107340 w 4850918"/>
                <a:gd name="connsiteY7" fmla="*/ 3738402 h 5212025"/>
                <a:gd name="connsiteX8" fmla="*/ 168177 w 4850918"/>
                <a:gd name="connsiteY8" fmla="*/ 3816401 h 5212025"/>
                <a:gd name="connsiteX9" fmla="*/ 245086 w 4850918"/>
                <a:gd name="connsiteY9" fmla="*/ 3916919 h 5212025"/>
                <a:gd name="connsiteX10" fmla="*/ 284403 w 4850918"/>
                <a:gd name="connsiteY10" fmla="*/ 3970310 h 5212025"/>
                <a:gd name="connsiteX11" fmla="*/ 319634 w 4850918"/>
                <a:gd name="connsiteY11" fmla="*/ 4018253 h 5212025"/>
                <a:gd name="connsiteX12" fmla="*/ 319816 w 4850918"/>
                <a:gd name="connsiteY12" fmla="*/ 4018435 h 5212025"/>
                <a:gd name="connsiteX13" fmla="*/ 319998 w 4850918"/>
                <a:gd name="connsiteY13" fmla="*/ 4018617 h 5212025"/>
                <a:gd name="connsiteX14" fmla="*/ 381652 w 4850918"/>
                <a:gd name="connsiteY14" fmla="*/ 4099884 h 5212025"/>
                <a:gd name="connsiteX15" fmla="*/ 393547 w 4850918"/>
                <a:gd name="connsiteY15" fmla="*/ 4115230 h 5212025"/>
                <a:gd name="connsiteX16" fmla="*/ 399540 w 4850918"/>
                <a:gd name="connsiteY16" fmla="*/ 4122676 h 5212025"/>
                <a:gd name="connsiteX17" fmla="*/ 470547 w 4850918"/>
                <a:gd name="connsiteY17" fmla="*/ 4208756 h 5212025"/>
                <a:gd name="connsiteX18" fmla="*/ 633445 w 4850918"/>
                <a:gd name="connsiteY18" fmla="*/ 4384730 h 5212025"/>
                <a:gd name="connsiteX19" fmla="*/ 997833 w 4850918"/>
                <a:gd name="connsiteY19" fmla="*/ 4677384 h 5212025"/>
                <a:gd name="connsiteX20" fmla="*/ 1198505 w 4850918"/>
                <a:gd name="connsiteY20" fmla="*/ 4786982 h 5212025"/>
                <a:gd name="connsiteX21" fmla="*/ 1198687 w 4850918"/>
                <a:gd name="connsiteY21" fmla="*/ 4787073 h 5212025"/>
                <a:gd name="connsiteX22" fmla="*/ 1198869 w 4850918"/>
                <a:gd name="connsiteY22" fmla="*/ 4787164 h 5212025"/>
                <a:gd name="connsiteX23" fmla="*/ 1410709 w 4850918"/>
                <a:gd name="connsiteY23" fmla="*/ 4869975 h 5212025"/>
                <a:gd name="connsiteX24" fmla="*/ 1631902 w 4850918"/>
                <a:gd name="connsiteY24" fmla="*/ 4927271 h 5212025"/>
                <a:gd name="connsiteX25" fmla="*/ 1744134 w 4850918"/>
                <a:gd name="connsiteY25" fmla="*/ 4946157 h 5212025"/>
                <a:gd name="connsiteX26" fmla="*/ 1856819 w 4850918"/>
                <a:gd name="connsiteY26" fmla="*/ 4958961 h 5212025"/>
                <a:gd name="connsiteX27" fmla="*/ 2090089 w 4850918"/>
                <a:gd name="connsiteY27" fmla="*/ 4969130 h 5212025"/>
                <a:gd name="connsiteX28" fmla="*/ 2101802 w 4850918"/>
                <a:gd name="connsiteY28" fmla="*/ 4969130 h 5212025"/>
                <a:gd name="connsiteX29" fmla="*/ 2117238 w 4850918"/>
                <a:gd name="connsiteY29" fmla="*/ 4969221 h 5212025"/>
                <a:gd name="connsiteX30" fmla="*/ 2147294 w 4850918"/>
                <a:gd name="connsiteY30" fmla="*/ 4968767 h 5212025"/>
                <a:gd name="connsiteX31" fmla="*/ 2147566 w 4850918"/>
                <a:gd name="connsiteY31" fmla="*/ 4968767 h 5212025"/>
                <a:gd name="connsiteX32" fmla="*/ 2147838 w 4850918"/>
                <a:gd name="connsiteY32" fmla="*/ 4968767 h 5212025"/>
                <a:gd name="connsiteX33" fmla="*/ 2176078 w 4850918"/>
                <a:gd name="connsiteY33" fmla="*/ 4968041 h 5212025"/>
                <a:gd name="connsiteX34" fmla="*/ 2204499 w 4850918"/>
                <a:gd name="connsiteY34" fmla="*/ 4966588 h 5212025"/>
                <a:gd name="connsiteX35" fmla="*/ 2315822 w 4850918"/>
                <a:gd name="connsiteY35" fmla="*/ 4956872 h 5212025"/>
                <a:gd name="connsiteX36" fmla="*/ 2746222 w 4850918"/>
                <a:gd name="connsiteY36" fmla="*/ 4840555 h 5212025"/>
                <a:gd name="connsiteX37" fmla="*/ 2950617 w 4850918"/>
                <a:gd name="connsiteY37" fmla="*/ 4739220 h 5212025"/>
                <a:gd name="connsiteX38" fmla="*/ 3148929 w 4850918"/>
                <a:gd name="connsiteY38" fmla="*/ 4615367 h 5212025"/>
                <a:gd name="connsiteX39" fmla="*/ 3342791 w 4850918"/>
                <a:gd name="connsiteY39" fmla="*/ 4474533 h 5212025"/>
                <a:gd name="connsiteX40" fmla="*/ 3438496 w 4850918"/>
                <a:gd name="connsiteY40" fmla="*/ 4399894 h 5212025"/>
                <a:gd name="connsiteX41" fmla="*/ 3536108 w 4850918"/>
                <a:gd name="connsiteY41" fmla="*/ 4321804 h 5212025"/>
                <a:gd name="connsiteX42" fmla="*/ 3700641 w 4850918"/>
                <a:gd name="connsiteY42" fmla="*/ 4192956 h 5212025"/>
                <a:gd name="connsiteX43" fmla="*/ 3927282 w 4850918"/>
                <a:gd name="connsiteY43" fmla="*/ 4014258 h 5212025"/>
                <a:gd name="connsiteX44" fmla="*/ 4279230 w 4850918"/>
                <a:gd name="connsiteY44" fmla="*/ 3693909 h 5212025"/>
                <a:gd name="connsiteX45" fmla="*/ 4424785 w 4850918"/>
                <a:gd name="connsiteY45" fmla="*/ 3517209 h 5212025"/>
                <a:gd name="connsiteX46" fmla="*/ 4539922 w 4850918"/>
                <a:gd name="connsiteY46" fmla="*/ 3324800 h 5212025"/>
                <a:gd name="connsiteX47" fmla="*/ 4660234 w 4850918"/>
                <a:gd name="connsiteY47" fmla="*/ 2893945 h 5212025"/>
                <a:gd name="connsiteX48" fmla="*/ 4667045 w 4850918"/>
                <a:gd name="connsiteY48" fmla="*/ 2779081 h 5212025"/>
                <a:gd name="connsiteX49" fmla="*/ 4667135 w 4850918"/>
                <a:gd name="connsiteY49" fmla="*/ 2774632 h 5212025"/>
                <a:gd name="connsiteX50" fmla="*/ 4667408 w 4850918"/>
                <a:gd name="connsiteY50" fmla="*/ 2719787 h 5212025"/>
                <a:gd name="connsiteX51" fmla="*/ 4667317 w 4850918"/>
                <a:gd name="connsiteY51" fmla="*/ 2702444 h 5212025"/>
                <a:gd name="connsiteX52" fmla="*/ 4666772 w 4850918"/>
                <a:gd name="connsiteY52" fmla="*/ 2658950 h 5212025"/>
                <a:gd name="connsiteX53" fmla="*/ 4654787 w 4850918"/>
                <a:gd name="connsiteY53" fmla="*/ 2416691 h 5212025"/>
                <a:gd name="connsiteX54" fmla="*/ 4581781 w 4850918"/>
                <a:gd name="connsiteY54" fmla="*/ 1936985 h 5212025"/>
                <a:gd name="connsiteX55" fmla="*/ 4435046 w 4850918"/>
                <a:gd name="connsiteY55" fmla="*/ 1474894 h 5212025"/>
                <a:gd name="connsiteX56" fmla="*/ 4386104 w 4850918"/>
                <a:gd name="connsiteY56" fmla="*/ 1364116 h 5212025"/>
                <a:gd name="connsiteX57" fmla="*/ 4331623 w 4850918"/>
                <a:gd name="connsiteY57" fmla="*/ 1255698 h 5212025"/>
                <a:gd name="connsiteX58" fmla="*/ 4206861 w 4850918"/>
                <a:gd name="connsiteY58" fmla="*/ 1048216 h 5212025"/>
                <a:gd name="connsiteX59" fmla="*/ 3895592 w 4850918"/>
                <a:gd name="connsiteY59" fmla="*/ 681922 h 5212025"/>
                <a:gd name="connsiteX60" fmla="*/ 3710356 w 4850918"/>
                <a:gd name="connsiteY60" fmla="*/ 530192 h 5212025"/>
                <a:gd name="connsiteX61" fmla="*/ 3507777 w 4850918"/>
                <a:gd name="connsiteY61" fmla="*/ 403705 h 5212025"/>
                <a:gd name="connsiteX62" fmla="*/ 3065936 w 4850918"/>
                <a:gd name="connsiteY62" fmla="*/ 232543 h 5212025"/>
                <a:gd name="connsiteX63" fmla="*/ 2834573 w 4850918"/>
                <a:gd name="connsiteY63" fmla="*/ 187233 h 5212025"/>
                <a:gd name="connsiteX64" fmla="*/ 2601212 w 4850918"/>
                <a:gd name="connsiteY64" fmla="*/ 166894 h 5212025"/>
                <a:gd name="connsiteX65" fmla="*/ 2499332 w 4850918"/>
                <a:gd name="connsiteY65" fmla="*/ 164715 h 5212025"/>
                <a:gd name="connsiteX66" fmla="*/ 2131857 w 4850918"/>
                <a:gd name="connsiteY66" fmla="*/ 192046 h 5212025"/>
                <a:gd name="connsiteX67" fmla="*/ 1901130 w 4850918"/>
                <a:gd name="connsiteY67" fmla="*/ 237084 h 5212025"/>
                <a:gd name="connsiteX68" fmla="*/ 1674579 w 4850918"/>
                <a:gd name="connsiteY68" fmla="*/ 301553 h 5212025"/>
                <a:gd name="connsiteX69" fmla="*/ 1453477 w 4850918"/>
                <a:gd name="connsiteY69" fmla="*/ 383819 h 5212025"/>
                <a:gd name="connsiteX70" fmla="*/ 1238821 w 4850918"/>
                <a:gd name="connsiteY70" fmla="*/ 483338 h 5212025"/>
                <a:gd name="connsiteX71" fmla="*/ 831666 w 4850918"/>
                <a:gd name="connsiteY71" fmla="*/ 727777 h 5212025"/>
                <a:gd name="connsiteX72" fmla="*/ 735416 w 4850918"/>
                <a:gd name="connsiteY72" fmla="*/ 798148 h 5212025"/>
                <a:gd name="connsiteX73" fmla="*/ 735234 w 4850918"/>
                <a:gd name="connsiteY73" fmla="*/ 798330 h 5212025"/>
                <a:gd name="connsiteX74" fmla="*/ 735053 w 4850918"/>
                <a:gd name="connsiteY74" fmla="*/ 798511 h 5212025"/>
                <a:gd name="connsiteX75" fmla="*/ 695554 w 4850918"/>
                <a:gd name="connsiteY75" fmla="*/ 828748 h 5212025"/>
                <a:gd name="connsiteX76" fmla="*/ 687563 w 4850918"/>
                <a:gd name="connsiteY76" fmla="*/ 835014 h 5212025"/>
                <a:gd name="connsiteX77" fmla="*/ 641254 w 4850918"/>
                <a:gd name="connsiteY77" fmla="*/ 871970 h 5212025"/>
                <a:gd name="connsiteX78" fmla="*/ 461013 w 4850918"/>
                <a:gd name="connsiteY78" fmla="*/ 1030147 h 5212025"/>
                <a:gd name="connsiteX79" fmla="*/ 139938 w 4850918"/>
                <a:gd name="connsiteY79" fmla="*/ 1388360 h 5212025"/>
                <a:gd name="connsiteX80" fmla="*/ 3281 w 4850918"/>
                <a:gd name="connsiteY80" fmla="*/ 1587670 h 5212025"/>
                <a:gd name="connsiteX81" fmla="*/ 0 w 4850918"/>
                <a:gd name="connsiteY81" fmla="*/ 1593348 h 5212025"/>
                <a:gd name="connsiteX82" fmla="*/ 0 w 4850918"/>
                <a:gd name="connsiteY82" fmla="*/ 1287136 h 5212025"/>
                <a:gd name="connsiteX83" fmla="*/ 83949 w 4850918"/>
                <a:gd name="connsiteY83" fmla="*/ 1148949 h 5212025"/>
                <a:gd name="connsiteX84" fmla="*/ 2244906 w 4850918"/>
                <a:gd name="connsiteY84" fmla="*/ 0 h 5212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4850918" h="5212025">
                  <a:moveTo>
                    <a:pt x="2244906" y="0"/>
                  </a:moveTo>
                  <a:cubicBezTo>
                    <a:pt x="3684206" y="0"/>
                    <a:pt x="4850918" y="1166713"/>
                    <a:pt x="4850918" y="2606013"/>
                  </a:cubicBezTo>
                  <a:cubicBezTo>
                    <a:pt x="4850918" y="4045313"/>
                    <a:pt x="3684206" y="5212025"/>
                    <a:pt x="2244906" y="5212025"/>
                  </a:cubicBezTo>
                  <a:cubicBezTo>
                    <a:pt x="1345344" y="5212025"/>
                    <a:pt x="552260" y="4756278"/>
                    <a:pt x="83949" y="4063077"/>
                  </a:cubicBezTo>
                  <a:lnTo>
                    <a:pt x="0" y="3924890"/>
                  </a:lnTo>
                  <a:lnTo>
                    <a:pt x="0" y="3598606"/>
                  </a:lnTo>
                  <a:lnTo>
                    <a:pt x="15357" y="3619452"/>
                  </a:lnTo>
                  <a:cubicBezTo>
                    <a:pt x="45413" y="3659314"/>
                    <a:pt x="76921" y="3699539"/>
                    <a:pt x="107340" y="3738402"/>
                  </a:cubicBezTo>
                  <a:cubicBezTo>
                    <a:pt x="127316" y="3763917"/>
                    <a:pt x="148019" y="3790250"/>
                    <a:pt x="168177" y="3816401"/>
                  </a:cubicBezTo>
                  <a:cubicBezTo>
                    <a:pt x="189334" y="3843732"/>
                    <a:pt x="217210" y="3879781"/>
                    <a:pt x="245086" y="3916919"/>
                  </a:cubicBezTo>
                  <a:cubicBezTo>
                    <a:pt x="258343" y="3934443"/>
                    <a:pt x="271600" y="3952695"/>
                    <a:pt x="284403" y="3970310"/>
                  </a:cubicBezTo>
                  <a:cubicBezTo>
                    <a:pt x="296571" y="3987018"/>
                    <a:pt x="308102" y="4002908"/>
                    <a:pt x="319634" y="4018253"/>
                  </a:cubicBezTo>
                  <a:lnTo>
                    <a:pt x="319816" y="4018435"/>
                  </a:lnTo>
                  <a:lnTo>
                    <a:pt x="319998" y="4018617"/>
                  </a:lnTo>
                  <a:cubicBezTo>
                    <a:pt x="339883" y="4045948"/>
                    <a:pt x="361131" y="4073370"/>
                    <a:pt x="381652" y="4099884"/>
                  </a:cubicBezTo>
                  <a:lnTo>
                    <a:pt x="393547" y="4115230"/>
                  </a:lnTo>
                  <a:lnTo>
                    <a:pt x="399540" y="4122676"/>
                  </a:lnTo>
                  <a:cubicBezTo>
                    <a:pt x="422604" y="4151187"/>
                    <a:pt x="446303" y="4180698"/>
                    <a:pt x="470547" y="4208756"/>
                  </a:cubicBezTo>
                  <a:cubicBezTo>
                    <a:pt x="523848" y="4271228"/>
                    <a:pt x="578692" y="4330430"/>
                    <a:pt x="633445" y="4384730"/>
                  </a:cubicBezTo>
                  <a:cubicBezTo>
                    <a:pt x="750035" y="4499776"/>
                    <a:pt x="872708" y="4598296"/>
                    <a:pt x="997833" y="4677384"/>
                  </a:cubicBezTo>
                  <a:cubicBezTo>
                    <a:pt x="1068659" y="4721786"/>
                    <a:pt x="1134218" y="4757653"/>
                    <a:pt x="1198505" y="4786982"/>
                  </a:cubicBezTo>
                  <a:lnTo>
                    <a:pt x="1198687" y="4787073"/>
                  </a:lnTo>
                  <a:lnTo>
                    <a:pt x="1198869" y="4787164"/>
                  </a:lnTo>
                  <a:cubicBezTo>
                    <a:pt x="1264246" y="4817945"/>
                    <a:pt x="1335525" y="4845821"/>
                    <a:pt x="1410709" y="4869975"/>
                  </a:cubicBezTo>
                  <a:cubicBezTo>
                    <a:pt x="1479900" y="4892221"/>
                    <a:pt x="1554358" y="4911562"/>
                    <a:pt x="1631902" y="4927271"/>
                  </a:cubicBezTo>
                  <a:cubicBezTo>
                    <a:pt x="1667588" y="4934353"/>
                    <a:pt x="1705452" y="4940709"/>
                    <a:pt x="1744134" y="4946157"/>
                  </a:cubicBezTo>
                  <a:cubicBezTo>
                    <a:pt x="1780454" y="4951243"/>
                    <a:pt x="1818409" y="4955510"/>
                    <a:pt x="1856819" y="4958961"/>
                  </a:cubicBezTo>
                  <a:cubicBezTo>
                    <a:pt x="1930277" y="4965680"/>
                    <a:pt x="2006551" y="4968949"/>
                    <a:pt x="2090089" y="4969130"/>
                  </a:cubicBezTo>
                  <a:lnTo>
                    <a:pt x="2101802" y="4969130"/>
                  </a:lnTo>
                  <a:cubicBezTo>
                    <a:pt x="2106978" y="4969221"/>
                    <a:pt x="2112063" y="4969221"/>
                    <a:pt x="2117238" y="4969221"/>
                  </a:cubicBezTo>
                  <a:cubicBezTo>
                    <a:pt x="2129678" y="4969221"/>
                    <a:pt x="2138940" y="4969130"/>
                    <a:pt x="2147294" y="4968767"/>
                  </a:cubicBezTo>
                  <a:lnTo>
                    <a:pt x="2147566" y="4968767"/>
                  </a:lnTo>
                  <a:lnTo>
                    <a:pt x="2147838" y="4968767"/>
                  </a:lnTo>
                  <a:lnTo>
                    <a:pt x="2176078" y="4968041"/>
                  </a:lnTo>
                  <a:lnTo>
                    <a:pt x="2204499" y="4966588"/>
                  </a:lnTo>
                  <a:cubicBezTo>
                    <a:pt x="2236824" y="4965135"/>
                    <a:pt x="2271238" y="4962138"/>
                    <a:pt x="2315822" y="4956872"/>
                  </a:cubicBezTo>
                  <a:cubicBezTo>
                    <a:pt x="2460651" y="4939166"/>
                    <a:pt x="2605480" y="4900030"/>
                    <a:pt x="2746222" y="4840555"/>
                  </a:cubicBezTo>
                  <a:cubicBezTo>
                    <a:pt x="2810783" y="4813587"/>
                    <a:pt x="2877613" y="4780444"/>
                    <a:pt x="2950617" y="4739220"/>
                  </a:cubicBezTo>
                  <a:cubicBezTo>
                    <a:pt x="3013452" y="4703989"/>
                    <a:pt x="3078285" y="4663492"/>
                    <a:pt x="3148929" y="4615367"/>
                  </a:cubicBezTo>
                  <a:cubicBezTo>
                    <a:pt x="3207042" y="4575777"/>
                    <a:pt x="3268696" y="4531012"/>
                    <a:pt x="3342791" y="4474533"/>
                  </a:cubicBezTo>
                  <a:cubicBezTo>
                    <a:pt x="3375298" y="4449835"/>
                    <a:pt x="3408077" y="4423956"/>
                    <a:pt x="3438496" y="4399894"/>
                  </a:cubicBezTo>
                  <a:lnTo>
                    <a:pt x="3536108" y="4321804"/>
                  </a:lnTo>
                  <a:cubicBezTo>
                    <a:pt x="3591043" y="4278219"/>
                    <a:pt x="3646795" y="4234907"/>
                    <a:pt x="3700641" y="4192956"/>
                  </a:cubicBezTo>
                  <a:cubicBezTo>
                    <a:pt x="3775643" y="4134571"/>
                    <a:pt x="3853279" y="4074187"/>
                    <a:pt x="3927282" y="4014258"/>
                  </a:cubicBezTo>
                  <a:cubicBezTo>
                    <a:pt x="4077741" y="3892493"/>
                    <a:pt x="4186340" y="3793610"/>
                    <a:pt x="4279230" y="3693909"/>
                  </a:cubicBezTo>
                  <a:cubicBezTo>
                    <a:pt x="4335800" y="3632800"/>
                    <a:pt x="4383471" y="3574959"/>
                    <a:pt x="4424785" y="3517209"/>
                  </a:cubicBezTo>
                  <a:cubicBezTo>
                    <a:pt x="4471367" y="3451559"/>
                    <a:pt x="4508959" y="3388725"/>
                    <a:pt x="4539922" y="3324800"/>
                  </a:cubicBezTo>
                  <a:cubicBezTo>
                    <a:pt x="4604664" y="3192774"/>
                    <a:pt x="4645162" y="3047763"/>
                    <a:pt x="4660234" y="2893945"/>
                  </a:cubicBezTo>
                  <a:cubicBezTo>
                    <a:pt x="4663776" y="2857443"/>
                    <a:pt x="4666046" y="2818671"/>
                    <a:pt x="4667045" y="2779081"/>
                  </a:cubicBezTo>
                  <a:lnTo>
                    <a:pt x="4667135" y="2774632"/>
                  </a:lnTo>
                  <a:cubicBezTo>
                    <a:pt x="4667408" y="2756834"/>
                    <a:pt x="4667680" y="2738583"/>
                    <a:pt x="4667408" y="2719787"/>
                  </a:cubicBezTo>
                  <a:cubicBezTo>
                    <a:pt x="4667408" y="2713976"/>
                    <a:pt x="4667317" y="2708256"/>
                    <a:pt x="4667317" y="2702444"/>
                  </a:cubicBezTo>
                  <a:cubicBezTo>
                    <a:pt x="4667317" y="2688188"/>
                    <a:pt x="4667226" y="2673569"/>
                    <a:pt x="4666772" y="2658950"/>
                  </a:cubicBezTo>
                  <a:cubicBezTo>
                    <a:pt x="4665228" y="2576139"/>
                    <a:pt x="4661142" y="2494599"/>
                    <a:pt x="4654787" y="2416691"/>
                  </a:cubicBezTo>
                  <a:cubicBezTo>
                    <a:pt x="4640531" y="2247618"/>
                    <a:pt x="4616014" y="2086263"/>
                    <a:pt x="4581781" y="1936985"/>
                  </a:cubicBezTo>
                  <a:cubicBezTo>
                    <a:pt x="4544280" y="1773814"/>
                    <a:pt x="4494884" y="1618361"/>
                    <a:pt x="4435046" y="1474894"/>
                  </a:cubicBezTo>
                  <a:cubicBezTo>
                    <a:pt x="4419519" y="1437484"/>
                    <a:pt x="4402993" y="1400164"/>
                    <a:pt x="4386104" y="1364116"/>
                  </a:cubicBezTo>
                  <a:cubicBezTo>
                    <a:pt x="4369578" y="1329248"/>
                    <a:pt x="4351236" y="1292837"/>
                    <a:pt x="4331623" y="1255698"/>
                  </a:cubicBezTo>
                  <a:cubicBezTo>
                    <a:pt x="4294757" y="1186054"/>
                    <a:pt x="4252988" y="1116318"/>
                    <a:pt x="4206861" y="1048216"/>
                  </a:cubicBezTo>
                  <a:cubicBezTo>
                    <a:pt x="4117058" y="913920"/>
                    <a:pt x="4012273" y="790612"/>
                    <a:pt x="3895592" y="681922"/>
                  </a:cubicBezTo>
                  <a:cubicBezTo>
                    <a:pt x="3836662" y="627441"/>
                    <a:pt x="3774281" y="576319"/>
                    <a:pt x="3710356" y="530192"/>
                  </a:cubicBezTo>
                  <a:cubicBezTo>
                    <a:pt x="3642437" y="481795"/>
                    <a:pt x="3574335" y="439299"/>
                    <a:pt x="3507777" y="403705"/>
                  </a:cubicBezTo>
                  <a:cubicBezTo>
                    <a:pt x="3371575" y="329974"/>
                    <a:pt x="3222932" y="272406"/>
                    <a:pt x="3065936" y="232543"/>
                  </a:cubicBezTo>
                  <a:cubicBezTo>
                    <a:pt x="2990933" y="213475"/>
                    <a:pt x="2913116" y="198220"/>
                    <a:pt x="2834573" y="187233"/>
                  </a:cubicBezTo>
                  <a:cubicBezTo>
                    <a:pt x="2758208" y="176610"/>
                    <a:pt x="2679756" y="169799"/>
                    <a:pt x="2601212" y="166894"/>
                  </a:cubicBezTo>
                  <a:cubicBezTo>
                    <a:pt x="2567434" y="165441"/>
                    <a:pt x="2533201" y="164715"/>
                    <a:pt x="2499332" y="164715"/>
                  </a:cubicBezTo>
                  <a:cubicBezTo>
                    <a:pt x="2378294" y="164715"/>
                    <a:pt x="2254531" y="173886"/>
                    <a:pt x="2131857" y="192046"/>
                  </a:cubicBezTo>
                  <a:cubicBezTo>
                    <a:pt x="2052043" y="204304"/>
                    <a:pt x="1974407" y="219468"/>
                    <a:pt x="1901130" y="237084"/>
                  </a:cubicBezTo>
                  <a:cubicBezTo>
                    <a:pt x="1822314" y="256334"/>
                    <a:pt x="1746040" y="278035"/>
                    <a:pt x="1674579" y="301553"/>
                  </a:cubicBezTo>
                  <a:cubicBezTo>
                    <a:pt x="1599849" y="326069"/>
                    <a:pt x="1525483" y="353764"/>
                    <a:pt x="1453477" y="383819"/>
                  </a:cubicBezTo>
                  <a:cubicBezTo>
                    <a:pt x="1381199" y="414147"/>
                    <a:pt x="1309011" y="447653"/>
                    <a:pt x="1238821" y="483338"/>
                  </a:cubicBezTo>
                  <a:cubicBezTo>
                    <a:pt x="1097715" y="555162"/>
                    <a:pt x="960695" y="637338"/>
                    <a:pt x="831666" y="727777"/>
                  </a:cubicBezTo>
                  <a:cubicBezTo>
                    <a:pt x="805061" y="746573"/>
                    <a:pt x="770102" y="771543"/>
                    <a:pt x="735416" y="798148"/>
                  </a:cubicBezTo>
                  <a:lnTo>
                    <a:pt x="735234" y="798330"/>
                  </a:lnTo>
                  <a:lnTo>
                    <a:pt x="735053" y="798511"/>
                  </a:lnTo>
                  <a:cubicBezTo>
                    <a:pt x="721796" y="808318"/>
                    <a:pt x="708448" y="818669"/>
                    <a:pt x="695554" y="828748"/>
                  </a:cubicBezTo>
                  <a:lnTo>
                    <a:pt x="687563" y="835014"/>
                  </a:lnTo>
                  <a:cubicBezTo>
                    <a:pt x="670765" y="847817"/>
                    <a:pt x="654784" y="860892"/>
                    <a:pt x="641254" y="871970"/>
                  </a:cubicBezTo>
                  <a:cubicBezTo>
                    <a:pt x="574061" y="926996"/>
                    <a:pt x="515131" y="978753"/>
                    <a:pt x="461013" y="1030147"/>
                  </a:cubicBezTo>
                  <a:cubicBezTo>
                    <a:pt x="343152" y="1141288"/>
                    <a:pt x="235189" y="1261782"/>
                    <a:pt x="139938" y="1388360"/>
                  </a:cubicBezTo>
                  <a:cubicBezTo>
                    <a:pt x="90632" y="1453919"/>
                    <a:pt x="44596" y="1521021"/>
                    <a:pt x="3281" y="1587670"/>
                  </a:cubicBezTo>
                  <a:lnTo>
                    <a:pt x="0" y="1593348"/>
                  </a:lnTo>
                  <a:lnTo>
                    <a:pt x="0" y="1287136"/>
                  </a:lnTo>
                  <a:lnTo>
                    <a:pt x="83949" y="1148949"/>
                  </a:lnTo>
                  <a:cubicBezTo>
                    <a:pt x="552260" y="455747"/>
                    <a:pt x="1345344" y="0"/>
                    <a:pt x="2244906" y="0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B878C01D-3A63-4625-778B-6B50A631EBE6}"/>
              </a:ext>
            </a:extLst>
          </p:cNvPr>
          <p:cNvSpPr txBox="1"/>
          <p:nvPr/>
        </p:nvSpPr>
        <p:spPr>
          <a:xfrm>
            <a:off x="4742152" y="1716909"/>
            <a:ext cx="7558310" cy="363928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200000"/>
              </a:lnSpc>
              <a:spcAft>
                <a:spcPts val="600"/>
              </a:spcAft>
            </a:pPr>
            <a:r>
              <a:rPr lang="en-US" sz="2800" dirty="0">
                <a:solidFill>
                  <a:schemeClr val="tx2"/>
                </a:solidFill>
                <a:effectLst/>
              </a:rPr>
              <a:t>In case of accidents or injuries, immediately contact the designated supervisor. Follow the hotel's emergency response protocols.</a:t>
            </a:r>
            <a:endParaRPr lang="en-US" sz="2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90468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08" name="Rectangle 3107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5033F2-6D48-E809-E6DF-04D6C3844E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941161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br>
              <a:rPr lang="en-US" sz="4800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</a:br>
            <a:r>
              <a:rPr lang="en-US" sz="4800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Conclusion</a:t>
            </a:r>
            <a:br>
              <a:rPr lang="en-US" dirty="0">
                <a:effectLst/>
              </a:rPr>
            </a:b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79D7526-B4C3-E0DB-F313-777DEE109862}"/>
              </a:ext>
            </a:extLst>
          </p:cNvPr>
          <p:cNvSpPr txBox="1"/>
          <p:nvPr/>
        </p:nvSpPr>
        <p:spPr>
          <a:xfrm>
            <a:off x="431074" y="1306286"/>
            <a:ext cx="5933708" cy="5186589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114300" indent="-342900">
              <a:lnSpc>
                <a:spcPct val="12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2400" dirty="0"/>
              <a:t>At Morgan Hotel Swansea, we </a:t>
            </a:r>
            <a:r>
              <a:rPr lang="en-US" sz="2400" dirty="0" err="1"/>
              <a:t>prioritise</a:t>
            </a:r>
            <a:r>
              <a:rPr lang="en-US" sz="2400" dirty="0"/>
              <a:t> the safety and well-being of our housekeeping staff. Following these guidelines, protocols, procedures and equipment recommendations create a safe environment for all. Please review this guide regularly, seeking help or clarification to maintain the highest safety standards. Contact our Health and Safety Department for any inquiries or issues. </a:t>
            </a:r>
          </a:p>
          <a:p>
            <a:pPr marL="342900" indent="-342900">
              <a:lnSpc>
                <a:spcPct val="12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2400" dirty="0"/>
              <a:t>Morgan Hotel Swansea, </a:t>
            </a:r>
          </a:p>
          <a:p>
            <a:pPr marL="114300" indent="-342900">
              <a:lnSpc>
                <a:spcPct val="12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2400" dirty="0"/>
              <a:t>Your Safety is Our Priority!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3074" name="Picture 2" descr="Morgans Swansea - Boutique Hotel by the Sea">
            <a:extLst>
              <a:ext uri="{FF2B5EF4-FFF2-40B4-BE49-F238E27FC236}">
                <a16:creationId xmlns:a16="http://schemas.microsoft.com/office/drawing/2014/main" id="{A641D2E2-203A-1385-918A-511DC586EAA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67" r="16581" b="-2"/>
          <a:stretch/>
        </p:blipFill>
        <p:spPr bwMode="auto">
          <a:xfrm>
            <a:off x="6464891" y="859870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10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12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603363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0E86016-2EF7-3A4E-07D6-42BFF33D3F14}"/>
              </a:ext>
            </a:extLst>
          </p:cNvPr>
          <p:cNvSpPr txBox="1"/>
          <p:nvPr/>
        </p:nvSpPr>
        <p:spPr>
          <a:xfrm>
            <a:off x="1550125" y="31233"/>
            <a:ext cx="45458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References list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1FBCB7A-51D6-17DD-8AE5-B5124A817290}"/>
              </a:ext>
            </a:extLst>
          </p:cNvPr>
          <p:cNvSpPr txBox="1"/>
          <p:nvPr/>
        </p:nvSpPr>
        <p:spPr>
          <a:xfrm>
            <a:off x="574766" y="692331"/>
            <a:ext cx="11234057" cy="59674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Alamy</a:t>
            </a: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(2024) Hotel room cleaning sign stock photos and images. Available at: https://www.alamy.com/stock-photo/hotel-room-cleaning-sign.html?sortBy=relevant (Accessed:16 February 2024).</a:t>
            </a: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AlBattat</a:t>
            </a: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A.R. and Som, A.P.M., (2015). Emergency preparedness of the hotel industry: The case of Jordan. Advances in Environmental Biology, 9(3), pp.19-22. Available at: https://www.aensiweb.net/AENSIWEB/aeb/aeb/2015/February/19-22.pdf (Accessed 16 February 2024)</a:t>
            </a: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AstroNova</a:t>
            </a: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(2024) How to read and label chemical cleaning supplies. Available at: https://astronovaproductid.com/blog/label-chemical-cleaning-supplies/ (Accessed:16 February 2024).</a:t>
            </a: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Ambardar</a:t>
            </a: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A. and Raheja, K., (2017). Occupational Safety and Health of Hotel Housekeeping Employees: A Comparative Study. International Journal of Hospitality &amp; Tourism Systems, 10(2). </a:t>
            </a: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Brody, D., 2011. A Textbook Case: Design, Housekeeping, and Labor. Design and Culture, 3(1), pp.25-49.</a:t>
            </a: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Building Maps, (2021) </a:t>
            </a:r>
            <a:r>
              <a:rPr lang="en-GB" sz="12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Osha</a:t>
            </a: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Requirements on Emergency Exit routes. Available at:  https://www.building-maps.com/osha-requirements-on-emergency-exit-routes/ (Accessed:16 February 2024). </a:t>
            </a: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Chang, W.R., </a:t>
            </a:r>
            <a:r>
              <a:rPr lang="en-GB" sz="12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Leclercq</a:t>
            </a: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S., Lockhart, T.E. and Haslam, R., (2016). State of science: occupational slips, trips and falls on the same level. Ergonomics, 59(7), pp.861-883. Available at: https://onepetro.org/ASSPPDCE/proceedings-abstract/ASSE16/All-ASSE16/77180 (Accessed 16 February 2024)</a:t>
            </a: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Chase, M.L., (2019). Housekeeping and the Environment. In The Health Care Environment: The User’s Viewpoint (pp. 173-192). CRC Press. Available at: https://www.google.co.uk/books/edition/Health_Care_Environment/HHGdDwAAQBAJ?hl=en&amp;gbpv=0 (Accessed 16 February 2024)</a:t>
            </a: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Educaterer</a:t>
            </a: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India, (2017) Hotel Housekeeping Cleaning Equipment. Available at: https://educatererindia.blogspot.com/2017/06/hotel-housekeeping-cleaning-equipment.html (Accessed:16 February 2024).</a:t>
            </a: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GJ Plastics, (2024) Caution Sign. Available at:  https://www.gjplastics.co.uk/caution-sign/ (Accessed:16 February 2024).</a:t>
            </a:r>
          </a:p>
        </p:txBody>
      </p:sp>
    </p:spTree>
    <p:extLst>
      <p:ext uri="{BB962C8B-B14F-4D97-AF65-F5344CB8AC3E}">
        <p14:creationId xmlns:p14="http://schemas.microsoft.com/office/powerpoint/2010/main" val="40021912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CA7FBB-C8A6-A1D2-45CC-F301660F37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3B92561-17FC-95CC-1450-3D03ACD696F4}"/>
              </a:ext>
            </a:extLst>
          </p:cNvPr>
          <p:cNvSpPr txBox="1"/>
          <p:nvPr/>
        </p:nvSpPr>
        <p:spPr>
          <a:xfrm>
            <a:off x="1550125" y="169817"/>
            <a:ext cx="45458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accent2">
                    <a:lumMod val="75000"/>
                  </a:schemeClr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References list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CDDE824-8382-FFB2-3CE3-0EA5CF270D5E}"/>
              </a:ext>
            </a:extLst>
          </p:cNvPr>
          <p:cNvSpPr txBox="1"/>
          <p:nvPr/>
        </p:nvSpPr>
        <p:spPr>
          <a:xfrm>
            <a:off x="574766" y="692331"/>
            <a:ext cx="11234057" cy="6760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Hospitality Net, (2021) 2021 Housekeeping and Hygiene Study Reveals Guests' Expectations Have Shifted in a Big Way. Available at: https://www.hospitalitynet.org/news/4104382.html (Accessed:16 February 2024)</a:t>
            </a: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Kening</a:t>
            </a: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M.Z. and Groen, K., (2023). Personal Protective Equipment. In </a:t>
            </a:r>
            <a:r>
              <a:rPr lang="en-GB" sz="12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StatPearls</a:t>
            </a: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[Internet]. </a:t>
            </a:r>
            <a:r>
              <a:rPr lang="en-GB" sz="12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StatPearls</a:t>
            </a: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Publishing. Available at: https://www.ncbi.nlm.nih.gov/books/NBK589639/ (Accessed 16 February 2024)</a:t>
            </a: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Lake safety product, (2024) Natural Rubber Gloves. Available at: https://laksafetyproducts.com/products/personal-protective-equipment-ppe/hand-protection-safety-gloves-suppliers-sri-lanka-laksafety-products/natural-rubber-food-safe-gloves-suppliers-sri-lanka-laksafety-product/ (Accessed:16 February 2024).</a:t>
            </a: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LI, J., ZHAO, X., ZHOU, G. and ZHANG, M., (2022). Standardised use inspection of workers' personal protective equipment based on deep learning. Safety Science, 150, pp. 105689.Available at:  https://www.sciencedirect.com/science/article/pii/S0925753522000297 (Accessed 17 February 2024)</a:t>
            </a: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Morgans, (2024) 4 * Boutique Hotel in The Heart of Swansea. Available at: https://www.morganshotel.co.uk (Accessed:16 February 2024).</a:t>
            </a: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Morgans, (2024) History of Morgans. Available at: https://www.morganshotel.co.uk/history/ (Accessed:16 February 2024).</a:t>
            </a: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National Research Council, (2011). Prudent practices in the laboratory: handling and management of chemical hazards, updated version.</a:t>
            </a: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Nolan, D., O'Sullivan, K., Stephenson, J., O'Sullivan, P. and </a:t>
            </a:r>
            <a:r>
              <a:rPr lang="en-GB" sz="12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Lucock</a:t>
            </a: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M., (2019). How do manual handling advisors and physiotherapists construct their back beliefs and do safe lifting posture beliefs influence them?. Musculoskeletal Science and Practice, 39, pp.101-106. Available at: https://doi.org/10.1016/j.msksp.2018.11.009</a:t>
            </a: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Sanecovision</a:t>
            </a: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(no date) Department Housekeeping. Available at: https://sanecovision.com/hospitality/department-housekeeping/ ( Accessed: 16 February 2024).</a:t>
            </a: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Trotto</a:t>
            </a: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S. (2015) Keeping Hotel Housekeeping Safe. Available at: https://www.safetyandhealthmagazine.com/articles/13370-keeping-hotel-housekeepers-safe (Accessed 17 February 2024).</a:t>
            </a: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Zemke, D.M.V., Neal, J., Shoemaker, S. and Kirsch, K., (2015). Hotel cleanliness: will guests pay for enhanced disinfection?. International Journal of Contemporary Hospitality Management, 27(4), pp.690-710.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60932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839</TotalTime>
  <Words>1665</Words>
  <Application>Microsoft Office PowerPoint</Application>
  <PresentationFormat>Widescreen</PresentationFormat>
  <Paragraphs>123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5" baseType="lpstr">
      <vt:lpstr>ADLaM Display</vt:lpstr>
      <vt:lpstr>Algerian</vt:lpstr>
      <vt:lpstr>Amasis MT Pro Black</vt:lpstr>
      <vt:lpstr>Aptos</vt:lpstr>
      <vt:lpstr>Aptos Display</vt:lpstr>
      <vt:lpstr>Arial</vt:lpstr>
      <vt:lpstr>Calibri</vt:lpstr>
      <vt:lpstr>Times New Roman</vt:lpstr>
      <vt:lpstr>Wingdings</vt:lpstr>
      <vt:lpstr>Office Theme</vt:lpstr>
      <vt:lpstr>Welcome to Morgan Hotel Swansea Housekeeping Health and Safety Training</vt:lpstr>
      <vt:lpstr>    Table of Contents </vt:lpstr>
      <vt:lpstr>Introduction of Health and Safety </vt:lpstr>
      <vt:lpstr>The Importance of Housekeeping Safety  </vt:lpstr>
      <vt:lpstr>Precautions</vt:lpstr>
      <vt:lpstr> Procedures for Effective Room Cleaning </vt:lpstr>
      <vt:lpstr> Procedures for Effective Room Cleaning </vt:lpstr>
      <vt:lpstr>PowerPoint Presentation</vt:lpstr>
      <vt:lpstr>PowerPoint Presentation</vt:lpstr>
      <vt:lpstr>Essential Equipment and Tools Needed</vt:lpstr>
      <vt:lpstr> Hazard Mitigation</vt:lpstr>
      <vt:lpstr>Emergency Procedures</vt:lpstr>
      <vt:lpstr> Conclusion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Housekeeping Health and Safety Training</dc:title>
  <dc:creator>Azeb Adera</dc:creator>
  <cp:lastModifiedBy>Azeb Adera</cp:lastModifiedBy>
  <cp:revision>16</cp:revision>
  <dcterms:created xsi:type="dcterms:W3CDTF">2024-02-17T22:48:17Z</dcterms:created>
  <dcterms:modified xsi:type="dcterms:W3CDTF">2024-02-22T17:32:32Z</dcterms:modified>
</cp:coreProperties>
</file>