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629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0D166-AF13-4F2A-A025-13245DD26C11}" type="datetimeFigureOut">
              <a:rPr lang="en-GB" smtClean="0"/>
              <a:t>02/09/2019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A0A24-D6EE-4E9F-BB3E-5F44730ED7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12654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0D166-AF13-4F2A-A025-13245DD26C11}" type="datetimeFigureOut">
              <a:rPr lang="en-GB" smtClean="0"/>
              <a:t>02/09/2019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A0A24-D6EE-4E9F-BB3E-5F44730ED7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6152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0D166-AF13-4F2A-A025-13245DD26C11}" type="datetimeFigureOut">
              <a:rPr lang="en-GB" smtClean="0"/>
              <a:t>02/09/2019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A0A24-D6EE-4E9F-BB3E-5F44730ED7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31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0D166-AF13-4F2A-A025-13245DD26C11}" type="datetimeFigureOut">
              <a:rPr lang="en-GB" smtClean="0"/>
              <a:t>02/09/2019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A0A24-D6EE-4E9F-BB3E-5F44730ED7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84122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0D166-AF13-4F2A-A025-13245DD26C11}" type="datetimeFigureOut">
              <a:rPr lang="en-GB" smtClean="0"/>
              <a:t>02/09/2019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A0A24-D6EE-4E9F-BB3E-5F44730ED7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51266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0D166-AF13-4F2A-A025-13245DD26C11}" type="datetimeFigureOut">
              <a:rPr lang="en-GB" smtClean="0"/>
              <a:t>02/09/2019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A0A24-D6EE-4E9F-BB3E-5F44730ED7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17509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0D166-AF13-4F2A-A025-13245DD26C11}" type="datetimeFigureOut">
              <a:rPr lang="en-GB" smtClean="0"/>
              <a:t>02/09/2019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A0A24-D6EE-4E9F-BB3E-5F44730ED7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86247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0D166-AF13-4F2A-A025-13245DD26C11}" type="datetimeFigureOut">
              <a:rPr lang="en-GB" smtClean="0"/>
              <a:t>02/09/2019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A0A24-D6EE-4E9F-BB3E-5F44730ED7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09445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0D166-AF13-4F2A-A025-13245DD26C11}" type="datetimeFigureOut">
              <a:rPr lang="en-GB" smtClean="0"/>
              <a:t>02/09/2019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A0A24-D6EE-4E9F-BB3E-5F44730ED7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37852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0D166-AF13-4F2A-A025-13245DD26C11}" type="datetimeFigureOut">
              <a:rPr lang="en-GB" smtClean="0"/>
              <a:t>02/09/2019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A0A24-D6EE-4E9F-BB3E-5F44730ED7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77451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0D166-AF13-4F2A-A025-13245DD26C11}" type="datetimeFigureOut">
              <a:rPr lang="en-GB" smtClean="0"/>
              <a:t>02/09/2019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A0A24-D6EE-4E9F-BB3E-5F44730ED7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930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90D166-AF13-4F2A-A025-13245DD26C11}" type="datetimeFigureOut">
              <a:rPr lang="en-GB" smtClean="0"/>
              <a:t>02/09/2019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7A0A24-D6EE-4E9F-BB3E-5F44730ED7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72233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youtube.com/watch?v=g7eYxqMm3Z4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ipsos.com/ipsos-mori/en-uk/ipsos-mori-issues-index-july-2019-brexit-nhs-and-crime-are-britons-three-biggest-issues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550" y="566737"/>
            <a:ext cx="10248900" cy="572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6439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5837" y="609600"/>
            <a:ext cx="10220325" cy="563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0554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0</Words>
  <Application>Microsoft Office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Mike Durke</dc:creator>
  <cp:lastModifiedBy>Mike Durke</cp:lastModifiedBy>
  <cp:revision>2</cp:revision>
  <dcterms:created xsi:type="dcterms:W3CDTF">2019-09-02T14:10:28Z</dcterms:created>
  <dcterms:modified xsi:type="dcterms:W3CDTF">2019-09-02T14:29:47Z</dcterms:modified>
</cp:coreProperties>
</file>