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1.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notesSlides/notesSlide2.xml" ContentType="application/vnd.openxmlformats-officedocument.presentationml.notesSlide+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8" r:id="rId2"/>
    <p:sldId id="260" r:id="rId3"/>
    <p:sldId id="259" r:id="rId4"/>
    <p:sldId id="262" r:id="rId5"/>
    <p:sldId id="261" r:id="rId6"/>
    <p:sldId id="263" r:id="rId7"/>
    <p:sldId id="266"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0" autoAdjust="0"/>
    <p:restoredTop sz="94660"/>
  </p:normalViewPr>
  <p:slideViewPr>
    <p:cSldViewPr snapToGrid="0">
      <p:cViewPr>
        <p:scale>
          <a:sx n="60" d="100"/>
          <a:sy n="60" d="100"/>
        </p:scale>
        <p:origin x="96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41.746"/>
    </inkml:context>
    <inkml:brush xml:id="br0">
      <inkml:brushProperty name="width" value="0.1" units="cm"/>
      <inkml:brushProperty name="height" value="0.1" units="cm"/>
      <inkml:brushProperty name="color" value="#00A0D7"/>
    </inkml:brush>
  </inkml:definitions>
  <inkml:trace contextRef="#ctx0" brushRef="#br0">850 639 24575,'-3'-1'0,"1"1"0,-1-1 0,1 0 0,0 1 0,-1-1 0,1 0 0,0 0 0,-4-3 0,-11-4 0,4 4 0,0 1 0,-1 1 0,1 0 0,0 1 0,-1 0 0,-20 2 0,30-1 0,0 1 0,0-1 0,0 1 0,1-1 0,-1 1 0,0 0 0,1 1 0,-1-1 0,0 1 0,1-1 0,0 1 0,-1 0 0,1 0 0,0 1 0,0-1 0,0 1 0,0-1 0,1 1 0,-1 0 0,1 0 0,-1 0 0,1 0 0,0 1 0,0-1 0,1 1 0,-1-1 0,0 5 0,-2 13 0,1 1 0,1 0 0,2 0 0,0 0 0,5 34 0,-5-49 0,1-1 0,-1 1 0,1-1 0,1 0 0,0 1 0,-1-1 0,2 0 0,-1 0 0,1 0 0,0-1 0,0 1 0,0-1 0,1 1 0,0-1 0,0 0 0,1-1 0,-1 1 0,1-1 0,0 1 0,0-2 0,0 1 0,1 0 0,-1-1 0,1 0 0,6 2 0,12 3 0,0-2 0,0 0 0,0-1 0,1-2 0,-1-1 0,41 0 0,363-4 0,-420 2 0,0 0 0,0-1 0,0 0 0,0 0 0,0 0 0,0-1 0,7-3 0,-12 4 0,0-1 0,0 1 0,0-1 0,-1 0 0,1 1 0,-1-1 0,1 0 0,-1 0 0,0-1 0,0 1 0,0 0 0,0-1 0,0 1 0,-1-1 0,1 0 0,-1 0 0,1 1 0,-1-1 0,0 0 0,0 0 0,0-4 0,13-63 0,-4-2 0,-3 1 0,-4-1 0,-7-107 0,2 158 0,-2 1 0,-1-1 0,-1 1 0,0 0 0,-1 0 0,-2 1 0,0 0 0,-1 0 0,0 1 0,-21-26 0,20 31 0,-1 2 0,0-1 0,-1 2 0,0-1 0,0 2 0,-24-13 0,-18-14 0,47 31 0,-1-1 0,0 1 0,0 0 0,-1 1 0,1 0 0,-1 0 0,-16-3 0,8 4 0,0 1 0,-1 0 0,-24 2 0,33-1 0,0 0 0,0-1 0,-1 0 0,1-1 0,1 0 0,-1 0 0,-18-10 0,16 8 0,0 0 0,0 0 0,-1 1 0,-23-4 0,15 5 0,-1 1 0,1 1 0,-1 1 0,0 2 0,1 0 0,0 1 0,-1 0 0,1 2 0,0 1 0,1 1 0,-20 9 0,-119 55 0,146-64 0,0 1 0,-17 12 0,0 1 0,13-8 0,1 0 0,0 1 0,1 1 0,1 1 0,-18 25 0,-23 25 0,28-39 0,2 1 0,-33 48 0,51-64 0,0-1 0,1 2 0,0-1 0,1 1 0,0-1 0,1 1 0,0 1 0,1-1 0,1 0 0,-1 21 0,3 250 0,2-114 0,-2-162 0,0 0 0,1-1 0,0 1 0,0 0 0,1 0 0,0-1 0,0 1 0,1-1 0,0 0 0,0 0 0,1 0 0,-1 0 0,2-1 0,-1 1 0,1-1 0,0 0 0,0 0 0,1-1 0,9 9 0,22 20 0,27 25 0,-51-50 0,1-1 0,0 0 0,0-1 0,16 6 0,16 8 0,-5 1 0,-18-9 0,1-1 0,27 10 0,-16-10 0,0-2 0,0-2 0,1 0 0,0-3 0,64 2 0,467-10 0,-547 2 0,0 0 0,0-2 0,-1 0 0,25-8 0,75-31 0,-70 22 0,-23 8 0,43-12 0,-44 17 0,1-2 0,-1-1 0,-1-1 0,0-1 0,0-1 0,-2-1 0,30-24 0,-10 4 0,-27 20 0,2 1 0,26-17 0,84-53 0,-89 54 0,-17 12 0,28-16 0,-40 28 0,0 1 0,0 0 0,0 0 0,0 1 0,1 0 0,18-3 0,47-8 0,-43 7 0,1 2 0,40-2 0,-27 6 0,203 4 0,-241-2 0,-1 0 0,1 1 0,-1 0 0,1 0 0,-1 0 0,0 1 0,13 7 0,-1 2 0,23 19 0,-24-18 0,26 16 0,-33-23 0,-1 1 0,0 0 0,-1 0 0,0 1 0,0 0 0,0 0 0,-1 1 0,-1 1 0,1-1 0,-2 1 0,1 0 0,-1 0 0,7 19 0,-7-18 0,-1-1 0,1-1 0,1 1 0,0-1 0,0 0 0,1-1 0,0 0 0,0 0 0,1 0 0,0-1 0,0-1 0,21 11 0,-12-7 0,0-2 0,1 0 0,0-1 0,1-1 0,-1-1 0,32 5 0,24-5 0,120-5 0,-76-3 0,-109 3 0,0-1 0,0 0 0,-1-1 0,1 0 0,0 0 0,-1-1 0,0 0 0,1-1 0,-1 0 0,-1-1 0,1 0 0,-1 0 0,1-1 0,-2 0 0,1 0 0,7-8 0,14-11 0,-12 12 0,28-31 0,-31 29 0,0 0 0,1 1 0,0 0 0,1 2 0,0 0 0,1 0 0,0 2 0,1 0 0,1 1 0,-1 0 0,27-7 0,-11 7-341,0 1 0,0 1-1,70-4 1,-78 11-6485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49.185"/>
    </inkml:context>
    <inkml:brush xml:id="br0">
      <inkml:brushProperty name="width" value="0.1" units="cm"/>
      <inkml:brushProperty name="height" value="0.1" units="cm"/>
      <inkml:brushProperty name="color" value="#00A0D7"/>
    </inkml:brush>
  </inkml:definitions>
  <inkml:trace contextRef="#ctx0" brushRef="#br0">10 637 23619,'0'-637'0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52.805"/>
    </inkml:context>
    <inkml:brush xml:id="br0">
      <inkml:brushProperty name="width" value="0.1" units="cm"/>
      <inkml:brushProperty name="height" value="0.1" units="cm"/>
      <inkml:brushProperty name="color" value="#00A0D7"/>
    </inkml:brush>
  </inkml:definitions>
  <inkml:trace contextRef="#ctx0" brushRef="#br0">0 0 24575,'8'0'0,"0"1"0,-1 0 0,1 0 0,-1 1 0,1-1 0,-1 2 0,0-1 0,1 1 0,-1 0 0,-1 0 0,1 1 0,0 0 0,-1 1 0,0-1 0,8 8 0,58 40 0,-49-38 0,-1 2 0,-1 1 0,31 30 0,-30-22 171,38 31 0,-52-49-361,1 0 0,0-1 1,1 0-1,-1 0 0,1-1 1,1-1-1,-1 1 1,12 2-1,0-2-6636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54.786"/>
    </inkml:context>
    <inkml:brush xml:id="br0">
      <inkml:brushProperty name="width" value="0.1" units="cm"/>
      <inkml:brushProperty name="height" value="0.1" units="cm"/>
      <inkml:brushProperty name="color" value="#00A0D7"/>
    </inkml:brush>
  </inkml:definitions>
  <inkml:trace contextRef="#ctx0" brushRef="#br0">1 90 24575,'28'0'0,"0"-1"0,0-1 0,28-7 0,35-2 0,-72 10 0,1-1 0,-1-1 0,0 0 0,0-2 0,0 0 0,18-8 0,-31 11 0,7-5 0,0 2 0,0-1 0,0 2 0,16-4 0,-26 7 0,-1 1 0,0-1 0,1 1 0,-1-1 0,1 1 0,-1 0 0,0 0 0,1 0 0,-1 1 0,0-1 0,1 0 0,-1 1 0,0 0 0,1-1 0,-1 1 0,0 0 0,0 0 0,0 1 0,0-1 0,0 0 0,0 0 0,0 1 0,0 0 0,0-1 0,-1 1 0,1 0 0,0 0 0,-1 0 0,0 0 0,1 0 0,1 4 0,0 2 0,-1 1 0,1 0 0,-1 0 0,-1 0 0,0 0 0,0 13 0,-4 61 0,-1-33 0,4-38 0,-1 17 0,-4 33 0,3-52 0,0 1 0,-1-1 0,0 0 0,-1 0 0,0 0 0,-9 15 0,-6 4 0,-39 47 0,42-56-1365,4 0-5461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56.770"/>
    </inkml:context>
    <inkml:brush xml:id="br0">
      <inkml:brushProperty name="width" value="0.1" units="cm"/>
      <inkml:brushProperty name="height" value="0.1" units="cm"/>
      <inkml:brushProperty name="color" value="#00A0D7"/>
    </inkml:brush>
  </inkml:definitions>
  <inkml:trace contextRef="#ctx0" brushRef="#br0">420 0 24575,'1'12'0,"1"-1"0,1 0 0,-1 1 0,2-1 0,0 0 0,0-1 0,1 1 0,0-1 0,1 0 0,7 10 0,11 23 0,-17-31 0,0 0 0,1-1 0,1 0 0,0-1 0,1 1 0,20 15 0,-19-16 0,0 0 0,0 1 0,-1 0 0,0 1 0,10 15 0,-19-26 0,6 10 0,-1 1 0,0-1 0,-1 1 0,7 22 0,-11-32 0,-1 1 0,1-1 0,-1 1 0,1-1 0,-1 1 0,0-1 0,0 1 0,0-1 0,0 1 0,-1-1 0,1 1 0,-1-1 0,1 1 0,-1-1 0,0 1 0,0-1 0,0 0 0,0 1 0,-1-1 0,1 0 0,-1 0 0,1 0 0,-1 0 0,1 0 0,-1 0 0,0 0 0,0-1 0,0 1 0,0-1 0,-4 3 0,-4 0 0,1 0 0,-1 0 0,1-1 0,-1-1 0,0 1 0,0-2 0,-1 1 0,-11-1 0,-88-4 0,55 0 0,-214 1 26,177 2-1417,66 0-5435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58.353"/>
    </inkml:context>
    <inkml:brush xml:id="br0">
      <inkml:brushProperty name="width" value="0.1" units="cm"/>
      <inkml:brushProperty name="height" value="0.1" units="cm"/>
      <inkml:brushProperty name="color" value="#00A0D7"/>
    </inkml:brush>
  </inkml:definitions>
  <inkml:trace contextRef="#ctx0" brushRef="#br0">456 0 24575,'-1'11'0,"-1"0"0,0 0 0,-1-1 0,0 0 0,-1 1 0,0-1 0,0 0 0,-12 17 0,-12 31 0,17-24 0,-3-1 0,0-1 0,-2 0 0,-2-1 0,-1 0 0,-1-2 0,-25 29 0,30-40 0,9-10 0,0-1 0,-1 0 0,1 0 0,-2 0 0,-8 6 0,15-12 0,-1 0 0,0 0 0,0 0 0,1 0 0,-1 0 0,0-1 0,0 1 0,0-1 0,1 1 0,-1-1 0,0 0 0,0 1 0,0-1 0,0 0 0,0 0 0,0-1 0,0 1 0,0 0 0,0-1 0,0 1 0,1-1 0,-1 1 0,0-1 0,0 0 0,1 0 0,-1 0 0,0 0 0,1 0 0,-1 0 0,1 0 0,-2-2 0,-2-2 0,1 0 0,0 1 0,0-1 0,1-1 0,-1 1 0,1-1 0,0 1 0,1-1 0,-4-11 0,-1-6 0,-4-30 0,5 20 0,-12-39 0,10 45 0,1-1 0,1 0 0,-2-34 0,8-29-1365,0 64-5461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5:59.960"/>
    </inkml:context>
    <inkml:brush xml:id="br0">
      <inkml:brushProperty name="width" value="0.1" units="cm"/>
      <inkml:brushProperty name="height" value="0.1" units="cm"/>
      <inkml:brushProperty name="color" value="#00A0D7"/>
    </inkml:brush>
  </inkml:definitions>
  <inkml:trace contextRef="#ctx0" brushRef="#br0">490 524 24575,'-395'0'0,"389"0"0,1 0 0,-1-1 0,1 1 0,-1-1 0,1 0 0,0 0 0,-1-1 0,-9-3 0,13 4 0,0-1 0,-1 1 0,1-1 0,0 0 0,0 0 0,0 0 0,0 0 0,1 0 0,-1 0 0,0 0 0,1-1 0,0 1 0,-1 0 0,1-1 0,0 1 0,0-1 0,0 0 0,1 1 0,-1-1 0,0-3 0,0-2 0,0 0 0,0 0 0,1 0 0,0 0 0,0 0 0,1 0 0,0 0 0,1 0 0,-1 0 0,2 0 0,-1 0 0,1 1 0,0-1 0,5-7 0,1 0 0,1 1 0,0 1 0,1 0 0,0 0 0,24-19 0,1-2 171,37-49-1,-42 47-1023,52-48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6:04.445"/>
    </inkml:context>
    <inkml:brush xml:id="br0">
      <inkml:brushProperty name="width" value="0.1" units="cm"/>
      <inkml:brushProperty name="height" value="0.1" units="cm"/>
      <inkml:brushProperty name="color" value="#00A0D7"/>
    </inkml:brush>
  </inkml:definitions>
  <inkml:trace contextRef="#ctx0" brushRef="#br0">74 0 24575,'-5'0'0,"-7"0"0,-1 5 0,1 7 0,-2 1 0,-4-1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6:21.241"/>
    </inkml:context>
    <inkml:brush xml:id="br0">
      <inkml:brushProperty name="width" value="0.1" units="cm"/>
      <inkml:brushProperty name="height" value="0.1" units="cm"/>
      <inkml:brushProperty name="color" value="#00A0D7"/>
    </inkml:brush>
  </inkml:definitions>
  <inkml:trace contextRef="#ctx0" brushRef="#br0">13 28 24575,'0'136'0,"0"-136"0,0 0 0,0 0 0,0 0 0,0 0 0,-1 1 0,1-1 0,0 0 0,0 0 0,0 0 0,0 0 0,0 1 0,0-1 0,0 0 0,0 0 0,0 0 0,0 0 0,0 1 0,0-1 0,0 0 0,0 0 0,1 0 0,-1 0 0,0 0 0,0 1 0,0-1 0,0 0 0,0 0 0,0 0 0,0 0 0,0 0 0,0 1 0,1-1 0,-1 0 0,0 0 0,0 0 0,0 0 0,0 0 0,0 0 0,0 0 0,1 0 0,-1 0 0,0 0 0,0 1 0,0-1 0,0 0 0,1 0 0,6-8 0,8-21 0,-12 23 0,9-18 0,-10 19 0,0 0 0,1-1 0,-1 1 0,1 0 0,0 0 0,1 1 0,-1-1 0,1 1 0,0 0 0,0-1 0,0 2 0,1-1 0,8-5 0,-4 4 0,1 0 0,0 0 0,-1 1 0,2 1 0,-1 0 0,0 0 0,1 1 0,10-1 0,-18 3 0,0 0 0,0 0 0,0 0 0,0 0 0,-1 0 0,1 0 0,0 1 0,0 0 0,0-1 0,-1 1 0,1 0 0,0 0 0,-1 0 0,1 1 0,-1-1 0,1 1 0,-1-1 0,0 1 0,1 0 0,-1 0 0,0 0 0,0 0 0,-1 0 0,1 1 0,0-1 0,-1 0 0,1 1 0,-1-1 0,0 1 0,0 0 0,0-1 0,0 1 0,1 5 0,1 18 0,0 0 0,-2 0 0,-1 0 0,-1 0 0,-5 27 0,5-49 0,0-1 0,0 0 0,0 0 0,0 0 0,0 1 0,-1-1 0,1 0 0,-1-1 0,0 1 0,0 0 0,0-1 0,0 1 0,-1-1 0,1 1 0,-1-1 0,1 0 0,-1 0 0,0 0 0,0 0 0,1-1 0,-1 1 0,-1-1 0,1 0 0,0 0 0,0 0 0,-7 1 0,5-1 0,-1 0 0,1 0 0,-1 0 0,0-1 0,1 0 0,-1 0 0,0-1 0,1 0 0,-1 0 0,1 0 0,-1 0 0,1-1 0,0 0 0,-1 0 0,-6-5 0,-71-40 198,42 25-1761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5:56:28.844"/>
    </inkml:context>
    <inkml:brush xml:id="br0">
      <inkml:brushProperty name="width" value="0.1" units="cm"/>
      <inkml:brushProperty name="height" value="0.1" units="cm"/>
      <inkml:brushProperty name="color" value="#00A0D7"/>
    </inkml:brush>
  </inkml:definitions>
  <inkml:trace contextRef="#ctx0" brushRef="#br0">1 0 24500,'0'417'0,"417"-417"0,-417-417 0,-417 417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6:45:08.503"/>
    </inkml:context>
    <inkml:brush xml:id="br0">
      <inkml:brushProperty name="width" value="0.2" units="cm"/>
      <inkml:brushProperty name="height" value="0.2" units="cm"/>
      <inkml:brushProperty name="color" value="#008C3A"/>
    </inkml:brush>
  </inkml:definitions>
  <inkml:trace contextRef="#ctx0" brushRef="#br0">0 1 4915,'0'0'0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6:45:22.007"/>
    </inkml:context>
    <inkml:brush xml:id="br0">
      <inkml:brushProperty name="width" value="0.1" units="cm"/>
      <inkml:brushProperty name="height" value="0.1" units="cm"/>
      <inkml:brushProperty name="color" value="#66CC00"/>
    </inkml:brush>
  </inkml:definitions>
  <inkml:trace contextRef="#ctx0" brushRef="#br0">1 1 24575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6:45:27.517"/>
    </inkml:context>
    <inkml:brush xml:id="br0">
      <inkml:brushProperty name="width" value="0.1" units="cm"/>
      <inkml:brushProperty name="height" value="0.1" units="cm"/>
      <inkml:brushProperty name="color" value="#66CC00"/>
    </inkml:brush>
  </inkml:definitions>
  <inkml:trace contextRef="#ctx0" brushRef="#br0">544 0 24552,'-137'383'0,"-270"-395"0,729 261 0,-459 134 0,473-613 0,-14 479 0,-436-639 0,450 160 0,-743 218 0,293-378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6:45:35.898"/>
    </inkml:context>
    <inkml:brush xml:id="br0">
      <inkml:brushProperty name="width" value="0.1" units="cm"/>
      <inkml:brushProperty name="height" value="0.1" units="cm"/>
      <inkml:brushProperty name="color" value="#66CC00"/>
    </inkml:brush>
  </inkml:definitions>
  <inkml:trace contextRef="#ctx0" brushRef="#br0">449 83 24556,'374'986'0,"-1196"-326"0,1874-712 0,-678 1038 0,-96-2003 0,774 966 0,-1934-527 0,1160-439 0,-1100 1678 0,-60-1239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6:45:43.863"/>
    </inkml:context>
    <inkml:brush xml:id="br0">
      <inkml:brushProperty name="width" value="0.1" units="cm"/>
      <inkml:brushProperty name="height" value="0.1" units="cm"/>
      <inkml:brushProperty name="color" value="#66CC00"/>
    </inkml:brush>
  </inkml:definitions>
  <inkml:trace contextRef="#ctx0" brushRef="#br0">700 1 24549,'-40'680'0,"-619"-507"0,1293 75 0,-673 433 0,471-1209 0,203 776 0,-1003-822 0,800 47 0,-1091 700 0,291-747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06.250"/>
    </inkml:context>
    <inkml:brush xml:id="br0">
      <inkml:brushProperty name="width" value="0.1" units="cm"/>
      <inkml:brushProperty name="height" value="0.1" units="cm"/>
      <inkml:brushProperty name="color" value="#66CC00"/>
    </inkml:brush>
  </inkml:definitions>
  <inkml:trace contextRef="#ctx0" brushRef="#br0">0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12.007"/>
    </inkml:context>
    <inkml:brush xml:id="br0">
      <inkml:brushProperty name="width" value="0.1" units="cm"/>
      <inkml:brushProperty name="height" value="0.1" units="cm"/>
      <inkml:brushProperty name="color" value="#66CC00"/>
    </inkml:brush>
  </inkml:definitions>
  <inkml:trace contextRef="#ctx0" brushRef="#br0">114 218 24575,'0'1044'0,"0"-1533"0,-3 434 0,-3 0 0,-18-78 0,10 58 0,6 33 0,-20-132 0,23 132 0,2 0 0,3-48 0,0 88 0,0-1 0,0 0 0,0 1 0,1-1 0,-1 1 0,1-1 0,0 0 0,0 1 0,0 0 0,0-1 0,0 1 0,0-1 0,1 1 0,-1 0 0,1 0 0,0 0 0,-1 0 0,1 0 0,0 0 0,0 0 0,0 1 0,1-1 0,-1 1 0,0 0 0,0-1 0,1 1 0,-1 0 0,1 0 0,-1 0 0,1 1 0,3-1 0,7-1 0,0 1 0,0 0 0,0 1 0,1 1 0,14 2 0,3 0 0,14-2 0,-33-2 0,1 1 0,-1 0 0,0 1 0,0 1 0,0 0 0,15 4 0,-24-5 0,-1 1 0,1 0 0,-1-1 0,1 1 0,-1 0 0,0 0 0,0 0 0,1 1 0,-1-1 0,-1 0 0,1 1 0,0-1 0,-1 1 0,1 0 0,-1-1 0,0 1 0,0 0 0,0 0 0,0 0 0,0 0 0,-1 0 0,1 6 0,0 8 0,0 0 0,-3 33 0,0-27 0,-2 276 0,3-276 0,-2 0 0,0 0 0,-9 29 0,5-23 0,5-23 0,0 0 0,-1 0 0,0 0 0,0 0 0,0-1 0,-1 1 0,1-1 0,-1 0 0,0 0 0,-8 6 0,-2 2 0,0-1 0,-21 14 0,27-22 0,0 1 0,0-1 0,-1-1 0,1 0 0,-1 0 0,0-1 0,0 0 0,0 0 0,-15 0 0,-10-1 0,-42-4 0,47 2 0,29 1 0,0 0 0,-1 0 0,1 0 0,0 0 0,0 0 0,0 0 0,0 0 0,-1 0 0,1 0 0,0 0 0,0 0 0,0 0 0,-1 0 0,1 0 0,0 0 0,0 0 0,0-1 0,0 1 0,-1 0 0,1 0 0,0 0 0,0 0 0,0 0 0,0 0 0,0 0 0,0-1 0,-1 1 0,1 0 0,0 0 0,0 0 0,0 0 0,0 0 0,0-1 0,0 1 0,0 0 0,0 0 0,0 0 0,0 0 0,0-1 0,4-6 0,13-7 0,-7 9 0,1-1 0,-1 1 0,1 1 0,1 0 0,-1 1 0,0 0 0,1 0 0,21-1 0,10 2 0,46 3 0,-42 1 0,-41-2 0,0 0 0,0 1 0,0 0 0,0 0 0,0 0 0,-1 1 0,1-1 0,0 2 0,-1-1 0,1 0 0,-1 1 0,0 0 0,9 7 0,0-1 0,-1 1 0,-1 0 0,1 1 0,-2 0 0,0 0 0,0 1 0,-1 1 0,0 0 0,-1 0 0,7 16 0,-8-14 0,-1 0 0,0 0 0,-2 1 0,0 0 0,0 0 0,-1 0 0,-1 0 0,-1 1 0,0 26 0,-1-36 0,-2 0 0,1 0 0,-1 0 0,0 0 0,0 0 0,-1 0 0,0 0 0,0 0 0,-4 8 0,3-10 0,0-1 0,0 1 0,0-1 0,-1 0 0,1 0 0,-1 0 0,0-1 0,0 1 0,0-1 0,-1 0 0,1 0 0,-1 0 0,-7 2 0,-5 3 0,-1 0 0,0-2 0,-1 0 0,1-1 0,-1-1 0,0-1 0,0-1 0,-26 1 0,-192-5-1365,211 2-5461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13.812"/>
    </inkml:context>
    <inkml:brush xml:id="br0">
      <inkml:brushProperty name="width" value="0.1" units="cm"/>
      <inkml:brushProperty name="height" value="0.1" units="cm"/>
      <inkml:brushProperty name="color" value="#66CC00"/>
    </inkml:brush>
  </inkml:definitions>
  <inkml:trace contextRef="#ctx0" brushRef="#br0">1 1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15.799"/>
    </inkml:context>
    <inkml:brush xml:id="br0">
      <inkml:brushProperty name="width" value="0.1" units="cm"/>
      <inkml:brushProperty name="height" value="0.1" units="cm"/>
      <inkml:brushProperty name="color" value="#66CC00"/>
    </inkml:brush>
  </inkml:definitions>
  <inkml:trace contextRef="#ctx0" brushRef="#br0">0 1 24575,'0'681'-1365,"0"-656"-5461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20.278"/>
    </inkml:context>
    <inkml:brush xml:id="br0">
      <inkml:brushProperty name="width" value="0.1" units="cm"/>
      <inkml:brushProperty name="height" value="0.1" units="cm"/>
      <inkml:brushProperty name="color" value="#66CC00"/>
    </inkml:brush>
  </inkml:definitions>
  <inkml:trace contextRef="#ctx0" brushRef="#br0">415 121 24575,'0'-4'0,"-1"1"0,1-1 0,-1 0 0,0 0 0,-1 1 0,1-1 0,0 1 0,-1-1 0,0 1 0,0 0 0,-4-6 0,-30-31 0,31 36 0,0 1 0,-1-1 0,1 1 0,-1 0 0,0 0 0,0 1 0,0 0 0,0 0 0,0 0 0,0 1 0,0 0 0,-7 0 0,0 0 0,1 0 0,-1 1 0,0 1 0,1 0 0,-15 3 0,20-2 0,0 0 0,0 1 0,0 0 0,0 0 0,0 1 0,1 0 0,-1 0 0,1 0 0,0 1 0,0 0 0,1 0 0,-1 1 0,1-1 0,1 1 0,-1 0 0,1 0 0,-6 12 0,1-1 0,1 0 0,1 1 0,1 0 0,1 0 0,-7 36 0,3-2 0,1-10 0,-3 73 0,11 220 0,1-141 0,-2-191 0,1 1 0,0 0 0,0-1 0,1 1 0,-1 0 0,1-1 0,0 1 0,0 0 0,0-1 0,0 1 0,0-1 0,1 0 0,0 1 0,0-1 0,-1 0 0,2 0 0,-1 0 0,0 0 0,1-1 0,-1 1 0,1-1 0,0 1 0,0-1 0,0 0 0,0 0 0,0 0 0,0 0 0,1-1 0,-1 1 0,1-1 0,-1 0 0,1 0 0,-1 0 0,1-1 0,6 1 0,25 2 0,1-1 0,61-6 0,-23 1 0,-58 2 0,-1 0 0,0 0 0,0-2 0,-1 0 0,1 0 0,-1-2 0,1 1 0,-1-2 0,0 0 0,-1-1 0,13-8 0,-18 10 0,1 0 0,-1 1 0,16-6 0,-18 8 0,0 0 0,-1-1 0,1 1 0,0-1 0,-1 0 0,0-1 0,0 1 0,0-1 0,0 0 0,8-8 0,8-22 0,21-41 0,-38 66 0,0-1 0,0 0 0,-1 1 0,-1-2 0,1 1 0,-2 0 0,2-15 0,-4-77 0,-1 53 0,2 12 0,-5-92 0,3 108 0,-2 0 0,0 0 0,-13-41 0,15 58 17,1 1 0,-1-1 0,0 1 1,0-1-1,0 1 0,0 0 0,-1 0 0,1 0 0,-1 0 0,0 0 0,0 1 0,0-1 0,0 1 0,-1 0 0,1 0 0,0 0 0,-1 0 0,0 1 1,-3-2-1,-4 0-302,-1 0 1,1 1-1,-1 0 1,1 1-1,-14 1 1,-3-1-6542</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23.109"/>
    </inkml:context>
    <inkml:brush xml:id="br0">
      <inkml:brushProperty name="width" value="0.1" units="cm"/>
      <inkml:brushProperty name="height" value="0.1" units="cm"/>
      <inkml:brushProperty name="color" value="#66CC00"/>
    </inkml:brush>
  </inkml:definitions>
  <inkml:trace contextRef="#ctx0" brushRef="#br0">1 1 24575,'5'0'0,"7"0"0,6 0 0,5 0 0,-1 4 0,0 3 0,-3 4 0,0 1 0,2-2 0,-2 2 0,-6 5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26.992"/>
    </inkml:context>
    <inkml:brush xml:id="br0">
      <inkml:brushProperty name="width" value="0.1" units="cm"/>
      <inkml:brushProperty name="height" value="0.1" units="cm"/>
      <inkml:brushProperty name="color" value="#66CC00"/>
    </inkml:brush>
  </inkml:definitions>
  <inkml:trace contextRef="#ctx0" brushRef="#br0">2 0 24575,'-1'95'0,"3"106"0,12-97 0,-5-47 0,4 10 0,22 69 0,7 29 0,-37-136 0,6 22 0,-3 1 0,3 88 0,-11-110 0,-1-11 0,0 0 0,2 0 0,1-1 0,0 1 0,5 19 0,5 9-1365,-8-25-5461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30.527"/>
    </inkml:context>
    <inkml:brush xml:id="br0">
      <inkml:brushProperty name="width" value="0.1" units="cm"/>
      <inkml:brushProperty name="height" value="0.1" units="cm"/>
      <inkml:brushProperty name="color" value="#66CC00"/>
    </inkml:brush>
  </inkml:definitions>
  <inkml:trace contextRef="#ctx0" brushRef="#br0">478 271 24575,'1'-55'0,"1"31"0,-2 0 0,0 0 0,-2 0 0,-5-26 0,7 47 0,-1 0 0,0 0 0,0-1 0,0 1 0,-1 0 0,1 0 0,-1 0 0,0 0 0,0 0 0,0 0 0,0 1 0,0-1 0,0 1 0,-1-1 0,1 1 0,-1 0 0,0 0 0,0 0 0,0 0 0,-4-2 0,-2 2 0,1-1 0,-1 1 0,0 0 0,1 1 0,-1 0 0,-16 0 0,-222 7 0,243-6 0,-1 0 0,1 1 0,0 0 0,0 0 0,0 0 0,0 0 0,0 0 0,0 1 0,0 0 0,0 0 0,0 0 0,1 0 0,-1 1 0,1-1 0,0 1 0,-1 0 0,1 0 0,1 0 0,-1 1 0,0-1 0,-2 5 0,1-1 0,1 1 0,0 0 0,0 0 0,1 1 0,0-1 0,0 0 0,1 1 0,0-1 0,1 15 0,6 401 0,-8-342 0,4 96 0,-1-175 0,-1 0 0,1 0 0,-1-1 0,1 1 0,0 0 0,0-1 0,0 1 0,0-1 0,1 1 0,-1-1 0,1 1 0,-1-1 0,1 0 0,0 0 0,0 0 0,0 0 0,0 0 0,0 0 0,1-1 0,-1 1 0,0-1 0,1 1 0,-1-1 0,1 0 0,-1 0 0,1 0 0,0 0 0,0 0 0,3 0 0,9 1 0,0 0 0,0-1 0,0-1 0,20-1 0,-17 0 0,285-4 0,-298 5 0,1 0 0,-1 0 0,0-1 0,0 0 0,0 1 0,0-2 0,0 1 0,0-1 0,0 1 0,0-1 0,0-1 0,0 1 0,-1-1 0,0 1 0,1-1 0,-1-1 0,0 1 0,0-1 0,-1 1 0,1-1 0,-1 0 0,0 0 0,0-1 0,5-8 0,-2 2 0,-1 1 0,-1-1 0,0-1 0,0 1 0,-1 0 0,0-1 0,-1 0 0,1-13 0,-3-100 0,-2 76 0,2 6 0,1 22 0,-1 0 0,0 0 0,-2 0 0,-1 0 0,-1 0 0,-8-29 0,9 45-80,1 0 0,-1 0-1,-1 1 1,1-1 0,-1 1-1,1 0 1,-1 0 0,-1 0-1,1 0 1,0 1 0,-1-1 0,0 1-1,0 0 1,0 1 0,0-1-1,-9-2 1,-6-1-6746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34.225"/>
    </inkml:context>
    <inkml:brush xml:id="br0">
      <inkml:brushProperty name="width" value="0.1" units="cm"/>
      <inkml:brushProperty name="height" value="0.1" units="cm"/>
      <inkml:brushProperty name="color" value="#66CC00"/>
    </inkml:brush>
  </inkml:definitions>
  <inkml:trace contextRef="#ctx0" brushRef="#br0">593 48 24575,'-40'0'0,"16"-1"0,1 1 0,-1 1 0,1 1 0,-39 8 0,17 1 0,25-7 0,1 1 0,0 1 0,-21 9 0,35-13 0,-1 1 0,1 0 0,0 1 0,-1-1 0,2 1 0,-1 0 0,0 0 0,1 0 0,0 1 0,0 0 0,0 0 0,0 0 0,1 0 0,-4 8 0,-39 101 0,41-97 0,0 0 0,2 1 0,0 0 0,-2 32 0,5-16 0,-2-12 0,2 0 0,1 1 0,1-1 0,5 28 0,-6-46 0,0 0 0,1 0 0,0 0 0,0 0 0,0 0 0,0 0 0,0 0 0,1-1 0,0 1 0,-1-1 0,2 0 0,-1 0 0,6 5 0,-2-3 0,-1-1 0,1 0 0,0-1 0,0 0 0,0 0 0,1-1 0,9 3 0,10-1 0,0 0 0,0-2 0,40-2 0,-57 0 0,21 0 0,-11 1 0,0-2 0,0 0 0,33-6 0,-48 6 0,0 0 0,-1 0 0,1-1 0,-1 0 0,1 0 0,-1 0 0,0 0 0,0 0 0,0-1 0,0 0 0,0 0 0,-1 0 0,1 0 0,-1-1 0,0 1 0,0-1 0,0 0 0,0 0 0,-1 0 0,5-8 0,6-21 0,0-1 0,-2 0 0,-2 0 0,-1-1 0,-2 0 0,-1-1 0,0-38 0,-7-210 0,2 1132 0,0-837 0,-1-1 0,0 1 0,-1-1 0,0 1 0,-1-1 0,0 0 0,-1 0 0,0 0 0,0 0 0,-1-1 0,-6 11 0,-9 8 0,-1-1 0,-28 28 0,27-32 0,2 2 0,-28 39 0,24-27 0,17-28 0,1 0 0,0 0 0,0 1 0,1 0 0,0 0 0,1 0 0,0 1 0,1-1 0,-3 17 0,2-1 0,-9 39 0,11-56 0,-1 0 0,0 0 0,-1 0 0,0-1 0,0 0 0,-1 1 0,0-2 0,-7 9 0,9-13 0,0 0 0,0 0 0,-1-1 0,1 1 0,-1-1 0,1 0 0,-1 0 0,0 0 0,0 0 0,0-1 0,0 1 0,-1-1 0,1 0 0,0 0 0,0-1 0,-1 1 0,1-1 0,0 0 0,-1 0 0,-6-1 0,6 0 0,0 0 0,0 0 0,1 0 0,-1-1 0,0 1 0,0-1 0,1 0 0,-1-1 0,1 1 0,-1-1 0,1 0 0,0 0 0,0 0 0,0 0 0,1-1 0,-1 0 0,-3-5 0,1-2 0,0 0 0,1-1 0,1 1 0,0-1 0,-4-19 0,4 18 0,1-1 0,-2 1 0,0 0 0,-8-15 0,2 9 0,1 0 0,0 0 0,1-1 0,1 0 0,-6-26 0,4 6 188,4 17-706,1 0 0,-3-37 1,7 35-6309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35.993"/>
    </inkml:context>
    <inkml:brush xml:id="br0">
      <inkml:brushProperty name="width" value="0.1" units="cm"/>
      <inkml:brushProperty name="height" value="0.1" units="cm"/>
      <inkml:brushProperty name="color" value="#66CC00"/>
    </inkml:brush>
  </inkml:definitions>
  <inkml:trace contextRef="#ctx0" brushRef="#br0">0 0 24575,'0'0'-8191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36.196"/>
    </inkml:context>
    <inkml:brush xml:id="br0">
      <inkml:brushProperty name="width" value="0.1" units="cm"/>
      <inkml:brushProperty name="height" value="0.1" units="cm"/>
      <inkml:brushProperty name="color" value="#66CC00"/>
    </inkml:brush>
  </inkml:definitions>
  <inkml:trace contextRef="#ctx0" brushRef="#br0">0 0 24575,'0'0'-8191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37.444"/>
    </inkml:context>
    <inkml:brush xml:id="br0">
      <inkml:brushProperty name="width" value="0.1" units="cm"/>
      <inkml:brushProperty name="height" value="0.1" units="cm"/>
      <inkml:brushProperty name="color" value="#66CC00"/>
    </inkml:brush>
  </inkml:definitions>
  <inkml:trace contextRef="#ctx0" brushRef="#br0">1 1 24575,'0'14'0,"0"11"0,0 6 0,0 2 0,0 6 0,0 2 0,0-2 0,0-2 0,0-3 0,0-1 0,0 3 0,0 0 0,0 0 0,0-2 0,0-1 0,0-6-8191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40.298"/>
    </inkml:context>
    <inkml:brush xml:id="br0">
      <inkml:brushProperty name="width" value="0.1" units="cm"/>
      <inkml:brushProperty name="height" value="0.1" units="cm"/>
      <inkml:brushProperty name="color" value="#66CC00"/>
    </inkml:brush>
  </inkml:definitions>
  <inkml:trace contextRef="#ctx0" brushRef="#br0">540 63 24575,'0'-2'0,"-1"1"0,1-1 0,-1 0 0,0 1 0,1-1 0,-1 1 0,0-1 0,0 1 0,0-1 0,0 1 0,0 0 0,-1 0 0,1-1 0,0 1 0,0 0 0,-1 0 0,1 0 0,-1 0 0,-2-1 0,-32-14 0,20 11 0,-1 1 0,0 0 0,0 2 0,-28-2 0,-72 6 0,48 0 0,44-2 0,10-1 0,1 1 0,0 1 0,0 0 0,-19 4 0,30-4 0,-1 0 0,1 0 0,0 0 0,0 0 0,0 1 0,0-1 0,0 1 0,0 0 0,1 0 0,-1 0 0,1 0 0,-1 0 0,1 0 0,0 1 0,0-1 0,0 1 0,0 0 0,0 0 0,0-1 0,1 1 0,-1 0 0,1 0 0,-2 7 0,-1 14 0,2-1 0,0 1 0,1 0 0,5 48 0,-1-5 0,-2 288 0,-1-347 0,0-1 0,0 0 0,1 1 0,0-1 0,0 0 0,1 1 0,0-1 0,0 0 0,1 0 0,0-1 0,0 1 0,1 0 0,0-1 0,0 0 0,0 0 0,1 0 0,-1-1 0,2 1 0,-1-1 0,0 0 0,1 0 0,0-1 0,0 0 0,1 0 0,-1 0 0,1-1 0,-1 0 0,1 0 0,0-1 0,0 0 0,1 0 0,9 1 0,195-2 0,-99-4 0,-102 3 16,-2 1 38,-1-1-1,1-1 1,0 1-1,0-1 1,15-5-1,-22 6-124,1-2 0,-1 1 0,1 0 0,-1 0 0,0-1 1,0 1-1,0-1 0,0 0 0,0 0 0,0 0 0,0 0 0,0 0 0,-1 0 0,1 0 0,-1 0 0,0-1 0,1 1 0,-1-1 1,0 1-1,0-1 0,-1 1 0,1-1 0,0-3 0,2-16-6755</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44.921"/>
    </inkml:context>
    <inkml:brush xml:id="br0">
      <inkml:brushProperty name="width" value="0.1" units="cm"/>
      <inkml:brushProperty name="height" value="0.1" units="cm"/>
      <inkml:brushProperty name="color" value="#66CC00"/>
    </inkml:brush>
  </inkml:definitions>
  <inkml:trace contextRef="#ctx0" brushRef="#br0">94 33 24575,'18'-1'0,"0"-1"0,1 0 0,19-7 0,35-4 0,-59 12 0,8-2 0,1 2 0,-1 0 0,1 1 0,28 5 0,-46-5 0,-1 1 0,1 0 0,-1 0 0,1 1 0,-1-1 0,1 1 0,-1 0 0,0 0 0,0 0 0,0 1 0,0-1 0,0 1 0,-1 0 0,1 0 0,-1 0 0,0 1 0,0-1 0,0 1 0,0 0 0,-1 0 0,1 0 0,-1 0 0,0 0 0,0 0 0,0 1 0,1 8 0,1 12 0,-2 0 0,-1 1 0,-1 0 0,-4 38 0,-1 11 0,5 71 0,0-144 0,0 0 0,0-1 0,0 1 0,0-1 0,-1 1 0,1 0 0,0-1 0,-1 1 0,1-1 0,-1 1 0,0 0 0,0-1 0,1 0 0,-1 1 0,0-1 0,0 1 0,-1 0 0,1-2 0,0 1 0,1-1 0,-1 0 0,0 1 0,1-1 0,-1 0 0,0 0 0,0 0 0,1 0 0,-1 1 0,0-1 0,0 0 0,1 0 0,-1 0 0,0-1 0,0 1 0,1 0 0,-1 0 0,0 0 0,1-1 0,-1 1 0,0 0 0,1 0 0,-1-1 0,0 1 0,1-1 0,-1 1 0,0-1 0,1 1 0,-1-1 0,1 1 0,-1-1 0,1 1 0,0-1 0,-1 1 0,1-1 0,-1 0 0,1 0 0,-19-27 0,15 21 0,0 0 0,-1 1 0,0-1 0,0 1 0,-1 0 0,-7-6 0,-5-2 0,0 1 0,-2 1 0,1 1 0,-36-15 0,47 23 0,0 0 0,1 0 0,-1 1 0,-1 0 0,1 1 0,0 0 0,0 0 0,-1 1 0,1 0 0,0 0 0,-1 1 0,1 0 0,0 0 0,0 1 0,-16 5 0,20-4 0,0-1 0,0 1 0,1 0 0,-1-1 0,1 2 0,-1-1 0,1 0 0,0 1 0,0 0 0,0-1 0,-3 8 0,-24 52 0,23-48 0,2-1 0,1 0 0,0 0 0,1 0 0,1 0 0,-1 21 0,1-15 0,-8 36 0,3-25 0,2 0 0,1 1 0,1-1 0,2 1 0,5 59 0,-4-88 0,1 0 0,0 0 0,-1 0 0,1 0 0,0 0 0,1 0 0,-1 0 0,0 0 0,1-1 0,0 1 0,-1 0 0,1-1 0,0 1 0,1-1 0,-1 0 0,0 0 0,0 0 0,1 0 0,0 0 0,-1 0 0,1-1 0,0 1 0,0-1 0,0 0 0,-1 0 0,1 0 0,1 0 0,-1 0 0,0-1 0,4 1 0,10 1 0,1-1 0,-1-1 0,1 0 0,20-4 0,-34 3 0,6 0 0,-1-1 0,1 0 0,-1-1 0,0 0 0,1 0 0,-2-1 0,1 0 0,0-1 0,-1 1 0,0-2 0,13-10 0,2-5 0,-1-1 0,26-33 0,-47 53 0,24-33 0,-1 0 0,-2-1 0,18-42 0,-33 63 0,44-70 0,-50 84 0,2-4 0,0 1 0,0-1 0,-1 0 0,0 0 0,1-1 0,-2 1 0,1 0 0,-1-1 0,1 1 0,-1-1 0,-1 1 0,1-1 0,-1 0 0,0 1 0,-1-7 0,1 11 0,0 0 0,0 1 0,0-1 0,0 0 0,-1 1 0,1-1 0,0 0 0,0 1 0,-1-1 0,1 0 0,0 1 0,-1-1 0,1 1 0,0-1 0,-1 1 0,1-1 0,-1 1 0,0-1 0,-6 6 0,-1 21 0,3 22 0,2 0 0,4 53 0,0-40 0,1-35-227,0 0-1,2-1 1,1 1-1,0-1 1,16 40-1,-12-40-6598</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47.840"/>
    </inkml:context>
    <inkml:brush xml:id="br0">
      <inkml:brushProperty name="width" value="0.1" units="cm"/>
      <inkml:brushProperty name="height" value="0.1" units="cm"/>
      <inkml:brushProperty name="color" value="#66CC00"/>
    </inkml:brush>
  </inkml:definitions>
  <inkml:trace contextRef="#ctx0" brushRef="#br0">1 0 24575,'0'1036'0,"-1"-1028"0,2 0 0,-1 0 0,1 1 0,0-1 0,1 0 0,4 13 0,-5-18 0,1 0 0,-1-1 0,0 1 0,1 0 0,0-1 0,0 1 0,0-1 0,0 1 0,0-1 0,0 0 0,1 0 0,-1 0 0,1 0 0,-1 0 0,1-1 0,0 1 0,0-1 0,-1 0 0,1 0 0,5 2 0,11 0 0,1-1 0,-1 0 0,0-1 0,37-4 0,-14 1 0,-6-1 0,0-2 0,41-10 0,-46 8 0,-25 5 0,1 0 0,-1 0 0,0 0 0,0-1 0,0 0 0,0 0 0,-1-1 0,1 0 0,-1 0 0,0 0 0,0 0 0,0-1 0,5-6 0,-2 0 0,0 0 0,0 0 0,-1-1 0,-1 0 0,7-16 0,-4 8 0,1 0 0,1 1 0,20-26 0,-16 23 0,-7 9-151,-1-1-1,0 1 0,-1-1 0,-1 0 1,0 0-1,-1-1 0,-1 0 1,3-25-1,-4 16-6674</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48.941"/>
    </inkml:context>
    <inkml:brush xml:id="br0">
      <inkml:brushProperty name="width" value="0.1" units="cm"/>
      <inkml:brushProperty name="height" value="0.1" units="cm"/>
      <inkml:brushProperty name="color" value="#66CC00"/>
    </inkml:brush>
  </inkml:definitions>
  <inkml:trace contextRef="#ctx0" brushRef="#br0">0 0 24575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43:50.167"/>
    </inkml:context>
    <inkml:brush xml:id="br0">
      <inkml:brushProperty name="width" value="0.1" units="cm"/>
      <inkml:brushProperty name="height" value="0.1" units="cm"/>
      <inkml:brushProperty name="color" value="#66CC00"/>
    </inkml:brush>
  </inkml:definitions>
  <inkml:trace contextRef="#ctx0" brushRef="#br0">1 1024 24575,'5'-30'0,"2"-50"0,-1-37 0,0-13 0,-3 5 0,0 14 0,-2 11 0,-1 18 0,0 16 0,0 16 0,0 11 0,0 7 0,-1-1 0,1 5-8191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7:30:09.065"/>
    </inkml:context>
    <inkml:brush xml:id="br0">
      <inkml:brushProperty name="width" value="0.035" units="cm"/>
      <inkml:brushProperty name="height" value="0.035" units="cm"/>
    </inkml:brush>
  </inkml:definitions>
  <inkml:trace contextRef="#ctx0" brushRef="#br0">0 1 24309,'0'9671'0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17:58:28.281"/>
    </inkml:context>
    <inkml:brush xml:id="br0">
      <inkml:brushProperty name="width" value="0.035" units="cm"/>
      <inkml:brushProperty name="height" value="0.035" units="cm"/>
    </inkml:brush>
  </inkml:definitions>
  <inkml:trace contextRef="#ctx0" brushRef="#br0">0 2213 24575,'8'0'0,"1"1"0,-1 0 0,14 4 0,2 0 0,174 43 0,-40-9 0,-60-18 0,316 57 0,-346-66 0,128 41 0,-167-44 0,13 1 0,72 10 0,-55-12 0,44 3 0,0-5 0,109-6 0,-90-2 0,-15-3 0,-1-5 0,138-30 0,-49-8 0,-46 10 0,-23 15 0,141-7 0,-229 27 0,233-7 0,27-2 0,-163 2 0,31-4 0,-24-17 0,-63 11 0,237-44 0,-227 51 0,145-4 0,601 21 0,148-4 0,-965 1 0,-1 0 0,0 1 0,0 1 0,-1 1 0,26 9 0,81 38 0,-53-19 0,-62-30 0,-1 1 0,1 1 0,-1 0 0,0 0 0,0 0 0,0 0 0,-1 1 0,1 1 0,-1-1 0,-1 1 0,8 8 0,2 7 0,-1 1 0,21 42 0,-29-50 0,-1 0 0,0 0 0,-1 0 0,-1 0 0,0 1 0,1 22 0,-2 25 0,-8 78 0,6-136 0,0-1 0,-1 1 0,1 0 0,-1 0 0,0-1 0,0 1 0,0 0 0,-1-1 0,1 1 0,-1-1 0,0 0 0,0 0 0,0 1 0,-1-1 0,1 0 0,-1-1 0,1 1 0,-1 0 0,0-1 0,0 0 0,0 1 0,0-1 0,-1 0 0,1-1 0,0 1 0,-1-1 0,0 1 0,1-1 0,-1 0 0,0 0 0,1-1 0,-1 1 0,0-1 0,0 0 0,1 1 0,-1-2 0,0 1 0,0 0 0,0-1 0,-6-2 0,0 0 0,0 0 0,0-1 0,1 0 0,0 0 0,0-1 0,0 0 0,0-1 0,1 0 0,-15-13 0,13 8 0,1 0 0,-1 0 0,2-1 0,0 0 0,0-1 0,-7-16 0,-2-14 0,2 0 0,2-1 0,-10-66 0,18 87 0,-15-78 0,4 0 0,-3-126 0,1 0 0,8 139 0,2 6 0,-15-244 0,23 259 0,1-7 0,-3 0 0,-13-83 0,-2 67 0,5-1 0,-2-123 0,16-254-1365,-2 443-5461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39.011"/>
    </inkml:context>
    <inkml:brush xml:id="br0">
      <inkml:brushProperty name="width" value="0.035" units="cm"/>
      <inkml:brushProperty name="height" value="0.035" units="cm"/>
      <inkml:brushProperty name="color" value="#FFC114"/>
    </inkml:brush>
  </inkml:definitions>
  <inkml:trace contextRef="#ctx0" brushRef="#br0">798 300 24575,'-1'-14'0,"1"0"0,-2 0 0,0-1 0,0 1 0,-1 0 0,-1 1 0,0-1 0,-8-15 0,8 20 0,-1 2 0,1-1 0,-1 0 0,-1 1 0,1 0 0,-1 0 0,-1 0 0,1 1 0,-1 0 0,0 0 0,0 1 0,-1 0 0,-15-8 0,-1 2 0,-1 2 0,0 0 0,-1 2 0,0 0 0,0 2 0,-42-3 0,49 7 0,-1 1 0,0 0 0,1 2 0,-1 0 0,1 1 0,0 1 0,-1 1 0,2 1 0,-29 12 0,39-14 0,1 0 0,0 0 0,1 1 0,-1 0 0,1 0 0,0 1 0,0 0 0,0 0 0,1 0 0,0 1 0,0-1 0,1 1 0,-1 1 0,2-1 0,-1 0 0,1 1 0,-4 15 0,2-4 0,2-1 0,0 1 0,1 0 0,1 0 0,1 0 0,4 34 0,-3-47 0,0 0 0,0-1 0,1 1 0,0 0 0,0-1 0,1 1 0,0-1 0,0 0 0,0 0 0,0 0 0,1 0 0,6 7 0,6 3 0,0-1 0,20 15 0,-31-26 0,15 11 0,1 0 0,1-2 0,0 0 0,1-2 0,43 14 0,126 22 0,-24-7 0,-155-35 0,-1 0 0,0 1 0,0 1 0,0 0 0,0 0 0,-1 1 0,0 1 0,17 15 0,22 19 0,-19-17 0,-2 2 0,28 30 0,-55-54 0,1 0 0,-1 0 0,0 0 0,0 0 0,0 1 0,0-1 0,-1 0 0,0 1 0,1 0 0,-1-1 0,0 5 0,0-7 0,-1 1 0,0-1 0,-1 1 0,1-1 0,0 1 0,0-1 0,-1 1 0,1-1 0,-1 1 0,1-1 0,-1 1 0,1-1 0,-1 0 0,0 1 0,0-1 0,0 0 0,0 0 0,0 0 0,0 0 0,0 1 0,0-1 0,0-1 0,0 1 0,-1 0 0,1 0 0,0 0 0,-1-1 0,1 1 0,-1 0 0,-1 0 0,-15 3 0,1 0 0,-1-1 0,1 0 0,-1-2 0,0 0 0,-32-3 0,17 2 0,-742-5 0,771 5-72,0 0-9,0 1 0,0-1 1,0 0-1,0 0 0,0-1 0,0 1 0,0-1 0,0 0 1,0 0-1,0-1 0,0 1 0,0-1 0,1 1 1,-1-1-1,-4-4 0,-3-6-6745</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42.230"/>
    </inkml:context>
    <inkml:brush xml:id="br0">
      <inkml:brushProperty name="width" value="0.035" units="cm"/>
      <inkml:brushProperty name="height" value="0.035" units="cm"/>
      <inkml:brushProperty name="color" value="#FFC114"/>
    </inkml:brush>
  </inkml:definitions>
  <inkml:trace contextRef="#ctx0" brushRef="#br0">419 4 24575,'-55'-1'0,"36"-1"0,0 1 0,0 1 0,0 1 0,1 1 0,-1 0 0,-34 10 0,48-10 0,1 0 0,0 0 0,-1 1 0,1 0 0,0 0 0,0 0 0,0 0 0,1 0 0,-1 1 0,1 0 0,0 0 0,-4 6 0,-3 7 0,-15 35 0,2-3 0,11-29 0,-32 63 0,39-72 0,0 1 0,1-1 0,1 1 0,0 0 0,-2 21 0,2-2 0,2 0 0,0 0 0,6 42 0,-4-68 0,0-1 0,0 0 0,1 0 0,-1 0 0,1 0 0,0 0 0,0 0 0,0 0 0,0 0 0,1-1 0,0 1 0,-1-1 0,1 0 0,0 0 0,1 0 0,-1 0 0,1 0 0,-1-1 0,1 0 0,0 1 0,0-1 0,0-1 0,0 1 0,0 0 0,0-1 0,0 0 0,7 1 0,10 1 0,1-1 0,-1 0 0,1-2 0,29-3 0,-21 1 0,60 1 0,40-2 0,-122 2 0,-1 0 0,1 0 0,-1 0 0,0-1 0,1 0 0,-1-1 0,0 1 0,11-8 0,-14 8 0,-1 0 0,0 0 0,-1-1 0,1 1 0,0-1 0,-1 0 0,1 0 0,-1 0 0,0 0 0,0 0 0,0-1 0,-1 1 0,1-1 0,-1 1 0,1-1 0,-1 1 0,0-1 0,0-7 0,3-35 0,-2-1 0,-6-59 0,1 7 0,3 82-117,1 11 34,-1 1-1,0 0 1,0-1 0,0 1 0,0 0 0,-1 0 0,0 0-1,0-1 1,0 1 0,-1 0 0,0 0 0,0 0-1,0 1 1,-4-7 0,-7-1-6743</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44.936"/>
    </inkml:context>
    <inkml:brush xml:id="br0">
      <inkml:brushProperty name="width" value="0.035" units="cm"/>
      <inkml:brushProperty name="height" value="0.035" units="cm"/>
      <inkml:brushProperty name="color" value="#FFC114"/>
    </inkml:brush>
  </inkml:definitions>
  <inkml:trace contextRef="#ctx0" brushRef="#br0">540 64 24575,'-8'-6'0,"0"-1"0,-1 1 0,1 0 0,-1 1 0,-1 0 0,1 1 0,-1 0 0,1 0 0,-1 1 0,0 0 0,-1 1 0,-14-2 0,-13 1 0,0 2 0,-43 3 0,17 0 0,26-3 0,26 0 0,1 0 0,-1 1 0,1 1 0,-1 0 0,0 0 0,-21 6 0,30-6 0,0 1 0,1 0 0,-1-1 0,1 1 0,-1 0 0,1 0 0,0 1 0,0-1 0,0 0 0,0 1 0,0-1 0,1 1 0,-1 0 0,1-1 0,-1 1 0,1 0 0,0 0 0,0 0 0,0 0 0,1 0 0,-1 0 0,0 5 0,0 10 0,0-1 0,3 34 0,0-29 0,2 320 0,-4-260 0,-1-67 0,2 1 0,0-1 0,5 24 0,-5-35 0,0 1 0,0-1 0,1 0 0,0 1 0,0-1 0,0 0 0,0 0 0,0 0 0,1 0 0,0-1 0,0 1 0,0-1 0,0 1 0,1-1 0,-1 0 0,7 4 0,4 0 0,0 0 0,1-1 0,0-1 0,0 0 0,0-1 0,1 0 0,30 2 0,116-2 0,-127-5 0,19 1 0,88-4 0,-139 4 0,1-1 0,-1 1 0,1-1 0,-1 0 0,0 0 0,0 0 0,1 0 0,-1-1 0,0 1 0,0-1 0,0 0 0,-1 0 0,1 0 0,0 0 0,-1 0 0,1-1 0,-1 1 0,0-1 0,0 0 0,0 0 0,0 1 0,1-5 0,2-4 0,0 0 0,-1-1 0,-1 0 0,4-22 0,1-4 0,-2 15-1365,-1 2-5461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46.230"/>
    </inkml:context>
    <inkml:brush xml:id="br0">
      <inkml:brushProperty name="width" value="0.035" units="cm"/>
      <inkml:brushProperty name="height" value="0.035" units="cm"/>
      <inkml:brushProperty name="color" value="#FFC114"/>
    </inkml:brush>
  </inkml:definitions>
  <inkml:trace contextRef="#ctx0" brushRef="#br0">1 0 24575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47.531"/>
    </inkml:context>
    <inkml:brush xml:id="br0">
      <inkml:brushProperty name="width" value="0.035" units="cm"/>
      <inkml:brushProperty name="height" value="0.035" units="cm"/>
      <inkml:brushProperty name="color" value="#FFC114"/>
    </inkml:brush>
  </inkml:definitions>
  <inkml:trace contextRef="#ctx0" brushRef="#br0">1 0 24575,'0'10'0,"0"14"0,0 11 0,0 17 0,0 3 0,0-2 0,0-5 0,0-6 0,0 0 0,0-2 0,0-3 0,0-3 0,0-1 0,0-3 0,0-5-8191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52.471"/>
    </inkml:context>
    <inkml:brush xml:id="br0">
      <inkml:brushProperty name="width" value="0.035" units="cm"/>
      <inkml:brushProperty name="height" value="0.035" units="cm"/>
      <inkml:brushProperty name="color" value="#FFC114"/>
    </inkml:brush>
  </inkml:definitions>
  <inkml:trace contextRef="#ctx0" brushRef="#br0">1 2 24575,'76'-2'0,"84"5"0,-154-2 0,1 0 0,-1 1 0,0 0 0,1 0 0,-1 1 0,0-1 0,0 1 0,-1 1 0,1-1 0,6 6 0,9 8 0,20 22 0,-34-32 0,3 4 0,-1 0 0,-1 1 0,0 0 0,0 0 0,-1 0 0,-1 1 0,0 0 0,-1 1 0,0-1 0,-1 1 0,4 27 0,-2 5 0,-1 0 0,-3 60 0,-2-86 0,-2-173 0,1 149 0,1 0 0,0 1 0,-1-1 0,0 1 0,1-1 0,-2 1 0,1 0 0,0-1 0,-1 1 0,1 0 0,-1 0 0,0 0 0,0 0 0,0 0 0,0 0 0,-3-2 0,1 2 0,1 1 0,-1-1 0,0 1 0,1 0 0,-1 0 0,0 1 0,0-1 0,0 1 0,0 0 0,0 0 0,-1 0 0,1 1 0,-5-1 0,-110 4 0,56 0 0,56-3 0,0 0 0,1 1 0,-1 0 0,0 0 0,-9 3 0,14-3 0,0 0 0,0 0 0,0 0 0,0 0 0,0 0 0,0 1 0,0-1 0,0 1 0,1-1 0,-1 1 0,0 0 0,1-1 0,-1 1 0,1 0 0,0 0 0,0 0 0,0 0 0,0 0 0,-1 4 0,-2 6 0,1 0 0,1 1 0,0-1 0,0 25 0,6 55 0,-1-32 0,-3-39 0,0-7 0,0-1 0,1 1 0,1 0 0,3 17 0,-4-28 0,0 1 0,0-1 0,0 0 0,1 0 0,-1-1 0,1 1 0,-1 0 0,1 0 0,0-1 0,0 1 0,0-1 0,0 1 0,1-1 0,-1 0 0,1 0 0,-1 0 0,1 0 0,0-1 0,0 1 0,-1-1 0,1 1 0,0-1 0,6 1 0,-1 0 0,0 0 0,1-1 0,-1 0 0,0-1 0,0 0 0,1 0 0,-1-1 0,0 0 0,1 0 0,-1-1 0,0 0 0,0 0 0,0-1 0,-1 0 0,14-7 0,-11 4 0,-1-1 0,-1 0 0,1 0 0,-1 0 0,0-1 0,0-1 0,-1 1 0,-1-1 0,1 0 0,-1-1 0,6-13 0,3-7 0,2-3 0,-1 0 0,11-37 0,-24 63 0,-1 7 0,0 13 0,-2 29 0,0-39 0,-2 56 0,3 97 0,3-130-1365,3-6-5461</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55.165"/>
    </inkml:context>
    <inkml:brush xml:id="br0">
      <inkml:brushProperty name="width" value="0.035" units="cm"/>
      <inkml:brushProperty name="height" value="0.035" units="cm"/>
      <inkml:brushProperty name="color" value="#FFC114"/>
    </inkml:brush>
  </inkml:definitions>
  <inkml:trace contextRef="#ctx0" brushRef="#br0">1 0 24575,'0'889'0,"0"-884"0,0 0 0,0 0 0,1 1 0,-1-1 0,1 0 0,0 0 0,1 0 0,-1 0 0,4 6 0,-4-9 0,0 0 0,1 1 0,0-1 0,0 0 0,-1 0 0,1 0 0,0-1 0,1 1 0,-1 0 0,0-1 0,0 1 0,1-1 0,-1 0 0,1 0 0,-1 0 0,1 0 0,-1 0 0,1 0 0,0-1 0,2 1 0,31 2 0,-1-1 0,59-4 0,-33-1 0,52 4 0,87-5 0,-195 3 7,0 1-1,0-1 0,-1 0 0,1 0 1,0 0-1,0-1 0,-1 0 1,1 0-1,-1 0 0,1 0 1,-1-1-1,0 1 0,0-1 0,0 0 1,-1-1-1,1 1 0,-1 0 1,6-8-1,-5 5-130,0-1 0,-1 0 1,0 0-1,0 0 0,0-1 0,-1 1 1,0-1-1,-1 1 0,1-1 0,-1 1 1,-1-10-1,1-9-6702</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57.137"/>
    </inkml:context>
    <inkml:brush xml:id="br0">
      <inkml:brushProperty name="width" value="0.035" units="cm"/>
      <inkml:brushProperty name="height" value="0.035" units="cm"/>
      <inkml:brushProperty name="color" value="#FFC114"/>
    </inkml:brush>
  </inkml:definitions>
  <inkml:trace contextRef="#ctx0" brushRef="#br0">32 1 24575,'0'10'0,"-5"23"0,-2 22 0,0 11 0,2-1 0,1-6 0,2-8 0,1-8 0,0-6 0,1-4 0,1-3 0,-1-7-8191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3:07:58.190"/>
    </inkml:context>
    <inkml:brush xml:id="br0">
      <inkml:brushProperty name="width" value="0.035" units="cm"/>
      <inkml:brushProperty name="height" value="0.035" units="cm"/>
      <inkml:brushProperty name="color" value="#FFC114"/>
    </inkml:brush>
  </inkml:definitions>
  <inkml:trace contextRef="#ctx0" brushRef="#br0">0 0 24575,'0'0'-8191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5:55.826"/>
    </inkml:context>
    <inkml:brush xml:id="br0">
      <inkml:brushProperty name="width" value="0.1" units="cm"/>
      <inkml:brushProperty name="height" value="0.1" units="cm"/>
      <inkml:brushProperty name="color" value="#CC0066"/>
    </inkml:brush>
  </inkml:definitions>
  <inkml:trace contextRef="#ctx0" brushRef="#br0">0 0 24575,'0'0'-8191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04.157"/>
    </inkml:context>
    <inkml:brush xml:id="br0">
      <inkml:brushProperty name="width" value="0.1" units="cm"/>
      <inkml:brushProperty name="height" value="0.1" units="cm"/>
      <inkml:brushProperty name="color" value="#CC0066"/>
    </inkml:brush>
  </inkml:definitions>
  <inkml:trace contextRef="#ctx0" brushRef="#br0">1 225 24575,'1'53'0,"17"97"0,25 49 0,-41-190 0,0 0 0,1-1 0,0 0 0,1 1 0,0-1 0,0 0 0,0-1 0,1 1 0,12 13 0,-13-17 0,0-1 0,0 1 0,0-1 0,1 0 0,-1 0 0,1 0 0,0-1 0,0 1 0,0-1 0,0 0 0,0-1 0,0 1 0,1-1 0,-1 0 0,0-1 0,1 1 0,10-1 0,-7-1 0,1-1 0,-1 0 0,1 0 0,-1 0 0,0-2 0,0 1 0,0-1 0,0 0 0,-1-1 0,0 0 0,0 0 0,0-1 0,8-8 0,4-4 0,-1-1 0,0-1 0,23-34 0,142-238 0,-92 97 0,-90 189 0,12-35 0,-12 31 0,1 1 0,0 0 0,1 0 0,5-9 0,-9 18 0,0 0 0,0 0 0,0 0 0,0 1 0,0-1 0,0 0 0,0 0 0,0 0 0,0 0 0,0 0 0,0 1 0,0-1 0,0 0 0,0 0 0,0 0 0,1 0 0,-1 0 0,0 0 0,0 0 0,0 1 0,0-1 0,0 0 0,0 0 0,0 0 0,1 0 0,-1 0 0,0 0 0,0 0 0,0 0 0,0 0 0,0 0 0,0 0 0,1 0 0,-1 0 0,0 0 0,0 0 0,0 0 0,0 0 0,0 0 0,1 0 0,-1 0 0,0 0 0,0 0 0,0 0 0,0 0 0,0 0 0,1 0 0,-1 0 0,0 0 0,0 0 0,0 0 0,0 0 0,0 0 0,0 0 0,0-1 0,1 1 0,-1 0 0,0 0 0,0 0 0,0 0 0,0 0 0,0 0 0,0-1 0,0 1 0,0 0 0,0 0 0,0 0 0,0 0 0,2 9 0,0 0 0,-1 0 0,0 1 0,-1-1 0,0 1 0,0-1 0,-3 10 0,2-1 0,-7 56 0,-3 0 0,-20 72 0,-54 146 0,34-123 0,-214 916 0,248-1006-455,3-1 0,-4 95 0,17-143-6371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07.064"/>
    </inkml:context>
    <inkml:brush xml:id="br0">
      <inkml:brushProperty name="width" value="0.1" units="cm"/>
      <inkml:brushProperty name="height" value="0.1" units="cm"/>
      <inkml:brushProperty name="color" value="#CC0066"/>
    </inkml:brush>
  </inkml:definitions>
  <inkml:trace contextRef="#ctx0" brushRef="#br0">296 36 24575,'-4'1'0,"0"0"0,0 0 0,1 0 0,-1 0 0,1 1 0,-1 0 0,1 0 0,0 0 0,-1 0 0,1 0 0,0 1 0,0-1 0,-3 4 0,-2 2 0,-24 21 0,2 2 0,0 1 0,-33 49 0,54-69 0,-1 4 0,1 0 0,0 1 0,1 0 0,1 0 0,0 0 0,2 1 0,0 0 0,1 1 0,-3 24 0,7-40 0,-1 1 0,1-1 0,0 1 0,0-1 0,0 1 0,0 0 0,0-1 0,1 1 0,0-1 0,0 1 0,0-1 0,2 5 0,-2-5 0,1-1 0,0 0 0,-1 0 0,1 0 0,0 0 0,0 0 0,0-1 0,1 1 0,-1-1 0,0 1 0,1-1 0,-1 0 0,0 0 0,1 0 0,0 0 0,-1 0 0,5 1 0,27 3 0,0-1 0,-1-2 0,1-1 0,48-5 0,-22 2 0,-52 1 0,0 1 0,1-1 0,-1-1 0,0 1 0,-1-1 0,1-1 0,0 1 0,0-1 0,-1-1 0,0 1 0,9-7 0,-5 2 0,-1 0 0,-1-1 0,1 0 0,-1-1 0,-1 1 0,11-17 0,-5 6 0,-1-1 0,-1 0 0,16-42 0,-23 49 0,0 0 0,-2 0 0,0 0 0,0-1 0,-1 1 0,-1-1 0,-1-25 0,-1 37 0,1-1 0,-1 1 0,1 0 0,-1 0 0,0 0 0,0 0 0,0 0 0,-1 0 0,1 0 0,-1 1 0,1-1 0,-1 0 0,0 1 0,0-1 0,0 1 0,-1 0 0,1-1 0,-5-2 0,-2-1 0,-2 0 0,1 0 0,-21-7 0,-19-10 0,6-13 168,24 18-1701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09.616"/>
    </inkml:context>
    <inkml:brush xml:id="br0">
      <inkml:brushProperty name="width" value="0.1" units="cm"/>
      <inkml:brushProperty name="height" value="0.1" units="cm"/>
      <inkml:brushProperty name="color" value="#CC0066"/>
    </inkml:brush>
  </inkml:definitions>
  <inkml:trace contextRef="#ctx0" brushRef="#br0">33 1 24575,'0'2'0,"-1"1"0,1-1 0,-1 0 0,0 0 0,0 1 0,0-1 0,0 0 0,-2 4 0,-6 11 0,4 5 0,1 0 0,1 0 0,1 0 0,1 1 0,3 24 0,-2-7 0,1 315 0,-1-350 0,0 0 0,1 1 0,0-1 0,0 0 0,0 0 0,0 1 0,1-1 0,-1 0 0,1 0 0,1-1 0,2 6 0,-3-8 0,-1 0 0,0 0 0,1-1 0,-1 1 0,1-1 0,-1 1 0,1-1 0,0 0 0,-1 0 0,1 0 0,0 0 0,0 0 0,0 0 0,0 0 0,0 0 0,0-1 0,0 1 0,0-1 0,0 1 0,0-1 0,1 0 0,-1 0 0,0 0 0,0 0 0,0-1 0,0 1 0,0 0 0,0-1 0,0 1 0,4-3 0,-3 2 0,-1 0 0,1-1 0,0 1 0,-1-1 0,0 0 0,1 0 0,-1 0 0,0 0 0,0 0 0,0-1 0,2-2 0,20-34 0,-6 9 0,3-2 0,-2-1 0,-1 0 0,21-59 0,-35 80 54,0 0-1,-1-1 1,0 1-1,-1-1 1,1-16-1,-3-65-779,0 62-234,-1 6-5866</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11.005"/>
    </inkml:context>
    <inkml:brush xml:id="br0">
      <inkml:brushProperty name="width" value="0.1" units="cm"/>
      <inkml:brushProperty name="height" value="0.1" units="cm"/>
      <inkml:brushProperty name="color" value="#CC0066"/>
    </inkml:brush>
  </inkml:definitions>
  <inkml:trace contextRef="#ctx0" brushRef="#br0">0 1 24575,'0'1557'-1708,"0"-1538"-4775</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13.206"/>
    </inkml:context>
    <inkml:brush xml:id="br0">
      <inkml:brushProperty name="width" value="0.1" units="cm"/>
      <inkml:brushProperty name="height" value="0.1" units="cm"/>
      <inkml:brushProperty name="color" value="#CC0066"/>
    </inkml:brush>
  </inkml:definitions>
  <inkml:trace contextRef="#ctx0" brushRef="#br0">1 31 24575,'9'0'0,"25"0"0,25 0 0,14-5 0,3-2 0,0 1 0,-8 1 0,-11 2 0,-10 0 0,-8 2 0,-11 1-8191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15.643"/>
    </inkml:context>
    <inkml:brush xml:id="br0">
      <inkml:brushProperty name="width" value="0.1" units="cm"/>
      <inkml:brushProperty name="height" value="0.1" units="cm"/>
      <inkml:brushProperty name="color" value="#CC0066"/>
    </inkml:brush>
  </inkml:definitions>
  <inkml:trace contextRef="#ctx0" brushRef="#br0">32 0 24575,'0'575'0,"-1"-541"0,-13 64 0,0 13 0,13-94 0,-1 32 0,2-46 0,0 0 0,1-1 0,-1 1 0,0 0 0,1 0 0,0-1 0,0 1 0,0 0 0,0-1 0,0 1 0,0-1 0,1 1 0,2 3 0,-4-6 0,1 1 0,0-1 0,-1 1 0,1-1 0,-1 1 0,1-1 0,0 0 0,-1 1 0,1-1 0,0 0 0,-1 1 0,1-1 0,0 0 0,-1 0 0,1 0 0,0 0 0,0 0 0,-1 0 0,1 0 0,0 0 0,0 0 0,-1 0 0,1 0 0,1 0 0,17-13 0,-15 9 0,0 0 0,-1 0 0,1-1 0,-1 0 0,5-9 0,6-22 0,12-45 0,-25 78 0,0 0 0,0 0 0,0 0 0,0 0 0,1 0 0,0 0 0,-1 1 0,1-1 0,0 0 0,0 1 0,0 0 0,1-1 0,-1 1 0,0 0 0,1 0 0,0 0 0,-1 1 0,1-1 0,0 1 0,0-1 0,0 1 0,0 0 0,4-1 0,6 0 0,0-1 0,0 2 0,0 0 0,19 1 0,1 0 0,73-10 0,-68 4 0,65 1 0,-99 4 0,0 2 0,0-1 0,0 0 0,0 1 0,0 0 0,-1-1 0,1 2 0,0-1 0,0 0 0,-1 1 0,1 0 0,-1-1 0,1 1 0,-1 1 0,0-1 0,4 4 0,-4-3 0,0 1 0,-1 0 0,0 0 0,1-1 0,-2 2 0,1-1 0,0 0 0,-1 0 0,0 0 0,0 1 0,0-1 0,0 0 0,-1 1 0,1 4 0,-3 70 304,1-60-638,0 0 1,1 0-1,1-1 0,4 26 0,1-23-6492</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18.176"/>
    </inkml:context>
    <inkml:brush xml:id="br0">
      <inkml:brushProperty name="width" value="0.1" units="cm"/>
      <inkml:brushProperty name="height" value="0.1" units="cm"/>
      <inkml:brushProperty name="color" value="#CC0066"/>
    </inkml:brush>
  </inkml:definitions>
  <inkml:trace contextRef="#ctx0" brushRef="#br0">1 309 24575,'0'705'0,"-1"-699"0,1 0 0,0-1 0,1 1 0,-1-1 0,1 1 0,0-1 0,1 1 0,2 6 0,-3-11 0,-1 0 0,1 0 0,-1 0 0,1 0 0,0 0 0,0 0 0,-1-1 0,1 1 0,0 0 0,0 0 0,0-1 0,0 1 0,0-1 0,0 1 0,0-1 0,0 1 0,0-1 0,2 1 0,0-1 0,-1 1 0,1-1 0,-1 0 0,1-1 0,-1 1 0,1 0 0,-1-1 0,1 1 0,-1-1 0,1 0 0,3-2 0,10-4 0,-1-1 0,0-1 0,0 0 0,18-16 0,55-54 0,-64 56 0,214-218 0,-197 193 0,-1-2 0,-2-2 0,41-76 0,-77 123 0,1 0 0,0 0 0,0 0 0,0 1 0,0-1 0,1 1 0,0 0 0,8-7 0,-10 10 0,0 0 0,0 0 0,1 0 0,-1 0 0,0 0 0,0 0 0,1 1 0,-1-1 0,1 1 0,-1-1 0,0 1 0,1 0 0,-1 0 0,1 0 0,-1 0 0,1 1 0,-1-1 0,0 1 0,1-1 0,-1 1 0,0 0 0,3 1 0,3 2 0,0 0 0,0 0 0,0 1 0,-1 0 0,1 1 0,-1 0 0,-1 0 0,1 0 0,-1 1 0,0 0 0,0 0 0,8 14 0,-3 0 0,-1 0 0,0 1 0,11 39 0,-10-30 0,1 0 0,18 29 0,5 12 0,20 73 0,-54-142 0,0 0 0,0 0 0,0 0 0,0 0 0,1-1 0,-1 1 0,1 0 0,0-1 0,0 1 0,0-1 0,0 1 0,0-1 0,0 0 0,4 3 0,-4-5 0,-1 1 0,1 0 0,0-1 0,0 1 0,-1-1 0,1 1 0,0-1 0,0 0 0,0 0 0,-1 0 0,1 0 0,0 0 0,0 0 0,0 0 0,-1-1 0,1 1 0,0-1 0,0 1 0,-1-1 0,1 1 0,0-1 0,-1 0 0,1 0 0,-1 0 0,1 0 0,-1 0 0,2-2 0,6-5 0,-1 0 0,0 0 0,-1-1 0,1 1 0,-2-2 0,1 1 0,8-19 0,30-79 0,-42 97 0,34-92 0,24-119 0,-45 148 0,-4-2 0,5-113 0,-17 148-1365,-1 10-5461</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19.278"/>
    </inkml:context>
    <inkml:brush xml:id="br0">
      <inkml:brushProperty name="width" value="0.1" units="cm"/>
      <inkml:brushProperty name="height" value="0.1" units="cm"/>
      <inkml:brushProperty name="color" value="#CC0066"/>
    </inkml:brush>
  </inkml:definitions>
  <inkml:trace contextRef="#ctx0" brushRef="#br0">0 0 24575,'0'0'-8191</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20.505"/>
    </inkml:context>
    <inkml:brush xml:id="br0">
      <inkml:brushProperty name="width" value="0.1" units="cm"/>
      <inkml:brushProperty name="height" value="0.1" units="cm"/>
      <inkml:brushProperty name="color" value="#CC0066"/>
    </inkml:brush>
  </inkml:definitions>
  <inkml:trace contextRef="#ctx0" brushRef="#br0">30 122 24575,'-2'54'0,"-10"57"0,1-13 0,6-34 0,7 113 0,-1-171 0,-1 1 0,1-1 0,1 1 0,-1-1 0,1 0 0,0 0 0,0 0 0,1 0 0,0 0 0,0 0 0,0-1 0,1 0 0,0 1 0,0-1 0,0 0 0,10 8 0,-7-8 0,1 0 0,0 0 0,0-1 0,0 0 0,0 0 0,1-1 0,-1 0 0,1 0 0,0-1 0,0 0 0,14 0 0,16 1 0,58-6 0,-42 1 0,-47 2 0,0-1 0,0 0 0,0-1 0,0 1 0,0-2 0,-1 1 0,1-1 0,0 0 0,-1-1 0,0 1 0,0-1 0,0-1 0,0 0 0,-1 0 0,0 0 0,0 0 0,0-1 0,0 0 0,-1 0 0,8-13 0,2-3 0,-1-1 0,-1 0 0,-1-1 0,-1-1 0,-1 0 0,-1 0 0,-1-1 0,4-27 0,-11 41 0,0 0 0,-1 1 0,0-1 0,-1 0 0,0 1 0,-1-1 0,0 0 0,-1 1 0,0 0 0,-1 0 0,0 0 0,-1 0 0,-11-19 0,0 8 0,-1 0 0,-1 2 0,0 0 0,-2 1 0,-30-24 0,17 20 0,7 4 0,-40-21 0,55 35 0,0 0 0,0 1 0,0 0 0,0 1 0,-1 0 0,1 0 0,-18 0 0,-60 2-1365,64 2-5461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22.545"/>
    </inkml:context>
    <inkml:brush xml:id="br0">
      <inkml:brushProperty name="width" value="0.1" units="cm"/>
      <inkml:brushProperty name="height" value="0.1" units="cm"/>
      <inkml:brushProperty name="color" value="#CC0066"/>
    </inkml:brush>
  </inkml:definitions>
  <inkml:trace contextRef="#ctx0" brushRef="#br0">1 179 24575,'0'250'0,"-1"-326"0,3-95 0,-2 165 0,1 1 0,-1-1 0,1 1 0,0 0 0,0-1 0,1 1 0,0 0 0,0 0 0,0 0 0,0 0 0,1 0 0,0 0 0,0 1 0,0-1 0,0 1 0,1 0 0,0 0 0,0 0 0,0 1 0,0-1 0,0 1 0,1 0 0,0 0 0,-1 1 0,1-1 0,0 1 0,0 0 0,1 0 0,-1 1 0,0-1 0,0 1 0,10 0 0,38-1 0,-44 3 0,1-1 0,0 0 0,0 0 0,-1-1 0,1-1 0,0 1 0,-1-2 0,1 1 0,17-9 0,-15 5-227,0 1-1,0 0 1,1 0-1,0 1 1,26-4-1,-15 5-6598</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24.026"/>
    </inkml:context>
    <inkml:brush xml:id="br0">
      <inkml:brushProperty name="width" value="0.1" units="cm"/>
      <inkml:brushProperty name="height" value="0.1" units="cm"/>
      <inkml:brushProperty name="color" value="#CC0066"/>
    </inkml:brush>
  </inkml:definitions>
  <inkml:trace contextRef="#ctx0" brushRef="#br0">0 1 24575,'0'5'0,"0"6"0,0 7 0,0 5 0,0 4 0,0 2 0,0 2 0,0-1 0,0 1 0,0 0 0,0-1 0,0 0 0,0 0 0,0 0 0,0-1 0,0 1 0,0-6-8191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26.435"/>
    </inkml:context>
    <inkml:brush xml:id="br0">
      <inkml:brushProperty name="width" value="0.1" units="cm"/>
      <inkml:brushProperty name="height" value="0.1" units="cm"/>
      <inkml:brushProperty name="color" value="#CC0066"/>
    </inkml:brush>
  </inkml:definitions>
  <inkml:trace contextRef="#ctx0" brushRef="#br0">0 593 24575,'17'-15'0,"1"0"0,0 1 0,28-15 0,-3 0 0,46-32 0,177-118 0,-208 141 0,85-49 0,-123 76 0,36-27 0,-44 29 0,-1 0 0,2 0 0,-1 2 0,1 0 0,0 0 0,1 1 0,19-6 0,1 6-1365,-3 2-5461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28.512"/>
    </inkml:context>
    <inkml:brush xml:id="br0">
      <inkml:brushProperty name="width" value="0.1" units="cm"/>
      <inkml:brushProperty name="height" value="0.1" units="cm"/>
      <inkml:brushProperty name="color" value="#CC0066"/>
    </inkml:brush>
  </inkml:definitions>
  <inkml:trace contextRef="#ctx0" brushRef="#br0">0 0 24575,'0'2'0,"1"-1"0,-1 1 0,0 0 0,1-1 0,-1 1 0,1-1 0,-1 1 0,1-1 0,0 1 0,-1-1 0,1 0 0,0 1 0,0-1 0,0 0 0,0 0 0,0 0 0,3 2 0,25 17 0,-15-12 0,11 8 0,29 13 0,-32-18 0,-1 1 0,30 21 0,-47-29 0,1 1 0,-1-1 0,0 1 0,0 0 0,4 7 0,-4-6 0,0 0 0,0-1 0,0 1 0,7 5 0,11 6 0,0-1 0,31 16 0,28 20 0,-61-37-1365,-1-3-5461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31.668"/>
    </inkml:context>
    <inkml:brush xml:id="br0">
      <inkml:brushProperty name="width" value="0.1" units="cm"/>
      <inkml:brushProperty name="height" value="0.1" units="cm"/>
      <inkml:brushProperty name="color" value="#CC0066"/>
    </inkml:brush>
  </inkml:definitions>
  <inkml:trace contextRef="#ctx0" brushRef="#br0">0 0 24575,'0'5'0,"0"7"0,0 6 0,0 6 0,0 3 0,0 2 0,0 1 0,0 1 0,0 0 0,0-1 0,0 0 0,0 6 0,0 0 0,0 0 0,0-6-8191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34.240"/>
    </inkml:context>
    <inkml:brush xml:id="br0">
      <inkml:brushProperty name="width" value="0.1" units="cm"/>
      <inkml:brushProperty name="height" value="0.1" units="cm"/>
      <inkml:brushProperty name="color" value="#CC0066"/>
    </inkml:brush>
  </inkml:definitions>
  <inkml:trace contextRef="#ctx0" brushRef="#br0">0 0 24575,'0'591'-1365,"0"-565"-5461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36.167"/>
    </inkml:context>
    <inkml:brush xml:id="br0">
      <inkml:brushProperty name="width" value="0.1" units="cm"/>
      <inkml:brushProperty name="height" value="0.1" units="cm"/>
      <inkml:brushProperty name="color" value="#CC0066"/>
    </inkml:brush>
  </inkml:definitions>
  <inkml:trace contextRef="#ctx0" brushRef="#br0">1 0 24575,'0'0'-8191</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37.834"/>
    </inkml:context>
    <inkml:brush xml:id="br0">
      <inkml:brushProperty name="width" value="0.1" units="cm"/>
      <inkml:brushProperty name="height" value="0.1" units="cm"/>
      <inkml:brushProperty name="color" value="#CC0066"/>
    </inkml:brush>
  </inkml:definitions>
  <inkml:trace contextRef="#ctx0" brushRef="#br0">90 0 24575,'-3'57'0,"-3"-1"0,-15 70 0,-8 68 0,27-155 0,-15 144 0,7-97-1365,8-62-5461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5T22:26:38.935"/>
    </inkml:context>
    <inkml:brush xml:id="br0">
      <inkml:brushProperty name="width" value="0.1" units="cm"/>
      <inkml:brushProperty name="height" value="0.1" units="cm"/>
      <inkml:brushProperty name="color" value="#CC0066"/>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F7E7A7-5CAA-41AF-BF6D-43D8A84F74AF}"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C761ED-E0B7-475E-812E-BE2CE48319C0}" type="slidenum">
              <a:rPr lang="en-GB" smtClean="0"/>
              <a:t>‹#›</a:t>
            </a:fld>
            <a:endParaRPr lang="en-GB"/>
          </a:p>
        </p:txBody>
      </p:sp>
    </p:spTree>
    <p:extLst>
      <p:ext uri="{BB962C8B-B14F-4D97-AF65-F5344CB8AC3E}">
        <p14:creationId xmlns:p14="http://schemas.microsoft.com/office/powerpoint/2010/main" val="2713774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C761ED-E0B7-475E-812E-BE2CE48319C0}" type="slidenum">
              <a:rPr lang="en-GB" smtClean="0"/>
              <a:t>3</a:t>
            </a:fld>
            <a:endParaRPr lang="en-GB"/>
          </a:p>
        </p:txBody>
      </p:sp>
    </p:spTree>
    <p:extLst>
      <p:ext uri="{BB962C8B-B14F-4D97-AF65-F5344CB8AC3E}">
        <p14:creationId xmlns:p14="http://schemas.microsoft.com/office/powerpoint/2010/main" val="4076975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C761ED-E0B7-475E-812E-BE2CE48319C0}" type="slidenum">
              <a:rPr lang="en-GB" smtClean="0"/>
              <a:t>5</a:t>
            </a:fld>
            <a:endParaRPr lang="en-GB"/>
          </a:p>
        </p:txBody>
      </p:sp>
    </p:spTree>
    <p:extLst>
      <p:ext uri="{BB962C8B-B14F-4D97-AF65-F5344CB8AC3E}">
        <p14:creationId xmlns:p14="http://schemas.microsoft.com/office/powerpoint/2010/main" val="1577716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36B20-3B9B-A9D2-5492-E05CF27157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13061-41AC-FD5D-EEC2-2659CA5C88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AC21B4F-B5B0-E98B-A730-60BF0472AFDD}"/>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5" name="Footer Placeholder 4">
            <a:extLst>
              <a:ext uri="{FF2B5EF4-FFF2-40B4-BE49-F238E27FC236}">
                <a16:creationId xmlns:a16="http://schemas.microsoft.com/office/drawing/2014/main" id="{11DA73DD-5C3E-91A6-6DE9-6BCF84A07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D4EE8-CDB3-F38E-700F-42FA93A33B40}"/>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68653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906C-540D-5241-35F0-FFC61DD303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2E50E9B-3E26-28EA-9067-5749BF5BC38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DF8D64-ECE9-D59F-E105-D7D20A7465CD}"/>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5" name="Footer Placeholder 4">
            <a:extLst>
              <a:ext uri="{FF2B5EF4-FFF2-40B4-BE49-F238E27FC236}">
                <a16:creationId xmlns:a16="http://schemas.microsoft.com/office/drawing/2014/main" id="{1372D37E-A0D9-3A1B-0D6D-C95B7CC83E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B2CC3-671C-922C-E4BE-7F17F2BBDB85}"/>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1255028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EDCE2-45D3-C8E4-C1A3-51821FC598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5B970CB-698C-D063-B9DE-D8EEEAB01A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531661-6C7B-24C4-0385-0B45816C5495}"/>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5" name="Footer Placeholder 4">
            <a:extLst>
              <a:ext uri="{FF2B5EF4-FFF2-40B4-BE49-F238E27FC236}">
                <a16:creationId xmlns:a16="http://schemas.microsoft.com/office/drawing/2014/main" id="{D4014F05-2F5D-21D8-1685-2788A56844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3A3801-A520-A820-33EB-789DA5E84B60}"/>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3138783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8B00C-89DC-6E6A-A120-265D765394A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B78C04A-2E08-7A61-C0AE-FE1CA34505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8493C21-CAE1-2DD3-2175-05AFD63B624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012B030-E0C0-E41D-916E-8C092E01EB21}"/>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6" name="Footer Placeholder 5">
            <a:extLst>
              <a:ext uri="{FF2B5EF4-FFF2-40B4-BE49-F238E27FC236}">
                <a16:creationId xmlns:a16="http://schemas.microsoft.com/office/drawing/2014/main" id="{F1403BFF-E319-43DB-C911-9DF95F3A01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0CCAE3-61A9-D0F3-2CEA-1A0EF9B43507}"/>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2751966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9C043-2142-BD5C-3E0F-C5AB5875749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AF2FE6-DD07-5A5F-6AA2-91DBD3EB0B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E5162AD-EF7B-96FE-C3B7-2E221471E9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51FDD12-D639-8BA5-4024-C03F796B9E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9E93A1-07AE-6689-246E-5D74759E855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9370695-041F-C704-8F79-AC001105C10A}"/>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8" name="Footer Placeholder 7">
            <a:extLst>
              <a:ext uri="{FF2B5EF4-FFF2-40B4-BE49-F238E27FC236}">
                <a16:creationId xmlns:a16="http://schemas.microsoft.com/office/drawing/2014/main" id="{CFE6F6BA-ACEE-9D10-38F0-C7C68E32C8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4F3BFB-8C48-74BE-A7CF-D7BBF8C03A23}"/>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1286399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8BDA6-7E06-C24A-5CC6-43F66AEE483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3A9FF93-5A82-D58C-9C3B-4CA17A50E502}"/>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4" name="Footer Placeholder 3">
            <a:extLst>
              <a:ext uri="{FF2B5EF4-FFF2-40B4-BE49-F238E27FC236}">
                <a16:creationId xmlns:a16="http://schemas.microsoft.com/office/drawing/2014/main" id="{97568290-5360-2D65-EE83-289C3AA742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852EA3-FBC7-900A-2BA7-FC6A1F8144AF}"/>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166903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617E2D-972A-6618-0DD1-19DC4BEFA078}"/>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3" name="Footer Placeholder 2">
            <a:extLst>
              <a:ext uri="{FF2B5EF4-FFF2-40B4-BE49-F238E27FC236}">
                <a16:creationId xmlns:a16="http://schemas.microsoft.com/office/drawing/2014/main" id="{6C60DB83-ABC3-C051-233B-D4A33D2353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474051-A23B-6964-F148-0487BD293293}"/>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868546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4661A-F6CD-9E91-89B2-3737A20012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DE0A853-9BB4-540E-8165-EDE08DC77F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FC8968F-667B-9599-9104-4C6F06456B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F4BB4E-0745-A016-0F5F-B54A807F45DA}"/>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6" name="Footer Placeholder 5">
            <a:extLst>
              <a:ext uri="{FF2B5EF4-FFF2-40B4-BE49-F238E27FC236}">
                <a16:creationId xmlns:a16="http://schemas.microsoft.com/office/drawing/2014/main" id="{9B8E5FDA-FD60-008B-B5FC-356F4C681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B541BF-2FF6-E653-2FB1-D765EC304499}"/>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2945006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BD0F2-0D1A-3C2A-7086-1284263FC5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8EF041-483B-C65B-A228-B05FFB67C9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0F416E-EC90-BECD-7948-5DB421FD23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1E0BE9-6593-F597-A30C-C1AE179CA2AA}"/>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6" name="Footer Placeholder 5">
            <a:extLst>
              <a:ext uri="{FF2B5EF4-FFF2-40B4-BE49-F238E27FC236}">
                <a16:creationId xmlns:a16="http://schemas.microsoft.com/office/drawing/2014/main" id="{65223BA5-EFE9-002D-6898-DFD329493B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99A5B-CD74-2023-1F37-D813637AEF82}"/>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1076256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FB500-4002-B320-CA25-AB9D8B74B71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0C02C67-78F8-0DDF-F19C-057BAF9950E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89ABC66-5023-B522-372C-C2AB454DBB4A}"/>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5" name="Footer Placeholder 4">
            <a:extLst>
              <a:ext uri="{FF2B5EF4-FFF2-40B4-BE49-F238E27FC236}">
                <a16:creationId xmlns:a16="http://schemas.microsoft.com/office/drawing/2014/main" id="{B3D4574A-5A6C-7506-DFDB-6E5278720F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D9DC70-5396-3476-91C5-88D505D9BDA9}"/>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1603870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51F758-533C-F53E-7246-193BD30D451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AC8BF6D-E25E-2383-FA2C-0727FCADE5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5FB187-2105-48F0-33D5-8C103D11D4EA}"/>
              </a:ext>
            </a:extLst>
          </p:cNvPr>
          <p:cNvSpPr>
            <a:spLocks noGrp="1"/>
          </p:cNvSpPr>
          <p:nvPr>
            <p:ph type="dt" sz="half" idx="10"/>
          </p:nvPr>
        </p:nvSpPr>
        <p:spPr/>
        <p:txBody>
          <a:bodyPr/>
          <a:lstStyle/>
          <a:p>
            <a:fld id="{D9F0961F-6305-4A75-9051-CEEA44364C92}" type="datetimeFigureOut">
              <a:rPr lang="en-GB" smtClean="0"/>
              <a:t>25/02/2026</a:t>
            </a:fld>
            <a:endParaRPr lang="en-GB"/>
          </a:p>
        </p:txBody>
      </p:sp>
      <p:sp>
        <p:nvSpPr>
          <p:cNvPr id="5" name="Footer Placeholder 4">
            <a:extLst>
              <a:ext uri="{FF2B5EF4-FFF2-40B4-BE49-F238E27FC236}">
                <a16:creationId xmlns:a16="http://schemas.microsoft.com/office/drawing/2014/main" id="{1AC4688B-A208-2EEE-6DE6-711A349DB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C07D-D23F-5983-C68F-8AC26C64774F}"/>
              </a:ext>
            </a:extLst>
          </p:cNvPr>
          <p:cNvSpPr>
            <a:spLocks noGrp="1"/>
          </p:cNvSpPr>
          <p:nvPr>
            <p:ph type="sldNum" sz="quarter" idx="12"/>
          </p:nvPr>
        </p:nvSpPr>
        <p:spPr/>
        <p:txBody>
          <a:bodyPr/>
          <a:lstStyle/>
          <a:p>
            <a:fld id="{4088ACA5-59FD-4FD1-91F7-401211659252}" type="slidenum">
              <a:rPr lang="en-GB" smtClean="0"/>
              <a:t>‹#›</a:t>
            </a:fld>
            <a:endParaRPr lang="en-GB"/>
          </a:p>
        </p:txBody>
      </p:sp>
    </p:spTree>
    <p:extLst>
      <p:ext uri="{BB962C8B-B14F-4D97-AF65-F5344CB8AC3E}">
        <p14:creationId xmlns:p14="http://schemas.microsoft.com/office/powerpoint/2010/main" val="222058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0121C7-B8A0-2AD1-311F-04D655EAF3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38911F8-CEAF-A044-0060-1E9384D81E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7083DF-5927-E16C-05B1-431DFC990C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F0961F-6305-4A75-9051-CEEA44364C92}" type="datetimeFigureOut">
              <a:rPr lang="en-GB" smtClean="0"/>
              <a:t>25/02/2026</a:t>
            </a:fld>
            <a:endParaRPr lang="en-GB"/>
          </a:p>
        </p:txBody>
      </p:sp>
      <p:sp>
        <p:nvSpPr>
          <p:cNvPr id="5" name="Footer Placeholder 4">
            <a:extLst>
              <a:ext uri="{FF2B5EF4-FFF2-40B4-BE49-F238E27FC236}">
                <a16:creationId xmlns:a16="http://schemas.microsoft.com/office/drawing/2014/main" id="{E0DECEA9-717B-839F-0B21-757A82A997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AE63AA-CE53-8D6F-017D-FFF4B0A140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088ACA5-59FD-4FD1-91F7-401211659252}" type="slidenum">
              <a:rPr lang="en-GB" smtClean="0"/>
              <a:t>‹#›</a:t>
            </a:fld>
            <a:endParaRPr lang="en-GB"/>
          </a:p>
        </p:txBody>
      </p:sp>
    </p:spTree>
    <p:extLst>
      <p:ext uri="{BB962C8B-B14F-4D97-AF65-F5344CB8AC3E}">
        <p14:creationId xmlns:p14="http://schemas.microsoft.com/office/powerpoint/2010/main" val="3190081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3" Type="http://schemas.openxmlformats.org/officeDocument/2006/relationships/image" Target="../media/image11.png"/><Relationship Id="rId18" Type="http://schemas.microsoft.com/office/2007/relationships/hdphoto" Target="../media/hdphoto5.wdp"/><Relationship Id="rId26" Type="http://schemas.openxmlformats.org/officeDocument/2006/relationships/image" Target="../media/image17.png"/><Relationship Id="rId21" Type="http://schemas.openxmlformats.org/officeDocument/2006/relationships/customXml" Target="../ink/ink2.xml"/><Relationship Id="rId34" Type="http://schemas.openxmlformats.org/officeDocument/2006/relationships/image" Target="../media/image21.png"/><Relationship Id="rId7" Type="http://schemas.openxmlformats.org/officeDocument/2006/relationships/image" Target="../media/image6.jpg"/><Relationship Id="rId12" Type="http://schemas.openxmlformats.org/officeDocument/2006/relationships/image" Target="../media/image10.jpg"/><Relationship Id="rId17" Type="http://schemas.openxmlformats.org/officeDocument/2006/relationships/image" Target="../media/image13.png"/><Relationship Id="rId25" Type="http://schemas.openxmlformats.org/officeDocument/2006/relationships/customXml" Target="../ink/ink4.xml"/><Relationship Id="rId33" Type="http://schemas.openxmlformats.org/officeDocument/2006/relationships/customXml" Target="../ink/ink8.xml"/><Relationship Id="rId38" Type="http://schemas.openxmlformats.org/officeDocument/2006/relationships/image" Target="../media/image23.png"/><Relationship Id="rId2" Type="http://schemas.openxmlformats.org/officeDocument/2006/relationships/image" Target="../media/image2.png"/><Relationship Id="rId16" Type="http://schemas.microsoft.com/office/2007/relationships/hdphoto" Target="../media/hdphoto4.wdp"/><Relationship Id="rId20" Type="http://schemas.openxmlformats.org/officeDocument/2006/relationships/image" Target="../media/image14.png"/><Relationship Id="rId29"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image" Target="../media/image5.jpg"/><Relationship Id="rId11" Type="http://schemas.openxmlformats.org/officeDocument/2006/relationships/image" Target="../media/image9.jpg"/><Relationship Id="rId24" Type="http://schemas.openxmlformats.org/officeDocument/2006/relationships/image" Target="../media/image16.png"/><Relationship Id="rId32" Type="http://schemas.openxmlformats.org/officeDocument/2006/relationships/image" Target="../media/image20.png"/><Relationship Id="rId37" Type="http://schemas.openxmlformats.org/officeDocument/2006/relationships/customXml" Target="../ink/ink10.xml"/><Relationship Id="rId5" Type="http://schemas.openxmlformats.org/officeDocument/2006/relationships/image" Target="../media/image4.jpg"/><Relationship Id="rId15" Type="http://schemas.openxmlformats.org/officeDocument/2006/relationships/image" Target="../media/image12.png"/><Relationship Id="rId23" Type="http://schemas.openxmlformats.org/officeDocument/2006/relationships/customXml" Target="../ink/ink3.xml"/><Relationship Id="rId28" Type="http://schemas.openxmlformats.org/officeDocument/2006/relationships/image" Target="../media/image18.png"/><Relationship Id="rId36" Type="http://schemas.openxmlformats.org/officeDocument/2006/relationships/image" Target="../media/image22.png"/><Relationship Id="rId10" Type="http://schemas.microsoft.com/office/2007/relationships/hdphoto" Target="../media/hdphoto2.wdp"/><Relationship Id="rId19" Type="http://schemas.openxmlformats.org/officeDocument/2006/relationships/customXml" Target="../ink/ink1.xml"/><Relationship Id="rId31" Type="http://schemas.openxmlformats.org/officeDocument/2006/relationships/customXml" Target="../ink/ink7.xml"/><Relationship Id="rId4" Type="http://schemas.openxmlformats.org/officeDocument/2006/relationships/image" Target="../media/image3.png"/><Relationship Id="rId9" Type="http://schemas.openxmlformats.org/officeDocument/2006/relationships/image" Target="../media/image8.png"/><Relationship Id="rId14" Type="http://schemas.microsoft.com/office/2007/relationships/hdphoto" Target="../media/hdphoto3.wdp"/><Relationship Id="rId22" Type="http://schemas.openxmlformats.org/officeDocument/2006/relationships/image" Target="../media/image15.png"/><Relationship Id="rId27" Type="http://schemas.openxmlformats.org/officeDocument/2006/relationships/customXml" Target="../ink/ink5.xml"/><Relationship Id="rId30" Type="http://schemas.openxmlformats.org/officeDocument/2006/relationships/image" Target="../media/image19.png"/><Relationship Id="rId35" Type="http://schemas.openxmlformats.org/officeDocument/2006/relationships/customXml" Target="../ink/ink9.xml"/><Relationship Id="rId8" Type="http://schemas.openxmlformats.org/officeDocument/2006/relationships/image" Target="../media/image7.jpg"/><Relationship Id="rId3" Type="http://schemas.microsoft.com/office/2007/relationships/hdphoto" Target="../media/hdphoto1.wdp"/></Relationships>
</file>

<file path=ppt/slides/_rels/slide3.xml.rels><?xml version="1.0" encoding="UTF-8" standalone="yes"?>
<Relationships xmlns="http://schemas.openxmlformats.org/package/2006/relationships"><Relationship Id="rId13" Type="http://schemas.openxmlformats.org/officeDocument/2006/relationships/image" Target="../media/image29.png"/><Relationship Id="rId18" Type="http://schemas.openxmlformats.org/officeDocument/2006/relationships/customXml" Target="../ink/ink15.xml"/><Relationship Id="rId26" Type="http://schemas.openxmlformats.org/officeDocument/2006/relationships/customXml" Target="../ink/ink20.xml"/><Relationship Id="rId39" Type="http://schemas.openxmlformats.org/officeDocument/2006/relationships/image" Target="../media/image40.png"/><Relationship Id="rId21" Type="http://schemas.openxmlformats.org/officeDocument/2006/relationships/customXml" Target="../ink/ink17.xml"/><Relationship Id="rId34" Type="http://schemas.openxmlformats.org/officeDocument/2006/relationships/customXml" Target="../ink/ink24.xml"/><Relationship Id="rId42" Type="http://schemas.openxmlformats.org/officeDocument/2006/relationships/customXml" Target="../ink/ink29.xml"/><Relationship Id="rId47" Type="http://schemas.openxmlformats.org/officeDocument/2006/relationships/customXml" Target="../ink/ink32.xml"/><Relationship Id="rId7" Type="http://schemas.openxmlformats.org/officeDocument/2006/relationships/image" Target="../media/image26.jpg"/><Relationship Id="rId2" Type="http://schemas.openxmlformats.org/officeDocument/2006/relationships/notesSlide" Target="../notesSlides/notesSlide1.xml"/><Relationship Id="rId16" Type="http://schemas.openxmlformats.org/officeDocument/2006/relationships/customXml" Target="../ink/ink14.xml"/><Relationship Id="rId29"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10.jpg"/><Relationship Id="rId11" Type="http://schemas.openxmlformats.org/officeDocument/2006/relationships/image" Target="../media/image28.png"/><Relationship Id="rId24" Type="http://schemas.openxmlformats.org/officeDocument/2006/relationships/customXml" Target="../ink/ink19.xml"/><Relationship Id="rId32" Type="http://schemas.openxmlformats.org/officeDocument/2006/relationships/customXml" Target="../ink/ink23.xml"/><Relationship Id="rId37" Type="http://schemas.openxmlformats.org/officeDocument/2006/relationships/customXml" Target="../ink/ink26.xml"/><Relationship Id="rId40" Type="http://schemas.openxmlformats.org/officeDocument/2006/relationships/customXml" Target="../ink/ink28.xml"/><Relationship Id="rId45" Type="http://schemas.openxmlformats.org/officeDocument/2006/relationships/image" Target="../media/image43.png"/><Relationship Id="rId5" Type="http://schemas.openxmlformats.org/officeDocument/2006/relationships/image" Target="../media/image9.jpg"/><Relationship Id="rId15" Type="http://schemas.openxmlformats.org/officeDocument/2006/relationships/image" Target="../media/image30.png"/><Relationship Id="rId23" Type="http://schemas.openxmlformats.org/officeDocument/2006/relationships/customXml" Target="../ink/ink18.xml"/><Relationship Id="rId28" Type="http://schemas.openxmlformats.org/officeDocument/2006/relationships/customXml" Target="../ink/ink21.xml"/><Relationship Id="rId36" Type="http://schemas.openxmlformats.org/officeDocument/2006/relationships/customXml" Target="../ink/ink25.xml"/><Relationship Id="rId10" Type="http://schemas.openxmlformats.org/officeDocument/2006/relationships/customXml" Target="../ink/ink11.xml"/><Relationship Id="rId19" Type="http://schemas.openxmlformats.org/officeDocument/2006/relationships/image" Target="../media/image32.png"/><Relationship Id="rId31" Type="http://schemas.openxmlformats.org/officeDocument/2006/relationships/image" Target="../media/image37.png"/><Relationship Id="rId44" Type="http://schemas.openxmlformats.org/officeDocument/2006/relationships/customXml" Target="../ink/ink30.xml"/><Relationship Id="rId4" Type="http://schemas.openxmlformats.org/officeDocument/2006/relationships/image" Target="../media/image25.jpg"/><Relationship Id="rId9" Type="http://schemas.microsoft.com/office/2007/relationships/hdphoto" Target="../media/hdphoto6.wdp"/><Relationship Id="rId14" Type="http://schemas.openxmlformats.org/officeDocument/2006/relationships/customXml" Target="../ink/ink13.xml"/><Relationship Id="rId22" Type="http://schemas.openxmlformats.org/officeDocument/2006/relationships/image" Target="../media/image33.png"/><Relationship Id="rId27" Type="http://schemas.openxmlformats.org/officeDocument/2006/relationships/image" Target="../media/image35.png"/><Relationship Id="rId30" Type="http://schemas.openxmlformats.org/officeDocument/2006/relationships/customXml" Target="../ink/ink22.xml"/><Relationship Id="rId35" Type="http://schemas.openxmlformats.org/officeDocument/2006/relationships/image" Target="../media/image39.png"/><Relationship Id="rId43" Type="http://schemas.openxmlformats.org/officeDocument/2006/relationships/image" Target="../media/image42.png"/><Relationship Id="rId48" Type="http://schemas.openxmlformats.org/officeDocument/2006/relationships/image" Target="../media/image44.png"/><Relationship Id="rId8" Type="http://schemas.openxmlformats.org/officeDocument/2006/relationships/image" Target="../media/image27.png"/><Relationship Id="rId3" Type="http://schemas.openxmlformats.org/officeDocument/2006/relationships/image" Target="../media/image24.jpg"/><Relationship Id="rId12" Type="http://schemas.openxmlformats.org/officeDocument/2006/relationships/customXml" Target="../ink/ink12.xml"/><Relationship Id="rId17" Type="http://schemas.openxmlformats.org/officeDocument/2006/relationships/image" Target="../media/image31.png"/><Relationship Id="rId25" Type="http://schemas.openxmlformats.org/officeDocument/2006/relationships/image" Target="../media/image34.png"/><Relationship Id="rId33" Type="http://schemas.openxmlformats.org/officeDocument/2006/relationships/image" Target="../media/image38.png"/><Relationship Id="rId38" Type="http://schemas.openxmlformats.org/officeDocument/2006/relationships/customXml" Target="../ink/ink27.xml"/><Relationship Id="rId46" Type="http://schemas.openxmlformats.org/officeDocument/2006/relationships/customXml" Target="../ink/ink31.xml"/><Relationship Id="rId20" Type="http://schemas.openxmlformats.org/officeDocument/2006/relationships/customXml" Target="../ink/ink16.xml"/><Relationship Id="rId41" Type="http://schemas.openxmlformats.org/officeDocument/2006/relationships/image" Target="../media/image41.png"/></Relationships>
</file>

<file path=ppt/slides/_rels/slide4.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50.png"/><Relationship Id="rId18" Type="http://schemas.openxmlformats.org/officeDocument/2006/relationships/image" Target="../media/image52.png"/><Relationship Id="rId3" Type="http://schemas.microsoft.com/office/2007/relationships/hdphoto" Target="../media/hdphoto1.wdp"/><Relationship Id="rId21" Type="http://schemas.openxmlformats.org/officeDocument/2006/relationships/image" Target="../media/image12.png"/><Relationship Id="rId7" Type="http://schemas.microsoft.com/office/2007/relationships/hdphoto" Target="../media/hdphoto8.wdp"/><Relationship Id="rId12" Type="http://schemas.openxmlformats.org/officeDocument/2006/relationships/image" Target="../media/image10.jpg"/><Relationship Id="rId17" Type="http://schemas.openxmlformats.org/officeDocument/2006/relationships/customXml" Target="../ink/ink33.xml"/><Relationship Id="rId2" Type="http://schemas.openxmlformats.org/officeDocument/2006/relationships/image" Target="../media/image2.png"/><Relationship Id="rId16" Type="http://schemas.microsoft.com/office/2007/relationships/hdphoto" Target="../media/hdphoto11.wdp"/><Relationship Id="rId20"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46.png"/><Relationship Id="rId11" Type="http://schemas.openxmlformats.org/officeDocument/2006/relationships/image" Target="../media/image49.jpg"/><Relationship Id="rId5" Type="http://schemas.microsoft.com/office/2007/relationships/hdphoto" Target="../media/hdphoto7.wdp"/><Relationship Id="rId15" Type="http://schemas.openxmlformats.org/officeDocument/2006/relationships/image" Target="../media/image51.png"/><Relationship Id="rId10" Type="http://schemas.openxmlformats.org/officeDocument/2006/relationships/image" Target="../media/image48.jpg"/><Relationship Id="rId19" Type="http://schemas.openxmlformats.org/officeDocument/2006/relationships/customXml" Target="../ink/ink34.xml"/><Relationship Id="rId4" Type="http://schemas.openxmlformats.org/officeDocument/2006/relationships/image" Target="../media/image45.png"/><Relationship Id="rId9" Type="http://schemas.microsoft.com/office/2007/relationships/hdphoto" Target="../media/hdphoto9.wdp"/><Relationship Id="rId14" Type="http://schemas.microsoft.com/office/2007/relationships/hdphoto" Target="../media/hdphoto10.wdp"/><Relationship Id="rId22" Type="http://schemas.microsoft.com/office/2007/relationships/hdphoto" Target="../media/hdphoto4.wdp"/></Relationships>
</file>

<file path=ppt/slides/_rels/slide5.xml.rels><?xml version="1.0" encoding="UTF-8" standalone="yes"?>
<Relationships xmlns="http://schemas.openxmlformats.org/package/2006/relationships"><Relationship Id="rId13" Type="http://schemas.openxmlformats.org/officeDocument/2006/relationships/image" Target="../media/image9.jpg"/><Relationship Id="rId18" Type="http://schemas.microsoft.com/office/2007/relationships/hdphoto" Target="../media/hdphoto4.wdp"/><Relationship Id="rId26" Type="http://schemas.openxmlformats.org/officeDocument/2006/relationships/image" Target="../media/image64.png"/><Relationship Id="rId21" Type="http://schemas.openxmlformats.org/officeDocument/2006/relationships/customXml" Target="../ink/ink35.xml"/><Relationship Id="rId34" Type="http://schemas.openxmlformats.org/officeDocument/2006/relationships/image" Target="../media/image68.png"/><Relationship Id="rId7" Type="http://schemas.microsoft.com/office/2007/relationships/hdphoto" Target="../media/hdphoto12.wdp"/><Relationship Id="rId12" Type="http://schemas.openxmlformats.org/officeDocument/2006/relationships/image" Target="../media/image59.png"/><Relationship Id="rId17" Type="http://schemas.openxmlformats.org/officeDocument/2006/relationships/image" Target="../media/image12.png"/><Relationship Id="rId25" Type="http://schemas.openxmlformats.org/officeDocument/2006/relationships/customXml" Target="../ink/ink37.xml"/><Relationship Id="rId33" Type="http://schemas.openxmlformats.org/officeDocument/2006/relationships/customXml" Target="../ink/ink41.xml"/><Relationship Id="rId2" Type="http://schemas.openxmlformats.org/officeDocument/2006/relationships/notesSlide" Target="../notesSlides/notesSlide2.xml"/><Relationship Id="rId16" Type="http://schemas.microsoft.com/office/2007/relationships/hdphoto" Target="../media/hdphoto14.wdp"/><Relationship Id="rId20" Type="http://schemas.microsoft.com/office/2007/relationships/hdphoto" Target="../media/hdphoto2.wdp"/><Relationship Id="rId29" Type="http://schemas.openxmlformats.org/officeDocument/2006/relationships/customXml" Target="../ink/ink39.xml"/><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image" Target="../media/image58.jpg"/><Relationship Id="rId24" Type="http://schemas.openxmlformats.org/officeDocument/2006/relationships/image" Target="../media/image63.png"/><Relationship Id="rId32" Type="http://schemas.openxmlformats.org/officeDocument/2006/relationships/image" Target="../media/image67.png"/><Relationship Id="rId37" Type="http://schemas.openxmlformats.org/officeDocument/2006/relationships/customXml" Target="../ink/ink43.xml"/><Relationship Id="rId5" Type="http://schemas.microsoft.com/office/2007/relationships/hdphoto" Target="../media/hdphoto1.wdp"/><Relationship Id="rId15" Type="http://schemas.openxmlformats.org/officeDocument/2006/relationships/image" Target="../media/image60.png"/><Relationship Id="rId23" Type="http://schemas.openxmlformats.org/officeDocument/2006/relationships/customXml" Target="../ink/ink36.xml"/><Relationship Id="rId28" Type="http://schemas.openxmlformats.org/officeDocument/2006/relationships/image" Target="../media/image65.png"/><Relationship Id="rId36" Type="http://schemas.openxmlformats.org/officeDocument/2006/relationships/image" Target="../media/image69.png"/><Relationship Id="rId10" Type="http://schemas.openxmlformats.org/officeDocument/2006/relationships/image" Target="../media/image57.jpg"/><Relationship Id="rId19" Type="http://schemas.openxmlformats.org/officeDocument/2006/relationships/image" Target="../media/image61.png"/><Relationship Id="rId31" Type="http://schemas.openxmlformats.org/officeDocument/2006/relationships/customXml" Target="../ink/ink40.xml"/><Relationship Id="rId4" Type="http://schemas.openxmlformats.org/officeDocument/2006/relationships/image" Target="../media/image2.png"/><Relationship Id="rId9" Type="http://schemas.microsoft.com/office/2007/relationships/hdphoto" Target="../media/hdphoto13.wdp"/><Relationship Id="rId14" Type="http://schemas.openxmlformats.org/officeDocument/2006/relationships/image" Target="../media/image10.jpg"/><Relationship Id="rId22" Type="http://schemas.openxmlformats.org/officeDocument/2006/relationships/image" Target="../media/image62.png"/><Relationship Id="rId27" Type="http://schemas.openxmlformats.org/officeDocument/2006/relationships/customXml" Target="../ink/ink38.xml"/><Relationship Id="rId30" Type="http://schemas.openxmlformats.org/officeDocument/2006/relationships/image" Target="../media/image66.png"/><Relationship Id="rId35" Type="http://schemas.openxmlformats.org/officeDocument/2006/relationships/customXml" Target="../ink/ink42.xml"/><Relationship Id="rId8" Type="http://schemas.openxmlformats.org/officeDocument/2006/relationships/image" Target="../media/image56.png"/><Relationship Id="rId3" Type="http://schemas.openxmlformats.org/officeDocument/2006/relationships/image" Target="../media/image54.jpg"/></Relationships>
</file>

<file path=ppt/slides/_rels/slide6.xml.rels><?xml version="1.0" encoding="UTF-8" standalone="yes"?>
<Relationships xmlns="http://schemas.openxmlformats.org/package/2006/relationships"><Relationship Id="rId13" Type="http://schemas.microsoft.com/office/2007/relationships/hdphoto" Target="../media/hdphoto18.wdp"/><Relationship Id="rId18" Type="http://schemas.openxmlformats.org/officeDocument/2006/relationships/customXml" Target="../ink/ink45.xml"/><Relationship Id="rId26" Type="http://schemas.openxmlformats.org/officeDocument/2006/relationships/customXml" Target="../ink/ink49.xml"/><Relationship Id="rId39" Type="http://schemas.openxmlformats.org/officeDocument/2006/relationships/customXml" Target="../ink/ink56.xml"/><Relationship Id="rId21" Type="http://schemas.openxmlformats.org/officeDocument/2006/relationships/image" Target="../media/image77.png"/><Relationship Id="rId34" Type="http://schemas.openxmlformats.org/officeDocument/2006/relationships/image" Target="../media/image83.png"/><Relationship Id="rId42" Type="http://schemas.openxmlformats.org/officeDocument/2006/relationships/image" Target="../media/image87.png"/><Relationship Id="rId47" Type="http://schemas.openxmlformats.org/officeDocument/2006/relationships/customXml" Target="../ink/ink60.xml"/><Relationship Id="rId50" Type="http://schemas.openxmlformats.org/officeDocument/2006/relationships/customXml" Target="../ink/ink62.xml"/><Relationship Id="rId7" Type="http://schemas.openxmlformats.org/officeDocument/2006/relationships/image" Target="../media/image71.png"/><Relationship Id="rId2" Type="http://schemas.openxmlformats.org/officeDocument/2006/relationships/image" Target="../media/image9.jpg"/><Relationship Id="rId16" Type="http://schemas.openxmlformats.org/officeDocument/2006/relationships/customXml" Target="../ink/ink44.xml"/><Relationship Id="rId29" Type="http://schemas.openxmlformats.org/officeDocument/2006/relationships/image" Target="../media/image81.png"/><Relationship Id="rId11" Type="http://schemas.microsoft.com/office/2007/relationships/hdphoto" Target="../media/hdphoto17.wdp"/><Relationship Id="rId24" Type="http://schemas.openxmlformats.org/officeDocument/2006/relationships/customXml" Target="../ink/ink48.xml"/><Relationship Id="rId32" Type="http://schemas.openxmlformats.org/officeDocument/2006/relationships/customXml" Target="../ink/ink52.xml"/><Relationship Id="rId37" Type="http://schemas.openxmlformats.org/officeDocument/2006/relationships/customXml" Target="../ink/ink55.xml"/><Relationship Id="rId40" Type="http://schemas.openxmlformats.org/officeDocument/2006/relationships/image" Target="../media/image86.png"/><Relationship Id="rId45" Type="http://schemas.openxmlformats.org/officeDocument/2006/relationships/customXml" Target="../ink/ink59.xml"/><Relationship Id="rId5" Type="http://schemas.openxmlformats.org/officeDocument/2006/relationships/image" Target="../media/image2.png"/><Relationship Id="rId15" Type="http://schemas.openxmlformats.org/officeDocument/2006/relationships/image" Target="../media/image26.jpg"/><Relationship Id="rId23" Type="http://schemas.openxmlformats.org/officeDocument/2006/relationships/image" Target="../media/image78.png"/><Relationship Id="rId28" Type="http://schemas.openxmlformats.org/officeDocument/2006/relationships/customXml" Target="../ink/ink50.xml"/><Relationship Id="rId36" Type="http://schemas.openxmlformats.org/officeDocument/2006/relationships/image" Target="../media/image84.png"/><Relationship Id="rId49" Type="http://schemas.openxmlformats.org/officeDocument/2006/relationships/image" Target="../media/image90.png"/><Relationship Id="rId10" Type="http://schemas.openxmlformats.org/officeDocument/2006/relationships/image" Target="../media/image73.png"/><Relationship Id="rId19" Type="http://schemas.openxmlformats.org/officeDocument/2006/relationships/image" Target="../media/image76.png"/><Relationship Id="rId31" Type="http://schemas.openxmlformats.org/officeDocument/2006/relationships/image" Target="../media/image82.png"/><Relationship Id="rId44" Type="http://schemas.openxmlformats.org/officeDocument/2006/relationships/image" Target="../media/image88.png"/><Relationship Id="rId4" Type="http://schemas.microsoft.com/office/2007/relationships/hdphoto" Target="../media/hdphoto15.wdp"/><Relationship Id="rId9" Type="http://schemas.openxmlformats.org/officeDocument/2006/relationships/image" Target="../media/image72.jpg"/><Relationship Id="rId14" Type="http://schemas.openxmlformats.org/officeDocument/2006/relationships/image" Target="../media/image10.jpg"/><Relationship Id="rId22" Type="http://schemas.openxmlformats.org/officeDocument/2006/relationships/customXml" Target="../ink/ink47.xml"/><Relationship Id="rId27" Type="http://schemas.openxmlformats.org/officeDocument/2006/relationships/image" Target="../media/image80.png"/><Relationship Id="rId30" Type="http://schemas.openxmlformats.org/officeDocument/2006/relationships/customXml" Target="../ink/ink51.xml"/><Relationship Id="rId35" Type="http://schemas.openxmlformats.org/officeDocument/2006/relationships/customXml" Target="../ink/ink54.xml"/><Relationship Id="rId43" Type="http://schemas.openxmlformats.org/officeDocument/2006/relationships/customXml" Target="../ink/ink58.xml"/><Relationship Id="rId48" Type="http://schemas.openxmlformats.org/officeDocument/2006/relationships/customXml" Target="../ink/ink61.xml"/><Relationship Id="rId8" Type="http://schemas.microsoft.com/office/2007/relationships/hdphoto" Target="../media/hdphoto16.wdp"/><Relationship Id="rId3" Type="http://schemas.openxmlformats.org/officeDocument/2006/relationships/image" Target="../media/image70.png"/><Relationship Id="rId12" Type="http://schemas.openxmlformats.org/officeDocument/2006/relationships/image" Target="../media/image74.png"/><Relationship Id="rId17" Type="http://schemas.openxmlformats.org/officeDocument/2006/relationships/image" Target="../media/image75.png"/><Relationship Id="rId25" Type="http://schemas.openxmlformats.org/officeDocument/2006/relationships/image" Target="../media/image79.png"/><Relationship Id="rId33" Type="http://schemas.openxmlformats.org/officeDocument/2006/relationships/customXml" Target="../ink/ink53.xml"/><Relationship Id="rId38" Type="http://schemas.openxmlformats.org/officeDocument/2006/relationships/image" Target="../media/image85.png"/><Relationship Id="rId46" Type="http://schemas.openxmlformats.org/officeDocument/2006/relationships/image" Target="../media/image89.png"/><Relationship Id="rId20" Type="http://schemas.openxmlformats.org/officeDocument/2006/relationships/customXml" Target="../ink/ink46.xml"/><Relationship Id="rId41" Type="http://schemas.openxmlformats.org/officeDocument/2006/relationships/customXml" Target="../ink/ink57.xml"/><Relationship Id="rId1" Type="http://schemas.openxmlformats.org/officeDocument/2006/relationships/slideLayout" Target="../slideLayouts/slideLayout2.xml"/><Relationship Id="rId6"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academia.edu/35361371/Youth_Work_the_View_from_the_Mirror_of_Practice" TargetMode="External"/><Relationship Id="rId13" Type="http://schemas.openxmlformats.org/officeDocument/2006/relationships/hyperlink" Target="https://digital.nhs.uk/data-and-information/publications/statistical/health-survey-england-additional-analyses/ethnicity-and-health-2011-2019-experimental-statistics/wellbeing-copy" TargetMode="External"/><Relationship Id="rId3" Type="http://schemas.openxmlformats.org/officeDocument/2006/relationships/hyperlink" Target="https://www.pewresearch.org/internet/2018/11/28/teens-friendships-and-online-groups/" TargetMode="External"/><Relationship Id="rId7" Type="http://schemas.openxmlformats.org/officeDocument/2006/relationships/hyperlink" Target="https://www.teachertoolkit.co.uk/wp-content/uploads/2025/03/1-s2.0-S1053811911013620-main.pdf" TargetMode="External"/><Relationship Id="rId12" Type="http://schemas.openxmlformats.org/officeDocument/2006/relationships/hyperlink" Target="https://nya.org.uk/national-youth-work-curriculum/" TargetMode="External"/><Relationship Id="rId2" Type="http://schemas.openxmlformats.org/officeDocument/2006/relationships/image" Target="../media/image92.jpg"/><Relationship Id="rId1" Type="http://schemas.openxmlformats.org/officeDocument/2006/relationships/slideLayout" Target="../slideLayouts/slideLayout2.xml"/><Relationship Id="rId6" Type="http://schemas.openxmlformats.org/officeDocument/2006/relationships/hyperlink" Target="https://www.ncbi.nlm.nih.gov/books/NBK534827/#:~:text=Introduction,from%20prepubertal%2C%20to%20full%20maturity." TargetMode="External"/><Relationship Id="rId11" Type="http://schemas.openxmlformats.org/officeDocument/2006/relationships/hyperlink" Target="https://www.nature.com/articles/d41586-026-00089-8" TargetMode="External"/><Relationship Id="rId5" Type="http://schemas.openxmlformats.org/officeDocument/2006/relationships/hyperlink" Target="https://www.sciencedaily.com/releases/2013/11/131104035400.htm" TargetMode="External"/><Relationship Id="rId15" Type="http://schemas.openxmlformats.org/officeDocument/2006/relationships/hyperlink" Target="https://www.youthscotland.org.uk/essential/youth-work-essentials-getting-to-know-youth-work/" TargetMode="External"/><Relationship Id="rId10" Type="http://schemas.openxmlformats.org/officeDocument/2006/relationships/hyperlink" Target="https://www.brainfacts.org/thinking-sensing-and-behaving/childhood-and-adolescence/2025/teens-take-risks-we-should-be-happy-they-do-081225" TargetMode="External"/><Relationship Id="rId4" Type="http://schemas.openxmlformats.org/officeDocument/2006/relationships/hyperlink" Target="https://uk.sagepub.com/sites/default/files/upm-assets/11137_book_item_11137.pdf" TargetMode="External"/><Relationship Id="rId9" Type="http://schemas.openxmlformats.org/officeDocument/2006/relationships/hyperlink" Target="https://www.tandfonline.com/doi/full/10.1080/02673843.2024.2387080" TargetMode="External"/><Relationship Id="rId14" Type="http://schemas.openxmlformats.org/officeDocument/2006/relationships/hyperlink" Target="https://health.howstuffworks.com/wellness/men/health-tips/male-puberty.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eople dancing in a room&#10;&#10;AI-generated content may be incorrect.">
            <a:extLst>
              <a:ext uri="{FF2B5EF4-FFF2-40B4-BE49-F238E27FC236}">
                <a16:creationId xmlns:a16="http://schemas.microsoft.com/office/drawing/2014/main" id="{6BE3B552-C8E9-5C63-7999-D967A9FE1E64}"/>
              </a:ext>
            </a:extLst>
          </p:cNvPr>
          <p:cNvPicPr>
            <a:picLocks noChangeAspect="1"/>
          </p:cNvPicPr>
          <p:nvPr/>
        </p:nvPicPr>
        <p:blipFill>
          <a:blip r:embed="rId2">
            <a:extLst>
              <a:ext uri="{28A0092B-C50C-407E-A947-70E740481C1C}">
                <a14:useLocalDpi xmlns:a14="http://schemas.microsoft.com/office/drawing/2010/main" val="0"/>
              </a:ext>
            </a:extLst>
          </a:blip>
          <a:srcRect t="21569" b="3445"/>
          <a:stretch>
            <a:fillRect/>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45C06090-6566-5FFA-C8F5-F944C7B80BF8}"/>
              </a:ext>
            </a:extLst>
          </p:cNvPr>
          <p:cNvSpPr txBox="1"/>
          <p:nvPr/>
        </p:nvSpPr>
        <p:spPr>
          <a:xfrm>
            <a:off x="-1524" y="455643"/>
            <a:ext cx="4408714" cy="769441"/>
          </a:xfrm>
          <a:prstGeom prst="rect">
            <a:avLst/>
          </a:prstGeom>
          <a:noFill/>
        </p:spPr>
        <p:txBody>
          <a:bodyPr wrap="square" rtlCol="0">
            <a:spAutoFit/>
          </a:bodyPr>
          <a:lstStyle/>
          <a:p>
            <a:r>
              <a:rPr lang="en-GB" sz="4400" dirty="0">
                <a:solidFill>
                  <a:schemeClr val="bg1"/>
                </a:solidFill>
                <a:latin typeface="Avenir Next LT Pro" panose="020F0502020204030204" pitchFamily="34" charset="0"/>
              </a:rPr>
              <a:t>ADOLESCENCE</a:t>
            </a:r>
            <a:r>
              <a:rPr lang="en-GB" dirty="0"/>
              <a:t> </a:t>
            </a:r>
          </a:p>
        </p:txBody>
      </p:sp>
      <p:sp>
        <p:nvSpPr>
          <p:cNvPr id="7" name="TextBox 6">
            <a:extLst>
              <a:ext uri="{FF2B5EF4-FFF2-40B4-BE49-F238E27FC236}">
                <a16:creationId xmlns:a16="http://schemas.microsoft.com/office/drawing/2014/main" id="{85C6E16D-845E-58E6-4732-50A281F8EC11}"/>
              </a:ext>
            </a:extLst>
          </p:cNvPr>
          <p:cNvSpPr txBox="1"/>
          <p:nvPr/>
        </p:nvSpPr>
        <p:spPr>
          <a:xfrm>
            <a:off x="0" y="236157"/>
            <a:ext cx="5246914" cy="369332"/>
          </a:xfrm>
          <a:prstGeom prst="rect">
            <a:avLst/>
          </a:prstGeom>
          <a:noFill/>
        </p:spPr>
        <p:txBody>
          <a:bodyPr wrap="square" rtlCol="0">
            <a:spAutoFit/>
          </a:bodyPr>
          <a:lstStyle/>
          <a:p>
            <a:r>
              <a:rPr lang="en-GB" dirty="0">
                <a:solidFill>
                  <a:schemeClr val="bg1"/>
                </a:solidFill>
              </a:rPr>
              <a:t>How  youth workers support young people during</a:t>
            </a:r>
          </a:p>
        </p:txBody>
      </p:sp>
      <p:sp>
        <p:nvSpPr>
          <p:cNvPr id="2" name="TextBox 1">
            <a:extLst>
              <a:ext uri="{FF2B5EF4-FFF2-40B4-BE49-F238E27FC236}">
                <a16:creationId xmlns:a16="http://schemas.microsoft.com/office/drawing/2014/main" id="{2A181F2F-A740-273B-9542-6BAC76829AA0}"/>
              </a:ext>
            </a:extLst>
          </p:cNvPr>
          <p:cNvSpPr txBox="1"/>
          <p:nvPr/>
        </p:nvSpPr>
        <p:spPr>
          <a:xfrm>
            <a:off x="206829" y="6402357"/>
            <a:ext cx="2862943" cy="369332"/>
          </a:xfrm>
          <a:prstGeom prst="rect">
            <a:avLst/>
          </a:prstGeom>
          <a:noFill/>
        </p:spPr>
        <p:txBody>
          <a:bodyPr wrap="square" rtlCol="0">
            <a:spAutoFit/>
          </a:bodyPr>
          <a:lstStyle/>
          <a:p>
            <a:r>
              <a:rPr lang="en-GB" dirty="0">
                <a:solidFill>
                  <a:schemeClr val="bg1"/>
                </a:solidFill>
              </a:rPr>
              <a:t>Elicia James - 2507087</a:t>
            </a:r>
          </a:p>
        </p:txBody>
      </p:sp>
    </p:spTree>
    <p:extLst>
      <p:ext uri="{BB962C8B-B14F-4D97-AF65-F5344CB8AC3E}">
        <p14:creationId xmlns:p14="http://schemas.microsoft.com/office/powerpoint/2010/main" val="1877750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ece of cardboard with a pattern&#10;&#10;AI-generated content may be incorrect.">
            <a:extLst>
              <a:ext uri="{FF2B5EF4-FFF2-40B4-BE49-F238E27FC236}">
                <a16:creationId xmlns:a16="http://schemas.microsoft.com/office/drawing/2014/main" id="{ED9C1DA8-474B-94C5-16DE-2B78CAD4290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6" b="93634" l="0" r="96552">
                        <a14:foregroundMark x1="7328" y1="1242" x2="17241" y2="34783"/>
                        <a14:foregroundMark x1="17241" y1="34783" x2="6034" y2="50932"/>
                        <a14:foregroundMark x1="6034" y1="50932" x2="6466" y2="61335"/>
                        <a14:foregroundMark x1="6466" y1="61335" x2="0" y2="68478"/>
                        <a14:foregroundMark x1="0" y1="68478" x2="0" y2="68478"/>
                        <a14:foregroundMark x1="94815" y1="35301" x2="94975" y2="35483"/>
                        <a14:foregroundMark x1="96552" y1="37267" x2="95690" y2="44565"/>
                        <a14:foregroundMark x1="95690" y1="44565" x2="91379" y2="47516"/>
                        <a14:foregroundMark x1="85695" y1="19726" x2="85737" y2="19498"/>
                        <a14:foregroundMark x1="12069" y1="86801" x2="21121" y2="95186"/>
                        <a14:foregroundMark x1="21121" y1="95186" x2="60776" y2="97050"/>
                        <a14:foregroundMark x1="60776" y1="97050" x2="84483" y2="96118"/>
                        <a14:foregroundMark x1="84483" y1="96118" x2="96552" y2="87888"/>
                        <a14:foregroundMark x1="96552" y1="87888" x2="93103" y2="79503"/>
                        <a14:foregroundMark x1="93103" y1="79503" x2="91810" y2="78882"/>
                        <a14:foregroundMark x1="93103" y1="93323" x2="35776" y2="95497"/>
                        <a14:foregroundMark x1="35776" y1="95497" x2="16379" y2="93634"/>
                        <a14:foregroundMark x1="16379" y1="93634" x2="15086" y2="93168"/>
                        <a14:backgroundMark x1="92241" y1="0" x2="88362" y2="19565"/>
                        <a14:backgroundMark x1="88362" y1="19565" x2="95690" y2="35248"/>
                        <a14:backgroundMark x1="95690" y1="35248" x2="99569" y2="36335"/>
                      </a14:backgroundRemoval>
                    </a14:imgEffect>
                  </a14:imgLayer>
                </a14:imgProps>
              </a:ext>
              <a:ext uri="{28A0092B-C50C-407E-A947-70E740481C1C}">
                <a14:useLocalDpi xmlns:a14="http://schemas.microsoft.com/office/drawing/2010/main" val="0"/>
              </a:ext>
            </a:extLst>
          </a:blip>
          <a:stretch>
            <a:fillRect/>
          </a:stretch>
        </p:blipFill>
        <p:spPr>
          <a:xfrm rot="5400000">
            <a:off x="6457880" y="-3420674"/>
            <a:ext cx="2470584" cy="8997656"/>
          </a:xfrm>
          <a:prstGeom prst="rect">
            <a:avLst/>
          </a:prstGeom>
        </p:spPr>
      </p:pic>
      <p:pic>
        <p:nvPicPr>
          <p:cNvPr id="7" name="Picture 6" descr="A group of televisions with blank screens&#10;&#10;AI-generated content may be incorrect.">
            <a:extLst>
              <a:ext uri="{FF2B5EF4-FFF2-40B4-BE49-F238E27FC236}">
                <a16:creationId xmlns:a16="http://schemas.microsoft.com/office/drawing/2014/main" id="{7A491C0D-AC68-FD5C-74A5-C4771128E0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3657600" cy="6858000"/>
          </a:xfrm>
          <a:prstGeom prst="rect">
            <a:avLst/>
          </a:prstGeom>
        </p:spPr>
      </p:pic>
      <p:pic>
        <p:nvPicPr>
          <p:cNvPr id="11" name="Picture 10" descr="A stack of books with a white background&#10;&#10;AI-generated content may be incorrect.">
            <a:extLst>
              <a:ext uri="{FF2B5EF4-FFF2-40B4-BE49-F238E27FC236}">
                <a16:creationId xmlns:a16="http://schemas.microsoft.com/office/drawing/2014/main" id="{58EDF547-5ECC-4D3F-2626-ECCB9A181ED0}"/>
              </a:ext>
            </a:extLst>
          </p:cNvPr>
          <p:cNvPicPr>
            <a:picLocks noChangeAspect="1"/>
          </p:cNvPicPr>
          <p:nvPr/>
        </p:nvPicPr>
        <p:blipFill>
          <a:blip r:embed="rId5">
            <a:extLst>
              <a:ext uri="{28A0092B-C50C-407E-A947-70E740481C1C}">
                <a14:useLocalDpi xmlns:a14="http://schemas.microsoft.com/office/drawing/2010/main" val="0"/>
              </a:ext>
            </a:extLst>
          </a:blip>
          <a:srcRect l="10497" t="4921" r="10946" b="4126"/>
          <a:stretch>
            <a:fillRect/>
          </a:stretch>
        </p:blipFill>
        <p:spPr>
          <a:xfrm>
            <a:off x="10662301" y="3265715"/>
            <a:ext cx="1529699" cy="3592285"/>
          </a:xfrm>
          <a:prstGeom prst="rect">
            <a:avLst/>
          </a:prstGeom>
        </p:spPr>
      </p:pic>
      <p:pic>
        <p:nvPicPr>
          <p:cNvPr id="3" name="Picture 2" descr="A group of people jumping into a river&#10;&#10;AI-generated content may be incorrect.">
            <a:extLst>
              <a:ext uri="{FF2B5EF4-FFF2-40B4-BE49-F238E27FC236}">
                <a16:creationId xmlns:a16="http://schemas.microsoft.com/office/drawing/2014/main" id="{52666954-23FC-8E2B-3B37-DA5DAF2F434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228599" y="239485"/>
            <a:ext cx="2307772" cy="1741715"/>
          </a:xfrm>
          <a:prstGeom prst="rect">
            <a:avLst/>
          </a:prstGeom>
        </p:spPr>
      </p:pic>
      <p:pic>
        <p:nvPicPr>
          <p:cNvPr id="5" name="Picture 4" descr="A group of people sitting around a fire&#10;&#10;AI-generated content may be incorrect.">
            <a:extLst>
              <a:ext uri="{FF2B5EF4-FFF2-40B4-BE49-F238E27FC236}">
                <a16:creationId xmlns:a16="http://schemas.microsoft.com/office/drawing/2014/main" id="{E453EFB2-B064-6874-6173-08C9A15550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8599" y="2534892"/>
            <a:ext cx="2427091" cy="1884707"/>
          </a:xfrm>
          <a:prstGeom prst="rect">
            <a:avLst/>
          </a:prstGeom>
        </p:spPr>
      </p:pic>
      <p:pic>
        <p:nvPicPr>
          <p:cNvPr id="8" name="Picture 7">
            <a:extLst>
              <a:ext uri="{FF2B5EF4-FFF2-40B4-BE49-F238E27FC236}">
                <a16:creationId xmlns:a16="http://schemas.microsoft.com/office/drawing/2014/main" id="{45FA8697-B7B5-F992-A2D8-0366D17A2B7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87044" y="4808655"/>
            <a:ext cx="2168646" cy="1660289"/>
          </a:xfrm>
          <a:prstGeom prst="rect">
            <a:avLst/>
          </a:prstGeom>
        </p:spPr>
      </p:pic>
      <p:pic>
        <p:nvPicPr>
          <p:cNvPr id="12" name="Picture 11" descr="A red splatter on a white background&#10;&#10;AI-generated content may be incorrect.">
            <a:extLst>
              <a:ext uri="{FF2B5EF4-FFF2-40B4-BE49-F238E27FC236}">
                <a16:creationId xmlns:a16="http://schemas.microsoft.com/office/drawing/2014/main" id="{1524F1E9-F5A4-B8A0-B747-3AF1C923DD5A}"/>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41033" b="88859" l="2174" r="73234">
                        <a14:foregroundMark x1="26223" y1="45652" x2="24728" y2="41304"/>
                        <a14:foregroundMark x1="7745" y1="53397" x2="2174" y2="53940"/>
                        <a14:foregroundMark x1="42255" y1="80707" x2="41712" y2="88859"/>
                        <a14:foregroundMark x1="65082" y1="66304" x2="73234" y2="72011"/>
                      </a14:backgroundRemoval>
                    </a14:imgEffect>
                  </a14:imgLayer>
                </a14:imgProps>
              </a:ext>
              <a:ext uri="{28A0092B-C50C-407E-A947-70E740481C1C}">
                <a14:useLocalDpi xmlns:a14="http://schemas.microsoft.com/office/drawing/2010/main" val="0"/>
              </a:ext>
            </a:extLst>
          </a:blip>
          <a:srcRect t="40614" r="26349" b="11471"/>
          <a:stretch>
            <a:fillRect/>
          </a:stretch>
        </p:blipFill>
        <p:spPr>
          <a:xfrm>
            <a:off x="7690932" y="0"/>
            <a:ext cx="4501068" cy="2928257"/>
          </a:xfrm>
          <a:prstGeom prst="rect">
            <a:avLst/>
          </a:prstGeom>
        </p:spPr>
      </p:pic>
      <p:pic>
        <p:nvPicPr>
          <p:cNvPr id="14" name="Picture 13" descr="A piece of lined paper&#10;&#10;AI-generated content may be incorrect.">
            <a:extLst>
              <a:ext uri="{FF2B5EF4-FFF2-40B4-BE49-F238E27FC236}">
                <a16:creationId xmlns:a16="http://schemas.microsoft.com/office/drawing/2014/main" id="{AF4B232D-8D4E-ED67-E158-F628C5A4C928}"/>
              </a:ext>
            </a:extLst>
          </p:cNvPr>
          <p:cNvPicPr>
            <a:picLocks noChangeAspect="1"/>
          </p:cNvPicPr>
          <p:nvPr/>
        </p:nvPicPr>
        <p:blipFill>
          <a:blip r:embed="rId11">
            <a:extLst>
              <a:ext uri="{28A0092B-C50C-407E-A947-70E740481C1C}">
                <a14:useLocalDpi xmlns:a14="http://schemas.microsoft.com/office/drawing/2010/main" val="0"/>
              </a:ext>
            </a:extLst>
          </a:blip>
          <a:srcRect l="8530" t="16031" r="8095" b="15238"/>
          <a:stretch>
            <a:fillRect/>
          </a:stretch>
        </p:blipFill>
        <p:spPr>
          <a:xfrm>
            <a:off x="3657600" y="3151415"/>
            <a:ext cx="4634992" cy="3820884"/>
          </a:xfrm>
          <a:prstGeom prst="rect">
            <a:avLst/>
          </a:prstGeom>
        </p:spPr>
      </p:pic>
      <p:pic>
        <p:nvPicPr>
          <p:cNvPr id="18" name="Picture 17" descr="Several pieces of tape on a white background&#10;&#10;AI-generated content may be incorrect.">
            <a:extLst>
              <a:ext uri="{FF2B5EF4-FFF2-40B4-BE49-F238E27FC236}">
                <a16:creationId xmlns:a16="http://schemas.microsoft.com/office/drawing/2014/main" id="{C5D48236-8E1F-9973-BA7A-B22C3FAA4234}"/>
              </a:ext>
            </a:extLst>
          </p:cNvPr>
          <p:cNvPicPr>
            <a:picLocks noChangeAspect="1"/>
          </p:cNvPicPr>
          <p:nvPr/>
        </p:nvPicPr>
        <p:blipFill>
          <a:blip r:embed="rId12">
            <a:extLst>
              <a:ext uri="{28A0092B-C50C-407E-A947-70E740481C1C}">
                <a14:useLocalDpi xmlns:a14="http://schemas.microsoft.com/office/drawing/2010/main" val="0"/>
              </a:ext>
            </a:extLst>
          </a:blip>
          <a:srcRect l="15923" t="9980" r="22343" b="78293"/>
          <a:stretch>
            <a:fillRect/>
          </a:stretch>
        </p:blipFill>
        <p:spPr>
          <a:xfrm>
            <a:off x="4659510" y="2749324"/>
            <a:ext cx="2721429" cy="804182"/>
          </a:xfrm>
          <a:prstGeom prst="rect">
            <a:avLst/>
          </a:prstGeom>
        </p:spPr>
      </p:pic>
      <p:pic>
        <p:nvPicPr>
          <p:cNvPr id="22" name="Picture 21" descr="A cat sleeping on a white surface&#10;&#10;AI-generated content may be incorrect.">
            <a:extLst>
              <a:ext uri="{FF2B5EF4-FFF2-40B4-BE49-F238E27FC236}">
                <a16:creationId xmlns:a16="http://schemas.microsoft.com/office/drawing/2014/main" id="{0B9A041A-F6DF-39BD-504B-D63A32927364}"/>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2299" b="97701" l="408" r="98505">
                        <a14:foregroundMark x1="11277" y1="12644" x2="8016" y2="5364"/>
                        <a14:foregroundMark x1="8016" y1="5364" x2="13179" y2="2299"/>
                        <a14:foregroundMark x1="13179" y1="2299" x2="21060" y2="6130"/>
                        <a14:foregroundMark x1="21060" y1="6130" x2="24049" y2="6897"/>
                        <a14:foregroundMark x1="10598" y1="18391" x2="8152" y2="26245"/>
                        <a14:foregroundMark x1="8152" y1="26245" x2="1902" y2="29502"/>
                        <a14:foregroundMark x1="1902" y1="29502" x2="679" y2="31992"/>
                        <a14:foregroundMark x1="679" y1="31992" x2="679" y2="31992"/>
                        <a14:foregroundMark x1="89130" y1="16475" x2="95245" y2="19923"/>
                        <a14:foregroundMark x1="95245" y1="19923" x2="97962" y2="26820"/>
                        <a14:foregroundMark x1="97962" y1="26820" x2="98641" y2="34866"/>
                        <a14:foregroundMark x1="98641" y1="34866" x2="95924" y2="47318"/>
                        <a14:foregroundMark x1="70652" y1="90230" x2="67663" y2="98467"/>
                        <a14:foregroundMark x1="67663" y1="98467" x2="72826" y2="99234"/>
                        <a14:foregroundMark x1="72826" y1="99234" x2="78397" y2="97701"/>
                        <a14:foregroundMark x1="78397" y1="97701" x2="80163" y2="91379"/>
                      </a14:backgroundRemoval>
                    </a14:imgEffect>
                  </a14:imgLayer>
                </a14:imgProps>
              </a:ext>
              <a:ext uri="{28A0092B-C50C-407E-A947-70E740481C1C}">
                <a14:useLocalDpi xmlns:a14="http://schemas.microsoft.com/office/drawing/2010/main" val="0"/>
              </a:ext>
            </a:extLst>
          </a:blip>
          <a:stretch>
            <a:fillRect/>
          </a:stretch>
        </p:blipFill>
        <p:spPr>
          <a:xfrm>
            <a:off x="1440439" y="3429000"/>
            <a:ext cx="230226" cy="163285"/>
          </a:xfrm>
          <a:prstGeom prst="rect">
            <a:avLst/>
          </a:prstGeom>
        </p:spPr>
      </p:pic>
      <p:sp>
        <p:nvSpPr>
          <p:cNvPr id="2" name="TextBox 1">
            <a:extLst>
              <a:ext uri="{FF2B5EF4-FFF2-40B4-BE49-F238E27FC236}">
                <a16:creationId xmlns:a16="http://schemas.microsoft.com/office/drawing/2014/main" id="{A1AC3D3C-15F6-F39C-A608-848798F13331}"/>
              </a:ext>
            </a:extLst>
          </p:cNvPr>
          <p:cNvSpPr txBox="1"/>
          <p:nvPr/>
        </p:nvSpPr>
        <p:spPr>
          <a:xfrm>
            <a:off x="4103914" y="5217973"/>
            <a:ext cx="4188678" cy="1754326"/>
          </a:xfrm>
          <a:prstGeom prst="rect">
            <a:avLst/>
          </a:prstGeom>
          <a:noFill/>
        </p:spPr>
        <p:txBody>
          <a:bodyPr wrap="square" rtlCol="0">
            <a:spAutoFit/>
          </a:bodyPr>
          <a:lstStyle/>
          <a:p>
            <a:r>
              <a:rPr lang="en-GB" dirty="0"/>
              <a:t>“A time of storm and stress (G.S Hall 1904)</a:t>
            </a:r>
          </a:p>
          <a:p>
            <a:pPr marL="342900" indent="-342900">
              <a:buAutoNum type="arabicPeriod"/>
            </a:pPr>
            <a:r>
              <a:rPr lang="en-GB" dirty="0"/>
              <a:t>Conflict with parents</a:t>
            </a:r>
          </a:p>
          <a:p>
            <a:pPr marL="342900" indent="-342900">
              <a:buAutoNum type="arabicPeriod"/>
            </a:pPr>
            <a:r>
              <a:rPr lang="en-GB" dirty="0"/>
              <a:t>Mood </a:t>
            </a:r>
            <a:r>
              <a:rPr lang="en-GB" dirty="0" err="1"/>
              <a:t>distruptions</a:t>
            </a:r>
            <a:endParaRPr lang="en-GB" dirty="0"/>
          </a:p>
          <a:p>
            <a:pPr marL="342900" indent="-342900">
              <a:buAutoNum type="arabicPeriod"/>
            </a:pPr>
            <a:r>
              <a:rPr lang="en-GB" dirty="0"/>
              <a:t>Risk taking behaviour</a:t>
            </a:r>
          </a:p>
          <a:p>
            <a:pPr marL="342900" indent="-342900">
              <a:buAutoNum type="arabicPeriod"/>
            </a:pPr>
            <a:endParaRPr lang="en-GB" dirty="0"/>
          </a:p>
        </p:txBody>
      </p:sp>
      <p:sp>
        <p:nvSpPr>
          <p:cNvPr id="4" name="TextBox 3">
            <a:extLst>
              <a:ext uri="{FF2B5EF4-FFF2-40B4-BE49-F238E27FC236}">
                <a16:creationId xmlns:a16="http://schemas.microsoft.com/office/drawing/2014/main" id="{EC25F35D-C92B-92A3-2B04-FD345562DA4D}"/>
              </a:ext>
            </a:extLst>
          </p:cNvPr>
          <p:cNvSpPr txBox="1"/>
          <p:nvPr/>
        </p:nvSpPr>
        <p:spPr>
          <a:xfrm>
            <a:off x="4103914" y="3733800"/>
            <a:ext cx="4049486" cy="1200329"/>
          </a:xfrm>
          <a:prstGeom prst="rect">
            <a:avLst/>
          </a:prstGeom>
          <a:noFill/>
        </p:spPr>
        <p:txBody>
          <a:bodyPr wrap="square" rtlCol="0">
            <a:spAutoFit/>
          </a:bodyPr>
          <a:lstStyle/>
          <a:p>
            <a:r>
              <a:rPr lang="en-GB" dirty="0"/>
              <a:t>“A transition beginning with puberty and ending with the adoption of adult roles. Spanning roughly between the ages of 10 – 25. (</a:t>
            </a:r>
            <a:r>
              <a:rPr lang="en-GB" dirty="0" err="1"/>
              <a:t>Stienburg</a:t>
            </a:r>
            <a:r>
              <a:rPr lang="en-GB" dirty="0"/>
              <a:t> 2019)</a:t>
            </a:r>
          </a:p>
        </p:txBody>
      </p:sp>
      <p:sp>
        <p:nvSpPr>
          <p:cNvPr id="6" name="TextBox 5">
            <a:extLst>
              <a:ext uri="{FF2B5EF4-FFF2-40B4-BE49-F238E27FC236}">
                <a16:creationId xmlns:a16="http://schemas.microsoft.com/office/drawing/2014/main" id="{1ADE6869-971C-5438-0195-C019B46F9780}"/>
              </a:ext>
            </a:extLst>
          </p:cNvPr>
          <p:cNvSpPr txBox="1"/>
          <p:nvPr/>
        </p:nvSpPr>
        <p:spPr>
          <a:xfrm>
            <a:off x="9416143" y="76200"/>
            <a:ext cx="2775857" cy="1477328"/>
          </a:xfrm>
          <a:prstGeom prst="rect">
            <a:avLst/>
          </a:prstGeom>
          <a:noFill/>
        </p:spPr>
        <p:txBody>
          <a:bodyPr wrap="square" rtlCol="0">
            <a:spAutoFit/>
          </a:bodyPr>
          <a:lstStyle/>
          <a:p>
            <a:r>
              <a:rPr lang="en-GB" dirty="0"/>
              <a:t>Wellbeing is not just the absence of health. It includes the way that people feel about themselves and their life</a:t>
            </a:r>
          </a:p>
        </p:txBody>
      </p:sp>
      <p:pic>
        <p:nvPicPr>
          <p:cNvPr id="15" name="Picture 14" descr="A blue note with a yellow tape&#10;&#10;AI-generated content may be incorrect.">
            <a:extLst>
              <a:ext uri="{FF2B5EF4-FFF2-40B4-BE49-F238E27FC236}">
                <a16:creationId xmlns:a16="http://schemas.microsoft.com/office/drawing/2014/main" id="{46CD129E-5766-BA76-5C31-1CF73F3EF794}"/>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2853" b="89946" l="9647" r="89946">
                        <a14:foregroundMark x1="28125" y1="14266" x2="30571" y2="2989"/>
                        <a14:foregroundMark x1="24728" y1="16712" x2="14810" y2="16576"/>
                        <a14:foregroundMark x1="14810" y1="16576" x2="9783" y2="24728"/>
                        <a14:foregroundMark x1="9783" y1="24728" x2="9647" y2="55299"/>
                      </a14:backgroundRemoval>
                    </a14:imgEffect>
                  </a14:imgLayer>
                </a14:imgProps>
              </a:ext>
              <a:ext uri="{28A0092B-C50C-407E-A947-70E740481C1C}">
                <a14:useLocalDpi xmlns:a14="http://schemas.microsoft.com/office/drawing/2010/main" val="0"/>
              </a:ext>
            </a:extLst>
          </a:blip>
          <a:stretch>
            <a:fillRect/>
          </a:stretch>
        </p:blipFill>
        <p:spPr>
          <a:xfrm>
            <a:off x="8129307" y="4245429"/>
            <a:ext cx="2722286" cy="2722286"/>
          </a:xfrm>
          <a:prstGeom prst="rect">
            <a:avLst/>
          </a:prstGeom>
        </p:spPr>
      </p:pic>
      <p:pic>
        <p:nvPicPr>
          <p:cNvPr id="17" name="Picture 16" descr="A cloud shaped object with blue stitching&#10;&#10;AI-generated content may be incorrect.">
            <a:extLst>
              <a:ext uri="{FF2B5EF4-FFF2-40B4-BE49-F238E27FC236}">
                <a16:creationId xmlns:a16="http://schemas.microsoft.com/office/drawing/2014/main" id="{3E18D976-AA51-7451-4080-DF3DC9BDED24}"/>
              </a:ext>
            </a:extLst>
          </p:cNvPr>
          <p:cNvPicPr>
            <a:picLocks noChangeAspect="1"/>
          </p:cNvPicPr>
          <p:nvPr/>
        </p:nvPicPr>
        <p:blipFill>
          <a:blip r:embed="rId17">
            <a:extLst>
              <a:ext uri="{BEBA8EAE-BF5A-486C-A8C5-ECC9F3942E4B}">
                <a14:imgProps xmlns:a14="http://schemas.microsoft.com/office/drawing/2010/main">
                  <a14:imgLayer r:embed="rId18">
                    <a14:imgEffect>
                      <a14:backgroundRemoval t="2626" b="97374" l="4348" r="96332">
                        <a14:foregroundMark x1="29755" y1="18182" x2="20516" y2="18384"/>
                        <a14:foregroundMark x1="20516" y1="18384" x2="4348" y2="30707"/>
                        <a14:foregroundMark x1="4348" y1="30707" x2="408" y2="44040"/>
                        <a14:foregroundMark x1="408" y1="44040" x2="4348" y2="56364"/>
                        <a14:foregroundMark x1="4348" y1="56364" x2="20516" y2="68889"/>
                        <a14:foregroundMark x1="20516" y1="68889" x2="21060" y2="68889"/>
                        <a14:foregroundMark x1="34375" y1="8687" x2="43614" y2="3434"/>
                        <a14:foregroundMark x1="43614" y1="3434" x2="53804" y2="3232"/>
                        <a14:foregroundMark x1="53804" y1="3232" x2="61821" y2="10505"/>
                        <a14:foregroundMark x1="93071" y1="38788" x2="97283" y2="47677"/>
                        <a14:foregroundMark x1="97283" y1="47677" x2="96467" y2="63636"/>
                        <a14:foregroundMark x1="96467" y1="63636" x2="91576" y2="70303"/>
                        <a14:foregroundMark x1="66304" y1="90909" x2="72690" y2="95758"/>
                        <a14:foregroundMark x1="72690" y1="95758" x2="82880" y2="91717"/>
                        <a14:foregroundMark x1="60598" y1="94343" x2="49728" y2="97374"/>
                        <a14:foregroundMark x1="49728" y1="97374" x2="43207" y2="94949"/>
                      </a14:backgroundRemoval>
                    </a14:imgEffect>
                  </a14:imgLayer>
                </a14:imgProps>
              </a:ext>
              <a:ext uri="{28A0092B-C50C-407E-A947-70E740481C1C}">
                <a14:useLocalDpi xmlns:a14="http://schemas.microsoft.com/office/drawing/2010/main" val="0"/>
              </a:ext>
            </a:extLst>
          </a:blip>
          <a:stretch>
            <a:fillRect/>
          </a:stretch>
        </p:blipFill>
        <p:spPr>
          <a:xfrm>
            <a:off x="7690932" y="2455654"/>
            <a:ext cx="2354825" cy="1583748"/>
          </a:xfrm>
          <a:prstGeom prst="rect">
            <a:avLst/>
          </a:prstGeom>
        </p:spPr>
      </p:pic>
      <p:sp>
        <p:nvSpPr>
          <p:cNvPr id="20" name="TextBox 19">
            <a:extLst>
              <a:ext uri="{FF2B5EF4-FFF2-40B4-BE49-F238E27FC236}">
                <a16:creationId xmlns:a16="http://schemas.microsoft.com/office/drawing/2014/main" id="{A1655001-A504-42CC-FC88-E447EE9BC7F1}"/>
              </a:ext>
            </a:extLst>
          </p:cNvPr>
          <p:cNvSpPr txBox="1"/>
          <p:nvPr/>
        </p:nvSpPr>
        <p:spPr>
          <a:xfrm>
            <a:off x="8042016" y="3059668"/>
            <a:ext cx="1708632" cy="369332"/>
          </a:xfrm>
          <a:prstGeom prst="rect">
            <a:avLst/>
          </a:prstGeom>
          <a:noFill/>
        </p:spPr>
        <p:txBody>
          <a:bodyPr wrap="square" rtlCol="0">
            <a:spAutoFit/>
          </a:bodyPr>
          <a:lstStyle/>
          <a:p>
            <a:r>
              <a:rPr lang="en-GB" dirty="0">
                <a:solidFill>
                  <a:schemeClr val="accent2">
                    <a:lumMod val="75000"/>
                  </a:schemeClr>
                </a:solidFill>
              </a:rPr>
              <a:t>Heavily argued!</a:t>
            </a:r>
          </a:p>
        </p:txBody>
      </p:sp>
      <p:sp>
        <p:nvSpPr>
          <p:cNvPr id="21" name="TextBox 20">
            <a:extLst>
              <a:ext uri="{FF2B5EF4-FFF2-40B4-BE49-F238E27FC236}">
                <a16:creationId xmlns:a16="http://schemas.microsoft.com/office/drawing/2014/main" id="{D30F49CE-481A-DB1C-FDD8-53790599E48F}"/>
              </a:ext>
            </a:extLst>
          </p:cNvPr>
          <p:cNvSpPr txBox="1"/>
          <p:nvPr/>
        </p:nvSpPr>
        <p:spPr>
          <a:xfrm>
            <a:off x="8495567" y="4732456"/>
            <a:ext cx="2153050" cy="2862322"/>
          </a:xfrm>
          <a:prstGeom prst="rect">
            <a:avLst/>
          </a:prstGeom>
          <a:noFill/>
        </p:spPr>
        <p:txBody>
          <a:bodyPr wrap="square" rtlCol="0">
            <a:spAutoFit/>
          </a:bodyPr>
          <a:lstStyle/>
          <a:p>
            <a:r>
              <a:rPr lang="en-GB" u="sng" dirty="0"/>
              <a:t>Marcia Herman-Giddens: Landmark 1997</a:t>
            </a:r>
          </a:p>
          <a:p>
            <a:r>
              <a:rPr lang="en-GB" dirty="0"/>
              <a:t>7yo: 15% black girl 7% white girls</a:t>
            </a:r>
          </a:p>
          <a:p>
            <a:r>
              <a:rPr lang="en-GB" dirty="0"/>
              <a:t>Showed signs of </a:t>
            </a:r>
            <a:r>
              <a:rPr lang="en-GB" dirty="0" err="1"/>
              <a:t>pubery</a:t>
            </a:r>
            <a:endParaRPr lang="en-GB" dirty="0"/>
          </a:p>
          <a:p>
            <a:endParaRPr lang="en-GB" dirty="0"/>
          </a:p>
          <a:p>
            <a:endParaRPr lang="en-GB" dirty="0"/>
          </a:p>
          <a:p>
            <a:endParaRPr lang="en-GB" dirty="0"/>
          </a:p>
        </p:txBody>
      </p:sp>
      <p:sp>
        <p:nvSpPr>
          <p:cNvPr id="23" name="TextBox 22">
            <a:extLst>
              <a:ext uri="{FF2B5EF4-FFF2-40B4-BE49-F238E27FC236}">
                <a16:creationId xmlns:a16="http://schemas.microsoft.com/office/drawing/2014/main" id="{9120A1C3-5806-AB13-6432-895C4A0C5D08}"/>
              </a:ext>
            </a:extLst>
          </p:cNvPr>
          <p:cNvSpPr txBox="1"/>
          <p:nvPr/>
        </p:nvSpPr>
        <p:spPr>
          <a:xfrm>
            <a:off x="3737654" y="552147"/>
            <a:ext cx="5547860" cy="1200329"/>
          </a:xfrm>
          <a:prstGeom prst="rect">
            <a:avLst/>
          </a:prstGeom>
          <a:noFill/>
        </p:spPr>
        <p:txBody>
          <a:bodyPr wrap="square" rtlCol="0">
            <a:spAutoFit/>
          </a:bodyPr>
          <a:lstStyle/>
          <a:p>
            <a:r>
              <a:rPr lang="en-GB" dirty="0">
                <a:solidFill>
                  <a:schemeClr val="bg1"/>
                </a:solidFill>
              </a:rPr>
              <a:t>Youth workers are social architects. </a:t>
            </a:r>
          </a:p>
          <a:p>
            <a:r>
              <a:rPr lang="en-GB" dirty="0">
                <a:solidFill>
                  <a:schemeClr val="bg1"/>
                </a:solidFill>
              </a:rPr>
              <a:t>They don’t build the building but provides scaffolding and blueprints so the young person can build it (NYA) (</a:t>
            </a:r>
            <a:r>
              <a:rPr lang="en-GB" dirty="0" err="1">
                <a:solidFill>
                  <a:schemeClr val="bg1"/>
                </a:solidFill>
              </a:rPr>
              <a:t>Coorney</a:t>
            </a:r>
            <a:r>
              <a:rPr lang="en-GB" dirty="0">
                <a:solidFill>
                  <a:schemeClr val="bg1"/>
                </a:solidFill>
              </a:rPr>
              <a:t> et al, 2024)</a:t>
            </a:r>
          </a:p>
        </p:txBody>
      </p:sp>
      <mc:AlternateContent xmlns:mc="http://schemas.openxmlformats.org/markup-compatibility/2006">
        <mc:Choice xmlns:p14="http://schemas.microsoft.com/office/powerpoint/2010/main" Requires="p14">
          <p:contentPart p14:bwMode="auto" r:id="rId19">
            <p14:nvContentPartPr>
              <p14:cNvPr id="26" name="Ink 25">
                <a:extLst>
                  <a:ext uri="{FF2B5EF4-FFF2-40B4-BE49-F238E27FC236}">
                    <a16:creationId xmlns:a16="http://schemas.microsoft.com/office/drawing/2014/main" id="{F4D35FF5-ED58-FF9E-36AD-8047DAAAF380}"/>
                  </a:ext>
                </a:extLst>
              </p14:cNvPr>
              <p14:cNvContentPartPr/>
              <p14:nvPr/>
            </p14:nvContentPartPr>
            <p14:xfrm>
              <a:off x="10536343" y="2491457"/>
              <a:ext cx="1632960" cy="547200"/>
            </p14:xfrm>
          </p:contentPart>
        </mc:Choice>
        <mc:Fallback>
          <p:pic>
            <p:nvPicPr>
              <p:cNvPr id="26" name="Ink 25">
                <a:extLst>
                  <a:ext uri="{FF2B5EF4-FFF2-40B4-BE49-F238E27FC236}">
                    <a16:creationId xmlns:a16="http://schemas.microsoft.com/office/drawing/2014/main" id="{F4D35FF5-ED58-FF9E-36AD-8047DAAAF380}"/>
                  </a:ext>
                </a:extLst>
              </p:cNvPr>
              <p:cNvPicPr/>
              <p:nvPr/>
            </p:nvPicPr>
            <p:blipFill>
              <a:blip r:embed="rId20"/>
              <a:stretch>
                <a:fillRect/>
              </a:stretch>
            </p:blipFill>
            <p:spPr>
              <a:xfrm>
                <a:off x="10518703" y="2473457"/>
                <a:ext cx="1668600" cy="58284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8" name="Ink 27">
                <a:extLst>
                  <a:ext uri="{FF2B5EF4-FFF2-40B4-BE49-F238E27FC236}">
                    <a16:creationId xmlns:a16="http://schemas.microsoft.com/office/drawing/2014/main" id="{BC23192D-EBF3-6F20-EFF6-BE80251C060C}"/>
                  </a:ext>
                </a:extLst>
              </p14:cNvPr>
              <p14:cNvContentPartPr/>
              <p14:nvPr/>
            </p14:nvContentPartPr>
            <p14:xfrm>
              <a:off x="3940423" y="2535737"/>
              <a:ext cx="720" cy="229320"/>
            </p14:xfrm>
          </p:contentPart>
        </mc:Choice>
        <mc:Fallback>
          <p:pic>
            <p:nvPicPr>
              <p:cNvPr id="28" name="Ink 27">
                <a:extLst>
                  <a:ext uri="{FF2B5EF4-FFF2-40B4-BE49-F238E27FC236}">
                    <a16:creationId xmlns:a16="http://schemas.microsoft.com/office/drawing/2014/main" id="{BC23192D-EBF3-6F20-EFF6-BE80251C060C}"/>
                  </a:ext>
                </a:extLst>
              </p:cNvPr>
              <p:cNvPicPr/>
              <p:nvPr/>
            </p:nvPicPr>
            <p:blipFill>
              <a:blip r:embed="rId22"/>
              <a:stretch>
                <a:fillRect/>
              </a:stretch>
            </p:blipFill>
            <p:spPr>
              <a:xfrm>
                <a:off x="3904423" y="2517737"/>
                <a:ext cx="72000" cy="264960"/>
              </a:xfrm>
              <a:prstGeom prst="rect">
                <a:avLst/>
              </a:prstGeom>
            </p:spPr>
          </p:pic>
        </mc:Fallback>
      </mc:AlternateContent>
      <p:grpSp>
        <p:nvGrpSpPr>
          <p:cNvPr id="35" name="Group 34">
            <a:extLst>
              <a:ext uri="{FF2B5EF4-FFF2-40B4-BE49-F238E27FC236}">
                <a16:creationId xmlns:a16="http://schemas.microsoft.com/office/drawing/2014/main" id="{16AC280E-6932-AD76-8FF2-616D67B2A554}"/>
              </a:ext>
            </a:extLst>
          </p:cNvPr>
          <p:cNvGrpSpPr/>
          <p:nvPr/>
        </p:nvGrpSpPr>
        <p:grpSpPr>
          <a:xfrm>
            <a:off x="3796783" y="2536097"/>
            <a:ext cx="598680" cy="678960"/>
            <a:chOff x="3796783" y="2536097"/>
            <a:chExt cx="598680" cy="678960"/>
          </a:xfrm>
        </p:grpSpPr>
        <mc:AlternateContent xmlns:mc="http://schemas.openxmlformats.org/markup-compatibility/2006">
          <mc:Choice xmlns:p14="http://schemas.microsoft.com/office/powerpoint/2010/main" Requires="p14">
            <p:contentPart p14:bwMode="auto" r:id="rId23">
              <p14:nvContentPartPr>
                <p14:cNvPr id="29" name="Ink 28">
                  <a:extLst>
                    <a:ext uri="{FF2B5EF4-FFF2-40B4-BE49-F238E27FC236}">
                      <a16:creationId xmlns:a16="http://schemas.microsoft.com/office/drawing/2014/main" id="{E56E2548-7B8C-65B3-45E0-6FC8CC521CE0}"/>
                    </a:ext>
                  </a:extLst>
                </p14:cNvPr>
                <p14:cNvContentPartPr/>
                <p14:nvPr/>
              </p14:nvContentPartPr>
              <p14:xfrm>
                <a:off x="3962023" y="2536097"/>
                <a:ext cx="184680" cy="120240"/>
              </p14:xfrm>
            </p:contentPart>
          </mc:Choice>
          <mc:Fallback>
            <p:pic>
              <p:nvPicPr>
                <p:cNvPr id="29" name="Ink 28">
                  <a:extLst>
                    <a:ext uri="{FF2B5EF4-FFF2-40B4-BE49-F238E27FC236}">
                      <a16:creationId xmlns:a16="http://schemas.microsoft.com/office/drawing/2014/main" id="{E56E2548-7B8C-65B3-45E0-6FC8CC521CE0}"/>
                    </a:ext>
                  </a:extLst>
                </p:cNvPr>
                <p:cNvPicPr/>
                <p:nvPr/>
              </p:nvPicPr>
              <p:blipFill>
                <a:blip r:embed="rId24"/>
                <a:stretch>
                  <a:fillRect/>
                </a:stretch>
              </p:blipFill>
              <p:spPr>
                <a:xfrm>
                  <a:off x="3944023" y="2518097"/>
                  <a:ext cx="220320" cy="15588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30" name="Ink 29">
                  <a:extLst>
                    <a:ext uri="{FF2B5EF4-FFF2-40B4-BE49-F238E27FC236}">
                      <a16:creationId xmlns:a16="http://schemas.microsoft.com/office/drawing/2014/main" id="{18A4B8BE-7B8C-A9FD-82F0-9E43FA856CC2}"/>
                    </a:ext>
                  </a:extLst>
                </p14:cNvPr>
                <p14:cNvContentPartPr/>
                <p14:nvPr/>
              </p14:nvContentPartPr>
              <p14:xfrm>
                <a:off x="4158223" y="2623577"/>
                <a:ext cx="199080" cy="207720"/>
              </p14:xfrm>
            </p:contentPart>
          </mc:Choice>
          <mc:Fallback>
            <p:pic>
              <p:nvPicPr>
                <p:cNvPr id="30" name="Ink 29">
                  <a:extLst>
                    <a:ext uri="{FF2B5EF4-FFF2-40B4-BE49-F238E27FC236}">
                      <a16:creationId xmlns:a16="http://schemas.microsoft.com/office/drawing/2014/main" id="{18A4B8BE-7B8C-A9FD-82F0-9E43FA856CC2}"/>
                    </a:ext>
                  </a:extLst>
                </p:cNvPr>
                <p:cNvPicPr/>
                <p:nvPr/>
              </p:nvPicPr>
              <p:blipFill>
                <a:blip r:embed="rId26"/>
                <a:stretch>
                  <a:fillRect/>
                </a:stretch>
              </p:blipFill>
              <p:spPr>
                <a:xfrm>
                  <a:off x="4140223" y="2605577"/>
                  <a:ext cx="234720" cy="24336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32" name="Ink 31">
                  <a:extLst>
                    <a:ext uri="{FF2B5EF4-FFF2-40B4-BE49-F238E27FC236}">
                      <a16:creationId xmlns:a16="http://schemas.microsoft.com/office/drawing/2014/main" id="{F40DD3C8-D495-D91F-4EF1-264A1EBB2087}"/>
                    </a:ext>
                  </a:extLst>
                </p14:cNvPr>
                <p14:cNvContentPartPr/>
                <p14:nvPr/>
              </p14:nvContentPartPr>
              <p14:xfrm>
                <a:off x="4148503" y="2841017"/>
                <a:ext cx="246960" cy="188280"/>
              </p14:xfrm>
            </p:contentPart>
          </mc:Choice>
          <mc:Fallback>
            <p:pic>
              <p:nvPicPr>
                <p:cNvPr id="32" name="Ink 31">
                  <a:extLst>
                    <a:ext uri="{FF2B5EF4-FFF2-40B4-BE49-F238E27FC236}">
                      <a16:creationId xmlns:a16="http://schemas.microsoft.com/office/drawing/2014/main" id="{F40DD3C8-D495-D91F-4EF1-264A1EBB2087}"/>
                    </a:ext>
                  </a:extLst>
                </p:cNvPr>
                <p:cNvPicPr/>
                <p:nvPr/>
              </p:nvPicPr>
              <p:blipFill>
                <a:blip r:embed="rId28"/>
                <a:stretch>
                  <a:fillRect/>
                </a:stretch>
              </p:blipFill>
              <p:spPr>
                <a:xfrm>
                  <a:off x="4130863" y="2823017"/>
                  <a:ext cx="282600" cy="22392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33" name="Ink 32">
                  <a:extLst>
                    <a:ext uri="{FF2B5EF4-FFF2-40B4-BE49-F238E27FC236}">
                      <a16:creationId xmlns:a16="http://schemas.microsoft.com/office/drawing/2014/main" id="{3027396D-A6D2-6726-68E9-52D5A3005752}"/>
                    </a:ext>
                  </a:extLst>
                </p14:cNvPr>
                <p14:cNvContentPartPr/>
                <p14:nvPr/>
              </p14:nvContentPartPr>
              <p14:xfrm>
                <a:off x="3972463" y="3026057"/>
                <a:ext cx="164520" cy="189000"/>
              </p14:xfrm>
            </p:contentPart>
          </mc:Choice>
          <mc:Fallback>
            <p:pic>
              <p:nvPicPr>
                <p:cNvPr id="33" name="Ink 32">
                  <a:extLst>
                    <a:ext uri="{FF2B5EF4-FFF2-40B4-BE49-F238E27FC236}">
                      <a16:creationId xmlns:a16="http://schemas.microsoft.com/office/drawing/2014/main" id="{3027396D-A6D2-6726-68E9-52D5A3005752}"/>
                    </a:ext>
                  </a:extLst>
                </p:cNvPr>
                <p:cNvPicPr/>
                <p:nvPr/>
              </p:nvPicPr>
              <p:blipFill>
                <a:blip r:embed="rId30"/>
                <a:stretch>
                  <a:fillRect/>
                </a:stretch>
              </p:blipFill>
              <p:spPr>
                <a:xfrm>
                  <a:off x="3954823" y="3008057"/>
                  <a:ext cx="200160" cy="22464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34" name="Ink 33">
                  <a:extLst>
                    <a:ext uri="{FF2B5EF4-FFF2-40B4-BE49-F238E27FC236}">
                      <a16:creationId xmlns:a16="http://schemas.microsoft.com/office/drawing/2014/main" id="{C17652BE-8376-8B57-B852-B7A011034E74}"/>
                    </a:ext>
                  </a:extLst>
                </p14:cNvPr>
                <p14:cNvContentPartPr/>
                <p14:nvPr/>
              </p14:nvContentPartPr>
              <p14:xfrm>
                <a:off x="3796783" y="2826617"/>
                <a:ext cx="176400" cy="188640"/>
              </p14:xfrm>
            </p:contentPart>
          </mc:Choice>
          <mc:Fallback>
            <p:pic>
              <p:nvPicPr>
                <p:cNvPr id="34" name="Ink 33">
                  <a:extLst>
                    <a:ext uri="{FF2B5EF4-FFF2-40B4-BE49-F238E27FC236}">
                      <a16:creationId xmlns:a16="http://schemas.microsoft.com/office/drawing/2014/main" id="{C17652BE-8376-8B57-B852-B7A011034E74}"/>
                    </a:ext>
                  </a:extLst>
                </p:cNvPr>
                <p:cNvPicPr/>
                <p:nvPr/>
              </p:nvPicPr>
              <p:blipFill>
                <a:blip r:embed="rId32"/>
                <a:stretch>
                  <a:fillRect/>
                </a:stretch>
              </p:blipFill>
              <p:spPr>
                <a:xfrm>
                  <a:off x="3779143" y="2808977"/>
                  <a:ext cx="212040" cy="2242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3">
            <p14:nvContentPartPr>
              <p14:cNvPr id="36" name="Ink 35">
                <a:extLst>
                  <a:ext uri="{FF2B5EF4-FFF2-40B4-BE49-F238E27FC236}">
                    <a16:creationId xmlns:a16="http://schemas.microsoft.com/office/drawing/2014/main" id="{59736501-195C-DC95-9AB4-D974703820B3}"/>
                  </a:ext>
                </a:extLst>
              </p14:cNvPr>
              <p14:cNvContentPartPr/>
              <p14:nvPr/>
            </p14:nvContentPartPr>
            <p14:xfrm>
              <a:off x="3913783" y="2797817"/>
              <a:ext cx="27000" cy="15480"/>
            </p14:xfrm>
          </p:contentPart>
        </mc:Choice>
        <mc:Fallback>
          <p:pic>
            <p:nvPicPr>
              <p:cNvPr id="36" name="Ink 35">
                <a:extLst>
                  <a:ext uri="{FF2B5EF4-FFF2-40B4-BE49-F238E27FC236}">
                    <a16:creationId xmlns:a16="http://schemas.microsoft.com/office/drawing/2014/main" id="{59736501-195C-DC95-9AB4-D974703820B3}"/>
                  </a:ext>
                </a:extLst>
              </p:cNvPr>
              <p:cNvPicPr/>
              <p:nvPr/>
            </p:nvPicPr>
            <p:blipFill>
              <a:blip r:embed="rId34"/>
              <a:stretch>
                <a:fillRect/>
              </a:stretch>
            </p:blipFill>
            <p:spPr>
              <a:xfrm>
                <a:off x="3895783" y="2779817"/>
                <a:ext cx="62640" cy="5112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38" name="Ink 37">
                <a:extLst>
                  <a:ext uri="{FF2B5EF4-FFF2-40B4-BE49-F238E27FC236}">
                    <a16:creationId xmlns:a16="http://schemas.microsoft.com/office/drawing/2014/main" id="{E032B7F1-2972-6266-50F8-271433E683D7}"/>
                  </a:ext>
                </a:extLst>
              </p14:cNvPr>
              <p14:cNvContentPartPr/>
              <p14:nvPr/>
            </p14:nvContentPartPr>
            <p14:xfrm>
              <a:off x="4556743" y="2460857"/>
              <a:ext cx="105120" cy="110160"/>
            </p14:xfrm>
          </p:contentPart>
        </mc:Choice>
        <mc:Fallback>
          <p:pic>
            <p:nvPicPr>
              <p:cNvPr id="38" name="Ink 37">
                <a:extLst>
                  <a:ext uri="{FF2B5EF4-FFF2-40B4-BE49-F238E27FC236}">
                    <a16:creationId xmlns:a16="http://schemas.microsoft.com/office/drawing/2014/main" id="{E032B7F1-2972-6266-50F8-271433E683D7}"/>
                  </a:ext>
                </a:extLst>
              </p:cNvPr>
              <p:cNvPicPr/>
              <p:nvPr/>
            </p:nvPicPr>
            <p:blipFill>
              <a:blip r:embed="rId36"/>
              <a:stretch>
                <a:fillRect/>
              </a:stretch>
            </p:blipFill>
            <p:spPr>
              <a:xfrm>
                <a:off x="4538743" y="2443217"/>
                <a:ext cx="140760" cy="14580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40" name="Ink 39">
                <a:extLst>
                  <a:ext uri="{FF2B5EF4-FFF2-40B4-BE49-F238E27FC236}">
                    <a16:creationId xmlns:a16="http://schemas.microsoft.com/office/drawing/2014/main" id="{B829097E-054F-681A-B5C4-193E8A673928}"/>
                  </a:ext>
                </a:extLst>
              </p14:cNvPr>
              <p14:cNvContentPartPr/>
              <p14:nvPr/>
            </p14:nvContentPartPr>
            <p14:xfrm>
              <a:off x="4932943" y="2462297"/>
              <a:ext cx="150480" cy="150480"/>
            </p14:xfrm>
          </p:contentPart>
        </mc:Choice>
        <mc:Fallback>
          <p:pic>
            <p:nvPicPr>
              <p:cNvPr id="40" name="Ink 39">
                <a:extLst>
                  <a:ext uri="{FF2B5EF4-FFF2-40B4-BE49-F238E27FC236}">
                    <a16:creationId xmlns:a16="http://schemas.microsoft.com/office/drawing/2014/main" id="{B829097E-054F-681A-B5C4-193E8A673928}"/>
                  </a:ext>
                </a:extLst>
              </p:cNvPr>
              <p:cNvPicPr/>
              <p:nvPr/>
            </p:nvPicPr>
            <p:blipFill>
              <a:blip r:embed="rId38"/>
              <a:stretch>
                <a:fillRect/>
              </a:stretch>
            </p:blipFill>
            <p:spPr>
              <a:xfrm>
                <a:off x="4915303" y="2444297"/>
                <a:ext cx="186120" cy="186120"/>
              </a:xfrm>
              <a:prstGeom prst="rect">
                <a:avLst/>
              </a:prstGeom>
            </p:spPr>
          </p:pic>
        </mc:Fallback>
      </mc:AlternateContent>
      <p:sp>
        <p:nvSpPr>
          <p:cNvPr id="41" name="TextBox 40">
            <a:extLst>
              <a:ext uri="{FF2B5EF4-FFF2-40B4-BE49-F238E27FC236}">
                <a16:creationId xmlns:a16="http://schemas.microsoft.com/office/drawing/2014/main" id="{9AF1201F-4DA2-5579-A494-DCDB1139F6C2}"/>
              </a:ext>
            </a:extLst>
          </p:cNvPr>
          <p:cNvSpPr txBox="1"/>
          <p:nvPr/>
        </p:nvSpPr>
        <p:spPr>
          <a:xfrm>
            <a:off x="5299644" y="3458987"/>
            <a:ext cx="1774744" cy="369332"/>
          </a:xfrm>
          <a:prstGeom prst="rect">
            <a:avLst/>
          </a:prstGeom>
          <a:noFill/>
        </p:spPr>
        <p:txBody>
          <a:bodyPr wrap="square" rtlCol="0">
            <a:spAutoFit/>
          </a:bodyPr>
          <a:lstStyle/>
          <a:p>
            <a:r>
              <a:rPr lang="en-GB" dirty="0"/>
              <a:t>Adolescence</a:t>
            </a:r>
          </a:p>
        </p:txBody>
      </p:sp>
    </p:spTree>
    <p:extLst>
      <p:ext uri="{BB962C8B-B14F-4D97-AF65-F5344CB8AC3E}">
        <p14:creationId xmlns:p14="http://schemas.microsoft.com/office/powerpoint/2010/main" val="1861072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een bird kite with a face&#10;&#10;AI-generated content may be incorrect.">
            <a:extLst>
              <a:ext uri="{FF2B5EF4-FFF2-40B4-BE49-F238E27FC236}">
                <a16:creationId xmlns:a16="http://schemas.microsoft.com/office/drawing/2014/main" id="{D10CF74E-D23E-6CF1-4E80-735797DABA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0931" y="0"/>
            <a:ext cx="4188787" cy="6858000"/>
          </a:xfrm>
          <a:prstGeom prst="rect">
            <a:avLst/>
          </a:prstGeom>
        </p:spPr>
      </p:pic>
      <p:pic>
        <p:nvPicPr>
          <p:cNvPr id="10" name="Picture 9" descr="A red guitar with stickers on it&#10;&#10;AI-generated content may be incorrect.">
            <a:extLst>
              <a:ext uri="{FF2B5EF4-FFF2-40B4-BE49-F238E27FC236}">
                <a16:creationId xmlns:a16="http://schemas.microsoft.com/office/drawing/2014/main" id="{F223E6F0-B7A5-68D9-5D56-C2128735BD10}"/>
              </a:ext>
            </a:extLst>
          </p:cNvPr>
          <p:cNvPicPr>
            <a:picLocks noChangeAspect="1"/>
          </p:cNvPicPr>
          <p:nvPr/>
        </p:nvPicPr>
        <p:blipFill>
          <a:blip r:embed="rId4">
            <a:extLst>
              <a:ext uri="{28A0092B-C50C-407E-A947-70E740481C1C}">
                <a14:useLocalDpi xmlns:a14="http://schemas.microsoft.com/office/drawing/2010/main" val="0"/>
              </a:ext>
            </a:extLst>
          </a:blip>
          <a:srcRect l="36984" t="4762" r="35555" b="7460"/>
          <a:stretch>
            <a:fillRect/>
          </a:stretch>
        </p:blipFill>
        <p:spPr>
          <a:xfrm>
            <a:off x="0" y="903513"/>
            <a:ext cx="1883229" cy="6019801"/>
          </a:xfrm>
          <a:prstGeom prst="rect">
            <a:avLst/>
          </a:prstGeom>
        </p:spPr>
      </p:pic>
      <p:pic>
        <p:nvPicPr>
          <p:cNvPr id="4" name="Picture 3" descr="A piece of lined paper&#10;&#10;AI-generated content may be incorrect.">
            <a:extLst>
              <a:ext uri="{FF2B5EF4-FFF2-40B4-BE49-F238E27FC236}">
                <a16:creationId xmlns:a16="http://schemas.microsoft.com/office/drawing/2014/main" id="{1956CD60-1C39-18BE-63B9-FCBF34563B25}"/>
              </a:ext>
            </a:extLst>
          </p:cNvPr>
          <p:cNvPicPr>
            <a:picLocks noChangeAspect="1"/>
          </p:cNvPicPr>
          <p:nvPr/>
        </p:nvPicPr>
        <p:blipFill>
          <a:blip r:embed="rId5">
            <a:extLst>
              <a:ext uri="{28A0092B-C50C-407E-A947-70E740481C1C}">
                <a14:useLocalDpi xmlns:a14="http://schemas.microsoft.com/office/drawing/2010/main" val="0"/>
              </a:ext>
            </a:extLst>
          </a:blip>
          <a:srcRect l="8530" t="16031" r="8095" b="15238"/>
          <a:stretch>
            <a:fillRect/>
          </a:stretch>
        </p:blipFill>
        <p:spPr>
          <a:xfrm>
            <a:off x="1556997" y="92529"/>
            <a:ext cx="4634992" cy="3820884"/>
          </a:xfrm>
          <a:prstGeom prst="rect">
            <a:avLst/>
          </a:prstGeom>
        </p:spPr>
      </p:pic>
      <p:pic>
        <p:nvPicPr>
          <p:cNvPr id="5" name="Picture 4" descr="Several pieces of tape on a white background&#10;&#10;AI-generated content may be incorrect.">
            <a:extLst>
              <a:ext uri="{FF2B5EF4-FFF2-40B4-BE49-F238E27FC236}">
                <a16:creationId xmlns:a16="http://schemas.microsoft.com/office/drawing/2014/main" id="{3FCB4C32-6634-D01F-355D-F54534EB5EF2}"/>
              </a:ext>
            </a:extLst>
          </p:cNvPr>
          <p:cNvPicPr>
            <a:picLocks noChangeAspect="1"/>
          </p:cNvPicPr>
          <p:nvPr/>
        </p:nvPicPr>
        <p:blipFill>
          <a:blip r:embed="rId6">
            <a:extLst>
              <a:ext uri="{28A0092B-C50C-407E-A947-70E740481C1C}">
                <a14:useLocalDpi xmlns:a14="http://schemas.microsoft.com/office/drawing/2010/main" val="0"/>
              </a:ext>
            </a:extLst>
          </a:blip>
          <a:srcRect l="15923" t="9980" r="22343" b="78293"/>
          <a:stretch>
            <a:fillRect/>
          </a:stretch>
        </p:blipFill>
        <p:spPr>
          <a:xfrm rot="21105760">
            <a:off x="675227" y="95930"/>
            <a:ext cx="2721429" cy="804182"/>
          </a:xfrm>
          <a:prstGeom prst="rect">
            <a:avLst/>
          </a:prstGeom>
        </p:spPr>
      </p:pic>
      <p:pic>
        <p:nvPicPr>
          <p:cNvPr id="7" name="Picture 6" descr="A group of pieces of tape&#10;&#10;AI-generated content may be incorrect.">
            <a:extLst>
              <a:ext uri="{FF2B5EF4-FFF2-40B4-BE49-F238E27FC236}">
                <a16:creationId xmlns:a16="http://schemas.microsoft.com/office/drawing/2014/main" id="{13928B06-568D-82A3-F619-4E7DED6C9A43}"/>
              </a:ext>
            </a:extLst>
          </p:cNvPr>
          <p:cNvPicPr>
            <a:picLocks noChangeAspect="1"/>
          </p:cNvPicPr>
          <p:nvPr/>
        </p:nvPicPr>
        <p:blipFill>
          <a:blip r:embed="rId7">
            <a:extLst>
              <a:ext uri="{28A0092B-C50C-407E-A947-70E740481C1C}">
                <a14:useLocalDpi xmlns:a14="http://schemas.microsoft.com/office/drawing/2010/main" val="0"/>
              </a:ext>
            </a:extLst>
          </a:blip>
          <a:srcRect l="78032" t="84323" r="6315" b="3809"/>
          <a:stretch>
            <a:fillRect/>
          </a:stretch>
        </p:blipFill>
        <p:spPr>
          <a:xfrm>
            <a:off x="1868177" y="4100819"/>
            <a:ext cx="3075044" cy="2673484"/>
          </a:xfrm>
          <a:prstGeom prst="rect">
            <a:avLst/>
          </a:prstGeom>
        </p:spPr>
      </p:pic>
      <p:pic>
        <p:nvPicPr>
          <p:cNvPr id="9" name="Picture 8" descr="Several pieces of tape on a white background&#10;&#10;AI-generated content may be incorrect.">
            <a:extLst>
              <a:ext uri="{FF2B5EF4-FFF2-40B4-BE49-F238E27FC236}">
                <a16:creationId xmlns:a16="http://schemas.microsoft.com/office/drawing/2014/main" id="{ADFD336A-9F54-C67A-5739-E489F2372EE1}"/>
              </a:ext>
            </a:extLst>
          </p:cNvPr>
          <p:cNvPicPr>
            <a:picLocks noChangeAspect="1"/>
          </p:cNvPicPr>
          <p:nvPr/>
        </p:nvPicPr>
        <p:blipFill>
          <a:blip r:embed="rId6">
            <a:extLst>
              <a:ext uri="{28A0092B-C50C-407E-A947-70E740481C1C}">
                <a14:useLocalDpi xmlns:a14="http://schemas.microsoft.com/office/drawing/2010/main" val="0"/>
              </a:ext>
            </a:extLst>
          </a:blip>
          <a:srcRect l="38885" t="9980" r="22343" b="84030"/>
          <a:stretch>
            <a:fillRect/>
          </a:stretch>
        </p:blipFill>
        <p:spPr>
          <a:xfrm>
            <a:off x="3874493" y="6389915"/>
            <a:ext cx="1909320" cy="458894"/>
          </a:xfrm>
          <a:prstGeom prst="rect">
            <a:avLst/>
          </a:prstGeom>
        </p:spPr>
      </p:pic>
      <p:pic>
        <p:nvPicPr>
          <p:cNvPr id="11" name="Picture 10" descr="Several pieces of tape on a white background&#10;&#10;AI-generated content may be incorrect.">
            <a:extLst>
              <a:ext uri="{FF2B5EF4-FFF2-40B4-BE49-F238E27FC236}">
                <a16:creationId xmlns:a16="http://schemas.microsoft.com/office/drawing/2014/main" id="{CEBF0FEE-A0F7-AD60-D332-469E305BA604}"/>
              </a:ext>
            </a:extLst>
          </p:cNvPr>
          <p:cNvPicPr>
            <a:picLocks noChangeAspect="1"/>
          </p:cNvPicPr>
          <p:nvPr/>
        </p:nvPicPr>
        <p:blipFill>
          <a:blip r:embed="rId6">
            <a:extLst>
              <a:ext uri="{28A0092B-C50C-407E-A947-70E740481C1C}">
                <a14:useLocalDpi xmlns:a14="http://schemas.microsoft.com/office/drawing/2010/main" val="0"/>
              </a:ext>
            </a:extLst>
          </a:blip>
          <a:srcRect l="15923" t="9980" r="54345" b="78293"/>
          <a:stretch>
            <a:fillRect/>
          </a:stretch>
        </p:blipFill>
        <p:spPr>
          <a:xfrm>
            <a:off x="1636982" y="4100819"/>
            <a:ext cx="797917" cy="489563"/>
          </a:xfrm>
          <a:prstGeom prst="rect">
            <a:avLst/>
          </a:prstGeom>
        </p:spPr>
      </p:pic>
      <p:sp>
        <p:nvSpPr>
          <p:cNvPr id="2" name="TextBox 1">
            <a:extLst>
              <a:ext uri="{FF2B5EF4-FFF2-40B4-BE49-F238E27FC236}">
                <a16:creationId xmlns:a16="http://schemas.microsoft.com/office/drawing/2014/main" id="{D7B9928D-9750-FB8A-0867-372C5D853E95}"/>
              </a:ext>
            </a:extLst>
          </p:cNvPr>
          <p:cNvSpPr txBox="1"/>
          <p:nvPr/>
        </p:nvSpPr>
        <p:spPr>
          <a:xfrm>
            <a:off x="9836349" y="534181"/>
            <a:ext cx="2355651" cy="369332"/>
          </a:xfrm>
          <a:prstGeom prst="rect">
            <a:avLst/>
          </a:prstGeom>
          <a:noFill/>
        </p:spPr>
        <p:txBody>
          <a:bodyPr wrap="square" rtlCol="0">
            <a:spAutoFit/>
          </a:bodyPr>
          <a:lstStyle/>
          <a:p>
            <a:r>
              <a:rPr lang="en-GB" dirty="0"/>
              <a:t>Biological Transitions</a:t>
            </a:r>
          </a:p>
        </p:txBody>
      </p:sp>
      <p:sp>
        <p:nvSpPr>
          <p:cNvPr id="6" name="TextBox 5">
            <a:extLst>
              <a:ext uri="{FF2B5EF4-FFF2-40B4-BE49-F238E27FC236}">
                <a16:creationId xmlns:a16="http://schemas.microsoft.com/office/drawing/2014/main" id="{143ABFB5-2331-B76B-E452-5A036C85D917}"/>
              </a:ext>
            </a:extLst>
          </p:cNvPr>
          <p:cNvSpPr txBox="1"/>
          <p:nvPr/>
        </p:nvSpPr>
        <p:spPr>
          <a:xfrm>
            <a:off x="2215491" y="4403778"/>
            <a:ext cx="2449471" cy="2308324"/>
          </a:xfrm>
          <a:prstGeom prst="rect">
            <a:avLst/>
          </a:prstGeom>
          <a:noFill/>
        </p:spPr>
        <p:txBody>
          <a:bodyPr wrap="square" rtlCol="0">
            <a:spAutoFit/>
          </a:bodyPr>
          <a:lstStyle/>
          <a:p>
            <a:r>
              <a:rPr lang="en-GB" dirty="0"/>
              <a:t>Archibald et al (2003) </a:t>
            </a:r>
          </a:p>
          <a:p>
            <a:r>
              <a:rPr lang="en-GB" dirty="0"/>
              <a:t>5 stages of puberty</a:t>
            </a:r>
          </a:p>
          <a:p>
            <a:pPr marL="342900" indent="-342900">
              <a:buAutoNum type="arabicPeriod"/>
            </a:pPr>
            <a:r>
              <a:rPr lang="en-GB" dirty="0"/>
              <a:t>Growth</a:t>
            </a:r>
          </a:p>
          <a:p>
            <a:pPr marL="342900" indent="-342900">
              <a:buAutoNum type="arabicPeriod"/>
            </a:pPr>
            <a:r>
              <a:rPr lang="en-GB" dirty="0"/>
              <a:t>Body composition</a:t>
            </a:r>
          </a:p>
          <a:p>
            <a:pPr marL="342900" indent="-342900">
              <a:buAutoNum type="arabicPeriod"/>
            </a:pPr>
            <a:r>
              <a:rPr lang="en-GB" dirty="0"/>
              <a:t>Circulatory and raspatory</a:t>
            </a:r>
          </a:p>
          <a:p>
            <a:pPr marL="342900" indent="-342900">
              <a:buAutoNum type="arabicPeriod"/>
            </a:pPr>
            <a:r>
              <a:rPr lang="en-GB" dirty="0"/>
              <a:t>Hormonal and endocrine activity</a:t>
            </a:r>
          </a:p>
        </p:txBody>
      </p:sp>
      <p:sp>
        <p:nvSpPr>
          <p:cNvPr id="12" name="TextBox 11">
            <a:extLst>
              <a:ext uri="{FF2B5EF4-FFF2-40B4-BE49-F238E27FC236}">
                <a16:creationId xmlns:a16="http://schemas.microsoft.com/office/drawing/2014/main" id="{540704D9-4FCE-106C-776C-B690CCE966B9}"/>
              </a:ext>
            </a:extLst>
          </p:cNvPr>
          <p:cNvSpPr txBox="1"/>
          <p:nvPr/>
        </p:nvSpPr>
        <p:spPr>
          <a:xfrm>
            <a:off x="2108355" y="726332"/>
            <a:ext cx="3864117" cy="954107"/>
          </a:xfrm>
          <a:prstGeom prst="rect">
            <a:avLst/>
          </a:prstGeom>
          <a:noFill/>
        </p:spPr>
        <p:txBody>
          <a:bodyPr wrap="square" rtlCol="0">
            <a:spAutoFit/>
          </a:bodyPr>
          <a:lstStyle/>
          <a:p>
            <a:r>
              <a:rPr lang="en-GB" sz="1400" dirty="0"/>
              <a:t>The coordinated series of neuroendocrine and physical process that transfers a child into a mature individual capable of reproduction. (National Institute of heath)</a:t>
            </a:r>
          </a:p>
        </p:txBody>
      </p:sp>
      <p:sp>
        <p:nvSpPr>
          <p:cNvPr id="16" name="TextBox 15">
            <a:extLst>
              <a:ext uri="{FF2B5EF4-FFF2-40B4-BE49-F238E27FC236}">
                <a16:creationId xmlns:a16="http://schemas.microsoft.com/office/drawing/2014/main" id="{B98BEAD4-E793-928D-9784-A22ACC986D63}"/>
              </a:ext>
            </a:extLst>
          </p:cNvPr>
          <p:cNvSpPr txBox="1"/>
          <p:nvPr/>
        </p:nvSpPr>
        <p:spPr>
          <a:xfrm>
            <a:off x="4277586" y="4128505"/>
            <a:ext cx="1546435" cy="276999"/>
          </a:xfrm>
          <a:prstGeom prst="rect">
            <a:avLst/>
          </a:prstGeom>
          <a:noFill/>
        </p:spPr>
        <p:txBody>
          <a:bodyPr wrap="square" rtlCol="0">
            <a:spAutoFit/>
          </a:bodyPr>
          <a:lstStyle/>
          <a:p>
            <a:r>
              <a:rPr lang="en-GB" sz="1200" dirty="0">
                <a:solidFill>
                  <a:srgbClr val="CC6600"/>
                </a:solidFill>
              </a:rPr>
              <a:t>Hip growth</a:t>
            </a:r>
          </a:p>
        </p:txBody>
      </p:sp>
      <p:sp>
        <p:nvSpPr>
          <p:cNvPr id="17" name="TextBox 16">
            <a:extLst>
              <a:ext uri="{FF2B5EF4-FFF2-40B4-BE49-F238E27FC236}">
                <a16:creationId xmlns:a16="http://schemas.microsoft.com/office/drawing/2014/main" id="{598E0018-C72B-B6A4-3CBB-0926F2BCBAEB}"/>
              </a:ext>
            </a:extLst>
          </p:cNvPr>
          <p:cNvSpPr txBox="1"/>
          <p:nvPr/>
        </p:nvSpPr>
        <p:spPr>
          <a:xfrm>
            <a:off x="8598868" y="3414271"/>
            <a:ext cx="1464830" cy="276999"/>
          </a:xfrm>
          <a:prstGeom prst="rect">
            <a:avLst/>
          </a:prstGeom>
          <a:noFill/>
        </p:spPr>
        <p:txBody>
          <a:bodyPr wrap="square" rtlCol="0">
            <a:spAutoFit/>
          </a:bodyPr>
          <a:lstStyle/>
          <a:p>
            <a:r>
              <a:rPr lang="en-GB" sz="1200" dirty="0">
                <a:solidFill>
                  <a:srgbClr val="CC6600"/>
                </a:solidFill>
              </a:rPr>
              <a:t>Ejaculation</a:t>
            </a:r>
          </a:p>
        </p:txBody>
      </p:sp>
      <p:pic>
        <p:nvPicPr>
          <p:cNvPr id="19" name="Picture 18" descr="A child and child sitting on a stone wall&#10;&#10;AI-generated content may be incorrect.">
            <a:extLst>
              <a:ext uri="{FF2B5EF4-FFF2-40B4-BE49-F238E27FC236}">
                <a16:creationId xmlns:a16="http://schemas.microsoft.com/office/drawing/2014/main" id="{9072A0C0-6ADA-D879-2BDC-A16711F42897}"/>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6833" b="89882" l="9516" r="89649">
                        <a14:foregroundMark x1="37396" y1="9987" x2="27880" y2="7884"/>
                        <a14:foregroundMark x1="27880" y1="7884" x2="24207" y2="9987"/>
                        <a14:foregroundMark x1="13189" y1="31932" x2="8180" y2="39553"/>
                        <a14:foregroundMark x1="8180" y1="39553" x2="9516" y2="48095"/>
                        <a14:foregroundMark x1="9516" y1="48095" x2="10684" y2="49409"/>
                        <a14:foregroundMark x1="48247" y1="7359" x2="59432" y2="6833"/>
                        <a14:foregroundMark x1="59432" y1="6833" x2="62938" y2="9724"/>
                        <a14:foregroundMark x1="71285" y1="32063" x2="76127" y2="41524"/>
                        <a14:foregroundMark x1="41569" y1="46386" x2="50751" y2="44152"/>
                        <a14:foregroundMark x1="50751" y1="44152" x2="56093" y2="37451"/>
                        <a14:foregroundMark x1="56093" y1="37451" x2="55426" y2="44678"/>
                        <a14:foregroundMark x1="55426" y1="44678" x2="51920" y2="46781"/>
                        <a14:foregroundMark x1="75292" y1="39159" x2="71786" y2="31932"/>
                        <a14:foregroundMark x1="71786" y1="31932" x2="79967" y2="38896"/>
                        <a14:backgroundMark x1="39399" y1="52431" x2="47579" y2="47438"/>
                        <a14:backgroundMark x1="47579" y1="47438" x2="47579" y2="56899"/>
                        <a14:backgroundMark x1="47579" y1="56899" x2="52755" y2="72930"/>
                        <a14:backgroundMark x1="52755" y1="72930" x2="45075" y2="67937"/>
                        <a14:backgroundMark x1="45075" y1="67937" x2="40568" y2="53219"/>
                        <a14:backgroundMark x1="59265" y1="56767" x2="67279" y2="73456"/>
                        <a14:backgroundMark x1="67279" y1="73456" x2="63105" y2="80026"/>
                        <a14:backgroundMark x1="63105" y1="80026" x2="65109" y2="72142"/>
                        <a14:backgroundMark x1="65109" y1="72142" x2="62437" y2="63863"/>
                        <a14:backgroundMark x1="59432" y1="55585" x2="60267" y2="55716"/>
                        <a14:backgroundMark x1="72621" y1="54665" x2="79967" y2="50854"/>
                        <a14:backgroundMark x1="79967" y1="50854" x2="84808" y2="44941"/>
                        <a14:backgroundMark x1="31886" y1="81340" x2="40401" y2="78187"/>
                        <a14:backgroundMark x1="40401" y1="78187" x2="40401" y2="80946"/>
                        <a14:backgroundMark x1="59599" y1="55322" x2="60768" y2="58213"/>
                      </a14:backgroundRemoval>
                    </a14:imgEffect>
                  </a14:imgLayer>
                </a14:imgProps>
              </a:ext>
              <a:ext uri="{28A0092B-C50C-407E-A947-70E740481C1C}">
                <a14:useLocalDpi xmlns:a14="http://schemas.microsoft.com/office/drawing/2010/main" val="0"/>
              </a:ext>
            </a:extLst>
          </a:blip>
          <a:srcRect l="3988" t="4776" r="17062" b="13936"/>
          <a:stretch>
            <a:fillRect/>
          </a:stretch>
        </p:blipFill>
        <p:spPr>
          <a:xfrm>
            <a:off x="5077208" y="1367918"/>
            <a:ext cx="3604039" cy="4714383"/>
          </a:xfrm>
          <a:prstGeom prst="rect">
            <a:avLst/>
          </a:prstGeom>
        </p:spPr>
      </p:pic>
      <p:sp>
        <p:nvSpPr>
          <p:cNvPr id="20" name="TextBox 19">
            <a:extLst>
              <a:ext uri="{FF2B5EF4-FFF2-40B4-BE49-F238E27FC236}">
                <a16:creationId xmlns:a16="http://schemas.microsoft.com/office/drawing/2014/main" id="{894FCF95-7797-FF1F-0696-F7D61A3A6CFB}"/>
              </a:ext>
            </a:extLst>
          </p:cNvPr>
          <p:cNvSpPr txBox="1"/>
          <p:nvPr/>
        </p:nvSpPr>
        <p:spPr>
          <a:xfrm>
            <a:off x="7162620" y="1090919"/>
            <a:ext cx="1387012" cy="276999"/>
          </a:xfrm>
          <a:prstGeom prst="rect">
            <a:avLst/>
          </a:prstGeom>
          <a:noFill/>
        </p:spPr>
        <p:txBody>
          <a:bodyPr wrap="square" rtlCol="0">
            <a:spAutoFit/>
          </a:bodyPr>
          <a:lstStyle/>
          <a:p>
            <a:r>
              <a:rPr lang="en-GB" sz="1200" dirty="0">
                <a:solidFill>
                  <a:srgbClr val="CC6600"/>
                </a:solidFill>
              </a:rPr>
              <a:t>Facial hair</a:t>
            </a:r>
          </a:p>
        </p:txBody>
      </p:sp>
      <p:sp>
        <p:nvSpPr>
          <p:cNvPr id="21" name="TextBox 20">
            <a:extLst>
              <a:ext uri="{FF2B5EF4-FFF2-40B4-BE49-F238E27FC236}">
                <a16:creationId xmlns:a16="http://schemas.microsoft.com/office/drawing/2014/main" id="{E4B827A4-2001-2394-BA43-FDFAF5473ACA}"/>
              </a:ext>
            </a:extLst>
          </p:cNvPr>
          <p:cNvSpPr txBox="1"/>
          <p:nvPr/>
        </p:nvSpPr>
        <p:spPr>
          <a:xfrm>
            <a:off x="8003213" y="1827192"/>
            <a:ext cx="1131550" cy="276999"/>
          </a:xfrm>
          <a:prstGeom prst="rect">
            <a:avLst/>
          </a:prstGeom>
          <a:noFill/>
        </p:spPr>
        <p:txBody>
          <a:bodyPr wrap="square" rtlCol="0">
            <a:spAutoFit/>
          </a:bodyPr>
          <a:lstStyle/>
          <a:p>
            <a:r>
              <a:rPr lang="en-GB" sz="1200" dirty="0">
                <a:solidFill>
                  <a:srgbClr val="CC6600"/>
                </a:solidFill>
              </a:rPr>
              <a:t>Voice change</a:t>
            </a:r>
          </a:p>
        </p:txBody>
      </p:sp>
      <p:sp>
        <p:nvSpPr>
          <p:cNvPr id="22" name="TextBox 21">
            <a:extLst>
              <a:ext uri="{FF2B5EF4-FFF2-40B4-BE49-F238E27FC236}">
                <a16:creationId xmlns:a16="http://schemas.microsoft.com/office/drawing/2014/main" id="{DE65A2C2-69C0-AA87-0CF5-A37EA6A06011}"/>
              </a:ext>
            </a:extLst>
          </p:cNvPr>
          <p:cNvSpPr txBox="1"/>
          <p:nvPr/>
        </p:nvSpPr>
        <p:spPr>
          <a:xfrm>
            <a:off x="7980284" y="2415881"/>
            <a:ext cx="1464830" cy="276999"/>
          </a:xfrm>
          <a:prstGeom prst="rect">
            <a:avLst/>
          </a:prstGeom>
          <a:noFill/>
        </p:spPr>
        <p:txBody>
          <a:bodyPr wrap="square" rtlCol="0">
            <a:spAutoFit/>
          </a:bodyPr>
          <a:lstStyle/>
          <a:p>
            <a:r>
              <a:rPr lang="en-GB" sz="1200" dirty="0">
                <a:solidFill>
                  <a:srgbClr val="CC6600"/>
                </a:solidFill>
              </a:rPr>
              <a:t>Underarm hair</a:t>
            </a:r>
          </a:p>
        </p:txBody>
      </p:sp>
      <p:sp>
        <p:nvSpPr>
          <p:cNvPr id="23" name="TextBox 22">
            <a:extLst>
              <a:ext uri="{FF2B5EF4-FFF2-40B4-BE49-F238E27FC236}">
                <a16:creationId xmlns:a16="http://schemas.microsoft.com/office/drawing/2014/main" id="{EE3438E2-5507-1D64-7978-FCD5A521F799}"/>
              </a:ext>
            </a:extLst>
          </p:cNvPr>
          <p:cNvSpPr txBox="1"/>
          <p:nvPr/>
        </p:nvSpPr>
        <p:spPr>
          <a:xfrm>
            <a:off x="8416575" y="4165121"/>
            <a:ext cx="1028539" cy="276999"/>
          </a:xfrm>
          <a:prstGeom prst="rect">
            <a:avLst/>
          </a:prstGeom>
          <a:noFill/>
        </p:spPr>
        <p:txBody>
          <a:bodyPr wrap="square" rtlCol="0">
            <a:spAutoFit/>
          </a:bodyPr>
          <a:lstStyle/>
          <a:p>
            <a:r>
              <a:rPr lang="en-GB" sz="1200" dirty="0">
                <a:solidFill>
                  <a:srgbClr val="CC6600"/>
                </a:solidFill>
              </a:rPr>
              <a:t>Pubic  hair</a:t>
            </a:r>
          </a:p>
        </p:txBody>
      </p:sp>
      <p:sp>
        <p:nvSpPr>
          <p:cNvPr id="24" name="TextBox 23">
            <a:extLst>
              <a:ext uri="{FF2B5EF4-FFF2-40B4-BE49-F238E27FC236}">
                <a16:creationId xmlns:a16="http://schemas.microsoft.com/office/drawing/2014/main" id="{ED55DFF5-9C10-368E-0BBF-49123419CD8A}"/>
              </a:ext>
            </a:extLst>
          </p:cNvPr>
          <p:cNvSpPr txBox="1"/>
          <p:nvPr/>
        </p:nvSpPr>
        <p:spPr>
          <a:xfrm>
            <a:off x="8547536" y="4915971"/>
            <a:ext cx="1112743" cy="276999"/>
          </a:xfrm>
          <a:prstGeom prst="rect">
            <a:avLst/>
          </a:prstGeom>
          <a:noFill/>
        </p:spPr>
        <p:txBody>
          <a:bodyPr wrap="square" rtlCol="0">
            <a:spAutoFit/>
          </a:bodyPr>
          <a:lstStyle/>
          <a:p>
            <a:r>
              <a:rPr lang="en-GB" sz="1200" dirty="0">
                <a:solidFill>
                  <a:srgbClr val="CC6600"/>
                </a:solidFill>
              </a:rPr>
              <a:t>Growth spurt</a:t>
            </a:r>
          </a:p>
        </p:txBody>
      </p:sp>
      <p:sp>
        <p:nvSpPr>
          <p:cNvPr id="25" name="TextBox 24">
            <a:extLst>
              <a:ext uri="{FF2B5EF4-FFF2-40B4-BE49-F238E27FC236}">
                <a16:creationId xmlns:a16="http://schemas.microsoft.com/office/drawing/2014/main" id="{3757DF20-762C-5F39-0654-0D515DB7E2B7}"/>
              </a:ext>
            </a:extLst>
          </p:cNvPr>
          <p:cNvSpPr txBox="1"/>
          <p:nvPr/>
        </p:nvSpPr>
        <p:spPr>
          <a:xfrm>
            <a:off x="5723208" y="1216566"/>
            <a:ext cx="1270507" cy="276999"/>
          </a:xfrm>
          <a:prstGeom prst="rect">
            <a:avLst/>
          </a:prstGeom>
          <a:noFill/>
        </p:spPr>
        <p:txBody>
          <a:bodyPr wrap="square" rtlCol="0">
            <a:spAutoFit/>
          </a:bodyPr>
          <a:lstStyle/>
          <a:p>
            <a:r>
              <a:rPr lang="en-GB" sz="1200" dirty="0">
                <a:solidFill>
                  <a:srgbClr val="CC6600"/>
                </a:solidFill>
              </a:rPr>
              <a:t>Menstruation</a:t>
            </a:r>
          </a:p>
        </p:txBody>
      </p:sp>
      <p:sp>
        <p:nvSpPr>
          <p:cNvPr id="26" name="TextBox 25">
            <a:extLst>
              <a:ext uri="{FF2B5EF4-FFF2-40B4-BE49-F238E27FC236}">
                <a16:creationId xmlns:a16="http://schemas.microsoft.com/office/drawing/2014/main" id="{32FA4C5D-E44E-2E6E-137F-347AF1F4FC28}"/>
              </a:ext>
            </a:extLst>
          </p:cNvPr>
          <p:cNvSpPr txBox="1"/>
          <p:nvPr/>
        </p:nvSpPr>
        <p:spPr>
          <a:xfrm>
            <a:off x="4534421" y="2438172"/>
            <a:ext cx="1650411" cy="276999"/>
          </a:xfrm>
          <a:prstGeom prst="rect">
            <a:avLst/>
          </a:prstGeom>
          <a:noFill/>
        </p:spPr>
        <p:txBody>
          <a:bodyPr wrap="square" rtlCol="0">
            <a:spAutoFit/>
          </a:bodyPr>
          <a:lstStyle/>
          <a:p>
            <a:r>
              <a:rPr lang="en-GB" sz="1200" dirty="0">
                <a:solidFill>
                  <a:srgbClr val="CC6600"/>
                </a:solidFill>
              </a:rPr>
              <a:t>Pubic hair</a:t>
            </a:r>
          </a:p>
        </p:txBody>
      </p:sp>
      <p:sp>
        <p:nvSpPr>
          <p:cNvPr id="27" name="TextBox 26">
            <a:extLst>
              <a:ext uri="{FF2B5EF4-FFF2-40B4-BE49-F238E27FC236}">
                <a16:creationId xmlns:a16="http://schemas.microsoft.com/office/drawing/2014/main" id="{B2867E60-8D11-438A-A575-0F6DB6CC5023}"/>
              </a:ext>
            </a:extLst>
          </p:cNvPr>
          <p:cNvSpPr txBox="1"/>
          <p:nvPr/>
        </p:nvSpPr>
        <p:spPr>
          <a:xfrm>
            <a:off x="4212771" y="2802854"/>
            <a:ext cx="1883229" cy="276999"/>
          </a:xfrm>
          <a:prstGeom prst="rect">
            <a:avLst/>
          </a:prstGeom>
          <a:noFill/>
        </p:spPr>
        <p:txBody>
          <a:bodyPr wrap="square" rtlCol="0">
            <a:spAutoFit/>
          </a:bodyPr>
          <a:lstStyle/>
          <a:p>
            <a:r>
              <a:rPr lang="en-GB" sz="1200" dirty="0">
                <a:solidFill>
                  <a:srgbClr val="CC6600"/>
                </a:solidFill>
              </a:rPr>
              <a:t>Underarm hair</a:t>
            </a:r>
          </a:p>
        </p:txBody>
      </p:sp>
      <p:sp>
        <p:nvSpPr>
          <p:cNvPr id="28" name="TextBox 27">
            <a:extLst>
              <a:ext uri="{FF2B5EF4-FFF2-40B4-BE49-F238E27FC236}">
                <a16:creationId xmlns:a16="http://schemas.microsoft.com/office/drawing/2014/main" id="{CB0E76F4-C64F-81CD-C7CD-D067AD7A4C73}"/>
              </a:ext>
            </a:extLst>
          </p:cNvPr>
          <p:cNvSpPr txBox="1"/>
          <p:nvPr/>
        </p:nvSpPr>
        <p:spPr>
          <a:xfrm>
            <a:off x="3988049" y="3552770"/>
            <a:ext cx="1675488" cy="276999"/>
          </a:xfrm>
          <a:prstGeom prst="rect">
            <a:avLst/>
          </a:prstGeom>
          <a:noFill/>
        </p:spPr>
        <p:txBody>
          <a:bodyPr wrap="square" rtlCol="0">
            <a:spAutoFit/>
          </a:bodyPr>
          <a:lstStyle/>
          <a:p>
            <a:r>
              <a:rPr lang="en-GB" sz="1200" dirty="0">
                <a:solidFill>
                  <a:srgbClr val="CC6600"/>
                </a:solidFill>
              </a:rPr>
              <a:t>Breast growth</a:t>
            </a:r>
          </a:p>
        </p:txBody>
      </p:sp>
      <p:sp>
        <p:nvSpPr>
          <p:cNvPr id="30" name="TextBox 29">
            <a:extLst>
              <a:ext uri="{FF2B5EF4-FFF2-40B4-BE49-F238E27FC236}">
                <a16:creationId xmlns:a16="http://schemas.microsoft.com/office/drawing/2014/main" id="{8739DB3D-DA8E-DDCC-F1B6-C1FDA416A31A}"/>
              </a:ext>
            </a:extLst>
          </p:cNvPr>
          <p:cNvSpPr txBox="1"/>
          <p:nvPr/>
        </p:nvSpPr>
        <p:spPr>
          <a:xfrm>
            <a:off x="4689291" y="5160562"/>
            <a:ext cx="1286054" cy="276999"/>
          </a:xfrm>
          <a:prstGeom prst="rect">
            <a:avLst/>
          </a:prstGeom>
          <a:noFill/>
        </p:spPr>
        <p:txBody>
          <a:bodyPr wrap="square" rtlCol="0">
            <a:spAutoFit/>
          </a:bodyPr>
          <a:lstStyle/>
          <a:p>
            <a:r>
              <a:rPr lang="en-GB" sz="1200" dirty="0">
                <a:solidFill>
                  <a:srgbClr val="CC6600"/>
                </a:solidFill>
              </a:rPr>
              <a:t>Growth spurt</a:t>
            </a:r>
          </a:p>
        </p:txBody>
      </p:sp>
      <p:sp>
        <p:nvSpPr>
          <p:cNvPr id="33" name="Free-form: Shape 32">
            <a:extLst>
              <a:ext uri="{FF2B5EF4-FFF2-40B4-BE49-F238E27FC236}">
                <a16:creationId xmlns:a16="http://schemas.microsoft.com/office/drawing/2014/main" id="{B377C588-6085-765D-EC8B-193C5E3FE897}"/>
              </a:ext>
            </a:extLst>
          </p:cNvPr>
          <p:cNvSpPr/>
          <p:nvPr/>
        </p:nvSpPr>
        <p:spPr>
          <a:xfrm>
            <a:off x="6236413" y="5147353"/>
            <a:ext cx="5167902" cy="1839074"/>
          </a:xfrm>
          <a:custGeom>
            <a:avLst/>
            <a:gdLst>
              <a:gd name="csX0" fmla="*/ 585627 w 5167902"/>
              <a:gd name="csY0" fmla="*/ 1726058 h 1839074"/>
              <a:gd name="csX1" fmla="*/ 308225 w 5167902"/>
              <a:gd name="csY1" fmla="*/ 1448656 h 1839074"/>
              <a:gd name="csX2" fmla="*/ 236306 w 5167902"/>
              <a:gd name="csY2" fmla="*/ 1407559 h 1839074"/>
              <a:gd name="csX3" fmla="*/ 113016 w 5167902"/>
              <a:gd name="csY3" fmla="*/ 1315092 h 1839074"/>
              <a:gd name="csX4" fmla="*/ 0 w 5167902"/>
              <a:gd name="csY4" fmla="*/ 1243173 h 1839074"/>
              <a:gd name="csX5" fmla="*/ 133565 w 5167902"/>
              <a:gd name="csY5" fmla="*/ 1171254 h 1839074"/>
              <a:gd name="csX6" fmla="*/ 554805 w 5167902"/>
              <a:gd name="csY6" fmla="*/ 1171254 h 1839074"/>
              <a:gd name="csX7" fmla="*/ 1191803 w 5167902"/>
              <a:gd name="csY7" fmla="*/ 1181528 h 1839074"/>
              <a:gd name="csX8" fmla="*/ 1356189 w 5167902"/>
              <a:gd name="csY8" fmla="*/ 1181528 h 1839074"/>
              <a:gd name="csX9" fmla="*/ 1397286 w 5167902"/>
              <a:gd name="csY9" fmla="*/ 1068512 h 1839074"/>
              <a:gd name="csX10" fmla="*/ 1458931 w 5167902"/>
              <a:gd name="csY10" fmla="*/ 821932 h 1839074"/>
              <a:gd name="csX11" fmla="*/ 1489753 w 5167902"/>
              <a:gd name="csY11" fmla="*/ 688368 h 1839074"/>
              <a:gd name="csX12" fmla="*/ 1520576 w 5167902"/>
              <a:gd name="csY12" fmla="*/ 544530 h 1839074"/>
              <a:gd name="csX13" fmla="*/ 1551398 w 5167902"/>
              <a:gd name="csY13" fmla="*/ 441789 h 1839074"/>
              <a:gd name="csX14" fmla="*/ 1602769 w 5167902"/>
              <a:gd name="csY14" fmla="*/ 226031 h 1839074"/>
              <a:gd name="csX15" fmla="*/ 1613043 w 5167902"/>
              <a:gd name="csY15" fmla="*/ 154112 h 1839074"/>
              <a:gd name="csX16" fmla="*/ 1664414 w 5167902"/>
              <a:gd name="csY16" fmla="*/ 0 h 1839074"/>
              <a:gd name="csX17" fmla="*/ 1736333 w 5167902"/>
              <a:gd name="csY17" fmla="*/ 113016 h 1839074"/>
              <a:gd name="csX18" fmla="*/ 1869897 w 5167902"/>
              <a:gd name="csY18" fmla="*/ 380144 h 1839074"/>
              <a:gd name="csX19" fmla="*/ 1921268 w 5167902"/>
              <a:gd name="csY19" fmla="*/ 441789 h 1839074"/>
              <a:gd name="csX20" fmla="*/ 1941816 w 5167902"/>
              <a:gd name="csY20" fmla="*/ 493159 h 1839074"/>
              <a:gd name="csX21" fmla="*/ 2054832 w 5167902"/>
              <a:gd name="csY21" fmla="*/ 626723 h 1839074"/>
              <a:gd name="csX22" fmla="*/ 2106203 w 5167902"/>
              <a:gd name="csY22" fmla="*/ 739739 h 1839074"/>
              <a:gd name="csX23" fmla="*/ 2167848 w 5167902"/>
              <a:gd name="csY23" fmla="*/ 852755 h 1839074"/>
              <a:gd name="csX24" fmla="*/ 2178122 w 5167902"/>
              <a:gd name="csY24" fmla="*/ 904126 h 1839074"/>
              <a:gd name="csX25" fmla="*/ 2229493 w 5167902"/>
              <a:gd name="csY25" fmla="*/ 965771 h 1839074"/>
              <a:gd name="csX26" fmla="*/ 2558266 w 5167902"/>
              <a:gd name="csY26" fmla="*/ 760287 h 1839074"/>
              <a:gd name="csX27" fmla="*/ 2712378 w 5167902"/>
              <a:gd name="csY27" fmla="*/ 493159 h 1839074"/>
              <a:gd name="csX28" fmla="*/ 2876765 w 5167902"/>
              <a:gd name="csY28" fmla="*/ 328773 h 1839074"/>
              <a:gd name="csX29" fmla="*/ 2979506 w 5167902"/>
              <a:gd name="csY29" fmla="*/ 226031 h 1839074"/>
              <a:gd name="csX30" fmla="*/ 3061699 w 5167902"/>
              <a:gd name="csY30" fmla="*/ 123290 h 1839074"/>
              <a:gd name="csX31" fmla="*/ 3092522 w 5167902"/>
              <a:gd name="csY31" fmla="*/ 318499 h 1839074"/>
              <a:gd name="csX32" fmla="*/ 3113070 w 5167902"/>
              <a:gd name="csY32" fmla="*/ 462337 h 1839074"/>
              <a:gd name="csX33" fmla="*/ 3143893 w 5167902"/>
              <a:gd name="csY33" fmla="*/ 565078 h 1839074"/>
              <a:gd name="csX34" fmla="*/ 3174715 w 5167902"/>
              <a:gd name="csY34" fmla="*/ 791110 h 1839074"/>
              <a:gd name="csX35" fmla="*/ 3184989 w 5167902"/>
              <a:gd name="csY35" fmla="*/ 945222 h 1839074"/>
              <a:gd name="csX36" fmla="*/ 3493214 w 5167902"/>
              <a:gd name="csY36" fmla="*/ 832207 h 1839074"/>
              <a:gd name="csX37" fmla="*/ 3801439 w 5167902"/>
              <a:gd name="csY37" fmla="*/ 606175 h 1839074"/>
              <a:gd name="csX38" fmla="*/ 3965825 w 5167902"/>
              <a:gd name="csY38" fmla="*/ 523982 h 1839074"/>
              <a:gd name="csX39" fmla="*/ 4212405 w 5167902"/>
              <a:gd name="csY39" fmla="*/ 421240 h 1839074"/>
              <a:gd name="csX40" fmla="*/ 4356243 w 5167902"/>
              <a:gd name="csY40" fmla="*/ 380144 h 1839074"/>
              <a:gd name="csX41" fmla="*/ 4520630 w 5167902"/>
              <a:gd name="csY41" fmla="*/ 349321 h 1839074"/>
              <a:gd name="csX42" fmla="*/ 4613097 w 5167902"/>
              <a:gd name="csY42" fmla="*/ 339047 h 1839074"/>
              <a:gd name="csX43" fmla="*/ 4695290 w 5167902"/>
              <a:gd name="csY43" fmla="*/ 328773 h 1839074"/>
              <a:gd name="csX44" fmla="*/ 4736387 w 5167902"/>
              <a:gd name="csY44" fmla="*/ 339047 h 1839074"/>
              <a:gd name="csX45" fmla="*/ 4376791 w 5167902"/>
              <a:gd name="csY45" fmla="*/ 791110 h 1839074"/>
              <a:gd name="csX46" fmla="*/ 4222679 w 5167902"/>
              <a:gd name="csY46" fmla="*/ 996593 h 1839074"/>
              <a:gd name="csX47" fmla="*/ 4161034 w 5167902"/>
              <a:gd name="csY47" fmla="*/ 1089060 h 1839074"/>
              <a:gd name="csX48" fmla="*/ 4130212 w 5167902"/>
              <a:gd name="csY48" fmla="*/ 1130157 h 1839074"/>
              <a:gd name="csX49" fmla="*/ 4140486 w 5167902"/>
              <a:gd name="csY49" fmla="*/ 1191802 h 1839074"/>
              <a:gd name="csX50" fmla="*/ 4274050 w 5167902"/>
              <a:gd name="csY50" fmla="*/ 1263721 h 1839074"/>
              <a:gd name="csX51" fmla="*/ 4582275 w 5167902"/>
              <a:gd name="csY51" fmla="*/ 1366463 h 1839074"/>
              <a:gd name="csX52" fmla="*/ 4900774 w 5167902"/>
              <a:gd name="csY52" fmla="*/ 1458930 h 1839074"/>
              <a:gd name="csX53" fmla="*/ 5095983 w 5167902"/>
              <a:gd name="csY53" fmla="*/ 1541123 h 1839074"/>
              <a:gd name="csX54" fmla="*/ 5167902 w 5167902"/>
              <a:gd name="csY54" fmla="*/ 1571946 h 1839074"/>
              <a:gd name="csX55" fmla="*/ 4993241 w 5167902"/>
              <a:gd name="csY55" fmla="*/ 1726058 h 1839074"/>
              <a:gd name="csX56" fmla="*/ 4890499 w 5167902"/>
              <a:gd name="csY56" fmla="*/ 1797977 h 1839074"/>
              <a:gd name="csX57" fmla="*/ 4849403 w 5167902"/>
              <a:gd name="csY57" fmla="*/ 1839074 h 18390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Lst>
            <a:rect l="l" t="t" r="r" b="b"/>
            <a:pathLst>
              <a:path w="5167902" h="1839074">
                <a:moveTo>
                  <a:pt x="585627" y="1726058"/>
                </a:moveTo>
                <a:cubicBezTo>
                  <a:pt x="435981" y="1546482"/>
                  <a:pt x="471798" y="1560574"/>
                  <a:pt x="308225" y="1448656"/>
                </a:cubicBezTo>
                <a:cubicBezTo>
                  <a:pt x="285437" y="1433065"/>
                  <a:pt x="259094" y="1423150"/>
                  <a:pt x="236306" y="1407559"/>
                </a:cubicBezTo>
                <a:cubicBezTo>
                  <a:pt x="193909" y="1378551"/>
                  <a:pt x="156087" y="1343088"/>
                  <a:pt x="113016" y="1315092"/>
                </a:cubicBezTo>
                <a:cubicBezTo>
                  <a:pt x="-22970" y="1226701"/>
                  <a:pt x="71835" y="1315006"/>
                  <a:pt x="0" y="1243173"/>
                </a:cubicBezTo>
                <a:cubicBezTo>
                  <a:pt x="44522" y="1219200"/>
                  <a:pt x="84820" y="1184701"/>
                  <a:pt x="133565" y="1171254"/>
                </a:cubicBezTo>
                <a:cubicBezTo>
                  <a:pt x="216421" y="1148397"/>
                  <a:pt x="503809" y="1170082"/>
                  <a:pt x="554805" y="1171254"/>
                </a:cubicBezTo>
                <a:lnTo>
                  <a:pt x="1191803" y="1181528"/>
                </a:lnTo>
                <a:cubicBezTo>
                  <a:pt x="1232131" y="1188249"/>
                  <a:pt x="1324030" y="1209093"/>
                  <a:pt x="1356189" y="1181528"/>
                </a:cubicBezTo>
                <a:cubicBezTo>
                  <a:pt x="1386624" y="1155441"/>
                  <a:pt x="1383587" y="1106184"/>
                  <a:pt x="1397286" y="1068512"/>
                </a:cubicBezTo>
                <a:cubicBezTo>
                  <a:pt x="1418644" y="919007"/>
                  <a:pt x="1394459" y="1063705"/>
                  <a:pt x="1458931" y="821932"/>
                </a:cubicBezTo>
                <a:cubicBezTo>
                  <a:pt x="1470704" y="777783"/>
                  <a:pt x="1479841" y="732971"/>
                  <a:pt x="1489753" y="688368"/>
                </a:cubicBezTo>
                <a:cubicBezTo>
                  <a:pt x="1504522" y="621906"/>
                  <a:pt x="1499307" y="625350"/>
                  <a:pt x="1520576" y="544530"/>
                </a:cubicBezTo>
                <a:cubicBezTo>
                  <a:pt x="1529675" y="509952"/>
                  <a:pt x="1542464" y="476410"/>
                  <a:pt x="1551398" y="441789"/>
                </a:cubicBezTo>
                <a:cubicBezTo>
                  <a:pt x="1569871" y="370204"/>
                  <a:pt x="1592314" y="299218"/>
                  <a:pt x="1602769" y="226031"/>
                </a:cubicBezTo>
                <a:cubicBezTo>
                  <a:pt x="1606194" y="202058"/>
                  <a:pt x="1606671" y="177475"/>
                  <a:pt x="1613043" y="154112"/>
                </a:cubicBezTo>
                <a:cubicBezTo>
                  <a:pt x="1627291" y="101871"/>
                  <a:pt x="1647290" y="51371"/>
                  <a:pt x="1664414" y="0"/>
                </a:cubicBezTo>
                <a:cubicBezTo>
                  <a:pt x="1688387" y="37672"/>
                  <a:pt x="1715320" y="73616"/>
                  <a:pt x="1736333" y="113016"/>
                </a:cubicBezTo>
                <a:cubicBezTo>
                  <a:pt x="1755654" y="149244"/>
                  <a:pt x="1825660" y="316247"/>
                  <a:pt x="1869897" y="380144"/>
                </a:cubicBezTo>
                <a:cubicBezTo>
                  <a:pt x="1885122" y="402136"/>
                  <a:pt x="1904144" y="421241"/>
                  <a:pt x="1921268" y="441789"/>
                </a:cubicBezTo>
                <a:cubicBezTo>
                  <a:pt x="1928117" y="458912"/>
                  <a:pt x="1930969" y="478244"/>
                  <a:pt x="1941816" y="493159"/>
                </a:cubicBezTo>
                <a:cubicBezTo>
                  <a:pt x="2122973" y="742249"/>
                  <a:pt x="1886529" y="362245"/>
                  <a:pt x="2054832" y="626723"/>
                </a:cubicBezTo>
                <a:cubicBezTo>
                  <a:pt x="2071660" y="653167"/>
                  <a:pt x="2095545" y="718423"/>
                  <a:pt x="2106203" y="739739"/>
                </a:cubicBezTo>
                <a:cubicBezTo>
                  <a:pt x="2125394" y="778120"/>
                  <a:pt x="2147300" y="815083"/>
                  <a:pt x="2167848" y="852755"/>
                </a:cubicBezTo>
                <a:cubicBezTo>
                  <a:pt x="2171273" y="869879"/>
                  <a:pt x="2171030" y="888168"/>
                  <a:pt x="2178122" y="904126"/>
                </a:cubicBezTo>
                <a:cubicBezTo>
                  <a:pt x="2187891" y="926106"/>
                  <a:pt x="2212034" y="948312"/>
                  <a:pt x="2229493" y="965771"/>
                </a:cubicBezTo>
                <a:cubicBezTo>
                  <a:pt x="2393640" y="932940"/>
                  <a:pt x="2400119" y="948354"/>
                  <a:pt x="2558266" y="760287"/>
                </a:cubicBezTo>
                <a:cubicBezTo>
                  <a:pt x="2624427" y="681609"/>
                  <a:pt x="2639688" y="565849"/>
                  <a:pt x="2712378" y="493159"/>
                </a:cubicBezTo>
                <a:lnTo>
                  <a:pt x="2876765" y="328773"/>
                </a:lnTo>
                <a:cubicBezTo>
                  <a:pt x="2911012" y="294526"/>
                  <a:pt x="2953837" y="267102"/>
                  <a:pt x="2979506" y="226031"/>
                </a:cubicBezTo>
                <a:cubicBezTo>
                  <a:pt x="3037421" y="133367"/>
                  <a:pt x="3003995" y="161760"/>
                  <a:pt x="3061699" y="123290"/>
                </a:cubicBezTo>
                <a:cubicBezTo>
                  <a:pt x="3071973" y="188360"/>
                  <a:pt x="3082653" y="253367"/>
                  <a:pt x="3092522" y="318499"/>
                </a:cubicBezTo>
                <a:cubicBezTo>
                  <a:pt x="3099778" y="366385"/>
                  <a:pt x="3103192" y="414922"/>
                  <a:pt x="3113070" y="462337"/>
                </a:cubicBezTo>
                <a:cubicBezTo>
                  <a:pt x="3120362" y="497340"/>
                  <a:pt x="3133619" y="530831"/>
                  <a:pt x="3143893" y="565078"/>
                </a:cubicBezTo>
                <a:cubicBezTo>
                  <a:pt x="3154167" y="640422"/>
                  <a:pt x="3166542" y="715509"/>
                  <a:pt x="3174715" y="791110"/>
                </a:cubicBezTo>
                <a:cubicBezTo>
                  <a:pt x="3180249" y="842296"/>
                  <a:pt x="3133928" y="938633"/>
                  <a:pt x="3184989" y="945222"/>
                </a:cubicBezTo>
                <a:cubicBezTo>
                  <a:pt x="3293520" y="959226"/>
                  <a:pt x="3393592" y="877490"/>
                  <a:pt x="3493214" y="832207"/>
                </a:cubicBezTo>
                <a:cubicBezTo>
                  <a:pt x="3637172" y="766772"/>
                  <a:pt x="3666229" y="694906"/>
                  <a:pt x="3801439" y="606175"/>
                </a:cubicBezTo>
                <a:cubicBezTo>
                  <a:pt x="3852658" y="572563"/>
                  <a:pt x="3910354" y="549984"/>
                  <a:pt x="3965825" y="523982"/>
                </a:cubicBezTo>
                <a:cubicBezTo>
                  <a:pt x="4010727" y="502934"/>
                  <a:pt x="4145780" y="442439"/>
                  <a:pt x="4212405" y="421240"/>
                </a:cubicBezTo>
                <a:cubicBezTo>
                  <a:pt x="4259922" y="406121"/>
                  <a:pt x="4307683" y="391475"/>
                  <a:pt x="4356243" y="380144"/>
                </a:cubicBezTo>
                <a:cubicBezTo>
                  <a:pt x="4410535" y="367476"/>
                  <a:pt x="4465580" y="358129"/>
                  <a:pt x="4520630" y="349321"/>
                </a:cubicBezTo>
                <a:cubicBezTo>
                  <a:pt x="4551253" y="344421"/>
                  <a:pt x="4582297" y="342670"/>
                  <a:pt x="4613097" y="339047"/>
                </a:cubicBezTo>
                <a:lnTo>
                  <a:pt x="4695290" y="328773"/>
                </a:lnTo>
                <a:cubicBezTo>
                  <a:pt x="4708989" y="332198"/>
                  <a:pt x="4744398" y="327419"/>
                  <a:pt x="4736387" y="339047"/>
                </a:cubicBezTo>
                <a:cubicBezTo>
                  <a:pt x="4627154" y="497611"/>
                  <a:pt x="4483597" y="630901"/>
                  <a:pt x="4376791" y="791110"/>
                </a:cubicBezTo>
                <a:cubicBezTo>
                  <a:pt x="4152954" y="1126867"/>
                  <a:pt x="4416640" y="742953"/>
                  <a:pt x="4222679" y="996593"/>
                </a:cubicBezTo>
                <a:cubicBezTo>
                  <a:pt x="4200177" y="1026019"/>
                  <a:pt x="4182120" y="1058603"/>
                  <a:pt x="4161034" y="1089060"/>
                </a:cubicBezTo>
                <a:cubicBezTo>
                  <a:pt x="4151287" y="1103139"/>
                  <a:pt x="4140486" y="1116458"/>
                  <a:pt x="4130212" y="1130157"/>
                </a:cubicBezTo>
                <a:cubicBezTo>
                  <a:pt x="4133637" y="1150705"/>
                  <a:pt x="4132026" y="1172766"/>
                  <a:pt x="4140486" y="1191802"/>
                </a:cubicBezTo>
                <a:cubicBezTo>
                  <a:pt x="4159082" y="1233645"/>
                  <a:pt x="4255063" y="1255466"/>
                  <a:pt x="4274050" y="1263721"/>
                </a:cubicBezTo>
                <a:cubicBezTo>
                  <a:pt x="4593817" y="1402749"/>
                  <a:pt x="4199000" y="1250318"/>
                  <a:pt x="4582275" y="1366463"/>
                </a:cubicBezTo>
                <a:cubicBezTo>
                  <a:pt x="4944799" y="1476319"/>
                  <a:pt x="4555815" y="1389939"/>
                  <a:pt x="4900774" y="1458930"/>
                </a:cubicBezTo>
                <a:lnTo>
                  <a:pt x="5095983" y="1541123"/>
                </a:lnTo>
                <a:cubicBezTo>
                  <a:pt x="5179418" y="1577399"/>
                  <a:pt x="5099460" y="1549133"/>
                  <a:pt x="5167902" y="1571946"/>
                </a:cubicBezTo>
                <a:cubicBezTo>
                  <a:pt x="5136197" y="1667051"/>
                  <a:pt x="5164824" y="1600670"/>
                  <a:pt x="4993241" y="1726058"/>
                </a:cubicBezTo>
                <a:cubicBezTo>
                  <a:pt x="4959489" y="1750723"/>
                  <a:pt x="4924870" y="1774182"/>
                  <a:pt x="4890499" y="1797977"/>
                </a:cubicBezTo>
                <a:cubicBezTo>
                  <a:pt x="4852577" y="1824231"/>
                  <a:pt x="4865651" y="1806578"/>
                  <a:pt x="4849403" y="1839074"/>
                </a:cubicBezTo>
              </a:path>
            </a:pathLst>
          </a:custGeom>
          <a:solidFill>
            <a:srgbClr val="92D050"/>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CCCBE273-2C6E-1199-DA83-D1ED429DFBAC}"/>
              </a:ext>
            </a:extLst>
          </p:cNvPr>
          <p:cNvSpPr txBox="1"/>
          <p:nvPr/>
        </p:nvSpPr>
        <p:spPr>
          <a:xfrm>
            <a:off x="7055569" y="6233653"/>
            <a:ext cx="3750549" cy="646331"/>
          </a:xfrm>
          <a:prstGeom prst="rect">
            <a:avLst/>
          </a:prstGeom>
          <a:noFill/>
        </p:spPr>
        <p:txBody>
          <a:bodyPr wrap="square" rtlCol="0">
            <a:spAutoFit/>
          </a:bodyPr>
          <a:lstStyle/>
          <a:p>
            <a:pPr algn="ctr"/>
            <a:r>
              <a:rPr lang="en-GB" sz="1200" dirty="0"/>
              <a:t>What are some of the </a:t>
            </a:r>
          </a:p>
          <a:p>
            <a:pPr algn="ctr"/>
            <a:r>
              <a:rPr lang="en-GB" sz="1200" dirty="0"/>
              <a:t>challenges that come with biological transitions for girls and boys going through puberty</a:t>
            </a:r>
          </a:p>
        </p:txBody>
      </p:sp>
      <p:sp>
        <p:nvSpPr>
          <p:cNvPr id="35" name="TextBox 34">
            <a:extLst>
              <a:ext uri="{FF2B5EF4-FFF2-40B4-BE49-F238E27FC236}">
                <a16:creationId xmlns:a16="http://schemas.microsoft.com/office/drawing/2014/main" id="{AA98CD7E-5506-7DD7-100A-0ECDFE3967D2}"/>
              </a:ext>
            </a:extLst>
          </p:cNvPr>
          <p:cNvSpPr txBox="1"/>
          <p:nvPr/>
        </p:nvSpPr>
        <p:spPr>
          <a:xfrm>
            <a:off x="6090387" y="784411"/>
            <a:ext cx="1417863" cy="461665"/>
          </a:xfrm>
          <a:prstGeom prst="rect">
            <a:avLst/>
          </a:prstGeom>
          <a:noFill/>
        </p:spPr>
        <p:txBody>
          <a:bodyPr wrap="square" rtlCol="0">
            <a:spAutoFit/>
          </a:bodyPr>
          <a:lstStyle/>
          <a:p>
            <a:r>
              <a:rPr lang="en-GB" sz="1200" dirty="0">
                <a:solidFill>
                  <a:srgbClr val="CC6600"/>
                </a:solidFill>
              </a:rPr>
              <a:t>Hormonal Triggers</a:t>
            </a:r>
          </a:p>
          <a:p>
            <a:endParaRPr lang="en-GB" sz="1200" dirty="0"/>
          </a:p>
        </p:txBody>
      </p:sp>
      <p:sp>
        <p:nvSpPr>
          <p:cNvPr id="36" name="TextBox 35">
            <a:extLst>
              <a:ext uri="{FF2B5EF4-FFF2-40B4-BE49-F238E27FC236}">
                <a16:creationId xmlns:a16="http://schemas.microsoft.com/office/drawing/2014/main" id="{77CDBFDE-D94E-0A59-44E9-F413CEF7C268}"/>
              </a:ext>
            </a:extLst>
          </p:cNvPr>
          <p:cNvSpPr txBox="1"/>
          <p:nvPr/>
        </p:nvSpPr>
        <p:spPr>
          <a:xfrm>
            <a:off x="8355389" y="4532434"/>
            <a:ext cx="2034168" cy="553998"/>
          </a:xfrm>
          <a:prstGeom prst="rect">
            <a:avLst/>
          </a:prstGeom>
          <a:noFill/>
        </p:spPr>
        <p:txBody>
          <a:bodyPr wrap="square" rtlCol="0">
            <a:spAutoFit/>
          </a:bodyPr>
          <a:lstStyle/>
          <a:p>
            <a:r>
              <a:rPr lang="en-GB" sz="1200" dirty="0">
                <a:solidFill>
                  <a:srgbClr val="CC6600"/>
                </a:solidFill>
              </a:rPr>
              <a:t>Genital Development</a:t>
            </a:r>
          </a:p>
          <a:p>
            <a:endParaRPr lang="en-GB" dirty="0"/>
          </a:p>
        </p:txBody>
      </p:sp>
      <p:sp>
        <p:nvSpPr>
          <p:cNvPr id="38" name="TextBox 37">
            <a:extLst>
              <a:ext uri="{FF2B5EF4-FFF2-40B4-BE49-F238E27FC236}">
                <a16:creationId xmlns:a16="http://schemas.microsoft.com/office/drawing/2014/main" id="{3AB52BE8-43A0-D04E-1801-78E7432ACE2D}"/>
              </a:ext>
            </a:extLst>
          </p:cNvPr>
          <p:cNvSpPr txBox="1"/>
          <p:nvPr/>
        </p:nvSpPr>
        <p:spPr>
          <a:xfrm>
            <a:off x="5041714" y="5865980"/>
            <a:ext cx="2656300" cy="461665"/>
          </a:xfrm>
          <a:prstGeom prst="rect">
            <a:avLst/>
          </a:prstGeom>
          <a:noFill/>
        </p:spPr>
        <p:txBody>
          <a:bodyPr wrap="square" rtlCol="0">
            <a:spAutoFit/>
          </a:bodyPr>
          <a:lstStyle/>
          <a:p>
            <a:r>
              <a:rPr lang="en-GB" sz="1200" dirty="0">
                <a:solidFill>
                  <a:srgbClr val="CC6600"/>
                </a:solidFill>
              </a:rPr>
              <a:t>Heart rate, blood pressure and lung capacity</a:t>
            </a:r>
          </a:p>
        </p:txBody>
      </p:sp>
      <p:sp>
        <p:nvSpPr>
          <p:cNvPr id="39" name="TextBox 38">
            <a:extLst>
              <a:ext uri="{FF2B5EF4-FFF2-40B4-BE49-F238E27FC236}">
                <a16:creationId xmlns:a16="http://schemas.microsoft.com/office/drawing/2014/main" id="{9C3D3DA7-1ED4-3474-1213-2923CB22CDCF}"/>
              </a:ext>
            </a:extLst>
          </p:cNvPr>
          <p:cNvSpPr txBox="1"/>
          <p:nvPr/>
        </p:nvSpPr>
        <p:spPr>
          <a:xfrm>
            <a:off x="2017068" y="1916898"/>
            <a:ext cx="2600101" cy="1815882"/>
          </a:xfrm>
          <a:prstGeom prst="rect">
            <a:avLst/>
          </a:prstGeom>
          <a:noFill/>
        </p:spPr>
        <p:txBody>
          <a:bodyPr wrap="square" rtlCol="0">
            <a:spAutoFit/>
          </a:bodyPr>
          <a:lstStyle/>
          <a:p>
            <a:r>
              <a:rPr lang="en-GB" sz="1400" dirty="0"/>
              <a:t>Puberty is started by the hormonal trigger.</a:t>
            </a:r>
          </a:p>
          <a:p>
            <a:endParaRPr lang="en-GB" sz="1400" dirty="0"/>
          </a:p>
          <a:p>
            <a:r>
              <a:rPr lang="en-GB" sz="1400" dirty="0"/>
              <a:t> For girls this is oestrogen being released from the </a:t>
            </a:r>
            <a:r>
              <a:rPr lang="en-GB" sz="1400" dirty="0" err="1"/>
              <a:t>overies</a:t>
            </a:r>
            <a:r>
              <a:rPr lang="en-GB" sz="1400" dirty="0"/>
              <a:t>, as well as the production of eggs.</a:t>
            </a:r>
          </a:p>
          <a:p>
            <a:r>
              <a:rPr lang="en-GB" sz="1400" dirty="0"/>
              <a:t>For boys, their testes produce testosterone and sperm.</a:t>
            </a:r>
          </a:p>
        </p:txBody>
      </p:sp>
      <p:sp>
        <p:nvSpPr>
          <p:cNvPr id="40" name="TextBox 39">
            <a:extLst>
              <a:ext uri="{FF2B5EF4-FFF2-40B4-BE49-F238E27FC236}">
                <a16:creationId xmlns:a16="http://schemas.microsoft.com/office/drawing/2014/main" id="{42D1066D-B5CD-F7A6-234B-4595D72EDFF7}"/>
              </a:ext>
            </a:extLst>
          </p:cNvPr>
          <p:cNvSpPr txBox="1"/>
          <p:nvPr/>
        </p:nvSpPr>
        <p:spPr>
          <a:xfrm>
            <a:off x="8355389" y="3888122"/>
            <a:ext cx="1808030" cy="276999"/>
          </a:xfrm>
          <a:prstGeom prst="rect">
            <a:avLst/>
          </a:prstGeom>
          <a:noFill/>
        </p:spPr>
        <p:txBody>
          <a:bodyPr wrap="square" rtlCol="0">
            <a:spAutoFit/>
          </a:bodyPr>
          <a:lstStyle/>
          <a:p>
            <a:r>
              <a:rPr lang="en-GB" sz="1200" dirty="0">
                <a:solidFill>
                  <a:srgbClr val="CC6600"/>
                </a:solidFill>
              </a:rPr>
              <a:t>Increased muscle mass</a:t>
            </a:r>
          </a:p>
        </p:txBody>
      </p:sp>
      <p:sp>
        <p:nvSpPr>
          <p:cNvPr id="41" name="TextBox 40">
            <a:extLst>
              <a:ext uri="{FF2B5EF4-FFF2-40B4-BE49-F238E27FC236}">
                <a16:creationId xmlns:a16="http://schemas.microsoft.com/office/drawing/2014/main" id="{4A8B63BF-EA0A-0556-2EFB-B7891A70F176}"/>
              </a:ext>
            </a:extLst>
          </p:cNvPr>
          <p:cNvSpPr txBox="1"/>
          <p:nvPr/>
        </p:nvSpPr>
        <p:spPr>
          <a:xfrm>
            <a:off x="4766952" y="1871253"/>
            <a:ext cx="1025280" cy="276999"/>
          </a:xfrm>
          <a:prstGeom prst="rect">
            <a:avLst/>
          </a:prstGeom>
          <a:noFill/>
        </p:spPr>
        <p:txBody>
          <a:bodyPr wrap="square" rtlCol="0">
            <a:spAutoFit/>
          </a:bodyPr>
          <a:lstStyle/>
          <a:p>
            <a:r>
              <a:rPr lang="en-GB" sz="1200" dirty="0">
                <a:solidFill>
                  <a:srgbClr val="CC6600"/>
                </a:solidFill>
              </a:rPr>
              <a:t>Weight gain</a:t>
            </a:r>
          </a:p>
        </p:txBody>
      </p:sp>
      <mc:AlternateContent xmlns:mc="http://schemas.openxmlformats.org/markup-compatibility/2006">
        <mc:Choice xmlns:p14="http://schemas.microsoft.com/office/powerpoint/2010/main" Requires="p14">
          <p:contentPart p14:bwMode="auto" r:id="rId10">
            <p14:nvContentPartPr>
              <p14:cNvPr id="42" name="Ink 41">
                <a:extLst>
                  <a:ext uri="{FF2B5EF4-FFF2-40B4-BE49-F238E27FC236}">
                    <a16:creationId xmlns:a16="http://schemas.microsoft.com/office/drawing/2014/main" id="{6654A573-9412-3813-AE96-93A27EB476E1}"/>
                  </a:ext>
                </a:extLst>
              </p14:cNvPr>
              <p14:cNvContentPartPr/>
              <p14:nvPr/>
            </p14:nvContentPartPr>
            <p14:xfrm>
              <a:off x="-822111" y="1242809"/>
              <a:ext cx="360" cy="360"/>
            </p14:xfrm>
          </p:contentPart>
        </mc:Choice>
        <mc:Fallback>
          <p:pic>
            <p:nvPicPr>
              <p:cNvPr id="42" name="Ink 41">
                <a:extLst>
                  <a:ext uri="{FF2B5EF4-FFF2-40B4-BE49-F238E27FC236}">
                    <a16:creationId xmlns:a16="http://schemas.microsoft.com/office/drawing/2014/main" id="{6654A573-9412-3813-AE96-93A27EB476E1}"/>
                  </a:ext>
                </a:extLst>
              </p:cNvPr>
              <p:cNvPicPr/>
              <p:nvPr/>
            </p:nvPicPr>
            <p:blipFill>
              <a:blip r:embed="rId11"/>
              <a:stretch>
                <a:fillRect/>
              </a:stretch>
            </p:blipFill>
            <p:spPr>
              <a:xfrm>
                <a:off x="-858111" y="1207169"/>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44" name="Ink 43">
                <a:extLst>
                  <a:ext uri="{FF2B5EF4-FFF2-40B4-BE49-F238E27FC236}">
                    <a16:creationId xmlns:a16="http://schemas.microsoft.com/office/drawing/2014/main" id="{7BD3CC8F-8614-BC21-BE39-358DE2F81E3B}"/>
                  </a:ext>
                </a:extLst>
              </p14:cNvPr>
              <p14:cNvContentPartPr/>
              <p14:nvPr/>
            </p14:nvContentPartPr>
            <p14:xfrm>
              <a:off x="-1623831" y="1150289"/>
              <a:ext cx="360" cy="360"/>
            </p14:xfrm>
          </p:contentPart>
        </mc:Choice>
        <mc:Fallback>
          <p:pic>
            <p:nvPicPr>
              <p:cNvPr id="44" name="Ink 43">
                <a:extLst>
                  <a:ext uri="{FF2B5EF4-FFF2-40B4-BE49-F238E27FC236}">
                    <a16:creationId xmlns:a16="http://schemas.microsoft.com/office/drawing/2014/main" id="{7BD3CC8F-8614-BC21-BE39-358DE2F81E3B}"/>
                  </a:ext>
                </a:extLst>
              </p:cNvPr>
              <p:cNvPicPr/>
              <p:nvPr/>
            </p:nvPicPr>
            <p:blipFill>
              <a:blip r:embed="rId13"/>
              <a:stretch>
                <a:fillRect/>
              </a:stretch>
            </p:blipFill>
            <p:spPr>
              <a:xfrm>
                <a:off x="-1641471" y="1132649"/>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46" name="Ink 45">
                <a:extLst>
                  <a:ext uri="{FF2B5EF4-FFF2-40B4-BE49-F238E27FC236}">
                    <a16:creationId xmlns:a16="http://schemas.microsoft.com/office/drawing/2014/main" id="{025A54D8-7E94-7101-8C96-967BCA4D4131}"/>
                  </a:ext>
                </a:extLst>
              </p14:cNvPr>
              <p14:cNvContentPartPr/>
              <p14:nvPr/>
            </p14:nvContentPartPr>
            <p14:xfrm rot="17080801">
              <a:off x="153927" y="1165569"/>
              <a:ext cx="383604" cy="368320"/>
            </p14:xfrm>
          </p:contentPart>
        </mc:Choice>
        <mc:Fallback>
          <p:pic>
            <p:nvPicPr>
              <p:cNvPr id="46" name="Ink 45">
                <a:extLst>
                  <a:ext uri="{FF2B5EF4-FFF2-40B4-BE49-F238E27FC236}">
                    <a16:creationId xmlns:a16="http://schemas.microsoft.com/office/drawing/2014/main" id="{025A54D8-7E94-7101-8C96-967BCA4D4131}"/>
                  </a:ext>
                </a:extLst>
              </p:cNvPr>
              <p:cNvPicPr/>
              <p:nvPr/>
            </p:nvPicPr>
            <p:blipFill>
              <a:blip r:embed="rId15"/>
              <a:stretch>
                <a:fillRect/>
              </a:stretch>
            </p:blipFill>
            <p:spPr>
              <a:xfrm rot="17080801">
                <a:off x="135934" y="1147567"/>
                <a:ext cx="419230" cy="403964"/>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48" name="Ink 47">
                <a:extLst>
                  <a:ext uri="{FF2B5EF4-FFF2-40B4-BE49-F238E27FC236}">
                    <a16:creationId xmlns:a16="http://schemas.microsoft.com/office/drawing/2014/main" id="{71BE1506-8077-1481-ECF8-EEBB21849819}"/>
                  </a:ext>
                </a:extLst>
              </p14:cNvPr>
              <p14:cNvContentPartPr/>
              <p14:nvPr/>
            </p14:nvContentPartPr>
            <p14:xfrm>
              <a:off x="10594929" y="1231289"/>
              <a:ext cx="992880" cy="959040"/>
            </p14:xfrm>
          </p:contentPart>
        </mc:Choice>
        <mc:Fallback>
          <p:pic>
            <p:nvPicPr>
              <p:cNvPr id="48" name="Ink 47">
                <a:extLst>
                  <a:ext uri="{FF2B5EF4-FFF2-40B4-BE49-F238E27FC236}">
                    <a16:creationId xmlns:a16="http://schemas.microsoft.com/office/drawing/2014/main" id="{71BE1506-8077-1481-ECF8-EEBB21849819}"/>
                  </a:ext>
                </a:extLst>
              </p:cNvPr>
              <p:cNvPicPr/>
              <p:nvPr/>
            </p:nvPicPr>
            <p:blipFill>
              <a:blip r:embed="rId17"/>
              <a:stretch>
                <a:fillRect/>
              </a:stretch>
            </p:blipFill>
            <p:spPr>
              <a:xfrm>
                <a:off x="10577289" y="1213289"/>
                <a:ext cx="1028520" cy="99468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50" name="Ink 49">
                <a:extLst>
                  <a:ext uri="{FF2B5EF4-FFF2-40B4-BE49-F238E27FC236}">
                    <a16:creationId xmlns:a16="http://schemas.microsoft.com/office/drawing/2014/main" id="{E124BAEC-11A3-4466-9996-D13142046BF3}"/>
                  </a:ext>
                </a:extLst>
              </p14:cNvPr>
              <p14:cNvContentPartPr/>
              <p14:nvPr/>
            </p14:nvContentPartPr>
            <p14:xfrm>
              <a:off x="1172289" y="3840569"/>
              <a:ext cx="622080" cy="641880"/>
            </p14:xfrm>
          </p:contentPart>
        </mc:Choice>
        <mc:Fallback>
          <p:pic>
            <p:nvPicPr>
              <p:cNvPr id="50" name="Ink 49">
                <a:extLst>
                  <a:ext uri="{FF2B5EF4-FFF2-40B4-BE49-F238E27FC236}">
                    <a16:creationId xmlns:a16="http://schemas.microsoft.com/office/drawing/2014/main" id="{E124BAEC-11A3-4466-9996-D13142046BF3}"/>
                  </a:ext>
                </a:extLst>
              </p:cNvPr>
              <p:cNvPicPr/>
              <p:nvPr/>
            </p:nvPicPr>
            <p:blipFill>
              <a:blip r:embed="rId19"/>
              <a:stretch>
                <a:fillRect/>
              </a:stretch>
            </p:blipFill>
            <p:spPr>
              <a:xfrm>
                <a:off x="1154649" y="3822929"/>
                <a:ext cx="657720" cy="67752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51" name="Ink 50">
                <a:extLst>
                  <a:ext uri="{FF2B5EF4-FFF2-40B4-BE49-F238E27FC236}">
                    <a16:creationId xmlns:a16="http://schemas.microsoft.com/office/drawing/2014/main" id="{53AD4605-FBB4-03D5-CA1C-3CEC8213031A}"/>
                  </a:ext>
                </a:extLst>
              </p14:cNvPr>
              <p14:cNvContentPartPr/>
              <p14:nvPr/>
            </p14:nvContentPartPr>
            <p14:xfrm>
              <a:off x="-1733199" y="1264772"/>
              <a:ext cx="360" cy="360"/>
            </p14:xfrm>
          </p:contentPart>
        </mc:Choice>
        <mc:Fallback>
          <p:pic>
            <p:nvPicPr>
              <p:cNvPr id="51" name="Ink 50">
                <a:extLst>
                  <a:ext uri="{FF2B5EF4-FFF2-40B4-BE49-F238E27FC236}">
                    <a16:creationId xmlns:a16="http://schemas.microsoft.com/office/drawing/2014/main" id="{53AD4605-FBB4-03D5-CA1C-3CEC8213031A}"/>
                  </a:ext>
                </a:extLst>
              </p:cNvPr>
              <p:cNvPicPr/>
              <p:nvPr/>
            </p:nvPicPr>
            <p:blipFill>
              <a:blip r:embed="rId13"/>
              <a:stretch>
                <a:fillRect/>
              </a:stretch>
            </p:blipFill>
            <p:spPr>
              <a:xfrm>
                <a:off x="-1751199" y="1247132"/>
                <a:ext cx="36000" cy="36000"/>
              </a:xfrm>
              <a:prstGeom prst="rect">
                <a:avLst/>
              </a:prstGeom>
            </p:spPr>
          </p:pic>
        </mc:Fallback>
      </mc:AlternateContent>
      <p:grpSp>
        <p:nvGrpSpPr>
          <p:cNvPr id="56" name="Group 55">
            <a:extLst>
              <a:ext uri="{FF2B5EF4-FFF2-40B4-BE49-F238E27FC236}">
                <a16:creationId xmlns:a16="http://schemas.microsoft.com/office/drawing/2014/main" id="{C2DF4642-7BAF-9487-2B63-69702E9A6A2C}"/>
              </a:ext>
            </a:extLst>
          </p:cNvPr>
          <p:cNvGrpSpPr/>
          <p:nvPr/>
        </p:nvGrpSpPr>
        <p:grpSpPr>
          <a:xfrm>
            <a:off x="150681" y="198092"/>
            <a:ext cx="338400" cy="454320"/>
            <a:chOff x="150681" y="198092"/>
            <a:chExt cx="338400" cy="454320"/>
          </a:xfrm>
        </p:grpSpPr>
        <mc:AlternateContent xmlns:mc="http://schemas.openxmlformats.org/markup-compatibility/2006">
          <mc:Choice xmlns:p14="http://schemas.microsoft.com/office/powerpoint/2010/main" Requires="p14">
            <p:contentPart p14:bwMode="auto" r:id="rId21">
              <p14:nvContentPartPr>
                <p14:cNvPr id="52" name="Ink 51">
                  <a:extLst>
                    <a:ext uri="{FF2B5EF4-FFF2-40B4-BE49-F238E27FC236}">
                      <a16:creationId xmlns:a16="http://schemas.microsoft.com/office/drawing/2014/main" id="{372C993A-81D7-8828-2041-8F5828C900F8}"/>
                    </a:ext>
                  </a:extLst>
                </p14:cNvPr>
                <p14:cNvContentPartPr/>
                <p14:nvPr/>
              </p14:nvContentPartPr>
              <p14:xfrm>
                <a:off x="150681" y="198092"/>
                <a:ext cx="212040" cy="454320"/>
              </p14:xfrm>
            </p:contentPart>
          </mc:Choice>
          <mc:Fallback>
            <p:pic>
              <p:nvPicPr>
                <p:cNvPr id="52" name="Ink 51">
                  <a:extLst>
                    <a:ext uri="{FF2B5EF4-FFF2-40B4-BE49-F238E27FC236}">
                      <a16:creationId xmlns:a16="http://schemas.microsoft.com/office/drawing/2014/main" id="{372C993A-81D7-8828-2041-8F5828C900F8}"/>
                    </a:ext>
                  </a:extLst>
                </p:cNvPr>
                <p:cNvPicPr/>
                <p:nvPr/>
              </p:nvPicPr>
              <p:blipFill>
                <a:blip r:embed="rId22"/>
                <a:stretch>
                  <a:fillRect/>
                </a:stretch>
              </p:blipFill>
              <p:spPr>
                <a:xfrm>
                  <a:off x="133041" y="180092"/>
                  <a:ext cx="247680" cy="48996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53" name="Ink 52">
                  <a:extLst>
                    <a:ext uri="{FF2B5EF4-FFF2-40B4-BE49-F238E27FC236}">
                      <a16:creationId xmlns:a16="http://schemas.microsoft.com/office/drawing/2014/main" id="{09D26ADE-56D1-9AF6-16A5-450338AF74C7}"/>
                    </a:ext>
                  </a:extLst>
                </p14:cNvPr>
                <p14:cNvContentPartPr/>
                <p14:nvPr/>
              </p14:nvContentPartPr>
              <p14:xfrm>
                <a:off x="478281" y="244172"/>
                <a:ext cx="360" cy="360"/>
              </p14:xfrm>
            </p:contentPart>
          </mc:Choice>
          <mc:Fallback>
            <p:pic>
              <p:nvPicPr>
                <p:cNvPr id="53" name="Ink 52">
                  <a:extLst>
                    <a:ext uri="{FF2B5EF4-FFF2-40B4-BE49-F238E27FC236}">
                      <a16:creationId xmlns:a16="http://schemas.microsoft.com/office/drawing/2014/main" id="{09D26ADE-56D1-9AF6-16A5-450338AF74C7}"/>
                    </a:ext>
                  </a:extLst>
                </p:cNvPr>
                <p:cNvPicPr/>
                <p:nvPr/>
              </p:nvPicPr>
              <p:blipFill>
                <a:blip r:embed="rId13"/>
                <a:stretch>
                  <a:fillRect/>
                </a:stretch>
              </p:blipFill>
              <p:spPr>
                <a:xfrm>
                  <a:off x="460641" y="226532"/>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55" name="Ink 54">
                  <a:extLst>
                    <a:ext uri="{FF2B5EF4-FFF2-40B4-BE49-F238E27FC236}">
                      <a16:creationId xmlns:a16="http://schemas.microsoft.com/office/drawing/2014/main" id="{A6292885-1FA4-3449-9D2E-FE66B3630784}"/>
                    </a:ext>
                  </a:extLst>
                </p14:cNvPr>
                <p14:cNvContentPartPr/>
                <p14:nvPr/>
              </p14:nvContentPartPr>
              <p14:xfrm>
                <a:off x="488721" y="329132"/>
                <a:ext cx="360" cy="254520"/>
              </p14:xfrm>
            </p:contentPart>
          </mc:Choice>
          <mc:Fallback>
            <p:pic>
              <p:nvPicPr>
                <p:cNvPr id="55" name="Ink 54">
                  <a:extLst>
                    <a:ext uri="{FF2B5EF4-FFF2-40B4-BE49-F238E27FC236}">
                      <a16:creationId xmlns:a16="http://schemas.microsoft.com/office/drawing/2014/main" id="{A6292885-1FA4-3449-9D2E-FE66B3630784}"/>
                    </a:ext>
                  </a:extLst>
                </p:cNvPr>
                <p:cNvPicPr/>
                <p:nvPr/>
              </p:nvPicPr>
              <p:blipFill>
                <a:blip r:embed="rId25"/>
                <a:stretch>
                  <a:fillRect/>
                </a:stretch>
              </p:blipFill>
              <p:spPr>
                <a:xfrm>
                  <a:off x="470721" y="311492"/>
                  <a:ext cx="36000" cy="290160"/>
                </a:xfrm>
                <a:prstGeom prst="rect">
                  <a:avLst/>
                </a:prstGeom>
              </p:spPr>
            </p:pic>
          </mc:Fallback>
        </mc:AlternateContent>
      </p:grpSp>
      <p:grpSp>
        <p:nvGrpSpPr>
          <p:cNvPr id="61" name="Group 60">
            <a:extLst>
              <a:ext uri="{FF2B5EF4-FFF2-40B4-BE49-F238E27FC236}">
                <a16:creationId xmlns:a16="http://schemas.microsoft.com/office/drawing/2014/main" id="{18D9AE6F-B89A-7596-93EC-004452A970E9}"/>
              </a:ext>
            </a:extLst>
          </p:cNvPr>
          <p:cNvGrpSpPr/>
          <p:nvPr/>
        </p:nvGrpSpPr>
        <p:grpSpPr>
          <a:xfrm>
            <a:off x="679881" y="53372"/>
            <a:ext cx="446400" cy="502920"/>
            <a:chOff x="679881" y="53372"/>
            <a:chExt cx="446400" cy="502920"/>
          </a:xfrm>
        </p:grpSpPr>
        <mc:AlternateContent xmlns:mc="http://schemas.openxmlformats.org/markup-compatibility/2006">
          <mc:Choice xmlns:p14="http://schemas.microsoft.com/office/powerpoint/2010/main" Requires="p14">
            <p:contentPart p14:bwMode="auto" r:id="rId26">
              <p14:nvContentPartPr>
                <p14:cNvPr id="57" name="Ink 56">
                  <a:extLst>
                    <a:ext uri="{FF2B5EF4-FFF2-40B4-BE49-F238E27FC236}">
                      <a16:creationId xmlns:a16="http://schemas.microsoft.com/office/drawing/2014/main" id="{588EC8B1-B87B-0154-D4A2-B114207CA500}"/>
                    </a:ext>
                  </a:extLst>
                </p14:cNvPr>
                <p14:cNvContentPartPr/>
                <p14:nvPr/>
              </p14:nvContentPartPr>
              <p14:xfrm>
                <a:off x="679881" y="168932"/>
                <a:ext cx="257040" cy="387360"/>
              </p14:xfrm>
            </p:contentPart>
          </mc:Choice>
          <mc:Fallback>
            <p:pic>
              <p:nvPicPr>
                <p:cNvPr id="57" name="Ink 56">
                  <a:extLst>
                    <a:ext uri="{FF2B5EF4-FFF2-40B4-BE49-F238E27FC236}">
                      <a16:creationId xmlns:a16="http://schemas.microsoft.com/office/drawing/2014/main" id="{588EC8B1-B87B-0154-D4A2-B114207CA500}"/>
                    </a:ext>
                  </a:extLst>
                </p:cNvPr>
                <p:cNvPicPr/>
                <p:nvPr/>
              </p:nvPicPr>
              <p:blipFill>
                <a:blip r:embed="rId27"/>
                <a:stretch>
                  <a:fillRect/>
                </a:stretch>
              </p:blipFill>
              <p:spPr>
                <a:xfrm>
                  <a:off x="662241" y="150932"/>
                  <a:ext cx="292680" cy="4230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58" name="Ink 57">
                  <a:extLst>
                    <a:ext uri="{FF2B5EF4-FFF2-40B4-BE49-F238E27FC236}">
                      <a16:creationId xmlns:a16="http://schemas.microsoft.com/office/drawing/2014/main" id="{73D9FA16-2FC3-690B-EEDB-1B9947762631}"/>
                    </a:ext>
                  </a:extLst>
                </p14:cNvPr>
                <p14:cNvContentPartPr/>
                <p14:nvPr/>
              </p14:nvContentPartPr>
              <p14:xfrm>
                <a:off x="850161" y="202052"/>
                <a:ext cx="70200" cy="26640"/>
              </p14:xfrm>
            </p:contentPart>
          </mc:Choice>
          <mc:Fallback>
            <p:pic>
              <p:nvPicPr>
                <p:cNvPr id="58" name="Ink 57">
                  <a:extLst>
                    <a:ext uri="{FF2B5EF4-FFF2-40B4-BE49-F238E27FC236}">
                      <a16:creationId xmlns:a16="http://schemas.microsoft.com/office/drawing/2014/main" id="{73D9FA16-2FC3-690B-EEDB-1B9947762631}"/>
                    </a:ext>
                  </a:extLst>
                </p:cNvPr>
                <p:cNvPicPr/>
                <p:nvPr/>
              </p:nvPicPr>
              <p:blipFill>
                <a:blip r:embed="rId29"/>
                <a:stretch>
                  <a:fillRect/>
                </a:stretch>
              </p:blipFill>
              <p:spPr>
                <a:xfrm>
                  <a:off x="832521" y="184412"/>
                  <a:ext cx="105840" cy="6228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60" name="Ink 59">
                  <a:extLst>
                    <a:ext uri="{FF2B5EF4-FFF2-40B4-BE49-F238E27FC236}">
                      <a16:creationId xmlns:a16="http://schemas.microsoft.com/office/drawing/2014/main" id="{EA0A1B34-6DD3-8603-1DF6-52ED41920F8D}"/>
                    </a:ext>
                  </a:extLst>
                </p14:cNvPr>
                <p14:cNvContentPartPr/>
                <p14:nvPr/>
              </p14:nvContentPartPr>
              <p14:xfrm>
                <a:off x="1062561" y="53372"/>
                <a:ext cx="63720" cy="478440"/>
              </p14:xfrm>
            </p:contentPart>
          </mc:Choice>
          <mc:Fallback>
            <p:pic>
              <p:nvPicPr>
                <p:cNvPr id="60" name="Ink 59">
                  <a:extLst>
                    <a:ext uri="{FF2B5EF4-FFF2-40B4-BE49-F238E27FC236}">
                      <a16:creationId xmlns:a16="http://schemas.microsoft.com/office/drawing/2014/main" id="{EA0A1B34-6DD3-8603-1DF6-52ED41920F8D}"/>
                    </a:ext>
                  </a:extLst>
                </p:cNvPr>
                <p:cNvPicPr/>
                <p:nvPr/>
              </p:nvPicPr>
              <p:blipFill>
                <a:blip r:embed="rId31"/>
                <a:stretch>
                  <a:fillRect/>
                </a:stretch>
              </p:blipFill>
              <p:spPr>
                <a:xfrm>
                  <a:off x="1044921" y="35372"/>
                  <a:ext cx="99360" cy="514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2">
            <p14:nvContentPartPr>
              <p14:cNvPr id="62" name="Ink 61">
                <a:extLst>
                  <a:ext uri="{FF2B5EF4-FFF2-40B4-BE49-F238E27FC236}">
                    <a16:creationId xmlns:a16="http://schemas.microsoft.com/office/drawing/2014/main" id="{437EDD8A-E339-EF17-2786-7D8D5F6348BB}"/>
                  </a:ext>
                </a:extLst>
              </p14:cNvPr>
              <p14:cNvContentPartPr/>
              <p14:nvPr/>
            </p14:nvContentPartPr>
            <p14:xfrm>
              <a:off x="1337961" y="125732"/>
              <a:ext cx="226440" cy="323640"/>
            </p14:xfrm>
          </p:contentPart>
        </mc:Choice>
        <mc:Fallback>
          <p:pic>
            <p:nvPicPr>
              <p:cNvPr id="62" name="Ink 61">
                <a:extLst>
                  <a:ext uri="{FF2B5EF4-FFF2-40B4-BE49-F238E27FC236}">
                    <a16:creationId xmlns:a16="http://schemas.microsoft.com/office/drawing/2014/main" id="{437EDD8A-E339-EF17-2786-7D8D5F6348BB}"/>
                  </a:ext>
                </a:extLst>
              </p:cNvPr>
              <p:cNvPicPr/>
              <p:nvPr/>
            </p:nvPicPr>
            <p:blipFill>
              <a:blip r:embed="rId33"/>
              <a:stretch>
                <a:fillRect/>
              </a:stretch>
            </p:blipFill>
            <p:spPr>
              <a:xfrm>
                <a:off x="1319961" y="107732"/>
                <a:ext cx="262080" cy="359280"/>
              </a:xfrm>
              <a:prstGeom prst="rect">
                <a:avLst/>
              </a:prstGeom>
            </p:spPr>
          </p:pic>
        </mc:Fallback>
      </mc:AlternateContent>
      <p:grpSp>
        <p:nvGrpSpPr>
          <p:cNvPr id="68" name="Group 67">
            <a:extLst>
              <a:ext uri="{FF2B5EF4-FFF2-40B4-BE49-F238E27FC236}">
                <a16:creationId xmlns:a16="http://schemas.microsoft.com/office/drawing/2014/main" id="{380768A1-3A8C-B046-A7D9-A9BEFAEFED07}"/>
              </a:ext>
            </a:extLst>
          </p:cNvPr>
          <p:cNvGrpSpPr/>
          <p:nvPr/>
        </p:nvGrpSpPr>
        <p:grpSpPr>
          <a:xfrm>
            <a:off x="1743321" y="95492"/>
            <a:ext cx="425520" cy="629640"/>
            <a:chOff x="1743321" y="95492"/>
            <a:chExt cx="425520" cy="629640"/>
          </a:xfrm>
        </p:grpSpPr>
        <mc:AlternateContent xmlns:mc="http://schemas.openxmlformats.org/markup-compatibility/2006">
          <mc:Choice xmlns:p14="http://schemas.microsoft.com/office/powerpoint/2010/main" Requires="p14">
            <p:contentPart p14:bwMode="auto" r:id="rId34">
              <p14:nvContentPartPr>
                <p14:cNvPr id="63" name="Ink 62">
                  <a:extLst>
                    <a:ext uri="{FF2B5EF4-FFF2-40B4-BE49-F238E27FC236}">
                      <a16:creationId xmlns:a16="http://schemas.microsoft.com/office/drawing/2014/main" id="{BAA8E8AB-F0C4-7047-B4AB-E198811C20B7}"/>
                    </a:ext>
                  </a:extLst>
                </p14:cNvPr>
                <p14:cNvContentPartPr/>
                <p14:nvPr/>
              </p14:nvContentPartPr>
              <p14:xfrm>
                <a:off x="1743321" y="163172"/>
                <a:ext cx="246240" cy="561960"/>
              </p14:xfrm>
            </p:contentPart>
          </mc:Choice>
          <mc:Fallback>
            <p:pic>
              <p:nvPicPr>
                <p:cNvPr id="63" name="Ink 62">
                  <a:extLst>
                    <a:ext uri="{FF2B5EF4-FFF2-40B4-BE49-F238E27FC236}">
                      <a16:creationId xmlns:a16="http://schemas.microsoft.com/office/drawing/2014/main" id="{BAA8E8AB-F0C4-7047-B4AB-E198811C20B7}"/>
                    </a:ext>
                  </a:extLst>
                </p:cNvPr>
                <p:cNvPicPr/>
                <p:nvPr/>
              </p:nvPicPr>
              <p:blipFill>
                <a:blip r:embed="rId35"/>
                <a:stretch>
                  <a:fillRect/>
                </a:stretch>
              </p:blipFill>
              <p:spPr>
                <a:xfrm>
                  <a:off x="1725321" y="145172"/>
                  <a:ext cx="281880" cy="5976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64" name="Ink 63">
                  <a:extLst>
                    <a:ext uri="{FF2B5EF4-FFF2-40B4-BE49-F238E27FC236}">
                      <a16:creationId xmlns:a16="http://schemas.microsoft.com/office/drawing/2014/main" id="{1DF9246A-F7A6-D05C-3306-66AF18C3FB48}"/>
                    </a:ext>
                  </a:extLst>
                </p14:cNvPr>
                <p14:cNvContentPartPr/>
                <p14:nvPr/>
              </p14:nvContentPartPr>
              <p14:xfrm>
                <a:off x="2158401" y="95492"/>
                <a:ext cx="360" cy="360"/>
              </p14:xfrm>
            </p:contentPart>
          </mc:Choice>
          <mc:Fallback>
            <p:pic>
              <p:nvPicPr>
                <p:cNvPr id="64" name="Ink 63">
                  <a:extLst>
                    <a:ext uri="{FF2B5EF4-FFF2-40B4-BE49-F238E27FC236}">
                      <a16:creationId xmlns:a16="http://schemas.microsoft.com/office/drawing/2014/main" id="{1DF9246A-F7A6-D05C-3306-66AF18C3FB48}"/>
                    </a:ext>
                  </a:extLst>
                </p:cNvPr>
                <p:cNvPicPr/>
                <p:nvPr/>
              </p:nvPicPr>
              <p:blipFill>
                <a:blip r:embed="rId13"/>
                <a:stretch>
                  <a:fillRect/>
                </a:stretch>
              </p:blipFill>
              <p:spPr>
                <a:xfrm>
                  <a:off x="2140401" y="77492"/>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65" name="Ink 64">
                  <a:extLst>
                    <a:ext uri="{FF2B5EF4-FFF2-40B4-BE49-F238E27FC236}">
                      <a16:creationId xmlns:a16="http://schemas.microsoft.com/office/drawing/2014/main" id="{7FD42411-B39E-874E-50CE-5147734CC049}"/>
                    </a:ext>
                  </a:extLst>
                </p14:cNvPr>
                <p14:cNvContentPartPr/>
                <p14:nvPr/>
              </p14:nvContentPartPr>
              <p14:xfrm>
                <a:off x="2158401" y="95492"/>
                <a:ext cx="360" cy="360"/>
              </p14:xfrm>
            </p:contentPart>
          </mc:Choice>
          <mc:Fallback>
            <p:pic>
              <p:nvPicPr>
                <p:cNvPr id="65" name="Ink 64">
                  <a:extLst>
                    <a:ext uri="{FF2B5EF4-FFF2-40B4-BE49-F238E27FC236}">
                      <a16:creationId xmlns:a16="http://schemas.microsoft.com/office/drawing/2014/main" id="{7FD42411-B39E-874E-50CE-5147734CC049}"/>
                    </a:ext>
                  </a:extLst>
                </p:cNvPr>
                <p:cNvPicPr/>
                <p:nvPr/>
              </p:nvPicPr>
              <p:blipFill>
                <a:blip r:embed="rId13"/>
                <a:stretch>
                  <a:fillRect/>
                </a:stretch>
              </p:blipFill>
              <p:spPr>
                <a:xfrm>
                  <a:off x="2140401" y="77492"/>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67" name="Ink 66">
                  <a:extLst>
                    <a:ext uri="{FF2B5EF4-FFF2-40B4-BE49-F238E27FC236}">
                      <a16:creationId xmlns:a16="http://schemas.microsoft.com/office/drawing/2014/main" id="{E261AB14-044E-42BF-2BA1-D8BF942AD06D}"/>
                    </a:ext>
                  </a:extLst>
                </p14:cNvPr>
                <p14:cNvContentPartPr/>
                <p14:nvPr/>
              </p14:nvContentPartPr>
              <p14:xfrm>
                <a:off x="2168481" y="202052"/>
                <a:ext cx="360" cy="190440"/>
              </p14:xfrm>
            </p:contentPart>
          </mc:Choice>
          <mc:Fallback>
            <p:pic>
              <p:nvPicPr>
                <p:cNvPr id="67" name="Ink 66">
                  <a:extLst>
                    <a:ext uri="{FF2B5EF4-FFF2-40B4-BE49-F238E27FC236}">
                      <a16:creationId xmlns:a16="http://schemas.microsoft.com/office/drawing/2014/main" id="{E261AB14-044E-42BF-2BA1-D8BF942AD06D}"/>
                    </a:ext>
                  </a:extLst>
                </p:cNvPr>
                <p:cNvPicPr/>
                <p:nvPr/>
              </p:nvPicPr>
              <p:blipFill>
                <a:blip r:embed="rId39"/>
                <a:stretch>
                  <a:fillRect/>
                </a:stretch>
              </p:blipFill>
              <p:spPr>
                <a:xfrm>
                  <a:off x="2150841" y="184412"/>
                  <a:ext cx="36000" cy="226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40">
            <p14:nvContentPartPr>
              <p14:cNvPr id="69" name="Ink 68">
                <a:extLst>
                  <a:ext uri="{FF2B5EF4-FFF2-40B4-BE49-F238E27FC236}">
                    <a16:creationId xmlns:a16="http://schemas.microsoft.com/office/drawing/2014/main" id="{6809C62A-6C1E-75EF-AF78-BC8F6BFF2277}"/>
                  </a:ext>
                </a:extLst>
              </p14:cNvPr>
              <p14:cNvContentPartPr/>
              <p14:nvPr/>
            </p14:nvContentPartPr>
            <p14:xfrm>
              <a:off x="2410761" y="94052"/>
              <a:ext cx="217800" cy="300600"/>
            </p14:xfrm>
          </p:contentPart>
        </mc:Choice>
        <mc:Fallback>
          <p:pic>
            <p:nvPicPr>
              <p:cNvPr id="69" name="Ink 68">
                <a:extLst>
                  <a:ext uri="{FF2B5EF4-FFF2-40B4-BE49-F238E27FC236}">
                    <a16:creationId xmlns:a16="http://schemas.microsoft.com/office/drawing/2014/main" id="{6809C62A-6C1E-75EF-AF78-BC8F6BFF2277}"/>
                  </a:ext>
                </a:extLst>
              </p:cNvPr>
              <p:cNvPicPr/>
              <p:nvPr/>
            </p:nvPicPr>
            <p:blipFill>
              <a:blip r:embed="rId41"/>
              <a:stretch>
                <a:fillRect/>
              </a:stretch>
            </p:blipFill>
            <p:spPr>
              <a:xfrm>
                <a:off x="2392761" y="76052"/>
                <a:ext cx="253440" cy="336240"/>
              </a:xfrm>
              <a:prstGeom prst="rect">
                <a:avLst/>
              </a:prstGeom>
            </p:spPr>
          </p:pic>
        </mc:Fallback>
      </mc:AlternateContent>
      <mc:AlternateContent xmlns:mc="http://schemas.openxmlformats.org/markup-compatibility/2006">
        <mc:Choice xmlns:p14="http://schemas.microsoft.com/office/powerpoint/2010/main" Requires="p14">
          <p:contentPart p14:bwMode="auto" r:id="rId42">
            <p14:nvContentPartPr>
              <p14:cNvPr id="70" name="Ink 69">
                <a:extLst>
                  <a:ext uri="{FF2B5EF4-FFF2-40B4-BE49-F238E27FC236}">
                    <a16:creationId xmlns:a16="http://schemas.microsoft.com/office/drawing/2014/main" id="{78E40BE1-97A7-19F9-46C0-F009F01E20B5}"/>
                  </a:ext>
                </a:extLst>
              </p14:cNvPr>
              <p14:cNvContentPartPr/>
              <p14:nvPr/>
            </p14:nvContentPartPr>
            <p14:xfrm>
              <a:off x="2826561" y="94412"/>
              <a:ext cx="220680" cy="344880"/>
            </p14:xfrm>
          </p:contentPart>
        </mc:Choice>
        <mc:Fallback>
          <p:pic>
            <p:nvPicPr>
              <p:cNvPr id="70" name="Ink 69">
                <a:extLst>
                  <a:ext uri="{FF2B5EF4-FFF2-40B4-BE49-F238E27FC236}">
                    <a16:creationId xmlns:a16="http://schemas.microsoft.com/office/drawing/2014/main" id="{78E40BE1-97A7-19F9-46C0-F009F01E20B5}"/>
                  </a:ext>
                </a:extLst>
              </p:cNvPr>
              <p:cNvPicPr/>
              <p:nvPr/>
            </p:nvPicPr>
            <p:blipFill>
              <a:blip r:embed="rId43"/>
              <a:stretch>
                <a:fillRect/>
              </a:stretch>
            </p:blipFill>
            <p:spPr>
              <a:xfrm>
                <a:off x="2808921" y="76412"/>
                <a:ext cx="256320" cy="380520"/>
              </a:xfrm>
              <a:prstGeom prst="rect">
                <a:avLst/>
              </a:prstGeom>
            </p:spPr>
          </p:pic>
        </mc:Fallback>
      </mc:AlternateContent>
      <mc:AlternateContent xmlns:mc="http://schemas.openxmlformats.org/markup-compatibility/2006">
        <mc:Choice xmlns:p14="http://schemas.microsoft.com/office/powerpoint/2010/main" Requires="p14">
          <p:contentPart p14:bwMode="auto" r:id="rId44">
            <p14:nvContentPartPr>
              <p14:cNvPr id="71" name="Ink 70">
                <a:extLst>
                  <a:ext uri="{FF2B5EF4-FFF2-40B4-BE49-F238E27FC236}">
                    <a16:creationId xmlns:a16="http://schemas.microsoft.com/office/drawing/2014/main" id="{F900D6C6-8D6B-D2E0-0AEE-E03ED749F33D}"/>
                  </a:ext>
                </a:extLst>
              </p14:cNvPr>
              <p14:cNvContentPartPr/>
              <p14:nvPr/>
            </p14:nvContentPartPr>
            <p14:xfrm>
              <a:off x="3274761" y="10532"/>
              <a:ext cx="245160" cy="417240"/>
            </p14:xfrm>
          </p:contentPart>
        </mc:Choice>
        <mc:Fallback>
          <p:pic>
            <p:nvPicPr>
              <p:cNvPr id="71" name="Ink 70">
                <a:extLst>
                  <a:ext uri="{FF2B5EF4-FFF2-40B4-BE49-F238E27FC236}">
                    <a16:creationId xmlns:a16="http://schemas.microsoft.com/office/drawing/2014/main" id="{F900D6C6-8D6B-D2E0-0AEE-E03ED749F33D}"/>
                  </a:ext>
                </a:extLst>
              </p:cNvPr>
              <p:cNvPicPr/>
              <p:nvPr/>
            </p:nvPicPr>
            <p:blipFill>
              <a:blip r:embed="rId45"/>
              <a:stretch>
                <a:fillRect/>
              </a:stretch>
            </p:blipFill>
            <p:spPr>
              <a:xfrm>
                <a:off x="3256761" y="-7468"/>
                <a:ext cx="280800" cy="45288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72" name="Ink 71">
                <a:extLst>
                  <a:ext uri="{FF2B5EF4-FFF2-40B4-BE49-F238E27FC236}">
                    <a16:creationId xmlns:a16="http://schemas.microsoft.com/office/drawing/2014/main" id="{7F3D06A3-6485-FD75-D1F8-673AEA2B2D1B}"/>
                  </a:ext>
                </a:extLst>
              </p14:cNvPr>
              <p14:cNvContentPartPr/>
              <p14:nvPr/>
            </p14:nvContentPartPr>
            <p14:xfrm>
              <a:off x="3806481" y="351092"/>
              <a:ext cx="360" cy="360"/>
            </p14:xfrm>
          </p:contentPart>
        </mc:Choice>
        <mc:Fallback>
          <p:pic>
            <p:nvPicPr>
              <p:cNvPr id="72" name="Ink 71">
                <a:extLst>
                  <a:ext uri="{FF2B5EF4-FFF2-40B4-BE49-F238E27FC236}">
                    <a16:creationId xmlns:a16="http://schemas.microsoft.com/office/drawing/2014/main" id="{7F3D06A3-6485-FD75-D1F8-673AEA2B2D1B}"/>
                  </a:ext>
                </a:extLst>
              </p:cNvPr>
              <p:cNvPicPr/>
              <p:nvPr/>
            </p:nvPicPr>
            <p:blipFill>
              <a:blip r:embed="rId13"/>
              <a:stretch>
                <a:fillRect/>
              </a:stretch>
            </p:blipFill>
            <p:spPr>
              <a:xfrm>
                <a:off x="3788481" y="333092"/>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73" name="Ink 72">
                <a:extLst>
                  <a:ext uri="{FF2B5EF4-FFF2-40B4-BE49-F238E27FC236}">
                    <a16:creationId xmlns:a16="http://schemas.microsoft.com/office/drawing/2014/main" id="{3D5D4D7A-4981-98A5-FBF0-A954A038432D}"/>
                  </a:ext>
                </a:extLst>
              </p14:cNvPr>
              <p14:cNvContentPartPr/>
              <p14:nvPr/>
            </p14:nvContentPartPr>
            <p14:xfrm>
              <a:off x="3816561" y="-188188"/>
              <a:ext cx="11520" cy="369000"/>
            </p14:xfrm>
          </p:contentPart>
        </mc:Choice>
        <mc:Fallback>
          <p:pic>
            <p:nvPicPr>
              <p:cNvPr id="73" name="Ink 72">
                <a:extLst>
                  <a:ext uri="{FF2B5EF4-FFF2-40B4-BE49-F238E27FC236}">
                    <a16:creationId xmlns:a16="http://schemas.microsoft.com/office/drawing/2014/main" id="{3D5D4D7A-4981-98A5-FBF0-A954A038432D}"/>
                  </a:ext>
                </a:extLst>
              </p:cNvPr>
              <p:cNvPicPr/>
              <p:nvPr/>
            </p:nvPicPr>
            <p:blipFill>
              <a:blip r:embed="rId48"/>
              <a:stretch>
                <a:fillRect/>
              </a:stretch>
            </p:blipFill>
            <p:spPr>
              <a:xfrm>
                <a:off x="3798921" y="-205828"/>
                <a:ext cx="47160" cy="404640"/>
              </a:xfrm>
              <a:prstGeom prst="rect">
                <a:avLst/>
              </a:prstGeom>
            </p:spPr>
          </p:pic>
        </mc:Fallback>
      </mc:AlternateContent>
    </p:spTree>
    <p:extLst>
      <p:ext uri="{BB962C8B-B14F-4D97-AF65-F5344CB8AC3E}">
        <p14:creationId xmlns:p14="http://schemas.microsoft.com/office/powerpoint/2010/main" val="1488982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descr="A piece of cardboard with a pattern&#10;&#10;AI-generated content may be incorrect.">
            <a:extLst>
              <a:ext uri="{FF2B5EF4-FFF2-40B4-BE49-F238E27FC236}">
                <a16:creationId xmlns:a16="http://schemas.microsoft.com/office/drawing/2014/main" id="{6BA04D71-4BFB-CC38-5026-5414FD1DD91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66" b="93634" l="0" r="96552">
                        <a14:foregroundMark x1="7328" y1="1242" x2="17241" y2="34783"/>
                        <a14:foregroundMark x1="17241" y1="34783" x2="6034" y2="50932"/>
                        <a14:foregroundMark x1="6034" y1="50932" x2="6466" y2="61335"/>
                        <a14:foregroundMark x1="6466" y1="61335" x2="0" y2="68478"/>
                        <a14:foregroundMark x1="0" y1="68478" x2="0" y2="68478"/>
                        <a14:foregroundMark x1="94815" y1="35301" x2="94975" y2="35483"/>
                        <a14:foregroundMark x1="96552" y1="37267" x2="95690" y2="44565"/>
                        <a14:foregroundMark x1="95690" y1="44565" x2="91379" y2="47516"/>
                        <a14:foregroundMark x1="85695" y1="19726" x2="85737" y2="19498"/>
                        <a14:foregroundMark x1="12069" y1="86801" x2="21121" y2="95186"/>
                        <a14:foregroundMark x1="21121" y1="95186" x2="60776" y2="97050"/>
                        <a14:foregroundMark x1="60776" y1="97050" x2="84483" y2="96118"/>
                        <a14:foregroundMark x1="84483" y1="96118" x2="96552" y2="87888"/>
                        <a14:foregroundMark x1="96552" y1="87888" x2="93103" y2="79503"/>
                        <a14:foregroundMark x1="93103" y1="79503" x2="91810" y2="78882"/>
                        <a14:foregroundMark x1="93103" y1="93323" x2="35776" y2="95497"/>
                        <a14:foregroundMark x1="35776" y1="95497" x2="16379" y2="93634"/>
                        <a14:foregroundMark x1="16379" y1="93634" x2="15086" y2="93168"/>
                        <a14:backgroundMark x1="92241" y1="0" x2="88362" y2="19565"/>
                        <a14:backgroundMark x1="88362" y1="19565" x2="95690" y2="35248"/>
                        <a14:backgroundMark x1="95690" y1="35248" x2="99569" y2="36335"/>
                      </a14:backgroundRemoval>
                    </a14:imgEffect>
                  </a14:imgLayer>
                </a14:imgProps>
              </a:ext>
              <a:ext uri="{28A0092B-C50C-407E-A947-70E740481C1C}">
                <a14:useLocalDpi xmlns:a14="http://schemas.microsoft.com/office/drawing/2010/main" val="0"/>
              </a:ext>
            </a:extLst>
          </a:blip>
          <a:stretch>
            <a:fillRect/>
          </a:stretch>
        </p:blipFill>
        <p:spPr>
          <a:xfrm>
            <a:off x="3978004" y="23614"/>
            <a:ext cx="2470584" cy="7267966"/>
          </a:xfrm>
          <a:prstGeom prst="rect">
            <a:avLst/>
          </a:prstGeom>
        </p:spPr>
      </p:pic>
      <p:pic>
        <p:nvPicPr>
          <p:cNvPr id="27" name="Picture 26" descr="A drawing of a human skull&#10;&#10;AI-generated content may be incorrect.">
            <a:extLst>
              <a:ext uri="{FF2B5EF4-FFF2-40B4-BE49-F238E27FC236}">
                <a16:creationId xmlns:a16="http://schemas.microsoft.com/office/drawing/2014/main" id="{08FA5428-9059-4E1C-CB0F-A45EC2FD514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121" b="89908" l="9918" r="89946">
                        <a14:foregroundMark x1="27582" y1="11927" x2="37966" y2="5547"/>
                        <a14:foregroundMark x1="69035" y1="7989" x2="82337" y2="14985"/>
                        <a14:foregroundMark x1="82337" y1="14985" x2="83152" y2="23445"/>
                        <a14:foregroundMark x1="83152" y1="23445" x2="83016" y2="23547"/>
                        <a14:foregroundMark x1="67935" y1="8257" x2="57473" y2="4587"/>
                        <a14:foregroundMark x1="57473" y1="4587" x2="47962" y2="4179"/>
                        <a14:foregroundMark x1="47962" y1="4179" x2="58560" y2="8970"/>
                        <a14:foregroundMark x1="58560" y1="8970" x2="67663" y2="7645"/>
                        <a14:foregroundMark x1="51359" y1="5097" x2="40897" y2="4689"/>
                        <a14:foregroundMark x1="40897" y1="4689" x2="51495" y2="5199"/>
                        <a14:foregroundMark x1="51495" y1="5199" x2="51630" y2="4485"/>
                        <a14:backgroundMark x1="76766" y1="9480" x2="68814" y2="6124"/>
                        <a14:backgroundMark x1="40775" y1="4542" x2="37364" y2="4383"/>
                        <a14:backgroundMark x1="66836" y1="5753" x2="65742" y2="5702"/>
                        <a14:backgroundMark x1="39906" y1="3482" x2="34375" y2="3262"/>
                        <a14:backgroundMark x1="62500" y1="4383" x2="61917" y2="4360"/>
                        <a14:backgroundMark x1="56463" y1="2447" x2="58152" y2="2650"/>
                        <a14:backgroundMark x1="55931" y1="2383" x2="56017" y2="2393"/>
                        <a14:backgroundMark x1="52736" y1="1998" x2="55639" y2="2347"/>
                        <a14:backgroundMark x1="43750" y1="917" x2="52731" y2="1997"/>
                        <a14:backgroundMark x1="55573" y1="2268" x2="46467" y2="917"/>
                        <a14:backgroundMark x1="55973" y1="2327" x2="56518" y2="2408"/>
                        <a14:backgroundMark x1="58152" y1="2650" x2="56230" y2="2365"/>
                        <a14:backgroundMark x1="46467" y1="917" x2="41848" y2="1529"/>
                      </a14:backgroundRemoval>
                    </a14:imgEffect>
                  </a14:imgLayer>
                </a14:imgProps>
              </a:ext>
              <a:ext uri="{28A0092B-C50C-407E-A947-70E740481C1C}">
                <a14:useLocalDpi xmlns:a14="http://schemas.microsoft.com/office/drawing/2010/main" val="0"/>
              </a:ext>
            </a:extLst>
          </a:blip>
          <a:stretch>
            <a:fillRect/>
          </a:stretch>
        </p:blipFill>
        <p:spPr>
          <a:xfrm flipH="1">
            <a:off x="9963244" y="4808189"/>
            <a:ext cx="2285336" cy="2698015"/>
          </a:xfrm>
          <a:prstGeom prst="rect">
            <a:avLst/>
          </a:prstGeom>
        </p:spPr>
      </p:pic>
      <p:pic>
        <p:nvPicPr>
          <p:cNvPr id="5" name="Picture 4" descr="A skull with a cut out of it&#10;&#10;AI-generated content may be incorrect.">
            <a:extLst>
              <a:ext uri="{FF2B5EF4-FFF2-40B4-BE49-F238E27FC236}">
                <a16:creationId xmlns:a16="http://schemas.microsoft.com/office/drawing/2014/main" id="{3CB3FE87-A80F-B276-E375-01F79E80DD05}"/>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2717" b="99457" l="3315" r="99816">
                        <a14:foregroundMark x1="88000" y1="22766" x2="87595" y2="21003"/>
                        <a14:foregroundMark x1="78452" y1="8926" x2="75875" y2="6522"/>
                        <a14:foregroundMark x1="75875" y1="6522" x2="60589" y2="1087"/>
                        <a14:foregroundMark x1="60589" y1="1087" x2="43646" y2="0"/>
                        <a14:foregroundMark x1="43646" y1="0" x2="15838" y2="9601"/>
                        <a14:foregroundMark x1="15838" y1="9601" x2="7551" y2="16123"/>
                        <a14:foregroundMark x1="7551" y1="16123" x2="737" y2="26993"/>
                        <a14:foregroundMark x1="737" y1="26993" x2="7551" y2="61232"/>
                        <a14:foregroundMark x1="7551" y1="61232" x2="60221" y2="46377"/>
                        <a14:foregroundMark x1="60221" y1="46377" x2="86904" y2="33177"/>
                        <a14:foregroundMark x1="97692" y1="51539" x2="99448" y2="48732"/>
                        <a14:foregroundMark x1="92081" y1="60507" x2="97527" y2="51803"/>
                        <a14:foregroundMark x1="99448" y1="48732" x2="89503" y2="44203"/>
                        <a14:foregroundMark x1="89503" y1="44203" x2="86924" y2="61413"/>
                        <a14:foregroundMark x1="86924" y1="61413" x2="89503" y2="69022"/>
                        <a14:foregroundMark x1="52855" y1="86594" x2="62451" y2="96034"/>
                        <a14:foregroundMark x1="84489" y1="98282" x2="88214" y2="98007"/>
                        <a14:foregroundMark x1="88214" y1="98007" x2="94245" y2="98798"/>
                        <a14:foregroundMark x1="99775" y1="88880" x2="99816" y2="88043"/>
                        <a14:foregroundMark x1="3867" y1="60688" x2="2210" y2="25362"/>
                        <a14:foregroundMark x1="2210" y1="25362" x2="14180" y2="14493"/>
                        <a14:foregroundMark x1="14180" y1="14493" x2="35175" y2="57609"/>
                        <a14:foregroundMark x1="35175" y1="57609" x2="9392" y2="61775"/>
                        <a14:foregroundMark x1="9392" y1="61775" x2="3499" y2="61594"/>
                        <a14:foregroundMark x1="15838" y1="10507" x2="37753" y2="2536"/>
                        <a14:foregroundMark x1="37753" y1="2536" x2="50460" y2="2717"/>
                        <a14:foregroundMark x1="50460" y1="2717" x2="74792" y2="12132"/>
                        <a14:foregroundMark x1="80435" y1="18278" x2="83241" y2="24094"/>
                        <a14:foregroundMark x1="83241" y1="24094" x2="79558" y2="35870"/>
                        <a14:foregroundMark x1="79558" y1="35870" x2="50092" y2="48551"/>
                        <a14:foregroundMark x1="50092" y1="48551" x2="32228" y2="48370"/>
                        <a14:foregroundMark x1="32228" y1="48370" x2="11050" y2="14855"/>
                        <a14:foregroundMark x1="75138" y1="7790" x2="84530" y2="17754"/>
                        <a14:foregroundMark x1="84530" y1="17754" x2="85635" y2="22101"/>
                        <a14:backgroundMark x1="61326" y1="98007" x2="73297" y2="95471"/>
                        <a14:backgroundMark x1="73297" y1="95471" x2="83978" y2="98913"/>
                        <a14:backgroundMark x1="83978" y1="98913" x2="70534" y2="99819"/>
                        <a14:backgroundMark x1="98711" y1="99457" x2="99632" y2="89312"/>
                        <a14:backgroundMark x1="99632" y1="89312" x2="98895" y2="99638"/>
                        <a14:backgroundMark x1="98343" y1="53261" x2="99632" y2="48188"/>
                        <a14:backgroundMark x1="98343" y1="54167" x2="97974" y2="52355"/>
                        <a14:backgroundMark x1="91529" y1="33333" x2="88398" y2="22645"/>
                        <a14:backgroundMark x1="88398" y1="22645" x2="91713" y2="32790"/>
                        <a14:backgroundMark x1="91713" y1="32790" x2="92449" y2="32790"/>
                        <a14:backgroundMark x1="85559" y1="16997" x2="85941" y2="17414"/>
                        <a14:backgroundMark x1="86616" y1="17251" x2="86164" y2="16552"/>
                      </a14:backgroundRemoval>
                    </a14:imgEffect>
                  </a14:imgLayer>
                </a14:imgProps>
              </a:ext>
              <a:ext uri="{28A0092B-C50C-407E-A947-70E740481C1C}">
                <a14:useLocalDpi xmlns:a14="http://schemas.microsoft.com/office/drawing/2010/main" val="0"/>
              </a:ext>
            </a:extLst>
          </a:blip>
          <a:stretch>
            <a:fillRect/>
          </a:stretch>
        </p:blipFill>
        <p:spPr>
          <a:xfrm>
            <a:off x="185057" y="478972"/>
            <a:ext cx="4651527" cy="4728625"/>
          </a:xfrm>
          <a:prstGeom prst="rect">
            <a:avLst/>
          </a:prstGeom>
        </p:spPr>
      </p:pic>
      <p:pic>
        <p:nvPicPr>
          <p:cNvPr id="11" name="Picture 10" descr="A film strip with a few squares&#10;&#10;AI-generated content may be incorrect.">
            <a:extLst>
              <a:ext uri="{FF2B5EF4-FFF2-40B4-BE49-F238E27FC236}">
                <a16:creationId xmlns:a16="http://schemas.microsoft.com/office/drawing/2014/main" id="{842DEB5D-C54D-7A62-303E-7552470D2FA5}"/>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28533" b="70516" l="6658" r="97283">
                        <a14:foregroundMark x1="34375" y1="66712" x2="10598" y2="67391"/>
                        <a14:foregroundMark x1="10598" y1="67391" x2="2446" y2="56386"/>
                        <a14:foregroundMark x1="2446" y1="56386" x2="2717" y2="43342"/>
                        <a14:foregroundMark x1="2717" y1="43342" x2="9375" y2="30163"/>
                        <a14:foregroundMark x1="9375" y1="30163" x2="36413" y2="32609"/>
                        <a14:foregroundMark x1="36413" y1="32609" x2="34375" y2="66984"/>
                        <a14:foregroundMark x1="34375" y1="66984" x2="35326" y2="67663"/>
                        <a14:foregroundMark x1="9239" y1="67799" x2="3397" y2="54620"/>
                        <a14:foregroundMark x1="3397" y1="54620" x2="2174" y2="40217"/>
                        <a14:foregroundMark x1="2174" y1="40217" x2="7201" y2="31114"/>
                        <a14:foregroundMark x1="7201" y1="31114" x2="23234" y2="29755"/>
                        <a14:foregroundMark x1="23234" y1="29755" x2="33424" y2="33152"/>
                        <a14:foregroundMark x1="33424" y1="33152" x2="33288" y2="40897"/>
                        <a14:foregroundMark x1="33288" y1="40897" x2="25408" y2="61005"/>
                        <a14:foregroundMark x1="25408" y1="61005" x2="16712" y2="67120"/>
                        <a14:foregroundMark x1="16712" y1="67120" x2="9647" y2="68614"/>
                        <a14:foregroundMark x1="9647" y1="68614" x2="10870" y2="66712"/>
                        <a14:foregroundMark x1="10870" y1="30707" x2="4891" y2="33560"/>
                        <a14:foregroundMark x1="4891" y1="33560" x2="2174" y2="54484"/>
                        <a14:foregroundMark x1="2174" y1="54484" x2="6522" y2="65761"/>
                        <a14:foregroundMark x1="6522" y1="65761" x2="11821" y2="69837"/>
                        <a14:foregroundMark x1="11821" y1="69837" x2="48370" y2="60598"/>
                        <a14:foregroundMark x1="48370" y1="60598" x2="46060" y2="32880"/>
                        <a14:foregroundMark x1="46060" y1="32880" x2="26359" y2="29212"/>
                        <a14:foregroundMark x1="26359" y1="29212" x2="6929" y2="30842"/>
                        <a14:foregroundMark x1="48777" y1="28397" x2="36141" y2="38451"/>
                        <a14:foregroundMark x1="36141" y1="38451" x2="26359" y2="62636"/>
                        <a14:foregroundMark x1="26359" y1="62636" x2="41168" y2="69701"/>
                        <a14:foregroundMark x1="41168" y1="69701" x2="94022" y2="67935"/>
                        <a14:foregroundMark x1="94022" y1="67935" x2="96739" y2="62092"/>
                        <a14:foregroundMark x1="96739" y1="62092" x2="98913" y2="40625"/>
                        <a14:foregroundMark x1="98913" y1="40625" x2="97283" y2="33016"/>
                        <a14:foregroundMark x1="97283" y1="33016" x2="46060" y2="28533"/>
                        <a14:foregroundMark x1="56793" y1="31114" x2="41984" y2="31929"/>
                        <a14:foregroundMark x1="41984" y1="31929" x2="31658" y2="38451"/>
                        <a14:foregroundMark x1="31658" y1="38451" x2="36277" y2="63723"/>
                        <a14:foregroundMark x1="36277" y1="63723" x2="46875" y2="70516"/>
                        <a14:foregroundMark x1="46875" y1="70516" x2="89946" y2="67391"/>
                        <a14:foregroundMark x1="93064" y1="54806" x2="93750" y2="52038"/>
                        <a14:foregroundMark x1="89946" y1="67391" x2="91667" y2="60446"/>
                        <a14:foregroundMark x1="93750" y1="52038" x2="93066" y2="44318"/>
                        <a14:foregroundMark x1="80569" y1="36155" x2="64402" y2="29348"/>
                        <a14:foregroundMark x1="64402" y1="29348" x2="55842" y2="29620"/>
                        <a14:foregroundMark x1="55842" y1="29620" x2="52582" y2="30707"/>
                        <a14:backgroundMark x1="68614" y1="39946" x2="69565" y2="57880"/>
                        <a14:backgroundMark x1="69565" y1="57880" x2="77446" y2="60462"/>
                        <a14:backgroundMark x1="77446" y1="60462" x2="93886" y2="57337"/>
                        <a14:backgroundMark x1="93886" y1="57337" x2="95109" y2="43614"/>
                        <a14:backgroundMark x1="95109" y1="43614" x2="88723" y2="39130"/>
                        <a14:backgroundMark x1="88723" y1="39130" x2="70652" y2="38995"/>
                        <a14:backgroundMark x1="70652" y1="38995" x2="69022" y2="39538"/>
                      </a14:backgroundRemoval>
                    </a14:imgEffect>
                  </a14:imgLayer>
                </a14:imgProps>
              </a:ext>
              <a:ext uri="{28A0092B-C50C-407E-A947-70E740481C1C}">
                <a14:useLocalDpi xmlns:a14="http://schemas.microsoft.com/office/drawing/2010/main" val="0"/>
              </a:ext>
            </a:extLst>
          </a:blip>
          <a:srcRect l="4603" t="33968" r="4761" b="34603"/>
          <a:stretch>
            <a:fillRect/>
          </a:stretch>
        </p:blipFill>
        <p:spPr>
          <a:xfrm rot="5400000">
            <a:off x="7573959" y="2348816"/>
            <a:ext cx="6858001" cy="2378081"/>
          </a:xfrm>
          <a:prstGeom prst="rect">
            <a:avLst/>
          </a:prstGeom>
        </p:spPr>
      </p:pic>
      <p:pic>
        <p:nvPicPr>
          <p:cNvPr id="13" name="Picture 12" descr="A close-up of several different types of metal&#10;&#10;AI-generated content may be incorrect.">
            <a:extLst>
              <a:ext uri="{FF2B5EF4-FFF2-40B4-BE49-F238E27FC236}">
                <a16:creationId xmlns:a16="http://schemas.microsoft.com/office/drawing/2014/main" id="{5177BD10-F155-CEE2-7F88-A73A07ACFBB0}"/>
              </a:ext>
            </a:extLst>
          </p:cNvPr>
          <p:cNvPicPr>
            <a:picLocks noChangeAspect="1"/>
          </p:cNvPicPr>
          <p:nvPr/>
        </p:nvPicPr>
        <p:blipFill>
          <a:blip r:embed="rId10">
            <a:extLst>
              <a:ext uri="{28A0092B-C50C-407E-A947-70E740481C1C}">
                <a14:useLocalDpi xmlns:a14="http://schemas.microsoft.com/office/drawing/2010/main" val="0"/>
              </a:ext>
            </a:extLst>
          </a:blip>
          <a:srcRect l="9561" t="4176" r="81266" b="5864"/>
          <a:stretch>
            <a:fillRect/>
          </a:stretch>
        </p:blipFill>
        <p:spPr>
          <a:xfrm rot="16200000">
            <a:off x="5987145" y="-5987145"/>
            <a:ext cx="217712" cy="12192003"/>
          </a:xfrm>
          <a:prstGeom prst="rect">
            <a:avLst/>
          </a:prstGeom>
        </p:spPr>
      </p:pic>
      <p:sp>
        <p:nvSpPr>
          <p:cNvPr id="16" name="Free-form: Shape 15">
            <a:extLst>
              <a:ext uri="{FF2B5EF4-FFF2-40B4-BE49-F238E27FC236}">
                <a16:creationId xmlns:a16="http://schemas.microsoft.com/office/drawing/2014/main" id="{75EEBBE9-2268-1232-E376-56147E4D2597}"/>
              </a:ext>
            </a:extLst>
          </p:cNvPr>
          <p:cNvSpPr/>
          <p:nvPr/>
        </p:nvSpPr>
        <p:spPr>
          <a:xfrm rot="20517867">
            <a:off x="6077019" y="5374053"/>
            <a:ext cx="2285999" cy="1828801"/>
          </a:xfrm>
          <a:custGeom>
            <a:avLst/>
            <a:gdLst>
              <a:gd name="csX0" fmla="*/ 2928152 w 5342128"/>
              <a:gd name="csY0" fmla="*/ 2225169 h 3868912"/>
              <a:gd name="csX1" fmla="*/ 3091438 w 5342128"/>
              <a:gd name="csY1" fmla="*/ 1789740 h 3868912"/>
              <a:gd name="csX2" fmla="*/ 3102324 w 5342128"/>
              <a:gd name="csY2" fmla="*/ 1463169 h 3868912"/>
              <a:gd name="csX3" fmla="*/ 3015238 w 5342128"/>
              <a:gd name="csY3" fmla="*/ 1256340 h 3868912"/>
              <a:gd name="csX4" fmla="*/ 2939038 w 5342128"/>
              <a:gd name="csY4" fmla="*/ 1212797 h 3868912"/>
              <a:gd name="csX5" fmla="*/ 2699552 w 5342128"/>
              <a:gd name="csY5" fmla="*/ 1582912 h 3868912"/>
              <a:gd name="csX6" fmla="*/ 3015238 w 5342128"/>
              <a:gd name="csY6" fmla="*/ 2660597 h 3868912"/>
              <a:gd name="csX7" fmla="*/ 3156752 w 5342128"/>
              <a:gd name="csY7" fmla="*/ 2747683 h 3868912"/>
              <a:gd name="csX8" fmla="*/ 3254724 w 5342128"/>
              <a:gd name="csY8" fmla="*/ 2279597 h 3868912"/>
              <a:gd name="csX9" fmla="*/ 2362095 w 5342128"/>
              <a:gd name="csY9" fmla="*/ 1920369 h 3868912"/>
              <a:gd name="csX10" fmla="*/ 2144381 w 5342128"/>
              <a:gd name="csY10" fmla="*/ 2170740 h 3868912"/>
              <a:gd name="csX11" fmla="*/ 3276495 w 5342128"/>
              <a:gd name="csY11" fmla="*/ 2551740 h 3868912"/>
              <a:gd name="csX12" fmla="*/ 2220581 w 5342128"/>
              <a:gd name="csY12" fmla="*/ 2159854 h 3868912"/>
              <a:gd name="csX13" fmla="*/ 1186438 w 5342128"/>
              <a:gd name="csY13" fmla="*/ 2475540 h 3868912"/>
              <a:gd name="csX14" fmla="*/ 2481838 w 5342128"/>
              <a:gd name="csY14" fmla="*/ 2725912 h 3868912"/>
              <a:gd name="csX15" fmla="*/ 4517466 w 5342128"/>
              <a:gd name="csY15" fmla="*/ 2442883 h 3868912"/>
              <a:gd name="csX16" fmla="*/ 4147352 w 5342128"/>
              <a:gd name="csY16" fmla="*/ 2018340 h 3868912"/>
              <a:gd name="csX17" fmla="*/ 2144381 w 5342128"/>
              <a:gd name="csY17" fmla="*/ 1898597 h 3868912"/>
              <a:gd name="csX18" fmla="*/ 3592181 w 5342128"/>
              <a:gd name="csY18" fmla="*/ 2595283 h 3868912"/>
              <a:gd name="csX19" fmla="*/ 4169124 w 5342128"/>
              <a:gd name="csY19" fmla="*/ 2279597 h 3868912"/>
              <a:gd name="csX20" fmla="*/ 3951409 w 5342128"/>
              <a:gd name="csY20" fmla="*/ 1953026 h 3868912"/>
              <a:gd name="csX21" fmla="*/ 2753981 w 5342128"/>
              <a:gd name="csY21" fmla="*/ 2617054 h 3868912"/>
              <a:gd name="csX22" fmla="*/ 3766352 w 5342128"/>
              <a:gd name="csY22" fmla="*/ 2834769 h 3868912"/>
              <a:gd name="csX23" fmla="*/ 3809895 w 5342128"/>
              <a:gd name="csY23" fmla="*/ 2344912 h 3868912"/>
              <a:gd name="csX24" fmla="*/ 2939038 w 5342128"/>
              <a:gd name="csY24" fmla="*/ 1953026 h 3868912"/>
              <a:gd name="csX25" fmla="*/ 2797524 w 5342128"/>
              <a:gd name="csY25" fmla="*/ 2823883 h 3868912"/>
              <a:gd name="csX26" fmla="*/ 3668381 w 5342128"/>
              <a:gd name="csY26" fmla="*/ 2976283 h 3868912"/>
              <a:gd name="csX27" fmla="*/ 3951409 w 5342128"/>
              <a:gd name="csY27" fmla="*/ 2540854 h 3868912"/>
              <a:gd name="csX28" fmla="*/ 2601581 w 5342128"/>
              <a:gd name="csY28" fmla="*/ 1234569 h 3868912"/>
              <a:gd name="csX29" fmla="*/ 2198809 w 5342128"/>
              <a:gd name="csY29" fmla="*/ 1887712 h 3868912"/>
              <a:gd name="csX30" fmla="*/ 3396238 w 5342128"/>
              <a:gd name="csY30" fmla="*/ 3291969 h 3868912"/>
              <a:gd name="csX31" fmla="*/ 4038495 w 5342128"/>
              <a:gd name="csY31" fmla="*/ 2497312 h 3868912"/>
              <a:gd name="csX32" fmla="*/ 2285895 w 5342128"/>
              <a:gd name="csY32" fmla="*/ 810026 h 3868912"/>
              <a:gd name="csX33" fmla="*/ 1676295 w 5342128"/>
              <a:gd name="csY33" fmla="*/ 1735312 h 3868912"/>
              <a:gd name="csX34" fmla="*/ 4082038 w 5342128"/>
              <a:gd name="csY34" fmla="*/ 3193997 h 3868912"/>
              <a:gd name="csX35" fmla="*/ 4397724 w 5342128"/>
              <a:gd name="csY35" fmla="*/ 2573512 h 3868912"/>
              <a:gd name="csX36" fmla="*/ 2612466 w 5342128"/>
              <a:gd name="csY36" fmla="*/ 1452283 h 3868912"/>
              <a:gd name="csX37" fmla="*/ 2079066 w 5342128"/>
              <a:gd name="csY37" fmla="*/ 2127197 h 3868912"/>
              <a:gd name="csX38" fmla="*/ 4125581 w 5342128"/>
              <a:gd name="csY38" fmla="*/ 2431997 h 3868912"/>
              <a:gd name="csX39" fmla="*/ 4299752 w 5342128"/>
              <a:gd name="csY39" fmla="*/ 2040112 h 3868912"/>
              <a:gd name="csX40" fmla="*/ 2111724 w 5342128"/>
              <a:gd name="csY40" fmla="*/ 2399340 h 3868912"/>
              <a:gd name="csX41" fmla="*/ 2296781 w 5342128"/>
              <a:gd name="csY41" fmla="*/ 2823883 h 3868912"/>
              <a:gd name="csX42" fmla="*/ 4397724 w 5342128"/>
              <a:gd name="csY42" fmla="*/ 2421112 h 3868912"/>
              <a:gd name="csX43" fmla="*/ 2841066 w 5342128"/>
              <a:gd name="csY43" fmla="*/ 2562626 h 3868912"/>
              <a:gd name="csX44" fmla="*/ 3428895 w 5342128"/>
              <a:gd name="csY44" fmla="*/ 2954512 h 3868912"/>
              <a:gd name="csX45" fmla="*/ 4561009 w 5342128"/>
              <a:gd name="csY45" fmla="*/ 2595283 h 3868912"/>
              <a:gd name="csX46" fmla="*/ 4397724 w 5342128"/>
              <a:gd name="csY46" fmla="*/ 2040112 h 3868912"/>
              <a:gd name="csX47" fmla="*/ 2786638 w 5342128"/>
              <a:gd name="csY47" fmla="*/ 1811512 h 3868912"/>
              <a:gd name="csX48" fmla="*/ 2177038 w 5342128"/>
              <a:gd name="csY48" fmla="*/ 2236054 h 3868912"/>
              <a:gd name="csX49" fmla="*/ 2536266 w 5342128"/>
              <a:gd name="csY49" fmla="*/ 2823883 h 3868912"/>
              <a:gd name="csX50" fmla="*/ 3940524 w 5342128"/>
              <a:gd name="csY50" fmla="*/ 2769454 h 3868912"/>
              <a:gd name="csX51" fmla="*/ 3352695 w 5342128"/>
              <a:gd name="csY51" fmla="*/ 1855054 h 3868912"/>
              <a:gd name="csX52" fmla="*/ 1513009 w 5342128"/>
              <a:gd name="csY52" fmla="*/ 2344912 h 3868912"/>
              <a:gd name="csX53" fmla="*/ 1284409 w 5342128"/>
              <a:gd name="csY53" fmla="*/ 2900083 h 3868912"/>
              <a:gd name="csX54" fmla="*/ 3973181 w 5342128"/>
              <a:gd name="csY54" fmla="*/ 2627940 h 3868912"/>
              <a:gd name="csX55" fmla="*/ 3744581 w 5342128"/>
              <a:gd name="csY55" fmla="*/ 1811512 h 3868912"/>
              <a:gd name="csX56" fmla="*/ 990495 w 5342128"/>
              <a:gd name="csY56" fmla="*/ 2214283 h 3868912"/>
              <a:gd name="csX57" fmla="*/ 3635724 w 5342128"/>
              <a:gd name="csY57" fmla="*/ 3226654 h 3868912"/>
              <a:gd name="csX58" fmla="*/ 4147352 w 5342128"/>
              <a:gd name="csY58" fmla="*/ 2355797 h 3868912"/>
              <a:gd name="csX59" fmla="*/ 1828695 w 5342128"/>
              <a:gd name="csY59" fmla="*/ 1953026 h 3868912"/>
              <a:gd name="csX60" fmla="*/ 1632752 w 5342128"/>
              <a:gd name="csY60" fmla="*/ 2823883 h 3868912"/>
              <a:gd name="csX61" fmla="*/ 4484809 w 5342128"/>
              <a:gd name="csY61" fmla="*/ 2312254 h 3868912"/>
              <a:gd name="csX62" fmla="*/ 3788124 w 5342128"/>
              <a:gd name="csY62" fmla="*/ 1506712 h 3868912"/>
              <a:gd name="csX63" fmla="*/ 2601581 w 5342128"/>
              <a:gd name="csY63" fmla="*/ 1659112 h 3868912"/>
              <a:gd name="csX64" fmla="*/ 2362095 w 5342128"/>
              <a:gd name="csY64" fmla="*/ 2334026 h 3868912"/>
              <a:gd name="csX65" fmla="*/ 4114695 w 5342128"/>
              <a:gd name="csY65" fmla="*/ 2442883 h 3868912"/>
              <a:gd name="csX66" fmla="*/ 3755466 w 5342128"/>
              <a:gd name="csY66" fmla="*/ 1778854 h 3868912"/>
              <a:gd name="csX67" fmla="*/ 2906381 w 5342128"/>
              <a:gd name="csY67" fmla="*/ 2029226 h 3868912"/>
              <a:gd name="csX68" fmla="*/ 4180009 w 5342128"/>
              <a:gd name="csY68" fmla="*/ 1463169 h 3868912"/>
              <a:gd name="csX69" fmla="*/ 4245324 w 5342128"/>
              <a:gd name="csY69" fmla="*/ 1049512 h 3868912"/>
              <a:gd name="csX70" fmla="*/ 3320038 w 5342128"/>
              <a:gd name="csY70" fmla="*/ 1201912 h 3868912"/>
              <a:gd name="csX71" fmla="*/ 2851952 w 5342128"/>
              <a:gd name="csY71" fmla="*/ 1735312 h 3868912"/>
              <a:gd name="csX72" fmla="*/ 3211181 w 5342128"/>
              <a:gd name="csY72" fmla="*/ 1996569 h 3868912"/>
              <a:gd name="csX73" fmla="*/ 3951409 w 5342128"/>
              <a:gd name="csY73" fmla="*/ 918883 h 3868912"/>
              <a:gd name="csX74" fmla="*/ 2764866 w 5342128"/>
              <a:gd name="csY74" fmla="*/ 439912 h 3868912"/>
              <a:gd name="csX75" fmla="*/ 2416524 w 5342128"/>
              <a:gd name="csY75" fmla="*/ 1713540 h 3868912"/>
              <a:gd name="csX76" fmla="*/ 3015238 w 5342128"/>
              <a:gd name="csY76" fmla="*/ 2791226 h 3868912"/>
              <a:gd name="csX77" fmla="*/ 3352695 w 5342128"/>
              <a:gd name="csY77" fmla="*/ 3052483 h 3868912"/>
              <a:gd name="csX78" fmla="*/ 3646609 w 5342128"/>
              <a:gd name="csY78" fmla="*/ 2127197 h 3868912"/>
              <a:gd name="csX79" fmla="*/ 3080552 w 5342128"/>
              <a:gd name="csY79" fmla="*/ 1027740 h 3868912"/>
              <a:gd name="csX80" fmla="*/ 2329438 w 5342128"/>
              <a:gd name="csY80" fmla="*/ 1114826 h 3868912"/>
              <a:gd name="csX81" fmla="*/ 2122609 w 5342128"/>
              <a:gd name="csY81" fmla="*/ 2431997 h 3868912"/>
              <a:gd name="csX82" fmla="*/ 2830181 w 5342128"/>
              <a:gd name="csY82" fmla="*/ 3411712 h 3868912"/>
              <a:gd name="csX83" fmla="*/ 3287381 w 5342128"/>
              <a:gd name="csY83" fmla="*/ 3498797 h 3868912"/>
              <a:gd name="csX84" fmla="*/ 3091438 w 5342128"/>
              <a:gd name="csY84" fmla="*/ 2442883 h 3868912"/>
              <a:gd name="csX85" fmla="*/ 1774266 w 5342128"/>
              <a:gd name="csY85" fmla="*/ 1332540 h 3868912"/>
              <a:gd name="csX86" fmla="*/ 990495 w 5342128"/>
              <a:gd name="csY86" fmla="*/ 1800626 h 3868912"/>
              <a:gd name="csX87" fmla="*/ 3428895 w 5342128"/>
              <a:gd name="csY87" fmla="*/ 3019826 h 3868912"/>
              <a:gd name="csX88" fmla="*/ 3994952 w 5342128"/>
              <a:gd name="csY88" fmla="*/ 2453769 h 3868912"/>
              <a:gd name="csX89" fmla="*/ 2177038 w 5342128"/>
              <a:gd name="csY89" fmla="*/ 1495826 h 3868912"/>
              <a:gd name="csX90" fmla="*/ 2068181 w 5342128"/>
              <a:gd name="csY90" fmla="*/ 1963912 h 3868912"/>
              <a:gd name="csX91" fmla="*/ 5214152 w 5342128"/>
              <a:gd name="csY91" fmla="*/ 2377569 h 3868912"/>
              <a:gd name="csX92" fmla="*/ 2743095 w 5342128"/>
              <a:gd name="csY92" fmla="*/ 2072769 h 3868912"/>
              <a:gd name="csX93" fmla="*/ 2035524 w 5342128"/>
              <a:gd name="csY93" fmla="*/ 2290483 h 3868912"/>
              <a:gd name="csX94" fmla="*/ 4985552 w 5342128"/>
              <a:gd name="csY94" fmla="*/ 3433483 h 3868912"/>
              <a:gd name="csX95" fmla="*/ 3788124 w 5342128"/>
              <a:gd name="csY95" fmla="*/ 2954512 h 3868912"/>
              <a:gd name="csX96" fmla="*/ 3026124 w 5342128"/>
              <a:gd name="csY96" fmla="*/ 3150454 h 3868912"/>
              <a:gd name="csX97" fmla="*/ 3058781 w 5342128"/>
              <a:gd name="csY97" fmla="*/ 3335512 h 3868912"/>
              <a:gd name="csX98" fmla="*/ 3809895 w 5342128"/>
              <a:gd name="csY98" fmla="*/ 3607654 h 3868912"/>
              <a:gd name="csX99" fmla="*/ 2656009 w 5342128"/>
              <a:gd name="csY99" fmla="*/ 2747683 h 3868912"/>
              <a:gd name="csX100" fmla="*/ 1937552 w 5342128"/>
              <a:gd name="csY100" fmla="*/ 2845654 h 3868912"/>
              <a:gd name="csX101" fmla="*/ 2656009 w 5342128"/>
              <a:gd name="csY101" fmla="*/ 3531454 h 3868912"/>
              <a:gd name="csX102" fmla="*/ 2666895 w 5342128"/>
              <a:gd name="csY102" fmla="*/ 2301369 h 3868912"/>
              <a:gd name="csX103" fmla="*/ 1894009 w 5342128"/>
              <a:gd name="csY103" fmla="*/ 2192512 h 3868912"/>
              <a:gd name="csX104" fmla="*/ 1578324 w 5342128"/>
              <a:gd name="csY104" fmla="*/ 2660597 h 3868912"/>
              <a:gd name="csX105" fmla="*/ 1600095 w 5342128"/>
              <a:gd name="csY105" fmla="*/ 3096026 h 3868912"/>
              <a:gd name="csX106" fmla="*/ 2645124 w 5342128"/>
              <a:gd name="csY106" fmla="*/ 2497312 h 3868912"/>
              <a:gd name="csX107" fmla="*/ 2830181 w 5342128"/>
              <a:gd name="csY107" fmla="*/ 1103940 h 3868912"/>
              <a:gd name="csX108" fmla="*/ 489752 w 5342128"/>
              <a:gd name="csY108" fmla="*/ 1637340 h 3868912"/>
              <a:gd name="csX109" fmla="*/ 402666 w 5342128"/>
              <a:gd name="csY109" fmla="*/ 2192512 h 3868912"/>
              <a:gd name="csX110" fmla="*/ 2590695 w 5342128"/>
              <a:gd name="csY110" fmla="*/ 940654 h 3868912"/>
              <a:gd name="csX111" fmla="*/ 2220581 w 5342128"/>
              <a:gd name="csY111" fmla="*/ 472569 h 3868912"/>
              <a:gd name="csX112" fmla="*/ 282924 w 5342128"/>
              <a:gd name="csY112" fmla="*/ 2246940 h 3868912"/>
              <a:gd name="csX113" fmla="*/ 1894009 w 5342128"/>
              <a:gd name="csY113" fmla="*/ 2802112 h 3868912"/>
              <a:gd name="csX114" fmla="*/ 2111724 w 5342128"/>
              <a:gd name="csY114" fmla="*/ 2214283 h 3868912"/>
              <a:gd name="csX115" fmla="*/ 1110238 w 5342128"/>
              <a:gd name="csY115" fmla="*/ 1909483 h 3868912"/>
              <a:gd name="csX116" fmla="*/ 598609 w 5342128"/>
              <a:gd name="csY116" fmla="*/ 3215769 h 3868912"/>
              <a:gd name="csX117" fmla="*/ 1393266 w 5342128"/>
              <a:gd name="csY117" fmla="*/ 3520569 h 3868912"/>
              <a:gd name="csX118" fmla="*/ 1578324 w 5342128"/>
              <a:gd name="csY118" fmla="*/ 3346397 h 3868912"/>
              <a:gd name="csX119" fmla="*/ 65209 w 5342128"/>
              <a:gd name="csY119" fmla="*/ 3041597 h 3868912"/>
              <a:gd name="csX120" fmla="*/ 10781 w 5342128"/>
              <a:gd name="csY120" fmla="*/ 3172226 h 3868912"/>
              <a:gd name="csX121" fmla="*/ 1491238 w 5342128"/>
              <a:gd name="csY121" fmla="*/ 3847140 h 3868912"/>
              <a:gd name="csX122" fmla="*/ 1262638 w 5342128"/>
              <a:gd name="csY122" fmla="*/ 3716512 h 3868912"/>
              <a:gd name="csX123" fmla="*/ 217609 w 5342128"/>
              <a:gd name="csY123" fmla="*/ 3868912 h 3868912"/>
              <a:gd name="csX124" fmla="*/ 467981 w 5342128"/>
              <a:gd name="csY124" fmla="*/ 3063369 h 3868912"/>
              <a:gd name="csX125" fmla="*/ 457095 w 5342128"/>
              <a:gd name="csY125" fmla="*/ 2965397 h 3868912"/>
              <a:gd name="csX126" fmla="*/ 293809 w 5342128"/>
              <a:gd name="csY126" fmla="*/ 3074254 h 3868912"/>
              <a:gd name="csX127" fmla="*/ 391781 w 5342128"/>
              <a:gd name="csY127" fmla="*/ 3085140 h 3868912"/>
              <a:gd name="csX128" fmla="*/ 1447695 w 5342128"/>
              <a:gd name="csY128" fmla="*/ 2203397 h 3868912"/>
              <a:gd name="csX129" fmla="*/ 1480352 w 5342128"/>
              <a:gd name="csY129" fmla="*/ 2148969 h 3868912"/>
              <a:gd name="csX130" fmla="*/ 1034038 w 5342128"/>
              <a:gd name="csY130" fmla="*/ 2671483 h 3868912"/>
              <a:gd name="csX131" fmla="*/ 2187924 w 5342128"/>
              <a:gd name="csY131" fmla="*/ 3324626 h 3868912"/>
              <a:gd name="csX132" fmla="*/ 2481838 w 5342128"/>
              <a:gd name="csY132" fmla="*/ 2312254 h 3868912"/>
              <a:gd name="csX133" fmla="*/ 1349724 w 5342128"/>
              <a:gd name="csY133" fmla="*/ 1855054 h 3868912"/>
              <a:gd name="csX134" fmla="*/ 108752 w 5342128"/>
              <a:gd name="csY134" fmla="*/ 2704140 h 3868912"/>
              <a:gd name="csX135" fmla="*/ 195838 w 5342128"/>
              <a:gd name="csY135" fmla="*/ 2965397 h 3868912"/>
              <a:gd name="csX136" fmla="*/ 2939038 w 5342128"/>
              <a:gd name="csY136" fmla="*/ 3019826 h 3868912"/>
              <a:gd name="csX137" fmla="*/ 3461552 w 5342128"/>
              <a:gd name="csY137" fmla="*/ 2834769 h 3868912"/>
              <a:gd name="csX138" fmla="*/ 3320038 w 5342128"/>
              <a:gd name="csY138" fmla="*/ 2464654 h 3868912"/>
              <a:gd name="csX139" fmla="*/ 2079066 w 5342128"/>
              <a:gd name="csY139" fmla="*/ 2519083 h 3868912"/>
              <a:gd name="csX140" fmla="*/ 1719838 w 5342128"/>
              <a:gd name="csY140" fmla="*/ 2802112 h 3868912"/>
              <a:gd name="csX141" fmla="*/ 3015238 w 5342128"/>
              <a:gd name="csY141" fmla="*/ 2725912 h 3868912"/>
              <a:gd name="csX142" fmla="*/ 2830181 w 5342128"/>
              <a:gd name="csY142" fmla="*/ 2225169 h 3868912"/>
              <a:gd name="csX143" fmla="*/ 1600095 w 5342128"/>
              <a:gd name="csY143" fmla="*/ 2203397 h 3868912"/>
              <a:gd name="csX144" fmla="*/ 1948438 w 5342128"/>
              <a:gd name="csY144" fmla="*/ 2529969 h 38689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Lst>
            <a:rect l="l" t="t" r="r" b="b"/>
            <a:pathLst>
              <a:path w="5342128" h="3868912">
                <a:moveTo>
                  <a:pt x="2928152" y="2225169"/>
                </a:moveTo>
                <a:cubicBezTo>
                  <a:pt x="3028535" y="2074593"/>
                  <a:pt x="3038400" y="2072610"/>
                  <a:pt x="3091438" y="1789740"/>
                </a:cubicBezTo>
                <a:cubicBezTo>
                  <a:pt x="3111510" y="1682688"/>
                  <a:pt x="3098695" y="1572026"/>
                  <a:pt x="3102324" y="1463169"/>
                </a:cubicBezTo>
                <a:cubicBezTo>
                  <a:pt x="3073295" y="1394226"/>
                  <a:pt x="3056102" y="1318998"/>
                  <a:pt x="3015238" y="1256340"/>
                </a:cubicBezTo>
                <a:cubicBezTo>
                  <a:pt x="2999257" y="1231836"/>
                  <a:pt x="2959371" y="1191763"/>
                  <a:pt x="2939038" y="1212797"/>
                </a:cubicBezTo>
                <a:cubicBezTo>
                  <a:pt x="2836907" y="1318450"/>
                  <a:pt x="2779381" y="1459540"/>
                  <a:pt x="2699552" y="1582912"/>
                </a:cubicBezTo>
                <a:cubicBezTo>
                  <a:pt x="2779073" y="2011105"/>
                  <a:pt x="2755313" y="2328970"/>
                  <a:pt x="3015238" y="2660597"/>
                </a:cubicBezTo>
                <a:cubicBezTo>
                  <a:pt x="3049406" y="2704190"/>
                  <a:pt x="3109581" y="2718654"/>
                  <a:pt x="3156752" y="2747683"/>
                </a:cubicBezTo>
                <a:cubicBezTo>
                  <a:pt x="3189409" y="2591654"/>
                  <a:pt x="3308209" y="2429766"/>
                  <a:pt x="3254724" y="2279597"/>
                </a:cubicBezTo>
                <a:cubicBezTo>
                  <a:pt x="3107055" y="1864988"/>
                  <a:pt x="2669712" y="1940004"/>
                  <a:pt x="2362095" y="1920369"/>
                </a:cubicBezTo>
                <a:cubicBezTo>
                  <a:pt x="2289524" y="2003826"/>
                  <a:pt x="2138858" y="2060281"/>
                  <a:pt x="2144381" y="2170740"/>
                </a:cubicBezTo>
                <a:cubicBezTo>
                  <a:pt x="2177464" y="2832403"/>
                  <a:pt x="2929502" y="2560308"/>
                  <a:pt x="3276495" y="2551740"/>
                </a:cubicBezTo>
                <a:cubicBezTo>
                  <a:pt x="3801713" y="2329533"/>
                  <a:pt x="4447987" y="2118984"/>
                  <a:pt x="2220581" y="2159854"/>
                </a:cubicBezTo>
                <a:cubicBezTo>
                  <a:pt x="1860224" y="2166466"/>
                  <a:pt x="1531152" y="2370311"/>
                  <a:pt x="1186438" y="2475540"/>
                </a:cubicBezTo>
                <a:cubicBezTo>
                  <a:pt x="691381" y="2805578"/>
                  <a:pt x="696024" y="2761868"/>
                  <a:pt x="2481838" y="2725912"/>
                </a:cubicBezTo>
                <a:cubicBezTo>
                  <a:pt x="3504619" y="2705319"/>
                  <a:pt x="3813724" y="2618820"/>
                  <a:pt x="4517466" y="2442883"/>
                </a:cubicBezTo>
                <a:cubicBezTo>
                  <a:pt x="4394095" y="2301369"/>
                  <a:pt x="4323885" y="2082238"/>
                  <a:pt x="4147352" y="2018340"/>
                </a:cubicBezTo>
                <a:cubicBezTo>
                  <a:pt x="3174778" y="1666304"/>
                  <a:pt x="2940943" y="1768251"/>
                  <a:pt x="2144381" y="1898597"/>
                </a:cubicBezTo>
                <a:cubicBezTo>
                  <a:pt x="2296684" y="2583965"/>
                  <a:pt x="2195285" y="2533199"/>
                  <a:pt x="3592181" y="2595283"/>
                </a:cubicBezTo>
                <a:cubicBezTo>
                  <a:pt x="3811186" y="2605016"/>
                  <a:pt x="3976810" y="2384826"/>
                  <a:pt x="4169124" y="2279597"/>
                </a:cubicBezTo>
                <a:cubicBezTo>
                  <a:pt x="4096552" y="2170740"/>
                  <a:pt x="4077844" y="1986652"/>
                  <a:pt x="3951409" y="1953026"/>
                </a:cubicBezTo>
                <a:cubicBezTo>
                  <a:pt x="3096477" y="1725651"/>
                  <a:pt x="3119395" y="2048632"/>
                  <a:pt x="2753981" y="2617054"/>
                </a:cubicBezTo>
                <a:cubicBezTo>
                  <a:pt x="2973091" y="2752903"/>
                  <a:pt x="3440054" y="3223549"/>
                  <a:pt x="3766352" y="2834769"/>
                </a:cubicBezTo>
                <a:cubicBezTo>
                  <a:pt x="3871738" y="2709203"/>
                  <a:pt x="3795381" y="2508198"/>
                  <a:pt x="3809895" y="2344912"/>
                </a:cubicBezTo>
                <a:cubicBezTo>
                  <a:pt x="3519609" y="2214283"/>
                  <a:pt x="3256470" y="1976834"/>
                  <a:pt x="2939038" y="1953026"/>
                </a:cubicBezTo>
                <a:cubicBezTo>
                  <a:pt x="2223574" y="1899366"/>
                  <a:pt x="2548781" y="2668128"/>
                  <a:pt x="2797524" y="2823883"/>
                </a:cubicBezTo>
                <a:cubicBezTo>
                  <a:pt x="3047295" y="2980282"/>
                  <a:pt x="3378095" y="2925483"/>
                  <a:pt x="3668381" y="2976283"/>
                </a:cubicBezTo>
                <a:cubicBezTo>
                  <a:pt x="3762724" y="2831140"/>
                  <a:pt x="3975300" y="2712307"/>
                  <a:pt x="3951409" y="2540854"/>
                </a:cubicBezTo>
                <a:cubicBezTo>
                  <a:pt x="3818746" y="1588799"/>
                  <a:pt x="3317676" y="1570515"/>
                  <a:pt x="2601581" y="1234569"/>
                </a:cubicBezTo>
                <a:cubicBezTo>
                  <a:pt x="2467324" y="1452283"/>
                  <a:pt x="2209532" y="1632155"/>
                  <a:pt x="2198809" y="1887712"/>
                </a:cubicBezTo>
                <a:cubicBezTo>
                  <a:pt x="2159891" y="2815236"/>
                  <a:pt x="2766530" y="2925304"/>
                  <a:pt x="3396238" y="3291969"/>
                </a:cubicBezTo>
                <a:cubicBezTo>
                  <a:pt x="3610324" y="3027083"/>
                  <a:pt x="4038495" y="2837895"/>
                  <a:pt x="4038495" y="2497312"/>
                </a:cubicBezTo>
                <a:cubicBezTo>
                  <a:pt x="4038495" y="1272420"/>
                  <a:pt x="3094205" y="1150784"/>
                  <a:pt x="2285895" y="810026"/>
                </a:cubicBezTo>
                <a:cubicBezTo>
                  <a:pt x="2082695" y="1118455"/>
                  <a:pt x="1657665" y="1366433"/>
                  <a:pt x="1676295" y="1735312"/>
                </a:cubicBezTo>
                <a:cubicBezTo>
                  <a:pt x="1756849" y="3330284"/>
                  <a:pt x="3028821" y="3051303"/>
                  <a:pt x="4082038" y="3193997"/>
                </a:cubicBezTo>
                <a:cubicBezTo>
                  <a:pt x="4187267" y="2987169"/>
                  <a:pt x="4467738" y="2794756"/>
                  <a:pt x="4397724" y="2573512"/>
                </a:cubicBezTo>
                <a:cubicBezTo>
                  <a:pt x="3977583" y="1245868"/>
                  <a:pt x="3585228" y="1475171"/>
                  <a:pt x="2612466" y="1452283"/>
                </a:cubicBezTo>
                <a:cubicBezTo>
                  <a:pt x="2434666" y="1677254"/>
                  <a:pt x="2018346" y="1846951"/>
                  <a:pt x="2079066" y="2127197"/>
                </a:cubicBezTo>
                <a:cubicBezTo>
                  <a:pt x="2324256" y="3258844"/>
                  <a:pt x="3681235" y="2549965"/>
                  <a:pt x="4125581" y="2431997"/>
                </a:cubicBezTo>
                <a:cubicBezTo>
                  <a:pt x="4183638" y="2301369"/>
                  <a:pt x="4423787" y="2111174"/>
                  <a:pt x="4299752" y="2040112"/>
                </a:cubicBezTo>
                <a:cubicBezTo>
                  <a:pt x="3265190" y="1447395"/>
                  <a:pt x="2934328" y="1918717"/>
                  <a:pt x="2111724" y="2399340"/>
                </a:cubicBezTo>
                <a:cubicBezTo>
                  <a:pt x="2173410" y="2540854"/>
                  <a:pt x="2142993" y="2810437"/>
                  <a:pt x="2296781" y="2823883"/>
                </a:cubicBezTo>
                <a:cubicBezTo>
                  <a:pt x="3498432" y="2928946"/>
                  <a:pt x="3693672" y="2786175"/>
                  <a:pt x="4397724" y="2421112"/>
                </a:cubicBezTo>
                <a:cubicBezTo>
                  <a:pt x="4099451" y="2345430"/>
                  <a:pt x="3052447" y="1928484"/>
                  <a:pt x="2841066" y="2562626"/>
                </a:cubicBezTo>
                <a:cubicBezTo>
                  <a:pt x="2766596" y="2786035"/>
                  <a:pt x="3232952" y="2823883"/>
                  <a:pt x="3428895" y="2954512"/>
                </a:cubicBezTo>
                <a:cubicBezTo>
                  <a:pt x="3806266" y="2834769"/>
                  <a:pt x="4273085" y="2867031"/>
                  <a:pt x="4561009" y="2595283"/>
                </a:cubicBezTo>
                <a:cubicBezTo>
                  <a:pt x="4701290" y="2462883"/>
                  <a:pt x="4574172" y="2118052"/>
                  <a:pt x="4397724" y="2040112"/>
                </a:cubicBezTo>
                <a:cubicBezTo>
                  <a:pt x="3901565" y="1820950"/>
                  <a:pt x="3323667" y="1887712"/>
                  <a:pt x="2786638" y="1811512"/>
                </a:cubicBezTo>
                <a:cubicBezTo>
                  <a:pt x="2583438" y="1953026"/>
                  <a:pt x="2236487" y="1995675"/>
                  <a:pt x="2177038" y="2236054"/>
                </a:cubicBezTo>
                <a:cubicBezTo>
                  <a:pt x="2121908" y="2458972"/>
                  <a:pt x="2316466" y="2757400"/>
                  <a:pt x="2536266" y="2823883"/>
                </a:cubicBezTo>
                <a:cubicBezTo>
                  <a:pt x="2984642" y="2959503"/>
                  <a:pt x="3472438" y="2787597"/>
                  <a:pt x="3940524" y="2769454"/>
                </a:cubicBezTo>
                <a:cubicBezTo>
                  <a:pt x="4242567" y="2373673"/>
                  <a:pt x="4849698" y="1860994"/>
                  <a:pt x="3352695" y="1855054"/>
                </a:cubicBezTo>
                <a:cubicBezTo>
                  <a:pt x="2718104" y="1852536"/>
                  <a:pt x="2126238" y="2181626"/>
                  <a:pt x="1513009" y="2344912"/>
                </a:cubicBezTo>
                <a:cubicBezTo>
                  <a:pt x="1436809" y="2529969"/>
                  <a:pt x="1137241" y="2764458"/>
                  <a:pt x="1284409" y="2900083"/>
                </a:cubicBezTo>
                <a:cubicBezTo>
                  <a:pt x="2398276" y="3926588"/>
                  <a:pt x="2978837" y="3173226"/>
                  <a:pt x="3973181" y="2627940"/>
                </a:cubicBezTo>
                <a:cubicBezTo>
                  <a:pt x="3896981" y="2355797"/>
                  <a:pt x="4000291" y="1931846"/>
                  <a:pt x="3744581" y="1811512"/>
                </a:cubicBezTo>
                <a:cubicBezTo>
                  <a:pt x="2060167" y="1018847"/>
                  <a:pt x="1953595" y="1416287"/>
                  <a:pt x="990495" y="2214283"/>
                </a:cubicBezTo>
                <a:cubicBezTo>
                  <a:pt x="1746173" y="3277355"/>
                  <a:pt x="1759561" y="3795188"/>
                  <a:pt x="3635724" y="3226654"/>
                </a:cubicBezTo>
                <a:cubicBezTo>
                  <a:pt x="3957931" y="3129016"/>
                  <a:pt x="3976809" y="2646083"/>
                  <a:pt x="4147352" y="2355797"/>
                </a:cubicBezTo>
                <a:cubicBezTo>
                  <a:pt x="3306479" y="1752907"/>
                  <a:pt x="2871574" y="960205"/>
                  <a:pt x="1828695" y="1953026"/>
                </a:cubicBezTo>
                <a:cubicBezTo>
                  <a:pt x="1613192" y="2158185"/>
                  <a:pt x="1698066" y="2533597"/>
                  <a:pt x="1632752" y="2823883"/>
                </a:cubicBezTo>
                <a:cubicBezTo>
                  <a:pt x="2315964" y="2982486"/>
                  <a:pt x="4178755" y="3944537"/>
                  <a:pt x="4484809" y="2312254"/>
                </a:cubicBezTo>
                <a:cubicBezTo>
                  <a:pt x="4550233" y="1963328"/>
                  <a:pt x="4020352" y="1775226"/>
                  <a:pt x="3788124" y="1506712"/>
                </a:cubicBezTo>
                <a:cubicBezTo>
                  <a:pt x="3392610" y="1557512"/>
                  <a:pt x="2946501" y="1459006"/>
                  <a:pt x="2601581" y="1659112"/>
                </a:cubicBezTo>
                <a:cubicBezTo>
                  <a:pt x="2395099" y="1778903"/>
                  <a:pt x="2150129" y="2224231"/>
                  <a:pt x="2362095" y="2334026"/>
                </a:cubicBezTo>
                <a:cubicBezTo>
                  <a:pt x="2881834" y="2603243"/>
                  <a:pt x="3530495" y="2406597"/>
                  <a:pt x="4114695" y="2442883"/>
                </a:cubicBezTo>
                <a:cubicBezTo>
                  <a:pt x="4422072" y="2298235"/>
                  <a:pt x="5301902" y="2013486"/>
                  <a:pt x="3755466" y="1778854"/>
                </a:cubicBezTo>
                <a:cubicBezTo>
                  <a:pt x="3463728" y="1734590"/>
                  <a:pt x="3189409" y="1945769"/>
                  <a:pt x="2906381" y="2029226"/>
                </a:cubicBezTo>
                <a:cubicBezTo>
                  <a:pt x="3416471" y="2247835"/>
                  <a:pt x="3294307" y="2243237"/>
                  <a:pt x="4180009" y="1463169"/>
                </a:cubicBezTo>
                <a:cubicBezTo>
                  <a:pt x="4284766" y="1370906"/>
                  <a:pt x="4378890" y="1090089"/>
                  <a:pt x="4245324" y="1049512"/>
                </a:cubicBezTo>
                <a:cubicBezTo>
                  <a:pt x="3946237" y="958650"/>
                  <a:pt x="3628467" y="1151112"/>
                  <a:pt x="3320038" y="1201912"/>
                </a:cubicBezTo>
                <a:cubicBezTo>
                  <a:pt x="3164009" y="1379712"/>
                  <a:pt x="2884057" y="1500947"/>
                  <a:pt x="2851952" y="1735312"/>
                </a:cubicBezTo>
                <a:cubicBezTo>
                  <a:pt x="2831857" y="1882004"/>
                  <a:pt x="3092309" y="2084840"/>
                  <a:pt x="3211181" y="1996569"/>
                </a:cubicBezTo>
                <a:cubicBezTo>
                  <a:pt x="3561069" y="1736751"/>
                  <a:pt x="3704666" y="1278112"/>
                  <a:pt x="3951409" y="918883"/>
                </a:cubicBezTo>
                <a:cubicBezTo>
                  <a:pt x="3848677" y="500619"/>
                  <a:pt x="3793303" y="-612820"/>
                  <a:pt x="2764866" y="439912"/>
                </a:cubicBezTo>
                <a:cubicBezTo>
                  <a:pt x="2457297" y="754746"/>
                  <a:pt x="2532638" y="1288997"/>
                  <a:pt x="2416524" y="1713540"/>
                </a:cubicBezTo>
                <a:cubicBezTo>
                  <a:pt x="2616095" y="2072769"/>
                  <a:pt x="2779762" y="2454440"/>
                  <a:pt x="3015238" y="2791226"/>
                </a:cubicBezTo>
                <a:cubicBezTo>
                  <a:pt x="3096753" y="2907812"/>
                  <a:pt x="3254672" y="3155577"/>
                  <a:pt x="3352695" y="3052483"/>
                </a:cubicBezTo>
                <a:cubicBezTo>
                  <a:pt x="3575685" y="2817958"/>
                  <a:pt x="3548638" y="2435626"/>
                  <a:pt x="3646609" y="2127197"/>
                </a:cubicBezTo>
                <a:cubicBezTo>
                  <a:pt x="3457923" y="1760711"/>
                  <a:pt x="3407377" y="1278936"/>
                  <a:pt x="3080552" y="1027740"/>
                </a:cubicBezTo>
                <a:cubicBezTo>
                  <a:pt x="2880711" y="874143"/>
                  <a:pt x="2471476" y="906611"/>
                  <a:pt x="2329438" y="1114826"/>
                </a:cubicBezTo>
                <a:cubicBezTo>
                  <a:pt x="2078982" y="1481972"/>
                  <a:pt x="2191552" y="1992940"/>
                  <a:pt x="2122609" y="2431997"/>
                </a:cubicBezTo>
                <a:cubicBezTo>
                  <a:pt x="2358466" y="2758569"/>
                  <a:pt x="2533113" y="3139631"/>
                  <a:pt x="2830181" y="3411712"/>
                </a:cubicBezTo>
                <a:cubicBezTo>
                  <a:pt x="2944587" y="3516495"/>
                  <a:pt x="3246988" y="3648586"/>
                  <a:pt x="3287381" y="3498797"/>
                </a:cubicBezTo>
                <a:cubicBezTo>
                  <a:pt x="3380586" y="3153163"/>
                  <a:pt x="3296429" y="2736359"/>
                  <a:pt x="3091438" y="2442883"/>
                </a:cubicBezTo>
                <a:cubicBezTo>
                  <a:pt x="2762607" y="1972111"/>
                  <a:pt x="2213323" y="1702654"/>
                  <a:pt x="1774266" y="1332540"/>
                </a:cubicBezTo>
                <a:cubicBezTo>
                  <a:pt x="1513009" y="1488569"/>
                  <a:pt x="1089418" y="1512851"/>
                  <a:pt x="990495" y="1800626"/>
                </a:cubicBezTo>
                <a:cubicBezTo>
                  <a:pt x="486949" y="3265489"/>
                  <a:pt x="3257273" y="2996184"/>
                  <a:pt x="3428895" y="3019826"/>
                </a:cubicBezTo>
                <a:cubicBezTo>
                  <a:pt x="3617581" y="2831140"/>
                  <a:pt x="3978435" y="2720099"/>
                  <a:pt x="3994952" y="2453769"/>
                </a:cubicBezTo>
                <a:cubicBezTo>
                  <a:pt x="4066773" y="1295653"/>
                  <a:pt x="2759969" y="1547958"/>
                  <a:pt x="2177038" y="1495826"/>
                </a:cubicBezTo>
                <a:cubicBezTo>
                  <a:pt x="2140752" y="1651855"/>
                  <a:pt x="1916450" y="1912538"/>
                  <a:pt x="2068181" y="1963912"/>
                </a:cubicBezTo>
                <a:cubicBezTo>
                  <a:pt x="4065984" y="2640333"/>
                  <a:pt x="4082493" y="2603898"/>
                  <a:pt x="5214152" y="2377569"/>
                </a:cubicBezTo>
                <a:cubicBezTo>
                  <a:pt x="4390466" y="2275969"/>
                  <a:pt x="3572712" y="2095498"/>
                  <a:pt x="2743095" y="2072769"/>
                </a:cubicBezTo>
                <a:cubicBezTo>
                  <a:pt x="2496418" y="2066011"/>
                  <a:pt x="1941674" y="2062257"/>
                  <a:pt x="2035524" y="2290483"/>
                </a:cubicBezTo>
                <a:cubicBezTo>
                  <a:pt x="2523657" y="3477533"/>
                  <a:pt x="4075630" y="3332381"/>
                  <a:pt x="4985552" y="3433483"/>
                </a:cubicBezTo>
                <a:cubicBezTo>
                  <a:pt x="5467778" y="3272742"/>
                  <a:pt x="5766422" y="3195258"/>
                  <a:pt x="3788124" y="2954512"/>
                </a:cubicBezTo>
                <a:cubicBezTo>
                  <a:pt x="3527782" y="2922830"/>
                  <a:pt x="3280124" y="3085140"/>
                  <a:pt x="3026124" y="3150454"/>
                </a:cubicBezTo>
                <a:cubicBezTo>
                  <a:pt x="3037010" y="3212140"/>
                  <a:pt x="3007392" y="3299695"/>
                  <a:pt x="3058781" y="3335512"/>
                </a:cubicBezTo>
                <a:cubicBezTo>
                  <a:pt x="3645207" y="3744234"/>
                  <a:pt x="3547994" y="3782256"/>
                  <a:pt x="3809895" y="3607654"/>
                </a:cubicBezTo>
                <a:cubicBezTo>
                  <a:pt x="3425266" y="3320997"/>
                  <a:pt x="3100322" y="2928508"/>
                  <a:pt x="2656009" y="2747683"/>
                </a:cubicBezTo>
                <a:cubicBezTo>
                  <a:pt x="2432137" y="2656572"/>
                  <a:pt x="1937552" y="2603952"/>
                  <a:pt x="1937552" y="2845654"/>
                </a:cubicBezTo>
                <a:cubicBezTo>
                  <a:pt x="1937552" y="3176730"/>
                  <a:pt x="2416523" y="3302854"/>
                  <a:pt x="2656009" y="3531454"/>
                </a:cubicBezTo>
                <a:cubicBezTo>
                  <a:pt x="2943043" y="3144583"/>
                  <a:pt x="3265770" y="2893804"/>
                  <a:pt x="2666895" y="2301369"/>
                </a:cubicBezTo>
                <a:cubicBezTo>
                  <a:pt x="2481934" y="2118397"/>
                  <a:pt x="2151638" y="2228798"/>
                  <a:pt x="1894009" y="2192512"/>
                </a:cubicBezTo>
                <a:cubicBezTo>
                  <a:pt x="1788781" y="2348540"/>
                  <a:pt x="1636542" y="2481632"/>
                  <a:pt x="1578324" y="2660597"/>
                </a:cubicBezTo>
                <a:cubicBezTo>
                  <a:pt x="1533369" y="2798793"/>
                  <a:pt x="1456444" y="3118013"/>
                  <a:pt x="1600095" y="3096026"/>
                </a:cubicBezTo>
                <a:cubicBezTo>
                  <a:pt x="1996935" y="3035285"/>
                  <a:pt x="2296781" y="2696883"/>
                  <a:pt x="2645124" y="2497312"/>
                </a:cubicBezTo>
                <a:cubicBezTo>
                  <a:pt x="2706810" y="2032855"/>
                  <a:pt x="3149594" y="1446725"/>
                  <a:pt x="2830181" y="1103940"/>
                </a:cubicBezTo>
                <a:cubicBezTo>
                  <a:pt x="2063026" y="280652"/>
                  <a:pt x="1006528" y="1272151"/>
                  <a:pt x="489752" y="1637340"/>
                </a:cubicBezTo>
                <a:cubicBezTo>
                  <a:pt x="460723" y="1822397"/>
                  <a:pt x="218813" y="2156638"/>
                  <a:pt x="402666" y="2192512"/>
                </a:cubicBezTo>
                <a:cubicBezTo>
                  <a:pt x="1723926" y="2450319"/>
                  <a:pt x="1950596" y="1745349"/>
                  <a:pt x="2590695" y="940654"/>
                </a:cubicBezTo>
                <a:cubicBezTo>
                  <a:pt x="2467324" y="784626"/>
                  <a:pt x="2419428" y="467567"/>
                  <a:pt x="2220581" y="472569"/>
                </a:cubicBezTo>
                <a:cubicBezTo>
                  <a:pt x="717605" y="510380"/>
                  <a:pt x="783435" y="1151481"/>
                  <a:pt x="282924" y="2246940"/>
                </a:cubicBezTo>
                <a:cubicBezTo>
                  <a:pt x="822252" y="2786268"/>
                  <a:pt x="1037280" y="3425187"/>
                  <a:pt x="1894009" y="2802112"/>
                </a:cubicBezTo>
                <a:cubicBezTo>
                  <a:pt x="2062995" y="2679213"/>
                  <a:pt x="2039152" y="2410226"/>
                  <a:pt x="2111724" y="2214283"/>
                </a:cubicBezTo>
                <a:cubicBezTo>
                  <a:pt x="1777895" y="2112683"/>
                  <a:pt x="1452758" y="1842818"/>
                  <a:pt x="1110238" y="1909483"/>
                </a:cubicBezTo>
                <a:cubicBezTo>
                  <a:pt x="624938" y="2003937"/>
                  <a:pt x="207407" y="2786861"/>
                  <a:pt x="598609" y="3215769"/>
                </a:cubicBezTo>
                <a:cubicBezTo>
                  <a:pt x="789791" y="3425379"/>
                  <a:pt x="1128380" y="3418969"/>
                  <a:pt x="1393266" y="3520569"/>
                </a:cubicBezTo>
                <a:cubicBezTo>
                  <a:pt x="1454952" y="3462512"/>
                  <a:pt x="1634921" y="3409426"/>
                  <a:pt x="1578324" y="3346397"/>
                </a:cubicBezTo>
                <a:cubicBezTo>
                  <a:pt x="1109010" y="2823751"/>
                  <a:pt x="664879" y="3003157"/>
                  <a:pt x="65209" y="3041597"/>
                </a:cubicBezTo>
                <a:cubicBezTo>
                  <a:pt x="47066" y="3085140"/>
                  <a:pt x="-27500" y="3144663"/>
                  <a:pt x="10781" y="3172226"/>
                </a:cubicBezTo>
                <a:cubicBezTo>
                  <a:pt x="970395" y="3863149"/>
                  <a:pt x="788120" y="3801778"/>
                  <a:pt x="1491238" y="3847140"/>
                </a:cubicBezTo>
                <a:cubicBezTo>
                  <a:pt x="1415038" y="3803597"/>
                  <a:pt x="1350366" y="3719018"/>
                  <a:pt x="1262638" y="3716512"/>
                </a:cubicBezTo>
                <a:cubicBezTo>
                  <a:pt x="594350" y="3697418"/>
                  <a:pt x="586112" y="3715368"/>
                  <a:pt x="217609" y="3868912"/>
                </a:cubicBezTo>
                <a:cubicBezTo>
                  <a:pt x="301066" y="3600398"/>
                  <a:pt x="395938" y="3335168"/>
                  <a:pt x="467981" y="3063369"/>
                </a:cubicBezTo>
                <a:cubicBezTo>
                  <a:pt x="476400" y="3031607"/>
                  <a:pt x="489889" y="2963347"/>
                  <a:pt x="457095" y="2965397"/>
                </a:cubicBezTo>
                <a:cubicBezTo>
                  <a:pt x="391807" y="2969477"/>
                  <a:pt x="348238" y="3037968"/>
                  <a:pt x="293809" y="3074254"/>
                </a:cubicBezTo>
                <a:cubicBezTo>
                  <a:pt x="326466" y="3077883"/>
                  <a:pt x="365554" y="3104934"/>
                  <a:pt x="391781" y="3085140"/>
                </a:cubicBezTo>
                <a:cubicBezTo>
                  <a:pt x="757792" y="2808905"/>
                  <a:pt x="1100028" y="2502391"/>
                  <a:pt x="1447695" y="2203397"/>
                </a:cubicBezTo>
                <a:cubicBezTo>
                  <a:pt x="1463737" y="2189601"/>
                  <a:pt x="1494363" y="2133115"/>
                  <a:pt x="1480352" y="2148969"/>
                </a:cubicBezTo>
                <a:cubicBezTo>
                  <a:pt x="1328669" y="2320611"/>
                  <a:pt x="1182809" y="2497312"/>
                  <a:pt x="1034038" y="2671483"/>
                </a:cubicBezTo>
                <a:cubicBezTo>
                  <a:pt x="1418667" y="2889197"/>
                  <a:pt x="1764135" y="3199162"/>
                  <a:pt x="2187924" y="3324626"/>
                </a:cubicBezTo>
                <a:cubicBezTo>
                  <a:pt x="2988198" y="3561549"/>
                  <a:pt x="2692750" y="2518022"/>
                  <a:pt x="2481838" y="2312254"/>
                </a:cubicBezTo>
                <a:cubicBezTo>
                  <a:pt x="2190527" y="2028048"/>
                  <a:pt x="1727095" y="2007454"/>
                  <a:pt x="1349724" y="1855054"/>
                </a:cubicBezTo>
                <a:cubicBezTo>
                  <a:pt x="936067" y="2138083"/>
                  <a:pt x="469914" y="2356607"/>
                  <a:pt x="108752" y="2704140"/>
                </a:cubicBezTo>
                <a:cubicBezTo>
                  <a:pt x="42606" y="2767790"/>
                  <a:pt x="104607" y="2955221"/>
                  <a:pt x="195838" y="2965397"/>
                </a:cubicBezTo>
                <a:cubicBezTo>
                  <a:pt x="1104781" y="3066779"/>
                  <a:pt x="2024638" y="3001683"/>
                  <a:pt x="2939038" y="3019826"/>
                </a:cubicBezTo>
                <a:cubicBezTo>
                  <a:pt x="3113209" y="2958140"/>
                  <a:pt x="3357000" y="2987116"/>
                  <a:pt x="3461552" y="2834769"/>
                </a:cubicBezTo>
                <a:cubicBezTo>
                  <a:pt x="3536290" y="2725865"/>
                  <a:pt x="3448806" y="2494058"/>
                  <a:pt x="3320038" y="2464654"/>
                </a:cubicBezTo>
                <a:cubicBezTo>
                  <a:pt x="2916373" y="2372479"/>
                  <a:pt x="2492723" y="2500940"/>
                  <a:pt x="2079066" y="2519083"/>
                </a:cubicBezTo>
                <a:cubicBezTo>
                  <a:pt x="1959323" y="2613426"/>
                  <a:pt x="1598744" y="2709510"/>
                  <a:pt x="1719838" y="2802112"/>
                </a:cubicBezTo>
                <a:cubicBezTo>
                  <a:pt x="2295379" y="3242231"/>
                  <a:pt x="2595705" y="2965645"/>
                  <a:pt x="3015238" y="2725912"/>
                </a:cubicBezTo>
                <a:cubicBezTo>
                  <a:pt x="2953552" y="2558998"/>
                  <a:pt x="2989060" y="2305312"/>
                  <a:pt x="2830181" y="2225169"/>
                </a:cubicBezTo>
                <a:cubicBezTo>
                  <a:pt x="2136020" y="1875017"/>
                  <a:pt x="2011378" y="1985659"/>
                  <a:pt x="1600095" y="2203397"/>
                </a:cubicBezTo>
                <a:cubicBezTo>
                  <a:pt x="1925193" y="2517284"/>
                  <a:pt x="1794076" y="2427058"/>
                  <a:pt x="1948438" y="2529969"/>
                </a:cubicBezTo>
              </a:path>
            </a:pathLst>
          </a:custGeom>
          <a:solidFill>
            <a:schemeClr val="tx1"/>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descr="A piece of paper with torn edges&#10;&#10;AI-generated content may be incorrect.">
            <a:extLst>
              <a:ext uri="{FF2B5EF4-FFF2-40B4-BE49-F238E27FC236}">
                <a16:creationId xmlns:a16="http://schemas.microsoft.com/office/drawing/2014/main" id="{0E9FA147-DA59-1AD4-9A20-380F1052FA61}"/>
              </a:ext>
            </a:extLst>
          </p:cNvPr>
          <p:cNvPicPr>
            <a:picLocks noChangeAspect="1"/>
          </p:cNvPicPr>
          <p:nvPr/>
        </p:nvPicPr>
        <p:blipFill>
          <a:blip r:embed="rId11">
            <a:extLst>
              <a:ext uri="{28A0092B-C50C-407E-A947-70E740481C1C}">
                <a14:useLocalDpi xmlns:a14="http://schemas.microsoft.com/office/drawing/2010/main" val="0"/>
              </a:ext>
            </a:extLst>
          </a:blip>
          <a:srcRect l="12634" t="5866" r="11912" b="8254"/>
          <a:stretch>
            <a:fillRect/>
          </a:stretch>
        </p:blipFill>
        <p:spPr>
          <a:xfrm>
            <a:off x="5981752" y="478973"/>
            <a:ext cx="3543130" cy="4586128"/>
          </a:xfrm>
          <a:prstGeom prst="rect">
            <a:avLst/>
          </a:prstGeom>
        </p:spPr>
      </p:pic>
      <p:pic>
        <p:nvPicPr>
          <p:cNvPr id="4" name="Picture 3" descr="Several pieces of tape on a white background&#10;&#10;AI-generated content may be incorrect.">
            <a:extLst>
              <a:ext uri="{FF2B5EF4-FFF2-40B4-BE49-F238E27FC236}">
                <a16:creationId xmlns:a16="http://schemas.microsoft.com/office/drawing/2014/main" id="{344020F2-F207-E5A4-4914-78A4F997965E}"/>
              </a:ext>
            </a:extLst>
          </p:cNvPr>
          <p:cNvPicPr>
            <a:picLocks noChangeAspect="1"/>
          </p:cNvPicPr>
          <p:nvPr/>
        </p:nvPicPr>
        <p:blipFill>
          <a:blip r:embed="rId12">
            <a:extLst>
              <a:ext uri="{28A0092B-C50C-407E-A947-70E740481C1C}">
                <a14:useLocalDpi xmlns:a14="http://schemas.microsoft.com/office/drawing/2010/main" val="0"/>
              </a:ext>
            </a:extLst>
          </a:blip>
          <a:srcRect l="38885" t="9980" r="22343" b="84030"/>
          <a:stretch>
            <a:fillRect/>
          </a:stretch>
        </p:blipFill>
        <p:spPr>
          <a:xfrm>
            <a:off x="7848019" y="353470"/>
            <a:ext cx="1909320" cy="458894"/>
          </a:xfrm>
          <a:prstGeom prst="rect">
            <a:avLst/>
          </a:prstGeom>
        </p:spPr>
      </p:pic>
      <p:pic>
        <p:nvPicPr>
          <p:cNvPr id="6" name="Picture 5" descr="Several pieces of tape on a white background&#10;&#10;AI-generated content may be incorrect.">
            <a:extLst>
              <a:ext uri="{FF2B5EF4-FFF2-40B4-BE49-F238E27FC236}">
                <a16:creationId xmlns:a16="http://schemas.microsoft.com/office/drawing/2014/main" id="{3466B491-FB43-F7FE-574E-194CB79A6403}"/>
              </a:ext>
            </a:extLst>
          </p:cNvPr>
          <p:cNvPicPr>
            <a:picLocks noChangeAspect="1"/>
          </p:cNvPicPr>
          <p:nvPr/>
        </p:nvPicPr>
        <p:blipFill>
          <a:blip r:embed="rId12">
            <a:extLst>
              <a:ext uri="{28A0092B-C50C-407E-A947-70E740481C1C}">
                <a14:useLocalDpi xmlns:a14="http://schemas.microsoft.com/office/drawing/2010/main" val="0"/>
              </a:ext>
            </a:extLst>
          </a:blip>
          <a:srcRect l="38885" t="9980" r="22343" b="84030"/>
          <a:stretch>
            <a:fillRect/>
          </a:stretch>
        </p:blipFill>
        <p:spPr>
          <a:xfrm flipH="1">
            <a:off x="5533709" y="4606207"/>
            <a:ext cx="1955662" cy="458894"/>
          </a:xfrm>
          <a:prstGeom prst="rect">
            <a:avLst/>
          </a:prstGeom>
        </p:spPr>
      </p:pic>
      <p:sp>
        <p:nvSpPr>
          <p:cNvPr id="17" name="Explosion: 8 Points 16">
            <a:extLst>
              <a:ext uri="{FF2B5EF4-FFF2-40B4-BE49-F238E27FC236}">
                <a16:creationId xmlns:a16="http://schemas.microsoft.com/office/drawing/2014/main" id="{3E5F33DE-3BD9-F04B-622B-D2D5AADFE438}"/>
              </a:ext>
            </a:extLst>
          </p:cNvPr>
          <p:cNvSpPr/>
          <p:nvPr/>
        </p:nvSpPr>
        <p:spPr>
          <a:xfrm rot="21282622">
            <a:off x="5938398" y="3910192"/>
            <a:ext cx="5728563" cy="5384498"/>
          </a:xfrm>
          <a:prstGeom prst="irregularSeal1">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A016C0E0-69FE-DB09-54F1-5AE643B31D75}"/>
              </a:ext>
            </a:extLst>
          </p:cNvPr>
          <p:cNvSpPr txBox="1"/>
          <p:nvPr/>
        </p:nvSpPr>
        <p:spPr>
          <a:xfrm>
            <a:off x="63630" y="6417775"/>
            <a:ext cx="2447190" cy="369332"/>
          </a:xfrm>
          <a:prstGeom prst="rect">
            <a:avLst/>
          </a:prstGeom>
          <a:noFill/>
        </p:spPr>
        <p:txBody>
          <a:bodyPr wrap="square" rtlCol="0">
            <a:spAutoFit/>
          </a:bodyPr>
          <a:lstStyle/>
          <a:p>
            <a:r>
              <a:rPr lang="en-GB" dirty="0"/>
              <a:t>Cognitive Transitions</a:t>
            </a:r>
          </a:p>
        </p:txBody>
      </p:sp>
      <p:sp>
        <p:nvSpPr>
          <p:cNvPr id="14" name="TextBox 13">
            <a:extLst>
              <a:ext uri="{FF2B5EF4-FFF2-40B4-BE49-F238E27FC236}">
                <a16:creationId xmlns:a16="http://schemas.microsoft.com/office/drawing/2014/main" id="{C6D35A3B-B039-CD76-1207-352CEE026B03}"/>
              </a:ext>
            </a:extLst>
          </p:cNvPr>
          <p:cNvSpPr txBox="1"/>
          <p:nvPr/>
        </p:nvSpPr>
        <p:spPr>
          <a:xfrm rot="20492806">
            <a:off x="620373" y="1245158"/>
            <a:ext cx="3122288" cy="1384995"/>
          </a:xfrm>
          <a:prstGeom prst="rect">
            <a:avLst/>
          </a:prstGeom>
          <a:noFill/>
        </p:spPr>
        <p:txBody>
          <a:bodyPr wrap="square" rtlCol="0">
            <a:spAutoFit/>
          </a:bodyPr>
          <a:lstStyle/>
          <a:p>
            <a:r>
              <a:rPr lang="en-GB" sz="1200" dirty="0"/>
              <a:t>Cognitive transition during adolescence refers to the period of development in which individuals shift from the more concrete, literal, and immediate thinking typical of childhood to more advanced, abstract, efficient, and multidimensional forms of reasoning characteristic of older adolescents and adults. </a:t>
            </a:r>
          </a:p>
        </p:txBody>
      </p:sp>
      <p:sp>
        <p:nvSpPr>
          <p:cNvPr id="18" name="TextBox 17">
            <a:extLst>
              <a:ext uri="{FF2B5EF4-FFF2-40B4-BE49-F238E27FC236}">
                <a16:creationId xmlns:a16="http://schemas.microsoft.com/office/drawing/2014/main" id="{414B90A7-05FC-768E-CC79-AB53C5C9752F}"/>
              </a:ext>
            </a:extLst>
          </p:cNvPr>
          <p:cNvSpPr txBox="1"/>
          <p:nvPr/>
        </p:nvSpPr>
        <p:spPr>
          <a:xfrm rot="20595595">
            <a:off x="1117008" y="974813"/>
            <a:ext cx="1941050" cy="276999"/>
          </a:xfrm>
          <a:prstGeom prst="rect">
            <a:avLst/>
          </a:prstGeom>
          <a:noFill/>
        </p:spPr>
        <p:txBody>
          <a:bodyPr wrap="square">
            <a:spAutoFit/>
          </a:bodyPr>
          <a:lstStyle/>
          <a:p>
            <a:r>
              <a:rPr lang="en-GB" sz="1200" b="0" i="0" dirty="0">
                <a:effectLst/>
                <a:latin typeface="Roboto" panose="02000000000000000000" pitchFamily="2" charset="0"/>
              </a:rPr>
              <a:t>Blakemore, 2008</a:t>
            </a:r>
            <a:endParaRPr lang="en-GB" sz="1200" dirty="0"/>
          </a:p>
        </p:txBody>
      </p:sp>
      <p:sp>
        <p:nvSpPr>
          <p:cNvPr id="19" name="TextBox 18">
            <a:extLst>
              <a:ext uri="{FF2B5EF4-FFF2-40B4-BE49-F238E27FC236}">
                <a16:creationId xmlns:a16="http://schemas.microsoft.com/office/drawing/2014/main" id="{0759391B-70AE-8FA4-93B0-8E584C68DA0D}"/>
              </a:ext>
            </a:extLst>
          </p:cNvPr>
          <p:cNvSpPr txBox="1"/>
          <p:nvPr/>
        </p:nvSpPr>
        <p:spPr>
          <a:xfrm>
            <a:off x="6794205" y="5366419"/>
            <a:ext cx="3807657" cy="1600438"/>
          </a:xfrm>
          <a:prstGeom prst="rect">
            <a:avLst/>
          </a:prstGeom>
          <a:noFill/>
        </p:spPr>
        <p:txBody>
          <a:bodyPr wrap="square" rtlCol="0">
            <a:spAutoFit/>
          </a:bodyPr>
          <a:lstStyle/>
          <a:p>
            <a:pPr marL="285750" indent="-285750" algn="ctr">
              <a:buFontTx/>
              <a:buChar char="-"/>
            </a:pPr>
            <a:r>
              <a:rPr lang="en-GB" sz="1400" dirty="0">
                <a:solidFill>
                  <a:schemeClr val="bg1"/>
                </a:solidFill>
              </a:rPr>
              <a:t>Adolescent Eco-</a:t>
            </a:r>
            <a:r>
              <a:rPr lang="en-GB" sz="1400" dirty="0" err="1">
                <a:solidFill>
                  <a:schemeClr val="bg1"/>
                </a:solidFill>
              </a:rPr>
              <a:t>Centruism</a:t>
            </a:r>
            <a:endParaRPr lang="en-GB" sz="1400" dirty="0">
              <a:solidFill>
                <a:schemeClr val="bg1"/>
              </a:solidFill>
            </a:endParaRPr>
          </a:p>
          <a:p>
            <a:pPr algn="ctr"/>
            <a:r>
              <a:rPr lang="en-GB" sz="1400" dirty="0">
                <a:solidFill>
                  <a:schemeClr val="bg1"/>
                </a:solidFill>
              </a:rPr>
              <a:t>Self </a:t>
            </a:r>
            <a:r>
              <a:rPr lang="en-GB" sz="1400" dirty="0" err="1">
                <a:solidFill>
                  <a:schemeClr val="bg1"/>
                </a:solidFill>
              </a:rPr>
              <a:t>absorsion</a:t>
            </a:r>
            <a:r>
              <a:rPr lang="en-GB" sz="1400" dirty="0">
                <a:solidFill>
                  <a:schemeClr val="bg1"/>
                </a:solidFill>
              </a:rPr>
              <a:t> as you're the most important person</a:t>
            </a:r>
          </a:p>
          <a:p>
            <a:pPr marL="285750" indent="-285750" algn="ctr">
              <a:buFontTx/>
              <a:buChar char="-"/>
            </a:pPr>
            <a:r>
              <a:rPr lang="en-GB" sz="1400" dirty="0">
                <a:solidFill>
                  <a:schemeClr val="bg1"/>
                </a:solidFill>
              </a:rPr>
              <a:t>Personal Fables</a:t>
            </a:r>
          </a:p>
          <a:p>
            <a:pPr algn="ctr"/>
            <a:r>
              <a:rPr lang="en-GB" sz="1400" dirty="0">
                <a:solidFill>
                  <a:schemeClr val="bg1"/>
                </a:solidFill>
              </a:rPr>
              <a:t>Your experience is unique and no one will understand</a:t>
            </a:r>
          </a:p>
          <a:p>
            <a:pPr algn="ctr"/>
            <a:r>
              <a:rPr lang="en-GB" sz="1400" dirty="0">
                <a:solidFill>
                  <a:schemeClr val="bg1"/>
                </a:solidFill>
              </a:rPr>
              <a:t> (Ekland 1967)</a:t>
            </a:r>
          </a:p>
        </p:txBody>
      </p:sp>
      <p:sp>
        <p:nvSpPr>
          <p:cNvPr id="20" name="TextBox 19">
            <a:extLst>
              <a:ext uri="{FF2B5EF4-FFF2-40B4-BE49-F238E27FC236}">
                <a16:creationId xmlns:a16="http://schemas.microsoft.com/office/drawing/2014/main" id="{19F61FF4-57F2-DEAE-A8D3-1DF26311E182}"/>
              </a:ext>
            </a:extLst>
          </p:cNvPr>
          <p:cNvSpPr txBox="1"/>
          <p:nvPr/>
        </p:nvSpPr>
        <p:spPr>
          <a:xfrm>
            <a:off x="8158065" y="2163582"/>
            <a:ext cx="1655851" cy="2308324"/>
          </a:xfrm>
          <a:prstGeom prst="rect">
            <a:avLst/>
          </a:prstGeom>
          <a:noFill/>
        </p:spPr>
        <p:txBody>
          <a:bodyPr wrap="square" rtlCol="0">
            <a:spAutoFit/>
          </a:bodyPr>
          <a:lstStyle/>
          <a:p>
            <a:r>
              <a:rPr lang="en-GB" sz="1400" dirty="0"/>
              <a:t>Frontal lobe:</a:t>
            </a:r>
          </a:p>
          <a:p>
            <a:pPr marL="285750" indent="-285750">
              <a:buFont typeface="Arial" panose="020B0604020202020204" pitchFamily="34" charset="0"/>
              <a:buChar char="•"/>
            </a:pPr>
            <a:r>
              <a:rPr lang="en-GB" sz="1400" dirty="0"/>
              <a:t>Planning</a:t>
            </a:r>
          </a:p>
          <a:p>
            <a:pPr marL="285750" indent="-285750">
              <a:buFont typeface="Arial" panose="020B0604020202020204" pitchFamily="34" charset="0"/>
              <a:buChar char="•"/>
            </a:pPr>
            <a:r>
              <a:rPr lang="en-GB" sz="1400" dirty="0"/>
              <a:t>Language</a:t>
            </a:r>
          </a:p>
          <a:p>
            <a:pPr marL="285750" indent="-285750">
              <a:buFont typeface="Arial" panose="020B0604020202020204" pitchFamily="34" charset="0"/>
              <a:buChar char="•"/>
            </a:pPr>
            <a:r>
              <a:rPr lang="en-GB" sz="1400" dirty="0"/>
              <a:t>Decision making</a:t>
            </a:r>
          </a:p>
          <a:p>
            <a:pPr marL="285750" indent="-285750">
              <a:buFont typeface="Arial" panose="020B0604020202020204" pitchFamily="34" charset="0"/>
              <a:buChar char="•"/>
            </a:pPr>
            <a:r>
              <a:rPr lang="en-GB" sz="1400" dirty="0"/>
              <a:t>Impulse control</a:t>
            </a:r>
          </a:p>
          <a:p>
            <a:pPr marL="285750" indent="-285750">
              <a:buFont typeface="Arial" panose="020B0604020202020204" pitchFamily="34" charset="0"/>
              <a:buChar char="•"/>
            </a:pPr>
            <a:r>
              <a:rPr lang="en-GB" sz="1400" dirty="0"/>
              <a:t>Memory</a:t>
            </a:r>
          </a:p>
          <a:p>
            <a:pPr marL="285750" indent="-285750">
              <a:buFont typeface="Arial" panose="020B0604020202020204" pitchFamily="34" charset="0"/>
              <a:buChar char="•"/>
            </a:pPr>
            <a:r>
              <a:rPr lang="en-GB" sz="1400" dirty="0"/>
              <a:t>Language</a:t>
            </a:r>
          </a:p>
          <a:p>
            <a:endParaRPr lang="en-GB" dirty="0"/>
          </a:p>
        </p:txBody>
      </p:sp>
      <p:sp>
        <p:nvSpPr>
          <p:cNvPr id="21" name="TextBox 20">
            <a:extLst>
              <a:ext uri="{FF2B5EF4-FFF2-40B4-BE49-F238E27FC236}">
                <a16:creationId xmlns:a16="http://schemas.microsoft.com/office/drawing/2014/main" id="{85065D36-463D-8775-1D1C-A57D3AA8B548}"/>
              </a:ext>
            </a:extLst>
          </p:cNvPr>
          <p:cNvSpPr txBox="1"/>
          <p:nvPr/>
        </p:nvSpPr>
        <p:spPr>
          <a:xfrm>
            <a:off x="8128731" y="917054"/>
            <a:ext cx="2043797" cy="1446550"/>
          </a:xfrm>
          <a:prstGeom prst="rect">
            <a:avLst/>
          </a:prstGeom>
          <a:noFill/>
        </p:spPr>
        <p:txBody>
          <a:bodyPr wrap="square" rtlCol="0">
            <a:spAutoFit/>
          </a:bodyPr>
          <a:lstStyle/>
          <a:p>
            <a:r>
              <a:rPr lang="en-GB" sz="1400" dirty="0"/>
              <a:t>Temporal lobe:</a:t>
            </a:r>
          </a:p>
          <a:p>
            <a:pPr marL="285750" indent="-285750">
              <a:buFont typeface="Arial" panose="020B0604020202020204" pitchFamily="34" charset="0"/>
              <a:buChar char="•"/>
            </a:pPr>
            <a:r>
              <a:rPr lang="en-GB" sz="1400" dirty="0"/>
              <a:t>Sense of self</a:t>
            </a:r>
          </a:p>
          <a:p>
            <a:pPr marL="285750" indent="-285750">
              <a:buFont typeface="Arial" panose="020B0604020202020204" pitchFamily="34" charset="0"/>
              <a:buChar char="•"/>
            </a:pPr>
            <a:r>
              <a:rPr lang="en-GB" sz="1400" dirty="0"/>
              <a:t>Emotional regulation</a:t>
            </a:r>
          </a:p>
          <a:p>
            <a:pPr marL="285750" indent="-285750">
              <a:buFont typeface="Arial" panose="020B0604020202020204" pitchFamily="34" charset="0"/>
              <a:buChar char="•"/>
            </a:pPr>
            <a:r>
              <a:rPr lang="en-GB" sz="1400" dirty="0"/>
              <a:t>Hormones</a:t>
            </a:r>
          </a:p>
          <a:p>
            <a:pPr marL="285750" indent="-285750">
              <a:buFont typeface="Arial" panose="020B0604020202020204" pitchFamily="34" charset="0"/>
              <a:buChar char="•"/>
            </a:pPr>
            <a:endParaRPr lang="en-GB" dirty="0"/>
          </a:p>
        </p:txBody>
      </p:sp>
      <p:pic>
        <p:nvPicPr>
          <p:cNvPr id="23" name="Picture 22" descr="A side view of a human head&#10;&#10;AI-generated content may be incorrect.">
            <a:extLst>
              <a:ext uri="{FF2B5EF4-FFF2-40B4-BE49-F238E27FC236}">
                <a16:creationId xmlns:a16="http://schemas.microsoft.com/office/drawing/2014/main" id="{F5424743-9303-9D8D-B238-452281127BBB}"/>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183" b="98793" l="679" r="90761">
                        <a14:foregroundMark x1="5571" y1="20966" x2="13723" y2="12843"/>
                        <a14:foregroundMark x1="13723" y1="12843" x2="41440" y2="1427"/>
                        <a14:foregroundMark x1="41440" y1="1427" x2="62228" y2="3183"/>
                        <a14:foregroundMark x1="62228" y1="3183" x2="79620" y2="9221"/>
                        <a14:foregroundMark x1="79620" y1="9221" x2="88043" y2="22173"/>
                        <a14:foregroundMark x1="88043" y1="22173" x2="88179" y2="24149"/>
                        <a14:foregroundMark x1="90489" y1="27223" x2="91033" y2="39627"/>
                        <a14:foregroundMark x1="91033" y1="39627" x2="97011" y2="52689"/>
                        <a14:foregroundMark x1="97011" y1="52689" x2="88587" y2="74424"/>
                        <a14:foregroundMark x1="88587" y1="74424" x2="70652" y2="77717"/>
                        <a14:foregroundMark x1="70652" y1="77717" x2="70924" y2="90340"/>
                        <a14:foregroundMark x1="70924" y1="90340" x2="66712" y2="97914"/>
                        <a14:foregroundMark x1="94293" y1="46432" x2="94837" y2="58178"/>
                        <a14:foregroundMark x1="94837" y1="58178" x2="74049" y2="68716"/>
                        <a14:foregroundMark x1="74049" y1="68716" x2="44158" y2="58397"/>
                        <a14:foregroundMark x1="44158" y1="58397" x2="63723" y2="42261"/>
                        <a14:foregroundMark x1="63723" y1="42261" x2="76902" y2="39956"/>
                        <a14:foregroundMark x1="76902" y1="39956" x2="88179" y2="43359"/>
                        <a14:foregroundMark x1="88179" y1="43359" x2="90761" y2="45005"/>
                        <a14:foregroundMark x1="26766" y1="98134" x2="19022" y2="81668"/>
                        <a14:foregroundMark x1="19022" y1="81668" x2="21332" y2="65971"/>
                        <a14:foregroundMark x1="21332" y1="65971" x2="4076" y2="41712"/>
                        <a14:foregroundMark x1="4076" y1="41712" x2="11957" y2="16905"/>
                        <a14:foregroundMark x1="11957" y1="16905" x2="13315" y2="15368"/>
                        <a14:foregroundMark x1="15353" y1="82766" x2="11685" y2="92865"/>
                        <a14:foregroundMark x1="11685" y1="92865" x2="22283" y2="99012"/>
                        <a14:foregroundMark x1="22283" y1="99012" x2="23913" y2="99012"/>
                        <a14:foregroundMark x1="90217" y1="27223" x2="86413" y2="14709"/>
                        <a14:foregroundMark x1="86413" y1="14709" x2="75000" y2="4391"/>
                        <a14:foregroundMark x1="75000" y1="4391" x2="48777" y2="768"/>
                        <a14:foregroundMark x1="48777" y1="768" x2="30435" y2="2964"/>
                        <a14:foregroundMark x1="30435" y1="2964" x2="17663" y2="8233"/>
                        <a14:foregroundMark x1="17663" y1="8233" x2="951" y2="37761"/>
                        <a14:foregroundMark x1="951" y1="37761" x2="6114" y2="51262"/>
                        <a14:foregroundMark x1="5571" y1="17673" x2="20652" y2="4061"/>
                        <a14:foregroundMark x1="20652" y1="4061" x2="31929" y2="0"/>
                        <a14:foregroundMark x1="31929" y1="0" x2="66576" y2="2415"/>
                        <a14:foregroundMark x1="66576" y1="2415" x2="77853" y2="7684"/>
                        <a14:foregroundMark x1="77853" y1="7684" x2="78804" y2="8672"/>
                        <a14:foregroundMark x1="72690" y1="4281" x2="53804" y2="3183"/>
                        <a14:foregroundMark x1="53804" y1="3183" x2="63043" y2="5598"/>
                      </a14:backgroundRemoval>
                    </a14:imgEffect>
                  </a14:imgLayer>
                </a14:imgProps>
              </a:ext>
              <a:ext uri="{28A0092B-C50C-407E-A947-70E740481C1C}">
                <a14:useLocalDpi xmlns:a14="http://schemas.microsoft.com/office/drawing/2010/main" val="0"/>
              </a:ext>
            </a:extLst>
          </a:blip>
          <a:stretch>
            <a:fillRect/>
          </a:stretch>
        </p:blipFill>
        <p:spPr>
          <a:xfrm>
            <a:off x="10172528" y="163051"/>
            <a:ext cx="1777835" cy="2200553"/>
          </a:xfrm>
          <a:prstGeom prst="rect">
            <a:avLst/>
          </a:prstGeom>
        </p:spPr>
      </p:pic>
      <p:pic>
        <p:nvPicPr>
          <p:cNvPr id="25" name="Picture 24" descr="A drawing of a human brain&#10;&#10;AI-generated content may be incorrect.">
            <a:extLst>
              <a:ext uri="{FF2B5EF4-FFF2-40B4-BE49-F238E27FC236}">
                <a16:creationId xmlns:a16="http://schemas.microsoft.com/office/drawing/2014/main" id="{B6D69F00-9E5C-28EA-383A-EE4103280D1F}"/>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967" b="96667" l="3872" r="96240">
                        <a14:foregroundMark x1="63626" y1="5733" x2="56255" y2="733"/>
                        <a14:foregroundMark x1="56255" y1="733" x2="45942" y2="1667"/>
                        <a14:foregroundMark x1="45942" y1="1667" x2="13328" y2="12667"/>
                        <a14:foregroundMark x1="13328" y1="12667" x2="11727" y2="30867"/>
                        <a14:foregroundMark x1="11727" y1="30867" x2="2718" y2="45300"/>
                        <a14:foregroundMark x1="2718" y1="45300" x2="410" y2="69333"/>
                        <a14:foregroundMark x1="410" y1="69333" x2="14557" y2="98000"/>
                        <a14:foregroundMark x1="14557" y1="98000" x2="40395" y2="95533"/>
                        <a14:foregroundMark x1="40395" y1="95533" x2="47282" y2="91167"/>
                        <a14:foregroundMark x1="47282" y1="91167" x2="63403" y2="90567"/>
                        <a14:foregroundMark x1="63403" y1="90567" x2="82130" y2="94367"/>
                        <a14:foregroundMark x1="82130" y1="94367" x2="89389" y2="86200"/>
                        <a14:foregroundMark x1="89389" y1="86200" x2="98958" y2="56400"/>
                        <a14:foregroundMark x1="98958" y1="56400" x2="71370" y2="7033"/>
                        <a14:foregroundMark x1="71370" y1="7033" x2="63105" y2="5100"/>
                        <a14:foregroundMark x1="9084" y1="37833" x2="521" y2="50533"/>
                        <a14:foregroundMark x1="521" y1="50533" x2="1452" y2="60733"/>
                        <a14:foregroundMark x1="1452" y1="60733" x2="8637" y2="74000"/>
                        <a14:foregroundMark x1="8637" y1="74000" x2="15786" y2="80600"/>
                        <a14:foregroundMark x1="15786" y1="80600" x2="32837" y2="60033"/>
                        <a14:foregroundMark x1="32837" y1="60033" x2="39129" y2="37600"/>
                        <a14:foregroundMark x1="39129" y1="37600" x2="33917" y2="27767"/>
                        <a14:foregroundMark x1="33917" y1="27767" x2="25279" y2="26467"/>
                        <a14:foregroundMark x1="25279" y1="26467" x2="16046" y2="30500"/>
                        <a14:foregroundMark x1="16046" y1="30500" x2="9159" y2="37033"/>
                        <a14:foregroundMark x1="9159" y1="37033" x2="7707" y2="40000"/>
                        <a14:foregroundMark x1="8563" y1="50533" x2="3872" y2="58000"/>
                        <a14:foregroundMark x1="3872" y1="58000" x2="5622" y2="57367"/>
                        <a14:foregroundMark x1="58414" y1="4967" x2="50670" y2="967"/>
                        <a14:foregroundMark x1="50670" y1="967" x2="47208" y2="7867"/>
                        <a14:foregroundMark x1="47208" y1="7867" x2="46984" y2="6833"/>
                        <a14:foregroundMark x1="93224" y1="44200" x2="92777" y2="52833"/>
                        <a14:foregroundMark x1="92777" y1="52833" x2="96240" y2="63600"/>
                        <a14:foregroundMark x1="96240" y1="63600" x2="91139" y2="73333"/>
                        <a14:foregroundMark x1="76247" y1="93633" x2="68317" y2="97567"/>
                        <a14:foregroundMark x1="68317" y1="97567" x2="53500" y2="96667"/>
                        <a14:foregroundMark x1="53500" y1="96667" x2="50633" y2="94900"/>
                        <a14:foregroundMark x1="86150" y1="33500" x2="76955" y2="29400"/>
                        <a14:foregroundMark x1="76955" y1="29400" x2="63328" y2="32300"/>
                        <a14:foregroundMark x1="63328" y1="32300" x2="64966" y2="59833"/>
                        <a14:foregroundMark x1="64966" y1="59833" x2="81608" y2="69100"/>
                        <a14:foregroundMark x1="81608" y1="69100" x2="92405" y2="54100"/>
                        <a14:foregroundMark x1="92405" y1="54100" x2="87528" y2="33800"/>
                      </a14:backgroundRemoval>
                    </a14:imgEffect>
                  </a14:imgLayer>
                </a14:imgProps>
              </a:ext>
              <a:ext uri="{28A0092B-C50C-407E-A947-70E740481C1C}">
                <a14:useLocalDpi xmlns:a14="http://schemas.microsoft.com/office/drawing/2010/main" val="0"/>
              </a:ext>
            </a:extLst>
          </a:blip>
          <a:stretch>
            <a:fillRect/>
          </a:stretch>
        </p:blipFill>
        <p:spPr>
          <a:xfrm>
            <a:off x="10172528" y="2659785"/>
            <a:ext cx="1658357" cy="1852223"/>
          </a:xfrm>
          <a:prstGeom prst="rect">
            <a:avLst/>
          </a:prstGeom>
        </p:spPr>
      </p:pic>
      <mc:AlternateContent xmlns:mc="http://schemas.openxmlformats.org/markup-compatibility/2006">
        <mc:Choice xmlns:p14="http://schemas.microsoft.com/office/powerpoint/2010/main" Requires="p14">
          <p:contentPart p14:bwMode="auto" r:id="rId17">
            <p14:nvContentPartPr>
              <p14:cNvPr id="31" name="Ink 30">
                <a:extLst>
                  <a:ext uri="{FF2B5EF4-FFF2-40B4-BE49-F238E27FC236}">
                    <a16:creationId xmlns:a16="http://schemas.microsoft.com/office/drawing/2014/main" id="{869D8BA3-0C53-6B13-ED10-69ED35C15929}"/>
                  </a:ext>
                </a:extLst>
              </p14:cNvPr>
              <p14:cNvContentPartPr/>
              <p14:nvPr/>
            </p14:nvContentPartPr>
            <p14:xfrm>
              <a:off x="8017049" y="924915"/>
              <a:ext cx="720" cy="3481920"/>
            </p14:xfrm>
          </p:contentPart>
        </mc:Choice>
        <mc:Fallback>
          <p:pic>
            <p:nvPicPr>
              <p:cNvPr id="31" name="Ink 30">
                <a:extLst>
                  <a:ext uri="{FF2B5EF4-FFF2-40B4-BE49-F238E27FC236}">
                    <a16:creationId xmlns:a16="http://schemas.microsoft.com/office/drawing/2014/main" id="{869D8BA3-0C53-6B13-ED10-69ED35C15929}"/>
                  </a:ext>
                </a:extLst>
              </p:cNvPr>
              <p:cNvPicPr/>
              <p:nvPr/>
            </p:nvPicPr>
            <p:blipFill>
              <a:blip r:embed="rId18"/>
              <a:stretch>
                <a:fillRect/>
              </a:stretch>
            </p:blipFill>
            <p:spPr>
              <a:xfrm>
                <a:off x="8004809" y="918795"/>
                <a:ext cx="25200" cy="3494160"/>
              </a:xfrm>
              <a:prstGeom prst="rect">
                <a:avLst/>
              </a:prstGeom>
            </p:spPr>
          </p:pic>
        </mc:Fallback>
      </mc:AlternateContent>
      <p:sp>
        <p:nvSpPr>
          <p:cNvPr id="32" name="TextBox 31">
            <a:extLst>
              <a:ext uri="{FF2B5EF4-FFF2-40B4-BE49-F238E27FC236}">
                <a16:creationId xmlns:a16="http://schemas.microsoft.com/office/drawing/2014/main" id="{AF8C3A1E-DAA3-FC87-364E-EB27B25439E0}"/>
              </a:ext>
            </a:extLst>
          </p:cNvPr>
          <p:cNvSpPr txBox="1"/>
          <p:nvPr/>
        </p:nvSpPr>
        <p:spPr>
          <a:xfrm>
            <a:off x="6040908" y="832193"/>
            <a:ext cx="1916985" cy="3785652"/>
          </a:xfrm>
          <a:prstGeom prst="rect">
            <a:avLst/>
          </a:prstGeom>
          <a:noFill/>
        </p:spPr>
        <p:txBody>
          <a:bodyPr wrap="square" rtlCol="0">
            <a:spAutoFit/>
          </a:bodyPr>
          <a:lstStyle/>
          <a:p>
            <a:r>
              <a:rPr lang="en-GB" sz="1600" dirty="0"/>
              <a:t>Risk vs reward</a:t>
            </a:r>
          </a:p>
          <a:p>
            <a:endParaRPr lang="en-GB" sz="1600" dirty="0"/>
          </a:p>
          <a:p>
            <a:r>
              <a:rPr lang="en-GB" sz="1600" dirty="0"/>
              <a:t>Pros ; innovation, creativity, development of new ideas, flicks from one thing to the other, intense focus</a:t>
            </a:r>
          </a:p>
          <a:p>
            <a:endParaRPr lang="en-GB" sz="1600" dirty="0"/>
          </a:p>
          <a:p>
            <a:r>
              <a:rPr lang="en-GB" sz="1600" dirty="0"/>
              <a:t>Cons:  Dangerous situations, </a:t>
            </a:r>
            <a:r>
              <a:rPr lang="en-GB" sz="1600" dirty="0" err="1"/>
              <a:t>Naivity</a:t>
            </a:r>
            <a:r>
              <a:rPr lang="en-GB" sz="1600" dirty="0"/>
              <a:t>, bad </a:t>
            </a:r>
            <a:r>
              <a:rPr lang="en-GB" sz="1600" dirty="0" err="1"/>
              <a:t>habbits</a:t>
            </a:r>
            <a:r>
              <a:rPr lang="en-GB" sz="1600" dirty="0"/>
              <a:t> form </a:t>
            </a:r>
          </a:p>
          <a:p>
            <a:r>
              <a:rPr lang="en-GB" sz="1600" dirty="0"/>
              <a:t>(Daniel, Siegel 2014)</a:t>
            </a:r>
          </a:p>
        </p:txBody>
      </p:sp>
      <p:sp>
        <p:nvSpPr>
          <p:cNvPr id="34" name="TextBox 33">
            <a:extLst>
              <a:ext uri="{FF2B5EF4-FFF2-40B4-BE49-F238E27FC236}">
                <a16:creationId xmlns:a16="http://schemas.microsoft.com/office/drawing/2014/main" id="{81E16CD6-2BBF-2759-DEEA-8C0B6012D673}"/>
              </a:ext>
            </a:extLst>
          </p:cNvPr>
          <p:cNvSpPr txBox="1"/>
          <p:nvPr/>
        </p:nvSpPr>
        <p:spPr>
          <a:xfrm>
            <a:off x="-1887319" y="353470"/>
            <a:ext cx="1783339" cy="2031325"/>
          </a:xfrm>
          <a:prstGeom prst="rect">
            <a:avLst/>
          </a:prstGeom>
          <a:noFill/>
        </p:spPr>
        <p:txBody>
          <a:bodyPr wrap="square" rtlCol="0">
            <a:spAutoFit/>
          </a:bodyPr>
          <a:lstStyle/>
          <a:p>
            <a:r>
              <a:rPr lang="en-GB" dirty="0"/>
              <a:t>The power and purpose of the teenage brain 2014</a:t>
            </a:r>
          </a:p>
          <a:p>
            <a:r>
              <a:rPr lang="en-GB" dirty="0"/>
              <a:t>+</a:t>
            </a:r>
          </a:p>
          <a:p>
            <a:r>
              <a:rPr lang="en-GB" dirty="0"/>
              <a:t>brainstorm</a:t>
            </a:r>
          </a:p>
          <a:p>
            <a:r>
              <a:rPr lang="en-GB" dirty="0"/>
              <a:t>(Daniel </a:t>
            </a:r>
            <a:r>
              <a:rPr lang="en-GB" dirty="0" err="1"/>
              <a:t>seagel</a:t>
            </a:r>
            <a:r>
              <a:rPr lang="en-GB" dirty="0"/>
              <a:t>)</a:t>
            </a:r>
          </a:p>
        </p:txBody>
      </p:sp>
      <p:sp>
        <p:nvSpPr>
          <p:cNvPr id="36" name="TextBox 35">
            <a:extLst>
              <a:ext uri="{FF2B5EF4-FFF2-40B4-BE49-F238E27FC236}">
                <a16:creationId xmlns:a16="http://schemas.microsoft.com/office/drawing/2014/main" id="{1A1BAE73-C8F4-0A81-4B7D-3932942BC58D}"/>
              </a:ext>
            </a:extLst>
          </p:cNvPr>
          <p:cNvSpPr txBox="1"/>
          <p:nvPr/>
        </p:nvSpPr>
        <p:spPr>
          <a:xfrm>
            <a:off x="74095" y="4298875"/>
            <a:ext cx="2585832" cy="1200329"/>
          </a:xfrm>
          <a:prstGeom prst="rect">
            <a:avLst/>
          </a:prstGeom>
          <a:noFill/>
        </p:spPr>
        <p:txBody>
          <a:bodyPr wrap="square">
            <a:spAutoFit/>
          </a:bodyPr>
          <a:lstStyle/>
          <a:p>
            <a:r>
              <a:rPr lang="en-GB" sz="1200" b="0" i="0" dirty="0">
                <a:solidFill>
                  <a:srgbClr val="000000"/>
                </a:solidFill>
                <a:effectLst/>
                <a:latin typeface="Georgia" panose="02040502050405020303" pitchFamily="18" charset="0"/>
              </a:rPr>
              <a:t>Risk-taking hinges on the notion that the unknown is thrilling and potentially rewarding. This increased excitement for a possible reward motivates teens to roll the dice and see where life takes them</a:t>
            </a:r>
            <a:endParaRPr lang="en-GB" sz="1200" dirty="0"/>
          </a:p>
        </p:txBody>
      </p:sp>
      <mc:AlternateContent xmlns:mc="http://schemas.openxmlformats.org/markup-compatibility/2006">
        <mc:Choice xmlns:p14="http://schemas.microsoft.com/office/powerpoint/2010/main" Requires="p14">
          <p:contentPart p14:bwMode="auto" r:id="rId19">
            <p14:nvContentPartPr>
              <p14:cNvPr id="37" name="Ink 36">
                <a:extLst>
                  <a:ext uri="{FF2B5EF4-FFF2-40B4-BE49-F238E27FC236}">
                    <a16:creationId xmlns:a16="http://schemas.microsoft.com/office/drawing/2014/main" id="{6496AFA0-B7E8-3F9B-1C5F-ACE03C656779}"/>
                  </a:ext>
                </a:extLst>
              </p14:cNvPr>
              <p14:cNvContentPartPr/>
              <p14:nvPr/>
            </p14:nvContentPartPr>
            <p14:xfrm>
              <a:off x="159689" y="4732133"/>
              <a:ext cx="2617920" cy="1022040"/>
            </p14:xfrm>
          </p:contentPart>
        </mc:Choice>
        <mc:Fallback>
          <p:pic>
            <p:nvPicPr>
              <p:cNvPr id="37" name="Ink 36">
                <a:extLst>
                  <a:ext uri="{FF2B5EF4-FFF2-40B4-BE49-F238E27FC236}">
                    <a16:creationId xmlns:a16="http://schemas.microsoft.com/office/drawing/2014/main" id="{6496AFA0-B7E8-3F9B-1C5F-ACE03C656779}"/>
                  </a:ext>
                </a:extLst>
              </p:cNvPr>
              <p:cNvPicPr/>
              <p:nvPr/>
            </p:nvPicPr>
            <p:blipFill>
              <a:blip r:embed="rId20"/>
              <a:stretch>
                <a:fillRect/>
              </a:stretch>
            </p:blipFill>
            <p:spPr>
              <a:xfrm>
                <a:off x="153569" y="4726013"/>
                <a:ext cx="2630160" cy="1034280"/>
              </a:xfrm>
              <a:prstGeom prst="rect">
                <a:avLst/>
              </a:prstGeom>
            </p:spPr>
          </p:pic>
        </mc:Fallback>
      </mc:AlternateContent>
      <p:pic>
        <p:nvPicPr>
          <p:cNvPr id="44" name="Picture 43" descr="A blue note with a yellow tape&#10;&#10;AI-generated content may be incorrect.">
            <a:extLst>
              <a:ext uri="{FF2B5EF4-FFF2-40B4-BE49-F238E27FC236}">
                <a16:creationId xmlns:a16="http://schemas.microsoft.com/office/drawing/2014/main" id="{0818AA3E-2583-04B0-59D2-DF7EF79B18FF}"/>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2853" b="89946" l="9647" r="89946">
                        <a14:foregroundMark x1="28125" y1="14266" x2="30571" y2="2989"/>
                        <a14:foregroundMark x1="24728" y1="16712" x2="14810" y2="16576"/>
                        <a14:foregroundMark x1="14810" y1="16576" x2="9783" y2="24728"/>
                        <a14:foregroundMark x1="9783" y1="24728" x2="9647" y2="55299"/>
                      </a14:backgroundRemoval>
                    </a14:imgEffect>
                  </a14:imgLayer>
                </a14:imgProps>
              </a:ext>
              <a:ext uri="{28A0092B-C50C-407E-A947-70E740481C1C}">
                <a14:useLocalDpi xmlns:a14="http://schemas.microsoft.com/office/drawing/2010/main" val="0"/>
              </a:ext>
            </a:extLst>
          </a:blip>
          <a:stretch>
            <a:fillRect/>
          </a:stretch>
        </p:blipFill>
        <p:spPr>
          <a:xfrm>
            <a:off x="2657548" y="5166179"/>
            <a:ext cx="2617920" cy="1749884"/>
          </a:xfrm>
          <a:prstGeom prst="rect">
            <a:avLst/>
          </a:prstGeom>
        </p:spPr>
      </p:pic>
      <p:sp>
        <p:nvSpPr>
          <p:cNvPr id="38" name="TextBox 37">
            <a:extLst>
              <a:ext uri="{FF2B5EF4-FFF2-40B4-BE49-F238E27FC236}">
                <a16:creationId xmlns:a16="http://schemas.microsoft.com/office/drawing/2014/main" id="{C20FB4C2-4DA5-B94C-DD3A-190D5B9399A0}"/>
              </a:ext>
            </a:extLst>
          </p:cNvPr>
          <p:cNvSpPr txBox="1"/>
          <p:nvPr/>
        </p:nvSpPr>
        <p:spPr>
          <a:xfrm>
            <a:off x="2868101" y="5473005"/>
            <a:ext cx="2219799" cy="1384995"/>
          </a:xfrm>
          <a:prstGeom prst="rect">
            <a:avLst/>
          </a:prstGeom>
          <a:noFill/>
        </p:spPr>
        <p:txBody>
          <a:bodyPr wrap="square" rtlCol="0">
            <a:spAutoFit/>
          </a:bodyPr>
          <a:lstStyle/>
          <a:p>
            <a:r>
              <a:rPr lang="en-GB" sz="1400" dirty="0"/>
              <a:t>Adolescence uses the </a:t>
            </a:r>
            <a:r>
              <a:rPr lang="en-GB" sz="1400" dirty="0" err="1"/>
              <a:t>amygdyla</a:t>
            </a:r>
            <a:r>
              <a:rPr lang="en-GB" sz="1400" dirty="0"/>
              <a:t>, which is lead by emotions, not the frontal cortex, which is lead by reasoning </a:t>
            </a:r>
          </a:p>
          <a:p>
            <a:r>
              <a:rPr lang="en-GB" sz="1400" dirty="0"/>
              <a:t>(bee and </a:t>
            </a:r>
            <a:r>
              <a:rPr lang="en-GB" sz="1400" dirty="0" err="1"/>
              <a:t>boyd</a:t>
            </a:r>
            <a:r>
              <a:rPr lang="en-GB" sz="1400" dirty="0"/>
              <a:t> 2008)</a:t>
            </a:r>
          </a:p>
        </p:txBody>
      </p:sp>
      <p:sp>
        <p:nvSpPr>
          <p:cNvPr id="40" name="TextBox 39">
            <a:extLst>
              <a:ext uri="{FF2B5EF4-FFF2-40B4-BE49-F238E27FC236}">
                <a16:creationId xmlns:a16="http://schemas.microsoft.com/office/drawing/2014/main" id="{8CB79D71-07B3-2D78-85A6-0DCEFCC44D11}"/>
              </a:ext>
            </a:extLst>
          </p:cNvPr>
          <p:cNvSpPr txBox="1"/>
          <p:nvPr/>
        </p:nvSpPr>
        <p:spPr>
          <a:xfrm>
            <a:off x="61484" y="4037616"/>
            <a:ext cx="5279797" cy="276999"/>
          </a:xfrm>
          <a:prstGeom prst="rect">
            <a:avLst/>
          </a:prstGeom>
          <a:noFill/>
        </p:spPr>
        <p:txBody>
          <a:bodyPr wrap="square">
            <a:spAutoFit/>
          </a:bodyPr>
          <a:lstStyle/>
          <a:p>
            <a:r>
              <a:rPr lang="en-GB" sz="1200" b="0" i="0" dirty="0">
                <a:solidFill>
                  <a:srgbClr val="000000"/>
                </a:solidFill>
                <a:effectLst/>
                <a:latin typeface="Open Sans" panose="020F0502020204030204" pitchFamily="34" charset="0"/>
              </a:rPr>
              <a:t>Adriana Galván - 2025 </a:t>
            </a:r>
            <a:endParaRPr lang="en-GB" sz="1200" dirty="0"/>
          </a:p>
        </p:txBody>
      </p:sp>
    </p:spTree>
    <p:extLst>
      <p:ext uri="{BB962C8B-B14F-4D97-AF65-F5344CB8AC3E}">
        <p14:creationId xmlns:p14="http://schemas.microsoft.com/office/powerpoint/2010/main" val="1666992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descr="A group of people running in a field&#10;&#10;AI-generated content may be incorrect.">
            <a:extLst>
              <a:ext uri="{FF2B5EF4-FFF2-40B4-BE49-F238E27FC236}">
                <a16:creationId xmlns:a16="http://schemas.microsoft.com/office/drawing/2014/main" id="{45F316A5-9CA7-3630-E46C-6BB2752ECB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2145" y="3169123"/>
            <a:ext cx="2760199" cy="2136524"/>
          </a:xfrm>
          <a:prstGeom prst="rect">
            <a:avLst/>
          </a:prstGeom>
        </p:spPr>
      </p:pic>
      <p:pic>
        <p:nvPicPr>
          <p:cNvPr id="2" name="Picture 1" descr="A piece of cardboard with a pattern&#10;&#10;AI-generated content may be incorrect.">
            <a:extLst>
              <a:ext uri="{FF2B5EF4-FFF2-40B4-BE49-F238E27FC236}">
                <a16:creationId xmlns:a16="http://schemas.microsoft.com/office/drawing/2014/main" id="{7FB2B73C-7476-DF6B-43D4-89F57E065C5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66" b="93634" l="0" r="96552">
                        <a14:foregroundMark x1="7328" y1="1242" x2="17241" y2="34783"/>
                        <a14:foregroundMark x1="17241" y1="34783" x2="6034" y2="50932"/>
                        <a14:foregroundMark x1="6034" y1="50932" x2="6466" y2="61335"/>
                        <a14:foregroundMark x1="6466" y1="61335" x2="0" y2="68478"/>
                        <a14:foregroundMark x1="0" y1="68478" x2="0" y2="68478"/>
                        <a14:foregroundMark x1="94815" y1="35301" x2="94975" y2="35483"/>
                        <a14:foregroundMark x1="96552" y1="37267" x2="95690" y2="44565"/>
                        <a14:foregroundMark x1="95690" y1="44565" x2="91379" y2="47516"/>
                        <a14:foregroundMark x1="85695" y1="19726" x2="85737" y2="19498"/>
                        <a14:foregroundMark x1="12069" y1="86801" x2="21121" y2="95186"/>
                        <a14:foregroundMark x1="21121" y1="95186" x2="60776" y2="97050"/>
                        <a14:foregroundMark x1="60776" y1="97050" x2="84483" y2="96118"/>
                        <a14:foregroundMark x1="84483" y1="96118" x2="96552" y2="87888"/>
                        <a14:foregroundMark x1="96552" y1="87888" x2="93103" y2="79503"/>
                        <a14:foregroundMark x1="93103" y1="79503" x2="91810" y2="78882"/>
                        <a14:foregroundMark x1="93103" y1="93323" x2="35776" y2="95497"/>
                        <a14:foregroundMark x1="35776" y1="95497" x2="16379" y2="93634"/>
                        <a14:foregroundMark x1="16379" y1="93634" x2="15086" y2="93168"/>
                        <a14:backgroundMark x1="92241" y1="0" x2="88362" y2="19565"/>
                        <a14:backgroundMark x1="88362" y1="19565" x2="95690" y2="35248"/>
                        <a14:backgroundMark x1="95690" y1="35248" x2="99569" y2="36335"/>
                      </a14:backgroundRemoval>
                    </a14:imgEffect>
                  </a14:imgLayer>
                </a14:imgProps>
              </a:ext>
              <a:ext uri="{28A0092B-C50C-407E-A947-70E740481C1C}">
                <a14:useLocalDpi xmlns:a14="http://schemas.microsoft.com/office/drawing/2010/main" val="0"/>
              </a:ext>
            </a:extLst>
          </a:blip>
          <a:stretch>
            <a:fillRect/>
          </a:stretch>
        </p:blipFill>
        <p:spPr>
          <a:xfrm rot="5400000">
            <a:off x="4775671" y="-4440359"/>
            <a:ext cx="2470584" cy="12362074"/>
          </a:xfrm>
          <a:prstGeom prst="rect">
            <a:avLst/>
          </a:prstGeom>
        </p:spPr>
      </p:pic>
      <p:pic>
        <p:nvPicPr>
          <p:cNvPr id="5" name="Picture 4" descr="A close-up of a video camera&#10;&#10;AI-generated content may be incorrect.">
            <a:extLst>
              <a:ext uri="{FF2B5EF4-FFF2-40B4-BE49-F238E27FC236}">
                <a16:creationId xmlns:a16="http://schemas.microsoft.com/office/drawing/2014/main" id="{1848061D-E9FB-DA32-0AAB-982B5E9F5E7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566" b="99190" l="4354" r="99728">
                        <a14:foregroundMark x1="99864" y1="324" x2="70068" y2="10211"/>
                        <a14:foregroundMark x1="70068" y1="10211" x2="85714" y2="22690"/>
                        <a14:foregroundMark x1="85714" y1="22690" x2="83810" y2="69044"/>
                        <a14:foregroundMark x1="83810" y1="69044" x2="70068" y2="87196"/>
                        <a14:foregroundMark x1="70068" y1="87196" x2="73333" y2="96596"/>
                        <a14:foregroundMark x1="73333" y1="96596" x2="82313" y2="99190"/>
                        <a14:foregroundMark x1="99184" y1="486" x2="86259" y2="4538"/>
                        <a14:foregroundMark x1="86259" y1="4538" x2="90068" y2="16207"/>
                        <a14:foregroundMark x1="90068" y1="16207" x2="83129" y2="25932"/>
                        <a14:foregroundMark x1="83129" y1="25932" x2="83673" y2="65640"/>
                        <a14:foregroundMark x1="83673" y1="65640" x2="79048" y2="73744"/>
                        <a14:foregroundMark x1="79048" y1="73744" x2="82313" y2="87520"/>
                        <a14:foregroundMark x1="82313" y1="87520" x2="91293" y2="96759"/>
                        <a14:foregroundMark x1="91293" y1="96759" x2="91565" y2="99028"/>
                        <a14:foregroundMark x1="70612" y1="30146" x2="62313" y2="23177"/>
                        <a14:foregroundMark x1="62313" y1="23177" x2="41224" y2="19611"/>
                        <a14:foregroundMark x1="41224" y1="19611" x2="1769" y2="23825"/>
                        <a14:foregroundMark x1="1769" y1="23825" x2="2041" y2="59806"/>
                        <a14:foregroundMark x1="2041" y1="59806" x2="5306" y2="74392"/>
                        <a14:foregroundMark x1="5306" y1="74392" x2="13469" y2="80551"/>
                        <a14:foregroundMark x1="13469" y1="80551" x2="68435" y2="73582"/>
                        <a14:foregroundMark x1="68435" y1="73582" x2="72381" y2="55105"/>
                        <a14:foregroundMark x1="72381" y1="55105" x2="70884" y2="28687"/>
                        <a14:foregroundMark x1="4762" y1="23987" x2="136" y2="33712"/>
                        <a14:foregroundMark x1="136" y1="33712" x2="1224" y2="68233"/>
                        <a14:foregroundMark x1="1224" y1="68233" x2="5850" y2="53809"/>
                        <a14:foregroundMark x1="5850" y1="53809" x2="4354" y2="23825"/>
                        <a14:foregroundMark x1="83673" y1="74878" x2="93333" y2="74068"/>
                        <a14:foregroundMark x1="93333" y1="74068" x2="99592" y2="94003"/>
                        <a14:foregroundMark x1="99592" y1="94003" x2="91701" y2="97731"/>
                        <a14:foregroundMark x1="91701" y1="97731" x2="81088" y2="81848"/>
                        <a14:foregroundMark x1="81088" y1="81848" x2="83673" y2="76499"/>
                        <a14:foregroundMark x1="85034" y1="73744" x2="86531" y2="59806"/>
                        <a14:foregroundMark x1="86531" y1="59806" x2="97687" y2="52836"/>
                        <a14:foregroundMark x1="97687" y1="52836" x2="96599" y2="78444"/>
                        <a14:foregroundMark x1="96599" y1="78444" x2="86531" y2="77958"/>
                        <a14:foregroundMark x1="86531" y1="77958" x2="83673" y2="73258"/>
                        <a14:foregroundMark x1="82585" y1="36629" x2="85578" y2="26256"/>
                        <a14:foregroundMark x1="85578" y1="26256" x2="93469" y2="14587"/>
                        <a14:foregroundMark x1="93469" y1="14587" x2="89388" y2="54619"/>
                        <a14:foregroundMark x1="89388" y1="54619" x2="82993" y2="45219"/>
                        <a14:foregroundMark x1="82993" y1="45219" x2="82585" y2="35981"/>
                        <a14:foregroundMark x1="99184" y1="16207" x2="91156" y2="25932"/>
                        <a14:foregroundMark x1="91156" y1="25932" x2="96054" y2="53971"/>
                        <a14:foregroundMark x1="96054" y1="53971" x2="99728" y2="35170"/>
                        <a14:foregroundMark x1="99728" y1="35170" x2="99184" y2="16856"/>
                        <a14:foregroundMark x1="81088" y1="7293" x2="99320" y2="1297"/>
                        <a14:foregroundMark x1="99320" y1="1297" x2="88844" y2="9238"/>
                        <a14:foregroundMark x1="88844" y1="9238" x2="81769" y2="7293"/>
                        <a14:foregroundMark x1="90068" y1="4214" x2="98776" y2="324"/>
                        <a14:foregroundMark x1="98776" y1="324" x2="91565" y2="4376"/>
                        <a14:foregroundMark x1="91565" y1="4376" x2="91293" y2="3566"/>
                      </a14:backgroundRemoval>
                    </a14:imgEffect>
                  </a14:imgLayer>
                </a14:imgProps>
              </a:ext>
              <a:ext uri="{28A0092B-C50C-407E-A947-70E740481C1C}">
                <a14:useLocalDpi xmlns:a14="http://schemas.microsoft.com/office/drawing/2010/main" val="0"/>
              </a:ext>
            </a:extLst>
          </a:blip>
          <a:stretch>
            <a:fillRect/>
          </a:stretch>
        </p:blipFill>
        <p:spPr>
          <a:xfrm>
            <a:off x="6096000" y="1740678"/>
            <a:ext cx="6096000" cy="5117322"/>
          </a:xfrm>
          <a:prstGeom prst="rect">
            <a:avLst/>
          </a:prstGeom>
        </p:spPr>
      </p:pic>
      <p:pic>
        <p:nvPicPr>
          <p:cNvPr id="11" name="Picture 10" descr="A collection of different eyes&#10;&#10;AI-generated content may be incorrect.">
            <a:extLst>
              <a:ext uri="{FF2B5EF4-FFF2-40B4-BE49-F238E27FC236}">
                <a16:creationId xmlns:a16="http://schemas.microsoft.com/office/drawing/2014/main" id="{5184B433-1F1F-CB19-4FA2-2D8D534718A9}"/>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30536" b="42654" l="66868" r="95634"/>
                    </a14:imgEffect>
                  </a14:imgLayer>
                </a14:imgProps>
              </a:ext>
              <a:ext uri="{28A0092B-C50C-407E-A947-70E740481C1C}">
                <a14:useLocalDpi xmlns:a14="http://schemas.microsoft.com/office/drawing/2010/main" val="0"/>
              </a:ext>
            </a:extLst>
          </a:blip>
          <a:srcRect l="63272" t="29021" r="770" b="55831"/>
          <a:stretch>
            <a:fillRect/>
          </a:stretch>
        </p:blipFill>
        <p:spPr>
          <a:xfrm rot="387112">
            <a:off x="6920541" y="218674"/>
            <a:ext cx="2035629" cy="1110342"/>
          </a:xfrm>
          <a:prstGeom prst="rect">
            <a:avLst/>
          </a:prstGeom>
        </p:spPr>
      </p:pic>
      <p:pic>
        <p:nvPicPr>
          <p:cNvPr id="14" name="Picture 13" descr="A close-up of a cell phone&#10;&#10;AI-generated content may be incorrect.">
            <a:extLst>
              <a:ext uri="{FF2B5EF4-FFF2-40B4-BE49-F238E27FC236}">
                <a16:creationId xmlns:a16="http://schemas.microsoft.com/office/drawing/2014/main" id="{8E5856BB-F1CE-57D7-9724-4E9D08BBA7E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6200000">
            <a:off x="800843" y="3349302"/>
            <a:ext cx="2702288" cy="4099471"/>
          </a:xfrm>
          <a:prstGeom prst="rect">
            <a:avLst/>
          </a:prstGeom>
        </p:spPr>
      </p:pic>
      <p:pic>
        <p:nvPicPr>
          <p:cNvPr id="16" name="Picture 15" descr="A group of people riding skateboards&#10;&#10;AI-generated content may be incorrect.">
            <a:extLst>
              <a:ext uri="{FF2B5EF4-FFF2-40B4-BE49-F238E27FC236}">
                <a16:creationId xmlns:a16="http://schemas.microsoft.com/office/drawing/2014/main" id="{05D51B4D-075E-8796-697E-3E8C96AEEC5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86362" y="4527395"/>
            <a:ext cx="2557560" cy="1857608"/>
          </a:xfrm>
          <a:prstGeom prst="rect">
            <a:avLst/>
          </a:prstGeom>
        </p:spPr>
      </p:pic>
      <p:pic>
        <p:nvPicPr>
          <p:cNvPr id="18" name="Picture 17" descr="A close-up of several different types of metal&#10;&#10;AI-generated content may be incorrect.">
            <a:extLst>
              <a:ext uri="{FF2B5EF4-FFF2-40B4-BE49-F238E27FC236}">
                <a16:creationId xmlns:a16="http://schemas.microsoft.com/office/drawing/2014/main" id="{E95EFE53-51AE-17EC-326E-CE8482D6E98C}"/>
              </a:ext>
            </a:extLst>
          </p:cNvPr>
          <p:cNvPicPr>
            <a:picLocks noChangeAspect="1"/>
          </p:cNvPicPr>
          <p:nvPr/>
        </p:nvPicPr>
        <p:blipFill>
          <a:blip r:embed="rId12">
            <a:extLst>
              <a:ext uri="{28A0092B-C50C-407E-A947-70E740481C1C}">
                <a14:useLocalDpi xmlns:a14="http://schemas.microsoft.com/office/drawing/2010/main" val="0"/>
              </a:ext>
            </a:extLst>
          </a:blip>
          <a:srcRect l="84107" t="4391" r="8245" b="15102"/>
          <a:stretch>
            <a:fillRect/>
          </a:stretch>
        </p:blipFill>
        <p:spPr>
          <a:xfrm rot="16200000">
            <a:off x="5886326" y="-5993440"/>
            <a:ext cx="318986" cy="12292361"/>
          </a:xfrm>
          <a:prstGeom prst="rect">
            <a:avLst/>
          </a:prstGeom>
        </p:spPr>
      </p:pic>
      <p:pic>
        <p:nvPicPr>
          <p:cNvPr id="4" name="Picture 3" descr="A piece of lined paper&#10;&#10;AI-generated content may be incorrect.">
            <a:extLst>
              <a:ext uri="{FF2B5EF4-FFF2-40B4-BE49-F238E27FC236}">
                <a16:creationId xmlns:a16="http://schemas.microsoft.com/office/drawing/2014/main" id="{B8B6986F-29BE-F04B-5D53-06991EBE2614}"/>
              </a:ext>
            </a:extLst>
          </p:cNvPr>
          <p:cNvPicPr>
            <a:picLocks noChangeAspect="1"/>
          </p:cNvPicPr>
          <p:nvPr/>
        </p:nvPicPr>
        <p:blipFill>
          <a:blip r:embed="rId13">
            <a:extLst>
              <a:ext uri="{28A0092B-C50C-407E-A947-70E740481C1C}">
                <a14:useLocalDpi xmlns:a14="http://schemas.microsoft.com/office/drawing/2010/main" val="0"/>
              </a:ext>
            </a:extLst>
          </a:blip>
          <a:srcRect l="8530" t="16031" r="8095" b="15238"/>
          <a:stretch>
            <a:fillRect/>
          </a:stretch>
        </p:blipFill>
        <p:spPr>
          <a:xfrm>
            <a:off x="107696" y="312233"/>
            <a:ext cx="4531608" cy="3735659"/>
          </a:xfrm>
          <a:prstGeom prst="rect">
            <a:avLst/>
          </a:prstGeom>
        </p:spPr>
      </p:pic>
      <p:pic>
        <p:nvPicPr>
          <p:cNvPr id="6" name="Picture 5" descr="Several pieces of tape on a white background&#10;&#10;AI-generated content may be incorrect.">
            <a:extLst>
              <a:ext uri="{FF2B5EF4-FFF2-40B4-BE49-F238E27FC236}">
                <a16:creationId xmlns:a16="http://schemas.microsoft.com/office/drawing/2014/main" id="{60EA741D-CC6C-BA58-12AD-9B690C4DF283}"/>
              </a:ext>
            </a:extLst>
          </p:cNvPr>
          <p:cNvPicPr>
            <a:picLocks noChangeAspect="1"/>
          </p:cNvPicPr>
          <p:nvPr/>
        </p:nvPicPr>
        <p:blipFill>
          <a:blip r:embed="rId14">
            <a:extLst>
              <a:ext uri="{28A0092B-C50C-407E-A947-70E740481C1C}">
                <a14:useLocalDpi xmlns:a14="http://schemas.microsoft.com/office/drawing/2010/main" val="0"/>
              </a:ext>
            </a:extLst>
          </a:blip>
          <a:srcRect l="15923" t="15583" r="22343" b="78293"/>
          <a:stretch>
            <a:fillRect/>
          </a:stretch>
        </p:blipFill>
        <p:spPr>
          <a:xfrm rot="5400000">
            <a:off x="3202673" y="1924578"/>
            <a:ext cx="2721429" cy="419963"/>
          </a:xfrm>
          <a:prstGeom prst="rect">
            <a:avLst/>
          </a:prstGeom>
        </p:spPr>
      </p:pic>
      <p:pic>
        <p:nvPicPr>
          <p:cNvPr id="7" name="Picture 6" descr="Several pieces of tape on a white background&#10;&#10;AI-generated content may be incorrect.">
            <a:extLst>
              <a:ext uri="{FF2B5EF4-FFF2-40B4-BE49-F238E27FC236}">
                <a16:creationId xmlns:a16="http://schemas.microsoft.com/office/drawing/2014/main" id="{C2997BDD-40D1-9F4D-08C2-0D350AAC8E40}"/>
              </a:ext>
            </a:extLst>
          </p:cNvPr>
          <p:cNvPicPr>
            <a:picLocks noChangeAspect="1"/>
          </p:cNvPicPr>
          <p:nvPr/>
        </p:nvPicPr>
        <p:blipFill>
          <a:blip r:embed="rId14">
            <a:extLst>
              <a:ext uri="{28A0092B-C50C-407E-A947-70E740481C1C}">
                <a14:useLocalDpi xmlns:a14="http://schemas.microsoft.com/office/drawing/2010/main" val="0"/>
              </a:ext>
            </a:extLst>
          </a:blip>
          <a:srcRect l="16849" t="15036" r="51497" b="78783"/>
          <a:stretch>
            <a:fillRect/>
          </a:stretch>
        </p:blipFill>
        <p:spPr>
          <a:xfrm rot="21105760">
            <a:off x="173228" y="331103"/>
            <a:ext cx="1395392" cy="423874"/>
          </a:xfrm>
          <a:prstGeom prst="rect">
            <a:avLst/>
          </a:prstGeom>
        </p:spPr>
      </p:pic>
      <p:pic>
        <p:nvPicPr>
          <p:cNvPr id="9" name="Picture 8" descr="A cat wearing a space helmet&#10;&#10;AI-generated content may be incorrect.">
            <a:extLst>
              <a:ext uri="{FF2B5EF4-FFF2-40B4-BE49-F238E27FC236}">
                <a16:creationId xmlns:a16="http://schemas.microsoft.com/office/drawing/2014/main" id="{7BF47DAE-93D3-199E-F22B-12C1A78AEF3C}"/>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938355" y="592298"/>
            <a:ext cx="236221" cy="227279"/>
          </a:xfrm>
          <a:prstGeom prst="rect">
            <a:avLst/>
          </a:prstGeom>
        </p:spPr>
      </p:pic>
      <p:pic>
        <p:nvPicPr>
          <p:cNvPr id="8" name="Picture 7" descr="A cat wearing a space helmet&#10;&#10;AI-generated content may be incorrect.">
            <a:extLst>
              <a:ext uri="{FF2B5EF4-FFF2-40B4-BE49-F238E27FC236}">
                <a16:creationId xmlns:a16="http://schemas.microsoft.com/office/drawing/2014/main" id="{419EA5A1-654E-A9BE-FBF7-9B4C370C95AA}"/>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1115317" y="416994"/>
            <a:ext cx="236221" cy="227279"/>
          </a:xfrm>
          <a:prstGeom prst="rect">
            <a:avLst/>
          </a:prstGeom>
        </p:spPr>
      </p:pic>
      <p:pic>
        <p:nvPicPr>
          <p:cNvPr id="12" name="Picture 11" descr="A collection of different eyes&#10;&#10;AI-generated content may be incorrect.">
            <a:extLst>
              <a:ext uri="{FF2B5EF4-FFF2-40B4-BE49-F238E27FC236}">
                <a16:creationId xmlns:a16="http://schemas.microsoft.com/office/drawing/2014/main" id="{B4D3665E-766E-C0CB-628C-13A2478E29AA}"/>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30536" b="42654" l="66868" r="95634"/>
                    </a14:imgEffect>
                  </a14:imgLayer>
                </a14:imgProps>
              </a:ext>
              <a:ext uri="{28A0092B-C50C-407E-A947-70E740481C1C}">
                <a14:useLocalDpi xmlns:a14="http://schemas.microsoft.com/office/drawing/2010/main" val="0"/>
              </a:ext>
            </a:extLst>
          </a:blip>
          <a:srcRect l="63272" t="29021" r="770" b="55831"/>
          <a:stretch>
            <a:fillRect/>
          </a:stretch>
        </p:blipFill>
        <p:spPr>
          <a:xfrm rot="410346">
            <a:off x="10097503" y="5740"/>
            <a:ext cx="2035629" cy="1110342"/>
          </a:xfrm>
          <a:prstGeom prst="rect">
            <a:avLst/>
          </a:prstGeom>
        </p:spPr>
      </p:pic>
      <p:pic>
        <p:nvPicPr>
          <p:cNvPr id="10" name="Picture 9" descr="A blue note with a yellow tape&#10;&#10;AI-generated content may be incorrect.">
            <a:extLst>
              <a:ext uri="{FF2B5EF4-FFF2-40B4-BE49-F238E27FC236}">
                <a16:creationId xmlns:a16="http://schemas.microsoft.com/office/drawing/2014/main" id="{61C57483-E0F1-C7A2-9820-C834C0C3FC5A}"/>
              </a:ext>
            </a:extLst>
          </p:cNvPr>
          <p:cNvPicPr>
            <a:picLocks noChangeAspect="1"/>
          </p:cNvPicPr>
          <p:nvPr/>
        </p:nvPicPr>
        <p:blipFill>
          <a:blip r:embed="rId17">
            <a:extLst>
              <a:ext uri="{BEBA8EAE-BF5A-486C-A8C5-ECC9F3942E4B}">
                <a14:imgProps xmlns:a14="http://schemas.microsoft.com/office/drawing/2010/main">
                  <a14:imgLayer r:embed="rId18">
                    <a14:imgEffect>
                      <a14:backgroundRemoval t="2853" b="89946" l="9647" r="89946">
                        <a14:foregroundMark x1="28125" y1="14266" x2="30571" y2="2989"/>
                        <a14:foregroundMark x1="24728" y1="16712" x2="14810" y2="16576"/>
                        <a14:foregroundMark x1="14810" y1="16576" x2="9783" y2="24728"/>
                        <a14:foregroundMark x1="9783" y1="24728" x2="9647" y2="55299"/>
                      </a14:backgroundRemoval>
                    </a14:imgEffect>
                  </a14:imgLayer>
                </a14:imgProps>
              </a:ext>
              <a:ext uri="{28A0092B-C50C-407E-A947-70E740481C1C}">
                <a14:useLocalDpi xmlns:a14="http://schemas.microsoft.com/office/drawing/2010/main" val="0"/>
              </a:ext>
            </a:extLst>
          </a:blip>
          <a:stretch>
            <a:fillRect/>
          </a:stretch>
        </p:blipFill>
        <p:spPr>
          <a:xfrm>
            <a:off x="4091924" y="4002617"/>
            <a:ext cx="2113875" cy="2951076"/>
          </a:xfrm>
          <a:prstGeom prst="rect">
            <a:avLst/>
          </a:prstGeom>
        </p:spPr>
      </p:pic>
      <p:sp>
        <p:nvSpPr>
          <p:cNvPr id="15" name="TextBox 14">
            <a:extLst>
              <a:ext uri="{FF2B5EF4-FFF2-40B4-BE49-F238E27FC236}">
                <a16:creationId xmlns:a16="http://schemas.microsoft.com/office/drawing/2014/main" id="{89248157-1B99-5CBB-6DBC-140B74C6FC3F}"/>
              </a:ext>
            </a:extLst>
          </p:cNvPr>
          <p:cNvSpPr txBox="1"/>
          <p:nvPr/>
        </p:nvSpPr>
        <p:spPr>
          <a:xfrm>
            <a:off x="909727" y="947929"/>
            <a:ext cx="3115340" cy="1384995"/>
          </a:xfrm>
          <a:prstGeom prst="rect">
            <a:avLst/>
          </a:prstGeom>
          <a:noFill/>
        </p:spPr>
        <p:txBody>
          <a:bodyPr wrap="square" rtlCol="0">
            <a:spAutoFit/>
          </a:bodyPr>
          <a:lstStyle/>
          <a:p>
            <a:pPr marL="285750" indent="-285750">
              <a:buFont typeface="Arial" panose="020B0604020202020204" pitchFamily="34" charset="0"/>
              <a:buChar char="•"/>
            </a:pPr>
            <a:r>
              <a:rPr lang="en-GB" sz="1200" dirty="0"/>
              <a:t>  Young people will care more about their peers and their morals / opinions</a:t>
            </a:r>
          </a:p>
          <a:p>
            <a:pPr marL="285750" indent="-285750">
              <a:buFont typeface="Arial" panose="020B0604020202020204" pitchFamily="34" charset="0"/>
              <a:buChar char="•"/>
            </a:pPr>
            <a:r>
              <a:rPr lang="en-GB" sz="1200" dirty="0"/>
              <a:t>Age of rebellion may cause rifts between parent and child while they are finding their own identity</a:t>
            </a:r>
          </a:p>
          <a:p>
            <a:pPr marL="285750" indent="-285750">
              <a:buFont typeface="Arial" panose="020B0604020202020204" pitchFamily="34" charset="0"/>
              <a:buChar char="•"/>
            </a:pPr>
            <a:r>
              <a:rPr lang="en-GB" sz="1200" dirty="0"/>
              <a:t>Young person figures out morals and how to make friends by their selves</a:t>
            </a:r>
          </a:p>
        </p:txBody>
      </p:sp>
      <p:sp>
        <p:nvSpPr>
          <p:cNvPr id="17" name="TextBox 16">
            <a:extLst>
              <a:ext uri="{FF2B5EF4-FFF2-40B4-BE49-F238E27FC236}">
                <a16:creationId xmlns:a16="http://schemas.microsoft.com/office/drawing/2014/main" id="{17686AA5-3B8C-6F54-DD8B-4E50CE0B5D09}"/>
              </a:ext>
            </a:extLst>
          </p:cNvPr>
          <p:cNvSpPr txBox="1"/>
          <p:nvPr/>
        </p:nvSpPr>
        <p:spPr>
          <a:xfrm>
            <a:off x="1464018" y="581880"/>
            <a:ext cx="2403042" cy="369332"/>
          </a:xfrm>
          <a:prstGeom prst="rect">
            <a:avLst/>
          </a:prstGeom>
          <a:noFill/>
        </p:spPr>
        <p:txBody>
          <a:bodyPr wrap="square" rtlCol="0">
            <a:spAutoFit/>
          </a:bodyPr>
          <a:lstStyle/>
          <a:p>
            <a:r>
              <a:rPr lang="en-GB" dirty="0"/>
              <a:t>Family relationships</a:t>
            </a:r>
          </a:p>
        </p:txBody>
      </p:sp>
      <p:sp>
        <p:nvSpPr>
          <p:cNvPr id="19" name="TextBox 18">
            <a:extLst>
              <a:ext uri="{FF2B5EF4-FFF2-40B4-BE49-F238E27FC236}">
                <a16:creationId xmlns:a16="http://schemas.microsoft.com/office/drawing/2014/main" id="{6D0FF57E-3A5E-8120-FE27-BE42F07D50A1}"/>
              </a:ext>
            </a:extLst>
          </p:cNvPr>
          <p:cNvSpPr txBox="1"/>
          <p:nvPr/>
        </p:nvSpPr>
        <p:spPr>
          <a:xfrm>
            <a:off x="1080620" y="2338228"/>
            <a:ext cx="2940545" cy="369332"/>
          </a:xfrm>
          <a:prstGeom prst="rect">
            <a:avLst/>
          </a:prstGeom>
          <a:noFill/>
        </p:spPr>
        <p:txBody>
          <a:bodyPr wrap="square" rtlCol="0">
            <a:spAutoFit/>
          </a:bodyPr>
          <a:lstStyle/>
          <a:p>
            <a:r>
              <a:rPr lang="en-GB" dirty="0"/>
              <a:t>Popularity and friendships</a:t>
            </a:r>
          </a:p>
        </p:txBody>
      </p:sp>
      <p:sp>
        <p:nvSpPr>
          <p:cNvPr id="20" name="TextBox 19">
            <a:extLst>
              <a:ext uri="{FF2B5EF4-FFF2-40B4-BE49-F238E27FC236}">
                <a16:creationId xmlns:a16="http://schemas.microsoft.com/office/drawing/2014/main" id="{C3FE5B7C-1A00-0197-B4C7-D28F03930E30}"/>
              </a:ext>
            </a:extLst>
          </p:cNvPr>
          <p:cNvSpPr txBox="1"/>
          <p:nvPr/>
        </p:nvSpPr>
        <p:spPr>
          <a:xfrm>
            <a:off x="892114" y="2694678"/>
            <a:ext cx="3150565"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Young people want nothing more than to fit in and belong during adolescents</a:t>
            </a:r>
          </a:p>
          <a:p>
            <a:pPr marL="285750" indent="-285750">
              <a:buFont typeface="Arial" panose="020B0604020202020204" pitchFamily="34" charset="0"/>
              <a:buChar char="•"/>
            </a:pPr>
            <a:r>
              <a:rPr lang="en-GB" sz="1200" dirty="0"/>
              <a:t>This can involve making friends, sometimes with the wrong people</a:t>
            </a:r>
          </a:p>
        </p:txBody>
      </p:sp>
      <p:sp>
        <p:nvSpPr>
          <p:cNvPr id="21" name="TextBox 20">
            <a:extLst>
              <a:ext uri="{FF2B5EF4-FFF2-40B4-BE49-F238E27FC236}">
                <a16:creationId xmlns:a16="http://schemas.microsoft.com/office/drawing/2014/main" id="{AD82F5AE-7AEF-A0DA-2DE4-37F8EF4F53D7}"/>
              </a:ext>
            </a:extLst>
          </p:cNvPr>
          <p:cNvSpPr txBox="1"/>
          <p:nvPr/>
        </p:nvSpPr>
        <p:spPr>
          <a:xfrm>
            <a:off x="4421127" y="4414075"/>
            <a:ext cx="1574498" cy="369332"/>
          </a:xfrm>
          <a:prstGeom prst="rect">
            <a:avLst/>
          </a:prstGeom>
          <a:noFill/>
        </p:spPr>
        <p:txBody>
          <a:bodyPr wrap="square" rtlCol="0">
            <a:spAutoFit/>
          </a:bodyPr>
          <a:lstStyle/>
          <a:p>
            <a:r>
              <a:rPr lang="en-GB" dirty="0"/>
              <a:t>Social Media:</a:t>
            </a:r>
          </a:p>
        </p:txBody>
      </p:sp>
      <p:sp>
        <p:nvSpPr>
          <p:cNvPr id="22" name="TextBox 21">
            <a:extLst>
              <a:ext uri="{FF2B5EF4-FFF2-40B4-BE49-F238E27FC236}">
                <a16:creationId xmlns:a16="http://schemas.microsoft.com/office/drawing/2014/main" id="{52BE6657-1A61-6715-F482-A7E392C8F111}"/>
              </a:ext>
            </a:extLst>
          </p:cNvPr>
          <p:cNvSpPr txBox="1"/>
          <p:nvPr/>
        </p:nvSpPr>
        <p:spPr>
          <a:xfrm>
            <a:off x="4991092" y="634911"/>
            <a:ext cx="2009067" cy="369332"/>
          </a:xfrm>
          <a:prstGeom prst="rect">
            <a:avLst/>
          </a:prstGeom>
          <a:noFill/>
        </p:spPr>
        <p:txBody>
          <a:bodyPr wrap="square" rtlCol="0">
            <a:spAutoFit/>
          </a:bodyPr>
          <a:lstStyle/>
          <a:p>
            <a:r>
              <a:rPr lang="en-GB" dirty="0">
                <a:solidFill>
                  <a:schemeClr val="bg1"/>
                </a:solidFill>
              </a:rPr>
              <a:t>Social Identity:</a:t>
            </a:r>
          </a:p>
        </p:txBody>
      </p:sp>
      <p:sp>
        <p:nvSpPr>
          <p:cNvPr id="23" name="TextBox 22">
            <a:extLst>
              <a:ext uri="{FF2B5EF4-FFF2-40B4-BE49-F238E27FC236}">
                <a16:creationId xmlns:a16="http://schemas.microsoft.com/office/drawing/2014/main" id="{7B21A53E-9958-475B-641B-6E64C82941CA}"/>
              </a:ext>
            </a:extLst>
          </p:cNvPr>
          <p:cNvSpPr txBox="1"/>
          <p:nvPr/>
        </p:nvSpPr>
        <p:spPr>
          <a:xfrm>
            <a:off x="4271673" y="4718857"/>
            <a:ext cx="1754376" cy="2031325"/>
          </a:xfrm>
          <a:prstGeom prst="rect">
            <a:avLst/>
          </a:prstGeom>
          <a:noFill/>
        </p:spPr>
        <p:txBody>
          <a:bodyPr wrap="square" rtlCol="0">
            <a:spAutoFit/>
          </a:bodyPr>
          <a:lstStyle/>
          <a:p>
            <a:r>
              <a:rPr lang="en-GB" sz="1400" dirty="0"/>
              <a:t>Pew research centre (2018)</a:t>
            </a:r>
          </a:p>
          <a:p>
            <a:r>
              <a:rPr lang="en-GB" sz="1400" dirty="0"/>
              <a:t>60% of teens spend time together online everyday</a:t>
            </a:r>
          </a:p>
          <a:p>
            <a:r>
              <a:rPr lang="en-GB" sz="1400" dirty="0"/>
              <a:t>24% spend time together in person with the same frequency</a:t>
            </a:r>
          </a:p>
        </p:txBody>
      </p:sp>
      <p:sp>
        <p:nvSpPr>
          <p:cNvPr id="25" name="TextBox 24">
            <a:extLst>
              <a:ext uri="{FF2B5EF4-FFF2-40B4-BE49-F238E27FC236}">
                <a16:creationId xmlns:a16="http://schemas.microsoft.com/office/drawing/2014/main" id="{B810A81E-CC61-F2FD-3BE0-1ACD53FA68C8}"/>
              </a:ext>
            </a:extLst>
          </p:cNvPr>
          <p:cNvSpPr txBox="1"/>
          <p:nvPr/>
        </p:nvSpPr>
        <p:spPr>
          <a:xfrm>
            <a:off x="4950031" y="1313359"/>
            <a:ext cx="6830843" cy="923330"/>
          </a:xfrm>
          <a:prstGeom prst="rect">
            <a:avLst/>
          </a:prstGeom>
          <a:noFill/>
        </p:spPr>
        <p:txBody>
          <a:bodyPr wrap="square" rtlCol="0">
            <a:spAutoFit/>
          </a:bodyPr>
          <a:lstStyle/>
          <a:p>
            <a:r>
              <a:rPr lang="en-GB" dirty="0">
                <a:solidFill>
                  <a:schemeClr val="bg1"/>
                </a:solidFill>
              </a:rPr>
              <a:t>Identity vs role confusion (Erikson) highlights that adolescence is a time where you find yourself, your morals, your habits and hobbies and where you fit in the world. </a:t>
            </a:r>
          </a:p>
        </p:txBody>
      </p:sp>
      <p:pic>
        <p:nvPicPr>
          <p:cNvPr id="28" name="Picture 27" descr="A red splatter on a white background&#10;&#10;AI-generated content may be incorrect.">
            <a:extLst>
              <a:ext uri="{FF2B5EF4-FFF2-40B4-BE49-F238E27FC236}">
                <a16:creationId xmlns:a16="http://schemas.microsoft.com/office/drawing/2014/main" id="{27A16F94-F8C4-E687-C011-7A7E6283E39C}"/>
              </a:ext>
            </a:extLst>
          </p:cNvPr>
          <p:cNvPicPr>
            <a:picLocks noChangeAspect="1"/>
          </p:cNvPicPr>
          <p:nvPr/>
        </p:nvPicPr>
        <p:blipFill>
          <a:blip r:embed="rId19">
            <a:extLst>
              <a:ext uri="{BEBA8EAE-BF5A-486C-A8C5-ECC9F3942E4B}">
                <a14:imgProps xmlns:a14="http://schemas.microsoft.com/office/drawing/2010/main">
                  <a14:imgLayer r:embed="rId20">
                    <a14:imgEffect>
                      <a14:backgroundRemoval t="41033" b="88859" l="2174" r="73234">
                        <a14:foregroundMark x1="26223" y1="45652" x2="24728" y2="41304"/>
                        <a14:foregroundMark x1="7745" y1="53397" x2="2174" y2="53940"/>
                        <a14:foregroundMark x1="41733" y1="88548" x2="41712" y2="88859"/>
                        <a14:foregroundMark x1="65082" y1="66304" x2="73234" y2="72011"/>
                        <a14:backgroundMark x1="36957" y1="64538" x2="57337" y2="66576"/>
                        <a14:backgroundMark x1="57337" y1="66576" x2="60734" y2="80027"/>
                        <a14:backgroundMark x1="60734" y1="80027" x2="40761" y2="87364"/>
                        <a14:backgroundMark x1="40761" y1="87364" x2="38179" y2="65761"/>
                        <a14:backgroundMark x1="49592" y1="68071" x2="44293" y2="85326"/>
                        <a14:backgroundMark x1="44293" y1="85326" x2="34511" y2="78125"/>
                        <a14:backgroundMark x1="34511" y1="78125" x2="35326" y2="67120"/>
                        <a14:backgroundMark x1="35326" y1="67120" x2="43071" y2="64946"/>
                        <a14:backgroundMark x1="43071" y1="64946" x2="49592" y2="69158"/>
                      </a14:backgroundRemoval>
                    </a14:imgEffect>
                  </a14:imgLayer>
                </a14:imgProps>
              </a:ext>
              <a:ext uri="{28A0092B-C50C-407E-A947-70E740481C1C}">
                <a14:useLocalDpi xmlns:a14="http://schemas.microsoft.com/office/drawing/2010/main" val="0"/>
              </a:ext>
            </a:extLst>
          </a:blip>
          <a:srcRect t="40614" r="26349" b="11471"/>
          <a:stretch>
            <a:fillRect/>
          </a:stretch>
        </p:blipFill>
        <p:spPr>
          <a:xfrm rot="10800000">
            <a:off x="5995625" y="4299339"/>
            <a:ext cx="4501068" cy="2928257"/>
          </a:xfrm>
          <a:prstGeom prst="rect">
            <a:avLst/>
          </a:prstGeom>
        </p:spPr>
      </p:pic>
      <p:sp>
        <p:nvSpPr>
          <p:cNvPr id="24" name="TextBox 23">
            <a:extLst>
              <a:ext uri="{FF2B5EF4-FFF2-40B4-BE49-F238E27FC236}">
                <a16:creationId xmlns:a16="http://schemas.microsoft.com/office/drawing/2014/main" id="{1273885D-15C3-1909-A3F5-86C66BFC5488}"/>
              </a:ext>
            </a:extLst>
          </p:cNvPr>
          <p:cNvSpPr txBox="1"/>
          <p:nvPr/>
        </p:nvSpPr>
        <p:spPr>
          <a:xfrm>
            <a:off x="6425710" y="5875560"/>
            <a:ext cx="3348732" cy="954107"/>
          </a:xfrm>
          <a:prstGeom prst="rect">
            <a:avLst/>
          </a:prstGeom>
          <a:noFill/>
        </p:spPr>
        <p:txBody>
          <a:bodyPr wrap="square" rtlCol="0">
            <a:spAutoFit/>
          </a:bodyPr>
          <a:lstStyle/>
          <a:p>
            <a:r>
              <a:rPr lang="en-GB" sz="1400" dirty="0"/>
              <a:t>Criminal responsibility - 10</a:t>
            </a:r>
          </a:p>
          <a:p>
            <a:r>
              <a:rPr lang="en-GB" sz="1400" dirty="0"/>
              <a:t>Driving licence - 16</a:t>
            </a:r>
          </a:p>
          <a:p>
            <a:r>
              <a:rPr lang="en-GB" sz="1400" dirty="0"/>
              <a:t>Alcohol - 18</a:t>
            </a:r>
          </a:p>
          <a:p>
            <a:r>
              <a:rPr lang="en-GB" sz="1400" dirty="0"/>
              <a:t>Sexual consent 16</a:t>
            </a:r>
          </a:p>
        </p:txBody>
      </p:sp>
      <mc:AlternateContent xmlns:mc="http://schemas.openxmlformats.org/markup-compatibility/2006">
        <mc:Choice xmlns:p14="http://schemas.microsoft.com/office/powerpoint/2010/main" Requires="p14">
          <p:contentPart p14:bwMode="auto" r:id="rId21">
            <p14:nvContentPartPr>
              <p14:cNvPr id="29" name="Ink 28">
                <a:extLst>
                  <a:ext uri="{FF2B5EF4-FFF2-40B4-BE49-F238E27FC236}">
                    <a16:creationId xmlns:a16="http://schemas.microsoft.com/office/drawing/2014/main" id="{ED2C91B6-CAA4-F623-5F65-7FAFE95A4F87}"/>
                  </a:ext>
                </a:extLst>
              </p14:cNvPr>
              <p14:cNvContentPartPr/>
              <p14:nvPr/>
            </p14:nvContentPartPr>
            <p14:xfrm>
              <a:off x="4922841" y="274412"/>
              <a:ext cx="386640" cy="344880"/>
            </p14:xfrm>
          </p:contentPart>
        </mc:Choice>
        <mc:Fallback>
          <p:pic>
            <p:nvPicPr>
              <p:cNvPr id="29" name="Ink 28">
                <a:extLst>
                  <a:ext uri="{FF2B5EF4-FFF2-40B4-BE49-F238E27FC236}">
                    <a16:creationId xmlns:a16="http://schemas.microsoft.com/office/drawing/2014/main" id="{ED2C91B6-CAA4-F623-5F65-7FAFE95A4F87}"/>
                  </a:ext>
                </a:extLst>
              </p:cNvPr>
              <p:cNvPicPr/>
              <p:nvPr/>
            </p:nvPicPr>
            <p:blipFill>
              <a:blip r:embed="rId22"/>
              <a:stretch>
                <a:fillRect/>
              </a:stretch>
            </p:blipFill>
            <p:spPr>
              <a:xfrm>
                <a:off x="4916721" y="268292"/>
                <a:ext cx="398880" cy="357120"/>
              </a:xfrm>
              <a:prstGeom prst="rect">
                <a:avLst/>
              </a:prstGeom>
            </p:spPr>
          </p:pic>
        </mc:Fallback>
      </mc:AlternateContent>
      <p:grpSp>
        <p:nvGrpSpPr>
          <p:cNvPr id="39" name="Group 38">
            <a:extLst>
              <a:ext uri="{FF2B5EF4-FFF2-40B4-BE49-F238E27FC236}">
                <a16:creationId xmlns:a16="http://schemas.microsoft.com/office/drawing/2014/main" id="{150ED8B9-AA8B-8847-B6F8-699C9EB10663}"/>
              </a:ext>
            </a:extLst>
          </p:cNvPr>
          <p:cNvGrpSpPr/>
          <p:nvPr/>
        </p:nvGrpSpPr>
        <p:grpSpPr>
          <a:xfrm>
            <a:off x="5367801" y="308252"/>
            <a:ext cx="1396440" cy="353880"/>
            <a:chOff x="5367801" y="308252"/>
            <a:chExt cx="1396440" cy="353880"/>
          </a:xfrm>
        </p:grpSpPr>
        <mc:AlternateContent xmlns:mc="http://schemas.openxmlformats.org/markup-compatibility/2006">
          <mc:Choice xmlns:p14="http://schemas.microsoft.com/office/powerpoint/2010/main" Requires="p14">
            <p:contentPart p14:bwMode="auto" r:id="rId23">
              <p14:nvContentPartPr>
                <p14:cNvPr id="30" name="Ink 29">
                  <a:extLst>
                    <a:ext uri="{FF2B5EF4-FFF2-40B4-BE49-F238E27FC236}">
                      <a16:creationId xmlns:a16="http://schemas.microsoft.com/office/drawing/2014/main" id="{1FFDED4C-5D69-D5F0-779E-004ACCBD5CC0}"/>
                    </a:ext>
                  </a:extLst>
                </p14:cNvPr>
                <p14:cNvContentPartPr/>
                <p14:nvPr/>
              </p14:nvContentPartPr>
              <p14:xfrm>
                <a:off x="5367801" y="338852"/>
                <a:ext cx="216720" cy="227880"/>
              </p14:xfrm>
            </p:contentPart>
          </mc:Choice>
          <mc:Fallback>
            <p:pic>
              <p:nvPicPr>
                <p:cNvPr id="30" name="Ink 29">
                  <a:extLst>
                    <a:ext uri="{FF2B5EF4-FFF2-40B4-BE49-F238E27FC236}">
                      <a16:creationId xmlns:a16="http://schemas.microsoft.com/office/drawing/2014/main" id="{1FFDED4C-5D69-D5F0-779E-004ACCBD5CC0}"/>
                    </a:ext>
                  </a:extLst>
                </p:cNvPr>
                <p:cNvPicPr/>
                <p:nvPr/>
              </p:nvPicPr>
              <p:blipFill>
                <a:blip r:embed="rId24"/>
                <a:stretch>
                  <a:fillRect/>
                </a:stretch>
              </p:blipFill>
              <p:spPr>
                <a:xfrm>
                  <a:off x="5361681" y="332732"/>
                  <a:ext cx="228960" cy="24012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31" name="Ink 30">
                  <a:extLst>
                    <a:ext uri="{FF2B5EF4-FFF2-40B4-BE49-F238E27FC236}">
                      <a16:creationId xmlns:a16="http://schemas.microsoft.com/office/drawing/2014/main" id="{227AF202-39A9-933F-1815-16E58B8DD5E6}"/>
                    </a:ext>
                  </a:extLst>
                </p14:cNvPr>
                <p14:cNvContentPartPr/>
                <p14:nvPr/>
              </p14:nvContentPartPr>
              <p14:xfrm>
                <a:off x="5696121" y="359372"/>
                <a:ext cx="257040" cy="290520"/>
              </p14:xfrm>
            </p:contentPart>
          </mc:Choice>
          <mc:Fallback>
            <p:pic>
              <p:nvPicPr>
                <p:cNvPr id="31" name="Ink 30">
                  <a:extLst>
                    <a:ext uri="{FF2B5EF4-FFF2-40B4-BE49-F238E27FC236}">
                      <a16:creationId xmlns:a16="http://schemas.microsoft.com/office/drawing/2014/main" id="{227AF202-39A9-933F-1815-16E58B8DD5E6}"/>
                    </a:ext>
                  </a:extLst>
                </p:cNvPr>
                <p:cNvPicPr/>
                <p:nvPr/>
              </p:nvPicPr>
              <p:blipFill>
                <a:blip r:embed="rId26"/>
                <a:stretch>
                  <a:fillRect/>
                </a:stretch>
              </p:blipFill>
              <p:spPr>
                <a:xfrm>
                  <a:off x="5690001" y="353252"/>
                  <a:ext cx="269280" cy="30276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33" name="Ink 32">
                  <a:extLst>
                    <a:ext uri="{FF2B5EF4-FFF2-40B4-BE49-F238E27FC236}">
                      <a16:creationId xmlns:a16="http://schemas.microsoft.com/office/drawing/2014/main" id="{2D5AAD77-B465-3515-41D2-7374005587B9}"/>
                    </a:ext>
                  </a:extLst>
                </p14:cNvPr>
                <p14:cNvContentPartPr/>
                <p14:nvPr/>
              </p14:nvContentPartPr>
              <p14:xfrm>
                <a:off x="6081321" y="340292"/>
                <a:ext cx="360" cy="360"/>
              </p14:xfrm>
            </p:contentPart>
          </mc:Choice>
          <mc:Fallback>
            <p:pic>
              <p:nvPicPr>
                <p:cNvPr id="33" name="Ink 32">
                  <a:extLst>
                    <a:ext uri="{FF2B5EF4-FFF2-40B4-BE49-F238E27FC236}">
                      <a16:creationId xmlns:a16="http://schemas.microsoft.com/office/drawing/2014/main" id="{2D5AAD77-B465-3515-41D2-7374005587B9}"/>
                    </a:ext>
                  </a:extLst>
                </p:cNvPr>
                <p:cNvPicPr/>
                <p:nvPr/>
              </p:nvPicPr>
              <p:blipFill>
                <a:blip r:embed="rId28"/>
                <a:stretch>
                  <a:fillRect/>
                </a:stretch>
              </p:blipFill>
              <p:spPr>
                <a:xfrm>
                  <a:off x="6075201" y="334172"/>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34" name="Ink 33">
                  <a:extLst>
                    <a:ext uri="{FF2B5EF4-FFF2-40B4-BE49-F238E27FC236}">
                      <a16:creationId xmlns:a16="http://schemas.microsoft.com/office/drawing/2014/main" id="{53801BCB-403C-4CBD-A067-B557BBC9F82C}"/>
                    </a:ext>
                  </a:extLst>
                </p14:cNvPr>
                <p14:cNvContentPartPr/>
                <p14:nvPr/>
              </p14:nvContentPartPr>
              <p14:xfrm>
                <a:off x="6081321" y="436052"/>
                <a:ext cx="360" cy="201600"/>
              </p14:xfrm>
            </p:contentPart>
          </mc:Choice>
          <mc:Fallback>
            <p:pic>
              <p:nvPicPr>
                <p:cNvPr id="34" name="Ink 33">
                  <a:extLst>
                    <a:ext uri="{FF2B5EF4-FFF2-40B4-BE49-F238E27FC236}">
                      <a16:creationId xmlns:a16="http://schemas.microsoft.com/office/drawing/2014/main" id="{53801BCB-403C-4CBD-A067-B557BBC9F82C}"/>
                    </a:ext>
                  </a:extLst>
                </p:cNvPr>
                <p:cNvPicPr/>
                <p:nvPr/>
              </p:nvPicPr>
              <p:blipFill>
                <a:blip r:embed="rId30"/>
                <a:stretch>
                  <a:fillRect/>
                </a:stretch>
              </p:blipFill>
              <p:spPr>
                <a:xfrm>
                  <a:off x="6075201" y="429932"/>
                  <a:ext cx="12600" cy="21384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36" name="Ink 35">
                  <a:extLst>
                    <a:ext uri="{FF2B5EF4-FFF2-40B4-BE49-F238E27FC236}">
                      <a16:creationId xmlns:a16="http://schemas.microsoft.com/office/drawing/2014/main" id="{56E2C8D3-A4DA-5C27-6C9A-368FCA661B1A}"/>
                    </a:ext>
                  </a:extLst>
                </p14:cNvPr>
                <p14:cNvContentPartPr/>
                <p14:nvPr/>
              </p14:nvContentPartPr>
              <p14:xfrm>
                <a:off x="6198321" y="360812"/>
                <a:ext cx="185400" cy="261720"/>
              </p14:xfrm>
            </p:contentPart>
          </mc:Choice>
          <mc:Fallback>
            <p:pic>
              <p:nvPicPr>
                <p:cNvPr id="36" name="Ink 35">
                  <a:extLst>
                    <a:ext uri="{FF2B5EF4-FFF2-40B4-BE49-F238E27FC236}">
                      <a16:creationId xmlns:a16="http://schemas.microsoft.com/office/drawing/2014/main" id="{56E2C8D3-A4DA-5C27-6C9A-368FCA661B1A}"/>
                    </a:ext>
                  </a:extLst>
                </p:cNvPr>
                <p:cNvPicPr/>
                <p:nvPr/>
              </p:nvPicPr>
              <p:blipFill>
                <a:blip r:embed="rId32"/>
                <a:stretch>
                  <a:fillRect/>
                </a:stretch>
              </p:blipFill>
              <p:spPr>
                <a:xfrm>
                  <a:off x="6192201" y="354692"/>
                  <a:ext cx="197640" cy="27396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38" name="Ink 37">
                  <a:extLst>
                    <a:ext uri="{FF2B5EF4-FFF2-40B4-BE49-F238E27FC236}">
                      <a16:creationId xmlns:a16="http://schemas.microsoft.com/office/drawing/2014/main" id="{0EBDBB49-5652-A5C5-5C14-27DEFA8FCFDE}"/>
                    </a:ext>
                  </a:extLst>
                </p14:cNvPr>
                <p14:cNvContentPartPr/>
                <p14:nvPr/>
              </p14:nvContentPartPr>
              <p14:xfrm>
                <a:off x="6506841" y="308252"/>
                <a:ext cx="257400" cy="353880"/>
              </p14:xfrm>
            </p:contentPart>
          </mc:Choice>
          <mc:Fallback>
            <p:pic>
              <p:nvPicPr>
                <p:cNvPr id="38" name="Ink 37">
                  <a:extLst>
                    <a:ext uri="{FF2B5EF4-FFF2-40B4-BE49-F238E27FC236}">
                      <a16:creationId xmlns:a16="http://schemas.microsoft.com/office/drawing/2014/main" id="{0EBDBB49-5652-A5C5-5C14-27DEFA8FCFDE}"/>
                    </a:ext>
                  </a:extLst>
                </p:cNvPr>
                <p:cNvPicPr/>
                <p:nvPr/>
              </p:nvPicPr>
              <p:blipFill>
                <a:blip r:embed="rId34"/>
                <a:stretch>
                  <a:fillRect/>
                </a:stretch>
              </p:blipFill>
              <p:spPr>
                <a:xfrm>
                  <a:off x="6500721" y="302132"/>
                  <a:ext cx="269640" cy="3661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5">
            <p14:nvContentPartPr>
              <p14:cNvPr id="40" name="Ink 39">
                <a:extLst>
                  <a:ext uri="{FF2B5EF4-FFF2-40B4-BE49-F238E27FC236}">
                    <a16:creationId xmlns:a16="http://schemas.microsoft.com/office/drawing/2014/main" id="{68D7C3BB-E26C-3598-E922-2335F4114ABF}"/>
                  </a:ext>
                </a:extLst>
              </p14:cNvPr>
              <p14:cNvContentPartPr/>
              <p14:nvPr/>
            </p14:nvContentPartPr>
            <p14:xfrm>
              <a:off x="7027401" y="244172"/>
              <a:ext cx="11520" cy="182160"/>
            </p14:xfrm>
          </p:contentPart>
        </mc:Choice>
        <mc:Fallback>
          <p:pic>
            <p:nvPicPr>
              <p:cNvPr id="40" name="Ink 39">
                <a:extLst>
                  <a:ext uri="{FF2B5EF4-FFF2-40B4-BE49-F238E27FC236}">
                    <a16:creationId xmlns:a16="http://schemas.microsoft.com/office/drawing/2014/main" id="{68D7C3BB-E26C-3598-E922-2335F4114ABF}"/>
                  </a:ext>
                </a:extLst>
              </p:cNvPr>
              <p:cNvPicPr/>
              <p:nvPr/>
            </p:nvPicPr>
            <p:blipFill>
              <a:blip r:embed="rId36"/>
              <a:stretch>
                <a:fillRect/>
              </a:stretch>
            </p:blipFill>
            <p:spPr>
              <a:xfrm>
                <a:off x="7021281" y="238052"/>
                <a:ext cx="23760" cy="19440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41" name="Ink 40">
                <a:extLst>
                  <a:ext uri="{FF2B5EF4-FFF2-40B4-BE49-F238E27FC236}">
                    <a16:creationId xmlns:a16="http://schemas.microsoft.com/office/drawing/2014/main" id="{DA35DCF7-6B81-CD6E-C9D1-2B03A4CEE5B3}"/>
                  </a:ext>
                </a:extLst>
              </p14:cNvPr>
              <p14:cNvContentPartPr/>
              <p14:nvPr/>
            </p14:nvContentPartPr>
            <p14:xfrm>
              <a:off x="7017681" y="627212"/>
              <a:ext cx="360" cy="360"/>
            </p14:xfrm>
          </p:contentPart>
        </mc:Choice>
        <mc:Fallback>
          <p:pic>
            <p:nvPicPr>
              <p:cNvPr id="41" name="Ink 40">
                <a:extLst>
                  <a:ext uri="{FF2B5EF4-FFF2-40B4-BE49-F238E27FC236}">
                    <a16:creationId xmlns:a16="http://schemas.microsoft.com/office/drawing/2014/main" id="{DA35DCF7-6B81-CD6E-C9D1-2B03A4CEE5B3}"/>
                  </a:ext>
                </a:extLst>
              </p:cNvPr>
              <p:cNvPicPr/>
              <p:nvPr/>
            </p:nvPicPr>
            <p:blipFill>
              <a:blip r:embed="rId28"/>
              <a:stretch>
                <a:fillRect/>
              </a:stretch>
            </p:blipFill>
            <p:spPr>
              <a:xfrm>
                <a:off x="7011561" y="621092"/>
                <a:ext cx="12600" cy="12600"/>
              </a:xfrm>
              <a:prstGeom prst="rect">
                <a:avLst/>
              </a:prstGeom>
            </p:spPr>
          </p:pic>
        </mc:Fallback>
      </mc:AlternateContent>
    </p:spTree>
    <p:extLst>
      <p:ext uri="{BB962C8B-B14F-4D97-AF65-F5344CB8AC3E}">
        <p14:creationId xmlns:p14="http://schemas.microsoft.com/office/powerpoint/2010/main" val="2688738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iece of lined paper&#10;&#10;AI-generated content may be incorrect.">
            <a:extLst>
              <a:ext uri="{FF2B5EF4-FFF2-40B4-BE49-F238E27FC236}">
                <a16:creationId xmlns:a16="http://schemas.microsoft.com/office/drawing/2014/main" id="{55CC17EC-217F-E01C-62C2-F4F82F636850}"/>
              </a:ext>
            </a:extLst>
          </p:cNvPr>
          <p:cNvPicPr>
            <a:picLocks noChangeAspect="1"/>
          </p:cNvPicPr>
          <p:nvPr/>
        </p:nvPicPr>
        <p:blipFill>
          <a:blip r:embed="rId2">
            <a:extLst>
              <a:ext uri="{28A0092B-C50C-407E-A947-70E740481C1C}">
                <a14:useLocalDpi xmlns:a14="http://schemas.microsoft.com/office/drawing/2010/main" val="0"/>
              </a:ext>
            </a:extLst>
          </a:blip>
          <a:srcRect l="8530" t="16031" r="8095" b="15238"/>
          <a:stretch>
            <a:fillRect/>
          </a:stretch>
        </p:blipFill>
        <p:spPr>
          <a:xfrm>
            <a:off x="122635" y="2482470"/>
            <a:ext cx="5249031" cy="4327071"/>
          </a:xfrm>
          <a:prstGeom prst="rect">
            <a:avLst/>
          </a:prstGeom>
        </p:spPr>
      </p:pic>
      <p:pic>
        <p:nvPicPr>
          <p:cNvPr id="22" name="Picture 21" descr="A record in a case&#10;&#10;AI-generated content may be incorrect.">
            <a:extLst>
              <a:ext uri="{FF2B5EF4-FFF2-40B4-BE49-F238E27FC236}">
                <a16:creationId xmlns:a16="http://schemas.microsoft.com/office/drawing/2014/main" id="{E43262F9-6CB6-1725-A2CD-75F05E2EB7A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37" b="89731" l="9116" r="90476">
                        <a14:foregroundMark x1="77143" y1="9637" x2="9116" y2="9795"/>
                        <a14:foregroundMark x1="78639" y1="15798" x2="90612" y2="30174"/>
                        <a14:foregroundMark x1="90612" y1="30174" x2="93197" y2="49447"/>
                        <a14:foregroundMark x1="93197" y1="49447" x2="90476" y2="65719"/>
                        <a14:foregroundMark x1="90476" y1="65719" x2="79728" y2="82938"/>
                      </a14:backgroundRemoval>
                    </a14:imgEffect>
                  </a14:imgLayer>
                </a14:imgProps>
              </a:ext>
              <a:ext uri="{28A0092B-C50C-407E-A947-70E740481C1C}">
                <a14:useLocalDpi xmlns:a14="http://schemas.microsoft.com/office/drawing/2010/main" val="0"/>
              </a:ext>
            </a:extLst>
          </a:blip>
          <a:stretch>
            <a:fillRect/>
          </a:stretch>
        </p:blipFill>
        <p:spPr>
          <a:xfrm>
            <a:off x="7806393" y="3139655"/>
            <a:ext cx="4480423" cy="3858650"/>
          </a:xfrm>
          <a:prstGeom prst="rect">
            <a:avLst/>
          </a:prstGeom>
        </p:spPr>
      </p:pic>
      <p:pic>
        <p:nvPicPr>
          <p:cNvPr id="20" name="Picture 19" descr="A piece of cardboard with a pattern&#10;&#10;AI-generated content may be incorrect.">
            <a:extLst>
              <a:ext uri="{FF2B5EF4-FFF2-40B4-BE49-F238E27FC236}">
                <a16:creationId xmlns:a16="http://schemas.microsoft.com/office/drawing/2014/main" id="{C63CB67B-7958-36CF-FF85-166A28B335A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66" b="93634" l="0" r="96552">
                        <a14:foregroundMark x1="7328" y1="1242" x2="17241" y2="34783"/>
                        <a14:foregroundMark x1="17241" y1="34783" x2="6034" y2="50932"/>
                        <a14:foregroundMark x1="6034" y1="50932" x2="6466" y2="61335"/>
                        <a14:foregroundMark x1="6466" y1="61335" x2="0" y2="68478"/>
                        <a14:foregroundMark x1="0" y1="68478" x2="0" y2="68478"/>
                        <a14:foregroundMark x1="94815" y1="35301" x2="94975" y2="35483"/>
                        <a14:foregroundMark x1="96552" y1="37267" x2="95690" y2="44565"/>
                        <a14:foregroundMark x1="95690" y1="44565" x2="91379" y2="47516"/>
                        <a14:foregroundMark x1="85695" y1="19726" x2="85737" y2="19498"/>
                        <a14:foregroundMark x1="12069" y1="86801" x2="21121" y2="95186"/>
                        <a14:foregroundMark x1="21121" y1="95186" x2="60776" y2="97050"/>
                        <a14:foregroundMark x1="60776" y1="97050" x2="84483" y2="96118"/>
                        <a14:foregroundMark x1="84483" y1="96118" x2="96552" y2="87888"/>
                        <a14:foregroundMark x1="96552" y1="87888" x2="93103" y2="79503"/>
                        <a14:foregroundMark x1="93103" y1="79503" x2="91810" y2="78882"/>
                        <a14:foregroundMark x1="93103" y1="93323" x2="35776" y2="95497"/>
                        <a14:foregroundMark x1="35776" y1="95497" x2="16379" y2="93634"/>
                        <a14:foregroundMark x1="16379" y1="93634" x2="15086" y2="93168"/>
                        <a14:backgroundMark x1="92241" y1="0" x2="88362" y2="19565"/>
                        <a14:backgroundMark x1="88362" y1="19565" x2="95690" y2="35248"/>
                        <a14:backgroundMark x1="95690" y1="35248" x2="99569" y2="36335"/>
                      </a14:backgroundRemoval>
                    </a14:imgEffect>
                  </a14:imgLayer>
                </a14:imgProps>
              </a:ext>
              <a:ext uri="{28A0092B-C50C-407E-A947-70E740481C1C}">
                <a14:useLocalDpi xmlns:a14="http://schemas.microsoft.com/office/drawing/2010/main" val="0"/>
              </a:ext>
            </a:extLst>
          </a:blip>
          <a:stretch>
            <a:fillRect/>
          </a:stretch>
        </p:blipFill>
        <p:spPr>
          <a:xfrm>
            <a:off x="4957916" y="-48459"/>
            <a:ext cx="2470584" cy="7267966"/>
          </a:xfrm>
          <a:prstGeom prst="rect">
            <a:avLst/>
          </a:prstGeom>
        </p:spPr>
      </p:pic>
      <p:pic>
        <p:nvPicPr>
          <p:cNvPr id="18" name="Picture 17" descr="A drawing of a yellow star&#10;&#10;AI-generated content may be incorrect.">
            <a:extLst>
              <a:ext uri="{FF2B5EF4-FFF2-40B4-BE49-F238E27FC236}">
                <a16:creationId xmlns:a16="http://schemas.microsoft.com/office/drawing/2014/main" id="{2A63D44D-5506-5445-E41A-0BAFFAE8EF0C}"/>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21683" b="96980" l="31701" r="95510">
                        <a14:foregroundMark x1="44082" y1="91262" x2="44354" y2="97195"/>
                        <a14:foregroundMark x1="44354" y1="97195" x2="46259" y2="91262"/>
                        <a14:foregroundMark x1="90884" y1="76268" x2="95374" y2="83064"/>
                        <a14:foregroundMark x1="95374" y1="83064" x2="89932" y2="79072"/>
                        <a14:foregroundMark x1="42993" y1="70550" x2="36054" y2="78749"/>
                        <a14:foregroundMark x1="36054" y1="78749" x2="23265" y2="73894"/>
                        <a14:foregroundMark x1="23265" y1="73894" x2="31701" y2="70874"/>
                        <a14:foregroundMark x1="31701" y1="70874" x2="32653" y2="70874"/>
                        <a14:foregroundMark x1="35510" y1="27940" x2="36871" y2="21683"/>
                        <a14:foregroundMark x1="36871" y1="21683" x2="45306" y2="28479"/>
                        <a14:foregroundMark x1="95510" y1="56850" x2="94830" y2="55016"/>
                      </a14:backgroundRemoval>
                    </a14:imgEffect>
                  </a14:imgLayer>
                </a14:imgProps>
              </a:ext>
              <a:ext uri="{28A0092B-C50C-407E-A947-70E740481C1C}">
                <a14:useLocalDpi xmlns:a14="http://schemas.microsoft.com/office/drawing/2010/main" val="0"/>
              </a:ext>
            </a:extLst>
          </a:blip>
          <a:srcRect l="34358" t="20529"/>
          <a:stretch>
            <a:fillRect/>
          </a:stretch>
        </p:blipFill>
        <p:spPr>
          <a:xfrm rot="5400000">
            <a:off x="7044589" y="-1625515"/>
            <a:ext cx="3569304" cy="6820334"/>
          </a:xfrm>
          <a:prstGeom prst="rect">
            <a:avLst/>
          </a:prstGeom>
        </p:spPr>
      </p:pic>
      <p:pic>
        <p:nvPicPr>
          <p:cNvPr id="17" name="Picture 16" descr="A group of people sitting on a stone steps&#10;&#10;AI-generated content may be incorrect.">
            <a:extLst>
              <a:ext uri="{FF2B5EF4-FFF2-40B4-BE49-F238E27FC236}">
                <a16:creationId xmlns:a16="http://schemas.microsoft.com/office/drawing/2014/main" id="{0307CB6B-2DE4-3B32-C67B-CA05442BB6AE}"/>
              </a:ext>
            </a:extLst>
          </p:cNvPr>
          <p:cNvPicPr>
            <a:picLocks noChangeAspect="1"/>
          </p:cNvPicPr>
          <p:nvPr/>
        </p:nvPicPr>
        <p:blipFill>
          <a:blip r:embed="rId9">
            <a:extLst>
              <a:ext uri="{28A0092B-C50C-407E-A947-70E740481C1C}">
                <a14:useLocalDpi xmlns:a14="http://schemas.microsoft.com/office/drawing/2010/main" val="0"/>
              </a:ext>
            </a:extLst>
          </a:blip>
          <a:srcRect l="11939" t="6251" b="33503"/>
          <a:stretch>
            <a:fillRect/>
          </a:stretch>
        </p:blipFill>
        <p:spPr>
          <a:xfrm>
            <a:off x="8399721" y="24708"/>
            <a:ext cx="2200010" cy="2006111"/>
          </a:xfrm>
          <a:prstGeom prst="rect">
            <a:avLst/>
          </a:prstGeom>
        </p:spPr>
      </p:pic>
      <p:pic>
        <p:nvPicPr>
          <p:cNvPr id="5" name="Picture 4" descr="A close-up of a camera&#10;&#10;AI-generated content may be incorrect.">
            <a:extLst>
              <a:ext uri="{FF2B5EF4-FFF2-40B4-BE49-F238E27FC236}">
                <a16:creationId xmlns:a16="http://schemas.microsoft.com/office/drawing/2014/main" id="{707F5ED9-2011-2EA5-AAC5-D1F96233A003}"/>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6667" b="98667" l="146" r="96507">
                        <a14:foregroundMark x1="98399" y1="10444" x2="68559" y2="11778"/>
                        <a14:foregroundMark x1="68559" y1="11778" x2="27220" y2="1333"/>
                        <a14:foregroundMark x1="27220" y1="1333" x2="13100" y2="4444"/>
                        <a14:foregroundMark x1="13100" y1="4444" x2="2183" y2="24222"/>
                        <a14:foregroundMark x1="2183" y1="24222" x2="582" y2="50889"/>
                        <a14:foregroundMark x1="582" y1="50889" x2="4949" y2="77111"/>
                        <a14:foregroundMark x1="10680" y1="86997" x2="16157" y2="96444"/>
                        <a14:foregroundMark x1="8773" y1="83708" x2="9134" y2="84331"/>
                        <a14:foregroundMark x1="4949" y1="77111" x2="8041" y2="82445"/>
                        <a14:foregroundMark x1="54589" y1="84881" x2="56041" y2="84444"/>
                        <a14:foregroundMark x1="16157" y1="96444" x2="47565" y2="86994"/>
                        <a14:foregroundMark x1="56041" y1="84444" x2="94178" y2="90444"/>
                        <a14:foregroundMark x1="94178" y1="90444" x2="96652" y2="14444"/>
                        <a14:foregroundMark x1="97234" y1="75778" x2="95051" y2="98667"/>
                        <a14:foregroundMark x1="95051" y1="98667" x2="89665" y2="78667"/>
                        <a14:foregroundMark x1="89665" y1="78667" x2="95779" y2="77556"/>
                        <a14:foregroundMark x1="6811" y1="86364" x2="2766" y2="77556"/>
                        <a14:foregroundMark x1="11645" y1="96889" x2="7374" y2="87589"/>
                        <a14:foregroundMark x1="7236" y1="87971" x2="11063" y2="96889"/>
                        <a14:foregroundMark x1="2766" y1="77556" x2="6690" y2="86700"/>
                        <a14:foregroundMark x1="4512" y1="62667" x2="6252" y2="59015"/>
                        <a14:foregroundMark x1="19120" y1="30508" x2="23726" y2="10000"/>
                        <a14:foregroundMark x1="23726" y1="10000" x2="1892" y2="10222"/>
                        <a14:foregroundMark x1="1892" y1="10222" x2="146" y2="49111"/>
                        <a14:foregroundMark x1="27759" y1="28791" x2="25036" y2="18222"/>
                        <a14:foregroundMark x1="25036" y1="18222" x2="59243" y2="15556"/>
                        <a14:foregroundMark x1="59243" y1="15556" x2="46283" y2="31507"/>
                        <a14:foregroundMark x1="32595" y1="42128" x2="31878" y2="42444"/>
                        <a14:foregroundMark x1="32921" y1="41985" x2="32863" y2="42011"/>
                        <a14:foregroundMark x1="55596" y1="34278" x2="67249" y2="13778"/>
                        <a14:foregroundMark x1="67249" y1="13778" x2="94032" y2="12444"/>
                        <a14:foregroundMark x1="94032" y1="12444" x2="93886" y2="54000"/>
                        <a14:foregroundMark x1="93886" y1="54000" x2="70597" y2="83778"/>
                        <a14:foregroundMark x1="70597" y1="83778" x2="58952" y2="63111"/>
                        <a14:foregroundMark x1="58952" y1="63111" x2="57496" y2="49111"/>
                        <a14:foregroundMark x1="74672" y1="14667" x2="61135" y2="35333"/>
                        <a14:foregroundMark x1="61135" y1="35333" x2="69432" y2="69111"/>
                        <a14:foregroundMark x1="69432" y1="69111" x2="81077" y2="41778"/>
                        <a14:foregroundMark x1="81077" y1="41778" x2="74964" y2="16889"/>
                        <a14:foregroundMark x1="74964" y1="16889" x2="74964" y2="16444"/>
                        <a14:foregroundMark x1="78166" y1="21333" x2="66376" y2="39556"/>
                        <a14:foregroundMark x1="66376" y1="39556" x2="77001" y2="77556"/>
                        <a14:foregroundMark x1="77001" y1="77556" x2="87191" y2="42444"/>
                        <a14:foregroundMark x1="87191" y1="42444" x2="77875" y2="24444"/>
                        <a14:foregroundMark x1="77875" y1="24444" x2="77875" y2="24444"/>
                        <a14:foregroundMark x1="83115" y1="20000" x2="83115" y2="20000"/>
                        <a14:foregroundMark x1="92576" y1="13556" x2="81659" y2="2000"/>
                        <a14:foregroundMark x1="81659" y1="2000" x2="68122" y2="6667"/>
                        <a14:foregroundMark x1="68122" y1="6667" x2="76419" y2="9556"/>
                        <a14:backgroundMark x1="9607" y1="35778" x2="10044" y2="64000"/>
                        <a14:backgroundMark x1="10044" y1="64000" x2="22853" y2="77111"/>
                        <a14:backgroundMark x1="22853" y1="77111" x2="39156" y2="77556"/>
                        <a14:backgroundMark x1="39156" y1="77556" x2="53130" y2="53111"/>
                        <a14:backgroundMark x1="53130" y1="53111" x2="34934" y2="32444"/>
                        <a14:backgroundMark x1="34934" y1="32444" x2="13683" y2="36667"/>
                        <a14:backgroundMark x1="41048" y1="35778" x2="54148" y2="37556"/>
                        <a14:backgroundMark x1="54148" y1="37556" x2="41048" y2="38667"/>
                        <a14:backgroundMark x1="41048" y1="38667" x2="54585" y2="36667"/>
                        <a14:backgroundMark x1="54585" y1="36667" x2="54585" y2="39333"/>
                        <a14:backgroundMark x1="41048" y1="41111" x2="40175" y2="40222"/>
                        <a14:backgroundMark x1="13683" y1="43333" x2="14556" y2="43333"/>
                        <a14:backgroundMark x1="33624" y1="43778" x2="35517" y2="42444"/>
                        <a14:backgroundMark x1="32751" y1="42444" x2="39884" y2="40222"/>
                        <a14:backgroundMark x1="32460" y1="43778" x2="33333" y2="38889"/>
                        <a14:backgroundMark x1="7424" y1="84667" x2="7715" y2="84222"/>
                        <a14:backgroundMark x1="10189" y1="85111" x2="8297" y2="81111"/>
                        <a14:backgroundMark x1="7424" y1="84667" x2="8588" y2="84222"/>
                        <a14:backgroundMark x1="53421" y1="86444" x2="47162" y2="86000"/>
                        <a14:backgroundMark x1="55459" y1="87778" x2="52547" y2="84667"/>
                      </a14:backgroundRemoval>
                    </a14:imgEffect>
                  </a14:imgLayer>
                </a14:imgProps>
              </a:ext>
              <a:ext uri="{28A0092B-C50C-407E-A947-70E740481C1C}">
                <a14:useLocalDpi xmlns:a14="http://schemas.microsoft.com/office/drawing/2010/main" val="0"/>
              </a:ext>
            </a:extLst>
          </a:blip>
          <a:stretch>
            <a:fillRect/>
          </a:stretch>
        </p:blipFill>
        <p:spPr>
          <a:xfrm>
            <a:off x="8297819" y="-197977"/>
            <a:ext cx="3693281" cy="2419179"/>
          </a:xfrm>
          <a:prstGeom prst="rect">
            <a:avLst/>
          </a:prstGeom>
        </p:spPr>
      </p:pic>
      <p:pic>
        <p:nvPicPr>
          <p:cNvPr id="7" name="Picture 6" descr="A hopscotch game on the ground&#10;&#10;AI-generated content may be incorrect.">
            <a:extLst>
              <a:ext uri="{FF2B5EF4-FFF2-40B4-BE49-F238E27FC236}">
                <a16:creationId xmlns:a16="http://schemas.microsoft.com/office/drawing/2014/main" id="{7D6A5700-02CA-5DBC-BEB7-C18A153F9B82}"/>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0" b="89119" l="2048" r="97611">
                        <a14:foregroundMark x1="20478" y1="21244" x2="6826" y2="21503"/>
                        <a14:foregroundMark x1="6826" y1="21503" x2="2730" y2="32124"/>
                        <a14:foregroundMark x1="2730" y1="32124" x2="16041" y2="30311"/>
                        <a14:foregroundMark x1="84983" y1="22798" x2="97952" y2="29793"/>
                        <a14:foregroundMark x1="97952" y1="29793" x2="83276" y2="33161"/>
                        <a14:foregroundMark x1="54949" y1="12694" x2="71672" y2="12176"/>
                        <a14:foregroundMark x1="71672" y1="12176" x2="85324" y2="12176"/>
                        <a14:foregroundMark x1="85324" y1="12176" x2="59044" y2="1813"/>
                        <a14:foregroundMark x1="59044" y1="1813" x2="44369" y2="1813"/>
                        <a14:foregroundMark x1="44369" y1="1813" x2="32765" y2="7254"/>
                        <a14:foregroundMark x1="32765" y1="7254" x2="17065" y2="8031"/>
                        <a14:foregroundMark x1="17065" y1="8031" x2="33447" y2="11658"/>
                        <a14:foregroundMark x1="33447" y1="11658" x2="35836" y2="11658"/>
                        <a14:foregroundMark x1="39249" y1="4663" x2="52901" y2="0"/>
                        <a14:foregroundMark x1="52901" y1="0" x2="62799" y2="8290"/>
                        <a14:foregroundMark x1="62799" y1="8290" x2="62799" y2="9067"/>
                        <a14:foregroundMark x1="68942" y1="56736" x2="68601" y2="65285"/>
                      </a14:backgroundRemoval>
                    </a14:imgEffect>
                  </a14:imgLayer>
                </a14:imgProps>
              </a:ext>
              <a:ext uri="{28A0092B-C50C-407E-A947-70E740481C1C}">
                <a14:useLocalDpi xmlns:a14="http://schemas.microsoft.com/office/drawing/2010/main" val="0"/>
              </a:ext>
            </a:extLst>
          </a:blip>
          <a:stretch>
            <a:fillRect/>
          </a:stretch>
        </p:blipFill>
        <p:spPr>
          <a:xfrm>
            <a:off x="5136070" y="4121289"/>
            <a:ext cx="3368531" cy="4437723"/>
          </a:xfrm>
          <a:prstGeom prst="rect">
            <a:avLst/>
          </a:prstGeom>
        </p:spPr>
      </p:pic>
      <p:pic>
        <p:nvPicPr>
          <p:cNvPr id="13" name="Picture 12" descr="Several pieces of tape on a white background&#10;&#10;AI-generated content may be incorrect.">
            <a:extLst>
              <a:ext uri="{FF2B5EF4-FFF2-40B4-BE49-F238E27FC236}">
                <a16:creationId xmlns:a16="http://schemas.microsoft.com/office/drawing/2014/main" id="{A3186ABF-35A0-981C-5186-309C83422FC6}"/>
              </a:ext>
            </a:extLst>
          </p:cNvPr>
          <p:cNvPicPr>
            <a:picLocks noChangeAspect="1"/>
          </p:cNvPicPr>
          <p:nvPr/>
        </p:nvPicPr>
        <p:blipFill>
          <a:blip r:embed="rId14">
            <a:extLst>
              <a:ext uri="{28A0092B-C50C-407E-A947-70E740481C1C}">
                <a14:useLocalDpi xmlns:a14="http://schemas.microsoft.com/office/drawing/2010/main" val="0"/>
              </a:ext>
            </a:extLst>
          </a:blip>
          <a:srcRect l="15923" t="9980" r="22343" b="83765"/>
          <a:stretch>
            <a:fillRect/>
          </a:stretch>
        </p:blipFill>
        <p:spPr>
          <a:xfrm>
            <a:off x="1401772" y="2333429"/>
            <a:ext cx="2721429" cy="428932"/>
          </a:xfrm>
          <a:prstGeom prst="rect">
            <a:avLst/>
          </a:prstGeom>
        </p:spPr>
      </p:pic>
      <p:pic>
        <p:nvPicPr>
          <p:cNvPr id="14" name="Picture 13" descr="A group of pieces of tape&#10;&#10;AI-generated content may be incorrect.">
            <a:extLst>
              <a:ext uri="{FF2B5EF4-FFF2-40B4-BE49-F238E27FC236}">
                <a16:creationId xmlns:a16="http://schemas.microsoft.com/office/drawing/2014/main" id="{D6212CB5-25FC-BD14-5EDA-BA086041E6D5}"/>
              </a:ext>
            </a:extLst>
          </p:cNvPr>
          <p:cNvPicPr>
            <a:picLocks noChangeAspect="1"/>
          </p:cNvPicPr>
          <p:nvPr/>
        </p:nvPicPr>
        <p:blipFill>
          <a:blip r:embed="rId15">
            <a:extLst>
              <a:ext uri="{28A0092B-C50C-407E-A947-70E740481C1C}">
                <a14:useLocalDpi xmlns:a14="http://schemas.microsoft.com/office/drawing/2010/main" val="0"/>
              </a:ext>
            </a:extLst>
          </a:blip>
          <a:srcRect l="78032" t="84323" r="6315" b="3809"/>
          <a:stretch>
            <a:fillRect/>
          </a:stretch>
        </p:blipFill>
        <p:spPr>
          <a:xfrm>
            <a:off x="-27936" y="0"/>
            <a:ext cx="4874716" cy="1701038"/>
          </a:xfrm>
          <a:prstGeom prst="rect">
            <a:avLst/>
          </a:prstGeom>
        </p:spPr>
      </p:pic>
      <p:pic>
        <p:nvPicPr>
          <p:cNvPr id="15" name="Picture 14" descr="Several pieces of tape on a white background&#10;&#10;AI-generated content may be incorrect.">
            <a:extLst>
              <a:ext uri="{FF2B5EF4-FFF2-40B4-BE49-F238E27FC236}">
                <a16:creationId xmlns:a16="http://schemas.microsoft.com/office/drawing/2014/main" id="{8E7B02D1-653D-0929-0634-F95AB76FE4F4}"/>
              </a:ext>
            </a:extLst>
          </p:cNvPr>
          <p:cNvPicPr>
            <a:picLocks noChangeAspect="1"/>
          </p:cNvPicPr>
          <p:nvPr/>
        </p:nvPicPr>
        <p:blipFill>
          <a:blip r:embed="rId14">
            <a:extLst>
              <a:ext uri="{28A0092B-C50C-407E-A947-70E740481C1C}">
                <a14:useLocalDpi xmlns:a14="http://schemas.microsoft.com/office/drawing/2010/main" val="0"/>
              </a:ext>
            </a:extLst>
          </a:blip>
          <a:srcRect l="15923" t="9980" r="54345" b="78293"/>
          <a:stretch>
            <a:fillRect/>
          </a:stretch>
        </p:blipFill>
        <p:spPr>
          <a:xfrm>
            <a:off x="-27937" y="-79295"/>
            <a:ext cx="797917" cy="489563"/>
          </a:xfrm>
          <a:prstGeom prst="rect">
            <a:avLst/>
          </a:prstGeom>
        </p:spPr>
      </p:pic>
      <p:pic>
        <p:nvPicPr>
          <p:cNvPr id="16" name="Picture 15" descr="Several pieces of tape on a white background&#10;&#10;AI-generated content may be incorrect.">
            <a:extLst>
              <a:ext uri="{FF2B5EF4-FFF2-40B4-BE49-F238E27FC236}">
                <a16:creationId xmlns:a16="http://schemas.microsoft.com/office/drawing/2014/main" id="{9074F0FF-4563-0866-B945-3BA59522E9FC}"/>
              </a:ext>
            </a:extLst>
          </p:cNvPr>
          <p:cNvPicPr>
            <a:picLocks noChangeAspect="1"/>
          </p:cNvPicPr>
          <p:nvPr/>
        </p:nvPicPr>
        <p:blipFill>
          <a:blip r:embed="rId14">
            <a:extLst>
              <a:ext uri="{28A0092B-C50C-407E-A947-70E740481C1C}">
                <a14:useLocalDpi xmlns:a14="http://schemas.microsoft.com/office/drawing/2010/main" val="0"/>
              </a:ext>
            </a:extLst>
          </a:blip>
          <a:srcRect l="38885" t="9980" r="22343" b="84030"/>
          <a:stretch>
            <a:fillRect/>
          </a:stretch>
        </p:blipFill>
        <p:spPr>
          <a:xfrm>
            <a:off x="3126407" y="1400602"/>
            <a:ext cx="1909320" cy="458894"/>
          </a:xfrm>
          <a:prstGeom prst="rect">
            <a:avLst/>
          </a:prstGeom>
        </p:spPr>
      </p:pic>
      <p:sp>
        <p:nvSpPr>
          <p:cNvPr id="2" name="TextBox 1">
            <a:extLst>
              <a:ext uri="{FF2B5EF4-FFF2-40B4-BE49-F238E27FC236}">
                <a16:creationId xmlns:a16="http://schemas.microsoft.com/office/drawing/2014/main" id="{778F9233-03BE-020F-B1E4-2DE2544081C7}"/>
              </a:ext>
            </a:extLst>
          </p:cNvPr>
          <p:cNvSpPr txBox="1"/>
          <p:nvPr/>
        </p:nvSpPr>
        <p:spPr>
          <a:xfrm>
            <a:off x="9275744" y="3566370"/>
            <a:ext cx="1116419" cy="369332"/>
          </a:xfrm>
          <a:prstGeom prst="rect">
            <a:avLst/>
          </a:prstGeom>
          <a:noFill/>
        </p:spPr>
        <p:txBody>
          <a:bodyPr wrap="square" rtlCol="0">
            <a:spAutoFit/>
          </a:bodyPr>
          <a:lstStyle/>
          <a:p>
            <a:r>
              <a:rPr lang="en-GB" dirty="0"/>
              <a:t>Social</a:t>
            </a:r>
          </a:p>
        </p:txBody>
      </p:sp>
      <p:sp>
        <p:nvSpPr>
          <p:cNvPr id="3" name="TextBox 2">
            <a:extLst>
              <a:ext uri="{FF2B5EF4-FFF2-40B4-BE49-F238E27FC236}">
                <a16:creationId xmlns:a16="http://schemas.microsoft.com/office/drawing/2014/main" id="{A386DC44-4E3D-0DEB-F831-FBC5A9FE9CFB}"/>
              </a:ext>
            </a:extLst>
          </p:cNvPr>
          <p:cNvSpPr txBox="1"/>
          <p:nvPr/>
        </p:nvSpPr>
        <p:spPr>
          <a:xfrm>
            <a:off x="2291644" y="2393029"/>
            <a:ext cx="1236841" cy="369332"/>
          </a:xfrm>
          <a:prstGeom prst="rect">
            <a:avLst/>
          </a:prstGeom>
          <a:noFill/>
        </p:spPr>
        <p:txBody>
          <a:bodyPr wrap="square" rtlCol="0">
            <a:spAutoFit/>
          </a:bodyPr>
          <a:lstStyle/>
          <a:p>
            <a:r>
              <a:rPr lang="en-GB" dirty="0"/>
              <a:t>Cognitive</a:t>
            </a:r>
          </a:p>
        </p:txBody>
      </p:sp>
      <p:sp>
        <p:nvSpPr>
          <p:cNvPr id="4" name="TextBox 3">
            <a:extLst>
              <a:ext uri="{FF2B5EF4-FFF2-40B4-BE49-F238E27FC236}">
                <a16:creationId xmlns:a16="http://schemas.microsoft.com/office/drawing/2014/main" id="{AA55793F-56EF-C0CF-A785-3C5426F68861}"/>
              </a:ext>
            </a:extLst>
          </p:cNvPr>
          <p:cNvSpPr txBox="1"/>
          <p:nvPr/>
        </p:nvSpPr>
        <p:spPr>
          <a:xfrm>
            <a:off x="1825562" y="24708"/>
            <a:ext cx="1414130" cy="369332"/>
          </a:xfrm>
          <a:prstGeom prst="rect">
            <a:avLst/>
          </a:prstGeom>
          <a:noFill/>
        </p:spPr>
        <p:txBody>
          <a:bodyPr wrap="square" rtlCol="0">
            <a:spAutoFit/>
          </a:bodyPr>
          <a:lstStyle/>
          <a:p>
            <a:r>
              <a:rPr lang="en-GB" dirty="0"/>
              <a:t>Biological</a:t>
            </a:r>
          </a:p>
        </p:txBody>
      </p:sp>
      <p:sp>
        <p:nvSpPr>
          <p:cNvPr id="6" name="TextBox 5">
            <a:extLst>
              <a:ext uri="{FF2B5EF4-FFF2-40B4-BE49-F238E27FC236}">
                <a16:creationId xmlns:a16="http://schemas.microsoft.com/office/drawing/2014/main" id="{042C2FD4-9167-6610-D5C4-A4898218F096}"/>
              </a:ext>
            </a:extLst>
          </p:cNvPr>
          <p:cNvSpPr txBox="1"/>
          <p:nvPr/>
        </p:nvSpPr>
        <p:spPr>
          <a:xfrm>
            <a:off x="1002444" y="2882592"/>
            <a:ext cx="3944679" cy="3416320"/>
          </a:xfrm>
          <a:prstGeom prst="rect">
            <a:avLst/>
          </a:prstGeom>
          <a:noFill/>
        </p:spPr>
        <p:txBody>
          <a:bodyPr wrap="square" rtlCol="0">
            <a:spAutoFit/>
          </a:bodyPr>
          <a:lstStyle/>
          <a:p>
            <a:r>
              <a:rPr lang="en-GB" dirty="0"/>
              <a:t>Adolescence is a high stakes window of opportunity where the brain is exceptionally plastic and sensitive. A positive adult interference is detrimental to the young persons growth. (L Steinburg 2014)</a:t>
            </a:r>
          </a:p>
          <a:p>
            <a:endParaRPr lang="en-GB" dirty="0"/>
          </a:p>
          <a:p>
            <a:r>
              <a:rPr lang="en-GB" dirty="0"/>
              <a:t>Adolescence comes with so much creativity and inspiration and fearlessness if pushed in the right direction and that is exactly what youth work is for.</a:t>
            </a:r>
          </a:p>
        </p:txBody>
      </p:sp>
      <p:sp>
        <p:nvSpPr>
          <p:cNvPr id="8" name="TextBox 7">
            <a:extLst>
              <a:ext uri="{FF2B5EF4-FFF2-40B4-BE49-F238E27FC236}">
                <a16:creationId xmlns:a16="http://schemas.microsoft.com/office/drawing/2014/main" id="{69449C40-ABBC-B6EF-4B05-7D27BFB0D83A}"/>
              </a:ext>
            </a:extLst>
          </p:cNvPr>
          <p:cNvSpPr txBox="1"/>
          <p:nvPr/>
        </p:nvSpPr>
        <p:spPr>
          <a:xfrm>
            <a:off x="8297819" y="3996019"/>
            <a:ext cx="2781307" cy="2031325"/>
          </a:xfrm>
          <a:prstGeom prst="rect">
            <a:avLst/>
          </a:prstGeom>
          <a:noFill/>
        </p:spPr>
        <p:txBody>
          <a:bodyPr wrap="square" rtlCol="0">
            <a:spAutoFit/>
          </a:bodyPr>
          <a:lstStyle/>
          <a:p>
            <a:pPr marL="285750" indent="-285750">
              <a:buFont typeface="Arial" panose="020B0604020202020204" pitchFamily="34" charset="0"/>
              <a:buChar char="•"/>
            </a:pPr>
            <a:r>
              <a:rPr lang="en-GB" sz="1400" dirty="0"/>
              <a:t>Help navigate and create a safe space for Identity development</a:t>
            </a:r>
          </a:p>
          <a:p>
            <a:pPr marL="285750" indent="-285750">
              <a:buFont typeface="Arial" panose="020B0604020202020204" pitchFamily="34" charset="0"/>
              <a:buChar char="•"/>
            </a:pPr>
            <a:r>
              <a:rPr lang="en-GB" sz="1400" dirty="0"/>
              <a:t>Social adjustment </a:t>
            </a:r>
          </a:p>
          <a:p>
            <a:pPr marL="285750" indent="-285750">
              <a:buFont typeface="Arial" panose="020B0604020202020204" pitchFamily="34" charset="0"/>
              <a:buChar char="•"/>
            </a:pPr>
            <a:r>
              <a:rPr lang="en-GB" sz="1400" dirty="0"/>
              <a:t>Building reliable, trusting and helpful relationships</a:t>
            </a:r>
          </a:p>
          <a:p>
            <a:pPr marL="285750" indent="-285750">
              <a:buFont typeface="Arial" panose="020B0604020202020204" pitchFamily="34" charset="0"/>
              <a:buChar char="•"/>
            </a:pPr>
            <a:r>
              <a:rPr lang="en-GB" sz="1400" dirty="0"/>
              <a:t>Navigating relationships between family and friends</a:t>
            </a:r>
          </a:p>
          <a:p>
            <a:pPr marL="285750" indent="-285750">
              <a:buFont typeface="Arial" panose="020B0604020202020204" pitchFamily="34" charset="0"/>
              <a:buChar char="•"/>
            </a:pPr>
            <a:r>
              <a:rPr lang="en-GB" sz="1400" dirty="0"/>
              <a:t>Education and Informing</a:t>
            </a:r>
          </a:p>
        </p:txBody>
      </p:sp>
      <p:sp>
        <p:nvSpPr>
          <p:cNvPr id="9" name="TextBox 8">
            <a:extLst>
              <a:ext uri="{FF2B5EF4-FFF2-40B4-BE49-F238E27FC236}">
                <a16:creationId xmlns:a16="http://schemas.microsoft.com/office/drawing/2014/main" id="{FAB91FD5-E165-7EA7-03BE-029978D9BB10}"/>
              </a:ext>
            </a:extLst>
          </p:cNvPr>
          <p:cNvSpPr txBox="1"/>
          <p:nvPr/>
        </p:nvSpPr>
        <p:spPr>
          <a:xfrm>
            <a:off x="12897293" y="5122057"/>
            <a:ext cx="2311226" cy="369332"/>
          </a:xfrm>
          <a:prstGeom prst="rect">
            <a:avLst/>
          </a:prstGeom>
          <a:noFill/>
        </p:spPr>
        <p:txBody>
          <a:bodyPr wrap="square" rtlCol="0">
            <a:spAutoFit/>
          </a:bodyPr>
          <a:lstStyle/>
          <a:p>
            <a:r>
              <a:rPr lang="en-GB" dirty="0"/>
              <a:t>(NYA)</a:t>
            </a:r>
          </a:p>
        </p:txBody>
      </p:sp>
      <p:sp>
        <p:nvSpPr>
          <p:cNvPr id="10" name="TextBox 9">
            <a:extLst>
              <a:ext uri="{FF2B5EF4-FFF2-40B4-BE49-F238E27FC236}">
                <a16:creationId xmlns:a16="http://schemas.microsoft.com/office/drawing/2014/main" id="{BFAFA068-52FB-1235-A941-E7E8E051DD04}"/>
              </a:ext>
            </a:extLst>
          </p:cNvPr>
          <p:cNvSpPr txBox="1"/>
          <p:nvPr/>
        </p:nvSpPr>
        <p:spPr>
          <a:xfrm>
            <a:off x="109236" y="301155"/>
            <a:ext cx="4600371" cy="954107"/>
          </a:xfrm>
          <a:prstGeom prst="rect">
            <a:avLst/>
          </a:prstGeom>
          <a:noFill/>
        </p:spPr>
        <p:txBody>
          <a:bodyPr wrap="square" rtlCol="0">
            <a:spAutoFit/>
          </a:bodyPr>
          <a:lstStyle/>
          <a:p>
            <a:r>
              <a:rPr lang="en-GB" sz="1400" dirty="0"/>
              <a:t>Youth workers can help young people to understand the changes which are happening in their and their peers' bodies, this will allow young people to not fear the change, instead be educated and ready for what's ahead</a:t>
            </a:r>
          </a:p>
        </p:txBody>
      </p:sp>
      <mc:AlternateContent xmlns:mc="http://schemas.openxmlformats.org/markup-compatibility/2006">
        <mc:Choice xmlns:p14="http://schemas.microsoft.com/office/powerpoint/2010/main" Requires="p14">
          <p:contentPart p14:bwMode="auto" r:id="rId16">
            <p14:nvContentPartPr>
              <p14:cNvPr id="19" name="Ink 18">
                <a:extLst>
                  <a:ext uri="{FF2B5EF4-FFF2-40B4-BE49-F238E27FC236}">
                    <a16:creationId xmlns:a16="http://schemas.microsoft.com/office/drawing/2014/main" id="{E90F36D9-B727-4A9E-49F2-2C11AF808771}"/>
                  </a:ext>
                </a:extLst>
              </p14:cNvPr>
              <p14:cNvContentPartPr/>
              <p14:nvPr/>
            </p14:nvContentPartPr>
            <p14:xfrm>
              <a:off x="-1637724" y="1669412"/>
              <a:ext cx="360" cy="360"/>
            </p14:xfrm>
          </p:contentPart>
        </mc:Choice>
        <mc:Fallback>
          <p:pic>
            <p:nvPicPr>
              <p:cNvPr id="19" name="Ink 18">
                <a:extLst>
                  <a:ext uri="{FF2B5EF4-FFF2-40B4-BE49-F238E27FC236}">
                    <a16:creationId xmlns:a16="http://schemas.microsoft.com/office/drawing/2014/main" id="{E90F36D9-B727-4A9E-49F2-2C11AF808771}"/>
                  </a:ext>
                </a:extLst>
              </p:cNvPr>
              <p:cNvPicPr/>
              <p:nvPr/>
            </p:nvPicPr>
            <p:blipFill>
              <a:blip r:embed="rId17"/>
              <a:stretch>
                <a:fillRect/>
              </a:stretch>
            </p:blipFill>
            <p:spPr>
              <a:xfrm>
                <a:off x="-1655724" y="1651412"/>
                <a:ext cx="36000" cy="36000"/>
              </a:xfrm>
              <a:prstGeom prst="rect">
                <a:avLst/>
              </a:prstGeom>
            </p:spPr>
          </p:pic>
        </mc:Fallback>
      </mc:AlternateContent>
      <p:grpSp>
        <p:nvGrpSpPr>
          <p:cNvPr id="32" name="Group 31">
            <a:extLst>
              <a:ext uri="{FF2B5EF4-FFF2-40B4-BE49-F238E27FC236}">
                <a16:creationId xmlns:a16="http://schemas.microsoft.com/office/drawing/2014/main" id="{C6BBA2B4-D219-7583-4043-72505C283568}"/>
              </a:ext>
            </a:extLst>
          </p:cNvPr>
          <p:cNvGrpSpPr/>
          <p:nvPr/>
        </p:nvGrpSpPr>
        <p:grpSpPr>
          <a:xfrm>
            <a:off x="212676" y="1839332"/>
            <a:ext cx="1365480" cy="939600"/>
            <a:chOff x="212676" y="1839332"/>
            <a:chExt cx="1365480" cy="939600"/>
          </a:xfrm>
        </p:grpSpPr>
        <mc:AlternateContent xmlns:mc="http://schemas.openxmlformats.org/markup-compatibility/2006">
          <mc:Choice xmlns:p14="http://schemas.microsoft.com/office/powerpoint/2010/main" Requires="p14">
            <p:contentPart p14:bwMode="auto" r:id="rId18">
              <p14:nvContentPartPr>
                <p14:cNvPr id="23" name="Ink 22">
                  <a:extLst>
                    <a:ext uri="{FF2B5EF4-FFF2-40B4-BE49-F238E27FC236}">
                      <a16:creationId xmlns:a16="http://schemas.microsoft.com/office/drawing/2014/main" id="{79887BB6-7A68-5E91-1275-DE302CF94628}"/>
                    </a:ext>
                  </a:extLst>
                </p14:cNvPr>
                <p14:cNvContentPartPr/>
                <p14:nvPr/>
              </p14:nvContentPartPr>
              <p14:xfrm>
                <a:off x="212676" y="1949492"/>
                <a:ext cx="275760" cy="829440"/>
              </p14:xfrm>
            </p:contentPart>
          </mc:Choice>
          <mc:Fallback>
            <p:pic>
              <p:nvPicPr>
                <p:cNvPr id="23" name="Ink 22">
                  <a:extLst>
                    <a:ext uri="{FF2B5EF4-FFF2-40B4-BE49-F238E27FC236}">
                      <a16:creationId xmlns:a16="http://schemas.microsoft.com/office/drawing/2014/main" id="{79887BB6-7A68-5E91-1275-DE302CF94628}"/>
                    </a:ext>
                  </a:extLst>
                </p:cNvPr>
                <p:cNvPicPr/>
                <p:nvPr/>
              </p:nvPicPr>
              <p:blipFill>
                <a:blip r:embed="rId19"/>
                <a:stretch>
                  <a:fillRect/>
                </a:stretch>
              </p:blipFill>
              <p:spPr>
                <a:xfrm>
                  <a:off x="195036" y="1931852"/>
                  <a:ext cx="311400" cy="86508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4" name="Ink 23">
                  <a:extLst>
                    <a:ext uri="{FF2B5EF4-FFF2-40B4-BE49-F238E27FC236}">
                      <a16:creationId xmlns:a16="http://schemas.microsoft.com/office/drawing/2014/main" id="{0CBF6AFB-CFFA-88E5-C0D8-EB9B5F9CC181}"/>
                    </a:ext>
                  </a:extLst>
                </p14:cNvPr>
                <p14:cNvContentPartPr/>
                <p14:nvPr/>
              </p14:nvContentPartPr>
              <p14:xfrm>
                <a:off x="606156" y="1964612"/>
                <a:ext cx="214200" cy="196920"/>
              </p14:xfrm>
            </p:contentPart>
          </mc:Choice>
          <mc:Fallback>
            <p:pic>
              <p:nvPicPr>
                <p:cNvPr id="24" name="Ink 23">
                  <a:extLst>
                    <a:ext uri="{FF2B5EF4-FFF2-40B4-BE49-F238E27FC236}">
                      <a16:creationId xmlns:a16="http://schemas.microsoft.com/office/drawing/2014/main" id="{0CBF6AFB-CFFA-88E5-C0D8-EB9B5F9CC181}"/>
                    </a:ext>
                  </a:extLst>
                </p:cNvPr>
                <p:cNvPicPr/>
                <p:nvPr/>
              </p:nvPicPr>
              <p:blipFill>
                <a:blip r:embed="rId21"/>
                <a:stretch>
                  <a:fillRect/>
                </a:stretch>
              </p:blipFill>
              <p:spPr>
                <a:xfrm>
                  <a:off x="588516" y="1946612"/>
                  <a:ext cx="249840" cy="23256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6" name="Ink 25">
                  <a:extLst>
                    <a:ext uri="{FF2B5EF4-FFF2-40B4-BE49-F238E27FC236}">
                      <a16:creationId xmlns:a16="http://schemas.microsoft.com/office/drawing/2014/main" id="{92E88DF7-493E-02EC-371F-BD0E8571A62C}"/>
                    </a:ext>
                  </a:extLst>
                </p14:cNvPr>
                <p14:cNvContentPartPr/>
                <p14:nvPr/>
              </p14:nvContentPartPr>
              <p14:xfrm>
                <a:off x="923676" y="1988012"/>
                <a:ext cx="97920" cy="246240"/>
              </p14:xfrm>
            </p:contentPart>
          </mc:Choice>
          <mc:Fallback>
            <p:pic>
              <p:nvPicPr>
                <p:cNvPr id="26" name="Ink 25">
                  <a:extLst>
                    <a:ext uri="{FF2B5EF4-FFF2-40B4-BE49-F238E27FC236}">
                      <a16:creationId xmlns:a16="http://schemas.microsoft.com/office/drawing/2014/main" id="{92E88DF7-493E-02EC-371F-BD0E8571A62C}"/>
                    </a:ext>
                  </a:extLst>
                </p:cNvPr>
                <p:cNvPicPr/>
                <p:nvPr/>
              </p:nvPicPr>
              <p:blipFill>
                <a:blip r:embed="rId23"/>
                <a:stretch>
                  <a:fillRect/>
                </a:stretch>
              </p:blipFill>
              <p:spPr>
                <a:xfrm>
                  <a:off x="905676" y="1970372"/>
                  <a:ext cx="133560" cy="28188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27" name="Ink 26">
                  <a:extLst>
                    <a:ext uri="{FF2B5EF4-FFF2-40B4-BE49-F238E27FC236}">
                      <a16:creationId xmlns:a16="http://schemas.microsoft.com/office/drawing/2014/main" id="{288F03C8-5AC4-6EAA-97BF-07668F73060E}"/>
                    </a:ext>
                  </a:extLst>
                </p14:cNvPr>
                <p14:cNvContentPartPr/>
                <p14:nvPr/>
              </p14:nvContentPartPr>
              <p14:xfrm>
                <a:off x="1126716" y="1850132"/>
                <a:ext cx="360" cy="567720"/>
              </p14:xfrm>
            </p:contentPart>
          </mc:Choice>
          <mc:Fallback>
            <p:pic>
              <p:nvPicPr>
                <p:cNvPr id="27" name="Ink 26">
                  <a:extLst>
                    <a:ext uri="{FF2B5EF4-FFF2-40B4-BE49-F238E27FC236}">
                      <a16:creationId xmlns:a16="http://schemas.microsoft.com/office/drawing/2014/main" id="{288F03C8-5AC4-6EAA-97BF-07668F73060E}"/>
                    </a:ext>
                  </a:extLst>
                </p:cNvPr>
                <p:cNvPicPr/>
                <p:nvPr/>
              </p:nvPicPr>
              <p:blipFill>
                <a:blip r:embed="rId25"/>
                <a:stretch>
                  <a:fillRect/>
                </a:stretch>
              </p:blipFill>
              <p:spPr>
                <a:xfrm>
                  <a:off x="1108716" y="1832492"/>
                  <a:ext cx="36000" cy="60336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29" name="Ink 28">
                  <a:extLst>
                    <a:ext uri="{FF2B5EF4-FFF2-40B4-BE49-F238E27FC236}">
                      <a16:creationId xmlns:a16="http://schemas.microsoft.com/office/drawing/2014/main" id="{ECEB510B-9FC0-8532-F7AC-22F259E2EE2E}"/>
                    </a:ext>
                  </a:extLst>
                </p14:cNvPr>
                <p14:cNvContentPartPr/>
                <p14:nvPr/>
              </p14:nvContentPartPr>
              <p14:xfrm>
                <a:off x="1031316" y="1998452"/>
                <a:ext cx="204480" cy="11160"/>
              </p14:xfrm>
            </p:contentPart>
          </mc:Choice>
          <mc:Fallback>
            <p:pic>
              <p:nvPicPr>
                <p:cNvPr id="29" name="Ink 28">
                  <a:extLst>
                    <a:ext uri="{FF2B5EF4-FFF2-40B4-BE49-F238E27FC236}">
                      <a16:creationId xmlns:a16="http://schemas.microsoft.com/office/drawing/2014/main" id="{ECEB510B-9FC0-8532-F7AC-22F259E2EE2E}"/>
                    </a:ext>
                  </a:extLst>
                </p:cNvPr>
                <p:cNvPicPr/>
                <p:nvPr/>
              </p:nvPicPr>
              <p:blipFill>
                <a:blip r:embed="rId27"/>
                <a:stretch>
                  <a:fillRect/>
                </a:stretch>
              </p:blipFill>
              <p:spPr>
                <a:xfrm>
                  <a:off x="1013676" y="1980812"/>
                  <a:ext cx="240120" cy="4680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31" name="Ink 30">
                  <a:extLst>
                    <a:ext uri="{FF2B5EF4-FFF2-40B4-BE49-F238E27FC236}">
                      <a16:creationId xmlns:a16="http://schemas.microsoft.com/office/drawing/2014/main" id="{9A0B3506-B841-BE76-B9F7-7EB40ABB830C}"/>
                    </a:ext>
                  </a:extLst>
                </p14:cNvPr>
                <p14:cNvContentPartPr/>
                <p14:nvPr/>
              </p14:nvContentPartPr>
              <p14:xfrm>
                <a:off x="1349556" y="1839332"/>
                <a:ext cx="228600" cy="356760"/>
              </p14:xfrm>
            </p:contentPart>
          </mc:Choice>
          <mc:Fallback>
            <p:pic>
              <p:nvPicPr>
                <p:cNvPr id="31" name="Ink 30">
                  <a:extLst>
                    <a:ext uri="{FF2B5EF4-FFF2-40B4-BE49-F238E27FC236}">
                      <a16:creationId xmlns:a16="http://schemas.microsoft.com/office/drawing/2014/main" id="{9A0B3506-B841-BE76-B9F7-7EB40ABB830C}"/>
                    </a:ext>
                  </a:extLst>
                </p:cNvPr>
                <p:cNvPicPr/>
                <p:nvPr/>
              </p:nvPicPr>
              <p:blipFill>
                <a:blip r:embed="rId29"/>
                <a:stretch>
                  <a:fillRect/>
                </a:stretch>
              </p:blipFill>
              <p:spPr>
                <a:xfrm>
                  <a:off x="1331556" y="1821332"/>
                  <a:ext cx="264240" cy="392400"/>
                </a:xfrm>
                <a:prstGeom prst="rect">
                  <a:avLst/>
                </a:prstGeom>
              </p:spPr>
            </p:pic>
          </mc:Fallback>
        </mc:AlternateContent>
      </p:grpSp>
      <p:grpSp>
        <p:nvGrpSpPr>
          <p:cNvPr id="38" name="Group 37">
            <a:extLst>
              <a:ext uri="{FF2B5EF4-FFF2-40B4-BE49-F238E27FC236}">
                <a16:creationId xmlns:a16="http://schemas.microsoft.com/office/drawing/2014/main" id="{E46D30B2-F470-3210-19C3-F55EC1B0E5A1}"/>
              </a:ext>
            </a:extLst>
          </p:cNvPr>
          <p:cNvGrpSpPr/>
          <p:nvPr/>
        </p:nvGrpSpPr>
        <p:grpSpPr>
          <a:xfrm>
            <a:off x="2221836" y="1749332"/>
            <a:ext cx="1296360" cy="486000"/>
            <a:chOff x="2221836" y="1749332"/>
            <a:chExt cx="1296360" cy="486000"/>
          </a:xfrm>
        </p:grpSpPr>
        <mc:AlternateContent xmlns:mc="http://schemas.openxmlformats.org/markup-compatibility/2006">
          <mc:Choice xmlns:p14="http://schemas.microsoft.com/office/powerpoint/2010/main" Requires="p14">
            <p:contentPart p14:bwMode="auto" r:id="rId30">
              <p14:nvContentPartPr>
                <p14:cNvPr id="33" name="Ink 32">
                  <a:extLst>
                    <a:ext uri="{FF2B5EF4-FFF2-40B4-BE49-F238E27FC236}">
                      <a16:creationId xmlns:a16="http://schemas.microsoft.com/office/drawing/2014/main" id="{D194309D-767D-E760-89EC-DB0D1A2D0D80}"/>
                    </a:ext>
                  </a:extLst>
                </p14:cNvPr>
                <p14:cNvContentPartPr/>
                <p14:nvPr/>
              </p14:nvContentPartPr>
              <p14:xfrm>
                <a:off x="2221836" y="1749332"/>
                <a:ext cx="513720" cy="390960"/>
              </p14:xfrm>
            </p:contentPart>
          </mc:Choice>
          <mc:Fallback>
            <p:pic>
              <p:nvPicPr>
                <p:cNvPr id="33" name="Ink 32">
                  <a:extLst>
                    <a:ext uri="{FF2B5EF4-FFF2-40B4-BE49-F238E27FC236}">
                      <a16:creationId xmlns:a16="http://schemas.microsoft.com/office/drawing/2014/main" id="{D194309D-767D-E760-89EC-DB0D1A2D0D80}"/>
                    </a:ext>
                  </a:extLst>
                </p:cNvPr>
                <p:cNvPicPr/>
                <p:nvPr/>
              </p:nvPicPr>
              <p:blipFill>
                <a:blip r:embed="rId31"/>
                <a:stretch>
                  <a:fillRect/>
                </a:stretch>
              </p:blipFill>
              <p:spPr>
                <a:xfrm>
                  <a:off x="2203836" y="1731692"/>
                  <a:ext cx="549360" cy="4266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34" name="Ink 33">
                  <a:extLst>
                    <a:ext uri="{FF2B5EF4-FFF2-40B4-BE49-F238E27FC236}">
                      <a16:creationId xmlns:a16="http://schemas.microsoft.com/office/drawing/2014/main" id="{E155895E-14F1-D68C-B8E7-E1DB010702E5}"/>
                    </a:ext>
                  </a:extLst>
                </p14:cNvPr>
                <p14:cNvContentPartPr/>
                <p14:nvPr/>
              </p14:nvContentPartPr>
              <p14:xfrm>
                <a:off x="2955516" y="1999172"/>
                <a:ext cx="360" cy="360"/>
              </p14:xfrm>
            </p:contentPart>
          </mc:Choice>
          <mc:Fallback>
            <p:pic>
              <p:nvPicPr>
                <p:cNvPr id="34" name="Ink 33">
                  <a:extLst>
                    <a:ext uri="{FF2B5EF4-FFF2-40B4-BE49-F238E27FC236}">
                      <a16:creationId xmlns:a16="http://schemas.microsoft.com/office/drawing/2014/main" id="{E155895E-14F1-D68C-B8E7-E1DB010702E5}"/>
                    </a:ext>
                  </a:extLst>
                </p:cNvPr>
                <p:cNvPicPr/>
                <p:nvPr/>
              </p:nvPicPr>
              <p:blipFill>
                <a:blip r:embed="rId17"/>
                <a:stretch>
                  <a:fillRect/>
                </a:stretch>
              </p:blipFill>
              <p:spPr>
                <a:xfrm>
                  <a:off x="2937516" y="1981172"/>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35" name="Ink 34">
                  <a:extLst>
                    <a:ext uri="{FF2B5EF4-FFF2-40B4-BE49-F238E27FC236}">
                      <a16:creationId xmlns:a16="http://schemas.microsoft.com/office/drawing/2014/main" id="{89996D4E-9E2C-B498-F804-5B55354219FD}"/>
                    </a:ext>
                  </a:extLst>
                </p14:cNvPr>
                <p14:cNvContentPartPr/>
                <p14:nvPr/>
              </p14:nvContentPartPr>
              <p14:xfrm>
                <a:off x="2944716" y="1955252"/>
                <a:ext cx="223560" cy="280080"/>
              </p14:xfrm>
            </p:contentPart>
          </mc:Choice>
          <mc:Fallback>
            <p:pic>
              <p:nvPicPr>
                <p:cNvPr id="35" name="Ink 34">
                  <a:extLst>
                    <a:ext uri="{FF2B5EF4-FFF2-40B4-BE49-F238E27FC236}">
                      <a16:creationId xmlns:a16="http://schemas.microsoft.com/office/drawing/2014/main" id="{89996D4E-9E2C-B498-F804-5B55354219FD}"/>
                    </a:ext>
                  </a:extLst>
                </p:cNvPr>
                <p:cNvPicPr/>
                <p:nvPr/>
              </p:nvPicPr>
              <p:blipFill>
                <a:blip r:embed="rId34"/>
                <a:stretch>
                  <a:fillRect/>
                </a:stretch>
              </p:blipFill>
              <p:spPr>
                <a:xfrm>
                  <a:off x="2926716" y="1937252"/>
                  <a:ext cx="259200" cy="31572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37" name="Ink 36">
                  <a:extLst>
                    <a:ext uri="{FF2B5EF4-FFF2-40B4-BE49-F238E27FC236}">
                      <a16:creationId xmlns:a16="http://schemas.microsoft.com/office/drawing/2014/main" id="{A1560C3C-CBC1-E9A9-3469-BE987F73A2E5}"/>
                    </a:ext>
                  </a:extLst>
                </p14:cNvPr>
                <p14:cNvContentPartPr/>
                <p14:nvPr/>
              </p14:nvContentPartPr>
              <p14:xfrm>
                <a:off x="3369876" y="2019692"/>
                <a:ext cx="148320" cy="154800"/>
              </p14:xfrm>
            </p:contentPart>
          </mc:Choice>
          <mc:Fallback>
            <p:pic>
              <p:nvPicPr>
                <p:cNvPr id="37" name="Ink 36">
                  <a:extLst>
                    <a:ext uri="{FF2B5EF4-FFF2-40B4-BE49-F238E27FC236}">
                      <a16:creationId xmlns:a16="http://schemas.microsoft.com/office/drawing/2014/main" id="{A1560C3C-CBC1-E9A9-3469-BE987F73A2E5}"/>
                    </a:ext>
                  </a:extLst>
                </p:cNvPr>
                <p:cNvPicPr/>
                <p:nvPr/>
              </p:nvPicPr>
              <p:blipFill>
                <a:blip r:embed="rId36"/>
                <a:stretch>
                  <a:fillRect/>
                </a:stretch>
              </p:blipFill>
              <p:spPr>
                <a:xfrm>
                  <a:off x="3351876" y="2001692"/>
                  <a:ext cx="183960" cy="190440"/>
                </a:xfrm>
                <a:prstGeom prst="rect">
                  <a:avLst/>
                </a:prstGeom>
              </p:spPr>
            </p:pic>
          </mc:Fallback>
        </mc:AlternateContent>
      </p:grpSp>
      <p:grpSp>
        <p:nvGrpSpPr>
          <p:cNvPr id="45" name="Group 44">
            <a:extLst>
              <a:ext uri="{FF2B5EF4-FFF2-40B4-BE49-F238E27FC236}">
                <a16:creationId xmlns:a16="http://schemas.microsoft.com/office/drawing/2014/main" id="{006D9548-354B-170C-F780-FF42A9EE3526}"/>
              </a:ext>
            </a:extLst>
          </p:cNvPr>
          <p:cNvGrpSpPr/>
          <p:nvPr/>
        </p:nvGrpSpPr>
        <p:grpSpPr>
          <a:xfrm>
            <a:off x="3806196" y="1870652"/>
            <a:ext cx="356400" cy="346680"/>
            <a:chOff x="3806196" y="1870652"/>
            <a:chExt cx="356400" cy="346680"/>
          </a:xfrm>
        </p:grpSpPr>
        <mc:AlternateContent xmlns:mc="http://schemas.openxmlformats.org/markup-compatibility/2006">
          <mc:Choice xmlns:p14="http://schemas.microsoft.com/office/powerpoint/2010/main" Requires="p14">
            <p:contentPart p14:bwMode="auto" r:id="rId37">
              <p14:nvContentPartPr>
                <p14:cNvPr id="39" name="Ink 38">
                  <a:extLst>
                    <a:ext uri="{FF2B5EF4-FFF2-40B4-BE49-F238E27FC236}">
                      <a16:creationId xmlns:a16="http://schemas.microsoft.com/office/drawing/2014/main" id="{1CB46C49-DC6D-D691-B824-87723958B8B7}"/>
                    </a:ext>
                  </a:extLst>
                </p14:cNvPr>
                <p14:cNvContentPartPr/>
                <p14:nvPr/>
              </p14:nvContentPartPr>
              <p14:xfrm>
                <a:off x="3816996" y="2020052"/>
                <a:ext cx="360" cy="158400"/>
              </p14:xfrm>
            </p:contentPart>
          </mc:Choice>
          <mc:Fallback>
            <p:pic>
              <p:nvPicPr>
                <p:cNvPr id="39" name="Ink 38">
                  <a:extLst>
                    <a:ext uri="{FF2B5EF4-FFF2-40B4-BE49-F238E27FC236}">
                      <a16:creationId xmlns:a16="http://schemas.microsoft.com/office/drawing/2014/main" id="{1CB46C49-DC6D-D691-B824-87723958B8B7}"/>
                    </a:ext>
                  </a:extLst>
                </p:cNvPr>
                <p:cNvPicPr/>
                <p:nvPr/>
              </p:nvPicPr>
              <p:blipFill>
                <a:blip r:embed="rId38"/>
                <a:stretch>
                  <a:fillRect/>
                </a:stretch>
              </p:blipFill>
              <p:spPr>
                <a:xfrm>
                  <a:off x="3798996" y="2002412"/>
                  <a:ext cx="36000" cy="19404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40" name="Ink 39">
                  <a:extLst>
                    <a:ext uri="{FF2B5EF4-FFF2-40B4-BE49-F238E27FC236}">
                      <a16:creationId xmlns:a16="http://schemas.microsoft.com/office/drawing/2014/main" id="{1457AC4D-1BFB-A26F-9FF1-4B0967D2522C}"/>
                    </a:ext>
                  </a:extLst>
                </p14:cNvPr>
                <p14:cNvContentPartPr/>
                <p14:nvPr/>
              </p14:nvContentPartPr>
              <p14:xfrm>
                <a:off x="3816996" y="1870652"/>
                <a:ext cx="345600" cy="213480"/>
              </p14:xfrm>
            </p:contentPart>
          </mc:Choice>
          <mc:Fallback>
            <p:pic>
              <p:nvPicPr>
                <p:cNvPr id="40" name="Ink 39">
                  <a:extLst>
                    <a:ext uri="{FF2B5EF4-FFF2-40B4-BE49-F238E27FC236}">
                      <a16:creationId xmlns:a16="http://schemas.microsoft.com/office/drawing/2014/main" id="{1457AC4D-1BFB-A26F-9FF1-4B0967D2522C}"/>
                    </a:ext>
                  </a:extLst>
                </p:cNvPr>
                <p:cNvPicPr/>
                <p:nvPr/>
              </p:nvPicPr>
              <p:blipFill>
                <a:blip r:embed="rId40"/>
                <a:stretch>
                  <a:fillRect/>
                </a:stretch>
              </p:blipFill>
              <p:spPr>
                <a:xfrm>
                  <a:off x="3798996" y="1853012"/>
                  <a:ext cx="381240" cy="24912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42" name="Ink 41">
                  <a:extLst>
                    <a:ext uri="{FF2B5EF4-FFF2-40B4-BE49-F238E27FC236}">
                      <a16:creationId xmlns:a16="http://schemas.microsoft.com/office/drawing/2014/main" id="{3B33D4B9-B127-32DA-5C71-B71A839056D9}"/>
                    </a:ext>
                  </a:extLst>
                </p14:cNvPr>
                <p14:cNvContentPartPr/>
                <p14:nvPr/>
              </p14:nvContentPartPr>
              <p14:xfrm>
                <a:off x="3816996" y="2084132"/>
                <a:ext cx="181800" cy="133200"/>
              </p14:xfrm>
            </p:contentPart>
          </mc:Choice>
          <mc:Fallback>
            <p:pic>
              <p:nvPicPr>
                <p:cNvPr id="42" name="Ink 41">
                  <a:extLst>
                    <a:ext uri="{FF2B5EF4-FFF2-40B4-BE49-F238E27FC236}">
                      <a16:creationId xmlns:a16="http://schemas.microsoft.com/office/drawing/2014/main" id="{3B33D4B9-B127-32DA-5C71-B71A839056D9}"/>
                    </a:ext>
                  </a:extLst>
                </p:cNvPr>
                <p:cNvPicPr/>
                <p:nvPr/>
              </p:nvPicPr>
              <p:blipFill>
                <a:blip r:embed="rId42"/>
                <a:stretch>
                  <a:fillRect/>
                </a:stretch>
              </p:blipFill>
              <p:spPr>
                <a:xfrm>
                  <a:off x="3798996" y="2066132"/>
                  <a:ext cx="217440" cy="168840"/>
                </a:xfrm>
                <a:prstGeom prst="rect">
                  <a:avLst/>
                </a:prstGeom>
              </p:spPr>
            </p:pic>
          </mc:Fallback>
        </mc:AlternateContent>
        <mc:AlternateContent xmlns:mc="http://schemas.openxmlformats.org/markup-compatibility/2006">
          <mc:Choice xmlns:p14="http://schemas.microsoft.com/office/powerpoint/2010/main" Requires="p14">
            <p:contentPart p14:bwMode="auto" r:id="rId43">
              <p14:nvContentPartPr>
                <p14:cNvPr id="44" name="Ink 43">
                  <a:extLst>
                    <a:ext uri="{FF2B5EF4-FFF2-40B4-BE49-F238E27FC236}">
                      <a16:creationId xmlns:a16="http://schemas.microsoft.com/office/drawing/2014/main" id="{9B3E5E1D-DF26-9F97-8E2C-11331859FB94}"/>
                    </a:ext>
                  </a:extLst>
                </p14:cNvPr>
                <p14:cNvContentPartPr/>
                <p14:nvPr/>
              </p14:nvContentPartPr>
              <p14:xfrm>
                <a:off x="3806196" y="1945532"/>
                <a:ext cx="360" cy="146160"/>
              </p14:xfrm>
            </p:contentPart>
          </mc:Choice>
          <mc:Fallback>
            <p:pic>
              <p:nvPicPr>
                <p:cNvPr id="44" name="Ink 43">
                  <a:extLst>
                    <a:ext uri="{FF2B5EF4-FFF2-40B4-BE49-F238E27FC236}">
                      <a16:creationId xmlns:a16="http://schemas.microsoft.com/office/drawing/2014/main" id="{9B3E5E1D-DF26-9F97-8E2C-11331859FB94}"/>
                    </a:ext>
                  </a:extLst>
                </p:cNvPr>
                <p:cNvPicPr/>
                <p:nvPr/>
              </p:nvPicPr>
              <p:blipFill>
                <a:blip r:embed="rId44"/>
                <a:stretch>
                  <a:fillRect/>
                </a:stretch>
              </p:blipFill>
              <p:spPr>
                <a:xfrm>
                  <a:off x="3788196" y="1927532"/>
                  <a:ext cx="36000" cy="1818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45">
            <p14:nvContentPartPr>
              <p14:cNvPr id="46" name="Ink 45">
                <a:extLst>
                  <a:ext uri="{FF2B5EF4-FFF2-40B4-BE49-F238E27FC236}">
                    <a16:creationId xmlns:a16="http://schemas.microsoft.com/office/drawing/2014/main" id="{76FD2F8D-8707-4FFF-A728-62B866A9B497}"/>
                  </a:ext>
                </a:extLst>
              </p14:cNvPr>
              <p14:cNvContentPartPr/>
              <p14:nvPr/>
            </p14:nvContentPartPr>
            <p14:xfrm>
              <a:off x="4348716" y="1999172"/>
              <a:ext cx="360" cy="222480"/>
            </p14:xfrm>
          </p:contentPart>
        </mc:Choice>
        <mc:Fallback>
          <p:pic>
            <p:nvPicPr>
              <p:cNvPr id="46" name="Ink 45">
                <a:extLst>
                  <a:ext uri="{FF2B5EF4-FFF2-40B4-BE49-F238E27FC236}">
                    <a16:creationId xmlns:a16="http://schemas.microsoft.com/office/drawing/2014/main" id="{76FD2F8D-8707-4FFF-A728-62B866A9B497}"/>
                  </a:ext>
                </a:extLst>
              </p:cNvPr>
              <p:cNvPicPr/>
              <p:nvPr/>
            </p:nvPicPr>
            <p:blipFill>
              <a:blip r:embed="rId46"/>
              <a:stretch>
                <a:fillRect/>
              </a:stretch>
            </p:blipFill>
            <p:spPr>
              <a:xfrm>
                <a:off x="4330716" y="1981172"/>
                <a:ext cx="36000" cy="25812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47" name="Ink 46">
                <a:extLst>
                  <a:ext uri="{FF2B5EF4-FFF2-40B4-BE49-F238E27FC236}">
                    <a16:creationId xmlns:a16="http://schemas.microsoft.com/office/drawing/2014/main" id="{E8D59759-00B1-F14E-CEF1-4C53E56692B0}"/>
                  </a:ext>
                </a:extLst>
              </p14:cNvPr>
              <p14:cNvContentPartPr/>
              <p14:nvPr/>
            </p14:nvContentPartPr>
            <p14:xfrm>
              <a:off x="4380396" y="2371052"/>
              <a:ext cx="360" cy="360"/>
            </p14:xfrm>
          </p:contentPart>
        </mc:Choice>
        <mc:Fallback>
          <p:pic>
            <p:nvPicPr>
              <p:cNvPr id="47" name="Ink 46">
                <a:extLst>
                  <a:ext uri="{FF2B5EF4-FFF2-40B4-BE49-F238E27FC236}">
                    <a16:creationId xmlns:a16="http://schemas.microsoft.com/office/drawing/2014/main" id="{E8D59759-00B1-F14E-CEF1-4C53E56692B0}"/>
                  </a:ext>
                </a:extLst>
              </p:cNvPr>
              <p:cNvPicPr/>
              <p:nvPr/>
            </p:nvPicPr>
            <p:blipFill>
              <a:blip r:embed="rId17"/>
              <a:stretch>
                <a:fillRect/>
              </a:stretch>
            </p:blipFill>
            <p:spPr>
              <a:xfrm>
                <a:off x="4362756" y="2353052"/>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48" name="Ink 47">
                <a:extLst>
                  <a:ext uri="{FF2B5EF4-FFF2-40B4-BE49-F238E27FC236}">
                    <a16:creationId xmlns:a16="http://schemas.microsoft.com/office/drawing/2014/main" id="{F0B79AF1-7CA4-8DA7-C3CB-B6129FD119F1}"/>
                  </a:ext>
                </a:extLst>
              </p14:cNvPr>
              <p14:cNvContentPartPr/>
              <p14:nvPr/>
            </p14:nvContentPartPr>
            <p14:xfrm>
              <a:off x="4646076" y="1967132"/>
              <a:ext cx="32400" cy="275760"/>
            </p14:xfrm>
          </p:contentPart>
        </mc:Choice>
        <mc:Fallback>
          <p:pic>
            <p:nvPicPr>
              <p:cNvPr id="48" name="Ink 47">
                <a:extLst>
                  <a:ext uri="{FF2B5EF4-FFF2-40B4-BE49-F238E27FC236}">
                    <a16:creationId xmlns:a16="http://schemas.microsoft.com/office/drawing/2014/main" id="{F0B79AF1-7CA4-8DA7-C3CB-B6129FD119F1}"/>
                  </a:ext>
                </a:extLst>
              </p:cNvPr>
              <p:cNvPicPr/>
              <p:nvPr/>
            </p:nvPicPr>
            <p:blipFill>
              <a:blip r:embed="rId49"/>
              <a:stretch>
                <a:fillRect/>
              </a:stretch>
            </p:blipFill>
            <p:spPr>
              <a:xfrm>
                <a:off x="4628076" y="1949132"/>
                <a:ext cx="68040" cy="311400"/>
              </a:xfrm>
              <a:prstGeom prst="rect">
                <a:avLst/>
              </a:prstGeom>
            </p:spPr>
          </p:pic>
        </mc:Fallback>
      </mc:AlternateContent>
      <mc:AlternateContent xmlns:mc="http://schemas.openxmlformats.org/markup-compatibility/2006">
        <mc:Choice xmlns:p14="http://schemas.microsoft.com/office/powerpoint/2010/main" Requires="p14">
          <p:contentPart p14:bwMode="auto" r:id="rId50">
            <p14:nvContentPartPr>
              <p14:cNvPr id="49" name="Ink 48">
                <a:extLst>
                  <a:ext uri="{FF2B5EF4-FFF2-40B4-BE49-F238E27FC236}">
                    <a16:creationId xmlns:a16="http://schemas.microsoft.com/office/drawing/2014/main" id="{33B8DA18-699C-ECCF-8F47-CCB896505881}"/>
                  </a:ext>
                </a:extLst>
              </p14:cNvPr>
              <p14:cNvContentPartPr/>
              <p14:nvPr/>
            </p14:nvContentPartPr>
            <p14:xfrm>
              <a:off x="4603596" y="2381852"/>
              <a:ext cx="360" cy="360"/>
            </p14:xfrm>
          </p:contentPart>
        </mc:Choice>
        <mc:Fallback>
          <p:pic>
            <p:nvPicPr>
              <p:cNvPr id="49" name="Ink 48">
                <a:extLst>
                  <a:ext uri="{FF2B5EF4-FFF2-40B4-BE49-F238E27FC236}">
                    <a16:creationId xmlns:a16="http://schemas.microsoft.com/office/drawing/2014/main" id="{33B8DA18-699C-ECCF-8F47-CCB896505881}"/>
                  </a:ext>
                </a:extLst>
              </p:cNvPr>
              <p:cNvPicPr/>
              <p:nvPr/>
            </p:nvPicPr>
            <p:blipFill>
              <a:blip r:embed="rId17"/>
              <a:stretch>
                <a:fillRect/>
              </a:stretch>
            </p:blipFill>
            <p:spPr>
              <a:xfrm>
                <a:off x="4585596" y="2363852"/>
                <a:ext cx="36000" cy="36000"/>
              </a:xfrm>
              <a:prstGeom prst="rect">
                <a:avLst/>
              </a:prstGeom>
            </p:spPr>
          </p:pic>
        </mc:Fallback>
      </mc:AlternateContent>
    </p:spTree>
    <p:extLst>
      <p:ext uri="{BB962C8B-B14F-4D97-AF65-F5344CB8AC3E}">
        <p14:creationId xmlns:p14="http://schemas.microsoft.com/office/powerpoint/2010/main" val="3502085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ouple of people sitting on a tree branch&#10;&#10;AI-generated content may be incorrect.">
            <a:extLst>
              <a:ext uri="{FF2B5EF4-FFF2-40B4-BE49-F238E27FC236}">
                <a16:creationId xmlns:a16="http://schemas.microsoft.com/office/drawing/2014/main" id="{F43FFDB4-2ED4-F99F-DAED-F203BAFD1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04037"/>
            <a:ext cx="12192000" cy="9985828"/>
          </a:xfrm>
          <a:prstGeom prst="rect">
            <a:avLst/>
          </a:prstGeom>
        </p:spPr>
      </p:pic>
      <p:sp>
        <p:nvSpPr>
          <p:cNvPr id="10" name="TextBox 9">
            <a:extLst>
              <a:ext uri="{FF2B5EF4-FFF2-40B4-BE49-F238E27FC236}">
                <a16:creationId xmlns:a16="http://schemas.microsoft.com/office/drawing/2014/main" id="{C732DDCD-91C1-67C4-9476-66440AA3A9A1}"/>
              </a:ext>
            </a:extLst>
          </p:cNvPr>
          <p:cNvSpPr txBox="1"/>
          <p:nvPr/>
        </p:nvSpPr>
        <p:spPr>
          <a:xfrm>
            <a:off x="4338083" y="2793302"/>
            <a:ext cx="4816549" cy="830997"/>
          </a:xfrm>
          <a:prstGeom prst="rect">
            <a:avLst/>
          </a:prstGeom>
          <a:noFill/>
        </p:spPr>
        <p:txBody>
          <a:bodyPr wrap="square" rtlCol="0">
            <a:spAutoFit/>
          </a:bodyPr>
          <a:lstStyle/>
          <a:p>
            <a:r>
              <a:rPr lang="en-GB" sz="4800" b="1" dirty="0">
                <a:solidFill>
                  <a:schemeClr val="bg1"/>
                </a:solidFill>
              </a:rPr>
              <a:t>Conclusion</a:t>
            </a:r>
          </a:p>
        </p:txBody>
      </p:sp>
    </p:spTree>
    <p:extLst>
      <p:ext uri="{BB962C8B-B14F-4D97-AF65-F5344CB8AC3E}">
        <p14:creationId xmlns:p14="http://schemas.microsoft.com/office/powerpoint/2010/main" val="1048570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up of a notebook&#10;&#10;AI-generated content may be incorrect.">
            <a:extLst>
              <a:ext uri="{FF2B5EF4-FFF2-40B4-BE49-F238E27FC236}">
                <a16:creationId xmlns:a16="http://schemas.microsoft.com/office/drawing/2014/main" id="{0E729E5A-7567-381C-444D-2CBEEF3FF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690CC115-386E-7810-03CB-1BE8D2D1EB92}"/>
              </a:ext>
            </a:extLst>
          </p:cNvPr>
          <p:cNvSpPr txBox="1"/>
          <p:nvPr/>
        </p:nvSpPr>
        <p:spPr>
          <a:xfrm>
            <a:off x="156830" y="307889"/>
            <a:ext cx="5808035" cy="7512506"/>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Anderson, M. and Jiang, J. (2018)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Teens, Friendships and Online groups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Teens, friendships and online groups | Pew Research </a:t>
            </a:r>
            <a:r>
              <a:rPr lang="en-GB" sz="1400" u="sng" kern="100"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Center</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on …)</a:t>
            </a:r>
          </a:p>
          <a:p>
            <a:pPr>
              <a:lnSpc>
                <a:spcPct val="115000"/>
              </a:lnSpc>
              <a:spcAft>
                <a:spcPts val="800"/>
              </a:spcAft>
            </a:pPr>
            <a:r>
              <a:rPr lang="en-GB" sz="1400" dirty="0"/>
              <a:t>Archibald et, al. (2003) </a:t>
            </a:r>
            <a:r>
              <a:rPr lang="en-GB" sz="1400" i="1" dirty="0"/>
              <a:t>Identity in Early Adolescence: How Biology, Psychology and Society Interact During Puberty </a:t>
            </a:r>
            <a:r>
              <a:rPr lang="en-GB" sz="1400" dirty="0"/>
              <a:t>Available at: </a:t>
            </a:r>
            <a:r>
              <a:rPr lang="en-GB" sz="1400" u="sng" dirty="0">
                <a:hlinkClick r:id="rId4"/>
              </a:rPr>
              <a:t>11137_book_item_11137.pdf</a:t>
            </a:r>
            <a:r>
              <a:rPr lang="en-GB" sz="1400" dirty="0"/>
              <a:t> (Accessed on …)</a:t>
            </a:r>
          </a:p>
          <a:p>
            <a:pPr>
              <a:lnSpc>
                <a:spcPct val="115000"/>
              </a:lnSpc>
              <a:spcAft>
                <a:spcPts val="800"/>
              </a:spcAft>
            </a:pPr>
            <a:r>
              <a:rPr lang="en-GB" sz="1400" dirty="0"/>
              <a:t>Biro, F. 2013, </a:t>
            </a:r>
            <a:r>
              <a:rPr lang="en-GB" sz="1400" i="1" dirty="0"/>
              <a:t>Earlier onset of puberty in girls linked to obesity</a:t>
            </a:r>
            <a:r>
              <a:rPr lang="en-GB" sz="1400" dirty="0"/>
              <a:t> Available at: </a:t>
            </a:r>
            <a:r>
              <a:rPr lang="en-GB" sz="1400" u="sng" dirty="0">
                <a:hlinkClick r:id="rId5"/>
              </a:rPr>
              <a:t>https://www.sciencedaily.com/releases/2013/11/131104035400.htm</a:t>
            </a:r>
            <a:r>
              <a:rPr lang="en-GB" sz="1400" dirty="0"/>
              <a:t> (Accessed on ...)</a:t>
            </a:r>
          </a:p>
          <a:p>
            <a:pPr>
              <a:lnSpc>
                <a:spcPct val="115000"/>
              </a:lnSpc>
              <a:spcAft>
                <a:spcPts val="800"/>
              </a:spcAft>
              <a:buNone/>
            </a:pPr>
            <a:r>
              <a:rPr lang="en-GB" sz="1400" dirty="0"/>
              <a:t>Breehl, L. and Caban, O. (2023)  </a:t>
            </a:r>
            <a:r>
              <a:rPr lang="en-GB" sz="1400" i="1" dirty="0"/>
              <a:t>Physiology, Puberty</a:t>
            </a:r>
            <a:r>
              <a:rPr lang="en-GB" sz="1400" dirty="0"/>
              <a:t> Available at: </a:t>
            </a:r>
            <a:r>
              <a:rPr lang="en-GB" sz="1400" u="sng" dirty="0">
                <a:hlinkClick r:id="rId6"/>
              </a:rPr>
              <a:t>Physiology, Puberty - </a:t>
            </a:r>
            <a:r>
              <a:rPr lang="en-GB" sz="1400" u="sng" dirty="0" err="1">
                <a:hlinkClick r:id="rId6"/>
              </a:rPr>
              <a:t>StatPearls</a:t>
            </a:r>
            <a:r>
              <a:rPr lang="en-GB" sz="1400" u="sng" dirty="0">
                <a:hlinkClick r:id="rId6"/>
              </a:rPr>
              <a:t> - NCBI Bookshelf</a:t>
            </a:r>
            <a:r>
              <a:rPr lang="en-GB" sz="1400" dirty="0"/>
              <a:t> (Accessed on …)</a:t>
            </a:r>
          </a:p>
          <a:p>
            <a:pPr>
              <a:lnSpc>
                <a:spcPct val="115000"/>
              </a:lnSpc>
              <a:spcAft>
                <a:spcPts val="800"/>
              </a:spcAft>
            </a:pPr>
            <a:r>
              <a:rPr lang="en-GB" sz="1400" dirty="0"/>
              <a:t>Blakemore, S. J. (2008) The Social Brain in Adolescence, </a:t>
            </a:r>
            <a:r>
              <a:rPr lang="en-GB" sz="1400" i="1" dirty="0"/>
              <a:t>Mind, Brain and Education,</a:t>
            </a:r>
            <a:r>
              <a:rPr lang="en-GB" sz="1400" dirty="0"/>
              <a:t> V 2(3), pg.142–147 Available at: </a:t>
            </a:r>
            <a:r>
              <a:rPr lang="en-GB" sz="1400" u="sng" dirty="0">
                <a:hlinkClick r:id="rId7"/>
              </a:rPr>
              <a:t>Imaging brain development: The adolescent brain</a:t>
            </a:r>
            <a:r>
              <a:rPr lang="en-GB" sz="1400" dirty="0"/>
              <a:t> (Accessed on …)</a:t>
            </a:r>
          </a:p>
          <a:p>
            <a:pPr>
              <a:lnSpc>
                <a:spcPct val="115000"/>
              </a:lnSpc>
              <a:spcAft>
                <a:spcPts val="800"/>
              </a:spcAft>
            </a:pPr>
            <a:r>
              <a:rPr lang="en-GB" sz="1400" dirty="0"/>
              <a:t>Clyne, A. (2011) </a:t>
            </a:r>
            <a:r>
              <a:rPr lang="en-GB" sz="1400" i="1" dirty="0"/>
              <a:t>Youth Work the View from the Mirror of Practice</a:t>
            </a:r>
            <a:r>
              <a:rPr lang="en-GB" sz="1400" dirty="0"/>
              <a:t> Available at: </a:t>
            </a:r>
            <a:r>
              <a:rPr lang="en-GB" sz="1400" u="sng" dirty="0">
                <a:hlinkClick r:id="rId8"/>
              </a:rPr>
              <a:t>(PDF) Youth Work the View from the Mirror of Practice</a:t>
            </a:r>
            <a:r>
              <a:rPr lang="en-GB" sz="1400" dirty="0"/>
              <a:t> (Accessed on …)</a:t>
            </a:r>
          </a:p>
          <a:p>
            <a:pPr>
              <a:lnSpc>
                <a:spcPct val="115000"/>
              </a:lnSpc>
              <a:spcAft>
                <a:spcPts val="800"/>
              </a:spcAft>
            </a:pPr>
            <a:r>
              <a:rPr lang="en-GB" sz="1400" dirty="0"/>
              <a:t>Corney, T. Gorman, J. Woods, B. Benedict, N. Law, A. (2024) </a:t>
            </a:r>
            <a:r>
              <a:rPr lang="en-GB" sz="1400" i="1" dirty="0"/>
              <a:t>‘Bridge-builders’ and ‘boundary spanners’: a qualitative study of youth workers’ perceptions of their roles and practices with vulnerable young people in school-based settings</a:t>
            </a:r>
            <a:r>
              <a:rPr lang="en-GB" sz="1400" dirty="0"/>
              <a:t> Available at: </a:t>
            </a:r>
            <a:r>
              <a:rPr lang="en-GB" sz="1400" u="sng" dirty="0">
                <a:hlinkClick r:id="rId9"/>
              </a:rPr>
              <a:t>Full article: ‘Bridge-builders’ and ‘boundary spanners’: a qualitative study of youth workers’ perceptions of their roles and practices with vulnerable young people in school-based settings</a:t>
            </a:r>
            <a:r>
              <a:rPr lang="en-GB" sz="1400" dirty="0"/>
              <a:t> (Accessed on …)</a:t>
            </a:r>
          </a:p>
          <a:p>
            <a:pPr>
              <a:lnSpc>
                <a:spcPct val="115000"/>
              </a:lnSpc>
              <a:spcAft>
                <a:spcPts val="800"/>
              </a:spcAft>
            </a:pPr>
            <a:endParaRPr lang="en-GB" sz="1400" dirty="0"/>
          </a:p>
          <a:p>
            <a:pPr>
              <a:lnSpc>
                <a:spcPct val="115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B39DC0F3-C7BD-F793-19C6-1921094C9B32}"/>
              </a:ext>
            </a:extLst>
          </p:cNvPr>
          <p:cNvSpPr txBox="1"/>
          <p:nvPr/>
        </p:nvSpPr>
        <p:spPr>
          <a:xfrm>
            <a:off x="6357384" y="201563"/>
            <a:ext cx="5677786" cy="7386638"/>
          </a:xfrm>
          <a:prstGeom prst="rect">
            <a:avLst/>
          </a:prstGeom>
          <a:noFill/>
        </p:spPr>
        <p:txBody>
          <a:bodyPr wrap="square" rtlCol="0">
            <a:spAutoFit/>
          </a:bodyPr>
          <a:lstStyle/>
          <a:p>
            <a:r>
              <a:rPr lang="en-GB" sz="1200" dirty="0"/>
              <a:t>Daniel, J. Siegel, M, D. (2014) </a:t>
            </a:r>
            <a:r>
              <a:rPr lang="en-GB" sz="1200" i="1" dirty="0"/>
              <a:t>Brainstorm: the power and purpose of the teenage brain</a:t>
            </a:r>
            <a:r>
              <a:rPr lang="en-GB" sz="1200" dirty="0"/>
              <a:t>, Penguin Publishing Group, New York </a:t>
            </a:r>
          </a:p>
          <a:p>
            <a:endParaRPr lang="en-GB" sz="1200" dirty="0"/>
          </a:p>
          <a:p>
            <a:r>
              <a:rPr lang="en-GB" sz="1200" dirty="0"/>
              <a:t>Erikson, E. H. (1963) </a:t>
            </a:r>
            <a:r>
              <a:rPr lang="en-GB" sz="1200" i="1" dirty="0"/>
              <a:t>Childhood and Society,</a:t>
            </a:r>
            <a:r>
              <a:rPr lang="en-GB" sz="1200" dirty="0"/>
              <a:t> 2</a:t>
            </a:r>
            <a:r>
              <a:rPr lang="en-GB" sz="1200" baseline="30000" dirty="0"/>
              <a:t>nd</a:t>
            </a:r>
            <a:r>
              <a:rPr lang="en-GB" sz="1200" dirty="0"/>
              <a:t> ed, Norton, New York</a:t>
            </a:r>
          </a:p>
          <a:p>
            <a:endParaRPr lang="en-GB" sz="1200" dirty="0"/>
          </a:p>
          <a:p>
            <a:r>
              <a:rPr lang="en-GB" sz="1200" dirty="0"/>
              <a:t>Galván, A. (2025) </a:t>
            </a:r>
            <a:r>
              <a:rPr lang="en-GB" sz="1200" i="1" dirty="0"/>
              <a:t>Teens Take Risks. We should be happy they do</a:t>
            </a:r>
            <a:r>
              <a:rPr lang="en-GB" sz="1200" dirty="0"/>
              <a:t> Available at: </a:t>
            </a:r>
            <a:r>
              <a:rPr lang="en-GB" sz="1200" u="sng" dirty="0">
                <a:hlinkClick r:id="rId10"/>
              </a:rPr>
              <a:t>Teens Take Risks. We Should Be Happy They Do.</a:t>
            </a:r>
            <a:r>
              <a:rPr lang="en-GB" sz="1200" dirty="0"/>
              <a:t> (Accessed on …)</a:t>
            </a:r>
          </a:p>
          <a:p>
            <a:endParaRPr lang="en-GB" sz="1200" dirty="0"/>
          </a:p>
          <a:p>
            <a:r>
              <a:rPr lang="en-GB" sz="1200" dirty="0" err="1"/>
              <a:t>Gidders</a:t>
            </a:r>
            <a:r>
              <a:rPr lang="en-GB" sz="1200" dirty="0"/>
              <a:t>, M. H, (2026) </a:t>
            </a:r>
            <a:r>
              <a:rPr lang="en-GB" sz="1200" i="1" dirty="0"/>
              <a:t>Girls are starting puberty younger – Why and what are the risks?</a:t>
            </a:r>
            <a:r>
              <a:rPr lang="en-GB" sz="1200" dirty="0"/>
              <a:t> Available at: </a:t>
            </a:r>
            <a:r>
              <a:rPr lang="en-GB" sz="1200" u="sng" dirty="0">
                <a:hlinkClick r:id="rId11"/>
              </a:rPr>
              <a:t>Girls are starting puberty younger — why, and what are the risks?</a:t>
            </a:r>
            <a:r>
              <a:rPr lang="en-GB" sz="1200" dirty="0"/>
              <a:t> (Accessed on …)</a:t>
            </a:r>
          </a:p>
          <a:p>
            <a:endParaRPr lang="en-GB" sz="1200" dirty="0"/>
          </a:p>
          <a:p>
            <a:r>
              <a:rPr lang="en-GB" sz="1200" dirty="0"/>
              <a:t>Hall, G. S. (1904) </a:t>
            </a:r>
            <a:r>
              <a:rPr lang="en-GB" sz="1200" i="1" dirty="0"/>
              <a:t>Adolescence: Its Psychology and Its relations to Physiology, Anthropology, Sociology, Sex, Crime, Religion and Education </a:t>
            </a:r>
            <a:r>
              <a:rPr lang="en-GB" sz="1200" dirty="0"/>
              <a:t>Vol 2, </a:t>
            </a:r>
            <a:r>
              <a:rPr lang="en-GB" sz="1200" dirty="0" err="1"/>
              <a:t>pg</a:t>
            </a:r>
            <a:r>
              <a:rPr lang="en-GB" sz="1200" dirty="0"/>
              <a:t> 1, D, Appleton &amp; Company, New York, USA</a:t>
            </a:r>
          </a:p>
          <a:p>
            <a:endParaRPr lang="en-GB" sz="1200" dirty="0"/>
          </a:p>
          <a:p>
            <a:r>
              <a:rPr lang="en-GB" sz="1200" dirty="0"/>
              <a:t>National Youth work Agency (2025) </a:t>
            </a:r>
            <a:r>
              <a:rPr lang="en-GB" sz="1200" i="1" dirty="0"/>
              <a:t>National Youth Work Curriculum </a:t>
            </a:r>
            <a:r>
              <a:rPr lang="en-GB" sz="1200" dirty="0"/>
              <a:t>Available at: </a:t>
            </a:r>
            <a:r>
              <a:rPr lang="en-GB" sz="1200" u="sng" dirty="0">
                <a:hlinkClick r:id="rId12"/>
              </a:rPr>
              <a:t>National Youth Work Curriculum - National Youth Agency</a:t>
            </a:r>
            <a:r>
              <a:rPr lang="en-GB" sz="1200" dirty="0"/>
              <a:t> (Accessed on …)</a:t>
            </a:r>
          </a:p>
          <a:p>
            <a:endParaRPr lang="en-GB" sz="1200" dirty="0"/>
          </a:p>
          <a:p>
            <a:r>
              <a:rPr lang="en-GB" sz="1200" dirty="0"/>
              <a:t>NHS (2025) </a:t>
            </a:r>
            <a:r>
              <a:rPr lang="en-GB" sz="1200" i="1" dirty="0"/>
              <a:t>Wellbeing</a:t>
            </a:r>
            <a:r>
              <a:rPr lang="en-GB" sz="1200" dirty="0"/>
              <a:t> Available at: </a:t>
            </a:r>
            <a:r>
              <a:rPr lang="en-GB" sz="1200" u="sng" dirty="0">
                <a:hlinkClick r:id="rId13"/>
              </a:rPr>
              <a:t>Wellbeing - NHS England Digital</a:t>
            </a:r>
            <a:r>
              <a:rPr lang="en-GB" sz="1200" dirty="0"/>
              <a:t> (Accessed on …)</a:t>
            </a:r>
          </a:p>
          <a:p>
            <a:endParaRPr lang="en-GB" sz="1200" dirty="0"/>
          </a:p>
          <a:p>
            <a:r>
              <a:rPr lang="en-GB" sz="1200" dirty="0"/>
              <a:t>Scheve, T. (2009) </a:t>
            </a:r>
            <a:r>
              <a:rPr lang="en-GB" sz="1200" i="1" dirty="0"/>
              <a:t>How Male Puberty Works</a:t>
            </a:r>
            <a:r>
              <a:rPr lang="en-GB" sz="1200" dirty="0"/>
              <a:t> Available at: </a:t>
            </a:r>
            <a:r>
              <a:rPr lang="en-GB" sz="1200" u="sng" dirty="0">
                <a:hlinkClick r:id="rId14"/>
              </a:rPr>
              <a:t>How Male Puberty Works | HowStuffWorks</a:t>
            </a:r>
            <a:r>
              <a:rPr lang="en-GB" sz="1200" dirty="0"/>
              <a:t> (Accessed on …)</a:t>
            </a:r>
          </a:p>
          <a:p>
            <a:endParaRPr lang="en-GB" sz="1200" dirty="0"/>
          </a:p>
          <a:p>
            <a:r>
              <a:rPr lang="en-GB" sz="1200" dirty="0"/>
              <a:t>Steinberg, L.  (2014) </a:t>
            </a:r>
            <a:r>
              <a:rPr lang="en-GB" sz="1200" i="1" dirty="0"/>
              <a:t>Adolescence</a:t>
            </a:r>
            <a:r>
              <a:rPr lang="en-GB" sz="1200" dirty="0"/>
              <a:t>, McGraw Hill Education, Boston, Massachusetts, USA</a:t>
            </a:r>
          </a:p>
          <a:p>
            <a:endParaRPr lang="en-GB" sz="1200" dirty="0"/>
          </a:p>
          <a:p>
            <a:endParaRPr lang="en-GB" sz="1200" dirty="0"/>
          </a:p>
          <a:p>
            <a:r>
              <a:rPr lang="en-GB" sz="1200" dirty="0"/>
              <a:t>Steinberg, L.  (2015) </a:t>
            </a:r>
            <a:r>
              <a:rPr lang="en-GB" sz="1200" i="1" dirty="0"/>
              <a:t>Age of Opportunity</a:t>
            </a:r>
            <a:r>
              <a:rPr lang="en-GB" sz="1200" dirty="0"/>
              <a:t>: </a:t>
            </a:r>
            <a:r>
              <a:rPr lang="en-GB" sz="1200" i="1" dirty="0"/>
              <a:t>Lessons from the New Science of Adolescence</a:t>
            </a:r>
            <a:r>
              <a:rPr lang="en-GB" sz="1200" dirty="0"/>
              <a:t>, </a:t>
            </a:r>
            <a:r>
              <a:rPr lang="en-GB" sz="1200" dirty="0" err="1"/>
              <a:t>pg</a:t>
            </a:r>
            <a:r>
              <a:rPr lang="en-GB" sz="1200" dirty="0"/>
              <a:t> 1652–1655, Indiana University, Bloomington, USA</a:t>
            </a:r>
          </a:p>
          <a:p>
            <a:endParaRPr lang="en-GB" sz="1200" dirty="0"/>
          </a:p>
          <a:p>
            <a:endParaRPr lang="en-GB" sz="1200" dirty="0"/>
          </a:p>
          <a:p>
            <a:r>
              <a:rPr lang="en-GB" sz="1200" dirty="0"/>
              <a:t>Youth Scotland (N/D) </a:t>
            </a:r>
            <a:r>
              <a:rPr lang="en-GB" sz="1200" i="1" dirty="0"/>
              <a:t>Getting to know youth work</a:t>
            </a:r>
            <a:r>
              <a:rPr lang="en-GB" sz="1200" dirty="0"/>
              <a:t> Available at: </a:t>
            </a:r>
            <a:r>
              <a:rPr lang="en-GB" sz="1200" u="sng" dirty="0">
                <a:hlinkClick r:id="rId15"/>
              </a:rPr>
              <a:t>Youth Work Essentials - Getting to Know Youth Work - Youth Scotland</a:t>
            </a:r>
            <a:r>
              <a:rPr lang="en-GB" sz="1200" dirty="0"/>
              <a:t> (Accessed on …)</a:t>
            </a:r>
          </a:p>
          <a:p>
            <a:endParaRPr lang="en-GB" sz="1400" dirty="0"/>
          </a:p>
          <a:p>
            <a:endParaRPr lang="en-GB" sz="1400" dirty="0"/>
          </a:p>
          <a:p>
            <a:endParaRPr lang="en-GB" sz="1400" dirty="0"/>
          </a:p>
          <a:p>
            <a:endParaRPr lang="en-GB" sz="1200" dirty="0"/>
          </a:p>
        </p:txBody>
      </p:sp>
    </p:spTree>
    <p:extLst>
      <p:ext uri="{BB962C8B-B14F-4D97-AF65-F5344CB8AC3E}">
        <p14:creationId xmlns:p14="http://schemas.microsoft.com/office/powerpoint/2010/main" val="1534419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725</TotalTime>
  <Words>1410</Words>
  <Application>Microsoft Office PowerPoint</Application>
  <PresentationFormat>Widescreen</PresentationFormat>
  <Paragraphs>147</Paragraphs>
  <Slides>8</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Aptos</vt:lpstr>
      <vt:lpstr>Aptos Display</vt:lpstr>
      <vt:lpstr>Arial</vt:lpstr>
      <vt:lpstr>Avenir Next LT Pro</vt:lpstr>
      <vt:lpstr>Georgia</vt:lpstr>
      <vt:lpstr>Open Sans</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Elicia James (2507087)</dc:creator>
  <cp:lastModifiedBy>Elicia James (2507087)</cp:lastModifiedBy>
  <cp:revision>50</cp:revision>
  <dcterms:created xsi:type="dcterms:W3CDTF">2026-02-24T17:57:49Z</dcterms:created>
  <dcterms:modified xsi:type="dcterms:W3CDTF">2026-02-26T01:38:46Z</dcterms:modified>
</cp:coreProperties>
</file>